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66FFFF"/>
    <a:srgbClr val="33CCFF"/>
    <a:srgbClr val="006666"/>
    <a:srgbClr val="CCFFFF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80" d="100"/>
          <a:sy n="180" d="100"/>
        </p:scale>
        <p:origin x="1248" y="-49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7D653-9355-4041-9B85-60FE1E243CB8}" type="datetimeFigureOut">
              <a:rPr lang="en-GB" smtClean="0"/>
              <a:t>01/10/2015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2F5E-DD0D-49F7-B572-C6B14EF10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873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7D653-9355-4041-9B85-60FE1E243CB8}" type="datetimeFigureOut">
              <a:rPr lang="en-GB" smtClean="0"/>
              <a:t>01/10/2015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2F5E-DD0D-49F7-B572-C6B14EF10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223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7D653-9355-4041-9B85-60FE1E243CB8}" type="datetimeFigureOut">
              <a:rPr lang="en-GB" smtClean="0"/>
              <a:t>01/10/2015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2F5E-DD0D-49F7-B572-C6B14EF10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095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7D653-9355-4041-9B85-60FE1E243CB8}" type="datetimeFigureOut">
              <a:rPr lang="en-GB" smtClean="0"/>
              <a:t>01/10/2015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2F5E-DD0D-49F7-B572-C6B14EF10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1554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7D653-9355-4041-9B85-60FE1E243CB8}" type="datetimeFigureOut">
              <a:rPr lang="en-GB" smtClean="0"/>
              <a:t>01/10/2015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2F5E-DD0D-49F7-B572-C6B14EF10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6308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7D653-9355-4041-9B85-60FE1E243CB8}" type="datetimeFigureOut">
              <a:rPr lang="en-GB" smtClean="0"/>
              <a:t>01/10/2015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2F5E-DD0D-49F7-B572-C6B14EF10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0490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7D653-9355-4041-9B85-60FE1E243CB8}" type="datetimeFigureOut">
              <a:rPr lang="en-GB" smtClean="0"/>
              <a:t>01/10/2015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2F5E-DD0D-49F7-B572-C6B14EF10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884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7D653-9355-4041-9B85-60FE1E243CB8}" type="datetimeFigureOut">
              <a:rPr lang="en-GB" smtClean="0"/>
              <a:t>01/10/2015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2F5E-DD0D-49F7-B572-C6B14EF10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5520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7D653-9355-4041-9B85-60FE1E243CB8}" type="datetimeFigureOut">
              <a:rPr lang="en-GB" smtClean="0"/>
              <a:t>01/10/2015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2F5E-DD0D-49F7-B572-C6B14EF10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6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7D653-9355-4041-9B85-60FE1E243CB8}" type="datetimeFigureOut">
              <a:rPr lang="en-GB" smtClean="0"/>
              <a:t>01/10/2015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2F5E-DD0D-49F7-B572-C6B14EF10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706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7D653-9355-4041-9B85-60FE1E243CB8}" type="datetimeFigureOut">
              <a:rPr lang="en-GB" smtClean="0"/>
              <a:t>01/10/2015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2F5E-DD0D-49F7-B572-C6B14EF10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167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7D653-9355-4041-9B85-60FE1E243CB8}" type="datetimeFigureOut">
              <a:rPr lang="en-GB" smtClean="0"/>
              <a:t>01/10/2015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32F5E-DD0D-49F7-B572-C6B14EF10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642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94" y="7961207"/>
            <a:ext cx="6858594" cy="194479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594" y="0"/>
            <a:ext cx="6858594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009999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Coventry Index of Multiple Deprivation (IMD) 2015</a:t>
            </a:r>
            <a:endParaRPr lang="en-GB" sz="32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009999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95446" y="1468760"/>
            <a:ext cx="2843476" cy="1692771"/>
            <a:chOff x="2227289" y="2872982"/>
            <a:chExt cx="2843476" cy="1692771"/>
          </a:xfrm>
        </p:grpSpPr>
        <p:sp>
          <p:nvSpPr>
            <p:cNvPr id="9" name="TextBox 8"/>
            <p:cNvSpPr txBox="1"/>
            <p:nvPr/>
          </p:nvSpPr>
          <p:spPr>
            <a:xfrm>
              <a:off x="2227289" y="2885833"/>
              <a:ext cx="1579418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800" dirty="0" smtClean="0">
                  <a:solidFill>
                    <a:srgbClr val="009999"/>
                  </a:solidFill>
                </a:rPr>
                <a:t>comparing small areas across England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800" dirty="0" smtClean="0">
                  <a:solidFill>
                    <a:srgbClr val="009999"/>
                  </a:solidFill>
                </a:rPr>
                <a:t>identifying the most deprived small areas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800" dirty="0" smtClean="0">
                  <a:solidFill>
                    <a:srgbClr val="009999"/>
                  </a:solidFill>
                </a:rPr>
                <a:t>exploring the domains (or types) of deprivation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800" dirty="0" smtClean="0">
                  <a:solidFill>
                    <a:srgbClr val="009999"/>
                  </a:solidFill>
                </a:rPr>
                <a:t>comparing larger areas e.g. local authorities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800" dirty="0" smtClean="0">
                  <a:solidFill>
                    <a:srgbClr val="009999"/>
                  </a:solidFill>
                </a:rPr>
                <a:t>looking at changes in relative deprivation between versions (i.e. changes in ranks)     </a:t>
              </a:r>
              <a:endParaRPr lang="en-GB" sz="800" dirty="0">
                <a:solidFill>
                  <a:srgbClr val="009999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617075" y="2872982"/>
              <a:ext cx="1453690" cy="16927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800" dirty="0" smtClean="0">
                  <a:solidFill>
                    <a:schemeClr val="bg1">
                      <a:lumMod val="50000"/>
                    </a:schemeClr>
                  </a:solidFill>
                </a:rPr>
                <a:t>quantifying how deprived a small area is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800" dirty="0" smtClean="0">
                  <a:solidFill>
                    <a:schemeClr val="bg1">
                      <a:lumMod val="50000"/>
                    </a:schemeClr>
                  </a:solidFill>
                </a:rPr>
                <a:t>identifying deprived people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800" dirty="0" smtClean="0">
                  <a:solidFill>
                    <a:schemeClr val="bg1">
                      <a:lumMod val="50000"/>
                    </a:schemeClr>
                  </a:solidFill>
                </a:rPr>
                <a:t>saying how affluent a place is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800" dirty="0" smtClean="0">
                  <a:solidFill>
                    <a:schemeClr val="bg1">
                      <a:lumMod val="50000"/>
                    </a:schemeClr>
                  </a:solidFill>
                </a:rPr>
                <a:t>comparing with small areas in other UK countries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800" dirty="0" smtClean="0">
                  <a:solidFill>
                    <a:schemeClr val="bg1">
                      <a:lumMod val="50000"/>
                    </a:schemeClr>
                  </a:solidFill>
                </a:rPr>
                <a:t>measuring real change in deprivation over time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800" dirty="0" smtClean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-995826" y="1065729"/>
            <a:ext cx="4821382" cy="374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How can it be used</a:t>
            </a:r>
            <a:endParaRPr lang="en-GB" b="1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2527" y="1418140"/>
            <a:ext cx="1469643" cy="292436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705" y="1046464"/>
            <a:ext cx="425142" cy="38085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36044" y="1050864"/>
            <a:ext cx="430916" cy="403411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9250" y="3078615"/>
            <a:ext cx="2287552" cy="208430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6044" y="5301741"/>
            <a:ext cx="4381045" cy="309676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04675" y="1065729"/>
            <a:ext cx="2270377" cy="416235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99250" y="5296979"/>
            <a:ext cx="2073515" cy="3101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07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</TotalTime>
  <Words>87</Words>
  <Application>Microsoft Office PowerPoint</Application>
  <PresentationFormat>A4 Paper (210x297 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Coventry City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Evans, Richard</dc:creator>
  <cp:lastModifiedBy>Evans, Richard</cp:lastModifiedBy>
  <cp:revision>16</cp:revision>
  <dcterms:created xsi:type="dcterms:W3CDTF">2015-10-01T07:51:12Z</dcterms:created>
  <dcterms:modified xsi:type="dcterms:W3CDTF">2015-10-01T15:28:57Z</dcterms:modified>
</cp:coreProperties>
</file>