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0"/>
    <p:restoredTop sz="0"/>
  </p:normalViewPr>
  <p:slideViewPr>
    <p:cSldViewPr>
      <p:cViewPr varScale="1">
        <p:scale>
          <a:sx n="116" d="100"/>
          <a:sy n="116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CCF1616-306A-4487-83E1-9D5AD39DCAD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B566312E-4219-42B5-954E-94324AFE107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FE90EE8-0DA8-44C1-99D8-982DB1878A01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162D6E0-58F3-4A48-AB5A-3424C38DA452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1591EFE-32F0-4F53-8597-FE46DF31CE3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BB02F89-C1FF-4BB7-AE69-9D5D316D6365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EA6397EA-36DD-4659-BA84-42C925E1734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D9F43E52-2544-4CAD-93E6-A88CFE8D210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4BED82E8-28F2-484B-9816-F4CEE9401D2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236E44C-4671-40E0-BF23-664F9FBD46F8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7DBBC6CA-EE66-422B-BF56-81D4D543ED46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18.08.31"/>
  <p:tag name="AS_TITLE" val="Aspose.Slides for Java"/>
  <p:tag name="AS_VERSION" val="1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Osborne, Denise</dc:creator>
  <cp:lastModifiedBy>Osborne, Denise</cp:lastModifiedBy>
  <cp:revision>2</cp:revision>
  <cp:lastPrinted>2018-10-15T16:02:46Z</cp:lastPrinted>
  <dcterms:created xsi:type="dcterms:W3CDTF">2018-10-15T15:02:46Z</dcterms:created>
  <dcterms:modified xsi:type="dcterms:W3CDTF">2018-10-16T09:45:22Z</dcterms:modified>
</cp:coreProperties>
</file>