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B872A-DD98-46AB-9660-13C23F54349E}" v="2" dt="2023-01-18T11:47:21.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3" autoAdjust="0"/>
    <p:restoredTop sz="94660"/>
  </p:normalViewPr>
  <p:slideViewPr>
    <p:cSldViewPr snapToGrid="0">
      <p:cViewPr varScale="1">
        <p:scale>
          <a:sx n="82" d="100"/>
          <a:sy n="82"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kins, Nikki" userId="6fbc8c25-169b-4d91-94f7-6dc4fdfe6888" providerId="ADAL" clId="{12027B95-9A91-4CE7-BB16-44069533F8F1}"/>
    <pc:docChg chg="undo custSel mod addSld modSld">
      <pc:chgData name="Hopkins, Nikki" userId="6fbc8c25-169b-4d91-94f7-6dc4fdfe6888" providerId="ADAL" clId="{12027B95-9A91-4CE7-BB16-44069533F8F1}" dt="2021-02-09T13:31:29.202" v="292" actId="1076"/>
      <pc:docMkLst>
        <pc:docMk/>
      </pc:docMkLst>
      <pc:sldChg chg="modSp">
        <pc:chgData name="Hopkins, Nikki" userId="6fbc8c25-169b-4d91-94f7-6dc4fdfe6888" providerId="ADAL" clId="{12027B95-9A91-4CE7-BB16-44069533F8F1}" dt="2021-02-09T13:31:29.202" v="292" actId="1076"/>
        <pc:sldMkLst>
          <pc:docMk/>
          <pc:sldMk cId="4270599150" sldId="258"/>
        </pc:sldMkLst>
        <pc:spChg chg="mod">
          <ac:chgData name="Hopkins, Nikki" userId="6fbc8c25-169b-4d91-94f7-6dc4fdfe6888" providerId="ADAL" clId="{12027B95-9A91-4CE7-BB16-44069533F8F1}" dt="2021-02-09T13:31:29.202" v="292" actId="1076"/>
          <ac:spMkLst>
            <pc:docMk/>
            <pc:sldMk cId="4270599150" sldId="258"/>
            <ac:spMk id="2" creationId="{AD3487DF-E46A-4D97-B90E-D16525636B3F}"/>
          </ac:spMkLst>
        </pc:spChg>
      </pc:sldChg>
      <pc:sldChg chg="modSp">
        <pc:chgData name="Hopkins, Nikki" userId="6fbc8c25-169b-4d91-94f7-6dc4fdfe6888" providerId="ADAL" clId="{12027B95-9A91-4CE7-BB16-44069533F8F1}" dt="2021-02-09T13:30:35.236" v="280" actId="27636"/>
        <pc:sldMkLst>
          <pc:docMk/>
          <pc:sldMk cId="1636222298" sldId="259"/>
        </pc:sldMkLst>
        <pc:spChg chg="mod">
          <ac:chgData name="Hopkins, Nikki" userId="6fbc8c25-169b-4d91-94f7-6dc4fdfe6888" providerId="ADAL" clId="{12027B95-9A91-4CE7-BB16-44069533F8F1}" dt="2021-02-09T13:30:35.236" v="280" actId="27636"/>
          <ac:spMkLst>
            <pc:docMk/>
            <pc:sldMk cId="1636222298" sldId="259"/>
            <ac:spMk id="2" creationId="{89B8506F-3DE3-42DA-B858-3400A2F56C52}"/>
          </ac:spMkLst>
        </pc:spChg>
      </pc:sldChg>
      <pc:sldChg chg="addSp modSp add mod setBg">
        <pc:chgData name="Hopkins, Nikki" userId="6fbc8c25-169b-4d91-94f7-6dc4fdfe6888" providerId="ADAL" clId="{12027B95-9A91-4CE7-BB16-44069533F8F1}" dt="2021-02-09T13:30:07.318" v="270" actId="122"/>
        <pc:sldMkLst>
          <pc:docMk/>
          <pc:sldMk cId="579594773" sldId="260"/>
        </pc:sldMkLst>
        <pc:spChg chg="add mod ord">
          <ac:chgData name="Hopkins, Nikki" userId="6fbc8c25-169b-4d91-94f7-6dc4fdfe6888" providerId="ADAL" clId="{12027B95-9A91-4CE7-BB16-44069533F8F1}" dt="2021-02-09T13:30:07.318" v="270" actId="122"/>
          <ac:spMkLst>
            <pc:docMk/>
            <pc:sldMk cId="579594773" sldId="260"/>
            <ac:spMk id="2" creationId="{2E3F2DB1-88C7-418A-BA7D-B5419BC451B2}"/>
          </ac:spMkLst>
        </pc:spChg>
        <pc:spChg chg="add">
          <ac:chgData name="Hopkins, Nikki" userId="6fbc8c25-169b-4d91-94f7-6dc4fdfe6888" providerId="ADAL" clId="{12027B95-9A91-4CE7-BB16-44069533F8F1}" dt="2021-02-09T10:46:21.958" v="3" actId="26606"/>
          <ac:spMkLst>
            <pc:docMk/>
            <pc:sldMk cId="579594773" sldId="260"/>
            <ac:spMk id="8" creationId="{35F0E358-1E49-4920-80D8-C3D138708838}"/>
          </ac:spMkLst>
        </pc:spChg>
        <pc:spChg chg="add">
          <ac:chgData name="Hopkins, Nikki" userId="6fbc8c25-169b-4d91-94f7-6dc4fdfe6888" providerId="ADAL" clId="{12027B95-9A91-4CE7-BB16-44069533F8F1}" dt="2021-02-09T10:46:21.958" v="3" actId="26606"/>
          <ac:spMkLst>
            <pc:docMk/>
            <pc:sldMk cId="579594773" sldId="260"/>
            <ac:spMk id="10" creationId="{E2D2362D-7010-4036-B9CA-03DFC8EB3B01}"/>
          </ac:spMkLst>
        </pc:spChg>
        <pc:spChg chg="add">
          <ac:chgData name="Hopkins, Nikki" userId="6fbc8c25-169b-4d91-94f7-6dc4fdfe6888" providerId="ADAL" clId="{12027B95-9A91-4CE7-BB16-44069533F8F1}" dt="2021-02-09T10:46:21.958" v="3" actId="26606"/>
          <ac:spMkLst>
            <pc:docMk/>
            <pc:sldMk cId="579594773" sldId="260"/>
            <ac:spMk id="12" creationId="{DC85BF5E-2BD6-4E5B-8EA3-420B45BB03FA}"/>
          </ac:spMkLst>
        </pc:spChg>
        <pc:spChg chg="add">
          <ac:chgData name="Hopkins, Nikki" userId="6fbc8c25-169b-4d91-94f7-6dc4fdfe6888" providerId="ADAL" clId="{12027B95-9A91-4CE7-BB16-44069533F8F1}" dt="2021-02-09T10:46:21.958" v="3" actId="26606"/>
          <ac:spMkLst>
            <pc:docMk/>
            <pc:sldMk cId="579594773" sldId="260"/>
            <ac:spMk id="14" creationId="{740D8E28-91B5-42B0-9D6C-B777D8AD90C2}"/>
          </ac:spMkLst>
        </pc:spChg>
        <pc:picChg chg="add mod">
          <ac:chgData name="Hopkins, Nikki" userId="6fbc8c25-169b-4d91-94f7-6dc4fdfe6888" providerId="ADAL" clId="{12027B95-9A91-4CE7-BB16-44069533F8F1}" dt="2021-02-09T10:46:21.958" v="3" actId="26606"/>
          <ac:picMkLst>
            <pc:docMk/>
            <pc:sldMk cId="579594773" sldId="260"/>
            <ac:picMk id="3" creationId="{AE543245-0246-4D06-B706-1E87CFBA358F}"/>
          </ac:picMkLst>
        </pc:picChg>
      </pc:sldChg>
      <pc:sldChg chg="addSp modSp add mod setBg">
        <pc:chgData name="Hopkins, Nikki" userId="6fbc8c25-169b-4d91-94f7-6dc4fdfe6888" providerId="ADAL" clId="{12027B95-9A91-4CE7-BB16-44069533F8F1}" dt="2021-02-09T13:29:46.736" v="263" actId="14100"/>
        <pc:sldMkLst>
          <pc:docMk/>
          <pc:sldMk cId="3688318065" sldId="261"/>
        </pc:sldMkLst>
        <pc:spChg chg="add mod ord">
          <ac:chgData name="Hopkins, Nikki" userId="6fbc8c25-169b-4d91-94f7-6dc4fdfe6888" providerId="ADAL" clId="{12027B95-9A91-4CE7-BB16-44069533F8F1}" dt="2021-02-09T13:29:46.736" v="263" actId="14100"/>
          <ac:spMkLst>
            <pc:docMk/>
            <pc:sldMk cId="3688318065" sldId="261"/>
            <ac:spMk id="2" creationId="{C1F18250-B106-40D2-81F3-FEB2B1BD0EE7}"/>
          </ac:spMkLst>
        </pc:spChg>
        <pc:spChg chg="add">
          <ac:chgData name="Hopkins, Nikki" userId="6fbc8c25-169b-4d91-94f7-6dc4fdfe6888" providerId="ADAL" clId="{12027B95-9A91-4CE7-BB16-44069533F8F1}" dt="2021-02-09T10:48:48.989" v="34" actId="26606"/>
          <ac:spMkLst>
            <pc:docMk/>
            <pc:sldMk cId="3688318065" sldId="261"/>
            <ac:spMk id="8" creationId="{35F0E358-1E49-4920-80D8-C3D138708838}"/>
          </ac:spMkLst>
        </pc:spChg>
        <pc:spChg chg="add">
          <ac:chgData name="Hopkins, Nikki" userId="6fbc8c25-169b-4d91-94f7-6dc4fdfe6888" providerId="ADAL" clId="{12027B95-9A91-4CE7-BB16-44069533F8F1}" dt="2021-02-09T10:48:48.989" v="34" actId="26606"/>
          <ac:spMkLst>
            <pc:docMk/>
            <pc:sldMk cId="3688318065" sldId="261"/>
            <ac:spMk id="10" creationId="{E2D2362D-7010-4036-B9CA-03DFC8EB3B01}"/>
          </ac:spMkLst>
        </pc:spChg>
        <pc:spChg chg="add">
          <ac:chgData name="Hopkins, Nikki" userId="6fbc8c25-169b-4d91-94f7-6dc4fdfe6888" providerId="ADAL" clId="{12027B95-9A91-4CE7-BB16-44069533F8F1}" dt="2021-02-09T10:48:48.989" v="34" actId="26606"/>
          <ac:spMkLst>
            <pc:docMk/>
            <pc:sldMk cId="3688318065" sldId="261"/>
            <ac:spMk id="12" creationId="{DC85BF5E-2BD6-4E5B-8EA3-420B45BB03FA}"/>
          </ac:spMkLst>
        </pc:spChg>
        <pc:spChg chg="add">
          <ac:chgData name="Hopkins, Nikki" userId="6fbc8c25-169b-4d91-94f7-6dc4fdfe6888" providerId="ADAL" clId="{12027B95-9A91-4CE7-BB16-44069533F8F1}" dt="2021-02-09T10:48:48.989" v="34" actId="26606"/>
          <ac:spMkLst>
            <pc:docMk/>
            <pc:sldMk cId="3688318065" sldId="261"/>
            <ac:spMk id="14" creationId="{740D8E28-91B5-42B0-9D6C-B777D8AD90C2}"/>
          </ac:spMkLst>
        </pc:spChg>
        <pc:picChg chg="add mod">
          <ac:chgData name="Hopkins, Nikki" userId="6fbc8c25-169b-4d91-94f7-6dc4fdfe6888" providerId="ADAL" clId="{12027B95-9A91-4CE7-BB16-44069533F8F1}" dt="2021-02-09T10:48:48.989" v="34" actId="26606"/>
          <ac:picMkLst>
            <pc:docMk/>
            <pc:sldMk cId="3688318065" sldId="261"/>
            <ac:picMk id="3" creationId="{58CBD63B-6142-4BDF-83E2-CE1FC57CF236}"/>
          </ac:picMkLst>
        </pc:picChg>
      </pc:sldChg>
      <pc:sldChg chg="addSp modSp add mod setBg">
        <pc:chgData name="Hopkins, Nikki" userId="6fbc8c25-169b-4d91-94f7-6dc4fdfe6888" providerId="ADAL" clId="{12027B95-9A91-4CE7-BB16-44069533F8F1}" dt="2021-02-09T13:29:26.885" v="257" actId="1076"/>
        <pc:sldMkLst>
          <pc:docMk/>
          <pc:sldMk cId="2121050823" sldId="262"/>
        </pc:sldMkLst>
        <pc:spChg chg="add mod ord">
          <ac:chgData name="Hopkins, Nikki" userId="6fbc8c25-169b-4d91-94f7-6dc4fdfe6888" providerId="ADAL" clId="{12027B95-9A91-4CE7-BB16-44069533F8F1}" dt="2021-02-09T13:29:26.885" v="257" actId="1076"/>
          <ac:spMkLst>
            <pc:docMk/>
            <pc:sldMk cId="2121050823" sldId="262"/>
            <ac:spMk id="2" creationId="{3FFA9C4F-5A68-4CCA-A986-32109015B3B7}"/>
          </ac:spMkLst>
        </pc:spChg>
        <pc:spChg chg="add">
          <ac:chgData name="Hopkins, Nikki" userId="6fbc8c25-169b-4d91-94f7-6dc4fdfe6888" providerId="ADAL" clId="{12027B95-9A91-4CE7-BB16-44069533F8F1}" dt="2021-02-09T10:50:01.626" v="47" actId="26606"/>
          <ac:spMkLst>
            <pc:docMk/>
            <pc:sldMk cId="2121050823" sldId="262"/>
            <ac:spMk id="8" creationId="{35F0E358-1E49-4920-80D8-C3D138708838}"/>
          </ac:spMkLst>
        </pc:spChg>
        <pc:spChg chg="add">
          <ac:chgData name="Hopkins, Nikki" userId="6fbc8c25-169b-4d91-94f7-6dc4fdfe6888" providerId="ADAL" clId="{12027B95-9A91-4CE7-BB16-44069533F8F1}" dt="2021-02-09T10:50:01.626" v="47" actId="26606"/>
          <ac:spMkLst>
            <pc:docMk/>
            <pc:sldMk cId="2121050823" sldId="262"/>
            <ac:spMk id="10" creationId="{E2D2362D-7010-4036-B9CA-03DFC8EB3B01}"/>
          </ac:spMkLst>
        </pc:spChg>
        <pc:spChg chg="add">
          <ac:chgData name="Hopkins, Nikki" userId="6fbc8c25-169b-4d91-94f7-6dc4fdfe6888" providerId="ADAL" clId="{12027B95-9A91-4CE7-BB16-44069533F8F1}" dt="2021-02-09T10:50:01.626" v="47" actId="26606"/>
          <ac:spMkLst>
            <pc:docMk/>
            <pc:sldMk cId="2121050823" sldId="262"/>
            <ac:spMk id="12" creationId="{DC85BF5E-2BD6-4E5B-8EA3-420B45BB03FA}"/>
          </ac:spMkLst>
        </pc:spChg>
        <pc:spChg chg="add">
          <ac:chgData name="Hopkins, Nikki" userId="6fbc8c25-169b-4d91-94f7-6dc4fdfe6888" providerId="ADAL" clId="{12027B95-9A91-4CE7-BB16-44069533F8F1}" dt="2021-02-09T10:50:01.626" v="47" actId="26606"/>
          <ac:spMkLst>
            <pc:docMk/>
            <pc:sldMk cId="2121050823" sldId="262"/>
            <ac:spMk id="14" creationId="{740D8E28-91B5-42B0-9D6C-B777D8AD90C2}"/>
          </ac:spMkLst>
        </pc:spChg>
        <pc:picChg chg="add mod">
          <ac:chgData name="Hopkins, Nikki" userId="6fbc8c25-169b-4d91-94f7-6dc4fdfe6888" providerId="ADAL" clId="{12027B95-9A91-4CE7-BB16-44069533F8F1}" dt="2021-02-09T10:50:01.626" v="47" actId="26606"/>
          <ac:picMkLst>
            <pc:docMk/>
            <pc:sldMk cId="2121050823" sldId="262"/>
            <ac:picMk id="3" creationId="{4A07E5A5-F12D-4C26-9774-9910AB52CAC9}"/>
          </ac:picMkLst>
        </pc:picChg>
      </pc:sldChg>
      <pc:sldChg chg="addSp delSp modSp add mod setBg">
        <pc:chgData name="Hopkins, Nikki" userId="6fbc8c25-169b-4d91-94f7-6dc4fdfe6888" providerId="ADAL" clId="{12027B95-9A91-4CE7-BB16-44069533F8F1}" dt="2021-02-09T13:29:04.918" v="250" actId="1076"/>
        <pc:sldMkLst>
          <pc:docMk/>
          <pc:sldMk cId="371807669" sldId="263"/>
        </pc:sldMkLst>
        <pc:spChg chg="add mod ord">
          <ac:chgData name="Hopkins, Nikki" userId="6fbc8c25-169b-4d91-94f7-6dc4fdfe6888" providerId="ADAL" clId="{12027B95-9A91-4CE7-BB16-44069533F8F1}" dt="2021-02-09T13:29:04.918" v="250" actId="1076"/>
          <ac:spMkLst>
            <pc:docMk/>
            <pc:sldMk cId="371807669" sldId="263"/>
            <ac:spMk id="2" creationId="{90E4D3DF-C80B-49D4-9961-26922389C178}"/>
          </ac:spMkLst>
        </pc:spChg>
        <pc:spChg chg="add">
          <ac:chgData name="Hopkins, Nikki" userId="6fbc8c25-169b-4d91-94f7-6dc4fdfe6888" providerId="ADAL" clId="{12027B95-9A91-4CE7-BB16-44069533F8F1}" dt="2021-02-09T10:50:34.777" v="59" actId="26606"/>
          <ac:spMkLst>
            <pc:docMk/>
            <pc:sldMk cId="371807669" sldId="263"/>
            <ac:spMk id="5" creationId="{35F0E358-1E49-4920-80D8-C3D138708838}"/>
          </ac:spMkLst>
        </pc:spChg>
        <pc:spChg chg="add">
          <ac:chgData name="Hopkins, Nikki" userId="6fbc8c25-169b-4d91-94f7-6dc4fdfe6888" providerId="ADAL" clId="{12027B95-9A91-4CE7-BB16-44069533F8F1}" dt="2021-02-09T10:50:34.777" v="59" actId="26606"/>
          <ac:spMkLst>
            <pc:docMk/>
            <pc:sldMk cId="371807669" sldId="263"/>
            <ac:spMk id="6" creationId="{E2D2362D-7010-4036-B9CA-03DFC8EB3B01}"/>
          </ac:spMkLst>
        </pc:spChg>
        <pc:spChg chg="add">
          <ac:chgData name="Hopkins, Nikki" userId="6fbc8c25-169b-4d91-94f7-6dc4fdfe6888" providerId="ADAL" clId="{12027B95-9A91-4CE7-BB16-44069533F8F1}" dt="2021-02-09T10:50:34.777" v="59" actId="26606"/>
          <ac:spMkLst>
            <pc:docMk/>
            <pc:sldMk cId="371807669" sldId="263"/>
            <ac:spMk id="7" creationId="{DC85BF5E-2BD6-4E5B-8EA3-420B45BB03FA}"/>
          </ac:spMkLst>
        </pc:spChg>
        <pc:spChg chg="add del">
          <ac:chgData name="Hopkins, Nikki" userId="6fbc8c25-169b-4d91-94f7-6dc4fdfe6888" providerId="ADAL" clId="{12027B95-9A91-4CE7-BB16-44069533F8F1}" dt="2021-02-09T10:50:27.343" v="54" actId="26606"/>
          <ac:spMkLst>
            <pc:docMk/>
            <pc:sldMk cId="371807669" sldId="263"/>
            <ac:spMk id="8" creationId="{35F0E358-1E49-4920-80D8-C3D138708838}"/>
          </ac:spMkLst>
        </pc:spChg>
        <pc:spChg chg="add">
          <ac:chgData name="Hopkins, Nikki" userId="6fbc8c25-169b-4d91-94f7-6dc4fdfe6888" providerId="ADAL" clId="{12027B95-9A91-4CE7-BB16-44069533F8F1}" dt="2021-02-09T10:50:34.777" v="59" actId="26606"/>
          <ac:spMkLst>
            <pc:docMk/>
            <pc:sldMk cId="371807669" sldId="263"/>
            <ac:spMk id="9" creationId="{740D8E28-91B5-42B0-9D6C-B777D8AD90C2}"/>
          </ac:spMkLst>
        </pc:spChg>
        <pc:spChg chg="add del">
          <ac:chgData name="Hopkins, Nikki" userId="6fbc8c25-169b-4d91-94f7-6dc4fdfe6888" providerId="ADAL" clId="{12027B95-9A91-4CE7-BB16-44069533F8F1}" dt="2021-02-09T10:50:27.343" v="54" actId="26606"/>
          <ac:spMkLst>
            <pc:docMk/>
            <pc:sldMk cId="371807669" sldId="263"/>
            <ac:spMk id="10" creationId="{E2D2362D-7010-4036-B9CA-03DFC8EB3B01}"/>
          </ac:spMkLst>
        </pc:spChg>
        <pc:spChg chg="add del">
          <ac:chgData name="Hopkins, Nikki" userId="6fbc8c25-169b-4d91-94f7-6dc4fdfe6888" providerId="ADAL" clId="{12027B95-9A91-4CE7-BB16-44069533F8F1}" dt="2021-02-09T10:50:27.343" v="54" actId="26606"/>
          <ac:spMkLst>
            <pc:docMk/>
            <pc:sldMk cId="371807669" sldId="263"/>
            <ac:spMk id="12" creationId="{DC85BF5E-2BD6-4E5B-8EA3-420B45BB03FA}"/>
          </ac:spMkLst>
        </pc:spChg>
        <pc:spChg chg="add del">
          <ac:chgData name="Hopkins, Nikki" userId="6fbc8c25-169b-4d91-94f7-6dc4fdfe6888" providerId="ADAL" clId="{12027B95-9A91-4CE7-BB16-44069533F8F1}" dt="2021-02-09T10:50:27.343" v="54" actId="26606"/>
          <ac:spMkLst>
            <pc:docMk/>
            <pc:sldMk cId="371807669" sldId="263"/>
            <ac:spMk id="14" creationId="{740D8E28-91B5-42B0-9D6C-B777D8AD90C2}"/>
          </ac:spMkLst>
        </pc:spChg>
        <pc:picChg chg="add mod">
          <ac:chgData name="Hopkins, Nikki" userId="6fbc8c25-169b-4d91-94f7-6dc4fdfe6888" providerId="ADAL" clId="{12027B95-9A91-4CE7-BB16-44069533F8F1}" dt="2021-02-09T10:50:34.777" v="59" actId="26606"/>
          <ac:picMkLst>
            <pc:docMk/>
            <pc:sldMk cId="371807669" sldId="263"/>
            <ac:picMk id="3" creationId="{678B25FD-FF19-4823-AF8C-70B6C79A3303}"/>
          </ac:picMkLst>
        </pc:picChg>
      </pc:sldChg>
      <pc:sldChg chg="addSp modSp add mod setBg">
        <pc:chgData name="Hopkins, Nikki" userId="6fbc8c25-169b-4d91-94f7-6dc4fdfe6888" providerId="ADAL" clId="{12027B95-9A91-4CE7-BB16-44069533F8F1}" dt="2021-02-09T13:28:37.384" v="244" actId="1076"/>
        <pc:sldMkLst>
          <pc:docMk/>
          <pc:sldMk cId="1330273285" sldId="264"/>
        </pc:sldMkLst>
        <pc:spChg chg="add mod ord">
          <ac:chgData name="Hopkins, Nikki" userId="6fbc8c25-169b-4d91-94f7-6dc4fdfe6888" providerId="ADAL" clId="{12027B95-9A91-4CE7-BB16-44069533F8F1}" dt="2021-02-09T13:28:37.384" v="244" actId="1076"/>
          <ac:spMkLst>
            <pc:docMk/>
            <pc:sldMk cId="1330273285" sldId="264"/>
            <ac:spMk id="2" creationId="{215610DF-B2AF-4B03-B8E2-1AD43E56C694}"/>
          </ac:spMkLst>
        </pc:spChg>
        <pc:spChg chg="add">
          <ac:chgData name="Hopkins, Nikki" userId="6fbc8c25-169b-4d91-94f7-6dc4fdfe6888" providerId="ADAL" clId="{12027B95-9A91-4CE7-BB16-44069533F8F1}" dt="2021-02-09T10:51:46.248" v="74" actId="26606"/>
          <ac:spMkLst>
            <pc:docMk/>
            <pc:sldMk cId="1330273285" sldId="264"/>
            <ac:spMk id="8" creationId="{35F0E358-1E49-4920-80D8-C3D138708838}"/>
          </ac:spMkLst>
        </pc:spChg>
        <pc:spChg chg="add">
          <ac:chgData name="Hopkins, Nikki" userId="6fbc8c25-169b-4d91-94f7-6dc4fdfe6888" providerId="ADAL" clId="{12027B95-9A91-4CE7-BB16-44069533F8F1}" dt="2021-02-09T10:51:46.248" v="74" actId="26606"/>
          <ac:spMkLst>
            <pc:docMk/>
            <pc:sldMk cId="1330273285" sldId="264"/>
            <ac:spMk id="10" creationId="{E2D2362D-7010-4036-B9CA-03DFC8EB3B01}"/>
          </ac:spMkLst>
        </pc:spChg>
        <pc:spChg chg="add">
          <ac:chgData name="Hopkins, Nikki" userId="6fbc8c25-169b-4d91-94f7-6dc4fdfe6888" providerId="ADAL" clId="{12027B95-9A91-4CE7-BB16-44069533F8F1}" dt="2021-02-09T10:51:46.248" v="74" actId="26606"/>
          <ac:spMkLst>
            <pc:docMk/>
            <pc:sldMk cId="1330273285" sldId="264"/>
            <ac:spMk id="12" creationId="{DC85BF5E-2BD6-4E5B-8EA3-420B45BB03FA}"/>
          </ac:spMkLst>
        </pc:spChg>
        <pc:spChg chg="add">
          <ac:chgData name="Hopkins, Nikki" userId="6fbc8c25-169b-4d91-94f7-6dc4fdfe6888" providerId="ADAL" clId="{12027B95-9A91-4CE7-BB16-44069533F8F1}" dt="2021-02-09T10:51:46.248" v="74" actId="26606"/>
          <ac:spMkLst>
            <pc:docMk/>
            <pc:sldMk cId="1330273285" sldId="264"/>
            <ac:spMk id="14" creationId="{740D8E28-91B5-42B0-9D6C-B777D8AD90C2}"/>
          </ac:spMkLst>
        </pc:spChg>
        <pc:picChg chg="add mod">
          <ac:chgData name="Hopkins, Nikki" userId="6fbc8c25-169b-4d91-94f7-6dc4fdfe6888" providerId="ADAL" clId="{12027B95-9A91-4CE7-BB16-44069533F8F1}" dt="2021-02-09T10:51:46.248" v="74" actId="26606"/>
          <ac:picMkLst>
            <pc:docMk/>
            <pc:sldMk cId="1330273285" sldId="264"/>
            <ac:picMk id="3" creationId="{DB10FF2F-A0E2-4CDE-B147-79FC88399E1F}"/>
          </ac:picMkLst>
        </pc:picChg>
      </pc:sldChg>
      <pc:sldChg chg="addSp modSp add mod setBg">
        <pc:chgData name="Hopkins, Nikki" userId="6fbc8c25-169b-4d91-94f7-6dc4fdfe6888" providerId="ADAL" clId="{12027B95-9A91-4CE7-BB16-44069533F8F1}" dt="2021-02-09T13:28:10.232" v="237" actId="27636"/>
        <pc:sldMkLst>
          <pc:docMk/>
          <pc:sldMk cId="1587039625" sldId="265"/>
        </pc:sldMkLst>
        <pc:spChg chg="add mod ord">
          <ac:chgData name="Hopkins, Nikki" userId="6fbc8c25-169b-4d91-94f7-6dc4fdfe6888" providerId="ADAL" clId="{12027B95-9A91-4CE7-BB16-44069533F8F1}" dt="2021-02-09T13:28:10.232" v="237" actId="27636"/>
          <ac:spMkLst>
            <pc:docMk/>
            <pc:sldMk cId="1587039625" sldId="265"/>
            <ac:spMk id="2" creationId="{23E2C509-F513-437E-AA92-E711770A1460}"/>
          </ac:spMkLst>
        </pc:spChg>
        <pc:spChg chg="add">
          <ac:chgData name="Hopkins, Nikki" userId="6fbc8c25-169b-4d91-94f7-6dc4fdfe6888" providerId="ADAL" clId="{12027B95-9A91-4CE7-BB16-44069533F8F1}" dt="2021-02-09T10:52:15.551" v="84" actId="26606"/>
          <ac:spMkLst>
            <pc:docMk/>
            <pc:sldMk cId="1587039625" sldId="265"/>
            <ac:spMk id="8" creationId="{35F0E358-1E49-4920-80D8-C3D138708838}"/>
          </ac:spMkLst>
        </pc:spChg>
        <pc:spChg chg="add">
          <ac:chgData name="Hopkins, Nikki" userId="6fbc8c25-169b-4d91-94f7-6dc4fdfe6888" providerId="ADAL" clId="{12027B95-9A91-4CE7-BB16-44069533F8F1}" dt="2021-02-09T10:52:15.551" v="84" actId="26606"/>
          <ac:spMkLst>
            <pc:docMk/>
            <pc:sldMk cId="1587039625" sldId="265"/>
            <ac:spMk id="10" creationId="{E2D2362D-7010-4036-B9CA-03DFC8EB3B01}"/>
          </ac:spMkLst>
        </pc:spChg>
        <pc:spChg chg="add">
          <ac:chgData name="Hopkins, Nikki" userId="6fbc8c25-169b-4d91-94f7-6dc4fdfe6888" providerId="ADAL" clId="{12027B95-9A91-4CE7-BB16-44069533F8F1}" dt="2021-02-09T10:52:15.551" v="84" actId="26606"/>
          <ac:spMkLst>
            <pc:docMk/>
            <pc:sldMk cId="1587039625" sldId="265"/>
            <ac:spMk id="12" creationId="{DC85BF5E-2BD6-4E5B-8EA3-420B45BB03FA}"/>
          </ac:spMkLst>
        </pc:spChg>
        <pc:spChg chg="add">
          <ac:chgData name="Hopkins, Nikki" userId="6fbc8c25-169b-4d91-94f7-6dc4fdfe6888" providerId="ADAL" clId="{12027B95-9A91-4CE7-BB16-44069533F8F1}" dt="2021-02-09T10:52:15.551" v="84" actId="26606"/>
          <ac:spMkLst>
            <pc:docMk/>
            <pc:sldMk cId="1587039625" sldId="265"/>
            <ac:spMk id="14" creationId="{740D8E28-91B5-42B0-9D6C-B777D8AD90C2}"/>
          </ac:spMkLst>
        </pc:spChg>
        <pc:picChg chg="add mod">
          <ac:chgData name="Hopkins, Nikki" userId="6fbc8c25-169b-4d91-94f7-6dc4fdfe6888" providerId="ADAL" clId="{12027B95-9A91-4CE7-BB16-44069533F8F1}" dt="2021-02-09T10:52:15.551" v="84" actId="26606"/>
          <ac:picMkLst>
            <pc:docMk/>
            <pc:sldMk cId="1587039625" sldId="265"/>
            <ac:picMk id="3" creationId="{6785E442-BB63-4BE6-89DB-92B2B1C1FC93}"/>
          </ac:picMkLst>
        </pc:picChg>
      </pc:sldChg>
      <pc:sldChg chg="addSp modSp add mod setBg">
        <pc:chgData name="Hopkins, Nikki" userId="6fbc8c25-169b-4d91-94f7-6dc4fdfe6888" providerId="ADAL" clId="{12027B95-9A91-4CE7-BB16-44069533F8F1}" dt="2021-02-09T13:27:38.450" v="227" actId="1076"/>
        <pc:sldMkLst>
          <pc:docMk/>
          <pc:sldMk cId="642066179" sldId="266"/>
        </pc:sldMkLst>
        <pc:spChg chg="add mod ord">
          <ac:chgData name="Hopkins, Nikki" userId="6fbc8c25-169b-4d91-94f7-6dc4fdfe6888" providerId="ADAL" clId="{12027B95-9A91-4CE7-BB16-44069533F8F1}" dt="2021-02-09T13:27:38.450" v="227" actId="1076"/>
          <ac:spMkLst>
            <pc:docMk/>
            <pc:sldMk cId="642066179" sldId="266"/>
            <ac:spMk id="2" creationId="{923611C6-2FB6-46AD-AC76-C43497EF2FB7}"/>
          </ac:spMkLst>
        </pc:spChg>
        <pc:spChg chg="add">
          <ac:chgData name="Hopkins, Nikki" userId="6fbc8c25-169b-4d91-94f7-6dc4fdfe6888" providerId="ADAL" clId="{12027B95-9A91-4CE7-BB16-44069533F8F1}" dt="2021-02-09T11:05:59.318" v="95" actId="26606"/>
          <ac:spMkLst>
            <pc:docMk/>
            <pc:sldMk cId="642066179" sldId="266"/>
            <ac:spMk id="8" creationId="{35F0E358-1E49-4920-80D8-C3D138708838}"/>
          </ac:spMkLst>
        </pc:spChg>
        <pc:spChg chg="add">
          <ac:chgData name="Hopkins, Nikki" userId="6fbc8c25-169b-4d91-94f7-6dc4fdfe6888" providerId="ADAL" clId="{12027B95-9A91-4CE7-BB16-44069533F8F1}" dt="2021-02-09T11:05:59.318" v="95" actId="26606"/>
          <ac:spMkLst>
            <pc:docMk/>
            <pc:sldMk cId="642066179" sldId="266"/>
            <ac:spMk id="10" creationId="{E2D2362D-7010-4036-B9CA-03DFC8EB3B01}"/>
          </ac:spMkLst>
        </pc:spChg>
        <pc:spChg chg="add">
          <ac:chgData name="Hopkins, Nikki" userId="6fbc8c25-169b-4d91-94f7-6dc4fdfe6888" providerId="ADAL" clId="{12027B95-9A91-4CE7-BB16-44069533F8F1}" dt="2021-02-09T11:05:59.318" v="95" actId="26606"/>
          <ac:spMkLst>
            <pc:docMk/>
            <pc:sldMk cId="642066179" sldId="266"/>
            <ac:spMk id="12" creationId="{DC85BF5E-2BD6-4E5B-8EA3-420B45BB03FA}"/>
          </ac:spMkLst>
        </pc:spChg>
        <pc:spChg chg="add">
          <ac:chgData name="Hopkins, Nikki" userId="6fbc8c25-169b-4d91-94f7-6dc4fdfe6888" providerId="ADAL" clId="{12027B95-9A91-4CE7-BB16-44069533F8F1}" dt="2021-02-09T11:05:59.318" v="95" actId="26606"/>
          <ac:spMkLst>
            <pc:docMk/>
            <pc:sldMk cId="642066179" sldId="266"/>
            <ac:spMk id="14" creationId="{740D8E28-91B5-42B0-9D6C-B777D8AD90C2}"/>
          </ac:spMkLst>
        </pc:spChg>
        <pc:picChg chg="add mod">
          <ac:chgData name="Hopkins, Nikki" userId="6fbc8c25-169b-4d91-94f7-6dc4fdfe6888" providerId="ADAL" clId="{12027B95-9A91-4CE7-BB16-44069533F8F1}" dt="2021-02-09T11:05:59.318" v="95" actId="26606"/>
          <ac:picMkLst>
            <pc:docMk/>
            <pc:sldMk cId="642066179" sldId="266"/>
            <ac:picMk id="3" creationId="{8DC439C1-D491-4B0E-9C1C-1CCFCC76C91F}"/>
          </ac:picMkLst>
        </pc:picChg>
      </pc:sldChg>
      <pc:sldChg chg="addSp delSp modSp add mod setBg">
        <pc:chgData name="Hopkins, Nikki" userId="6fbc8c25-169b-4d91-94f7-6dc4fdfe6888" providerId="ADAL" clId="{12027B95-9A91-4CE7-BB16-44069533F8F1}" dt="2021-02-09T13:27:06.316" v="221" actId="1076"/>
        <pc:sldMkLst>
          <pc:docMk/>
          <pc:sldMk cId="2757644968" sldId="267"/>
        </pc:sldMkLst>
        <pc:spChg chg="add mod ord">
          <ac:chgData name="Hopkins, Nikki" userId="6fbc8c25-169b-4d91-94f7-6dc4fdfe6888" providerId="ADAL" clId="{12027B95-9A91-4CE7-BB16-44069533F8F1}" dt="2021-02-09T13:27:06.316" v="221" actId="1076"/>
          <ac:spMkLst>
            <pc:docMk/>
            <pc:sldMk cId="2757644968" sldId="267"/>
            <ac:spMk id="2" creationId="{14B7B767-2C79-4D90-B608-86081D7BBF13}"/>
          </ac:spMkLst>
        </pc:spChg>
        <pc:spChg chg="add">
          <ac:chgData name="Hopkins, Nikki" userId="6fbc8c25-169b-4d91-94f7-6dc4fdfe6888" providerId="ADAL" clId="{12027B95-9A91-4CE7-BB16-44069533F8F1}" dt="2021-02-09T11:08:41.278" v="115" actId="26606"/>
          <ac:spMkLst>
            <pc:docMk/>
            <pc:sldMk cId="2757644968" sldId="267"/>
            <ac:spMk id="9" creationId="{35F0E358-1E49-4920-80D8-C3D138708838}"/>
          </ac:spMkLst>
        </pc:spChg>
        <pc:spChg chg="add">
          <ac:chgData name="Hopkins, Nikki" userId="6fbc8c25-169b-4d91-94f7-6dc4fdfe6888" providerId="ADAL" clId="{12027B95-9A91-4CE7-BB16-44069533F8F1}" dt="2021-02-09T11:08:41.278" v="115" actId="26606"/>
          <ac:spMkLst>
            <pc:docMk/>
            <pc:sldMk cId="2757644968" sldId="267"/>
            <ac:spMk id="11" creationId="{E2D2362D-7010-4036-B9CA-03DFC8EB3B01}"/>
          </ac:spMkLst>
        </pc:spChg>
        <pc:spChg chg="add">
          <ac:chgData name="Hopkins, Nikki" userId="6fbc8c25-169b-4d91-94f7-6dc4fdfe6888" providerId="ADAL" clId="{12027B95-9A91-4CE7-BB16-44069533F8F1}" dt="2021-02-09T11:08:41.278" v="115" actId="26606"/>
          <ac:spMkLst>
            <pc:docMk/>
            <pc:sldMk cId="2757644968" sldId="267"/>
            <ac:spMk id="13" creationId="{DC85BF5E-2BD6-4E5B-8EA3-420B45BB03FA}"/>
          </ac:spMkLst>
        </pc:spChg>
        <pc:spChg chg="add">
          <ac:chgData name="Hopkins, Nikki" userId="6fbc8c25-169b-4d91-94f7-6dc4fdfe6888" providerId="ADAL" clId="{12027B95-9A91-4CE7-BB16-44069533F8F1}" dt="2021-02-09T11:08:41.278" v="115" actId="26606"/>
          <ac:spMkLst>
            <pc:docMk/>
            <pc:sldMk cId="2757644968" sldId="267"/>
            <ac:spMk id="15" creationId="{740D8E28-91B5-42B0-9D6C-B777D8AD90C2}"/>
          </ac:spMkLst>
        </pc:spChg>
        <pc:picChg chg="add del">
          <ac:chgData name="Hopkins, Nikki" userId="6fbc8c25-169b-4d91-94f7-6dc4fdfe6888" providerId="ADAL" clId="{12027B95-9A91-4CE7-BB16-44069533F8F1}" dt="2021-02-09T11:07:39.544" v="112" actId="478"/>
          <ac:picMkLst>
            <pc:docMk/>
            <pc:sldMk cId="2757644968" sldId="267"/>
            <ac:picMk id="3" creationId="{6129D8F5-5559-4645-A5E6-0C50AB1898EE}"/>
          </ac:picMkLst>
        </pc:picChg>
        <pc:picChg chg="add mod">
          <ac:chgData name="Hopkins, Nikki" userId="6fbc8c25-169b-4d91-94f7-6dc4fdfe6888" providerId="ADAL" clId="{12027B95-9A91-4CE7-BB16-44069533F8F1}" dt="2021-02-09T11:08:41.278" v="115" actId="26606"/>
          <ac:picMkLst>
            <pc:docMk/>
            <pc:sldMk cId="2757644968" sldId="267"/>
            <ac:picMk id="4" creationId="{1F6D8F19-5159-4D77-A54B-13FECFCEAF50}"/>
          </ac:picMkLst>
        </pc:picChg>
      </pc:sldChg>
      <pc:sldChg chg="addSp modSp add mod setBg">
        <pc:chgData name="Hopkins, Nikki" userId="6fbc8c25-169b-4d91-94f7-6dc4fdfe6888" providerId="ADAL" clId="{12027B95-9A91-4CE7-BB16-44069533F8F1}" dt="2021-02-09T13:26:33.216" v="216" actId="14100"/>
        <pc:sldMkLst>
          <pc:docMk/>
          <pc:sldMk cId="3040978616" sldId="268"/>
        </pc:sldMkLst>
        <pc:spChg chg="add mod ord">
          <ac:chgData name="Hopkins, Nikki" userId="6fbc8c25-169b-4d91-94f7-6dc4fdfe6888" providerId="ADAL" clId="{12027B95-9A91-4CE7-BB16-44069533F8F1}" dt="2021-02-09T13:26:33.216" v="216" actId="14100"/>
          <ac:spMkLst>
            <pc:docMk/>
            <pc:sldMk cId="3040978616" sldId="268"/>
            <ac:spMk id="2" creationId="{63A90B36-031D-4454-8A49-5BC5CE74024B}"/>
          </ac:spMkLst>
        </pc:spChg>
        <pc:spChg chg="add">
          <ac:chgData name="Hopkins, Nikki" userId="6fbc8c25-169b-4d91-94f7-6dc4fdfe6888" providerId="ADAL" clId="{12027B95-9A91-4CE7-BB16-44069533F8F1}" dt="2021-02-09T11:12:45.462" v="125" actId="26606"/>
          <ac:spMkLst>
            <pc:docMk/>
            <pc:sldMk cId="3040978616" sldId="268"/>
            <ac:spMk id="8" creationId="{35F0E358-1E49-4920-80D8-C3D138708838}"/>
          </ac:spMkLst>
        </pc:spChg>
        <pc:spChg chg="add">
          <ac:chgData name="Hopkins, Nikki" userId="6fbc8c25-169b-4d91-94f7-6dc4fdfe6888" providerId="ADAL" clId="{12027B95-9A91-4CE7-BB16-44069533F8F1}" dt="2021-02-09T11:12:45.462" v="125" actId="26606"/>
          <ac:spMkLst>
            <pc:docMk/>
            <pc:sldMk cId="3040978616" sldId="268"/>
            <ac:spMk id="10" creationId="{E2D2362D-7010-4036-B9CA-03DFC8EB3B01}"/>
          </ac:spMkLst>
        </pc:spChg>
        <pc:spChg chg="add">
          <ac:chgData name="Hopkins, Nikki" userId="6fbc8c25-169b-4d91-94f7-6dc4fdfe6888" providerId="ADAL" clId="{12027B95-9A91-4CE7-BB16-44069533F8F1}" dt="2021-02-09T11:12:45.462" v="125" actId="26606"/>
          <ac:spMkLst>
            <pc:docMk/>
            <pc:sldMk cId="3040978616" sldId="268"/>
            <ac:spMk id="12" creationId="{DC85BF5E-2BD6-4E5B-8EA3-420B45BB03FA}"/>
          </ac:spMkLst>
        </pc:spChg>
        <pc:spChg chg="add">
          <ac:chgData name="Hopkins, Nikki" userId="6fbc8c25-169b-4d91-94f7-6dc4fdfe6888" providerId="ADAL" clId="{12027B95-9A91-4CE7-BB16-44069533F8F1}" dt="2021-02-09T11:12:45.462" v="125" actId="26606"/>
          <ac:spMkLst>
            <pc:docMk/>
            <pc:sldMk cId="3040978616" sldId="268"/>
            <ac:spMk id="14" creationId="{740D8E28-91B5-42B0-9D6C-B777D8AD90C2}"/>
          </ac:spMkLst>
        </pc:spChg>
        <pc:picChg chg="add mod">
          <ac:chgData name="Hopkins, Nikki" userId="6fbc8c25-169b-4d91-94f7-6dc4fdfe6888" providerId="ADAL" clId="{12027B95-9A91-4CE7-BB16-44069533F8F1}" dt="2021-02-09T11:12:45.462" v="125" actId="26606"/>
          <ac:picMkLst>
            <pc:docMk/>
            <pc:sldMk cId="3040978616" sldId="268"/>
            <ac:picMk id="3" creationId="{9A8E9D95-42DA-4221-B295-EC4DBB89AC91}"/>
          </ac:picMkLst>
        </pc:picChg>
      </pc:sldChg>
      <pc:sldChg chg="addSp modSp add mod setBg">
        <pc:chgData name="Hopkins, Nikki" userId="6fbc8c25-169b-4d91-94f7-6dc4fdfe6888" providerId="ADAL" clId="{12027B95-9A91-4CE7-BB16-44069533F8F1}" dt="2021-02-09T13:25:24.865" v="202" actId="1076"/>
        <pc:sldMkLst>
          <pc:docMk/>
          <pc:sldMk cId="361610678" sldId="269"/>
        </pc:sldMkLst>
        <pc:spChg chg="add mod ord">
          <ac:chgData name="Hopkins, Nikki" userId="6fbc8c25-169b-4d91-94f7-6dc4fdfe6888" providerId="ADAL" clId="{12027B95-9A91-4CE7-BB16-44069533F8F1}" dt="2021-02-09T13:25:24.865" v="202" actId="1076"/>
          <ac:spMkLst>
            <pc:docMk/>
            <pc:sldMk cId="361610678" sldId="269"/>
            <ac:spMk id="2" creationId="{7D6EF297-1F26-46C0-BDE8-7A699003E6B3}"/>
          </ac:spMkLst>
        </pc:spChg>
        <pc:spChg chg="add">
          <ac:chgData name="Hopkins, Nikki" userId="6fbc8c25-169b-4d91-94f7-6dc4fdfe6888" providerId="ADAL" clId="{12027B95-9A91-4CE7-BB16-44069533F8F1}" dt="2021-02-09T11:13:17.478" v="135" actId="26606"/>
          <ac:spMkLst>
            <pc:docMk/>
            <pc:sldMk cId="361610678" sldId="269"/>
            <ac:spMk id="8" creationId="{35F0E358-1E49-4920-80D8-C3D138708838}"/>
          </ac:spMkLst>
        </pc:spChg>
        <pc:spChg chg="add">
          <ac:chgData name="Hopkins, Nikki" userId="6fbc8c25-169b-4d91-94f7-6dc4fdfe6888" providerId="ADAL" clId="{12027B95-9A91-4CE7-BB16-44069533F8F1}" dt="2021-02-09T11:13:17.478" v="135" actId="26606"/>
          <ac:spMkLst>
            <pc:docMk/>
            <pc:sldMk cId="361610678" sldId="269"/>
            <ac:spMk id="10" creationId="{E2D2362D-7010-4036-B9CA-03DFC8EB3B01}"/>
          </ac:spMkLst>
        </pc:spChg>
        <pc:spChg chg="add">
          <ac:chgData name="Hopkins, Nikki" userId="6fbc8c25-169b-4d91-94f7-6dc4fdfe6888" providerId="ADAL" clId="{12027B95-9A91-4CE7-BB16-44069533F8F1}" dt="2021-02-09T11:13:17.478" v="135" actId="26606"/>
          <ac:spMkLst>
            <pc:docMk/>
            <pc:sldMk cId="361610678" sldId="269"/>
            <ac:spMk id="12" creationId="{DC85BF5E-2BD6-4E5B-8EA3-420B45BB03FA}"/>
          </ac:spMkLst>
        </pc:spChg>
        <pc:spChg chg="add">
          <ac:chgData name="Hopkins, Nikki" userId="6fbc8c25-169b-4d91-94f7-6dc4fdfe6888" providerId="ADAL" clId="{12027B95-9A91-4CE7-BB16-44069533F8F1}" dt="2021-02-09T11:13:17.478" v="135" actId="26606"/>
          <ac:spMkLst>
            <pc:docMk/>
            <pc:sldMk cId="361610678" sldId="269"/>
            <ac:spMk id="14" creationId="{740D8E28-91B5-42B0-9D6C-B777D8AD90C2}"/>
          </ac:spMkLst>
        </pc:spChg>
        <pc:picChg chg="add mod">
          <ac:chgData name="Hopkins, Nikki" userId="6fbc8c25-169b-4d91-94f7-6dc4fdfe6888" providerId="ADAL" clId="{12027B95-9A91-4CE7-BB16-44069533F8F1}" dt="2021-02-09T11:13:17.478" v="135" actId="26606"/>
          <ac:picMkLst>
            <pc:docMk/>
            <pc:sldMk cId="361610678" sldId="269"/>
            <ac:picMk id="3" creationId="{187DD353-6FBD-4CAF-BD08-D2FD3C85B3E7}"/>
          </ac:picMkLst>
        </pc:picChg>
      </pc:sldChg>
      <pc:sldChg chg="addSp modSp add mod setBg">
        <pc:chgData name="Hopkins, Nikki" userId="6fbc8c25-169b-4d91-94f7-6dc4fdfe6888" providerId="ADAL" clId="{12027B95-9A91-4CE7-BB16-44069533F8F1}" dt="2021-02-09T13:26:10.516" v="212" actId="1076"/>
        <pc:sldMkLst>
          <pc:docMk/>
          <pc:sldMk cId="2407819295" sldId="270"/>
        </pc:sldMkLst>
        <pc:spChg chg="add mod ord">
          <ac:chgData name="Hopkins, Nikki" userId="6fbc8c25-169b-4d91-94f7-6dc4fdfe6888" providerId="ADAL" clId="{12027B95-9A91-4CE7-BB16-44069533F8F1}" dt="2021-02-09T13:26:10.516" v="212" actId="1076"/>
          <ac:spMkLst>
            <pc:docMk/>
            <pc:sldMk cId="2407819295" sldId="270"/>
            <ac:spMk id="2" creationId="{C897E89A-6EE7-4434-B106-96596711E352}"/>
          </ac:spMkLst>
        </pc:spChg>
        <pc:spChg chg="add">
          <ac:chgData name="Hopkins, Nikki" userId="6fbc8c25-169b-4d91-94f7-6dc4fdfe6888" providerId="ADAL" clId="{12027B95-9A91-4CE7-BB16-44069533F8F1}" dt="2021-02-09T13:14:06.015" v="157" actId="26606"/>
          <ac:spMkLst>
            <pc:docMk/>
            <pc:sldMk cId="2407819295" sldId="270"/>
            <ac:spMk id="8" creationId="{35F0E358-1E49-4920-80D8-C3D138708838}"/>
          </ac:spMkLst>
        </pc:spChg>
        <pc:spChg chg="add">
          <ac:chgData name="Hopkins, Nikki" userId="6fbc8c25-169b-4d91-94f7-6dc4fdfe6888" providerId="ADAL" clId="{12027B95-9A91-4CE7-BB16-44069533F8F1}" dt="2021-02-09T13:14:06.015" v="157" actId="26606"/>
          <ac:spMkLst>
            <pc:docMk/>
            <pc:sldMk cId="2407819295" sldId="270"/>
            <ac:spMk id="10" creationId="{E2D2362D-7010-4036-B9CA-03DFC8EB3B01}"/>
          </ac:spMkLst>
        </pc:spChg>
        <pc:spChg chg="add">
          <ac:chgData name="Hopkins, Nikki" userId="6fbc8c25-169b-4d91-94f7-6dc4fdfe6888" providerId="ADAL" clId="{12027B95-9A91-4CE7-BB16-44069533F8F1}" dt="2021-02-09T13:14:06.015" v="157" actId="26606"/>
          <ac:spMkLst>
            <pc:docMk/>
            <pc:sldMk cId="2407819295" sldId="270"/>
            <ac:spMk id="12" creationId="{DC85BF5E-2BD6-4E5B-8EA3-420B45BB03FA}"/>
          </ac:spMkLst>
        </pc:spChg>
        <pc:spChg chg="add">
          <ac:chgData name="Hopkins, Nikki" userId="6fbc8c25-169b-4d91-94f7-6dc4fdfe6888" providerId="ADAL" clId="{12027B95-9A91-4CE7-BB16-44069533F8F1}" dt="2021-02-09T13:14:06.015" v="157" actId="26606"/>
          <ac:spMkLst>
            <pc:docMk/>
            <pc:sldMk cId="2407819295" sldId="270"/>
            <ac:spMk id="14" creationId="{740D8E28-91B5-42B0-9D6C-B777D8AD90C2}"/>
          </ac:spMkLst>
        </pc:spChg>
        <pc:picChg chg="add mod">
          <ac:chgData name="Hopkins, Nikki" userId="6fbc8c25-169b-4d91-94f7-6dc4fdfe6888" providerId="ADAL" clId="{12027B95-9A91-4CE7-BB16-44069533F8F1}" dt="2021-02-09T13:14:27.516" v="160" actId="1076"/>
          <ac:picMkLst>
            <pc:docMk/>
            <pc:sldMk cId="2407819295" sldId="270"/>
            <ac:picMk id="3" creationId="{ADD17B18-0CA8-42D1-948D-281C91F8531D}"/>
          </ac:picMkLst>
        </pc:picChg>
      </pc:sldChg>
      <pc:sldChg chg="addSp modSp add mod setBg">
        <pc:chgData name="Hopkins, Nikki" userId="6fbc8c25-169b-4d91-94f7-6dc4fdfe6888" providerId="ADAL" clId="{12027B95-9A91-4CE7-BB16-44069533F8F1}" dt="2021-02-09T13:24:42.614" v="195" actId="5793"/>
        <pc:sldMkLst>
          <pc:docMk/>
          <pc:sldMk cId="2612188776" sldId="271"/>
        </pc:sldMkLst>
        <pc:spChg chg="add mod ord">
          <ac:chgData name="Hopkins, Nikki" userId="6fbc8c25-169b-4d91-94f7-6dc4fdfe6888" providerId="ADAL" clId="{12027B95-9A91-4CE7-BB16-44069533F8F1}" dt="2021-02-09T13:24:42.614" v="195" actId="5793"/>
          <ac:spMkLst>
            <pc:docMk/>
            <pc:sldMk cId="2612188776" sldId="271"/>
            <ac:spMk id="2" creationId="{1D6DBE96-0AAE-44E5-BAD2-9484B92467A9}"/>
          </ac:spMkLst>
        </pc:spChg>
        <pc:spChg chg="add">
          <ac:chgData name="Hopkins, Nikki" userId="6fbc8c25-169b-4d91-94f7-6dc4fdfe6888" providerId="ADAL" clId="{12027B95-9A91-4CE7-BB16-44069533F8F1}" dt="2021-02-09T13:22:53.678" v="175" actId="26606"/>
          <ac:spMkLst>
            <pc:docMk/>
            <pc:sldMk cId="2612188776" sldId="271"/>
            <ac:spMk id="8" creationId="{35F0E358-1E49-4920-80D8-C3D138708838}"/>
          </ac:spMkLst>
        </pc:spChg>
        <pc:spChg chg="add">
          <ac:chgData name="Hopkins, Nikki" userId="6fbc8c25-169b-4d91-94f7-6dc4fdfe6888" providerId="ADAL" clId="{12027B95-9A91-4CE7-BB16-44069533F8F1}" dt="2021-02-09T13:22:53.678" v="175" actId="26606"/>
          <ac:spMkLst>
            <pc:docMk/>
            <pc:sldMk cId="2612188776" sldId="271"/>
            <ac:spMk id="10" creationId="{E2D2362D-7010-4036-B9CA-03DFC8EB3B01}"/>
          </ac:spMkLst>
        </pc:spChg>
        <pc:spChg chg="add">
          <ac:chgData name="Hopkins, Nikki" userId="6fbc8c25-169b-4d91-94f7-6dc4fdfe6888" providerId="ADAL" clId="{12027B95-9A91-4CE7-BB16-44069533F8F1}" dt="2021-02-09T13:22:53.678" v="175" actId="26606"/>
          <ac:spMkLst>
            <pc:docMk/>
            <pc:sldMk cId="2612188776" sldId="271"/>
            <ac:spMk id="12" creationId="{DC85BF5E-2BD6-4E5B-8EA3-420B45BB03FA}"/>
          </ac:spMkLst>
        </pc:spChg>
        <pc:spChg chg="add">
          <ac:chgData name="Hopkins, Nikki" userId="6fbc8c25-169b-4d91-94f7-6dc4fdfe6888" providerId="ADAL" clId="{12027B95-9A91-4CE7-BB16-44069533F8F1}" dt="2021-02-09T13:22:53.678" v="175" actId="26606"/>
          <ac:spMkLst>
            <pc:docMk/>
            <pc:sldMk cId="2612188776" sldId="271"/>
            <ac:spMk id="14" creationId="{740D8E28-91B5-42B0-9D6C-B777D8AD90C2}"/>
          </ac:spMkLst>
        </pc:spChg>
        <pc:picChg chg="add mod">
          <ac:chgData name="Hopkins, Nikki" userId="6fbc8c25-169b-4d91-94f7-6dc4fdfe6888" providerId="ADAL" clId="{12027B95-9A91-4CE7-BB16-44069533F8F1}" dt="2021-02-09T13:22:53.678" v="175" actId="26606"/>
          <ac:picMkLst>
            <pc:docMk/>
            <pc:sldMk cId="2612188776" sldId="271"/>
            <ac:picMk id="3" creationId="{1CD0F8AC-B84F-4EDE-841E-D88986C34FC2}"/>
          </ac:picMkLst>
        </pc:picChg>
      </pc:sldChg>
    </pc:docChg>
  </pc:docChgLst>
  <pc:docChgLst>
    <pc:chgData name="Hopkins, Nikki" userId="6fbc8c25-169b-4d91-94f7-6dc4fdfe6888" providerId="ADAL" clId="{F29B872A-DD98-46AB-9660-13C23F54349E}"/>
    <pc:docChg chg="custSel addSld delSld modSld">
      <pc:chgData name="Hopkins, Nikki" userId="6fbc8c25-169b-4d91-94f7-6dc4fdfe6888" providerId="ADAL" clId="{F29B872A-DD98-46AB-9660-13C23F54349E}" dt="2023-01-18T11:48:12.625" v="55"/>
      <pc:docMkLst>
        <pc:docMk/>
      </pc:docMkLst>
      <pc:sldChg chg="addSp delSp modSp add mod">
        <pc:chgData name="Hopkins, Nikki" userId="6fbc8c25-169b-4d91-94f7-6dc4fdfe6888" providerId="ADAL" clId="{F29B872A-DD98-46AB-9660-13C23F54349E}" dt="2023-01-18T11:46:52.142" v="28" actId="27636"/>
        <pc:sldMkLst>
          <pc:docMk/>
          <pc:sldMk cId="2941439067" sldId="272"/>
        </pc:sldMkLst>
        <pc:spChg chg="mod">
          <ac:chgData name="Hopkins, Nikki" userId="6fbc8c25-169b-4d91-94f7-6dc4fdfe6888" providerId="ADAL" clId="{F29B872A-DD98-46AB-9660-13C23F54349E}" dt="2023-01-18T11:46:52.142" v="28" actId="27636"/>
          <ac:spMkLst>
            <pc:docMk/>
            <pc:sldMk cId="2941439067" sldId="272"/>
            <ac:spMk id="2" creationId="{1D6DBE96-0AAE-44E5-BAD2-9484B92467A9}"/>
          </ac:spMkLst>
        </pc:spChg>
        <pc:picChg chg="del">
          <ac:chgData name="Hopkins, Nikki" userId="6fbc8c25-169b-4d91-94f7-6dc4fdfe6888" providerId="ADAL" clId="{F29B872A-DD98-46AB-9660-13C23F54349E}" dt="2023-01-18T11:45:53.431" v="3" actId="478"/>
          <ac:picMkLst>
            <pc:docMk/>
            <pc:sldMk cId="2941439067" sldId="272"/>
            <ac:picMk id="3" creationId="{1CD0F8AC-B84F-4EDE-841E-D88986C34FC2}"/>
          </ac:picMkLst>
        </pc:picChg>
        <pc:picChg chg="add mod">
          <ac:chgData name="Hopkins, Nikki" userId="6fbc8c25-169b-4d91-94f7-6dc4fdfe6888" providerId="ADAL" clId="{F29B872A-DD98-46AB-9660-13C23F54349E}" dt="2023-01-18T11:46:34.529" v="7" actId="1076"/>
          <ac:picMkLst>
            <pc:docMk/>
            <pc:sldMk cId="2941439067" sldId="272"/>
            <ac:picMk id="9" creationId="{7BE0F3A6-4C6D-4179-88B8-A26FA299DC8E}"/>
          </ac:picMkLst>
        </pc:picChg>
      </pc:sldChg>
      <pc:sldChg chg="new del">
        <pc:chgData name="Hopkins, Nikki" userId="6fbc8c25-169b-4d91-94f7-6dc4fdfe6888" providerId="ADAL" clId="{F29B872A-DD98-46AB-9660-13C23F54349E}" dt="2023-01-18T11:45:47.304" v="1" actId="2696"/>
        <pc:sldMkLst>
          <pc:docMk/>
          <pc:sldMk cId="3227283816" sldId="272"/>
        </pc:sldMkLst>
      </pc:sldChg>
      <pc:sldChg chg="addSp delSp modSp add mod">
        <pc:chgData name="Hopkins, Nikki" userId="6fbc8c25-169b-4d91-94f7-6dc4fdfe6888" providerId="ADAL" clId="{F29B872A-DD98-46AB-9660-13C23F54349E}" dt="2023-01-18T11:48:12.625" v="55"/>
        <pc:sldMkLst>
          <pc:docMk/>
          <pc:sldMk cId="878611416" sldId="273"/>
        </pc:sldMkLst>
        <pc:spChg chg="mod">
          <ac:chgData name="Hopkins, Nikki" userId="6fbc8c25-169b-4d91-94f7-6dc4fdfe6888" providerId="ADAL" clId="{F29B872A-DD98-46AB-9660-13C23F54349E}" dt="2023-01-18T11:48:12.625" v="55"/>
          <ac:spMkLst>
            <pc:docMk/>
            <pc:sldMk cId="878611416" sldId="273"/>
            <ac:spMk id="2" creationId="{1D6DBE96-0AAE-44E5-BAD2-9484B92467A9}"/>
          </ac:spMkLst>
        </pc:spChg>
        <pc:picChg chg="del">
          <ac:chgData name="Hopkins, Nikki" userId="6fbc8c25-169b-4d91-94f7-6dc4fdfe6888" providerId="ADAL" clId="{F29B872A-DD98-46AB-9660-13C23F54349E}" dt="2023-01-18T11:47:15.672" v="30" actId="478"/>
          <ac:picMkLst>
            <pc:docMk/>
            <pc:sldMk cId="878611416" sldId="273"/>
            <ac:picMk id="9" creationId="{7BE0F3A6-4C6D-4179-88B8-A26FA299DC8E}"/>
          </ac:picMkLst>
        </pc:picChg>
        <pc:picChg chg="add mod">
          <ac:chgData name="Hopkins, Nikki" userId="6fbc8c25-169b-4d91-94f7-6dc4fdfe6888" providerId="ADAL" clId="{F29B872A-DD98-46AB-9660-13C23F54349E}" dt="2023-01-18T11:47:27.434" v="33" actId="14100"/>
          <ac:picMkLst>
            <pc:docMk/>
            <pc:sldMk cId="878611416" sldId="273"/>
            <ac:picMk id="11" creationId="{7CB8E1CD-9AE9-45C3-BACC-A326B6BFD2A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B162-9425-4935-B498-EA8978DD5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4F9774-5961-4CA5-8448-80965E37D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AC8345-00E6-4DCF-BA6F-012230E3AA68}"/>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5" name="Footer Placeholder 4">
            <a:extLst>
              <a:ext uri="{FF2B5EF4-FFF2-40B4-BE49-F238E27FC236}">
                <a16:creationId xmlns:a16="http://schemas.microsoft.com/office/drawing/2014/main" id="{56FAE54F-6253-4FCB-A768-5FF113799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231EF-74F5-4E4B-AB61-773448BB15AE}"/>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3815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7C27-FB7F-42E8-9956-55CEEB59A7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2CDCDF-E0B3-47F8-9BC1-D60FA21DA2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77ACE-82D9-47F1-A8F3-4F87B6CE978C}"/>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5" name="Footer Placeholder 4">
            <a:extLst>
              <a:ext uri="{FF2B5EF4-FFF2-40B4-BE49-F238E27FC236}">
                <a16:creationId xmlns:a16="http://schemas.microsoft.com/office/drawing/2014/main" id="{350F0DC2-D1B3-4727-A71E-118A55FDB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4CE4F2-B8B7-431D-8779-2C18CD9D18BF}"/>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309073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2C64F-DF11-4161-BCDA-670CFCB23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6F3B07-5DAD-46D5-A960-E3F2FC6FD5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AAD51-C8A4-4AA6-BAB0-5BA9D77F22CE}"/>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5" name="Footer Placeholder 4">
            <a:extLst>
              <a:ext uri="{FF2B5EF4-FFF2-40B4-BE49-F238E27FC236}">
                <a16:creationId xmlns:a16="http://schemas.microsoft.com/office/drawing/2014/main" id="{0E041D26-91BA-4D3B-8AE9-D209BE934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514099-4E6D-445B-8A3F-FC045C37A0F8}"/>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313980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3EE2-22E9-4027-A4FF-1333AEC76C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4B98C2-6523-4E7F-8B9F-851110066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17D17-112A-4797-BE20-BE52AE6656D7}"/>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5" name="Footer Placeholder 4">
            <a:extLst>
              <a:ext uri="{FF2B5EF4-FFF2-40B4-BE49-F238E27FC236}">
                <a16:creationId xmlns:a16="http://schemas.microsoft.com/office/drawing/2014/main" id="{89CF7F68-E03C-471D-86EA-0DCA493B59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7CAD3-537E-4604-AC6F-0C4E1DB15FCA}"/>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81222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2D04-1AF2-4413-8DFF-3702B9E080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22DDC6-CC4C-41F8-9B65-ADF60F441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8A14C6-698B-4AFF-B42D-AEC0ADD20616}"/>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5" name="Footer Placeholder 4">
            <a:extLst>
              <a:ext uri="{FF2B5EF4-FFF2-40B4-BE49-F238E27FC236}">
                <a16:creationId xmlns:a16="http://schemas.microsoft.com/office/drawing/2014/main" id="{93626B72-6474-46FA-8A8E-005071769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BB3CA9-5227-4D9F-894B-A737790D254E}"/>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368385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6464-FDD3-4548-82D3-CA7BA24A09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2AD9F0-A550-4DDA-9FB6-6644D5771B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1C0B9E-7456-491E-88E2-B55D65B63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17CCFF-82EB-423D-AF78-9294813C6B0D}"/>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6" name="Footer Placeholder 5">
            <a:extLst>
              <a:ext uri="{FF2B5EF4-FFF2-40B4-BE49-F238E27FC236}">
                <a16:creationId xmlns:a16="http://schemas.microsoft.com/office/drawing/2014/main" id="{0F371DA0-AB41-421C-8AFD-1272527B86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6E7FE-EF3D-4C7D-BB6F-E4120F676029}"/>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190941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E86D-8B41-426E-A14D-69734FECCC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46C72E-DE7E-4746-8CEE-6B0E0E22D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91C0F-30D3-406E-9773-89D2A78CB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F28BFF-BA4F-4050-AAB1-986518278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846419-3DAD-4121-B036-A10215AAB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C756E8-82F0-4A12-9319-6F85363A1BFE}"/>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8" name="Footer Placeholder 7">
            <a:extLst>
              <a:ext uri="{FF2B5EF4-FFF2-40B4-BE49-F238E27FC236}">
                <a16:creationId xmlns:a16="http://schemas.microsoft.com/office/drawing/2014/main" id="{C64C8C6D-6217-4DF1-B60F-BE42F87B6D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AEEA9F-C1EF-4B8A-B999-1523A3AFA26D}"/>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157006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68EB-9B42-40B9-BBC9-DAC0A53875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BC744B-3066-4CD9-B74E-7219D4649D75}"/>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4" name="Footer Placeholder 3">
            <a:extLst>
              <a:ext uri="{FF2B5EF4-FFF2-40B4-BE49-F238E27FC236}">
                <a16:creationId xmlns:a16="http://schemas.microsoft.com/office/drawing/2014/main" id="{883E4439-E06D-42DF-BB97-859314D6DF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FF211-578A-447D-8A09-C82BB0B081ED}"/>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139707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F162C-C450-4F33-99E5-BCECAEB37D52}"/>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3" name="Footer Placeholder 2">
            <a:extLst>
              <a:ext uri="{FF2B5EF4-FFF2-40B4-BE49-F238E27FC236}">
                <a16:creationId xmlns:a16="http://schemas.microsoft.com/office/drawing/2014/main" id="{1FFAB645-9526-4096-9B9B-1E70DDD52F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BB522B-78F8-4537-8EF3-C218BD00463D}"/>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288054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C8F3-7250-4B28-981A-172B49473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68AF58-88AE-4130-B2E5-35167DF13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F0D27C-8B38-4F38-B4EC-3AD964AA1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7E181-FB44-407A-AB6E-33BE477920BF}"/>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6" name="Footer Placeholder 5">
            <a:extLst>
              <a:ext uri="{FF2B5EF4-FFF2-40B4-BE49-F238E27FC236}">
                <a16:creationId xmlns:a16="http://schemas.microsoft.com/office/drawing/2014/main" id="{22FB1FCE-60EE-4F28-89F3-2ECE6593C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7B17B4-1E0B-422D-804A-469FF076E056}"/>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183627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80BE-AB9E-4C08-9F6C-BD226581E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138D16-03A2-45B5-9666-EB8BB0790B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30210A-A7B0-495D-8464-66F8B9B7E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A66E0-7A3A-4F26-8DA2-272248F0300C}"/>
              </a:ext>
            </a:extLst>
          </p:cNvPr>
          <p:cNvSpPr>
            <a:spLocks noGrp="1"/>
          </p:cNvSpPr>
          <p:nvPr>
            <p:ph type="dt" sz="half" idx="10"/>
          </p:nvPr>
        </p:nvSpPr>
        <p:spPr/>
        <p:txBody>
          <a:bodyPr/>
          <a:lstStyle/>
          <a:p>
            <a:fld id="{326C8BC9-C928-4994-9C3D-48CE9D6349D7}" type="datetimeFigureOut">
              <a:rPr lang="en-GB" smtClean="0"/>
              <a:t>18/01/2023</a:t>
            </a:fld>
            <a:endParaRPr lang="en-GB"/>
          </a:p>
        </p:txBody>
      </p:sp>
      <p:sp>
        <p:nvSpPr>
          <p:cNvPr id="6" name="Footer Placeholder 5">
            <a:extLst>
              <a:ext uri="{FF2B5EF4-FFF2-40B4-BE49-F238E27FC236}">
                <a16:creationId xmlns:a16="http://schemas.microsoft.com/office/drawing/2014/main" id="{7C311CFF-E08B-4206-8B4B-9D173AF1CA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293624-34DD-4B9D-9D24-6C81882E0D3A}"/>
              </a:ext>
            </a:extLst>
          </p:cNvPr>
          <p:cNvSpPr>
            <a:spLocks noGrp="1"/>
          </p:cNvSpPr>
          <p:nvPr>
            <p:ph type="sldNum" sz="quarter" idx="12"/>
          </p:nvPr>
        </p:nvSpPr>
        <p:spPr/>
        <p:txBody>
          <a:bodyPr/>
          <a:lstStyle/>
          <a:p>
            <a:fld id="{D60F8DE4-B263-42D5-85FA-AE8C021FE0B0}" type="slidenum">
              <a:rPr lang="en-GB" smtClean="0"/>
              <a:t>‹#›</a:t>
            </a:fld>
            <a:endParaRPr lang="en-GB"/>
          </a:p>
        </p:txBody>
      </p:sp>
    </p:spTree>
    <p:extLst>
      <p:ext uri="{BB962C8B-B14F-4D97-AF65-F5344CB8AC3E}">
        <p14:creationId xmlns:p14="http://schemas.microsoft.com/office/powerpoint/2010/main" val="319893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D72454-164C-4F9A-8609-CF5EF4851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14578-DF54-40B4-ABEA-15DB9F1F4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11ED0-4D0F-47FD-BAA7-B4532D90F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C8BC9-C928-4994-9C3D-48CE9D6349D7}" type="datetimeFigureOut">
              <a:rPr lang="en-GB" smtClean="0"/>
              <a:t>18/01/2023</a:t>
            </a:fld>
            <a:endParaRPr lang="en-GB"/>
          </a:p>
        </p:txBody>
      </p:sp>
      <p:sp>
        <p:nvSpPr>
          <p:cNvPr id="5" name="Footer Placeholder 4">
            <a:extLst>
              <a:ext uri="{FF2B5EF4-FFF2-40B4-BE49-F238E27FC236}">
                <a16:creationId xmlns:a16="http://schemas.microsoft.com/office/drawing/2014/main" id="{EF8AF916-0758-4E3F-92CF-32E0905CE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11E1DD-FD2A-4ABC-B7BC-EFDA32A85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F8DE4-B263-42D5-85FA-AE8C021FE0B0}" type="slidenum">
              <a:rPr lang="en-GB" smtClean="0"/>
              <a:t>‹#›</a:t>
            </a:fld>
            <a:endParaRPr lang="en-GB"/>
          </a:p>
        </p:txBody>
      </p:sp>
    </p:spTree>
    <p:extLst>
      <p:ext uri="{BB962C8B-B14F-4D97-AF65-F5344CB8AC3E}">
        <p14:creationId xmlns:p14="http://schemas.microsoft.com/office/powerpoint/2010/main" val="390924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48C972-9B1D-4EA0-9C98-1D773A83A8EF}"/>
              </a:ext>
            </a:extLst>
          </p:cNvPr>
          <p:cNvSpPr/>
          <p:nvPr/>
        </p:nvSpPr>
        <p:spPr>
          <a:xfrm>
            <a:off x="1034143" y="2458327"/>
            <a:ext cx="10123714" cy="1384995"/>
          </a:xfrm>
          <a:prstGeom prst="rect">
            <a:avLst/>
          </a:prstGeom>
        </p:spPr>
        <p:txBody>
          <a:bodyPr wrap="square">
            <a:spAutoFit/>
          </a:bodyPr>
          <a:lstStyle/>
          <a:p>
            <a:pPr algn="ctr"/>
            <a:r>
              <a:rPr lang="en-GB" sz="2800" b="1" dirty="0">
                <a:solidFill>
                  <a:srgbClr val="000000"/>
                </a:solidFill>
                <a:latin typeface="Arial" panose="020B0604020202020204" pitchFamily="34" charset="0"/>
                <a:ea typeface="Times New Roman" panose="02020603050405020304" pitchFamily="18" charset="0"/>
              </a:rPr>
              <a:t>3. Direct Work Physical Resources</a:t>
            </a:r>
          </a:p>
          <a:p>
            <a:pPr algn="ctr"/>
            <a:r>
              <a:rPr lang="en-GB" sz="2800" dirty="0">
                <a:solidFill>
                  <a:srgbClr val="000000"/>
                </a:solidFill>
                <a:latin typeface="Arial" panose="020B0604020202020204" pitchFamily="34" charset="0"/>
                <a:ea typeface="Times New Roman" panose="02020603050405020304" pitchFamily="18" charset="0"/>
              </a:rPr>
              <a:t>The following items have been identified as being useful to have in a physical toolkit to support direct work with adults.</a:t>
            </a:r>
            <a:endParaRPr lang="en-GB" sz="28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F13CDB5-8635-487B-BE05-9E1F476BD0F3}"/>
              </a:ext>
            </a:extLst>
          </p:cNvPr>
          <p:cNvSpPr/>
          <p:nvPr/>
        </p:nvSpPr>
        <p:spPr>
          <a:xfrm>
            <a:off x="1489450" y="670508"/>
            <a:ext cx="9213100" cy="936667"/>
          </a:xfrm>
          <a:prstGeom prst="rect">
            <a:avLst/>
          </a:prstGeom>
        </p:spPr>
        <p:txBody>
          <a:bodyPr wrap="none">
            <a:spAutoFit/>
          </a:bodyPr>
          <a:lstStyle/>
          <a:p>
            <a:pPr algn="ctr">
              <a:lnSpc>
                <a:spcPct val="107000"/>
              </a:lnSpc>
              <a:spcAft>
                <a:spcPts val="800"/>
              </a:spcAft>
            </a:pPr>
            <a:r>
              <a:rPr lang="en-GB" sz="5400" b="1" dirty="0">
                <a:latin typeface="Arial" panose="020B0604020202020204" pitchFamily="34" charset="0"/>
                <a:ea typeface="Calibri" panose="020F0502020204030204" pitchFamily="34" charset="0"/>
                <a:cs typeface="Arial" panose="020B0604020202020204" pitchFamily="34" charset="0"/>
              </a:rPr>
              <a:t>Direct Work Resource Pack</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098840-9321-4785-A7A9-1C1ED169A611}"/>
              </a:ext>
            </a:extLst>
          </p:cNvPr>
          <p:cNvSpPr txBox="1"/>
          <p:nvPr/>
        </p:nvSpPr>
        <p:spPr>
          <a:xfrm>
            <a:off x="3383976" y="1521660"/>
            <a:ext cx="5424049" cy="369332"/>
          </a:xfrm>
          <a:prstGeom prst="rect">
            <a:avLst/>
          </a:prstGeom>
          <a:noFill/>
        </p:spPr>
        <p:txBody>
          <a:bodyPr wrap="none" rtlCol="0">
            <a:spAutoFit/>
          </a:bodyPr>
          <a:lstStyle/>
          <a:p>
            <a:r>
              <a:rPr lang="en-GB" dirty="0"/>
              <a:t>INSERT LINK TO ONLINE DIRECTORY &amp; published version</a:t>
            </a:r>
          </a:p>
        </p:txBody>
      </p:sp>
    </p:spTree>
    <p:extLst>
      <p:ext uri="{BB962C8B-B14F-4D97-AF65-F5344CB8AC3E}">
        <p14:creationId xmlns:p14="http://schemas.microsoft.com/office/powerpoint/2010/main" val="73132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C439C1-D491-4B0E-9C1C-1CCFCC76C91F}"/>
              </a:ext>
            </a:extLst>
          </p:cNvPr>
          <p:cNvPicPr/>
          <p:nvPr/>
        </p:nvPicPr>
        <p:blipFill rotWithShape="1">
          <a:blip r:embed="rId2" cstate="print">
            <a:extLst>
              <a:ext uri="{28A0092B-C50C-407E-A947-70E740481C1C}">
                <a14:useLocalDpi xmlns:a14="http://schemas.microsoft.com/office/drawing/2010/main" val="0"/>
              </a:ext>
            </a:extLst>
          </a:blip>
          <a:srcRect r="20334"/>
          <a:stretch/>
        </p:blipFill>
        <p:spPr bwMode="auto">
          <a:xfrm rot="5400000">
            <a:off x="987467" y="806615"/>
            <a:ext cx="5571062" cy="5244768"/>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923611C6-2FB6-46AD-AC76-C43497EF2FB7}"/>
              </a:ext>
            </a:extLst>
          </p:cNvPr>
          <p:cNvSpPr/>
          <p:nvPr/>
        </p:nvSpPr>
        <p:spPr>
          <a:xfrm>
            <a:off x="8070979" y="818612"/>
            <a:ext cx="3928187" cy="5220773"/>
          </a:xfrm>
          <a:prstGeom prst="rect">
            <a:avLst/>
          </a:prstGeom>
        </p:spPr>
        <p:txBody>
          <a:bodyPr vert="horz" lIns="91440" tIns="45720" rIns="91440" bIns="45720" rtlCol="0">
            <a:noAutofit/>
          </a:bodyPr>
          <a:lstStyle/>
          <a:p>
            <a:pPr>
              <a:lnSpc>
                <a:spcPct val="90000"/>
              </a:lnSpc>
              <a:spcAft>
                <a:spcPts val="600"/>
              </a:spcAft>
            </a:pPr>
            <a:r>
              <a:rPr lang="en-US" sz="2800" b="1" dirty="0">
                <a:solidFill>
                  <a:schemeClr val="tx1">
                    <a:alpha val="60000"/>
                  </a:schemeClr>
                </a:solidFill>
              </a:rPr>
              <a:t>Thermal transfer printers</a:t>
            </a:r>
            <a:r>
              <a:rPr lang="en-US" sz="2800" dirty="0">
                <a:solidFill>
                  <a:schemeClr val="tx1">
                    <a:alpha val="60000"/>
                  </a:schemeClr>
                </a:solidFill>
              </a:rPr>
              <a:t> </a:t>
            </a:r>
          </a:p>
          <a:p>
            <a:pPr>
              <a:lnSpc>
                <a:spcPct val="90000"/>
              </a:lnSpc>
              <a:spcAft>
                <a:spcPts val="600"/>
              </a:spcAft>
            </a:pPr>
            <a:r>
              <a:rPr lang="en-US" sz="2000" dirty="0">
                <a:solidFill>
                  <a:schemeClr val="tx1">
                    <a:alpha val="60000"/>
                  </a:schemeClr>
                </a:solidFill>
              </a:rPr>
              <a:t>This is a quick and easy way of blue </a:t>
            </a:r>
            <a:r>
              <a:rPr lang="en-US" sz="2000" dirty="0" err="1">
                <a:solidFill>
                  <a:schemeClr val="tx1">
                    <a:alpha val="60000"/>
                  </a:schemeClr>
                </a:solidFill>
              </a:rPr>
              <a:t>toothing</a:t>
            </a:r>
            <a:r>
              <a:rPr lang="en-US" sz="2000" dirty="0">
                <a:solidFill>
                  <a:schemeClr val="tx1">
                    <a:alpha val="60000"/>
                  </a:schemeClr>
                </a:solidFill>
              </a:rPr>
              <a:t> over a photo to give during a home visit. </a:t>
            </a:r>
          </a:p>
          <a:p>
            <a:pPr>
              <a:lnSpc>
                <a:spcPct val="90000"/>
              </a:lnSpc>
              <a:spcAft>
                <a:spcPts val="600"/>
              </a:spcAft>
            </a:pPr>
            <a:r>
              <a:rPr lang="en-US" sz="2000" dirty="0">
                <a:solidFill>
                  <a:schemeClr val="tx1">
                    <a:alpha val="60000"/>
                  </a:schemeClr>
                </a:solidFill>
              </a:rPr>
              <a:t>After completing a direct work session, or creating picture exchange cards as you go, or even leaving someone a copy of the assessment you have completed, these types of printers are portable, small and instant.  </a:t>
            </a:r>
          </a:p>
          <a:p>
            <a:pPr>
              <a:lnSpc>
                <a:spcPct val="90000"/>
              </a:lnSpc>
              <a:spcAft>
                <a:spcPts val="600"/>
              </a:spcAft>
            </a:pPr>
            <a:r>
              <a:rPr lang="en-US" sz="2000" dirty="0">
                <a:solidFill>
                  <a:schemeClr val="tx1">
                    <a:alpha val="60000"/>
                  </a:schemeClr>
                </a:solidFill>
              </a:rPr>
              <a:t>They require till receipt rolls and no ink and produce high quality photos in black and white.  The printer requires a downloadable app on to your phone so that you can access the photos you wish to print.</a:t>
            </a:r>
            <a:endParaRPr lang="en-US" sz="2000" dirty="0">
              <a:solidFill>
                <a:schemeClr val="tx1">
                  <a:alpha val="60000"/>
                </a:schemeClr>
              </a:solidFill>
              <a:effectLst/>
            </a:endParaRPr>
          </a:p>
        </p:txBody>
      </p:sp>
    </p:spTree>
    <p:extLst>
      <p:ext uri="{BB962C8B-B14F-4D97-AF65-F5344CB8AC3E}">
        <p14:creationId xmlns:p14="http://schemas.microsoft.com/office/powerpoint/2010/main" val="64206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5" name="Freeform: Shape 14">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6D8F19-5159-4D77-A54B-13FECFCEAF50}"/>
              </a:ext>
            </a:extLst>
          </p:cNvPr>
          <p:cNvPicPr/>
          <p:nvPr/>
        </p:nvPicPr>
        <p:blipFill rotWithShape="1">
          <a:blip r:embed="rId2" cstate="print">
            <a:extLst>
              <a:ext uri="{28A0092B-C50C-407E-A947-70E740481C1C}">
                <a14:useLocalDpi xmlns:a14="http://schemas.microsoft.com/office/drawing/2010/main" val="0"/>
              </a:ext>
            </a:extLst>
          </a:blip>
          <a:srcRect r="9500"/>
          <a:stretch/>
        </p:blipFill>
        <p:spPr bwMode="auto">
          <a:xfrm rot="5400000" flipV="1">
            <a:off x="987467" y="1112853"/>
            <a:ext cx="5571062" cy="4632292"/>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14B7B767-2C79-4D90-B608-86081D7BBF13}"/>
              </a:ext>
            </a:extLst>
          </p:cNvPr>
          <p:cNvSpPr/>
          <p:nvPr/>
        </p:nvSpPr>
        <p:spPr>
          <a:xfrm>
            <a:off x="8085751" y="1614196"/>
            <a:ext cx="3410309" cy="3844800"/>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Memory cards</a:t>
            </a:r>
            <a:r>
              <a:rPr lang="en-US" sz="2800" dirty="0">
                <a:solidFill>
                  <a:schemeClr val="tx1">
                    <a:alpha val="60000"/>
                  </a:schemeClr>
                </a:solidFill>
              </a:rPr>
              <a:t> </a:t>
            </a:r>
          </a:p>
          <a:p>
            <a:pPr>
              <a:lnSpc>
                <a:spcPct val="90000"/>
              </a:lnSpc>
              <a:spcAft>
                <a:spcPts val="600"/>
              </a:spcAft>
            </a:pPr>
            <a:r>
              <a:rPr lang="en-US" sz="2400" dirty="0">
                <a:solidFill>
                  <a:schemeClr val="tx1">
                    <a:alpha val="60000"/>
                  </a:schemeClr>
                </a:solidFill>
              </a:rPr>
              <a:t>Age appropriate for use in adult services, helps create a shared activity space, ice breaking or allowing someone a chance to relax before an assessment process to build relationships.</a:t>
            </a:r>
            <a:endParaRPr lang="en-US" sz="2400" dirty="0">
              <a:solidFill>
                <a:schemeClr val="tx1">
                  <a:alpha val="60000"/>
                </a:schemeClr>
              </a:solidFill>
              <a:effectLst/>
            </a:endParaRPr>
          </a:p>
        </p:txBody>
      </p:sp>
    </p:spTree>
    <p:extLst>
      <p:ext uri="{BB962C8B-B14F-4D97-AF65-F5344CB8AC3E}">
        <p14:creationId xmlns:p14="http://schemas.microsoft.com/office/powerpoint/2010/main" val="275764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8E9D95-42DA-4221-B295-EC4DBB89AC91}"/>
              </a:ext>
            </a:extLst>
          </p:cNvPr>
          <p:cNvPicPr/>
          <p:nvPr/>
        </p:nvPicPr>
        <p:blipFill>
          <a:blip r:embed="rId2">
            <a:extLst>
              <a:ext uri="{28A0092B-C50C-407E-A947-70E740481C1C}">
                <a14:useLocalDpi xmlns:a14="http://schemas.microsoft.com/office/drawing/2010/main" val="0"/>
              </a:ext>
            </a:extLst>
          </a:blip>
          <a:stretch>
            <a:fillRect/>
          </a:stretch>
        </p:blipFill>
        <p:spPr>
          <a:xfrm>
            <a:off x="765050" y="1165519"/>
            <a:ext cx="6015897" cy="4526962"/>
          </a:xfrm>
          <a:prstGeom prst="rect">
            <a:avLst/>
          </a:prstGeom>
        </p:spPr>
      </p:pic>
      <p:sp>
        <p:nvSpPr>
          <p:cNvPr id="2" name="Rectangle 1">
            <a:extLst>
              <a:ext uri="{FF2B5EF4-FFF2-40B4-BE49-F238E27FC236}">
                <a16:creationId xmlns:a16="http://schemas.microsoft.com/office/drawing/2014/main" id="{63A90B36-031D-4454-8A49-5BC5CE74024B}"/>
              </a:ext>
            </a:extLst>
          </p:cNvPr>
          <p:cNvSpPr/>
          <p:nvPr/>
        </p:nvSpPr>
        <p:spPr>
          <a:xfrm>
            <a:off x="8247635" y="1707502"/>
            <a:ext cx="3410309" cy="2062065"/>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Magnets</a:t>
            </a:r>
            <a:r>
              <a:rPr lang="en-US" sz="2800" dirty="0">
                <a:solidFill>
                  <a:schemeClr val="tx1">
                    <a:alpha val="60000"/>
                  </a:schemeClr>
                </a:solidFill>
              </a:rPr>
              <a:t> </a:t>
            </a:r>
          </a:p>
          <a:p>
            <a:pPr>
              <a:lnSpc>
                <a:spcPct val="90000"/>
              </a:lnSpc>
              <a:spcAft>
                <a:spcPts val="600"/>
              </a:spcAft>
            </a:pPr>
            <a:r>
              <a:rPr lang="en-US" sz="2400" dirty="0">
                <a:solidFill>
                  <a:schemeClr val="tx1">
                    <a:alpha val="60000"/>
                  </a:schemeClr>
                </a:solidFill>
              </a:rPr>
              <a:t>Good for fidget toy and can be used to name and talk about strengths and build things with.</a:t>
            </a:r>
            <a:endParaRPr lang="en-US" sz="2400" dirty="0">
              <a:solidFill>
                <a:schemeClr val="tx1">
                  <a:alpha val="60000"/>
                </a:schemeClr>
              </a:solidFill>
              <a:effectLst/>
            </a:endParaRPr>
          </a:p>
        </p:txBody>
      </p:sp>
    </p:spTree>
    <p:extLst>
      <p:ext uri="{BB962C8B-B14F-4D97-AF65-F5344CB8AC3E}">
        <p14:creationId xmlns:p14="http://schemas.microsoft.com/office/powerpoint/2010/main" val="304097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7DD353-6FBD-4CAF-BD08-D2FD3C85B3E7}"/>
              </a:ext>
            </a:extLst>
          </p:cNvPr>
          <p:cNvPicPr/>
          <p:nvPr/>
        </p:nvPicPr>
        <p:blipFill rotWithShape="1">
          <a:blip r:embed="rId2">
            <a:extLst>
              <a:ext uri="{28A0092B-C50C-407E-A947-70E740481C1C}">
                <a14:useLocalDpi xmlns:a14="http://schemas.microsoft.com/office/drawing/2010/main" val="0"/>
              </a:ext>
            </a:extLst>
          </a:blip>
          <a:srcRect t="11548" b="16062"/>
          <a:stretch/>
        </p:blipFill>
        <p:spPr bwMode="auto">
          <a:xfrm>
            <a:off x="765050" y="1251546"/>
            <a:ext cx="6015897" cy="4354907"/>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7D6EF297-1F26-46C0-BDE8-7A699003E6B3}"/>
              </a:ext>
            </a:extLst>
          </p:cNvPr>
          <p:cNvSpPr/>
          <p:nvPr/>
        </p:nvSpPr>
        <p:spPr>
          <a:xfrm>
            <a:off x="7837896" y="905068"/>
            <a:ext cx="4099159" cy="5047861"/>
          </a:xfrm>
          <a:prstGeom prst="rect">
            <a:avLst/>
          </a:prstGeom>
        </p:spPr>
        <p:txBody>
          <a:bodyPr vert="horz" lIns="91440" tIns="45720" rIns="91440" bIns="45720" rtlCol="0">
            <a:noAutofit/>
          </a:bodyPr>
          <a:lstStyle/>
          <a:p>
            <a:pPr algn="ctr">
              <a:lnSpc>
                <a:spcPct val="90000"/>
              </a:lnSpc>
              <a:spcAft>
                <a:spcPts val="800"/>
              </a:spcAft>
            </a:pPr>
            <a:r>
              <a:rPr lang="en-US" sz="2800" b="1" dirty="0" err="1">
                <a:solidFill>
                  <a:schemeClr val="tx1">
                    <a:alpha val="60000"/>
                  </a:schemeClr>
                </a:solidFill>
              </a:rPr>
              <a:t>Coloured</a:t>
            </a:r>
            <a:r>
              <a:rPr lang="en-US" sz="2800" b="1" dirty="0">
                <a:solidFill>
                  <a:schemeClr val="tx1">
                    <a:alpha val="60000"/>
                  </a:schemeClr>
                </a:solidFill>
              </a:rPr>
              <a:t> items </a:t>
            </a:r>
          </a:p>
          <a:p>
            <a:pPr>
              <a:lnSpc>
                <a:spcPct val="90000"/>
              </a:lnSpc>
              <a:spcAft>
                <a:spcPts val="800"/>
              </a:spcAft>
            </a:pPr>
            <a:r>
              <a:rPr lang="en-US" dirty="0">
                <a:solidFill>
                  <a:schemeClr val="tx1">
                    <a:alpha val="60000"/>
                  </a:schemeClr>
                </a:solidFill>
              </a:rPr>
              <a:t>i.e., counters, magnets, </a:t>
            </a:r>
            <a:r>
              <a:rPr lang="en-US" dirty="0" err="1">
                <a:solidFill>
                  <a:schemeClr val="tx1">
                    <a:alpha val="60000"/>
                  </a:schemeClr>
                </a:solidFill>
              </a:rPr>
              <a:t>coloured</a:t>
            </a:r>
            <a:r>
              <a:rPr lang="en-US" dirty="0">
                <a:solidFill>
                  <a:schemeClr val="tx1">
                    <a:alpha val="60000"/>
                  </a:schemeClr>
                </a:solidFill>
              </a:rPr>
              <a:t> card, straws of sweets (smarties or Jelly Babies, be aware of allergies and diets) </a:t>
            </a:r>
          </a:p>
          <a:p>
            <a:pPr>
              <a:lnSpc>
                <a:spcPct val="90000"/>
              </a:lnSpc>
              <a:spcAft>
                <a:spcPts val="800"/>
              </a:spcAft>
            </a:pPr>
            <a:r>
              <a:rPr lang="en-US" dirty="0">
                <a:solidFill>
                  <a:schemeClr val="tx1">
                    <a:alpha val="60000"/>
                  </a:schemeClr>
                </a:solidFill>
              </a:rPr>
              <a:t>Can be used ice breaker game/ questions. Can add and adapt to be person and situation specific, need to be willing to talk about yourself too (appropriately).</a:t>
            </a:r>
            <a:endParaRPr lang="en-US" dirty="0">
              <a:solidFill>
                <a:schemeClr val="tx1">
                  <a:alpha val="60000"/>
                </a:schemeClr>
              </a:solidFill>
              <a:effectLst/>
            </a:endParaRPr>
          </a:p>
          <a:p>
            <a:pPr marL="457200" lvl="0" indent="-342900">
              <a:lnSpc>
                <a:spcPct val="90000"/>
              </a:lnSpc>
              <a:spcAft>
                <a:spcPts val="0"/>
              </a:spcAft>
              <a:buFont typeface="Courier New" panose="02070309020205020404" pitchFamily="49" charset="0"/>
              <a:buChar char="o"/>
            </a:pPr>
            <a:r>
              <a:rPr lang="en-US" dirty="0">
                <a:solidFill>
                  <a:schemeClr val="tx1">
                    <a:alpha val="60000"/>
                  </a:schemeClr>
                </a:solidFill>
              </a:rPr>
              <a:t>Red- something about yesterday or something like to do tomorrow</a:t>
            </a:r>
            <a:endParaRPr lang="en-US" dirty="0">
              <a:solidFill>
                <a:schemeClr val="tx1">
                  <a:alpha val="60000"/>
                </a:schemeClr>
              </a:solidFill>
              <a:effectLst/>
            </a:endParaRPr>
          </a:p>
          <a:p>
            <a:pPr marL="457200" lvl="0" indent="-342900">
              <a:lnSpc>
                <a:spcPct val="90000"/>
              </a:lnSpc>
              <a:spcAft>
                <a:spcPts val="0"/>
              </a:spcAft>
              <a:buFont typeface="Courier New" panose="02070309020205020404" pitchFamily="49" charset="0"/>
              <a:buChar char="o"/>
            </a:pPr>
            <a:r>
              <a:rPr lang="en-US" dirty="0">
                <a:solidFill>
                  <a:schemeClr val="tx1">
                    <a:alpha val="60000"/>
                  </a:schemeClr>
                </a:solidFill>
              </a:rPr>
              <a:t>Orange – something you are good at</a:t>
            </a:r>
            <a:endParaRPr lang="en-US" dirty="0">
              <a:solidFill>
                <a:schemeClr val="tx1">
                  <a:alpha val="60000"/>
                </a:schemeClr>
              </a:solidFill>
              <a:effectLst/>
            </a:endParaRPr>
          </a:p>
          <a:p>
            <a:pPr marL="457200" lvl="0" indent="-342900">
              <a:lnSpc>
                <a:spcPct val="90000"/>
              </a:lnSpc>
              <a:spcAft>
                <a:spcPts val="0"/>
              </a:spcAft>
              <a:buFont typeface="Courier New" panose="02070309020205020404" pitchFamily="49" charset="0"/>
              <a:buChar char="o"/>
            </a:pPr>
            <a:r>
              <a:rPr lang="en-US" dirty="0">
                <a:solidFill>
                  <a:schemeClr val="tx1">
                    <a:alpha val="60000"/>
                  </a:schemeClr>
                </a:solidFill>
              </a:rPr>
              <a:t>Yellow- something about where you live/ who you live with</a:t>
            </a:r>
            <a:endParaRPr lang="en-US" dirty="0">
              <a:solidFill>
                <a:schemeClr val="tx1">
                  <a:alpha val="60000"/>
                </a:schemeClr>
              </a:solidFill>
              <a:effectLst/>
            </a:endParaRPr>
          </a:p>
          <a:p>
            <a:pPr marL="457200" lvl="0" indent="-342900">
              <a:lnSpc>
                <a:spcPct val="90000"/>
              </a:lnSpc>
              <a:spcAft>
                <a:spcPts val="0"/>
              </a:spcAft>
              <a:buFont typeface="Courier New" panose="02070309020205020404" pitchFamily="49" charset="0"/>
              <a:buChar char="o"/>
            </a:pPr>
            <a:r>
              <a:rPr lang="en-US" dirty="0">
                <a:solidFill>
                  <a:schemeClr val="tx1">
                    <a:alpha val="60000"/>
                  </a:schemeClr>
                </a:solidFill>
              </a:rPr>
              <a:t>Blue- something you learnt about</a:t>
            </a:r>
            <a:endParaRPr lang="en-US" dirty="0">
              <a:solidFill>
                <a:schemeClr val="tx1">
                  <a:alpha val="60000"/>
                </a:schemeClr>
              </a:solidFill>
              <a:effectLst/>
            </a:endParaRPr>
          </a:p>
          <a:p>
            <a:pPr marL="457200" lvl="0" indent="-342900">
              <a:lnSpc>
                <a:spcPct val="90000"/>
              </a:lnSpc>
              <a:spcAft>
                <a:spcPts val="0"/>
              </a:spcAft>
              <a:buFont typeface="Courier New" panose="02070309020205020404" pitchFamily="49" charset="0"/>
              <a:buChar char="o"/>
            </a:pPr>
            <a:r>
              <a:rPr lang="en-US" dirty="0">
                <a:solidFill>
                  <a:schemeClr val="tx1">
                    <a:alpha val="60000"/>
                  </a:schemeClr>
                </a:solidFill>
              </a:rPr>
              <a:t>Brown- something you can’t live without</a:t>
            </a:r>
            <a:endParaRPr lang="en-US" dirty="0">
              <a:solidFill>
                <a:schemeClr val="tx1">
                  <a:alpha val="60000"/>
                </a:schemeClr>
              </a:solidFill>
              <a:effectLst/>
            </a:endParaRPr>
          </a:p>
          <a:p>
            <a:pPr marL="457200" lvl="0" indent="-342900">
              <a:lnSpc>
                <a:spcPct val="90000"/>
              </a:lnSpc>
              <a:spcAft>
                <a:spcPts val="0"/>
              </a:spcAft>
              <a:buFont typeface="Courier New" panose="02070309020205020404" pitchFamily="49" charset="0"/>
              <a:buChar char="o"/>
            </a:pPr>
            <a:r>
              <a:rPr lang="en-US" dirty="0">
                <a:solidFill>
                  <a:schemeClr val="tx1">
                    <a:alpha val="60000"/>
                  </a:schemeClr>
                </a:solidFill>
              </a:rPr>
              <a:t>Green- something you watch/ listen to</a:t>
            </a:r>
            <a:endParaRPr lang="en-US" dirty="0">
              <a:solidFill>
                <a:schemeClr val="tx1">
                  <a:alpha val="60000"/>
                </a:schemeClr>
              </a:solidFill>
              <a:effectLst/>
            </a:endParaRPr>
          </a:p>
        </p:txBody>
      </p:sp>
    </p:spTree>
    <p:extLst>
      <p:ext uri="{BB962C8B-B14F-4D97-AF65-F5344CB8AC3E}">
        <p14:creationId xmlns:p14="http://schemas.microsoft.com/office/powerpoint/2010/main" val="36161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D17B18-0CA8-42D1-948D-281C91F8531D}"/>
              </a:ext>
            </a:extLst>
          </p:cNvPr>
          <p:cNvPicPr/>
          <p:nvPr/>
        </p:nvPicPr>
        <p:blipFill rotWithShape="1">
          <a:blip r:embed="rId2" cstate="print">
            <a:extLst>
              <a:ext uri="{28A0092B-C50C-407E-A947-70E740481C1C}">
                <a14:useLocalDpi xmlns:a14="http://schemas.microsoft.com/office/drawing/2010/main" val="0"/>
              </a:ext>
            </a:extLst>
          </a:blip>
          <a:srcRect l="7460" t="18765" r="4565" b="11111"/>
          <a:stretch/>
        </p:blipFill>
        <p:spPr bwMode="auto">
          <a:xfrm>
            <a:off x="1427524" y="1551112"/>
            <a:ext cx="4940011" cy="3908861"/>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C897E89A-6EE7-4434-B106-96596711E352}"/>
              </a:ext>
            </a:extLst>
          </p:cNvPr>
          <p:cNvSpPr/>
          <p:nvPr/>
        </p:nvSpPr>
        <p:spPr>
          <a:xfrm>
            <a:off x="8005412" y="965718"/>
            <a:ext cx="3894755" cy="4926563"/>
          </a:xfrm>
          <a:prstGeom prst="rect">
            <a:avLst/>
          </a:prstGeom>
        </p:spPr>
        <p:txBody>
          <a:bodyPr vert="horz" lIns="91440" tIns="45720" rIns="91440" bIns="45720" rtlCol="0">
            <a:noAutofit/>
          </a:bodyPr>
          <a:lstStyle/>
          <a:p>
            <a:pPr algn="ctr">
              <a:lnSpc>
                <a:spcPct val="90000"/>
              </a:lnSpc>
              <a:spcAft>
                <a:spcPts val="600"/>
              </a:spcAft>
            </a:pPr>
            <a:r>
              <a:rPr lang="en-US" sz="2400" b="1" dirty="0">
                <a:solidFill>
                  <a:schemeClr val="tx1">
                    <a:alpha val="60000"/>
                  </a:schemeClr>
                </a:solidFill>
              </a:rPr>
              <a:t>Balls</a:t>
            </a:r>
            <a:r>
              <a:rPr lang="en-US" sz="2400" dirty="0">
                <a:solidFill>
                  <a:schemeClr val="tx1">
                    <a:alpha val="60000"/>
                  </a:schemeClr>
                </a:solidFill>
              </a:rPr>
              <a:t> </a:t>
            </a:r>
          </a:p>
          <a:p>
            <a:pPr algn="ctr">
              <a:lnSpc>
                <a:spcPct val="90000"/>
              </a:lnSpc>
              <a:spcAft>
                <a:spcPts val="600"/>
              </a:spcAft>
            </a:pPr>
            <a:r>
              <a:rPr lang="en-US" sz="2400" dirty="0">
                <a:solidFill>
                  <a:schemeClr val="tx1">
                    <a:alpha val="60000"/>
                  </a:schemeClr>
                </a:solidFill>
              </a:rPr>
              <a:t>(soft/foam, bouncy space ball - but won’t break or hurt)</a:t>
            </a:r>
          </a:p>
          <a:p>
            <a:pPr>
              <a:lnSpc>
                <a:spcPct val="90000"/>
              </a:lnSpc>
              <a:spcAft>
                <a:spcPts val="600"/>
              </a:spcAft>
            </a:pPr>
            <a:r>
              <a:rPr lang="en-US" sz="2400" dirty="0">
                <a:solidFill>
                  <a:schemeClr val="tx1">
                    <a:alpha val="60000"/>
                  </a:schemeClr>
                </a:solidFill>
              </a:rPr>
              <a:t>Can be used in various ways, play generally, to encourage playing together, joint attention/ co-operation, rolling to each other, or moving into person’s line of sight, supporting person to focus on something (might not want to look at me/you but will engage with ball and where that is going). </a:t>
            </a:r>
            <a:endParaRPr lang="en-US" sz="2400" dirty="0">
              <a:solidFill>
                <a:schemeClr val="tx1">
                  <a:alpha val="60000"/>
                </a:schemeClr>
              </a:solidFill>
              <a:effectLst/>
            </a:endParaRPr>
          </a:p>
        </p:txBody>
      </p:sp>
    </p:spTree>
    <p:extLst>
      <p:ext uri="{BB962C8B-B14F-4D97-AF65-F5344CB8AC3E}">
        <p14:creationId xmlns:p14="http://schemas.microsoft.com/office/powerpoint/2010/main" val="240781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D0F8AC-B84F-4EDE-841E-D88986C34FC2}"/>
              </a:ext>
            </a:extLst>
          </p:cNvPr>
          <p:cNvPicPr/>
          <p:nvPr/>
        </p:nvPicPr>
        <p:blipFill>
          <a:blip r:embed="rId2">
            <a:extLst>
              <a:ext uri="{28A0092B-C50C-407E-A947-70E740481C1C}">
                <a14:useLocalDpi xmlns:a14="http://schemas.microsoft.com/office/drawing/2010/main" val="0"/>
              </a:ext>
            </a:extLst>
          </a:blip>
          <a:stretch>
            <a:fillRect/>
          </a:stretch>
        </p:blipFill>
        <p:spPr>
          <a:xfrm>
            <a:off x="765050" y="1173038"/>
            <a:ext cx="6015897" cy="4511923"/>
          </a:xfrm>
          <a:prstGeom prst="rect">
            <a:avLst/>
          </a:prstGeom>
        </p:spPr>
      </p:pic>
      <p:sp>
        <p:nvSpPr>
          <p:cNvPr id="2" name="Rectangle 1">
            <a:extLst>
              <a:ext uri="{FF2B5EF4-FFF2-40B4-BE49-F238E27FC236}">
                <a16:creationId xmlns:a16="http://schemas.microsoft.com/office/drawing/2014/main" id="{1D6DBE96-0AAE-44E5-BAD2-9484B92467A9}"/>
              </a:ext>
            </a:extLst>
          </p:cNvPr>
          <p:cNvSpPr/>
          <p:nvPr/>
        </p:nvSpPr>
        <p:spPr>
          <a:xfrm>
            <a:off x="8016641" y="1709530"/>
            <a:ext cx="3683947" cy="3844800"/>
          </a:xfrm>
          <a:prstGeom prst="rect">
            <a:avLst/>
          </a:prstGeom>
        </p:spPr>
        <p:txBody>
          <a:bodyPr vert="horz" lIns="91440" tIns="45720" rIns="91440" bIns="45720" rtlCol="0">
            <a:normAutofit lnSpcReduction="10000"/>
          </a:bodyPr>
          <a:lstStyle/>
          <a:p>
            <a:pPr algn="ctr">
              <a:lnSpc>
                <a:spcPct val="90000"/>
              </a:lnSpc>
              <a:spcAft>
                <a:spcPts val="800"/>
              </a:spcAft>
            </a:pPr>
            <a:r>
              <a:rPr lang="en-US" sz="2800" b="1" dirty="0">
                <a:solidFill>
                  <a:schemeClr val="tx1">
                    <a:alpha val="60000"/>
                  </a:schemeClr>
                </a:solidFill>
              </a:rPr>
              <a:t>Lego</a:t>
            </a:r>
          </a:p>
          <a:p>
            <a:pPr>
              <a:lnSpc>
                <a:spcPct val="90000"/>
              </a:lnSpc>
              <a:spcAft>
                <a:spcPts val="800"/>
              </a:spcAft>
            </a:pPr>
            <a:r>
              <a:rPr lang="en-US" sz="2400" dirty="0">
                <a:solidFill>
                  <a:schemeClr val="tx1">
                    <a:alpha val="60000"/>
                  </a:schemeClr>
                </a:solidFill>
              </a:rPr>
              <a:t>This is depending on whether the person is a Lego fan! Lots of adults like Lego, playing with Lego, building choosing mini figures and having busy hands and also conversation starters around aspirations, who have you made? What do you enjoy? </a:t>
            </a:r>
            <a:endParaRPr lang="en-US" sz="2400" dirty="0">
              <a:solidFill>
                <a:schemeClr val="tx1">
                  <a:alpha val="60000"/>
                </a:schemeClr>
              </a:solidFill>
              <a:effectLst/>
            </a:endParaRPr>
          </a:p>
        </p:txBody>
      </p:sp>
    </p:spTree>
    <p:extLst>
      <p:ext uri="{BB962C8B-B14F-4D97-AF65-F5344CB8AC3E}">
        <p14:creationId xmlns:p14="http://schemas.microsoft.com/office/powerpoint/2010/main" val="261218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6DBE96-0AAE-44E5-BAD2-9484B92467A9}"/>
              </a:ext>
            </a:extLst>
          </p:cNvPr>
          <p:cNvSpPr/>
          <p:nvPr/>
        </p:nvSpPr>
        <p:spPr>
          <a:xfrm>
            <a:off x="8016641" y="1709530"/>
            <a:ext cx="3683947" cy="3844800"/>
          </a:xfrm>
          <a:prstGeom prst="rect">
            <a:avLst/>
          </a:prstGeom>
        </p:spPr>
        <p:txBody>
          <a:bodyPr vert="horz" lIns="91440" tIns="45720" rIns="91440" bIns="45720" rtlCol="0">
            <a:normAutofit/>
          </a:bodyPr>
          <a:lstStyle/>
          <a:p>
            <a:pPr algn="ctr">
              <a:lnSpc>
                <a:spcPct val="90000"/>
              </a:lnSpc>
              <a:spcAft>
                <a:spcPts val="800"/>
              </a:spcAft>
            </a:pPr>
            <a:r>
              <a:rPr lang="en-US" sz="2800" b="1" dirty="0">
                <a:solidFill>
                  <a:schemeClr val="tx1">
                    <a:alpha val="60000"/>
                  </a:schemeClr>
                </a:solidFill>
              </a:rPr>
              <a:t>Portable Whiteboard</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Useful if the person has a hearing impairment or finds it easier to draw what they wish to communicate.  Having different coloured pens may help to get the messages across or differentiate between peoples writing.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BE0F3A6-4C6D-4179-88B8-A26FA299DC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167" y="988522"/>
            <a:ext cx="4802188" cy="5101696"/>
          </a:xfrm>
          <a:prstGeom prst="rect">
            <a:avLst/>
          </a:prstGeom>
        </p:spPr>
      </p:pic>
    </p:spTree>
    <p:extLst>
      <p:ext uri="{BB962C8B-B14F-4D97-AF65-F5344CB8AC3E}">
        <p14:creationId xmlns:p14="http://schemas.microsoft.com/office/powerpoint/2010/main" val="294143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6DBE96-0AAE-44E5-BAD2-9484B92467A9}"/>
              </a:ext>
            </a:extLst>
          </p:cNvPr>
          <p:cNvSpPr/>
          <p:nvPr/>
        </p:nvSpPr>
        <p:spPr>
          <a:xfrm>
            <a:off x="8016641" y="1709530"/>
            <a:ext cx="3683947" cy="3844800"/>
          </a:xfrm>
          <a:prstGeom prst="rect">
            <a:avLst/>
          </a:prstGeom>
        </p:spPr>
        <p:txBody>
          <a:bodyPr vert="horz" lIns="91440" tIns="45720" rIns="91440" bIns="45720" rtlCol="0">
            <a:normAutofit/>
          </a:bodyPr>
          <a:lstStyle/>
          <a:p>
            <a:pPr algn="ctr">
              <a:lnSpc>
                <a:spcPct val="90000"/>
              </a:lnSpc>
              <a:spcAft>
                <a:spcPts val="800"/>
              </a:spcAft>
            </a:pPr>
            <a:r>
              <a:rPr lang="en-US" sz="2800" b="1" dirty="0">
                <a:solidFill>
                  <a:schemeClr val="tx1">
                    <a:alpha val="60000"/>
                  </a:schemeClr>
                </a:solidFill>
              </a:rPr>
              <a:t>Text to Speech device</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Comes in various styles and designed to support those who have a visual impairment or difficulties reading text.  </a:t>
            </a:r>
            <a:r>
              <a:rPr lang="en-GB" sz="1800">
                <a:effectLst/>
                <a:latin typeface="Arial" panose="020B0604020202020204" pitchFamily="34" charset="0"/>
                <a:ea typeface="Calibri" panose="020F0502020204030204" pitchFamily="34" charset="0"/>
                <a:cs typeface="Arial" panose="020B0604020202020204" pitchFamily="34" charset="0"/>
              </a:rPr>
              <a:t>The device ‘reads out’ the passage of text that it is passed over.</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CB8E1CD-9AE9-45C3-BACC-A326B6BFD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434" y="1529122"/>
            <a:ext cx="4543687" cy="4543687"/>
          </a:xfrm>
          <a:prstGeom prst="rect">
            <a:avLst/>
          </a:prstGeom>
        </p:spPr>
      </p:pic>
    </p:spTree>
    <p:extLst>
      <p:ext uri="{BB962C8B-B14F-4D97-AF65-F5344CB8AC3E}">
        <p14:creationId xmlns:p14="http://schemas.microsoft.com/office/powerpoint/2010/main" val="87861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5">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30" name="Freeform: Shape 29">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F8527C6-A9A0-413F-80D7-C30D14DDC745}"/>
              </a:ext>
            </a:extLst>
          </p:cNvPr>
          <p:cNvPicPr/>
          <p:nvPr/>
        </p:nvPicPr>
        <p:blipFill rotWithShape="1">
          <a:blip r:embed="rId2" cstate="print">
            <a:extLst>
              <a:ext uri="{28A0092B-C50C-407E-A947-70E740481C1C}">
                <a14:useLocalDpi xmlns:a14="http://schemas.microsoft.com/office/drawing/2010/main" val="0"/>
              </a:ext>
            </a:extLst>
          </a:blip>
          <a:srcRect l="32717" t="14042" r="18180" b="5532"/>
          <a:stretch/>
        </p:blipFill>
        <p:spPr bwMode="auto">
          <a:xfrm rot="5400000">
            <a:off x="1324381" y="421051"/>
            <a:ext cx="4897234" cy="6015897"/>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AD3487DF-E46A-4D97-B90E-D16525636B3F}"/>
              </a:ext>
            </a:extLst>
          </p:cNvPr>
          <p:cNvSpPr/>
          <p:nvPr/>
        </p:nvSpPr>
        <p:spPr>
          <a:xfrm>
            <a:off x="8061395" y="1506599"/>
            <a:ext cx="3782788" cy="3844800"/>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Feelings Dice</a:t>
            </a:r>
          </a:p>
          <a:p>
            <a:pPr>
              <a:lnSpc>
                <a:spcPct val="90000"/>
              </a:lnSpc>
              <a:spcAft>
                <a:spcPts val="600"/>
              </a:spcAft>
            </a:pPr>
            <a:r>
              <a:rPr lang="en-US" sz="2400" dirty="0">
                <a:solidFill>
                  <a:schemeClr val="tx1">
                    <a:alpha val="60000"/>
                  </a:schemeClr>
                </a:solidFill>
              </a:rPr>
              <a:t>These are good to pose questions around feelings, understandings, questions, allowing people to opt out of verbal answers, easily </a:t>
            </a:r>
            <a:r>
              <a:rPr lang="en-US" sz="2400" dirty="0" err="1">
                <a:solidFill>
                  <a:schemeClr val="tx1">
                    <a:alpha val="60000"/>
                  </a:schemeClr>
                </a:solidFill>
              </a:rPr>
              <a:t>recognisable</a:t>
            </a:r>
            <a:r>
              <a:rPr lang="en-US" sz="2400" dirty="0">
                <a:solidFill>
                  <a:schemeClr val="tx1">
                    <a:alpha val="60000"/>
                  </a:schemeClr>
                </a:solidFill>
              </a:rPr>
              <a:t> and understood within learning disability work and older age. </a:t>
            </a:r>
          </a:p>
        </p:txBody>
      </p:sp>
    </p:spTree>
    <p:extLst>
      <p:ext uri="{BB962C8B-B14F-4D97-AF65-F5344CB8AC3E}">
        <p14:creationId xmlns:p14="http://schemas.microsoft.com/office/powerpoint/2010/main" val="427059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8"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C263CC-15A3-416C-9BA6-CC5BFA38DEF6}"/>
              </a:ext>
            </a:extLst>
          </p:cNvPr>
          <p:cNvPicPr/>
          <p:nvPr/>
        </p:nvPicPr>
        <p:blipFill rotWithShape="1">
          <a:blip r:embed="rId2" cstate="print">
            <a:extLst>
              <a:ext uri="{28A0092B-C50C-407E-A947-70E740481C1C}">
                <a14:useLocalDpi xmlns:a14="http://schemas.microsoft.com/office/drawing/2010/main" val="0"/>
              </a:ext>
            </a:extLst>
          </a:blip>
          <a:srcRect b="16444"/>
          <a:stretch/>
        </p:blipFill>
        <p:spPr bwMode="auto">
          <a:xfrm>
            <a:off x="765050" y="1443477"/>
            <a:ext cx="6015897" cy="3971046"/>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89B8506F-3DE3-42DA-B858-3400A2F56C52}"/>
              </a:ext>
            </a:extLst>
          </p:cNvPr>
          <p:cNvSpPr/>
          <p:nvPr/>
        </p:nvSpPr>
        <p:spPr>
          <a:xfrm>
            <a:off x="8085750" y="1443477"/>
            <a:ext cx="3866763" cy="3844800"/>
          </a:xfrm>
          <a:prstGeom prst="rect">
            <a:avLst/>
          </a:prstGeom>
        </p:spPr>
        <p:txBody>
          <a:bodyPr vert="horz" lIns="91440" tIns="45720" rIns="91440" bIns="45720" rtlCol="0">
            <a:normAutofit fontScale="92500" lnSpcReduction="20000"/>
          </a:bodyPr>
          <a:lstStyle/>
          <a:p>
            <a:pPr algn="ctr">
              <a:lnSpc>
                <a:spcPct val="90000"/>
              </a:lnSpc>
              <a:spcAft>
                <a:spcPts val="600"/>
              </a:spcAft>
            </a:pPr>
            <a:r>
              <a:rPr lang="en-US" sz="2800" b="1" dirty="0">
                <a:solidFill>
                  <a:schemeClr val="tx1">
                    <a:alpha val="60000"/>
                  </a:schemeClr>
                </a:solidFill>
              </a:rPr>
              <a:t>Home Book </a:t>
            </a:r>
          </a:p>
          <a:p>
            <a:pPr>
              <a:lnSpc>
                <a:spcPct val="90000"/>
              </a:lnSpc>
              <a:spcAft>
                <a:spcPts val="600"/>
              </a:spcAft>
            </a:pPr>
            <a:r>
              <a:rPr lang="en-US" sz="2600" dirty="0">
                <a:solidFill>
                  <a:schemeClr val="tx1">
                    <a:alpha val="60000"/>
                  </a:schemeClr>
                </a:solidFill>
              </a:rPr>
              <a:t>This book is useful to stage questions around home, placements, wishes and feelings within assessments and Mental Capacity Assessments. </a:t>
            </a:r>
          </a:p>
          <a:p>
            <a:pPr>
              <a:lnSpc>
                <a:spcPct val="90000"/>
              </a:lnSpc>
              <a:spcAft>
                <a:spcPts val="600"/>
              </a:spcAft>
            </a:pPr>
            <a:r>
              <a:rPr lang="en-US" sz="2600" dirty="0">
                <a:solidFill>
                  <a:schemeClr val="tx1">
                    <a:alpha val="60000"/>
                  </a:schemeClr>
                </a:solidFill>
              </a:rPr>
              <a:t>Light and slim to carry around and be portable. The concept of it can be easily reproduced to show reflection of the person’s current or future living environments. </a:t>
            </a:r>
          </a:p>
        </p:txBody>
      </p:sp>
    </p:spTree>
    <p:extLst>
      <p:ext uri="{BB962C8B-B14F-4D97-AF65-F5344CB8AC3E}">
        <p14:creationId xmlns:p14="http://schemas.microsoft.com/office/powerpoint/2010/main" val="163622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543245-0246-4D06-B706-1E87CFBA358F}"/>
              </a:ext>
            </a:extLst>
          </p:cNvPr>
          <p:cNvPicPr/>
          <p:nvPr/>
        </p:nvPicPr>
        <p:blipFill rotWithShape="1">
          <a:blip r:embed="rId2" cstate="print">
            <a:extLst>
              <a:ext uri="{28A0092B-C50C-407E-A947-70E740481C1C}">
                <a14:useLocalDpi xmlns:a14="http://schemas.microsoft.com/office/drawing/2010/main" val="0"/>
              </a:ext>
            </a:extLst>
          </a:blip>
          <a:srcRect t="19332" r="11040" b="1497"/>
          <a:stretch/>
        </p:blipFill>
        <p:spPr bwMode="auto">
          <a:xfrm>
            <a:off x="846499" y="643469"/>
            <a:ext cx="5852998" cy="5571062"/>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E3F2DB1-88C7-418A-BA7D-B5419BC451B2}"/>
              </a:ext>
            </a:extLst>
          </p:cNvPr>
          <p:cNvSpPr/>
          <p:nvPr/>
        </p:nvSpPr>
        <p:spPr>
          <a:xfrm>
            <a:off x="8124812" y="1950098"/>
            <a:ext cx="3655955" cy="3844800"/>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Emotions Eggs </a:t>
            </a:r>
          </a:p>
          <a:p>
            <a:pPr>
              <a:lnSpc>
                <a:spcPct val="90000"/>
              </a:lnSpc>
              <a:spcAft>
                <a:spcPts val="600"/>
              </a:spcAft>
            </a:pPr>
            <a:r>
              <a:rPr lang="en-US" sz="2400" dirty="0">
                <a:solidFill>
                  <a:schemeClr val="tx1">
                    <a:alpha val="60000"/>
                  </a:schemeClr>
                </a:solidFill>
              </a:rPr>
              <a:t>Useful in emotions and reaction work, wishes and feelings, sharing lived experiences, reflection and asking opinions.</a:t>
            </a:r>
          </a:p>
        </p:txBody>
      </p:sp>
    </p:spTree>
    <p:extLst>
      <p:ext uri="{BB962C8B-B14F-4D97-AF65-F5344CB8AC3E}">
        <p14:creationId xmlns:p14="http://schemas.microsoft.com/office/powerpoint/2010/main" val="57959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8CBD63B-6142-4BDF-83E2-CE1FC57CF236}"/>
              </a:ext>
            </a:extLst>
          </p:cNvPr>
          <p:cNvPicPr/>
          <p:nvPr/>
        </p:nvPicPr>
        <p:blipFill>
          <a:blip r:embed="rId2">
            <a:extLst>
              <a:ext uri="{28A0092B-C50C-407E-A947-70E740481C1C}">
                <a14:useLocalDpi xmlns:a14="http://schemas.microsoft.com/office/drawing/2010/main" val="0"/>
              </a:ext>
            </a:extLst>
          </a:blip>
          <a:stretch>
            <a:fillRect/>
          </a:stretch>
        </p:blipFill>
        <p:spPr>
          <a:xfrm>
            <a:off x="765050" y="1045201"/>
            <a:ext cx="6015897" cy="4767598"/>
          </a:xfrm>
          <a:prstGeom prst="rect">
            <a:avLst/>
          </a:prstGeom>
        </p:spPr>
      </p:pic>
      <p:sp>
        <p:nvSpPr>
          <p:cNvPr id="2" name="Rectangle 1">
            <a:extLst>
              <a:ext uri="{FF2B5EF4-FFF2-40B4-BE49-F238E27FC236}">
                <a16:creationId xmlns:a16="http://schemas.microsoft.com/office/drawing/2014/main" id="{C1F18250-B106-40D2-81F3-FEB2B1BD0EE7}"/>
              </a:ext>
            </a:extLst>
          </p:cNvPr>
          <p:cNvSpPr/>
          <p:nvPr/>
        </p:nvSpPr>
        <p:spPr>
          <a:xfrm>
            <a:off x="8085751" y="2108719"/>
            <a:ext cx="3624167" cy="3844800"/>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Fidget Toy </a:t>
            </a:r>
          </a:p>
          <a:p>
            <a:pPr>
              <a:lnSpc>
                <a:spcPct val="90000"/>
              </a:lnSpc>
              <a:spcAft>
                <a:spcPts val="600"/>
              </a:spcAft>
            </a:pPr>
            <a:r>
              <a:rPr lang="en-US" sz="2400" dirty="0">
                <a:solidFill>
                  <a:schemeClr val="tx1">
                    <a:alpha val="60000"/>
                  </a:schemeClr>
                </a:solidFill>
              </a:rPr>
              <a:t>Great fidget toy but also good for people who struggle with concentration and direct engagement.</a:t>
            </a:r>
          </a:p>
        </p:txBody>
      </p:sp>
    </p:spTree>
    <p:extLst>
      <p:ext uri="{BB962C8B-B14F-4D97-AF65-F5344CB8AC3E}">
        <p14:creationId xmlns:p14="http://schemas.microsoft.com/office/powerpoint/2010/main" val="368831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07E5A5-F12D-4C26-9774-9910AB52CAC9}"/>
              </a:ext>
            </a:extLst>
          </p:cNvPr>
          <p:cNvPicPr/>
          <p:nvPr/>
        </p:nvPicPr>
        <p:blipFill rotWithShape="1">
          <a:blip r:embed="rId2" cstate="print">
            <a:extLst>
              <a:ext uri="{28A0092B-C50C-407E-A947-70E740481C1C}">
                <a14:useLocalDpi xmlns:a14="http://schemas.microsoft.com/office/drawing/2010/main" val="0"/>
              </a:ext>
            </a:extLst>
          </a:blip>
          <a:srcRect r="10306"/>
          <a:stretch/>
        </p:blipFill>
        <p:spPr bwMode="auto">
          <a:xfrm rot="5400000">
            <a:off x="987467" y="1099804"/>
            <a:ext cx="5571062" cy="4658391"/>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3FFA9C4F-5A68-4CCA-A986-32109015B3B7}"/>
              </a:ext>
            </a:extLst>
          </p:cNvPr>
          <p:cNvSpPr/>
          <p:nvPr/>
        </p:nvSpPr>
        <p:spPr>
          <a:xfrm>
            <a:off x="8249906" y="2062066"/>
            <a:ext cx="3571979" cy="3844800"/>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People figures </a:t>
            </a:r>
          </a:p>
          <a:p>
            <a:pPr>
              <a:lnSpc>
                <a:spcPct val="90000"/>
              </a:lnSpc>
              <a:spcAft>
                <a:spcPts val="600"/>
              </a:spcAft>
            </a:pPr>
            <a:r>
              <a:rPr lang="en-US" sz="2400" dirty="0">
                <a:solidFill>
                  <a:schemeClr val="tx1">
                    <a:alpha val="60000"/>
                  </a:schemeClr>
                </a:solidFill>
              </a:rPr>
              <a:t>These are great when talking about self, others, families and planning work and group/MDT involvement.</a:t>
            </a:r>
          </a:p>
        </p:txBody>
      </p:sp>
    </p:spTree>
    <p:extLst>
      <p:ext uri="{BB962C8B-B14F-4D97-AF65-F5344CB8AC3E}">
        <p14:creationId xmlns:p14="http://schemas.microsoft.com/office/powerpoint/2010/main" val="212105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9"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8B25FD-FF19-4823-AF8C-70B6C79A3303}"/>
              </a:ext>
            </a:extLst>
          </p:cNvPr>
          <p:cNvPicPr/>
          <p:nvPr/>
        </p:nvPicPr>
        <p:blipFill>
          <a:blip r:embed="rId2">
            <a:extLst>
              <a:ext uri="{28A0092B-C50C-407E-A947-70E740481C1C}">
                <a14:useLocalDpi xmlns:a14="http://schemas.microsoft.com/office/drawing/2010/main" val="0"/>
              </a:ext>
            </a:extLst>
          </a:blip>
          <a:stretch>
            <a:fillRect/>
          </a:stretch>
        </p:blipFill>
        <p:spPr>
          <a:xfrm rot="5400000">
            <a:off x="987467" y="803636"/>
            <a:ext cx="5571062" cy="5250727"/>
          </a:xfrm>
          <a:prstGeom prst="rect">
            <a:avLst/>
          </a:prstGeom>
        </p:spPr>
      </p:pic>
      <p:sp>
        <p:nvSpPr>
          <p:cNvPr id="2" name="Rectangle 1">
            <a:extLst>
              <a:ext uri="{FF2B5EF4-FFF2-40B4-BE49-F238E27FC236}">
                <a16:creationId xmlns:a16="http://schemas.microsoft.com/office/drawing/2014/main" id="{90E4D3DF-C80B-49D4-9961-26922389C178}"/>
              </a:ext>
            </a:extLst>
          </p:cNvPr>
          <p:cNvSpPr/>
          <p:nvPr/>
        </p:nvSpPr>
        <p:spPr>
          <a:xfrm>
            <a:off x="8120146" y="1875453"/>
            <a:ext cx="3665286" cy="3844800"/>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Puppet</a:t>
            </a:r>
          </a:p>
          <a:p>
            <a:pPr>
              <a:lnSpc>
                <a:spcPct val="90000"/>
              </a:lnSpc>
              <a:spcAft>
                <a:spcPts val="600"/>
              </a:spcAft>
            </a:pPr>
            <a:r>
              <a:rPr lang="en-US" sz="2400" dirty="0">
                <a:solidFill>
                  <a:schemeClr val="tx1">
                    <a:alpha val="60000"/>
                  </a:schemeClr>
                </a:solidFill>
              </a:rPr>
              <a:t>Used in social story work, role play and conversations, turn taking and supporting expression of lived experiences.</a:t>
            </a:r>
          </a:p>
        </p:txBody>
      </p:sp>
    </p:spTree>
    <p:extLst>
      <p:ext uri="{BB962C8B-B14F-4D97-AF65-F5344CB8AC3E}">
        <p14:creationId xmlns:p14="http://schemas.microsoft.com/office/powerpoint/2010/main" val="37180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10FF2F-A0E2-4CDE-B147-79FC88399E1F}"/>
              </a:ext>
            </a:extLst>
          </p:cNvPr>
          <p:cNvPicPr/>
          <p:nvPr/>
        </p:nvPicPr>
        <p:blipFill>
          <a:blip r:embed="rId2">
            <a:extLst>
              <a:ext uri="{28A0092B-C50C-407E-A947-70E740481C1C}">
                <a14:useLocalDpi xmlns:a14="http://schemas.microsoft.com/office/drawing/2010/main" val="0"/>
              </a:ext>
            </a:extLst>
          </a:blip>
          <a:stretch>
            <a:fillRect/>
          </a:stretch>
        </p:blipFill>
        <p:spPr>
          <a:xfrm>
            <a:off x="765050" y="1015120"/>
            <a:ext cx="6015897" cy="4827759"/>
          </a:xfrm>
          <a:prstGeom prst="rect">
            <a:avLst/>
          </a:prstGeom>
        </p:spPr>
      </p:pic>
      <p:sp>
        <p:nvSpPr>
          <p:cNvPr id="2" name="Rectangle 1">
            <a:extLst>
              <a:ext uri="{FF2B5EF4-FFF2-40B4-BE49-F238E27FC236}">
                <a16:creationId xmlns:a16="http://schemas.microsoft.com/office/drawing/2014/main" id="{215610DF-B2AF-4B03-B8E2-1AD43E56C694}"/>
              </a:ext>
            </a:extLst>
          </p:cNvPr>
          <p:cNvSpPr/>
          <p:nvPr/>
        </p:nvSpPr>
        <p:spPr>
          <a:xfrm>
            <a:off x="8082824" y="1922106"/>
            <a:ext cx="3739930" cy="3844800"/>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Communication cards </a:t>
            </a:r>
          </a:p>
          <a:p>
            <a:pPr>
              <a:lnSpc>
                <a:spcPct val="90000"/>
              </a:lnSpc>
              <a:spcAft>
                <a:spcPts val="600"/>
              </a:spcAft>
            </a:pPr>
            <a:r>
              <a:rPr lang="en-US" sz="2400" dirty="0">
                <a:solidFill>
                  <a:schemeClr val="tx1">
                    <a:alpha val="60000"/>
                  </a:schemeClr>
                </a:solidFill>
              </a:rPr>
              <a:t>Used to support with communication, prompting, choice within Mental Capacity Assessments reviews and assessments.</a:t>
            </a:r>
            <a:endParaRPr lang="en-US" sz="2400" dirty="0">
              <a:solidFill>
                <a:schemeClr val="tx1">
                  <a:alpha val="60000"/>
                </a:schemeClr>
              </a:solidFill>
              <a:effectLst/>
            </a:endParaRPr>
          </a:p>
        </p:txBody>
      </p:sp>
    </p:spTree>
    <p:extLst>
      <p:ext uri="{BB962C8B-B14F-4D97-AF65-F5344CB8AC3E}">
        <p14:creationId xmlns:p14="http://schemas.microsoft.com/office/powerpoint/2010/main" val="133027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85E442-BB63-4BE6-89DB-92B2B1C1FC93}"/>
              </a:ext>
            </a:extLst>
          </p:cNvPr>
          <p:cNvPicPr/>
          <p:nvPr/>
        </p:nvPicPr>
        <p:blipFill rotWithShape="1">
          <a:blip r:embed="rId2" cstate="print">
            <a:extLst>
              <a:ext uri="{28A0092B-C50C-407E-A947-70E740481C1C}">
                <a14:useLocalDpi xmlns:a14="http://schemas.microsoft.com/office/drawing/2010/main" val="0"/>
              </a:ext>
            </a:extLst>
          </a:blip>
          <a:srcRect l="9728" t="31799"/>
          <a:stretch/>
        </p:blipFill>
        <p:spPr bwMode="auto">
          <a:xfrm>
            <a:off x="765050" y="1724607"/>
            <a:ext cx="6015897" cy="3408785"/>
          </a:xfrm>
          <a:prstGeom prst="rect">
            <a:avLst/>
          </a:prstGeom>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3E2C509-F513-437E-AA92-E711770A1460}"/>
              </a:ext>
            </a:extLst>
          </p:cNvPr>
          <p:cNvSpPr/>
          <p:nvPr/>
        </p:nvSpPr>
        <p:spPr>
          <a:xfrm>
            <a:off x="8085751" y="1537994"/>
            <a:ext cx="3680151" cy="4125687"/>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tx1">
                    <a:alpha val="60000"/>
                  </a:schemeClr>
                </a:solidFill>
              </a:rPr>
              <a:t>Story Rocks </a:t>
            </a:r>
          </a:p>
          <a:p>
            <a:pPr>
              <a:lnSpc>
                <a:spcPct val="90000"/>
              </a:lnSpc>
              <a:spcAft>
                <a:spcPts val="600"/>
              </a:spcAft>
            </a:pPr>
            <a:r>
              <a:rPr lang="en-US" sz="2400" dirty="0">
                <a:solidFill>
                  <a:schemeClr val="tx1">
                    <a:alpha val="60000"/>
                  </a:schemeClr>
                </a:solidFill>
              </a:rPr>
              <a:t>Used with emotions, wishes and feelings, creating story space and understanding self-work. Can be made by yourself using permeant pens and stones which you could collect on a walk with your service user. Great for ice breaking sessions or no verbal conversations. </a:t>
            </a:r>
          </a:p>
        </p:txBody>
      </p:sp>
    </p:spTree>
    <p:extLst>
      <p:ext uri="{BB962C8B-B14F-4D97-AF65-F5344CB8AC3E}">
        <p14:creationId xmlns:p14="http://schemas.microsoft.com/office/powerpoint/2010/main" val="1587039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f7b96c-75d7-4893-8b40-41831cb8b1fe">
      <Terms xmlns="http://schemas.microsoft.com/office/infopath/2007/PartnerControls"/>
    </lcf76f155ced4ddcb4097134ff3c332f>
    <TaxCatchAll xmlns="f030db69-1d5c-4c1f-887a-00e75fed0d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3878679761F64192C3C74A61D18A09" ma:contentTypeVersion="11" ma:contentTypeDescription="Create a new document." ma:contentTypeScope="" ma:versionID="ddb890d966d05b67410ef7b53e661240">
  <xsd:schema xmlns:xsd="http://www.w3.org/2001/XMLSchema" xmlns:xs="http://www.w3.org/2001/XMLSchema" xmlns:p="http://schemas.microsoft.com/office/2006/metadata/properties" xmlns:ns2="00f7b96c-75d7-4893-8b40-41831cb8b1fe" xmlns:ns3="0c1bf70c-3a80-4745-810c-f383a804c555" xmlns:ns4="f030db69-1d5c-4c1f-887a-00e75fed0d5c" targetNamespace="http://schemas.microsoft.com/office/2006/metadata/properties" ma:root="true" ma:fieldsID="d6b4c67722c3965134fbd9e3422979a5" ns2:_="" ns3:_="" ns4:_="">
    <xsd:import namespace="00f7b96c-75d7-4893-8b40-41831cb8b1fe"/>
    <xsd:import namespace="0c1bf70c-3a80-4745-810c-f383a804c555"/>
    <xsd:import namespace="f030db69-1d5c-4c1f-887a-00e75fed0d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7b96c-75d7-4893-8b40-41831cb8b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ed0261d-8e1d-4a30-b593-96d7f0c84e1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1bf70c-3a80-4745-810c-f383a804c5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2a152fa-7617-453d-8795-68eb78b48dae}" ma:internalName="TaxCatchAll" ma:showField="CatchAllData" ma:web="0c1bf70c-3a80-4745-810c-f383a804c5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A7F4C7-6E4C-442A-977C-6B9A598060EC}">
  <ds:schemaRefs>
    <ds:schemaRef ds:uri="http://purl.org/dc/elements/1.1/"/>
    <ds:schemaRef ds:uri="0c1bf70c-3a80-4745-810c-f383a804c555"/>
    <ds:schemaRef ds:uri="00f7b96c-75d7-4893-8b40-41831cb8b1fe"/>
    <ds:schemaRef ds:uri="http://purl.org/dc/terms/"/>
    <ds:schemaRef ds:uri="http://schemas.microsoft.com/office/infopath/2007/PartnerControls"/>
    <ds:schemaRef ds:uri="http://schemas.microsoft.com/office/2006/documentManagement/types"/>
    <ds:schemaRef ds:uri="f030db69-1d5c-4c1f-887a-00e75fed0d5c"/>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E688A72-5B36-46CA-9485-66D695C2FD9C}">
  <ds:schemaRefs>
    <ds:schemaRef ds:uri="http://schemas.microsoft.com/sharepoint/v3/contenttype/forms"/>
  </ds:schemaRefs>
</ds:datastoreItem>
</file>

<file path=customXml/itemProps3.xml><?xml version="1.0" encoding="utf-8"?>
<ds:datastoreItem xmlns:ds="http://schemas.openxmlformats.org/officeDocument/2006/customXml" ds:itemID="{A2104DDB-1D6F-4481-8EE4-B25E28DF0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7b96c-75d7-4893-8b40-41831cb8b1fe"/>
    <ds:schemaRef ds:uri="0c1bf70c-3a80-4745-810c-f383a804c555"/>
    <ds:schemaRef ds:uri="f030db69-1d5c-4c1f-887a-00e75fed0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TotalTime>
  <Words>747</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Hopkins, Nikki</dc:creator>
  <cp:lastModifiedBy>Hopkins, Nikki</cp:lastModifiedBy>
  <cp:revision>1</cp:revision>
  <dcterms:created xsi:type="dcterms:W3CDTF">2021-02-09T11:13:17Z</dcterms:created>
  <dcterms:modified xsi:type="dcterms:W3CDTF">2023-01-18T11:48:23Z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0x010100323878679761F64192C3C74A61D18A09</vt:lpwstr>
  </property>
  <property fmtid="{D5CDD505-2E9C-101B-9397-08002B2CF9AE}" pid="3" name="MediaServiceImageTags">
    <vt:lpwstr/>
  </property>
</Properties>
</file>