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16F0F-E236-4E82-8B23-4A625AA8CBFB}" v="14" dt="2021-09-06T08:43:17.981"/>
    <p1510:client id="{2B9D459D-AE38-4EBC-9E84-9D761DB17CD7}" v="61" dt="2021-05-24T12:50:3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kins, Nikki" userId="6fbc8c25-169b-4d91-94f7-6dc4fdfe6888" providerId="ADAL" clId="{AC71C65F-2E3F-4BCD-A94A-9A0C92B42989}"/>
    <pc:docChg chg="custSel addSld modSld">
      <pc:chgData name="Hopkins, Nikki" userId="6fbc8c25-169b-4d91-94f7-6dc4fdfe6888" providerId="ADAL" clId="{AC71C65F-2E3F-4BCD-A94A-9A0C92B42989}" dt="2021-02-09T14:05:11.569" v="96" actId="12788"/>
      <pc:docMkLst>
        <pc:docMk/>
      </pc:docMkLst>
      <pc:sldChg chg="modSp">
        <pc:chgData name="Hopkins, Nikki" userId="6fbc8c25-169b-4d91-94f7-6dc4fdfe6888" providerId="ADAL" clId="{AC71C65F-2E3F-4BCD-A94A-9A0C92B42989}" dt="2021-02-09T14:02:14.499" v="87" actId="12788"/>
        <pc:sldMkLst>
          <pc:docMk/>
          <pc:sldMk cId="1637939758" sldId="257"/>
        </pc:sldMkLst>
        <pc:spChg chg="mod">
          <ac:chgData name="Hopkins, Nikki" userId="6fbc8c25-169b-4d91-94f7-6dc4fdfe6888" providerId="ADAL" clId="{AC71C65F-2E3F-4BCD-A94A-9A0C92B42989}" dt="2021-02-09T14:02:06.168" v="85" actId="12788"/>
          <ac:spMkLst>
            <pc:docMk/>
            <pc:sldMk cId="1637939758" sldId="257"/>
            <ac:spMk id="2" creationId="{7608BE9B-5ADC-4A12-8E24-82CBAD5EEE87}"/>
          </ac:spMkLst>
        </pc:spChg>
        <pc:picChg chg="mod">
          <ac:chgData name="Hopkins, Nikki" userId="6fbc8c25-169b-4d91-94f7-6dc4fdfe6888" providerId="ADAL" clId="{AC71C65F-2E3F-4BCD-A94A-9A0C92B42989}" dt="2021-02-09T14:02:14.499" v="87" actId="12788"/>
          <ac:picMkLst>
            <pc:docMk/>
            <pc:sldMk cId="1637939758" sldId="257"/>
            <ac:picMk id="3" creationId="{87690A76-17E5-4016-8907-B2775487E2EC}"/>
          </ac:picMkLst>
        </pc:picChg>
      </pc:sldChg>
      <pc:sldChg chg="modSp">
        <pc:chgData name="Hopkins, Nikki" userId="6fbc8c25-169b-4d91-94f7-6dc4fdfe6888" providerId="ADAL" clId="{AC71C65F-2E3F-4BCD-A94A-9A0C92B42989}" dt="2021-02-09T14:04:22.187" v="88" actId="12788"/>
        <pc:sldMkLst>
          <pc:docMk/>
          <pc:sldMk cId="135811167" sldId="259"/>
        </pc:sldMkLst>
        <pc:spChg chg="mod">
          <ac:chgData name="Hopkins, Nikki" userId="6fbc8c25-169b-4d91-94f7-6dc4fdfe6888" providerId="ADAL" clId="{AC71C65F-2E3F-4BCD-A94A-9A0C92B42989}" dt="2021-02-09T14:04:22.187" v="88" actId="12788"/>
          <ac:spMkLst>
            <pc:docMk/>
            <pc:sldMk cId="135811167" sldId="259"/>
            <ac:spMk id="2" creationId="{8449960F-724A-4C36-8D6E-E37ACCC5D148}"/>
          </ac:spMkLst>
        </pc:spChg>
      </pc:sldChg>
      <pc:sldChg chg="addSp modSp">
        <pc:chgData name="Hopkins, Nikki" userId="6fbc8c25-169b-4d91-94f7-6dc4fdfe6888" providerId="ADAL" clId="{AC71C65F-2E3F-4BCD-A94A-9A0C92B42989}" dt="2021-02-09T14:04:33.002" v="90" actId="12788"/>
        <pc:sldMkLst>
          <pc:docMk/>
          <pc:sldMk cId="3863648105" sldId="260"/>
        </pc:sldMkLst>
        <pc:spChg chg="mod">
          <ac:chgData name="Hopkins, Nikki" userId="6fbc8c25-169b-4d91-94f7-6dc4fdfe6888" providerId="ADAL" clId="{AC71C65F-2E3F-4BCD-A94A-9A0C92B42989}" dt="2021-02-09T14:04:28.143" v="89" actId="12788"/>
          <ac:spMkLst>
            <pc:docMk/>
            <pc:sldMk cId="3863648105" sldId="260"/>
            <ac:spMk id="2" creationId="{97E11FC0-1CF7-4AB3-8549-5185F353477D}"/>
          </ac:spMkLst>
        </pc:spChg>
        <pc:picChg chg="add mod">
          <ac:chgData name="Hopkins, Nikki" userId="6fbc8c25-169b-4d91-94f7-6dc4fdfe6888" providerId="ADAL" clId="{AC71C65F-2E3F-4BCD-A94A-9A0C92B42989}" dt="2021-02-09T14:04:33.002" v="90" actId="12788"/>
          <ac:picMkLst>
            <pc:docMk/>
            <pc:sldMk cId="3863648105" sldId="260"/>
            <ac:picMk id="3" creationId="{0D2FE5C9-A0CC-452F-B730-A16E2AC0C022}"/>
          </ac:picMkLst>
        </pc:picChg>
      </pc:sldChg>
      <pc:sldChg chg="addSp modSp add">
        <pc:chgData name="Hopkins, Nikki" userId="6fbc8c25-169b-4d91-94f7-6dc4fdfe6888" providerId="ADAL" clId="{AC71C65F-2E3F-4BCD-A94A-9A0C92B42989}" dt="2021-02-09T14:04:39.210" v="91" actId="12788"/>
        <pc:sldMkLst>
          <pc:docMk/>
          <pc:sldMk cId="1007729639" sldId="261"/>
        </pc:sldMkLst>
        <pc:spChg chg="add mod">
          <ac:chgData name="Hopkins, Nikki" userId="6fbc8c25-169b-4d91-94f7-6dc4fdfe6888" providerId="ADAL" clId="{AC71C65F-2E3F-4BCD-A94A-9A0C92B42989}" dt="2021-02-09T14:04:39.210" v="91" actId="12788"/>
          <ac:spMkLst>
            <pc:docMk/>
            <pc:sldMk cId="1007729639" sldId="261"/>
            <ac:spMk id="2" creationId="{AEF357E7-273E-4C0F-A4B9-CD9AE7E550B3}"/>
          </ac:spMkLst>
        </pc:spChg>
        <pc:picChg chg="add mod">
          <ac:chgData name="Hopkins, Nikki" userId="6fbc8c25-169b-4d91-94f7-6dc4fdfe6888" providerId="ADAL" clId="{AC71C65F-2E3F-4BCD-A94A-9A0C92B42989}" dt="2021-02-09T13:54:55.079" v="17" actId="14100"/>
          <ac:picMkLst>
            <pc:docMk/>
            <pc:sldMk cId="1007729639" sldId="261"/>
            <ac:picMk id="3" creationId="{D778C285-7AFE-4918-A4EB-AE7AD446BD1F}"/>
          </ac:picMkLst>
        </pc:picChg>
        <pc:picChg chg="add mod">
          <ac:chgData name="Hopkins, Nikki" userId="6fbc8c25-169b-4d91-94f7-6dc4fdfe6888" providerId="ADAL" clId="{AC71C65F-2E3F-4BCD-A94A-9A0C92B42989}" dt="2021-02-09T13:54:58.678" v="18" actId="14100"/>
          <ac:picMkLst>
            <pc:docMk/>
            <pc:sldMk cId="1007729639" sldId="261"/>
            <ac:picMk id="4" creationId="{FBEA1575-5BEA-4513-8681-A4304BBD370A}"/>
          </ac:picMkLst>
        </pc:picChg>
      </pc:sldChg>
      <pc:sldChg chg="addSp delSp modSp add">
        <pc:chgData name="Hopkins, Nikki" userId="6fbc8c25-169b-4d91-94f7-6dc4fdfe6888" providerId="ADAL" clId="{AC71C65F-2E3F-4BCD-A94A-9A0C92B42989}" dt="2021-02-09T14:04:56.197" v="94" actId="403"/>
        <pc:sldMkLst>
          <pc:docMk/>
          <pc:sldMk cId="2679230790" sldId="262"/>
        </pc:sldMkLst>
        <pc:spChg chg="add mod">
          <ac:chgData name="Hopkins, Nikki" userId="6fbc8c25-169b-4d91-94f7-6dc4fdfe6888" providerId="ADAL" clId="{AC71C65F-2E3F-4BCD-A94A-9A0C92B42989}" dt="2021-02-09T14:04:45.988" v="92" actId="12788"/>
          <ac:spMkLst>
            <pc:docMk/>
            <pc:sldMk cId="2679230790" sldId="262"/>
            <ac:spMk id="2" creationId="{ECB4009B-0730-474E-9545-ECA590CF272E}"/>
          </ac:spMkLst>
        </pc:spChg>
        <pc:spChg chg="add mod">
          <ac:chgData name="Hopkins, Nikki" userId="6fbc8c25-169b-4d91-94f7-6dc4fdfe6888" providerId="ADAL" clId="{AC71C65F-2E3F-4BCD-A94A-9A0C92B42989}" dt="2021-02-09T14:04:52.130" v="93" actId="403"/>
          <ac:spMkLst>
            <pc:docMk/>
            <pc:sldMk cId="2679230790" sldId="262"/>
            <ac:spMk id="4" creationId="{CE230718-CA05-48F7-8004-69929BA415A2}"/>
          </ac:spMkLst>
        </pc:spChg>
        <pc:spChg chg="add mod">
          <ac:chgData name="Hopkins, Nikki" userId="6fbc8c25-169b-4d91-94f7-6dc4fdfe6888" providerId="ADAL" clId="{AC71C65F-2E3F-4BCD-A94A-9A0C92B42989}" dt="2021-02-09T14:04:56.197" v="94" actId="403"/>
          <ac:spMkLst>
            <pc:docMk/>
            <pc:sldMk cId="2679230790" sldId="262"/>
            <ac:spMk id="6" creationId="{123428F8-3FAD-4662-A671-42EE996AB1DA}"/>
          </ac:spMkLst>
        </pc:spChg>
        <pc:picChg chg="add mod">
          <ac:chgData name="Hopkins, Nikki" userId="6fbc8c25-169b-4d91-94f7-6dc4fdfe6888" providerId="ADAL" clId="{AC71C65F-2E3F-4BCD-A94A-9A0C92B42989}" dt="2021-02-09T13:57:47.313" v="53" actId="1076"/>
          <ac:picMkLst>
            <pc:docMk/>
            <pc:sldMk cId="2679230790" sldId="262"/>
            <ac:picMk id="3" creationId="{FA938283-81C5-4527-9B29-2ADFD2EFA477}"/>
          </ac:picMkLst>
        </pc:picChg>
        <pc:picChg chg="add mod">
          <ac:chgData name="Hopkins, Nikki" userId="6fbc8c25-169b-4d91-94f7-6dc4fdfe6888" providerId="ADAL" clId="{AC71C65F-2E3F-4BCD-A94A-9A0C92B42989}" dt="2021-02-09T13:57:31.479" v="50" actId="1076"/>
          <ac:picMkLst>
            <pc:docMk/>
            <pc:sldMk cId="2679230790" sldId="262"/>
            <ac:picMk id="5" creationId="{3FCBEF21-43D0-47CE-A19D-1D92D3841724}"/>
          </ac:picMkLst>
        </pc:picChg>
        <pc:picChg chg="add del mod">
          <ac:chgData name="Hopkins, Nikki" userId="6fbc8c25-169b-4d91-94f7-6dc4fdfe6888" providerId="ADAL" clId="{AC71C65F-2E3F-4BCD-A94A-9A0C92B42989}" dt="2021-02-09T13:56:40.121" v="42" actId="478"/>
          <ac:picMkLst>
            <pc:docMk/>
            <pc:sldMk cId="2679230790" sldId="262"/>
            <ac:picMk id="7" creationId="{C1D5C672-87F0-46EC-84DE-79C1E5EC0C4E}"/>
          </ac:picMkLst>
        </pc:picChg>
        <pc:picChg chg="add mod">
          <ac:chgData name="Hopkins, Nikki" userId="6fbc8c25-169b-4d91-94f7-6dc4fdfe6888" providerId="ADAL" clId="{AC71C65F-2E3F-4BCD-A94A-9A0C92B42989}" dt="2021-02-09T13:57:40.858" v="52" actId="1076"/>
          <ac:picMkLst>
            <pc:docMk/>
            <pc:sldMk cId="2679230790" sldId="262"/>
            <ac:picMk id="8" creationId="{A1602B23-B09B-484F-A578-E2B258C42022}"/>
          </ac:picMkLst>
        </pc:picChg>
      </pc:sldChg>
      <pc:sldChg chg="addSp delSp modSp add">
        <pc:chgData name="Hopkins, Nikki" userId="6fbc8c25-169b-4d91-94f7-6dc4fdfe6888" providerId="ADAL" clId="{AC71C65F-2E3F-4BCD-A94A-9A0C92B42989}" dt="2021-02-09T14:05:11.569" v="96" actId="12788"/>
        <pc:sldMkLst>
          <pc:docMk/>
          <pc:sldMk cId="128822091" sldId="263"/>
        </pc:sldMkLst>
        <pc:spChg chg="add del mod">
          <ac:chgData name="Hopkins, Nikki" userId="6fbc8c25-169b-4d91-94f7-6dc4fdfe6888" providerId="ADAL" clId="{AC71C65F-2E3F-4BCD-A94A-9A0C92B42989}" dt="2021-02-09T13:59:56.996" v="59" actId="478"/>
          <ac:spMkLst>
            <pc:docMk/>
            <pc:sldMk cId="128822091" sldId="263"/>
            <ac:spMk id="2" creationId="{E91F8BD9-9D73-4AB5-81F8-223C25FE91AF}"/>
          </ac:spMkLst>
        </pc:spChg>
        <pc:spChg chg="add del mod">
          <ac:chgData name="Hopkins, Nikki" userId="6fbc8c25-169b-4d91-94f7-6dc4fdfe6888" providerId="ADAL" clId="{AC71C65F-2E3F-4BCD-A94A-9A0C92B42989}" dt="2021-02-09T14:00:33.035" v="64" actId="478"/>
          <ac:spMkLst>
            <pc:docMk/>
            <pc:sldMk cId="128822091" sldId="263"/>
            <ac:spMk id="4" creationId="{5FF0A2F8-9567-432B-AB02-B536FD53D66D}"/>
          </ac:spMkLst>
        </pc:spChg>
        <pc:spChg chg="add mod">
          <ac:chgData name="Hopkins, Nikki" userId="6fbc8c25-169b-4d91-94f7-6dc4fdfe6888" providerId="ADAL" clId="{AC71C65F-2E3F-4BCD-A94A-9A0C92B42989}" dt="2021-02-09T14:05:02.164" v="95" actId="12788"/>
          <ac:spMkLst>
            <pc:docMk/>
            <pc:sldMk cId="128822091" sldId="263"/>
            <ac:spMk id="7" creationId="{747A0378-071B-48CB-8725-E966FFCF8C0B}"/>
          </ac:spMkLst>
        </pc:spChg>
        <pc:graphicFrameChg chg="add del mod">
          <ac:chgData name="Hopkins, Nikki" userId="6fbc8c25-169b-4d91-94f7-6dc4fdfe6888" providerId="ADAL" clId="{AC71C65F-2E3F-4BCD-A94A-9A0C92B42989}" dt="2021-02-09T13:59:56.996" v="59" actId="478"/>
          <ac:graphicFrameMkLst>
            <pc:docMk/>
            <pc:sldMk cId="128822091" sldId="263"/>
            <ac:graphicFrameMk id="3" creationId="{A2701B38-619D-4098-8A26-319B96E4A074}"/>
          </ac:graphicFrameMkLst>
        </pc:graphicFrameChg>
        <pc:graphicFrameChg chg="add del mod">
          <ac:chgData name="Hopkins, Nikki" userId="6fbc8c25-169b-4d91-94f7-6dc4fdfe6888" providerId="ADAL" clId="{AC71C65F-2E3F-4BCD-A94A-9A0C92B42989}" dt="2021-02-09T14:00:33.035" v="64" actId="478"/>
          <ac:graphicFrameMkLst>
            <pc:docMk/>
            <pc:sldMk cId="128822091" sldId="263"/>
            <ac:graphicFrameMk id="5" creationId="{DEF3C0F3-7F98-434B-9B40-5562F20947AB}"/>
          </ac:graphicFrameMkLst>
        </pc:graphicFrameChg>
        <pc:picChg chg="add mod modCrop">
          <ac:chgData name="Hopkins, Nikki" userId="6fbc8c25-169b-4d91-94f7-6dc4fdfe6888" providerId="ADAL" clId="{AC71C65F-2E3F-4BCD-A94A-9A0C92B42989}" dt="2021-02-09T14:05:11.569" v="96" actId="12788"/>
          <ac:picMkLst>
            <pc:docMk/>
            <pc:sldMk cId="128822091" sldId="263"/>
            <ac:picMk id="6" creationId="{DA5AF2F0-CB42-4C0A-B99E-9C36959004C6}"/>
          </ac:picMkLst>
        </pc:picChg>
      </pc:sldChg>
    </pc:docChg>
  </pc:docChgLst>
  <pc:docChgLst>
    <pc:chgData name="Hopkins, Nikki" userId="S::cvnho230@coventry.gov.uk::6fbc8c25-169b-4d91-94f7-6dc4fdfe6888" providerId="AD" clId="Web-{26B16F0F-E236-4E82-8B23-4A625AA8CBFB}"/>
    <pc:docChg chg="modSld">
      <pc:chgData name="Hopkins, Nikki" userId="S::cvnho230@coventry.gov.uk::6fbc8c25-169b-4d91-94f7-6dc4fdfe6888" providerId="AD" clId="Web-{26B16F0F-E236-4E82-8B23-4A625AA8CBFB}" dt="2021-09-06T08:43:17.981" v="12" actId="20577"/>
      <pc:docMkLst>
        <pc:docMk/>
      </pc:docMkLst>
      <pc:sldChg chg="modSp">
        <pc:chgData name="Hopkins, Nikki" userId="S::cvnho230@coventry.gov.uk::6fbc8c25-169b-4d91-94f7-6dc4fdfe6888" providerId="AD" clId="Web-{26B16F0F-E236-4E82-8B23-4A625AA8CBFB}" dt="2021-09-06T08:43:17.981" v="12" actId="20577"/>
        <pc:sldMkLst>
          <pc:docMk/>
          <pc:sldMk cId="731321491" sldId="258"/>
        </pc:sldMkLst>
        <pc:spChg chg="mod">
          <ac:chgData name="Hopkins, Nikki" userId="S::cvnho230@coventry.gov.uk::6fbc8c25-169b-4d91-94f7-6dc4fdfe6888" providerId="AD" clId="Web-{26B16F0F-E236-4E82-8B23-4A625AA8CBFB}" dt="2021-09-06T08:43:17.981" v="12" actId="20577"/>
          <ac:spMkLst>
            <pc:docMk/>
            <pc:sldMk cId="731321491" sldId="258"/>
            <ac:spMk id="5" creationId="{62F581C9-036A-411D-AE67-A70EDEDE8636}"/>
          </ac:spMkLst>
        </pc:spChg>
      </pc:sldChg>
    </pc:docChg>
  </pc:docChgLst>
  <pc:docChgLst>
    <pc:chgData name="Hopkins, Nikki" userId="6fbc8c25-169b-4d91-94f7-6dc4fdfe6888" providerId="ADAL" clId="{F9E71EAD-F015-474B-B9BA-877A603A00F7}"/>
    <pc:docChg chg="addSld modSld">
      <pc:chgData name="Hopkins, Nikki" userId="6fbc8c25-169b-4d91-94f7-6dc4fdfe6888" providerId="ADAL" clId="{F9E71EAD-F015-474B-B9BA-877A603A00F7}" dt="2021-04-20T10:03:21.691" v="41"/>
      <pc:docMkLst>
        <pc:docMk/>
      </pc:docMkLst>
      <pc:sldChg chg="addSp modSp add">
        <pc:chgData name="Hopkins, Nikki" userId="6fbc8c25-169b-4d91-94f7-6dc4fdfe6888" providerId="ADAL" clId="{F9E71EAD-F015-474B-B9BA-877A603A00F7}" dt="2021-04-20T09:59:49.743" v="4" actId="12788"/>
        <pc:sldMkLst>
          <pc:docMk/>
          <pc:sldMk cId="1797174491" sldId="264"/>
        </pc:sldMkLst>
        <pc:spChg chg="add mod">
          <ac:chgData name="Hopkins, Nikki" userId="6fbc8c25-169b-4d91-94f7-6dc4fdfe6888" providerId="ADAL" clId="{F9E71EAD-F015-474B-B9BA-877A603A00F7}" dt="2021-04-20T09:59:49.743" v="4" actId="12788"/>
          <ac:spMkLst>
            <pc:docMk/>
            <pc:sldMk cId="1797174491" sldId="264"/>
            <ac:spMk id="2" creationId="{F25E130E-2F52-4F0A-B4BE-01CBB57FFD0C}"/>
          </ac:spMkLst>
        </pc:spChg>
      </pc:sldChg>
      <pc:sldChg chg="addSp modSp add">
        <pc:chgData name="Hopkins, Nikki" userId="6fbc8c25-169b-4d91-94f7-6dc4fdfe6888" providerId="ADAL" clId="{F9E71EAD-F015-474B-B9BA-877A603A00F7}" dt="2021-04-20T10:01:43.497" v="13" actId="20577"/>
        <pc:sldMkLst>
          <pc:docMk/>
          <pc:sldMk cId="2538524685" sldId="265"/>
        </pc:sldMkLst>
        <pc:spChg chg="add mod">
          <ac:chgData name="Hopkins, Nikki" userId="6fbc8c25-169b-4d91-94f7-6dc4fdfe6888" providerId="ADAL" clId="{F9E71EAD-F015-474B-B9BA-877A603A00F7}" dt="2021-04-20T10:01:43.497" v="13" actId="20577"/>
          <ac:spMkLst>
            <pc:docMk/>
            <pc:sldMk cId="2538524685" sldId="265"/>
            <ac:spMk id="2" creationId="{3C585939-02A2-4816-8A95-36E136D6221E}"/>
          </ac:spMkLst>
        </pc:spChg>
      </pc:sldChg>
      <pc:sldChg chg="addSp modSp add">
        <pc:chgData name="Hopkins, Nikki" userId="6fbc8c25-169b-4d91-94f7-6dc4fdfe6888" providerId="ADAL" clId="{F9E71EAD-F015-474B-B9BA-877A603A00F7}" dt="2021-04-20T10:01:58.071" v="20" actId="20577"/>
        <pc:sldMkLst>
          <pc:docMk/>
          <pc:sldMk cId="1077555154" sldId="266"/>
        </pc:sldMkLst>
        <pc:spChg chg="add mod">
          <ac:chgData name="Hopkins, Nikki" userId="6fbc8c25-169b-4d91-94f7-6dc4fdfe6888" providerId="ADAL" clId="{F9E71EAD-F015-474B-B9BA-877A603A00F7}" dt="2021-04-20T10:01:58.071" v="20" actId="20577"/>
          <ac:spMkLst>
            <pc:docMk/>
            <pc:sldMk cId="1077555154" sldId="266"/>
            <ac:spMk id="2" creationId="{D4F1837E-5175-4C41-A45A-86243012CE4B}"/>
          </ac:spMkLst>
        </pc:spChg>
      </pc:sldChg>
      <pc:sldChg chg="addSp modSp add">
        <pc:chgData name="Hopkins, Nikki" userId="6fbc8c25-169b-4d91-94f7-6dc4fdfe6888" providerId="ADAL" clId="{F9E71EAD-F015-474B-B9BA-877A603A00F7}" dt="2021-04-20T10:02:57.450" v="31" actId="6549"/>
        <pc:sldMkLst>
          <pc:docMk/>
          <pc:sldMk cId="3958713789" sldId="267"/>
        </pc:sldMkLst>
        <pc:spChg chg="add mod">
          <ac:chgData name="Hopkins, Nikki" userId="6fbc8c25-169b-4d91-94f7-6dc4fdfe6888" providerId="ADAL" clId="{F9E71EAD-F015-474B-B9BA-877A603A00F7}" dt="2021-04-20T10:02:57.450" v="31" actId="6549"/>
          <ac:spMkLst>
            <pc:docMk/>
            <pc:sldMk cId="3958713789" sldId="267"/>
            <ac:spMk id="2" creationId="{523CF272-0DED-4841-890C-F351FC7E6871}"/>
          </ac:spMkLst>
        </pc:spChg>
      </pc:sldChg>
      <pc:sldChg chg="addSp delSp modSp add">
        <pc:chgData name="Hopkins, Nikki" userId="6fbc8c25-169b-4d91-94f7-6dc4fdfe6888" providerId="ADAL" clId="{F9E71EAD-F015-474B-B9BA-877A603A00F7}" dt="2021-04-20T10:03:02.880" v="38" actId="20577"/>
        <pc:sldMkLst>
          <pc:docMk/>
          <pc:sldMk cId="1710067431" sldId="268"/>
        </pc:sldMkLst>
        <pc:spChg chg="add del">
          <ac:chgData name="Hopkins, Nikki" userId="6fbc8c25-169b-4d91-94f7-6dc4fdfe6888" providerId="ADAL" clId="{F9E71EAD-F015-474B-B9BA-877A603A00F7}" dt="2021-04-20T10:02:37.308" v="28"/>
          <ac:spMkLst>
            <pc:docMk/>
            <pc:sldMk cId="1710067431" sldId="268"/>
            <ac:spMk id="2" creationId="{6ED4058E-73FF-42CF-8F0C-546C14B67A53}"/>
          </ac:spMkLst>
        </pc:spChg>
        <pc:spChg chg="add mod">
          <ac:chgData name="Hopkins, Nikki" userId="6fbc8c25-169b-4d91-94f7-6dc4fdfe6888" providerId="ADAL" clId="{F9E71EAD-F015-474B-B9BA-877A603A00F7}" dt="2021-04-20T10:03:02.880" v="38" actId="20577"/>
          <ac:spMkLst>
            <pc:docMk/>
            <pc:sldMk cId="1710067431" sldId="268"/>
            <ac:spMk id="3" creationId="{36CC2B4D-CCC0-4D04-8B4A-8043B1121BB7}"/>
          </ac:spMkLst>
        </pc:spChg>
      </pc:sldChg>
      <pc:sldChg chg="addSp modSp add">
        <pc:chgData name="Hopkins, Nikki" userId="6fbc8c25-169b-4d91-94f7-6dc4fdfe6888" providerId="ADAL" clId="{F9E71EAD-F015-474B-B9BA-877A603A00F7}" dt="2021-04-20T10:03:21.691" v="41"/>
        <pc:sldMkLst>
          <pc:docMk/>
          <pc:sldMk cId="197599288" sldId="269"/>
        </pc:sldMkLst>
        <pc:spChg chg="add mod">
          <ac:chgData name="Hopkins, Nikki" userId="6fbc8c25-169b-4d91-94f7-6dc4fdfe6888" providerId="ADAL" clId="{F9E71EAD-F015-474B-B9BA-877A603A00F7}" dt="2021-04-20T10:03:21.691" v="41"/>
          <ac:spMkLst>
            <pc:docMk/>
            <pc:sldMk cId="197599288" sldId="269"/>
            <ac:spMk id="2" creationId="{E0FB3E8D-AD42-43F7-B6F7-58C393304AF6}"/>
          </ac:spMkLst>
        </pc:spChg>
      </pc:sldChg>
    </pc:docChg>
  </pc:docChgLst>
  <pc:docChgLst>
    <pc:chgData name="Hopkins, Nikki" userId="6fbc8c25-169b-4d91-94f7-6dc4fdfe6888" providerId="ADAL" clId="{2B9D459D-AE38-4EBC-9E84-9D761DB17CD7}"/>
    <pc:docChg chg="custSel addSld delSld modSld">
      <pc:chgData name="Hopkins, Nikki" userId="6fbc8c25-169b-4d91-94f7-6dc4fdfe6888" providerId="ADAL" clId="{2B9D459D-AE38-4EBC-9E84-9D761DB17CD7}" dt="2021-05-24T12:50:41.430" v="169" actId="14100"/>
      <pc:docMkLst>
        <pc:docMk/>
      </pc:docMkLst>
      <pc:sldChg chg="addSp modSp">
        <pc:chgData name="Hopkins, Nikki" userId="6fbc8c25-169b-4d91-94f7-6dc4fdfe6888" providerId="ADAL" clId="{2B9D459D-AE38-4EBC-9E84-9D761DB17CD7}" dt="2021-05-21T13:20:51.118" v="82" actId="1076"/>
        <pc:sldMkLst>
          <pc:docMk/>
          <pc:sldMk cId="731321491" sldId="258"/>
        </pc:sldMkLst>
        <pc:spChg chg="add mod">
          <ac:chgData name="Hopkins, Nikki" userId="6fbc8c25-169b-4d91-94f7-6dc4fdfe6888" providerId="ADAL" clId="{2B9D459D-AE38-4EBC-9E84-9D761DB17CD7}" dt="2021-05-21T13:20:51.118" v="82" actId="1076"/>
          <ac:spMkLst>
            <pc:docMk/>
            <pc:sldMk cId="731321491" sldId="258"/>
            <ac:spMk id="5" creationId="{62F581C9-036A-411D-AE67-A70EDEDE8636}"/>
          </ac:spMkLst>
        </pc:spChg>
      </pc:sldChg>
      <pc:sldChg chg="addSp delSp modSp">
        <pc:chgData name="Hopkins, Nikki" userId="6fbc8c25-169b-4d91-94f7-6dc4fdfe6888" providerId="ADAL" clId="{2B9D459D-AE38-4EBC-9E84-9D761DB17CD7}" dt="2021-05-21T13:04:23.809" v="20" actId="171"/>
        <pc:sldMkLst>
          <pc:docMk/>
          <pc:sldMk cId="1797174491" sldId="264"/>
        </pc:sldMkLst>
        <pc:picChg chg="mod">
          <ac:chgData name="Hopkins, Nikki" userId="6fbc8c25-169b-4d91-94f7-6dc4fdfe6888" providerId="ADAL" clId="{2B9D459D-AE38-4EBC-9E84-9D761DB17CD7}" dt="2021-05-21T13:02:25.411" v="2" actId="1076"/>
          <ac:picMkLst>
            <pc:docMk/>
            <pc:sldMk cId="1797174491" sldId="264"/>
            <ac:picMk id="3" creationId="{88ACE950-6DD7-4015-8EA9-7008D0956501}"/>
          </ac:picMkLst>
        </pc:picChg>
        <pc:picChg chg="del mod">
          <ac:chgData name="Hopkins, Nikki" userId="6fbc8c25-169b-4d91-94f7-6dc4fdfe6888" providerId="ADAL" clId="{2B9D459D-AE38-4EBC-9E84-9D761DB17CD7}" dt="2021-05-21T13:02:56.159" v="9" actId="478"/>
          <ac:picMkLst>
            <pc:docMk/>
            <pc:sldMk cId="1797174491" sldId="264"/>
            <ac:picMk id="4" creationId="{B81684CF-B2AC-40D8-A58D-17ACACAAEB39}"/>
          </ac:picMkLst>
        </pc:picChg>
        <pc:picChg chg="del mod">
          <ac:chgData name="Hopkins, Nikki" userId="6fbc8c25-169b-4d91-94f7-6dc4fdfe6888" providerId="ADAL" clId="{2B9D459D-AE38-4EBC-9E84-9D761DB17CD7}" dt="2021-05-21T13:02:48.921" v="8" actId="478"/>
          <ac:picMkLst>
            <pc:docMk/>
            <pc:sldMk cId="1797174491" sldId="264"/>
            <ac:picMk id="5" creationId="{63918046-F1C9-40F1-BDB4-7223E299180A}"/>
          </ac:picMkLst>
        </pc:picChg>
        <pc:picChg chg="del mod">
          <ac:chgData name="Hopkins, Nikki" userId="6fbc8c25-169b-4d91-94f7-6dc4fdfe6888" providerId="ADAL" clId="{2B9D459D-AE38-4EBC-9E84-9D761DB17CD7}" dt="2021-05-21T13:02:36.976" v="4" actId="478"/>
          <ac:picMkLst>
            <pc:docMk/>
            <pc:sldMk cId="1797174491" sldId="264"/>
            <ac:picMk id="6" creationId="{EDB86A84-AB23-40DD-BC81-AFE902290A67}"/>
          </ac:picMkLst>
        </pc:picChg>
        <pc:picChg chg="del mod">
          <ac:chgData name="Hopkins, Nikki" userId="6fbc8c25-169b-4d91-94f7-6dc4fdfe6888" providerId="ADAL" clId="{2B9D459D-AE38-4EBC-9E84-9D761DB17CD7}" dt="2021-05-21T13:02:29.179" v="3" actId="478"/>
          <ac:picMkLst>
            <pc:docMk/>
            <pc:sldMk cId="1797174491" sldId="264"/>
            <ac:picMk id="7" creationId="{D139E3E9-FC33-46BE-93A4-C45F5B475592}"/>
          </ac:picMkLst>
        </pc:picChg>
        <pc:picChg chg="add mod">
          <ac:chgData name="Hopkins, Nikki" userId="6fbc8c25-169b-4d91-94f7-6dc4fdfe6888" providerId="ADAL" clId="{2B9D459D-AE38-4EBC-9E84-9D761DB17CD7}" dt="2021-05-21T13:04:04.321" v="15" actId="14100"/>
          <ac:picMkLst>
            <pc:docMk/>
            <pc:sldMk cId="1797174491" sldId="264"/>
            <ac:picMk id="1026" creationId="{47E2B11E-C961-4B18-A0B5-3AB68A6BF392}"/>
          </ac:picMkLst>
        </pc:picChg>
        <pc:picChg chg="add mod">
          <ac:chgData name="Hopkins, Nikki" userId="6fbc8c25-169b-4d91-94f7-6dc4fdfe6888" providerId="ADAL" clId="{2B9D459D-AE38-4EBC-9E84-9D761DB17CD7}" dt="2021-05-21T13:04:23.809" v="20" actId="171"/>
          <ac:picMkLst>
            <pc:docMk/>
            <pc:sldMk cId="1797174491" sldId="264"/>
            <ac:picMk id="1028" creationId="{708AF4F7-A225-40C7-BD5C-CB1D7832D0FD}"/>
          </ac:picMkLst>
        </pc:picChg>
      </pc:sldChg>
      <pc:sldChg chg="addSp modSp">
        <pc:chgData name="Hopkins, Nikki" userId="6fbc8c25-169b-4d91-94f7-6dc4fdfe6888" providerId="ADAL" clId="{2B9D459D-AE38-4EBC-9E84-9D761DB17CD7}" dt="2021-05-21T13:08:53.897" v="63" actId="14100"/>
        <pc:sldMkLst>
          <pc:docMk/>
          <pc:sldMk cId="2538524685" sldId="265"/>
        </pc:sldMkLst>
        <pc:picChg chg="add mod">
          <ac:chgData name="Hopkins, Nikki" userId="6fbc8c25-169b-4d91-94f7-6dc4fdfe6888" providerId="ADAL" clId="{2B9D459D-AE38-4EBC-9E84-9D761DB17CD7}" dt="2021-05-21T13:08:48.244" v="61" actId="14100"/>
          <ac:picMkLst>
            <pc:docMk/>
            <pc:sldMk cId="2538524685" sldId="265"/>
            <ac:picMk id="3074" creationId="{6AD115DF-413C-4B68-82AA-1188086F2217}"/>
          </ac:picMkLst>
        </pc:picChg>
        <pc:picChg chg="add mod">
          <ac:chgData name="Hopkins, Nikki" userId="6fbc8c25-169b-4d91-94f7-6dc4fdfe6888" providerId="ADAL" clId="{2B9D459D-AE38-4EBC-9E84-9D761DB17CD7}" dt="2021-05-21T13:08:53.897" v="63" actId="14100"/>
          <ac:picMkLst>
            <pc:docMk/>
            <pc:sldMk cId="2538524685" sldId="265"/>
            <ac:picMk id="3076" creationId="{21913F55-9231-4278-A5FB-767E19E0B50C}"/>
          </ac:picMkLst>
        </pc:picChg>
      </pc:sldChg>
      <pc:sldChg chg="addSp modSp">
        <pc:chgData name="Hopkins, Nikki" userId="6fbc8c25-169b-4d91-94f7-6dc4fdfe6888" providerId="ADAL" clId="{2B9D459D-AE38-4EBC-9E84-9D761DB17CD7}" dt="2021-05-24T12:50:41.430" v="169" actId="14100"/>
        <pc:sldMkLst>
          <pc:docMk/>
          <pc:sldMk cId="1077555154" sldId="266"/>
        </pc:sldMkLst>
        <pc:spChg chg="mod">
          <ac:chgData name="Hopkins, Nikki" userId="6fbc8c25-169b-4d91-94f7-6dc4fdfe6888" providerId="ADAL" clId="{2B9D459D-AE38-4EBC-9E84-9D761DB17CD7}" dt="2021-05-24T11:09:19.886" v="124" actId="404"/>
          <ac:spMkLst>
            <pc:docMk/>
            <pc:sldMk cId="1077555154" sldId="266"/>
            <ac:spMk id="2" creationId="{D4F1837E-5175-4C41-A45A-86243012CE4B}"/>
          </ac:spMkLst>
        </pc:spChg>
        <pc:spChg chg="add mod">
          <ac:chgData name="Hopkins, Nikki" userId="6fbc8c25-169b-4d91-94f7-6dc4fdfe6888" providerId="ADAL" clId="{2B9D459D-AE38-4EBC-9E84-9D761DB17CD7}" dt="2021-05-24T12:50:41.430" v="169" actId="14100"/>
          <ac:spMkLst>
            <pc:docMk/>
            <pc:sldMk cId="1077555154" sldId="266"/>
            <ac:spMk id="5" creationId="{DFCFCCFA-4823-4AF3-8DA7-BF37589EE9DC}"/>
          </ac:spMkLst>
        </pc:spChg>
        <pc:picChg chg="add mod">
          <ac:chgData name="Hopkins, Nikki" userId="6fbc8c25-169b-4d91-94f7-6dc4fdfe6888" providerId="ADAL" clId="{2B9D459D-AE38-4EBC-9E84-9D761DB17CD7}" dt="2021-05-24T10:19:54.211" v="85" actId="1076"/>
          <ac:picMkLst>
            <pc:docMk/>
            <pc:sldMk cId="1077555154" sldId="266"/>
            <ac:picMk id="3" creationId="{B2A0E826-0735-4DDA-9BBA-FB94C4957E87}"/>
          </ac:picMkLst>
        </pc:picChg>
        <pc:picChg chg="add mod">
          <ac:chgData name="Hopkins, Nikki" userId="6fbc8c25-169b-4d91-94f7-6dc4fdfe6888" providerId="ADAL" clId="{2B9D459D-AE38-4EBC-9E84-9D761DB17CD7}" dt="2021-05-24T10:21:40.388" v="88" actId="1076"/>
          <ac:picMkLst>
            <pc:docMk/>
            <pc:sldMk cId="1077555154" sldId="266"/>
            <ac:picMk id="4" creationId="{ED46ACC9-5940-403B-BD42-2835D995B002}"/>
          </ac:picMkLst>
        </pc:picChg>
      </pc:sldChg>
      <pc:sldChg chg="del">
        <pc:chgData name="Hopkins, Nikki" userId="6fbc8c25-169b-4d91-94f7-6dc4fdfe6888" providerId="ADAL" clId="{2B9D459D-AE38-4EBC-9E84-9D761DB17CD7}" dt="2021-05-21T13:17:07.512" v="64" actId="2696"/>
        <pc:sldMkLst>
          <pc:docMk/>
          <pc:sldMk cId="3958713789" sldId="267"/>
        </pc:sldMkLst>
      </pc:sldChg>
      <pc:sldChg chg="del">
        <pc:chgData name="Hopkins, Nikki" userId="6fbc8c25-169b-4d91-94f7-6dc4fdfe6888" providerId="ADAL" clId="{2B9D459D-AE38-4EBC-9E84-9D761DB17CD7}" dt="2021-05-21T13:17:21.807" v="65" actId="2696"/>
        <pc:sldMkLst>
          <pc:docMk/>
          <pc:sldMk cId="1710067431" sldId="268"/>
        </pc:sldMkLst>
      </pc:sldChg>
      <pc:sldChg chg="del">
        <pc:chgData name="Hopkins, Nikki" userId="6fbc8c25-169b-4d91-94f7-6dc4fdfe6888" providerId="ADAL" clId="{2B9D459D-AE38-4EBC-9E84-9D761DB17CD7}" dt="2021-05-21T13:17:25.144" v="66" actId="2696"/>
        <pc:sldMkLst>
          <pc:docMk/>
          <pc:sldMk cId="197599288" sldId="269"/>
        </pc:sldMkLst>
      </pc:sldChg>
      <pc:sldChg chg="addSp modSp add">
        <pc:chgData name="Hopkins, Nikki" userId="6fbc8c25-169b-4d91-94f7-6dc4fdfe6888" providerId="ADAL" clId="{2B9D459D-AE38-4EBC-9E84-9D761DB17CD7}" dt="2021-05-21T13:07:29.674" v="52" actId="1076"/>
        <pc:sldMkLst>
          <pc:docMk/>
          <pc:sldMk cId="2383774863" sldId="270"/>
        </pc:sldMkLst>
        <pc:spChg chg="add mod">
          <ac:chgData name="Hopkins, Nikki" userId="6fbc8c25-169b-4d91-94f7-6dc4fdfe6888" providerId="ADAL" clId="{2B9D459D-AE38-4EBC-9E84-9D761DB17CD7}" dt="2021-05-21T13:03:42.756" v="14" actId="20577"/>
          <ac:spMkLst>
            <pc:docMk/>
            <pc:sldMk cId="2383774863" sldId="270"/>
            <ac:spMk id="2" creationId="{617145DC-AA3D-412D-B2A7-D93F56BAB6D3}"/>
          </ac:spMkLst>
        </pc:spChg>
        <pc:picChg chg="add mod">
          <ac:chgData name="Hopkins, Nikki" userId="6fbc8c25-169b-4d91-94f7-6dc4fdfe6888" providerId="ADAL" clId="{2B9D459D-AE38-4EBC-9E84-9D761DB17CD7}" dt="2021-05-21T13:06:18.613" v="46" actId="1076"/>
          <ac:picMkLst>
            <pc:docMk/>
            <pc:sldMk cId="2383774863" sldId="270"/>
            <ac:picMk id="2050" creationId="{AD9E7C25-4D83-4ED9-980B-4C40CBF22C1E}"/>
          </ac:picMkLst>
        </pc:picChg>
        <pc:picChg chg="add mod">
          <ac:chgData name="Hopkins, Nikki" userId="6fbc8c25-169b-4d91-94f7-6dc4fdfe6888" providerId="ADAL" clId="{2B9D459D-AE38-4EBC-9E84-9D761DB17CD7}" dt="2021-05-21T13:07:29.674" v="52" actId="1076"/>
          <ac:picMkLst>
            <pc:docMk/>
            <pc:sldMk cId="2383774863" sldId="270"/>
            <ac:picMk id="2052" creationId="{8A37CA42-15DE-4B00-8466-91E1E147476B}"/>
          </ac:picMkLst>
        </pc:picChg>
        <pc:picChg chg="add mod">
          <ac:chgData name="Hopkins, Nikki" userId="6fbc8c25-169b-4d91-94f7-6dc4fdfe6888" providerId="ADAL" clId="{2B9D459D-AE38-4EBC-9E84-9D761DB17CD7}" dt="2021-05-21T13:06:03.749" v="41" actId="1076"/>
          <ac:picMkLst>
            <pc:docMk/>
            <pc:sldMk cId="2383774863" sldId="270"/>
            <ac:picMk id="2054" creationId="{0FE8FDA4-345B-46C2-A63F-413CA8889141}"/>
          </ac:picMkLst>
        </pc:picChg>
        <pc:picChg chg="add mod">
          <ac:chgData name="Hopkins, Nikki" userId="6fbc8c25-169b-4d91-94f7-6dc4fdfe6888" providerId="ADAL" clId="{2B9D459D-AE38-4EBC-9E84-9D761DB17CD7}" dt="2021-05-21T13:06:32.196" v="51" actId="1076"/>
          <ac:picMkLst>
            <pc:docMk/>
            <pc:sldMk cId="2383774863" sldId="270"/>
            <ac:picMk id="2056" creationId="{D3467D83-14B8-4D37-BDD4-2EAE7E7F6CA8}"/>
          </ac:picMkLst>
        </pc:picChg>
        <pc:picChg chg="add mod">
          <ac:chgData name="Hopkins, Nikki" userId="6fbc8c25-169b-4d91-94f7-6dc4fdfe6888" providerId="ADAL" clId="{2B9D459D-AE38-4EBC-9E84-9D761DB17CD7}" dt="2021-05-21T13:06:22.881" v="48" actId="1076"/>
          <ac:picMkLst>
            <pc:docMk/>
            <pc:sldMk cId="2383774863" sldId="270"/>
            <ac:picMk id="2058" creationId="{2E115E5A-0EAF-4277-9245-7FC4C9BB150F}"/>
          </ac:picMkLst>
        </pc:picChg>
      </pc:sldChg>
    </pc:docChg>
  </pc:docChgLst>
  <pc:docChgLst>
    <pc:chgData name="Hopkins, Nikki" userId="S::cvnho230@coventry.gov.uk::6fbc8c25-169b-4d91-94f7-6dc4fdfe6888" providerId="AD" clId="Web-{B9FAA8C2-A824-4AC9-87FB-261848F28E75}"/>
    <pc:docChg chg="modSld">
      <pc:chgData name="Hopkins, Nikki" userId="S::cvnho230@coventry.gov.uk::6fbc8c25-169b-4d91-94f7-6dc4fdfe6888" providerId="AD" clId="Web-{B9FAA8C2-A824-4AC9-87FB-261848F28E75}" dt="2021-05-21T12:58:05.118" v="45" actId="1076"/>
      <pc:docMkLst>
        <pc:docMk/>
      </pc:docMkLst>
      <pc:sldChg chg="modSp">
        <pc:chgData name="Hopkins, Nikki" userId="S::cvnho230@coventry.gov.uk::6fbc8c25-169b-4d91-94f7-6dc4fdfe6888" providerId="AD" clId="Web-{B9FAA8C2-A824-4AC9-87FB-261848F28E75}" dt="2021-05-21T12:56:07.032" v="6" actId="20577"/>
        <pc:sldMkLst>
          <pc:docMk/>
          <pc:sldMk cId="731321491" sldId="258"/>
        </pc:sldMkLst>
        <pc:spChg chg="mod">
          <ac:chgData name="Hopkins, Nikki" userId="S::cvnho230@coventry.gov.uk::6fbc8c25-169b-4d91-94f7-6dc4fdfe6888" providerId="AD" clId="Web-{B9FAA8C2-A824-4AC9-87FB-261848F28E75}" dt="2021-05-21T12:56:07.032" v="6" actId="20577"/>
          <ac:spMkLst>
            <pc:docMk/>
            <pc:sldMk cId="731321491" sldId="258"/>
            <ac:spMk id="4" creationId="{A8098840-9321-4785-A7A9-1C1ED169A611}"/>
          </ac:spMkLst>
        </pc:spChg>
      </pc:sldChg>
      <pc:sldChg chg="addSp modSp">
        <pc:chgData name="Hopkins, Nikki" userId="S::cvnho230@coventry.gov.uk::6fbc8c25-169b-4d91-94f7-6dc4fdfe6888" providerId="AD" clId="Web-{B9FAA8C2-A824-4AC9-87FB-261848F28E75}" dt="2021-05-21T12:58:05.118" v="45" actId="1076"/>
        <pc:sldMkLst>
          <pc:docMk/>
          <pc:sldMk cId="1797174491" sldId="264"/>
        </pc:sldMkLst>
        <pc:spChg chg="mod">
          <ac:chgData name="Hopkins, Nikki" userId="S::cvnho230@coventry.gov.uk::6fbc8c25-169b-4d91-94f7-6dc4fdfe6888" providerId="AD" clId="Web-{B9FAA8C2-A824-4AC9-87FB-261848F28E75}" dt="2021-05-21T12:57:53.992" v="40" actId="1076"/>
          <ac:spMkLst>
            <pc:docMk/>
            <pc:sldMk cId="1797174491" sldId="264"/>
            <ac:spMk id="2" creationId="{F25E130E-2F52-4F0A-B4BE-01CBB57FFD0C}"/>
          </ac:spMkLst>
        </pc:spChg>
        <pc:picChg chg="add mod">
          <ac:chgData name="Hopkins, Nikki" userId="S::cvnho230@coventry.gov.uk::6fbc8c25-169b-4d91-94f7-6dc4fdfe6888" providerId="AD" clId="Web-{B9FAA8C2-A824-4AC9-87FB-261848F28E75}" dt="2021-05-21T12:57:55.976" v="41" actId="1076"/>
          <ac:picMkLst>
            <pc:docMk/>
            <pc:sldMk cId="1797174491" sldId="264"/>
            <ac:picMk id="3" creationId="{88ACE950-6DD7-4015-8EA9-7008D0956501}"/>
          </ac:picMkLst>
        </pc:picChg>
        <pc:picChg chg="add mod">
          <ac:chgData name="Hopkins, Nikki" userId="S::cvnho230@coventry.gov.uk::6fbc8c25-169b-4d91-94f7-6dc4fdfe6888" providerId="AD" clId="Web-{B9FAA8C2-A824-4AC9-87FB-261848F28E75}" dt="2021-05-21T12:57:58.320" v="42" actId="1076"/>
          <ac:picMkLst>
            <pc:docMk/>
            <pc:sldMk cId="1797174491" sldId="264"/>
            <ac:picMk id="4" creationId="{B81684CF-B2AC-40D8-A58D-17ACACAAEB39}"/>
          </ac:picMkLst>
        </pc:picChg>
        <pc:picChg chg="add mod">
          <ac:chgData name="Hopkins, Nikki" userId="S::cvnho230@coventry.gov.uk::6fbc8c25-169b-4d91-94f7-6dc4fdfe6888" providerId="AD" clId="Web-{B9FAA8C2-A824-4AC9-87FB-261848F28E75}" dt="2021-05-21T12:58:00.258" v="43" actId="1076"/>
          <ac:picMkLst>
            <pc:docMk/>
            <pc:sldMk cId="1797174491" sldId="264"/>
            <ac:picMk id="5" creationId="{63918046-F1C9-40F1-BDB4-7223E299180A}"/>
          </ac:picMkLst>
        </pc:picChg>
        <pc:picChg chg="add mod">
          <ac:chgData name="Hopkins, Nikki" userId="S::cvnho230@coventry.gov.uk::6fbc8c25-169b-4d91-94f7-6dc4fdfe6888" providerId="AD" clId="Web-{B9FAA8C2-A824-4AC9-87FB-261848F28E75}" dt="2021-05-21T12:58:02.289" v="44" actId="1076"/>
          <ac:picMkLst>
            <pc:docMk/>
            <pc:sldMk cId="1797174491" sldId="264"/>
            <ac:picMk id="6" creationId="{EDB86A84-AB23-40DD-BC81-AFE902290A67}"/>
          </ac:picMkLst>
        </pc:picChg>
        <pc:picChg chg="add mod">
          <ac:chgData name="Hopkins, Nikki" userId="S::cvnho230@coventry.gov.uk::6fbc8c25-169b-4d91-94f7-6dc4fdfe6888" providerId="AD" clId="Web-{B9FAA8C2-A824-4AC9-87FB-261848F28E75}" dt="2021-05-21T12:58:05.118" v="45" actId="1076"/>
          <ac:picMkLst>
            <pc:docMk/>
            <pc:sldMk cId="1797174491" sldId="264"/>
            <ac:picMk id="7" creationId="{D139E3E9-FC33-46BE-93A4-C45F5B4755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8875-84A4-4D35-8B5C-8523ACAC1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090A3-0878-41FE-9875-9F1A2558A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67A3-101A-421A-A0C3-92C6450C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CF6E-E1BF-4143-A0F7-55C6247F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07F8E-2DBF-4173-8508-CBCA5E70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4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B73-4E3F-4C3D-96DB-2A432E19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3BCD6-8280-4D32-A02C-9C33352F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D86E-305A-4764-AD8A-93201D1C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24B00-353D-423F-84B9-C053630E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711C-C990-4315-9D88-3706234D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FEBBF-5365-4095-963B-2781B0194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21FE7-4874-4380-8C49-9838DC4F2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CDB60-3615-4204-8E22-AACB481D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368D-58B6-4A94-857F-ED8D85C1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8732-25F4-4390-8A01-47E7C8E4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3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715F-5F10-407F-B925-5E598F31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410A-DB90-4BE7-9C5C-C34BA006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C3-0CB3-447E-B240-A00EBD85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AD8F-625F-4B2B-8483-DD2B26BC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4C74-1098-47A9-8F71-B42E4548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1A32-3248-4E6D-822F-0197D2E4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0925-7E08-4C2F-8AB8-DACD5195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7DDA5-2ACA-4C9A-B400-0F3B414F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AE91-71A7-4C0B-81D5-7B9F5DD4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80E0-8BFA-4C39-ABE9-49EA6739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6C7B-B44C-4769-A3C6-A5BD1C71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25BFB-CBD6-46C1-A74C-49F490346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DDA9-5EDD-43EB-ADC7-A7FB781A6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05EA0-37D0-4A15-A122-D463ACC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C8330-A811-47BD-A88F-B94CBDA1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C056C-8BA0-4B23-BF38-868039D0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3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00E6-A96A-43AA-8B66-5002E6EE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27406-7C0C-4411-B521-18272D95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76A43-D037-479B-AAE4-7A659EC7A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88181-A524-4DB1-B4A4-8567A8CB6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35242-F918-46B6-BD19-D806FA094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CFC6A-8ABE-4569-A745-81533C5A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E7184-5912-4908-8619-C6A40783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DAB98-FE1E-424C-9211-31588E91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B373-1376-4DAA-B72E-85D6B8C8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F283D-D835-4177-9EB1-9A4EBF73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6EA17-DB89-4400-8593-DD65A3AD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6FDAF-C9E7-4375-81A8-BF928A1A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2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2BD38-D85C-4FFF-8552-A0F3EAC3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7E343-8640-4AC6-B510-64F0F72E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D51C3-905C-49EF-B2BA-1F7B97BD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2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5770-896A-47EE-ADF1-2BB84574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45FF-4922-40BC-AA0C-D94B9F1F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4FA21-0CB8-41AF-8FAA-276FC6008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7E79D-29B1-47C3-9F0D-51E4754D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27303-6C45-49F1-9452-9743FB1D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28115-D820-4AEC-A5B1-0B4AAFFA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87B-6DDE-4FCF-BC96-D0DEF650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97439-5176-440C-BF14-5FA12473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A6129-36B7-40CD-B469-7529C8302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B5056-6AFD-4A13-8D79-D0BB1E6E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F8512-8156-4C5C-926E-09537C9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789E-BE93-4651-B683-6E719E17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CC3E5-0558-4B64-A026-49514E55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9FE1-5D89-482A-AB77-E3D226A1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9E74-279C-4E90-BDB8-9D0A6B680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C01B-B8B8-4756-BBC8-F2FFC2A6C318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2993-946F-49D8-8D5A-7710AF22C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0DB14-341E-4F51-92B4-813673B0F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2E1C-DD4D-4E13-9B94-129D2E47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ntry.gov.uk/downloads/file/35274/mental_health_units_in_coventry_and_warwickshire" TargetMode="External"/><Relationship Id="rId2" Type="http://schemas.openxmlformats.org/officeDocument/2006/relationships/hyperlink" Target="https://www.coventry.gov.uk/directworktoolk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ventry.gov.uk/downloads/file/36220/amber_unit_brooklands_hospital_brochu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8C972-9B1D-4EA0-9C98-1D773A83A8EF}"/>
              </a:ext>
            </a:extLst>
          </p:cNvPr>
          <p:cNvSpPr/>
          <p:nvPr/>
        </p:nvSpPr>
        <p:spPr>
          <a:xfrm>
            <a:off x="1034143" y="2458327"/>
            <a:ext cx="10123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Pictures &amp; Photographs to Inform Decision Making</a:t>
            </a:r>
          </a:p>
          <a:p>
            <a:pPr algn="ctr"/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</a:rPr>
              <a:t>These are a set of pictures of the different Mental Health Units in Coventry and Warwickshire, which </a:t>
            </a:r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 be used to support understanding and decision-making various situations and scenario’s.</a:t>
            </a:r>
            <a:endParaRPr kumimoji="0" lang="en-GB" sz="2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13CDB5-8635-487B-BE05-9E1F476BD0F3}"/>
              </a:ext>
            </a:extLst>
          </p:cNvPr>
          <p:cNvSpPr/>
          <p:nvPr/>
        </p:nvSpPr>
        <p:spPr>
          <a:xfrm>
            <a:off x="1489450" y="670508"/>
            <a:ext cx="9213100" cy="936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Work Resource Pack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98840-9321-4785-A7A9-1C1ED169A611}"/>
              </a:ext>
            </a:extLst>
          </p:cNvPr>
          <p:cNvSpPr txBox="1"/>
          <p:nvPr/>
        </p:nvSpPr>
        <p:spPr>
          <a:xfrm>
            <a:off x="3383976" y="1521660"/>
            <a:ext cx="431233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Calibri" panose="020F0502020204030204"/>
              </a:rPr>
              <a:t>See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DIRECTORY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published version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581C9-036A-411D-AE67-A70EDEDE8636}"/>
              </a:ext>
            </a:extLst>
          </p:cNvPr>
          <p:cNvSpPr txBox="1"/>
          <p:nvPr/>
        </p:nvSpPr>
        <p:spPr>
          <a:xfrm>
            <a:off x="11157857" y="6281530"/>
            <a:ext cx="806631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100"/>
              <a:t>V21/05/21</a:t>
            </a:r>
          </a:p>
        </p:txBody>
      </p:sp>
    </p:spTree>
    <p:extLst>
      <p:ext uri="{BB962C8B-B14F-4D97-AF65-F5344CB8AC3E}">
        <p14:creationId xmlns:p14="http://schemas.microsoft.com/office/powerpoint/2010/main" val="73132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585939-02A2-4816-8A95-36E136D6221E}"/>
              </a:ext>
            </a:extLst>
          </p:cNvPr>
          <p:cNvSpPr/>
          <p:nvPr/>
        </p:nvSpPr>
        <p:spPr>
          <a:xfrm>
            <a:off x="2905064" y="604041"/>
            <a:ext cx="6381875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Rainbow Unit Brooklands Hospital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D115DF-413C-4B68-82AA-1188086F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" y="1699591"/>
            <a:ext cx="4858302" cy="32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1913F55-9231-4278-A5FB-767E19E0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77" y="1699591"/>
            <a:ext cx="6489734" cy="38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2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1837E-5175-4C41-A45A-86243012CE4B}"/>
              </a:ext>
            </a:extLst>
          </p:cNvPr>
          <p:cNvSpPr/>
          <p:nvPr/>
        </p:nvSpPr>
        <p:spPr>
          <a:xfrm>
            <a:off x="2871399" y="294704"/>
            <a:ext cx="6449201" cy="1657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Amber Unit at Brooklands Hospital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Arial"/>
                <a:ea typeface="Calibri" panose="020F0502020204030204" pitchFamily="34" charset="0"/>
                <a:cs typeface="Arial"/>
              </a:rPr>
              <a:t>Coleshill Road, Marston Green, B37 7HL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0E826-0735-4DDA-9BBA-FB94C495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9" y="1353121"/>
            <a:ext cx="5191125" cy="5210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6ACC9-5940-403B-BD42-2835D995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14" y="1353121"/>
            <a:ext cx="58864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FCCFA-4823-4AF3-8DA7-BF37589EE9DC}"/>
              </a:ext>
            </a:extLst>
          </p:cNvPr>
          <p:cNvSpPr txBox="1"/>
          <p:nvPr/>
        </p:nvSpPr>
        <p:spPr>
          <a:xfrm>
            <a:off x="6096000" y="6193964"/>
            <a:ext cx="31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Also see: </a:t>
            </a:r>
            <a:r>
              <a:rPr lang="en-GB">
                <a:hlinkClick r:id="rId4"/>
              </a:rPr>
              <a:t>Amber Unit brochure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5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08BE9B-5ADC-4A12-8E24-82CBAD5EEE87}"/>
              </a:ext>
            </a:extLst>
          </p:cNvPr>
          <p:cNvSpPr/>
          <p:nvPr/>
        </p:nvSpPr>
        <p:spPr>
          <a:xfrm>
            <a:off x="3852437" y="557388"/>
            <a:ext cx="4487126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Manor in Nuneaton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90A76-17E5-4016-8907-B2775487E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0" y="1422918"/>
            <a:ext cx="42672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F5FC1D-2241-4E45-953F-4EE6180191BF}"/>
              </a:ext>
            </a:extLst>
          </p:cNvPr>
          <p:cNvSpPr/>
          <p:nvPr/>
        </p:nvSpPr>
        <p:spPr>
          <a:xfrm>
            <a:off x="7266770" y="2548039"/>
            <a:ext cx="302691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Stanley and Pemberton 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16D6E-ADAE-4564-8316-834F5A68C0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97" y="2946918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49960F-724A-4C36-8D6E-E37ACCC5D148}"/>
              </a:ext>
            </a:extLst>
          </p:cNvPr>
          <p:cNvSpPr/>
          <p:nvPr/>
        </p:nvSpPr>
        <p:spPr>
          <a:xfrm>
            <a:off x="3322260" y="557388"/>
            <a:ext cx="5547481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 Michaels Hospital Warwick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8732C-4A02-43D7-B674-E563E248AA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1" y="1503782"/>
            <a:ext cx="5196475" cy="3982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5DD31-DACF-4BDB-94F9-9037E95F21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46" y="1503782"/>
            <a:ext cx="5459893" cy="39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11FC0-1CF7-4AB3-8549-5185F353477D}"/>
              </a:ext>
            </a:extLst>
          </p:cNvPr>
          <p:cNvSpPr/>
          <p:nvPr/>
        </p:nvSpPr>
        <p:spPr>
          <a:xfrm>
            <a:off x="3718298" y="557388"/>
            <a:ext cx="4755404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Avenue House Nuneaton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FE5C9-A0CC-452F-B730-A16E2AC0C0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35" y="1667910"/>
            <a:ext cx="6662530" cy="43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F357E7-273E-4C0F-A4B9-CD9AE7E550B3}"/>
              </a:ext>
            </a:extLst>
          </p:cNvPr>
          <p:cNvSpPr/>
          <p:nvPr/>
        </p:nvSpPr>
        <p:spPr>
          <a:xfrm>
            <a:off x="3282570" y="557388"/>
            <a:ext cx="5626861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Caludon</a:t>
            </a: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Centre Coventry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8C285-7AFE-4918-A4EB-AE7AD446BD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2" y="1752673"/>
            <a:ext cx="5218044" cy="3385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EA1575-5BEA-4513-8681-A4304BBD37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86" y="1643578"/>
            <a:ext cx="5476461" cy="34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4009B-0730-474E-9545-ECA590CF272E}"/>
              </a:ext>
            </a:extLst>
          </p:cNvPr>
          <p:cNvSpPr/>
          <p:nvPr/>
        </p:nvSpPr>
        <p:spPr>
          <a:xfrm>
            <a:off x="3282570" y="557388"/>
            <a:ext cx="5626861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Caludon</a:t>
            </a: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Centre Coventry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38283-81C5-4527-9B29-2ADFD2EFA4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0" y="2298948"/>
            <a:ext cx="4572000" cy="304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230718-CA05-48F7-8004-69929BA415A2}"/>
              </a:ext>
            </a:extLst>
          </p:cNvPr>
          <p:cNvSpPr/>
          <p:nvPr/>
        </p:nvSpPr>
        <p:spPr>
          <a:xfrm>
            <a:off x="2111432" y="1923396"/>
            <a:ext cx="2127570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 of the garden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BEF21-43D0-47CE-A19D-1D92D38417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57" y="1658656"/>
            <a:ext cx="3486285" cy="22802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3428F8-3FAD-4662-A671-42EE996AB1DA}"/>
              </a:ext>
            </a:extLst>
          </p:cNvPr>
          <p:cNvSpPr/>
          <p:nvPr/>
        </p:nvSpPr>
        <p:spPr>
          <a:xfrm>
            <a:off x="8222011" y="1216609"/>
            <a:ext cx="114717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Bedroom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02B23-B09B-484F-A578-E2B258C420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57" y="4206845"/>
            <a:ext cx="3486285" cy="22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5AF2F0-CB42-4C0A-B99E-9C3695900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93" b="33982"/>
          <a:stretch/>
        </p:blipFill>
        <p:spPr>
          <a:xfrm>
            <a:off x="3495844" y="1723726"/>
            <a:ext cx="5200313" cy="4053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7A0378-071B-48CB-8725-E966FFCF8C0B}"/>
              </a:ext>
            </a:extLst>
          </p:cNvPr>
          <p:cNvSpPr/>
          <p:nvPr/>
        </p:nvSpPr>
        <p:spPr>
          <a:xfrm>
            <a:off x="4784583" y="604041"/>
            <a:ext cx="2622834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Ashby House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E130E-2F52-4F0A-B4BE-01CBB57FFD0C}"/>
              </a:ext>
            </a:extLst>
          </p:cNvPr>
          <p:cNvSpPr/>
          <p:nvPr/>
        </p:nvSpPr>
        <p:spPr>
          <a:xfrm>
            <a:off x="3030899" y="258984"/>
            <a:ext cx="6130204" cy="102726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/>
                <a:ea typeface="Arial" panose="020B0604020202020204" pitchFamily="34" charset="0"/>
                <a:cs typeface="Arial"/>
              </a:rPr>
              <a:t>Jade Unit at Brooklands Hospital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Arial"/>
                <a:ea typeface="Calibri" panose="020F0502020204030204" pitchFamily="34" charset="0"/>
                <a:cs typeface="Arial"/>
              </a:rPr>
              <a:t>Coleshill Road, Marston Green, B37 7HL</a:t>
            </a:r>
          </a:p>
        </p:txBody>
      </p:sp>
      <p:pic>
        <p:nvPicPr>
          <p:cNvPr id="3" name="Picture 3" descr="A picture containing building, outdoor, brick, ground&#10;&#10;Description automatically generated">
            <a:extLst>
              <a:ext uri="{FF2B5EF4-FFF2-40B4-BE49-F238E27FC236}">
                <a16:creationId xmlns:a16="http://schemas.microsoft.com/office/drawing/2014/main" id="{88ACE950-6DD7-4015-8EA9-7008D095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5" y="1472185"/>
            <a:ext cx="5690910" cy="426647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08AF4F7-A225-40C7-BD5C-CB1D7832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25" y="3429000"/>
            <a:ext cx="3920780" cy="29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E2B11E-C961-4B18-A0B5-3AB68A6B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81" y="1471455"/>
            <a:ext cx="3244130" cy="24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7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145DC-AA3D-412D-B2A7-D93F56BAB6D3}"/>
              </a:ext>
            </a:extLst>
          </p:cNvPr>
          <p:cNvSpPr/>
          <p:nvPr/>
        </p:nvSpPr>
        <p:spPr>
          <a:xfrm>
            <a:off x="3030899" y="258984"/>
            <a:ext cx="6130204" cy="58099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latin typeface="Arial"/>
                <a:ea typeface="Arial" panose="020B0604020202020204" pitchFamily="34" charset="0"/>
                <a:cs typeface="Arial"/>
              </a:rPr>
              <a:t>Jade Unit at Brooklands Hospital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9E7C25-4D83-4ED9-980B-4C40CBF2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88" y="907170"/>
            <a:ext cx="3678424" cy="27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37CA42-15DE-4B00-8466-91E1E147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42" y="3744703"/>
            <a:ext cx="3949109" cy="29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FE8FDA4-345B-46C2-A63F-413CA888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" y="907170"/>
            <a:ext cx="3689441" cy="27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3467D83-14B8-4D37-BDD4-2EAE7E7F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44" y="3744703"/>
            <a:ext cx="3589779" cy="26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E115E5A-0EAF-4277-9245-7FC4C9BB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72" y="907170"/>
            <a:ext cx="3589565" cy="26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7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878679761F64192C3C74A61D18A09" ma:contentTypeVersion="6" ma:contentTypeDescription="Create a new document." ma:contentTypeScope="" ma:versionID="fb038e7edb53dbfbcdc6313458c09160">
  <xsd:schema xmlns:xsd="http://www.w3.org/2001/XMLSchema" xmlns:xs="http://www.w3.org/2001/XMLSchema" xmlns:p="http://schemas.microsoft.com/office/2006/metadata/properties" xmlns:ns2="00f7b96c-75d7-4893-8b40-41831cb8b1fe" xmlns:ns3="0c1bf70c-3a80-4745-810c-f383a804c555" targetNamespace="http://schemas.microsoft.com/office/2006/metadata/properties" ma:root="true" ma:fieldsID="922e305099b08ae07f31780a3c794dc0" ns2:_="" ns3:_="">
    <xsd:import namespace="00f7b96c-75d7-4893-8b40-41831cb8b1fe"/>
    <xsd:import namespace="0c1bf70c-3a80-4745-810c-f383a804c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7b96c-75d7-4893-8b40-41831cb8b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bf70c-3a80-4745-810c-f383a804c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D80D58-502B-4C51-AB93-2AE64EAFF00E}">
  <ds:schemaRefs>
    <ds:schemaRef ds:uri="00f7b96c-75d7-4893-8b40-41831cb8b1fe"/>
    <ds:schemaRef ds:uri="0c1bf70c-3a80-4745-810c-f383a804c5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5575CE-4536-40EE-8529-C711F0748909}">
  <ds:schemaRefs>
    <ds:schemaRef ds:uri="00f7b96c-75d7-4893-8b40-41831cb8b1fe"/>
    <ds:schemaRef ds:uri="0c1bf70c-3a80-4745-810c-f383a804c5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E12B13-402D-477B-B682-8DE0F995A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Nikki</dc:creator>
  <cp:revision>1</cp:revision>
  <dcterms:created xsi:type="dcterms:W3CDTF">2021-02-09T13:46:31Z</dcterms:created>
  <dcterms:modified xsi:type="dcterms:W3CDTF">2021-09-06T08:43:42Z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0x010100323878679761F64192C3C74A61D18A09</vt:lpwstr>
  </property>
</Properties>
</file>