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60" r:id="rId18"/>
    <p:sldId id="257" r:id="rId19"/>
    <p:sldId id="273" r:id="rId20"/>
    <p:sldId id="275" r:id="rId21"/>
    <p:sldId id="259" r:id="rId22"/>
    <p:sldId id="274" r:id="rId23"/>
    <p:sldId id="276" r:id="rId24"/>
    <p:sldId id="277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0C5036-BD84-409D-AD57-DD6124A73595}" v="137" dt="2021-11-19T11:30:47.664"/>
    <p1510:client id="{6423C21A-7D55-4D94-B5EF-F90B011590DB}" v="3" dt="2021-11-19T11:24:11.406"/>
    <p1510:client id="{FC7AEDCF-5F84-4C48-9F1F-50507CB5C0EC}" v="4" dt="2021-11-19T11:29:02.6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pkins, Nikki" userId="S::cvnho230@coventry.gov.uk::6fbc8c25-169b-4d91-94f7-6dc4fdfe6888" providerId="AD" clId="Web-{A68AC856-6882-401A-BDBD-E41EFBDAB025}"/>
    <pc:docChg chg="addSld modSld">
      <pc:chgData name="Hopkins, Nikki" userId="S::cvnho230@coventry.gov.uk::6fbc8c25-169b-4d91-94f7-6dc4fdfe6888" providerId="AD" clId="Web-{A68AC856-6882-401A-BDBD-E41EFBDAB025}" dt="2021-11-12T11:58:11.147" v="52" actId="1076"/>
      <pc:docMkLst>
        <pc:docMk/>
      </pc:docMkLst>
      <pc:sldChg chg="addSp delSp modSp new">
        <pc:chgData name="Hopkins, Nikki" userId="S::cvnho230@coventry.gov.uk::6fbc8c25-169b-4d91-94f7-6dc4fdfe6888" providerId="AD" clId="Web-{A68AC856-6882-401A-BDBD-E41EFBDAB025}" dt="2021-11-12T11:58:11.147" v="52" actId="1076"/>
        <pc:sldMkLst>
          <pc:docMk/>
          <pc:sldMk cId="3365644392" sldId="274"/>
        </pc:sldMkLst>
        <pc:spChg chg="add del mod">
          <ac:chgData name="Hopkins, Nikki" userId="S::cvnho230@coventry.gov.uk::6fbc8c25-169b-4d91-94f7-6dc4fdfe6888" providerId="AD" clId="Web-{A68AC856-6882-401A-BDBD-E41EFBDAB025}" dt="2021-11-12T11:56:29.754" v="5"/>
          <ac:spMkLst>
            <pc:docMk/>
            <pc:sldMk cId="3365644392" sldId="274"/>
            <ac:spMk id="3" creationId="{2B316D85-A86C-4995-B311-1E8397535AB1}"/>
          </ac:spMkLst>
        </pc:spChg>
        <pc:spChg chg="add mod">
          <ac:chgData name="Hopkins, Nikki" userId="S::cvnho230@coventry.gov.uk::6fbc8c25-169b-4d91-94f7-6dc4fdfe6888" providerId="AD" clId="Web-{A68AC856-6882-401A-BDBD-E41EFBDAB025}" dt="2021-11-12T11:56:58.864" v="34" actId="20577"/>
          <ac:spMkLst>
            <pc:docMk/>
            <pc:sldMk cId="3365644392" sldId="274"/>
            <ac:spMk id="5" creationId="{685B4D86-CB90-4146-A4FA-9FA9D940B4A3}"/>
          </ac:spMkLst>
        </pc:spChg>
        <pc:picChg chg="add mod">
          <ac:chgData name="Hopkins, Nikki" userId="S::cvnho230@coventry.gov.uk::6fbc8c25-169b-4d91-94f7-6dc4fdfe6888" providerId="AD" clId="Web-{A68AC856-6882-401A-BDBD-E41EFBDAB025}" dt="2021-11-12T11:57:58.209" v="47" actId="14100"/>
          <ac:picMkLst>
            <pc:docMk/>
            <pc:sldMk cId="3365644392" sldId="274"/>
            <ac:picMk id="6" creationId="{5527F293-8227-4400-AA1B-3881CC7C4CC2}"/>
          </ac:picMkLst>
        </pc:picChg>
        <pc:picChg chg="add mod">
          <ac:chgData name="Hopkins, Nikki" userId="S::cvnho230@coventry.gov.uk::6fbc8c25-169b-4d91-94f7-6dc4fdfe6888" providerId="AD" clId="Web-{A68AC856-6882-401A-BDBD-E41EFBDAB025}" dt="2021-11-12T11:58:02.287" v="49" actId="14100"/>
          <ac:picMkLst>
            <pc:docMk/>
            <pc:sldMk cId="3365644392" sldId="274"/>
            <ac:picMk id="7" creationId="{A71CAA13-2E6A-436F-BF3B-8BE1308050B0}"/>
          </ac:picMkLst>
        </pc:picChg>
        <pc:picChg chg="add mod">
          <ac:chgData name="Hopkins, Nikki" userId="S::cvnho230@coventry.gov.uk::6fbc8c25-169b-4d91-94f7-6dc4fdfe6888" providerId="AD" clId="Web-{A68AC856-6882-401A-BDBD-E41EFBDAB025}" dt="2021-11-12T11:58:11.147" v="52" actId="1076"/>
          <ac:picMkLst>
            <pc:docMk/>
            <pc:sldMk cId="3365644392" sldId="274"/>
            <ac:picMk id="8" creationId="{8C87D468-28F5-4073-892A-CA5EF19DDA0B}"/>
          </ac:picMkLst>
        </pc:picChg>
      </pc:sldChg>
    </pc:docChg>
  </pc:docChgLst>
  <pc:docChgLst>
    <pc:chgData name="Hopkins, Nikki" userId="6fbc8c25-169b-4d91-94f7-6dc4fdfe6888" providerId="ADAL" clId="{350C5036-BD84-409D-AD57-DD6124A73595}"/>
    <pc:docChg chg="custSel addSld modSld sldOrd">
      <pc:chgData name="Hopkins, Nikki" userId="6fbc8c25-169b-4d91-94f7-6dc4fdfe6888" providerId="ADAL" clId="{350C5036-BD84-409D-AD57-DD6124A73595}" dt="2021-11-19T11:26:25.129" v="475" actId="1076"/>
      <pc:docMkLst>
        <pc:docMk/>
      </pc:docMkLst>
      <pc:sldChg chg="modSp mod">
        <pc:chgData name="Hopkins, Nikki" userId="6fbc8c25-169b-4d91-94f7-6dc4fdfe6888" providerId="ADAL" clId="{350C5036-BD84-409D-AD57-DD6124A73595}" dt="2021-11-16T15:54:32.302" v="465" actId="1076"/>
        <pc:sldMkLst>
          <pc:docMk/>
          <pc:sldMk cId="731321491" sldId="258"/>
        </pc:sldMkLst>
        <pc:spChg chg="mod">
          <ac:chgData name="Hopkins, Nikki" userId="6fbc8c25-169b-4d91-94f7-6dc4fdfe6888" providerId="ADAL" clId="{350C5036-BD84-409D-AD57-DD6124A73595}" dt="2021-11-16T15:53:57.102" v="461" actId="403"/>
          <ac:spMkLst>
            <pc:docMk/>
            <pc:sldMk cId="731321491" sldId="258"/>
            <ac:spMk id="2" creationId="{3048C972-9B1D-4EA0-9C98-1D773A83A8EF}"/>
          </ac:spMkLst>
        </pc:spChg>
        <pc:spChg chg="mod">
          <ac:chgData name="Hopkins, Nikki" userId="6fbc8c25-169b-4d91-94f7-6dc4fdfe6888" providerId="ADAL" clId="{350C5036-BD84-409D-AD57-DD6124A73595}" dt="2021-11-16T15:54:07.252" v="462" actId="1076"/>
          <ac:spMkLst>
            <pc:docMk/>
            <pc:sldMk cId="731321491" sldId="258"/>
            <ac:spMk id="4" creationId="{7530DE20-0CE6-496D-9D7C-23F09A6C41D3}"/>
          </ac:spMkLst>
        </pc:spChg>
        <pc:spChg chg="mod">
          <ac:chgData name="Hopkins, Nikki" userId="6fbc8c25-169b-4d91-94f7-6dc4fdfe6888" providerId="ADAL" clId="{350C5036-BD84-409D-AD57-DD6124A73595}" dt="2021-11-16T15:00:58.274" v="439" actId="20577"/>
          <ac:spMkLst>
            <pc:docMk/>
            <pc:sldMk cId="731321491" sldId="258"/>
            <ac:spMk id="5" creationId="{35D216D5-CBFE-43C3-89F2-104B1EA75597}"/>
          </ac:spMkLst>
        </pc:spChg>
        <pc:spChg chg="mod">
          <ac:chgData name="Hopkins, Nikki" userId="6fbc8c25-169b-4d91-94f7-6dc4fdfe6888" providerId="ADAL" clId="{350C5036-BD84-409D-AD57-DD6124A73595}" dt="2021-11-16T15:54:32.302" v="465" actId="1076"/>
          <ac:spMkLst>
            <pc:docMk/>
            <pc:sldMk cId="731321491" sldId="258"/>
            <ac:spMk id="9" creationId="{A86B72FA-E849-4FA9-AC2D-CD9CC23E9CC1}"/>
          </ac:spMkLst>
        </pc:spChg>
        <pc:spChg chg="mod">
          <ac:chgData name="Hopkins, Nikki" userId="6fbc8c25-169b-4d91-94f7-6dc4fdfe6888" providerId="ADAL" clId="{350C5036-BD84-409D-AD57-DD6124A73595}" dt="2021-11-16T15:54:12.452" v="463" actId="1076"/>
          <ac:spMkLst>
            <pc:docMk/>
            <pc:sldMk cId="731321491" sldId="258"/>
            <ac:spMk id="18" creationId="{C2744252-E613-4260-BE4E-0B74640AA2A4}"/>
          </ac:spMkLst>
        </pc:spChg>
        <pc:spChg chg="mod">
          <ac:chgData name="Hopkins, Nikki" userId="6fbc8c25-169b-4d91-94f7-6dc4fdfe6888" providerId="ADAL" clId="{350C5036-BD84-409D-AD57-DD6124A73595}" dt="2021-11-16T15:54:27.102" v="464" actId="1076"/>
          <ac:spMkLst>
            <pc:docMk/>
            <pc:sldMk cId="731321491" sldId="258"/>
            <ac:spMk id="19" creationId="{F264E0E1-02F4-4AFC-9C09-8D9AF90FC1DD}"/>
          </ac:spMkLst>
        </pc:spChg>
      </pc:sldChg>
      <pc:sldChg chg="modSp mod">
        <pc:chgData name="Hopkins, Nikki" userId="6fbc8c25-169b-4d91-94f7-6dc4fdfe6888" providerId="ADAL" clId="{350C5036-BD84-409D-AD57-DD6124A73595}" dt="2021-11-12T11:59:31.284" v="4" actId="1076"/>
        <pc:sldMkLst>
          <pc:docMk/>
          <pc:sldMk cId="3365644392" sldId="274"/>
        </pc:sldMkLst>
        <pc:picChg chg="mod">
          <ac:chgData name="Hopkins, Nikki" userId="6fbc8c25-169b-4d91-94f7-6dc4fdfe6888" providerId="ADAL" clId="{350C5036-BD84-409D-AD57-DD6124A73595}" dt="2021-11-12T11:59:18.941" v="3" actId="1076"/>
          <ac:picMkLst>
            <pc:docMk/>
            <pc:sldMk cId="3365644392" sldId="274"/>
            <ac:picMk id="6" creationId="{5527F293-8227-4400-AA1B-3881CC7C4CC2}"/>
          </ac:picMkLst>
        </pc:picChg>
        <pc:picChg chg="mod">
          <ac:chgData name="Hopkins, Nikki" userId="6fbc8c25-169b-4d91-94f7-6dc4fdfe6888" providerId="ADAL" clId="{350C5036-BD84-409D-AD57-DD6124A73595}" dt="2021-11-12T11:59:18.941" v="3" actId="1076"/>
          <ac:picMkLst>
            <pc:docMk/>
            <pc:sldMk cId="3365644392" sldId="274"/>
            <ac:picMk id="7" creationId="{A71CAA13-2E6A-436F-BF3B-8BE1308050B0}"/>
          </ac:picMkLst>
        </pc:picChg>
        <pc:picChg chg="mod">
          <ac:chgData name="Hopkins, Nikki" userId="6fbc8c25-169b-4d91-94f7-6dc4fdfe6888" providerId="ADAL" clId="{350C5036-BD84-409D-AD57-DD6124A73595}" dt="2021-11-12T11:59:31.284" v="4" actId="1076"/>
          <ac:picMkLst>
            <pc:docMk/>
            <pc:sldMk cId="3365644392" sldId="274"/>
            <ac:picMk id="8" creationId="{8C87D468-28F5-4073-892A-CA5EF19DDA0B}"/>
          </ac:picMkLst>
        </pc:picChg>
      </pc:sldChg>
      <pc:sldChg chg="addSp modSp new mod ord">
        <pc:chgData name="Hopkins, Nikki" userId="6fbc8c25-169b-4d91-94f7-6dc4fdfe6888" providerId="ADAL" clId="{350C5036-BD84-409D-AD57-DD6124A73595}" dt="2021-11-12T12:11:11.211" v="189" actId="6549"/>
        <pc:sldMkLst>
          <pc:docMk/>
          <pc:sldMk cId="3724908215" sldId="275"/>
        </pc:sldMkLst>
        <pc:spChg chg="add mod">
          <ac:chgData name="Hopkins, Nikki" userId="6fbc8c25-169b-4d91-94f7-6dc4fdfe6888" providerId="ADAL" clId="{350C5036-BD84-409D-AD57-DD6124A73595}" dt="2021-11-12T12:06:56.794" v="60"/>
          <ac:spMkLst>
            <pc:docMk/>
            <pc:sldMk cId="3724908215" sldId="275"/>
            <ac:spMk id="2" creationId="{E8EE9F38-045C-4E65-B753-A5DBCF0DA03A}"/>
          </ac:spMkLst>
        </pc:spChg>
        <pc:spChg chg="add mod">
          <ac:chgData name="Hopkins, Nikki" userId="6fbc8c25-169b-4d91-94f7-6dc4fdfe6888" providerId="ADAL" clId="{350C5036-BD84-409D-AD57-DD6124A73595}" dt="2021-11-12T12:11:11.211" v="189" actId="6549"/>
          <ac:spMkLst>
            <pc:docMk/>
            <pc:sldMk cId="3724908215" sldId="275"/>
            <ac:spMk id="3" creationId="{026DD9BC-24BC-4334-9863-D093A726C6B0}"/>
          </ac:spMkLst>
        </pc:spChg>
        <pc:picChg chg="add mod">
          <ac:chgData name="Hopkins, Nikki" userId="6fbc8c25-169b-4d91-94f7-6dc4fdfe6888" providerId="ADAL" clId="{350C5036-BD84-409D-AD57-DD6124A73595}" dt="2021-11-12T12:07:10.477" v="63" actId="1076"/>
          <ac:picMkLst>
            <pc:docMk/>
            <pc:sldMk cId="3724908215" sldId="275"/>
            <ac:picMk id="1026" creationId="{E4B334C4-BE0D-4332-92B6-F2328332B790}"/>
          </ac:picMkLst>
        </pc:picChg>
      </pc:sldChg>
      <pc:sldChg chg="addSp delSp modSp add mod">
        <pc:chgData name="Hopkins, Nikki" userId="6fbc8c25-169b-4d91-94f7-6dc4fdfe6888" providerId="ADAL" clId="{350C5036-BD84-409D-AD57-DD6124A73595}" dt="2021-11-12T12:19:17.156" v="276" actId="1076"/>
        <pc:sldMkLst>
          <pc:docMk/>
          <pc:sldMk cId="3107502728" sldId="276"/>
        </pc:sldMkLst>
        <pc:spChg chg="mod">
          <ac:chgData name="Hopkins, Nikki" userId="6fbc8c25-169b-4d91-94f7-6dc4fdfe6888" providerId="ADAL" clId="{350C5036-BD84-409D-AD57-DD6124A73595}" dt="2021-11-12T12:14:24.095" v="224"/>
          <ac:spMkLst>
            <pc:docMk/>
            <pc:sldMk cId="3107502728" sldId="276"/>
            <ac:spMk id="5" creationId="{685B4D86-CB90-4146-A4FA-9FA9D940B4A3}"/>
          </ac:spMkLst>
        </pc:spChg>
        <pc:spChg chg="add mod">
          <ac:chgData name="Hopkins, Nikki" userId="6fbc8c25-169b-4d91-94f7-6dc4fdfe6888" providerId="ADAL" clId="{350C5036-BD84-409D-AD57-DD6124A73595}" dt="2021-11-12T12:18:48.002" v="274" actId="1076"/>
          <ac:spMkLst>
            <pc:docMk/>
            <pc:sldMk cId="3107502728" sldId="276"/>
            <ac:spMk id="10" creationId="{974269B4-C5D9-4B5C-8B0C-9CFD339FB5D1}"/>
          </ac:spMkLst>
        </pc:spChg>
        <pc:picChg chg="del">
          <ac:chgData name="Hopkins, Nikki" userId="6fbc8c25-169b-4d91-94f7-6dc4fdfe6888" providerId="ADAL" clId="{350C5036-BD84-409D-AD57-DD6124A73595}" dt="2021-11-12T12:14:28.195" v="225" actId="478"/>
          <ac:picMkLst>
            <pc:docMk/>
            <pc:sldMk cId="3107502728" sldId="276"/>
            <ac:picMk id="6" creationId="{5527F293-8227-4400-AA1B-3881CC7C4CC2}"/>
          </ac:picMkLst>
        </pc:picChg>
        <pc:picChg chg="del">
          <ac:chgData name="Hopkins, Nikki" userId="6fbc8c25-169b-4d91-94f7-6dc4fdfe6888" providerId="ADAL" clId="{350C5036-BD84-409D-AD57-DD6124A73595}" dt="2021-11-12T12:14:29.078" v="226" actId="478"/>
          <ac:picMkLst>
            <pc:docMk/>
            <pc:sldMk cId="3107502728" sldId="276"/>
            <ac:picMk id="7" creationId="{A71CAA13-2E6A-436F-BF3B-8BE1308050B0}"/>
          </ac:picMkLst>
        </pc:picChg>
        <pc:picChg chg="del">
          <ac:chgData name="Hopkins, Nikki" userId="6fbc8c25-169b-4d91-94f7-6dc4fdfe6888" providerId="ADAL" clId="{350C5036-BD84-409D-AD57-DD6124A73595}" dt="2021-11-12T12:14:29.778" v="227" actId="478"/>
          <ac:picMkLst>
            <pc:docMk/>
            <pc:sldMk cId="3107502728" sldId="276"/>
            <ac:picMk id="8" creationId="{8C87D468-28F5-4073-892A-CA5EF19DDA0B}"/>
          </ac:picMkLst>
        </pc:picChg>
        <pc:picChg chg="add mod">
          <ac:chgData name="Hopkins, Nikki" userId="6fbc8c25-169b-4d91-94f7-6dc4fdfe6888" providerId="ADAL" clId="{350C5036-BD84-409D-AD57-DD6124A73595}" dt="2021-11-12T12:15:02.295" v="233" actId="732"/>
          <ac:picMkLst>
            <pc:docMk/>
            <pc:sldMk cId="3107502728" sldId="276"/>
            <ac:picMk id="2050" creationId="{BC92E915-C594-43DE-8AAB-FF89290AB65A}"/>
          </ac:picMkLst>
        </pc:picChg>
        <pc:picChg chg="add mod">
          <ac:chgData name="Hopkins, Nikki" userId="6fbc8c25-169b-4d91-94f7-6dc4fdfe6888" providerId="ADAL" clId="{350C5036-BD84-409D-AD57-DD6124A73595}" dt="2021-11-12T12:15:39.976" v="238" actId="1076"/>
          <ac:picMkLst>
            <pc:docMk/>
            <pc:sldMk cId="3107502728" sldId="276"/>
            <ac:picMk id="2052" creationId="{10A38A45-3C64-45A1-B045-9A13F46BAA16}"/>
          </ac:picMkLst>
        </pc:picChg>
        <pc:picChg chg="add mod">
          <ac:chgData name="Hopkins, Nikki" userId="6fbc8c25-169b-4d91-94f7-6dc4fdfe6888" providerId="ADAL" clId="{350C5036-BD84-409D-AD57-DD6124A73595}" dt="2021-11-12T12:19:17.156" v="276" actId="1076"/>
          <ac:picMkLst>
            <pc:docMk/>
            <pc:sldMk cId="3107502728" sldId="276"/>
            <ac:picMk id="2054" creationId="{B64FF1DB-74BC-4AB5-9E6F-AE956EC6A9EE}"/>
          </ac:picMkLst>
        </pc:picChg>
        <pc:picChg chg="add mod">
          <ac:chgData name="Hopkins, Nikki" userId="6fbc8c25-169b-4d91-94f7-6dc4fdfe6888" providerId="ADAL" clId="{350C5036-BD84-409D-AD57-DD6124A73595}" dt="2021-11-12T12:17:15.818" v="253" actId="1076"/>
          <ac:picMkLst>
            <pc:docMk/>
            <pc:sldMk cId="3107502728" sldId="276"/>
            <ac:picMk id="2056" creationId="{2CE94616-6E0E-460C-89B0-CA4F7E6BCC72}"/>
          </ac:picMkLst>
        </pc:picChg>
      </pc:sldChg>
      <pc:sldChg chg="addSp delSp modSp add mod">
        <pc:chgData name="Hopkins, Nikki" userId="6fbc8c25-169b-4d91-94f7-6dc4fdfe6888" providerId="ADAL" clId="{350C5036-BD84-409D-AD57-DD6124A73595}" dt="2021-11-12T12:26:36.794" v="431" actId="1076"/>
        <pc:sldMkLst>
          <pc:docMk/>
          <pc:sldMk cId="1129146566" sldId="277"/>
        </pc:sldMkLst>
        <pc:spChg chg="mod">
          <ac:chgData name="Hopkins, Nikki" userId="6fbc8c25-169b-4d91-94f7-6dc4fdfe6888" providerId="ADAL" clId="{350C5036-BD84-409D-AD57-DD6124A73595}" dt="2021-11-12T12:21:22.963" v="377" actId="20577"/>
          <ac:spMkLst>
            <pc:docMk/>
            <pc:sldMk cId="1129146566" sldId="277"/>
            <ac:spMk id="5" creationId="{685B4D86-CB90-4146-A4FA-9FA9D940B4A3}"/>
          </ac:spMkLst>
        </pc:spChg>
        <pc:spChg chg="mod">
          <ac:chgData name="Hopkins, Nikki" userId="6fbc8c25-169b-4d91-94f7-6dc4fdfe6888" providerId="ADAL" clId="{350C5036-BD84-409D-AD57-DD6124A73595}" dt="2021-11-12T12:26:36.794" v="431" actId="1076"/>
          <ac:spMkLst>
            <pc:docMk/>
            <pc:sldMk cId="1129146566" sldId="277"/>
            <ac:spMk id="10" creationId="{974269B4-C5D9-4B5C-8B0C-9CFD339FB5D1}"/>
          </ac:spMkLst>
        </pc:spChg>
        <pc:picChg chg="del">
          <ac:chgData name="Hopkins, Nikki" userId="6fbc8c25-169b-4d91-94f7-6dc4fdfe6888" providerId="ADAL" clId="{350C5036-BD84-409D-AD57-DD6124A73595}" dt="2021-11-12T12:21:32.396" v="378" actId="478"/>
          <ac:picMkLst>
            <pc:docMk/>
            <pc:sldMk cId="1129146566" sldId="277"/>
            <ac:picMk id="2050" creationId="{BC92E915-C594-43DE-8AAB-FF89290AB65A}"/>
          </ac:picMkLst>
        </pc:picChg>
        <pc:picChg chg="del">
          <ac:chgData name="Hopkins, Nikki" userId="6fbc8c25-169b-4d91-94f7-6dc4fdfe6888" providerId="ADAL" clId="{350C5036-BD84-409D-AD57-DD6124A73595}" dt="2021-11-12T12:21:35.496" v="381" actId="478"/>
          <ac:picMkLst>
            <pc:docMk/>
            <pc:sldMk cId="1129146566" sldId="277"/>
            <ac:picMk id="2052" creationId="{10A38A45-3C64-45A1-B045-9A13F46BAA16}"/>
          </ac:picMkLst>
        </pc:picChg>
        <pc:picChg chg="del">
          <ac:chgData name="Hopkins, Nikki" userId="6fbc8c25-169b-4d91-94f7-6dc4fdfe6888" providerId="ADAL" clId="{350C5036-BD84-409D-AD57-DD6124A73595}" dt="2021-11-12T12:21:34.330" v="379" actId="478"/>
          <ac:picMkLst>
            <pc:docMk/>
            <pc:sldMk cId="1129146566" sldId="277"/>
            <ac:picMk id="2054" creationId="{B64FF1DB-74BC-4AB5-9E6F-AE956EC6A9EE}"/>
          </ac:picMkLst>
        </pc:picChg>
        <pc:picChg chg="del">
          <ac:chgData name="Hopkins, Nikki" userId="6fbc8c25-169b-4d91-94f7-6dc4fdfe6888" providerId="ADAL" clId="{350C5036-BD84-409D-AD57-DD6124A73595}" dt="2021-11-12T12:21:34.963" v="380" actId="478"/>
          <ac:picMkLst>
            <pc:docMk/>
            <pc:sldMk cId="1129146566" sldId="277"/>
            <ac:picMk id="2056" creationId="{2CE94616-6E0E-460C-89B0-CA4F7E6BCC72}"/>
          </ac:picMkLst>
        </pc:picChg>
        <pc:picChg chg="add mod">
          <ac:chgData name="Hopkins, Nikki" userId="6fbc8c25-169b-4d91-94f7-6dc4fdfe6888" providerId="ADAL" clId="{350C5036-BD84-409D-AD57-DD6124A73595}" dt="2021-11-12T12:26:08.576" v="425" actId="1076"/>
          <ac:picMkLst>
            <pc:docMk/>
            <pc:sldMk cId="1129146566" sldId="277"/>
            <ac:picMk id="3074" creationId="{9C4D37F0-B10D-4095-BF65-96AACBBEEFCC}"/>
          </ac:picMkLst>
        </pc:picChg>
        <pc:picChg chg="add mod">
          <ac:chgData name="Hopkins, Nikki" userId="6fbc8c25-169b-4d91-94f7-6dc4fdfe6888" providerId="ADAL" clId="{350C5036-BD84-409D-AD57-DD6124A73595}" dt="2021-11-12T12:26:10.395" v="426" actId="1076"/>
          <ac:picMkLst>
            <pc:docMk/>
            <pc:sldMk cId="1129146566" sldId="277"/>
            <ac:picMk id="3076" creationId="{49C9D748-7001-49DD-B161-58CE0D6F27D3}"/>
          </ac:picMkLst>
        </pc:picChg>
        <pc:picChg chg="add mod">
          <ac:chgData name="Hopkins, Nikki" userId="6fbc8c25-169b-4d91-94f7-6dc4fdfe6888" providerId="ADAL" clId="{350C5036-BD84-409D-AD57-DD6124A73595}" dt="2021-11-12T12:26:15.207" v="427" actId="1076"/>
          <ac:picMkLst>
            <pc:docMk/>
            <pc:sldMk cId="1129146566" sldId="277"/>
            <ac:picMk id="3078" creationId="{EA8A69B8-6251-4A11-84BF-B3F6AF40B5B6}"/>
          </ac:picMkLst>
        </pc:picChg>
      </pc:sldChg>
      <pc:sldChg chg="modSp mod">
        <pc:chgData name="Hopkins, Nikki" userId="6fbc8c25-169b-4d91-94f7-6dc4fdfe6888" providerId="ADAL" clId="{350C5036-BD84-409D-AD57-DD6124A73595}" dt="2021-11-19T11:26:25.129" v="475" actId="1076"/>
        <pc:sldMkLst>
          <pc:docMk/>
          <pc:sldMk cId="1703954764" sldId="278"/>
        </pc:sldMkLst>
        <pc:spChg chg="mod">
          <ac:chgData name="Hopkins, Nikki" userId="6fbc8c25-169b-4d91-94f7-6dc4fdfe6888" providerId="ADAL" clId="{350C5036-BD84-409D-AD57-DD6124A73595}" dt="2021-11-16T15:38:46.282" v="454" actId="6549"/>
          <ac:spMkLst>
            <pc:docMk/>
            <pc:sldMk cId="1703954764" sldId="278"/>
            <ac:spMk id="5" creationId="{685B4D86-CB90-4146-A4FA-9FA9D940B4A3}"/>
          </ac:spMkLst>
        </pc:spChg>
        <pc:spChg chg="mod">
          <ac:chgData name="Hopkins, Nikki" userId="6fbc8c25-169b-4d91-94f7-6dc4fdfe6888" providerId="ADAL" clId="{350C5036-BD84-409D-AD57-DD6124A73595}" dt="2021-11-19T11:25:40.590" v="471" actId="14100"/>
          <ac:spMkLst>
            <pc:docMk/>
            <pc:sldMk cId="1703954764" sldId="278"/>
            <ac:spMk id="10" creationId="{974269B4-C5D9-4B5C-8B0C-9CFD339FB5D1}"/>
          </ac:spMkLst>
        </pc:spChg>
        <pc:picChg chg="mod modCrop">
          <ac:chgData name="Hopkins, Nikki" userId="6fbc8c25-169b-4d91-94f7-6dc4fdfe6888" providerId="ADAL" clId="{350C5036-BD84-409D-AD57-DD6124A73595}" dt="2021-11-19T11:26:25.129" v="475" actId="1076"/>
          <ac:picMkLst>
            <pc:docMk/>
            <pc:sldMk cId="1703954764" sldId="278"/>
            <ac:picMk id="2" creationId="{AE33202F-CA16-4008-B062-9813B35D5A89}"/>
          </ac:picMkLst>
        </pc:picChg>
      </pc:sldChg>
    </pc:docChg>
  </pc:docChgLst>
  <pc:docChgLst>
    <pc:chgData name="Hopkins, Nikki" userId="S::cvnho230@coventry.gov.uk::6fbc8c25-169b-4d91-94f7-6dc4fdfe6888" providerId="AD" clId="Web-{502FB495-95DC-4A78-A0D0-506D7761EFB7}"/>
    <pc:docChg chg="addSld modSld">
      <pc:chgData name="Hopkins, Nikki" userId="S::cvnho230@coventry.gov.uk::6fbc8c25-169b-4d91-94f7-6dc4fdfe6888" providerId="AD" clId="Web-{502FB495-95DC-4A78-A0D0-506D7761EFB7}" dt="2021-11-16T15:00:21.839" v="125" actId="20577"/>
      <pc:docMkLst>
        <pc:docMk/>
      </pc:docMkLst>
      <pc:sldChg chg="modSp">
        <pc:chgData name="Hopkins, Nikki" userId="S::cvnho230@coventry.gov.uk::6fbc8c25-169b-4d91-94f7-6dc4fdfe6888" providerId="AD" clId="Web-{502FB495-95DC-4A78-A0D0-506D7761EFB7}" dt="2021-11-16T15:00:21.839" v="125" actId="20577"/>
        <pc:sldMkLst>
          <pc:docMk/>
          <pc:sldMk cId="731321491" sldId="258"/>
        </pc:sldMkLst>
        <pc:spChg chg="mod">
          <ac:chgData name="Hopkins, Nikki" userId="S::cvnho230@coventry.gov.uk::6fbc8c25-169b-4d91-94f7-6dc4fdfe6888" providerId="AD" clId="Web-{502FB495-95DC-4A78-A0D0-506D7761EFB7}" dt="2021-11-16T15:00:21.839" v="125" actId="20577"/>
          <ac:spMkLst>
            <pc:docMk/>
            <pc:sldMk cId="731321491" sldId="258"/>
            <ac:spMk id="19" creationId="{F264E0E1-02F4-4AFC-9C09-8D9AF90FC1DD}"/>
          </ac:spMkLst>
        </pc:spChg>
      </pc:sldChg>
      <pc:sldChg chg="addSp delSp modSp add replId">
        <pc:chgData name="Hopkins, Nikki" userId="S::cvnho230@coventry.gov.uk::6fbc8c25-169b-4d91-94f7-6dc4fdfe6888" providerId="AD" clId="Web-{502FB495-95DC-4A78-A0D0-506D7761EFB7}" dt="2021-11-16T14:59:37.212" v="112" actId="20577"/>
        <pc:sldMkLst>
          <pc:docMk/>
          <pc:sldMk cId="1703954764" sldId="278"/>
        </pc:sldMkLst>
        <pc:spChg chg="add del mod">
          <ac:chgData name="Hopkins, Nikki" userId="S::cvnho230@coventry.gov.uk::6fbc8c25-169b-4d91-94f7-6dc4fdfe6888" providerId="AD" clId="Web-{502FB495-95DC-4A78-A0D0-506D7761EFB7}" dt="2021-11-16T14:57:02.798" v="56"/>
          <ac:spMkLst>
            <pc:docMk/>
            <pc:sldMk cId="1703954764" sldId="278"/>
            <ac:spMk id="2" creationId="{50E70D78-7682-47D1-99D0-A0E5A9E29ECB}"/>
          </ac:spMkLst>
        </pc:spChg>
        <pc:spChg chg="mod">
          <ac:chgData name="Hopkins, Nikki" userId="S::cvnho230@coventry.gov.uk::6fbc8c25-169b-4d91-94f7-6dc4fdfe6888" providerId="AD" clId="Web-{502FB495-95DC-4A78-A0D0-506D7761EFB7}" dt="2021-11-16T14:56:41.328" v="47" actId="20577"/>
          <ac:spMkLst>
            <pc:docMk/>
            <pc:sldMk cId="1703954764" sldId="278"/>
            <ac:spMk id="5" creationId="{685B4D86-CB90-4146-A4FA-9FA9D940B4A3}"/>
          </ac:spMkLst>
        </pc:spChg>
        <pc:spChg chg="mod">
          <ac:chgData name="Hopkins, Nikki" userId="S::cvnho230@coventry.gov.uk::6fbc8c25-169b-4d91-94f7-6dc4fdfe6888" providerId="AD" clId="Web-{502FB495-95DC-4A78-A0D0-506D7761EFB7}" dt="2021-11-16T14:59:37.212" v="112" actId="20577"/>
          <ac:spMkLst>
            <pc:docMk/>
            <pc:sldMk cId="1703954764" sldId="278"/>
            <ac:spMk id="10" creationId="{974269B4-C5D9-4B5C-8B0C-9CFD339FB5D1}"/>
          </ac:spMkLst>
        </pc:spChg>
        <pc:picChg chg="del">
          <ac:chgData name="Hopkins, Nikki" userId="S::cvnho230@coventry.gov.uk::6fbc8c25-169b-4d91-94f7-6dc4fdfe6888" providerId="AD" clId="Web-{502FB495-95DC-4A78-A0D0-506D7761EFB7}" dt="2021-11-16T14:55:12.449" v="1"/>
          <ac:picMkLst>
            <pc:docMk/>
            <pc:sldMk cId="1703954764" sldId="278"/>
            <ac:picMk id="3074" creationId="{9C4D37F0-B10D-4095-BF65-96AACBBEEFCC}"/>
          </ac:picMkLst>
        </pc:picChg>
        <pc:picChg chg="del">
          <ac:chgData name="Hopkins, Nikki" userId="S::cvnho230@coventry.gov.uk::6fbc8c25-169b-4d91-94f7-6dc4fdfe6888" providerId="AD" clId="Web-{502FB495-95DC-4A78-A0D0-506D7761EFB7}" dt="2021-11-16T14:55:13.324" v="2"/>
          <ac:picMkLst>
            <pc:docMk/>
            <pc:sldMk cId="1703954764" sldId="278"/>
            <ac:picMk id="3076" creationId="{49C9D748-7001-49DD-B161-58CE0D6F27D3}"/>
          </ac:picMkLst>
        </pc:picChg>
        <pc:picChg chg="add del">
          <ac:chgData name="Hopkins, Nikki" userId="S::cvnho230@coventry.gov.uk::6fbc8c25-169b-4d91-94f7-6dc4fdfe6888" providerId="AD" clId="Web-{502FB495-95DC-4A78-A0D0-506D7761EFB7}" dt="2021-11-16T14:55:37.122" v="17"/>
          <ac:picMkLst>
            <pc:docMk/>
            <pc:sldMk cId="1703954764" sldId="278"/>
            <ac:picMk id="3078" creationId="{EA8A69B8-6251-4A11-84BF-B3F6AF40B5B6}"/>
          </ac:picMkLst>
        </pc:picChg>
      </pc:sldChg>
    </pc:docChg>
  </pc:docChgLst>
  <pc:docChgLst>
    <pc:chgData name="Hopkins, Nikki" userId="S::cvnho230@coventry.gov.uk::6fbc8c25-169b-4d91-94f7-6dc4fdfe6888" providerId="AD" clId="Web-{DB30359F-394D-42C6-B36D-6572A4942C50}"/>
    <pc:docChg chg="modSld">
      <pc:chgData name="Hopkins, Nikki" userId="S::cvnho230@coventry.gov.uk::6fbc8c25-169b-4d91-94f7-6dc4fdfe6888" providerId="AD" clId="Web-{DB30359F-394D-42C6-B36D-6572A4942C50}" dt="2021-09-06T08:43:40.567" v="1" actId="20577"/>
      <pc:docMkLst>
        <pc:docMk/>
      </pc:docMkLst>
      <pc:sldChg chg="modSp">
        <pc:chgData name="Hopkins, Nikki" userId="S::cvnho230@coventry.gov.uk::6fbc8c25-169b-4d91-94f7-6dc4fdfe6888" providerId="AD" clId="Web-{DB30359F-394D-42C6-B36D-6572A4942C50}" dt="2021-09-06T08:43:40.567" v="1" actId="20577"/>
        <pc:sldMkLst>
          <pc:docMk/>
          <pc:sldMk cId="731321491" sldId="258"/>
        </pc:sldMkLst>
        <pc:spChg chg="mod">
          <ac:chgData name="Hopkins, Nikki" userId="S::cvnho230@coventry.gov.uk::6fbc8c25-169b-4d91-94f7-6dc4fdfe6888" providerId="AD" clId="Web-{DB30359F-394D-42C6-B36D-6572A4942C50}" dt="2021-09-06T08:43:40.567" v="1" actId="20577"/>
          <ac:spMkLst>
            <pc:docMk/>
            <pc:sldMk cId="731321491" sldId="258"/>
            <ac:spMk id="5" creationId="{35D216D5-CBFE-43C3-89F2-104B1EA75597}"/>
          </ac:spMkLst>
        </pc:spChg>
      </pc:sldChg>
    </pc:docChg>
  </pc:docChgLst>
  <pc:docChgLst>
    <pc:chgData name="Hopkins, Nikki" userId="6fbc8c25-169b-4d91-94f7-6dc4fdfe6888" providerId="ADAL" clId="{F58B0092-AEB8-4D61-8460-EE8D06BD34D6}"/>
    <pc:docChg chg="custSel addSld modSld sldOrd">
      <pc:chgData name="Hopkins, Nikki" userId="6fbc8c25-169b-4d91-94f7-6dc4fdfe6888" providerId="ADAL" clId="{F58B0092-AEB8-4D61-8460-EE8D06BD34D6}" dt="2021-07-20T12:09:37.087" v="1203"/>
      <pc:docMkLst>
        <pc:docMk/>
      </pc:docMkLst>
      <pc:sldChg chg="ord">
        <pc:chgData name="Hopkins, Nikki" userId="6fbc8c25-169b-4d91-94f7-6dc4fdfe6888" providerId="ADAL" clId="{F58B0092-AEB8-4D61-8460-EE8D06BD34D6}" dt="2021-07-16T09:58:02.460" v="707"/>
        <pc:sldMkLst>
          <pc:docMk/>
          <pc:sldMk cId="1637939758" sldId="257"/>
        </pc:sldMkLst>
      </pc:sldChg>
      <pc:sldChg chg="addSp delSp modSp ord">
        <pc:chgData name="Hopkins, Nikki" userId="6fbc8c25-169b-4d91-94f7-6dc4fdfe6888" providerId="ADAL" clId="{F58B0092-AEB8-4D61-8460-EE8D06BD34D6}" dt="2021-07-20T12:09:37.087" v="1203"/>
        <pc:sldMkLst>
          <pc:docMk/>
          <pc:sldMk cId="731321491" sldId="258"/>
        </pc:sldMkLst>
        <pc:spChg chg="add mod">
          <ac:chgData name="Hopkins, Nikki" userId="6fbc8c25-169b-4d91-94f7-6dc4fdfe6888" providerId="ADAL" clId="{F58B0092-AEB8-4D61-8460-EE8D06BD34D6}" dt="2021-07-20T12:06:04.697" v="1138" actId="1076"/>
          <ac:spMkLst>
            <pc:docMk/>
            <pc:sldMk cId="731321491" sldId="258"/>
            <ac:spMk id="4" creationId="{7530DE20-0CE6-496D-9D7C-23F09A6C41D3}"/>
          </ac:spMkLst>
        </pc:spChg>
        <pc:spChg chg="add mod">
          <ac:chgData name="Hopkins, Nikki" userId="6fbc8c25-169b-4d91-94f7-6dc4fdfe6888" providerId="ADAL" clId="{F58B0092-AEB8-4D61-8460-EE8D06BD34D6}" dt="2021-07-20T11:56:26.903" v="937" actId="20577"/>
          <ac:spMkLst>
            <pc:docMk/>
            <pc:sldMk cId="731321491" sldId="258"/>
            <ac:spMk id="9" creationId="{A86B72FA-E849-4FA9-AC2D-CD9CC23E9CC1}"/>
          </ac:spMkLst>
        </pc:spChg>
        <pc:spChg chg="add del mod">
          <ac:chgData name="Hopkins, Nikki" userId="6fbc8c25-169b-4d91-94f7-6dc4fdfe6888" providerId="ADAL" clId="{F58B0092-AEB8-4D61-8460-EE8D06BD34D6}" dt="2021-07-20T12:04:56.248" v="1108" actId="478"/>
          <ac:spMkLst>
            <pc:docMk/>
            <pc:sldMk cId="731321491" sldId="258"/>
            <ac:spMk id="10" creationId="{A8D376C0-12D0-44FC-B5E5-44E9D785E238}"/>
          </ac:spMkLst>
        </pc:spChg>
        <pc:spChg chg="add del mod">
          <ac:chgData name="Hopkins, Nikki" userId="6fbc8c25-169b-4d91-94f7-6dc4fdfe6888" providerId="ADAL" clId="{F58B0092-AEB8-4D61-8460-EE8D06BD34D6}" dt="2021-07-20T12:05:06.961" v="1113" actId="478"/>
          <ac:spMkLst>
            <pc:docMk/>
            <pc:sldMk cId="731321491" sldId="258"/>
            <ac:spMk id="11" creationId="{9F268C45-02D5-46E4-A667-CC8AF6043A27}"/>
          </ac:spMkLst>
        </pc:spChg>
        <pc:spChg chg="add del mod">
          <ac:chgData name="Hopkins, Nikki" userId="6fbc8c25-169b-4d91-94f7-6dc4fdfe6888" providerId="ADAL" clId="{F58B0092-AEB8-4D61-8460-EE8D06BD34D6}" dt="2021-07-20T12:05:15.105" v="1117" actId="478"/>
          <ac:spMkLst>
            <pc:docMk/>
            <pc:sldMk cId="731321491" sldId="258"/>
            <ac:spMk id="12" creationId="{F37F944F-C12E-4271-B8F0-11D15C627F11}"/>
          </ac:spMkLst>
        </pc:spChg>
        <pc:spChg chg="add del mod">
          <ac:chgData name="Hopkins, Nikki" userId="6fbc8c25-169b-4d91-94f7-6dc4fdfe6888" providerId="ADAL" clId="{F58B0092-AEB8-4D61-8460-EE8D06BD34D6}" dt="2021-07-20T11:57:24.580" v="986"/>
          <ac:spMkLst>
            <pc:docMk/>
            <pc:sldMk cId="731321491" sldId="258"/>
            <ac:spMk id="13" creationId="{7F57B106-782E-4B04-8D3B-EEC7CF186D58}"/>
          </ac:spMkLst>
        </pc:spChg>
        <pc:spChg chg="add del mod">
          <ac:chgData name="Hopkins, Nikki" userId="6fbc8c25-169b-4d91-94f7-6dc4fdfe6888" providerId="ADAL" clId="{F58B0092-AEB8-4D61-8460-EE8D06BD34D6}" dt="2021-07-20T12:05:24.040" v="1121" actId="478"/>
          <ac:spMkLst>
            <pc:docMk/>
            <pc:sldMk cId="731321491" sldId="258"/>
            <ac:spMk id="14" creationId="{5C0FA448-833E-4DE3-A8CD-14B237BBC5A9}"/>
          </ac:spMkLst>
        </pc:spChg>
        <pc:spChg chg="add del mod">
          <ac:chgData name="Hopkins, Nikki" userId="6fbc8c25-169b-4d91-94f7-6dc4fdfe6888" providerId="ADAL" clId="{F58B0092-AEB8-4D61-8460-EE8D06BD34D6}" dt="2021-07-20T12:05:30.929" v="1125" actId="478"/>
          <ac:spMkLst>
            <pc:docMk/>
            <pc:sldMk cId="731321491" sldId="258"/>
            <ac:spMk id="15" creationId="{6760772C-048F-4AF2-97EE-C85E8D2BAE62}"/>
          </ac:spMkLst>
        </pc:spChg>
        <pc:spChg chg="add del mod">
          <ac:chgData name="Hopkins, Nikki" userId="6fbc8c25-169b-4d91-94f7-6dc4fdfe6888" providerId="ADAL" clId="{F58B0092-AEB8-4D61-8460-EE8D06BD34D6}" dt="2021-07-20T12:05:38.678" v="1130" actId="478"/>
          <ac:spMkLst>
            <pc:docMk/>
            <pc:sldMk cId="731321491" sldId="258"/>
            <ac:spMk id="16" creationId="{1CCA0470-76F7-4CB2-8442-988EB620B0A6}"/>
          </ac:spMkLst>
        </pc:spChg>
        <pc:spChg chg="add del mod">
          <ac:chgData name="Hopkins, Nikki" userId="6fbc8c25-169b-4d91-94f7-6dc4fdfe6888" providerId="ADAL" clId="{F58B0092-AEB8-4D61-8460-EE8D06BD34D6}" dt="2021-07-20T12:03:43.715" v="1046"/>
          <ac:spMkLst>
            <pc:docMk/>
            <pc:sldMk cId="731321491" sldId="258"/>
            <ac:spMk id="17" creationId="{3C1C14FD-08C4-4D34-99E6-223E7D3AED77}"/>
          </ac:spMkLst>
        </pc:spChg>
        <pc:spChg chg="add mod">
          <ac:chgData name="Hopkins, Nikki" userId="6fbc8c25-169b-4d91-94f7-6dc4fdfe6888" providerId="ADAL" clId="{F58B0092-AEB8-4D61-8460-EE8D06BD34D6}" dt="2021-07-20T12:06:42.709" v="1184" actId="20577"/>
          <ac:spMkLst>
            <pc:docMk/>
            <pc:sldMk cId="731321491" sldId="258"/>
            <ac:spMk id="18" creationId="{C2744252-E613-4260-BE4E-0B74640AA2A4}"/>
          </ac:spMkLst>
        </pc:spChg>
        <pc:spChg chg="add mod">
          <ac:chgData name="Hopkins, Nikki" userId="6fbc8c25-169b-4d91-94f7-6dc4fdfe6888" providerId="ADAL" clId="{F58B0092-AEB8-4D61-8460-EE8D06BD34D6}" dt="2021-07-20T12:08:18.420" v="1202" actId="1076"/>
          <ac:spMkLst>
            <pc:docMk/>
            <pc:sldMk cId="731321491" sldId="258"/>
            <ac:spMk id="19" creationId="{F264E0E1-02F4-4AFC-9C09-8D9AF90FC1DD}"/>
          </ac:spMkLst>
        </pc:spChg>
        <pc:graphicFrameChg chg="add del modGraphic">
          <ac:chgData name="Hopkins, Nikki" userId="6fbc8c25-169b-4d91-94f7-6dc4fdfe6888" providerId="ADAL" clId="{F58B0092-AEB8-4D61-8460-EE8D06BD34D6}" dt="2021-07-20T11:54:52.267" v="730" actId="478"/>
          <ac:graphicFrameMkLst>
            <pc:docMk/>
            <pc:sldMk cId="731321491" sldId="258"/>
            <ac:graphicFrameMk id="8" creationId="{DDE4369F-5DF3-4526-BD13-BD11D6EA5E0D}"/>
          </ac:graphicFrameMkLst>
        </pc:graphicFrameChg>
      </pc:sldChg>
      <pc:sldChg chg="ord">
        <pc:chgData name="Hopkins, Nikki" userId="6fbc8c25-169b-4d91-94f7-6dc4fdfe6888" providerId="ADAL" clId="{F58B0092-AEB8-4D61-8460-EE8D06BD34D6}" dt="2021-07-16T09:58:09.047" v="708"/>
        <pc:sldMkLst>
          <pc:docMk/>
          <pc:sldMk cId="567368071" sldId="259"/>
        </pc:sldMkLst>
      </pc:sldChg>
      <pc:sldChg chg="ord">
        <pc:chgData name="Hopkins, Nikki" userId="6fbc8c25-169b-4d91-94f7-6dc4fdfe6888" providerId="ADAL" clId="{F58B0092-AEB8-4D61-8460-EE8D06BD34D6}" dt="2021-07-16T09:58:20.248" v="709"/>
        <pc:sldMkLst>
          <pc:docMk/>
          <pc:sldMk cId="277515781" sldId="260"/>
        </pc:sldMkLst>
      </pc:sldChg>
      <pc:sldChg chg="addSp modSp add">
        <pc:chgData name="Hopkins, Nikki" userId="6fbc8c25-169b-4d91-94f7-6dc4fdfe6888" providerId="ADAL" clId="{F58B0092-AEB8-4D61-8460-EE8D06BD34D6}" dt="2021-07-16T08:29:02.765" v="33" actId="1076"/>
        <pc:sldMkLst>
          <pc:docMk/>
          <pc:sldMk cId="3737687884" sldId="261"/>
        </pc:sldMkLst>
        <pc:spChg chg="add mod">
          <ac:chgData name="Hopkins, Nikki" userId="6fbc8c25-169b-4d91-94f7-6dc4fdfe6888" providerId="ADAL" clId="{F58B0092-AEB8-4D61-8460-EE8D06BD34D6}" dt="2021-07-16T08:27:35.984" v="7" actId="122"/>
          <ac:spMkLst>
            <pc:docMk/>
            <pc:sldMk cId="3737687884" sldId="261"/>
            <ac:spMk id="2" creationId="{C60CB6FD-DEC9-4EA7-B1B7-243FD530BDA4}"/>
          </ac:spMkLst>
        </pc:spChg>
        <pc:picChg chg="add mod">
          <ac:chgData name="Hopkins, Nikki" userId="6fbc8c25-169b-4d91-94f7-6dc4fdfe6888" providerId="ADAL" clId="{F58B0092-AEB8-4D61-8460-EE8D06BD34D6}" dt="2021-07-16T08:28:42.329" v="28" actId="1076"/>
          <ac:picMkLst>
            <pc:docMk/>
            <pc:sldMk cId="3737687884" sldId="261"/>
            <ac:picMk id="1026" creationId="{E2B73D90-8338-4E7F-805F-A05CCDF3845D}"/>
          </ac:picMkLst>
        </pc:picChg>
        <pc:picChg chg="add mod">
          <ac:chgData name="Hopkins, Nikki" userId="6fbc8c25-169b-4d91-94f7-6dc4fdfe6888" providerId="ADAL" clId="{F58B0092-AEB8-4D61-8460-EE8D06BD34D6}" dt="2021-07-16T08:29:02.765" v="33" actId="1076"/>
          <ac:picMkLst>
            <pc:docMk/>
            <pc:sldMk cId="3737687884" sldId="261"/>
            <ac:picMk id="1028" creationId="{1A510BF0-1880-4FC6-89A5-F6255752450F}"/>
          </ac:picMkLst>
        </pc:picChg>
        <pc:picChg chg="add mod">
          <ac:chgData name="Hopkins, Nikki" userId="6fbc8c25-169b-4d91-94f7-6dc4fdfe6888" providerId="ADAL" clId="{F58B0092-AEB8-4D61-8460-EE8D06BD34D6}" dt="2021-07-16T08:28:59.710" v="32" actId="1076"/>
          <ac:picMkLst>
            <pc:docMk/>
            <pc:sldMk cId="3737687884" sldId="261"/>
            <ac:picMk id="1030" creationId="{F60AA127-2076-4900-B730-41B10A983E9F}"/>
          </ac:picMkLst>
        </pc:picChg>
      </pc:sldChg>
      <pc:sldChg chg="addSp delSp modSp add">
        <pc:chgData name="Hopkins, Nikki" userId="6fbc8c25-169b-4d91-94f7-6dc4fdfe6888" providerId="ADAL" clId="{F58B0092-AEB8-4D61-8460-EE8D06BD34D6}" dt="2021-07-16T09:11:43.622" v="75" actId="14100"/>
        <pc:sldMkLst>
          <pc:docMk/>
          <pc:sldMk cId="2843986605" sldId="262"/>
        </pc:sldMkLst>
        <pc:spChg chg="add mod">
          <ac:chgData name="Hopkins, Nikki" userId="6fbc8c25-169b-4d91-94f7-6dc4fdfe6888" providerId="ADAL" clId="{F58B0092-AEB8-4D61-8460-EE8D06BD34D6}" dt="2021-07-16T08:30:16.009" v="41"/>
          <ac:spMkLst>
            <pc:docMk/>
            <pc:sldMk cId="2843986605" sldId="262"/>
            <ac:spMk id="2" creationId="{94DEC7EA-1572-4D9F-ABDF-AB525CF0DAFD}"/>
          </ac:spMkLst>
        </pc:spChg>
        <pc:picChg chg="add mod">
          <ac:chgData name="Hopkins, Nikki" userId="6fbc8c25-169b-4d91-94f7-6dc4fdfe6888" providerId="ADAL" clId="{F58B0092-AEB8-4D61-8460-EE8D06BD34D6}" dt="2021-07-16T09:11:38.896" v="74" actId="14100"/>
          <ac:picMkLst>
            <pc:docMk/>
            <pc:sldMk cId="2843986605" sldId="262"/>
            <ac:picMk id="5" creationId="{3029AC21-13D9-42FA-827C-D9D0D393AE16}"/>
          </ac:picMkLst>
        </pc:picChg>
        <pc:picChg chg="add mod">
          <ac:chgData name="Hopkins, Nikki" userId="6fbc8c25-169b-4d91-94f7-6dc4fdfe6888" providerId="ADAL" clId="{F58B0092-AEB8-4D61-8460-EE8D06BD34D6}" dt="2021-07-16T09:11:43.622" v="75" actId="14100"/>
          <ac:picMkLst>
            <pc:docMk/>
            <pc:sldMk cId="2843986605" sldId="262"/>
            <ac:picMk id="6" creationId="{C2E74745-C46C-4EC2-AAD9-5F89DCE49337}"/>
          </ac:picMkLst>
        </pc:picChg>
        <pc:picChg chg="add del mod">
          <ac:chgData name="Hopkins, Nikki" userId="6fbc8c25-169b-4d91-94f7-6dc4fdfe6888" providerId="ADAL" clId="{F58B0092-AEB8-4D61-8460-EE8D06BD34D6}" dt="2021-07-16T08:31:00.934" v="51" actId="478"/>
          <ac:picMkLst>
            <pc:docMk/>
            <pc:sldMk cId="2843986605" sldId="262"/>
            <ac:picMk id="2050" creationId="{336C9776-0A48-48C2-9D82-ECEBFD85BB7B}"/>
          </ac:picMkLst>
        </pc:picChg>
        <pc:picChg chg="add del mod">
          <ac:chgData name="Hopkins, Nikki" userId="6fbc8c25-169b-4d91-94f7-6dc4fdfe6888" providerId="ADAL" clId="{F58B0092-AEB8-4D61-8460-EE8D06BD34D6}" dt="2021-07-16T08:31:31.806" v="59" actId="478"/>
          <ac:picMkLst>
            <pc:docMk/>
            <pc:sldMk cId="2843986605" sldId="262"/>
            <ac:picMk id="2052" creationId="{E467E848-EE63-47F6-A9A2-0E082795B2AF}"/>
          </ac:picMkLst>
        </pc:picChg>
      </pc:sldChg>
      <pc:sldChg chg="addSp modSp add">
        <pc:chgData name="Hopkins, Nikki" userId="6fbc8c25-169b-4d91-94f7-6dc4fdfe6888" providerId="ADAL" clId="{F58B0092-AEB8-4D61-8460-EE8D06BD34D6}" dt="2021-07-16T09:16:38.714" v="152" actId="1076"/>
        <pc:sldMkLst>
          <pc:docMk/>
          <pc:sldMk cId="1911774024" sldId="263"/>
        </pc:sldMkLst>
        <pc:spChg chg="add mod">
          <ac:chgData name="Hopkins, Nikki" userId="6fbc8c25-169b-4d91-94f7-6dc4fdfe6888" providerId="ADAL" clId="{F58B0092-AEB8-4D61-8460-EE8D06BD34D6}" dt="2021-07-16T09:10:33.454" v="66"/>
          <ac:spMkLst>
            <pc:docMk/>
            <pc:sldMk cId="1911774024" sldId="263"/>
            <ac:spMk id="2" creationId="{0D7DE484-E62A-440D-836D-94A45C72828E}"/>
          </ac:spMkLst>
        </pc:spChg>
        <pc:spChg chg="add mod">
          <ac:chgData name="Hopkins, Nikki" userId="6fbc8c25-169b-4d91-94f7-6dc4fdfe6888" providerId="ADAL" clId="{F58B0092-AEB8-4D61-8460-EE8D06BD34D6}" dt="2021-07-16T09:16:35.182" v="151" actId="1076"/>
          <ac:spMkLst>
            <pc:docMk/>
            <pc:sldMk cId="1911774024" sldId="263"/>
            <ac:spMk id="8" creationId="{FBB8A2D0-5B3E-47E0-B900-128E41626845}"/>
          </ac:spMkLst>
        </pc:spChg>
        <pc:picChg chg="add mod">
          <ac:chgData name="Hopkins, Nikki" userId="6fbc8c25-169b-4d91-94f7-6dc4fdfe6888" providerId="ADAL" clId="{F58B0092-AEB8-4D61-8460-EE8D06BD34D6}" dt="2021-07-16T09:14:11.988" v="107" actId="14100"/>
          <ac:picMkLst>
            <pc:docMk/>
            <pc:sldMk cId="1911774024" sldId="263"/>
            <ac:picMk id="1026" creationId="{0C99A901-3FA3-4288-9BA4-5C1D94386644}"/>
          </ac:picMkLst>
        </pc:picChg>
        <pc:picChg chg="add mod">
          <ac:chgData name="Hopkins, Nikki" userId="6fbc8c25-169b-4d91-94f7-6dc4fdfe6888" providerId="ADAL" clId="{F58B0092-AEB8-4D61-8460-EE8D06BD34D6}" dt="2021-07-16T09:14:07.384" v="106" actId="1076"/>
          <ac:picMkLst>
            <pc:docMk/>
            <pc:sldMk cId="1911774024" sldId="263"/>
            <ac:picMk id="1028" creationId="{2F5DC911-C7B8-427E-939F-7124800E43EB}"/>
          </ac:picMkLst>
        </pc:picChg>
        <pc:picChg chg="add mod">
          <ac:chgData name="Hopkins, Nikki" userId="6fbc8c25-169b-4d91-94f7-6dc4fdfe6888" providerId="ADAL" clId="{F58B0092-AEB8-4D61-8460-EE8D06BD34D6}" dt="2021-07-16T09:14:04.978" v="105" actId="1076"/>
          <ac:picMkLst>
            <pc:docMk/>
            <pc:sldMk cId="1911774024" sldId="263"/>
            <ac:picMk id="1030" creationId="{9D11EAE7-311B-44AC-B1FC-9F882690A67E}"/>
          </ac:picMkLst>
        </pc:picChg>
        <pc:picChg chg="add mod">
          <ac:chgData name="Hopkins, Nikki" userId="6fbc8c25-169b-4d91-94f7-6dc4fdfe6888" providerId="ADAL" clId="{F58B0092-AEB8-4D61-8460-EE8D06BD34D6}" dt="2021-07-16T09:12:43.167" v="92" actId="1076"/>
          <ac:picMkLst>
            <pc:docMk/>
            <pc:sldMk cId="1911774024" sldId="263"/>
            <ac:picMk id="1032" creationId="{FA07916F-0FBB-4024-89B9-86ED7CD03ED7}"/>
          </ac:picMkLst>
        </pc:picChg>
        <pc:picChg chg="add mod">
          <ac:chgData name="Hopkins, Nikki" userId="6fbc8c25-169b-4d91-94f7-6dc4fdfe6888" providerId="ADAL" clId="{F58B0092-AEB8-4D61-8460-EE8D06BD34D6}" dt="2021-07-16T09:16:38.714" v="152" actId="1076"/>
          <ac:picMkLst>
            <pc:docMk/>
            <pc:sldMk cId="1911774024" sldId="263"/>
            <ac:picMk id="1034" creationId="{FCD916A0-A58B-4551-89F0-AE361F9F97AE}"/>
          </ac:picMkLst>
        </pc:picChg>
      </pc:sldChg>
      <pc:sldChg chg="addSp delSp modSp add">
        <pc:chgData name="Hopkins, Nikki" userId="6fbc8c25-169b-4d91-94f7-6dc4fdfe6888" providerId="ADAL" clId="{F58B0092-AEB8-4D61-8460-EE8D06BD34D6}" dt="2021-07-16T09:21:54.657" v="194" actId="1076"/>
        <pc:sldMkLst>
          <pc:docMk/>
          <pc:sldMk cId="61818531" sldId="264"/>
        </pc:sldMkLst>
        <pc:spChg chg="mod">
          <ac:chgData name="Hopkins, Nikki" userId="6fbc8c25-169b-4d91-94f7-6dc4fdfe6888" providerId="ADAL" clId="{F58B0092-AEB8-4D61-8460-EE8D06BD34D6}" dt="2021-07-16T09:20:42.162" v="178" actId="1076"/>
          <ac:spMkLst>
            <pc:docMk/>
            <pc:sldMk cId="61818531" sldId="264"/>
            <ac:spMk id="2" creationId="{0D7DE484-E62A-440D-836D-94A45C72828E}"/>
          </ac:spMkLst>
        </pc:spChg>
        <pc:spChg chg="del">
          <ac:chgData name="Hopkins, Nikki" userId="6fbc8c25-169b-4d91-94f7-6dc4fdfe6888" providerId="ADAL" clId="{F58B0092-AEB8-4D61-8460-EE8D06BD34D6}" dt="2021-07-16T09:19:21.204" v="164" actId="478"/>
          <ac:spMkLst>
            <pc:docMk/>
            <pc:sldMk cId="61818531" sldId="264"/>
            <ac:spMk id="8" creationId="{FBB8A2D0-5B3E-47E0-B900-128E41626845}"/>
          </ac:spMkLst>
        </pc:spChg>
        <pc:picChg chg="del">
          <ac:chgData name="Hopkins, Nikki" userId="6fbc8c25-169b-4d91-94f7-6dc4fdfe6888" providerId="ADAL" clId="{F58B0092-AEB8-4D61-8460-EE8D06BD34D6}" dt="2021-07-16T09:19:10.048" v="157" actId="478"/>
          <ac:picMkLst>
            <pc:docMk/>
            <pc:sldMk cId="61818531" sldId="264"/>
            <ac:picMk id="1026" creationId="{0C99A901-3FA3-4288-9BA4-5C1D94386644}"/>
          </ac:picMkLst>
        </pc:picChg>
        <pc:picChg chg="del">
          <ac:chgData name="Hopkins, Nikki" userId="6fbc8c25-169b-4d91-94f7-6dc4fdfe6888" providerId="ADAL" clId="{F58B0092-AEB8-4D61-8460-EE8D06BD34D6}" dt="2021-07-16T09:19:12.441" v="159" actId="478"/>
          <ac:picMkLst>
            <pc:docMk/>
            <pc:sldMk cId="61818531" sldId="264"/>
            <ac:picMk id="1028" creationId="{2F5DC911-C7B8-427E-939F-7124800E43EB}"/>
          </ac:picMkLst>
        </pc:picChg>
        <pc:picChg chg="del mod">
          <ac:chgData name="Hopkins, Nikki" userId="6fbc8c25-169b-4d91-94f7-6dc4fdfe6888" providerId="ADAL" clId="{F58B0092-AEB8-4D61-8460-EE8D06BD34D6}" dt="2021-07-16T09:19:12.992" v="161" actId="478"/>
          <ac:picMkLst>
            <pc:docMk/>
            <pc:sldMk cId="61818531" sldId="264"/>
            <ac:picMk id="1030" creationId="{9D11EAE7-311B-44AC-B1FC-9F882690A67E}"/>
          </ac:picMkLst>
        </pc:picChg>
        <pc:picChg chg="del mod">
          <ac:chgData name="Hopkins, Nikki" userId="6fbc8c25-169b-4d91-94f7-6dc4fdfe6888" providerId="ADAL" clId="{F58B0092-AEB8-4D61-8460-EE8D06BD34D6}" dt="2021-07-16T09:19:13.577" v="163" actId="478"/>
          <ac:picMkLst>
            <pc:docMk/>
            <pc:sldMk cId="61818531" sldId="264"/>
            <ac:picMk id="1032" creationId="{FA07916F-0FBB-4024-89B9-86ED7CD03ED7}"/>
          </ac:picMkLst>
        </pc:picChg>
        <pc:picChg chg="del">
          <ac:chgData name="Hopkins, Nikki" userId="6fbc8c25-169b-4d91-94f7-6dc4fdfe6888" providerId="ADAL" clId="{F58B0092-AEB8-4D61-8460-EE8D06BD34D6}" dt="2021-07-16T09:19:11.825" v="158" actId="478"/>
          <ac:picMkLst>
            <pc:docMk/>
            <pc:sldMk cId="61818531" sldId="264"/>
            <ac:picMk id="1034" creationId="{FCD916A0-A58B-4551-89F0-AE361F9F97AE}"/>
          </ac:picMkLst>
        </pc:picChg>
        <pc:picChg chg="add mod">
          <ac:chgData name="Hopkins, Nikki" userId="6fbc8c25-169b-4d91-94f7-6dc4fdfe6888" providerId="ADAL" clId="{F58B0092-AEB8-4D61-8460-EE8D06BD34D6}" dt="2021-07-16T09:20:45.092" v="179" actId="1076"/>
          <ac:picMkLst>
            <pc:docMk/>
            <pc:sldMk cId="61818531" sldId="264"/>
            <ac:picMk id="2050" creationId="{1619DC30-4100-498E-9886-13F47B4D1EE5}"/>
          </ac:picMkLst>
        </pc:picChg>
        <pc:picChg chg="add mod">
          <ac:chgData name="Hopkins, Nikki" userId="6fbc8c25-169b-4d91-94f7-6dc4fdfe6888" providerId="ADAL" clId="{F58B0092-AEB8-4D61-8460-EE8D06BD34D6}" dt="2021-07-16T09:21:49.696" v="193" actId="1076"/>
          <ac:picMkLst>
            <pc:docMk/>
            <pc:sldMk cId="61818531" sldId="264"/>
            <ac:picMk id="2052" creationId="{37E3F4FD-D8AD-4861-A4A4-1E5D07793064}"/>
          </ac:picMkLst>
        </pc:picChg>
        <pc:picChg chg="add mod">
          <ac:chgData name="Hopkins, Nikki" userId="6fbc8c25-169b-4d91-94f7-6dc4fdfe6888" providerId="ADAL" clId="{F58B0092-AEB8-4D61-8460-EE8D06BD34D6}" dt="2021-07-16T09:21:43.073" v="192" actId="1076"/>
          <ac:picMkLst>
            <pc:docMk/>
            <pc:sldMk cId="61818531" sldId="264"/>
            <ac:picMk id="2054" creationId="{CDA665A9-0375-4978-8898-99CD91521004}"/>
          </ac:picMkLst>
        </pc:picChg>
        <pc:picChg chg="add mod">
          <ac:chgData name="Hopkins, Nikki" userId="6fbc8c25-169b-4d91-94f7-6dc4fdfe6888" providerId="ADAL" clId="{F58B0092-AEB8-4D61-8460-EE8D06BD34D6}" dt="2021-07-16T09:21:54.657" v="194" actId="1076"/>
          <ac:picMkLst>
            <pc:docMk/>
            <pc:sldMk cId="61818531" sldId="264"/>
            <ac:picMk id="2056" creationId="{D336559B-DF6C-4384-88C0-3BB5A0A44DFA}"/>
          </ac:picMkLst>
        </pc:picChg>
      </pc:sldChg>
      <pc:sldChg chg="addSp modSp add">
        <pc:chgData name="Hopkins, Nikki" userId="6fbc8c25-169b-4d91-94f7-6dc4fdfe6888" providerId="ADAL" clId="{F58B0092-AEB8-4D61-8460-EE8D06BD34D6}" dt="2021-07-16T09:26:03.819" v="263" actId="1076"/>
        <pc:sldMkLst>
          <pc:docMk/>
          <pc:sldMk cId="299807412" sldId="265"/>
        </pc:sldMkLst>
        <pc:spChg chg="add mod">
          <ac:chgData name="Hopkins, Nikki" userId="6fbc8c25-169b-4d91-94f7-6dc4fdfe6888" providerId="ADAL" clId="{F58B0092-AEB8-4D61-8460-EE8D06BD34D6}" dt="2021-07-16T09:23:30.477" v="230" actId="6549"/>
          <ac:spMkLst>
            <pc:docMk/>
            <pc:sldMk cId="299807412" sldId="265"/>
            <ac:spMk id="2" creationId="{9AC0BBEA-69D9-45BB-BEBB-7D7AC3497697}"/>
          </ac:spMkLst>
        </pc:spChg>
        <pc:spChg chg="add mod">
          <ac:chgData name="Hopkins, Nikki" userId="6fbc8c25-169b-4d91-94f7-6dc4fdfe6888" providerId="ADAL" clId="{F58B0092-AEB8-4D61-8460-EE8D06BD34D6}" dt="2021-07-16T09:25:46.026" v="261" actId="1076"/>
          <ac:spMkLst>
            <pc:docMk/>
            <pc:sldMk cId="299807412" sldId="265"/>
            <ac:spMk id="5" creationId="{2BDBE0DD-203F-43C0-B6FE-6ED8C293D431}"/>
          </ac:spMkLst>
        </pc:spChg>
        <pc:spChg chg="add mod">
          <ac:chgData name="Hopkins, Nikki" userId="6fbc8c25-169b-4d91-94f7-6dc4fdfe6888" providerId="ADAL" clId="{F58B0092-AEB8-4D61-8460-EE8D06BD34D6}" dt="2021-07-16T09:26:03.819" v="263" actId="1076"/>
          <ac:spMkLst>
            <pc:docMk/>
            <pc:sldMk cId="299807412" sldId="265"/>
            <ac:spMk id="7" creationId="{631A97AD-B064-4FF5-BA76-E5D0E104830A}"/>
          </ac:spMkLst>
        </pc:spChg>
        <pc:picChg chg="add mod">
          <ac:chgData name="Hopkins, Nikki" userId="6fbc8c25-169b-4d91-94f7-6dc4fdfe6888" providerId="ADAL" clId="{F58B0092-AEB8-4D61-8460-EE8D06BD34D6}" dt="2021-07-16T09:25:21.861" v="258" actId="1076"/>
          <ac:picMkLst>
            <pc:docMk/>
            <pc:sldMk cId="299807412" sldId="265"/>
            <ac:picMk id="3074" creationId="{4256B279-EE19-4D38-977B-9E088989F3C4}"/>
          </ac:picMkLst>
        </pc:picChg>
        <pc:picChg chg="add mod">
          <ac:chgData name="Hopkins, Nikki" userId="6fbc8c25-169b-4d91-94f7-6dc4fdfe6888" providerId="ADAL" clId="{F58B0092-AEB8-4D61-8460-EE8D06BD34D6}" dt="2021-07-16T09:25:15.447" v="257" actId="1076"/>
          <ac:picMkLst>
            <pc:docMk/>
            <pc:sldMk cId="299807412" sldId="265"/>
            <ac:picMk id="3076" creationId="{CB13C093-8BF7-4CE7-BBE2-C25D673294D0}"/>
          </ac:picMkLst>
        </pc:picChg>
        <pc:picChg chg="add mod">
          <ac:chgData name="Hopkins, Nikki" userId="6fbc8c25-169b-4d91-94f7-6dc4fdfe6888" providerId="ADAL" clId="{F58B0092-AEB8-4D61-8460-EE8D06BD34D6}" dt="2021-07-16T09:25:58.799" v="262" actId="1076"/>
          <ac:picMkLst>
            <pc:docMk/>
            <pc:sldMk cId="299807412" sldId="265"/>
            <ac:picMk id="3078" creationId="{94E48A17-1D6A-4464-A806-FB4907E67BEE}"/>
          </ac:picMkLst>
        </pc:picChg>
      </pc:sldChg>
      <pc:sldChg chg="addSp modSp add">
        <pc:chgData name="Hopkins, Nikki" userId="6fbc8c25-169b-4d91-94f7-6dc4fdfe6888" providerId="ADAL" clId="{F58B0092-AEB8-4D61-8460-EE8D06BD34D6}" dt="2021-07-16T09:30:00.834" v="288" actId="1076"/>
        <pc:sldMkLst>
          <pc:docMk/>
          <pc:sldMk cId="2280254707" sldId="266"/>
        </pc:sldMkLst>
        <pc:spChg chg="add mod">
          <ac:chgData name="Hopkins, Nikki" userId="6fbc8c25-169b-4d91-94f7-6dc4fdfe6888" providerId="ADAL" clId="{F58B0092-AEB8-4D61-8460-EE8D06BD34D6}" dt="2021-07-16T09:30:00.834" v="288" actId="1076"/>
          <ac:spMkLst>
            <pc:docMk/>
            <pc:sldMk cId="2280254707" sldId="266"/>
            <ac:spMk id="2" creationId="{7FE87A6A-8EED-4FC6-9866-9AAFBFC1AFB3}"/>
          </ac:spMkLst>
        </pc:spChg>
        <pc:picChg chg="add mod">
          <ac:chgData name="Hopkins, Nikki" userId="6fbc8c25-169b-4d91-94f7-6dc4fdfe6888" providerId="ADAL" clId="{F58B0092-AEB8-4D61-8460-EE8D06BD34D6}" dt="2021-07-16T09:28:29.405" v="272" actId="14100"/>
          <ac:picMkLst>
            <pc:docMk/>
            <pc:sldMk cId="2280254707" sldId="266"/>
            <ac:picMk id="4098" creationId="{95051379-477E-4D71-BFB0-6D8125EA69AE}"/>
          </ac:picMkLst>
        </pc:picChg>
        <pc:picChg chg="add mod">
          <ac:chgData name="Hopkins, Nikki" userId="6fbc8c25-169b-4d91-94f7-6dc4fdfe6888" providerId="ADAL" clId="{F58B0092-AEB8-4D61-8460-EE8D06BD34D6}" dt="2021-07-16T09:29:46.557" v="285" actId="1076"/>
          <ac:picMkLst>
            <pc:docMk/>
            <pc:sldMk cId="2280254707" sldId="266"/>
            <ac:picMk id="4100" creationId="{AAF55F56-8280-48EA-BC99-17AA70FB1092}"/>
          </ac:picMkLst>
        </pc:picChg>
        <pc:picChg chg="add mod">
          <ac:chgData name="Hopkins, Nikki" userId="6fbc8c25-169b-4d91-94f7-6dc4fdfe6888" providerId="ADAL" clId="{F58B0092-AEB8-4D61-8460-EE8D06BD34D6}" dt="2021-07-16T09:29:50.707" v="287" actId="1076"/>
          <ac:picMkLst>
            <pc:docMk/>
            <pc:sldMk cId="2280254707" sldId="266"/>
            <ac:picMk id="4102" creationId="{E3052568-E07C-4D33-BB94-3A0A180AABA1}"/>
          </ac:picMkLst>
        </pc:picChg>
      </pc:sldChg>
      <pc:sldChg chg="addSp delSp modSp add ord">
        <pc:chgData name="Hopkins, Nikki" userId="6fbc8c25-169b-4d91-94f7-6dc4fdfe6888" providerId="ADAL" clId="{F58B0092-AEB8-4D61-8460-EE8D06BD34D6}" dt="2021-07-16T09:34:51.974" v="389" actId="14100"/>
        <pc:sldMkLst>
          <pc:docMk/>
          <pc:sldMk cId="276075418" sldId="267"/>
        </pc:sldMkLst>
        <pc:spChg chg="mod">
          <ac:chgData name="Hopkins, Nikki" userId="6fbc8c25-169b-4d91-94f7-6dc4fdfe6888" providerId="ADAL" clId="{F58B0092-AEB8-4D61-8460-EE8D06BD34D6}" dt="2021-07-16T09:34:32.014" v="383" actId="1076"/>
          <ac:spMkLst>
            <pc:docMk/>
            <pc:sldMk cId="276075418" sldId="267"/>
            <ac:spMk id="2" creationId="{0D7DE484-E62A-440D-836D-94A45C72828E}"/>
          </ac:spMkLst>
        </pc:spChg>
        <pc:spChg chg="mod">
          <ac:chgData name="Hopkins, Nikki" userId="6fbc8c25-169b-4d91-94f7-6dc4fdfe6888" providerId="ADAL" clId="{F58B0092-AEB8-4D61-8460-EE8D06BD34D6}" dt="2021-07-16T09:34:14.452" v="380" actId="1076"/>
          <ac:spMkLst>
            <pc:docMk/>
            <pc:sldMk cId="276075418" sldId="267"/>
            <ac:spMk id="8" creationId="{FBB8A2D0-5B3E-47E0-B900-128E41626845}"/>
          </ac:spMkLst>
        </pc:spChg>
        <pc:picChg chg="del">
          <ac:chgData name="Hopkins, Nikki" userId="6fbc8c25-169b-4d91-94f7-6dc4fdfe6888" providerId="ADAL" clId="{F58B0092-AEB8-4D61-8460-EE8D06BD34D6}" dt="2021-07-16T09:31:04.729" v="311" actId="478"/>
          <ac:picMkLst>
            <pc:docMk/>
            <pc:sldMk cId="276075418" sldId="267"/>
            <ac:picMk id="1026" creationId="{0C99A901-3FA3-4288-9BA4-5C1D94386644}"/>
          </ac:picMkLst>
        </pc:picChg>
        <pc:picChg chg="del">
          <ac:chgData name="Hopkins, Nikki" userId="6fbc8c25-169b-4d91-94f7-6dc4fdfe6888" providerId="ADAL" clId="{F58B0092-AEB8-4D61-8460-EE8D06BD34D6}" dt="2021-07-16T09:31:05.368" v="312" actId="478"/>
          <ac:picMkLst>
            <pc:docMk/>
            <pc:sldMk cId="276075418" sldId="267"/>
            <ac:picMk id="1028" creationId="{2F5DC911-C7B8-427E-939F-7124800E43EB}"/>
          </ac:picMkLst>
        </pc:picChg>
        <pc:picChg chg="del">
          <ac:chgData name="Hopkins, Nikki" userId="6fbc8c25-169b-4d91-94f7-6dc4fdfe6888" providerId="ADAL" clId="{F58B0092-AEB8-4D61-8460-EE8D06BD34D6}" dt="2021-07-16T09:31:05.864" v="313" actId="478"/>
          <ac:picMkLst>
            <pc:docMk/>
            <pc:sldMk cId="276075418" sldId="267"/>
            <ac:picMk id="1030" creationId="{9D11EAE7-311B-44AC-B1FC-9F882690A67E}"/>
          </ac:picMkLst>
        </pc:picChg>
        <pc:picChg chg="del">
          <ac:chgData name="Hopkins, Nikki" userId="6fbc8c25-169b-4d91-94f7-6dc4fdfe6888" providerId="ADAL" clId="{F58B0092-AEB8-4D61-8460-EE8D06BD34D6}" dt="2021-07-16T09:31:06.416" v="314" actId="478"/>
          <ac:picMkLst>
            <pc:docMk/>
            <pc:sldMk cId="276075418" sldId="267"/>
            <ac:picMk id="1032" creationId="{FA07916F-0FBB-4024-89B9-86ED7CD03ED7}"/>
          </ac:picMkLst>
        </pc:picChg>
        <pc:picChg chg="del">
          <ac:chgData name="Hopkins, Nikki" userId="6fbc8c25-169b-4d91-94f7-6dc4fdfe6888" providerId="ADAL" clId="{F58B0092-AEB8-4D61-8460-EE8D06BD34D6}" dt="2021-07-16T09:31:06.944" v="315" actId="478"/>
          <ac:picMkLst>
            <pc:docMk/>
            <pc:sldMk cId="276075418" sldId="267"/>
            <ac:picMk id="1034" creationId="{FCD916A0-A58B-4551-89F0-AE361F9F97AE}"/>
          </ac:picMkLst>
        </pc:picChg>
        <pc:picChg chg="add mod">
          <ac:chgData name="Hopkins, Nikki" userId="6fbc8c25-169b-4d91-94f7-6dc4fdfe6888" providerId="ADAL" clId="{F58B0092-AEB8-4D61-8460-EE8D06BD34D6}" dt="2021-07-16T09:34:33.801" v="384" actId="1076"/>
          <ac:picMkLst>
            <pc:docMk/>
            <pc:sldMk cId="276075418" sldId="267"/>
            <ac:picMk id="5122" creationId="{50926FD0-9950-4BFF-883D-EF4C90020A35}"/>
          </ac:picMkLst>
        </pc:picChg>
        <pc:picChg chg="add mod">
          <ac:chgData name="Hopkins, Nikki" userId="6fbc8c25-169b-4d91-94f7-6dc4fdfe6888" providerId="ADAL" clId="{F58B0092-AEB8-4D61-8460-EE8D06BD34D6}" dt="2021-07-16T09:34:38.706" v="386" actId="14100"/>
          <ac:picMkLst>
            <pc:docMk/>
            <pc:sldMk cId="276075418" sldId="267"/>
            <ac:picMk id="5124" creationId="{55425012-A370-4E98-B2D5-46775543167E}"/>
          </ac:picMkLst>
        </pc:picChg>
        <pc:picChg chg="add mod">
          <ac:chgData name="Hopkins, Nikki" userId="6fbc8c25-169b-4d91-94f7-6dc4fdfe6888" providerId="ADAL" clId="{F58B0092-AEB8-4D61-8460-EE8D06BD34D6}" dt="2021-07-16T09:34:41.552" v="387" actId="1076"/>
          <ac:picMkLst>
            <pc:docMk/>
            <pc:sldMk cId="276075418" sldId="267"/>
            <ac:picMk id="5126" creationId="{B4084254-E45C-4024-B1DE-797190F26AB6}"/>
          </ac:picMkLst>
        </pc:picChg>
        <pc:picChg chg="add mod">
          <ac:chgData name="Hopkins, Nikki" userId="6fbc8c25-169b-4d91-94f7-6dc4fdfe6888" providerId="ADAL" clId="{F58B0092-AEB8-4D61-8460-EE8D06BD34D6}" dt="2021-07-16T09:34:51.974" v="389" actId="14100"/>
          <ac:picMkLst>
            <pc:docMk/>
            <pc:sldMk cId="276075418" sldId="267"/>
            <ac:picMk id="5128" creationId="{3B2E5098-2D12-43C3-9AED-80ACD85931DB}"/>
          </ac:picMkLst>
        </pc:picChg>
      </pc:sldChg>
      <pc:sldChg chg="addSp delSp modSp add ord">
        <pc:chgData name="Hopkins, Nikki" userId="6fbc8c25-169b-4d91-94f7-6dc4fdfe6888" providerId="ADAL" clId="{F58B0092-AEB8-4D61-8460-EE8D06BD34D6}" dt="2021-07-16T09:37:03.299" v="413" actId="1076"/>
        <pc:sldMkLst>
          <pc:docMk/>
          <pc:sldMk cId="1203330438" sldId="268"/>
        </pc:sldMkLst>
        <pc:spChg chg="mod">
          <ac:chgData name="Hopkins, Nikki" userId="6fbc8c25-169b-4d91-94f7-6dc4fdfe6888" providerId="ADAL" clId="{F58B0092-AEB8-4D61-8460-EE8D06BD34D6}" dt="2021-07-16T09:35:32.183" v="394" actId="20577"/>
          <ac:spMkLst>
            <pc:docMk/>
            <pc:sldMk cId="1203330438" sldId="268"/>
            <ac:spMk id="2" creationId="{7FE87A6A-8EED-4FC6-9866-9AAFBFC1AFB3}"/>
          </ac:spMkLst>
        </pc:spChg>
        <pc:picChg chg="del">
          <ac:chgData name="Hopkins, Nikki" userId="6fbc8c25-169b-4d91-94f7-6dc4fdfe6888" providerId="ADAL" clId="{F58B0092-AEB8-4D61-8460-EE8D06BD34D6}" dt="2021-07-16T09:35:34.316" v="395" actId="478"/>
          <ac:picMkLst>
            <pc:docMk/>
            <pc:sldMk cId="1203330438" sldId="268"/>
            <ac:picMk id="4098" creationId="{95051379-477E-4D71-BFB0-6D8125EA69AE}"/>
          </ac:picMkLst>
        </pc:picChg>
        <pc:picChg chg="del">
          <ac:chgData name="Hopkins, Nikki" userId="6fbc8c25-169b-4d91-94f7-6dc4fdfe6888" providerId="ADAL" clId="{F58B0092-AEB8-4D61-8460-EE8D06BD34D6}" dt="2021-07-16T09:35:34.947" v="396" actId="478"/>
          <ac:picMkLst>
            <pc:docMk/>
            <pc:sldMk cId="1203330438" sldId="268"/>
            <ac:picMk id="4100" creationId="{AAF55F56-8280-48EA-BC99-17AA70FB1092}"/>
          </ac:picMkLst>
        </pc:picChg>
        <pc:picChg chg="del">
          <ac:chgData name="Hopkins, Nikki" userId="6fbc8c25-169b-4d91-94f7-6dc4fdfe6888" providerId="ADAL" clId="{F58B0092-AEB8-4D61-8460-EE8D06BD34D6}" dt="2021-07-16T09:35:35.459" v="397" actId="478"/>
          <ac:picMkLst>
            <pc:docMk/>
            <pc:sldMk cId="1203330438" sldId="268"/>
            <ac:picMk id="4102" creationId="{E3052568-E07C-4D33-BB94-3A0A180AABA1}"/>
          </ac:picMkLst>
        </pc:picChg>
        <pc:picChg chg="add mod">
          <ac:chgData name="Hopkins, Nikki" userId="6fbc8c25-169b-4d91-94f7-6dc4fdfe6888" providerId="ADAL" clId="{F58B0092-AEB8-4D61-8460-EE8D06BD34D6}" dt="2021-07-16T09:37:03.299" v="413" actId="1076"/>
          <ac:picMkLst>
            <pc:docMk/>
            <pc:sldMk cId="1203330438" sldId="268"/>
            <ac:picMk id="6146" creationId="{ACC983BC-D9F8-416F-950D-4CFE92135868}"/>
          </ac:picMkLst>
        </pc:picChg>
        <pc:picChg chg="add mod">
          <ac:chgData name="Hopkins, Nikki" userId="6fbc8c25-169b-4d91-94f7-6dc4fdfe6888" providerId="ADAL" clId="{F58B0092-AEB8-4D61-8460-EE8D06BD34D6}" dt="2021-07-16T09:36:58.087" v="412" actId="14100"/>
          <ac:picMkLst>
            <pc:docMk/>
            <pc:sldMk cId="1203330438" sldId="268"/>
            <ac:picMk id="6148" creationId="{9A8F719F-1A1F-441D-B166-73C724BADCF0}"/>
          </ac:picMkLst>
        </pc:picChg>
        <pc:picChg chg="add mod">
          <ac:chgData name="Hopkins, Nikki" userId="6fbc8c25-169b-4d91-94f7-6dc4fdfe6888" providerId="ADAL" clId="{F58B0092-AEB8-4D61-8460-EE8D06BD34D6}" dt="2021-07-16T09:36:36.935" v="408" actId="1076"/>
          <ac:picMkLst>
            <pc:docMk/>
            <pc:sldMk cId="1203330438" sldId="268"/>
            <ac:picMk id="6150" creationId="{A390CB38-9CA8-414C-9102-E4C1052875FC}"/>
          </ac:picMkLst>
        </pc:picChg>
        <pc:picChg chg="add mod">
          <ac:chgData name="Hopkins, Nikki" userId="6fbc8c25-169b-4d91-94f7-6dc4fdfe6888" providerId="ADAL" clId="{F58B0092-AEB8-4D61-8460-EE8D06BD34D6}" dt="2021-07-16T09:36:54.744" v="411" actId="1076"/>
          <ac:picMkLst>
            <pc:docMk/>
            <pc:sldMk cId="1203330438" sldId="268"/>
            <ac:picMk id="6152" creationId="{36A5271F-80BE-4888-8C9B-5193EE6E9EA6}"/>
          </ac:picMkLst>
        </pc:picChg>
      </pc:sldChg>
      <pc:sldChg chg="addSp delSp modSp add">
        <pc:chgData name="Hopkins, Nikki" userId="6fbc8c25-169b-4d91-94f7-6dc4fdfe6888" providerId="ADAL" clId="{F58B0092-AEB8-4D61-8460-EE8D06BD34D6}" dt="2021-07-16T09:41:11.970" v="475" actId="1076"/>
        <pc:sldMkLst>
          <pc:docMk/>
          <pc:sldMk cId="355834982" sldId="269"/>
        </pc:sldMkLst>
        <pc:spChg chg="mod">
          <ac:chgData name="Hopkins, Nikki" userId="6fbc8c25-169b-4d91-94f7-6dc4fdfe6888" providerId="ADAL" clId="{F58B0092-AEB8-4D61-8460-EE8D06BD34D6}" dt="2021-07-16T09:39:52.920" v="458" actId="1076"/>
          <ac:spMkLst>
            <pc:docMk/>
            <pc:sldMk cId="355834982" sldId="269"/>
            <ac:spMk id="2" creationId="{7FE87A6A-8EED-4FC6-9866-9AAFBFC1AFB3}"/>
          </ac:spMkLst>
        </pc:spChg>
        <pc:picChg chg="del">
          <ac:chgData name="Hopkins, Nikki" userId="6fbc8c25-169b-4d91-94f7-6dc4fdfe6888" providerId="ADAL" clId="{F58B0092-AEB8-4D61-8460-EE8D06BD34D6}" dt="2021-07-16T09:37:54.877" v="428" actId="478"/>
          <ac:picMkLst>
            <pc:docMk/>
            <pc:sldMk cId="355834982" sldId="269"/>
            <ac:picMk id="6146" creationId="{ACC983BC-D9F8-416F-950D-4CFE92135868}"/>
          </ac:picMkLst>
        </pc:picChg>
        <pc:picChg chg="del">
          <ac:chgData name="Hopkins, Nikki" userId="6fbc8c25-169b-4d91-94f7-6dc4fdfe6888" providerId="ADAL" clId="{F58B0092-AEB8-4D61-8460-EE8D06BD34D6}" dt="2021-07-16T09:37:55.274" v="429" actId="478"/>
          <ac:picMkLst>
            <pc:docMk/>
            <pc:sldMk cId="355834982" sldId="269"/>
            <ac:picMk id="6148" creationId="{9A8F719F-1A1F-441D-B166-73C724BADCF0}"/>
          </ac:picMkLst>
        </pc:picChg>
        <pc:picChg chg="del">
          <ac:chgData name="Hopkins, Nikki" userId="6fbc8c25-169b-4d91-94f7-6dc4fdfe6888" providerId="ADAL" clId="{F58B0092-AEB8-4D61-8460-EE8D06BD34D6}" dt="2021-07-16T09:37:56.331" v="431" actId="478"/>
          <ac:picMkLst>
            <pc:docMk/>
            <pc:sldMk cId="355834982" sldId="269"/>
            <ac:picMk id="6150" creationId="{A390CB38-9CA8-414C-9102-E4C1052875FC}"/>
          </ac:picMkLst>
        </pc:picChg>
        <pc:picChg chg="del">
          <ac:chgData name="Hopkins, Nikki" userId="6fbc8c25-169b-4d91-94f7-6dc4fdfe6888" providerId="ADAL" clId="{F58B0092-AEB8-4D61-8460-EE8D06BD34D6}" dt="2021-07-16T09:37:55.851" v="430" actId="478"/>
          <ac:picMkLst>
            <pc:docMk/>
            <pc:sldMk cId="355834982" sldId="269"/>
            <ac:picMk id="6152" creationId="{36A5271F-80BE-4888-8C9B-5193EE6E9EA6}"/>
          </ac:picMkLst>
        </pc:picChg>
        <pc:picChg chg="add mod">
          <ac:chgData name="Hopkins, Nikki" userId="6fbc8c25-169b-4d91-94f7-6dc4fdfe6888" providerId="ADAL" clId="{F58B0092-AEB8-4D61-8460-EE8D06BD34D6}" dt="2021-07-16T09:41:06.774" v="473" actId="1076"/>
          <ac:picMkLst>
            <pc:docMk/>
            <pc:sldMk cId="355834982" sldId="269"/>
            <ac:picMk id="7170" creationId="{0BD791CB-8398-4F7F-88B6-4373D7B3147B}"/>
          </ac:picMkLst>
        </pc:picChg>
        <pc:picChg chg="add mod">
          <ac:chgData name="Hopkins, Nikki" userId="6fbc8c25-169b-4d91-94f7-6dc4fdfe6888" providerId="ADAL" clId="{F58B0092-AEB8-4D61-8460-EE8D06BD34D6}" dt="2021-07-16T09:41:11.970" v="475" actId="1076"/>
          <ac:picMkLst>
            <pc:docMk/>
            <pc:sldMk cId="355834982" sldId="269"/>
            <ac:picMk id="7172" creationId="{6DABC2D2-172E-41D1-9B93-6E4250788166}"/>
          </ac:picMkLst>
        </pc:picChg>
        <pc:picChg chg="add mod">
          <ac:chgData name="Hopkins, Nikki" userId="6fbc8c25-169b-4d91-94f7-6dc4fdfe6888" providerId="ADAL" clId="{F58B0092-AEB8-4D61-8460-EE8D06BD34D6}" dt="2021-07-16T09:41:09.575" v="474" actId="1076"/>
          <ac:picMkLst>
            <pc:docMk/>
            <pc:sldMk cId="355834982" sldId="269"/>
            <ac:picMk id="7174" creationId="{D77594C3-A4D9-4EE1-984B-436CA1DE24A2}"/>
          </ac:picMkLst>
        </pc:picChg>
        <pc:picChg chg="add mod">
          <ac:chgData name="Hopkins, Nikki" userId="6fbc8c25-169b-4d91-94f7-6dc4fdfe6888" providerId="ADAL" clId="{F58B0092-AEB8-4D61-8460-EE8D06BD34D6}" dt="2021-07-16T09:40:52.711" v="472" actId="1076"/>
          <ac:picMkLst>
            <pc:docMk/>
            <pc:sldMk cId="355834982" sldId="269"/>
            <ac:picMk id="7176" creationId="{71500731-BED8-464E-A34C-3A4162813A21}"/>
          </ac:picMkLst>
        </pc:picChg>
        <pc:picChg chg="add mod">
          <ac:chgData name="Hopkins, Nikki" userId="6fbc8c25-169b-4d91-94f7-6dc4fdfe6888" providerId="ADAL" clId="{F58B0092-AEB8-4D61-8460-EE8D06BD34D6}" dt="2021-07-16T09:40:48.945" v="471" actId="14100"/>
          <ac:picMkLst>
            <pc:docMk/>
            <pc:sldMk cId="355834982" sldId="269"/>
            <ac:picMk id="7178" creationId="{202FBCED-AB50-4935-9226-CFBB1C3F11A6}"/>
          </ac:picMkLst>
        </pc:picChg>
      </pc:sldChg>
      <pc:sldChg chg="addSp delSp modSp add">
        <pc:chgData name="Hopkins, Nikki" userId="6fbc8c25-169b-4d91-94f7-6dc4fdfe6888" providerId="ADAL" clId="{F58B0092-AEB8-4D61-8460-EE8D06BD34D6}" dt="2021-07-16T09:45:35.015" v="528" actId="1076"/>
        <pc:sldMkLst>
          <pc:docMk/>
          <pc:sldMk cId="1858675672" sldId="270"/>
        </pc:sldMkLst>
        <pc:spChg chg="mod">
          <ac:chgData name="Hopkins, Nikki" userId="6fbc8c25-169b-4d91-94f7-6dc4fdfe6888" providerId="ADAL" clId="{F58B0092-AEB8-4D61-8460-EE8D06BD34D6}" dt="2021-07-16T09:41:57.500" v="482" actId="20577"/>
          <ac:spMkLst>
            <pc:docMk/>
            <pc:sldMk cId="1858675672" sldId="270"/>
            <ac:spMk id="2" creationId="{7FE87A6A-8EED-4FC6-9866-9AAFBFC1AFB3}"/>
          </ac:spMkLst>
        </pc:spChg>
        <pc:picChg chg="del">
          <ac:chgData name="Hopkins, Nikki" userId="6fbc8c25-169b-4d91-94f7-6dc4fdfe6888" providerId="ADAL" clId="{F58B0092-AEB8-4D61-8460-EE8D06BD34D6}" dt="2021-07-16T09:41:58.946" v="483" actId="478"/>
          <ac:picMkLst>
            <pc:docMk/>
            <pc:sldMk cId="1858675672" sldId="270"/>
            <ac:picMk id="7170" creationId="{0BD791CB-8398-4F7F-88B6-4373D7B3147B}"/>
          </ac:picMkLst>
        </pc:picChg>
        <pc:picChg chg="del">
          <ac:chgData name="Hopkins, Nikki" userId="6fbc8c25-169b-4d91-94f7-6dc4fdfe6888" providerId="ADAL" clId="{F58B0092-AEB8-4D61-8460-EE8D06BD34D6}" dt="2021-07-16T09:41:59.543" v="484" actId="478"/>
          <ac:picMkLst>
            <pc:docMk/>
            <pc:sldMk cId="1858675672" sldId="270"/>
            <ac:picMk id="7172" creationId="{6DABC2D2-172E-41D1-9B93-6E4250788166}"/>
          </ac:picMkLst>
        </pc:picChg>
        <pc:picChg chg="del">
          <ac:chgData name="Hopkins, Nikki" userId="6fbc8c25-169b-4d91-94f7-6dc4fdfe6888" providerId="ADAL" clId="{F58B0092-AEB8-4D61-8460-EE8D06BD34D6}" dt="2021-07-16T09:42:00.086" v="485" actId="478"/>
          <ac:picMkLst>
            <pc:docMk/>
            <pc:sldMk cId="1858675672" sldId="270"/>
            <ac:picMk id="7174" creationId="{D77594C3-A4D9-4EE1-984B-436CA1DE24A2}"/>
          </ac:picMkLst>
        </pc:picChg>
        <pc:picChg chg="del">
          <ac:chgData name="Hopkins, Nikki" userId="6fbc8c25-169b-4d91-94f7-6dc4fdfe6888" providerId="ADAL" clId="{F58B0092-AEB8-4D61-8460-EE8D06BD34D6}" dt="2021-07-16T09:42:01.105" v="487" actId="478"/>
          <ac:picMkLst>
            <pc:docMk/>
            <pc:sldMk cId="1858675672" sldId="270"/>
            <ac:picMk id="7176" creationId="{71500731-BED8-464E-A34C-3A4162813A21}"/>
          </ac:picMkLst>
        </pc:picChg>
        <pc:picChg chg="del">
          <ac:chgData name="Hopkins, Nikki" userId="6fbc8c25-169b-4d91-94f7-6dc4fdfe6888" providerId="ADAL" clId="{F58B0092-AEB8-4D61-8460-EE8D06BD34D6}" dt="2021-07-16T09:42:00.582" v="486" actId="478"/>
          <ac:picMkLst>
            <pc:docMk/>
            <pc:sldMk cId="1858675672" sldId="270"/>
            <ac:picMk id="7178" creationId="{202FBCED-AB50-4935-9226-CFBB1C3F11A6}"/>
          </ac:picMkLst>
        </pc:picChg>
        <pc:picChg chg="add mod">
          <ac:chgData name="Hopkins, Nikki" userId="6fbc8c25-169b-4d91-94f7-6dc4fdfe6888" providerId="ADAL" clId="{F58B0092-AEB8-4D61-8460-EE8D06BD34D6}" dt="2021-07-16T09:43:32.615" v="506" actId="1076"/>
          <ac:picMkLst>
            <pc:docMk/>
            <pc:sldMk cId="1858675672" sldId="270"/>
            <ac:picMk id="8194" creationId="{DD030C97-923C-48B8-9E14-9B971E259509}"/>
          </ac:picMkLst>
        </pc:picChg>
        <pc:picChg chg="add mod">
          <ac:chgData name="Hopkins, Nikki" userId="6fbc8c25-169b-4d91-94f7-6dc4fdfe6888" providerId="ADAL" clId="{F58B0092-AEB8-4D61-8460-EE8D06BD34D6}" dt="2021-07-16T09:43:35.161" v="507" actId="1076"/>
          <ac:picMkLst>
            <pc:docMk/>
            <pc:sldMk cId="1858675672" sldId="270"/>
            <ac:picMk id="8196" creationId="{C88A7BDD-1605-4A6B-AE83-E1B12303AD3A}"/>
          </ac:picMkLst>
        </pc:picChg>
        <pc:picChg chg="add mod">
          <ac:chgData name="Hopkins, Nikki" userId="6fbc8c25-169b-4d91-94f7-6dc4fdfe6888" providerId="ADAL" clId="{F58B0092-AEB8-4D61-8460-EE8D06BD34D6}" dt="2021-07-16T09:45:35.015" v="528" actId="1076"/>
          <ac:picMkLst>
            <pc:docMk/>
            <pc:sldMk cId="1858675672" sldId="270"/>
            <ac:picMk id="8198" creationId="{8A5F72F9-10D1-4F32-A96E-A5A3539792E0}"/>
          </ac:picMkLst>
        </pc:picChg>
        <pc:picChg chg="add mod">
          <ac:chgData name="Hopkins, Nikki" userId="6fbc8c25-169b-4d91-94f7-6dc4fdfe6888" providerId="ADAL" clId="{F58B0092-AEB8-4D61-8460-EE8D06BD34D6}" dt="2021-07-16T09:43:55.413" v="513" actId="1076"/>
          <ac:picMkLst>
            <pc:docMk/>
            <pc:sldMk cId="1858675672" sldId="270"/>
            <ac:picMk id="8200" creationId="{D47ED02C-6938-4050-B583-14E93C0A1858}"/>
          </ac:picMkLst>
        </pc:picChg>
        <pc:picChg chg="add mod">
          <ac:chgData name="Hopkins, Nikki" userId="6fbc8c25-169b-4d91-94f7-6dc4fdfe6888" providerId="ADAL" clId="{F58B0092-AEB8-4D61-8460-EE8D06BD34D6}" dt="2021-07-16T09:45:18.948" v="527" actId="1076"/>
          <ac:picMkLst>
            <pc:docMk/>
            <pc:sldMk cId="1858675672" sldId="270"/>
            <ac:picMk id="8202" creationId="{008C09B0-1CDF-433A-A37C-F24FC0BB0F38}"/>
          </ac:picMkLst>
        </pc:picChg>
        <pc:picChg chg="add mod">
          <ac:chgData name="Hopkins, Nikki" userId="6fbc8c25-169b-4d91-94f7-6dc4fdfe6888" providerId="ADAL" clId="{F58B0092-AEB8-4D61-8460-EE8D06BD34D6}" dt="2021-07-16T09:45:09.297" v="526" actId="1076"/>
          <ac:picMkLst>
            <pc:docMk/>
            <pc:sldMk cId="1858675672" sldId="270"/>
            <ac:picMk id="8204" creationId="{4862DEEF-8DDE-4D2E-93F9-DAFE9C4D1FAE}"/>
          </ac:picMkLst>
        </pc:picChg>
      </pc:sldChg>
      <pc:sldChg chg="addSp delSp modSp add">
        <pc:chgData name="Hopkins, Nikki" userId="6fbc8c25-169b-4d91-94f7-6dc4fdfe6888" providerId="ADAL" clId="{F58B0092-AEB8-4D61-8460-EE8D06BD34D6}" dt="2021-07-16T09:50:13.460" v="590" actId="1076"/>
        <pc:sldMkLst>
          <pc:docMk/>
          <pc:sldMk cId="2232189971" sldId="271"/>
        </pc:sldMkLst>
        <pc:spChg chg="mod">
          <ac:chgData name="Hopkins, Nikki" userId="6fbc8c25-169b-4d91-94f7-6dc4fdfe6888" providerId="ADAL" clId="{F58B0092-AEB8-4D61-8460-EE8D06BD34D6}" dt="2021-07-16T09:48:19.291" v="573" actId="1076"/>
          <ac:spMkLst>
            <pc:docMk/>
            <pc:sldMk cId="2232189971" sldId="271"/>
            <ac:spMk id="2" creationId="{7FE87A6A-8EED-4FC6-9866-9AAFBFC1AFB3}"/>
          </ac:spMkLst>
        </pc:spChg>
        <pc:picChg chg="del">
          <ac:chgData name="Hopkins, Nikki" userId="6fbc8c25-169b-4d91-94f7-6dc4fdfe6888" providerId="ADAL" clId="{F58B0092-AEB8-4D61-8460-EE8D06BD34D6}" dt="2021-07-16T09:46:11.545" v="548" actId="478"/>
          <ac:picMkLst>
            <pc:docMk/>
            <pc:sldMk cId="2232189971" sldId="271"/>
            <ac:picMk id="8194" creationId="{DD030C97-923C-48B8-9E14-9B971E259509}"/>
          </ac:picMkLst>
        </pc:picChg>
        <pc:picChg chg="del">
          <ac:chgData name="Hopkins, Nikki" userId="6fbc8c25-169b-4d91-94f7-6dc4fdfe6888" providerId="ADAL" clId="{F58B0092-AEB8-4D61-8460-EE8D06BD34D6}" dt="2021-07-16T09:46:12.063" v="549" actId="478"/>
          <ac:picMkLst>
            <pc:docMk/>
            <pc:sldMk cId="2232189971" sldId="271"/>
            <ac:picMk id="8196" creationId="{C88A7BDD-1605-4A6B-AE83-E1B12303AD3A}"/>
          </ac:picMkLst>
        </pc:picChg>
        <pc:picChg chg="del">
          <ac:chgData name="Hopkins, Nikki" userId="6fbc8c25-169b-4d91-94f7-6dc4fdfe6888" providerId="ADAL" clId="{F58B0092-AEB8-4D61-8460-EE8D06BD34D6}" dt="2021-07-16T09:46:12.551" v="550" actId="478"/>
          <ac:picMkLst>
            <pc:docMk/>
            <pc:sldMk cId="2232189971" sldId="271"/>
            <ac:picMk id="8198" creationId="{8A5F72F9-10D1-4F32-A96E-A5A3539792E0}"/>
          </ac:picMkLst>
        </pc:picChg>
        <pc:picChg chg="del">
          <ac:chgData name="Hopkins, Nikki" userId="6fbc8c25-169b-4d91-94f7-6dc4fdfe6888" providerId="ADAL" clId="{F58B0092-AEB8-4D61-8460-EE8D06BD34D6}" dt="2021-07-16T09:46:13.055" v="551" actId="478"/>
          <ac:picMkLst>
            <pc:docMk/>
            <pc:sldMk cId="2232189971" sldId="271"/>
            <ac:picMk id="8200" creationId="{D47ED02C-6938-4050-B583-14E93C0A1858}"/>
          </ac:picMkLst>
        </pc:picChg>
        <pc:picChg chg="del">
          <ac:chgData name="Hopkins, Nikki" userId="6fbc8c25-169b-4d91-94f7-6dc4fdfe6888" providerId="ADAL" clId="{F58B0092-AEB8-4D61-8460-EE8D06BD34D6}" dt="2021-07-16T09:46:14.183" v="553" actId="478"/>
          <ac:picMkLst>
            <pc:docMk/>
            <pc:sldMk cId="2232189971" sldId="271"/>
            <ac:picMk id="8202" creationId="{008C09B0-1CDF-433A-A37C-F24FC0BB0F38}"/>
          </ac:picMkLst>
        </pc:picChg>
        <pc:picChg chg="del">
          <ac:chgData name="Hopkins, Nikki" userId="6fbc8c25-169b-4d91-94f7-6dc4fdfe6888" providerId="ADAL" clId="{F58B0092-AEB8-4D61-8460-EE8D06BD34D6}" dt="2021-07-16T09:46:13.693" v="552" actId="478"/>
          <ac:picMkLst>
            <pc:docMk/>
            <pc:sldMk cId="2232189971" sldId="271"/>
            <ac:picMk id="8204" creationId="{4862DEEF-8DDE-4D2E-93F9-DAFE9C4D1FAE}"/>
          </ac:picMkLst>
        </pc:picChg>
        <pc:picChg chg="add mod">
          <ac:chgData name="Hopkins, Nikki" userId="6fbc8c25-169b-4d91-94f7-6dc4fdfe6888" providerId="ADAL" clId="{F58B0092-AEB8-4D61-8460-EE8D06BD34D6}" dt="2021-07-16T09:49:49.307" v="585" actId="1076"/>
          <ac:picMkLst>
            <pc:docMk/>
            <pc:sldMk cId="2232189971" sldId="271"/>
            <ac:picMk id="9218" creationId="{18720164-40F2-4BDA-A4B2-55811F6CF35D}"/>
          </ac:picMkLst>
        </pc:picChg>
        <pc:picChg chg="add mod">
          <ac:chgData name="Hopkins, Nikki" userId="6fbc8c25-169b-4d91-94f7-6dc4fdfe6888" providerId="ADAL" clId="{F58B0092-AEB8-4D61-8460-EE8D06BD34D6}" dt="2021-07-16T09:50:13.460" v="590" actId="1076"/>
          <ac:picMkLst>
            <pc:docMk/>
            <pc:sldMk cId="2232189971" sldId="271"/>
            <ac:picMk id="9220" creationId="{7F3A909D-0D86-4F4E-9404-077B8FE6919A}"/>
          </ac:picMkLst>
        </pc:picChg>
        <pc:picChg chg="add mod">
          <ac:chgData name="Hopkins, Nikki" userId="6fbc8c25-169b-4d91-94f7-6dc4fdfe6888" providerId="ADAL" clId="{F58B0092-AEB8-4D61-8460-EE8D06BD34D6}" dt="2021-07-16T09:50:04.668" v="588" actId="1076"/>
          <ac:picMkLst>
            <pc:docMk/>
            <pc:sldMk cId="2232189971" sldId="271"/>
            <ac:picMk id="9222" creationId="{CBFCE52A-19C0-4A6F-8E75-21B9CF217D3A}"/>
          </ac:picMkLst>
        </pc:picChg>
        <pc:picChg chg="add mod">
          <ac:chgData name="Hopkins, Nikki" userId="6fbc8c25-169b-4d91-94f7-6dc4fdfe6888" providerId="ADAL" clId="{F58B0092-AEB8-4D61-8460-EE8D06BD34D6}" dt="2021-07-16T09:50:00.246" v="587" actId="1076"/>
          <ac:picMkLst>
            <pc:docMk/>
            <pc:sldMk cId="2232189971" sldId="271"/>
            <ac:picMk id="9224" creationId="{515A505C-1B4F-458A-93C0-78386C0DB067}"/>
          </ac:picMkLst>
        </pc:picChg>
      </pc:sldChg>
      <pc:sldChg chg="addSp delSp modSp add ord">
        <pc:chgData name="Hopkins, Nikki" userId="6fbc8c25-169b-4d91-94f7-6dc4fdfe6888" providerId="ADAL" clId="{F58B0092-AEB8-4D61-8460-EE8D06BD34D6}" dt="2021-07-16T09:56:17.120" v="676" actId="1076"/>
        <pc:sldMkLst>
          <pc:docMk/>
          <pc:sldMk cId="1318869321" sldId="272"/>
        </pc:sldMkLst>
        <pc:spChg chg="mod">
          <ac:chgData name="Hopkins, Nikki" userId="6fbc8c25-169b-4d91-94f7-6dc4fdfe6888" providerId="ADAL" clId="{F58B0092-AEB8-4D61-8460-EE8D06BD34D6}" dt="2021-07-16T09:56:17.120" v="676" actId="1076"/>
          <ac:spMkLst>
            <pc:docMk/>
            <pc:sldMk cId="1318869321" sldId="272"/>
            <ac:spMk id="2" creationId="{0D7DE484-E62A-440D-836D-94A45C72828E}"/>
          </ac:spMkLst>
        </pc:spChg>
        <pc:spChg chg="mod">
          <ac:chgData name="Hopkins, Nikki" userId="6fbc8c25-169b-4d91-94f7-6dc4fdfe6888" providerId="ADAL" clId="{F58B0092-AEB8-4D61-8460-EE8D06BD34D6}" dt="2021-07-16T09:55:32.209" v="674" actId="1076"/>
          <ac:spMkLst>
            <pc:docMk/>
            <pc:sldMk cId="1318869321" sldId="272"/>
            <ac:spMk id="8" creationId="{FBB8A2D0-5B3E-47E0-B900-128E41626845}"/>
          </ac:spMkLst>
        </pc:spChg>
        <pc:picChg chg="del">
          <ac:chgData name="Hopkins, Nikki" userId="6fbc8c25-169b-4d91-94f7-6dc4fdfe6888" providerId="ADAL" clId="{F58B0092-AEB8-4D61-8460-EE8D06BD34D6}" dt="2021-07-16T09:51:16.976" v="606" actId="478"/>
          <ac:picMkLst>
            <pc:docMk/>
            <pc:sldMk cId="1318869321" sldId="272"/>
            <ac:picMk id="1026" creationId="{0C99A901-3FA3-4288-9BA4-5C1D94386644}"/>
          </ac:picMkLst>
        </pc:picChg>
        <pc:picChg chg="del">
          <ac:chgData name="Hopkins, Nikki" userId="6fbc8c25-169b-4d91-94f7-6dc4fdfe6888" providerId="ADAL" clId="{F58B0092-AEB8-4D61-8460-EE8D06BD34D6}" dt="2021-07-16T09:51:17.639" v="607" actId="478"/>
          <ac:picMkLst>
            <pc:docMk/>
            <pc:sldMk cId="1318869321" sldId="272"/>
            <ac:picMk id="1028" creationId="{2F5DC911-C7B8-427E-939F-7124800E43EB}"/>
          </ac:picMkLst>
        </pc:picChg>
        <pc:picChg chg="del">
          <ac:chgData name="Hopkins, Nikki" userId="6fbc8c25-169b-4d91-94f7-6dc4fdfe6888" providerId="ADAL" clId="{F58B0092-AEB8-4D61-8460-EE8D06BD34D6}" dt="2021-07-16T09:51:18.231" v="608" actId="478"/>
          <ac:picMkLst>
            <pc:docMk/>
            <pc:sldMk cId="1318869321" sldId="272"/>
            <ac:picMk id="1030" creationId="{9D11EAE7-311B-44AC-B1FC-9F882690A67E}"/>
          </ac:picMkLst>
        </pc:picChg>
        <pc:picChg chg="del">
          <ac:chgData name="Hopkins, Nikki" userId="6fbc8c25-169b-4d91-94f7-6dc4fdfe6888" providerId="ADAL" clId="{F58B0092-AEB8-4D61-8460-EE8D06BD34D6}" dt="2021-07-16T09:51:18.841" v="609" actId="478"/>
          <ac:picMkLst>
            <pc:docMk/>
            <pc:sldMk cId="1318869321" sldId="272"/>
            <ac:picMk id="1032" creationId="{FA07916F-0FBB-4024-89B9-86ED7CD03ED7}"/>
          </ac:picMkLst>
        </pc:picChg>
        <pc:picChg chg="del">
          <ac:chgData name="Hopkins, Nikki" userId="6fbc8c25-169b-4d91-94f7-6dc4fdfe6888" providerId="ADAL" clId="{F58B0092-AEB8-4D61-8460-EE8D06BD34D6}" dt="2021-07-16T09:51:19.311" v="610" actId="478"/>
          <ac:picMkLst>
            <pc:docMk/>
            <pc:sldMk cId="1318869321" sldId="272"/>
            <ac:picMk id="1034" creationId="{FCD916A0-A58B-4551-89F0-AE361F9F97AE}"/>
          </ac:picMkLst>
        </pc:picChg>
        <pc:picChg chg="add mod">
          <ac:chgData name="Hopkins, Nikki" userId="6fbc8c25-169b-4d91-94f7-6dc4fdfe6888" providerId="ADAL" clId="{F58B0092-AEB8-4D61-8460-EE8D06BD34D6}" dt="2021-07-16T09:55:05.689" v="665" actId="1076"/>
          <ac:picMkLst>
            <pc:docMk/>
            <pc:sldMk cId="1318869321" sldId="272"/>
            <ac:picMk id="10242" creationId="{94BDF675-91C9-464C-A9FC-76D315DB00EF}"/>
          </ac:picMkLst>
        </pc:picChg>
        <pc:picChg chg="add mod">
          <ac:chgData name="Hopkins, Nikki" userId="6fbc8c25-169b-4d91-94f7-6dc4fdfe6888" providerId="ADAL" clId="{F58B0092-AEB8-4D61-8460-EE8D06BD34D6}" dt="2021-07-16T09:55:11.506" v="667" actId="1076"/>
          <ac:picMkLst>
            <pc:docMk/>
            <pc:sldMk cId="1318869321" sldId="272"/>
            <ac:picMk id="10244" creationId="{A6A7D28D-2F20-4272-9CC7-AA825CAE1219}"/>
          </ac:picMkLst>
        </pc:picChg>
        <pc:picChg chg="add mod">
          <ac:chgData name="Hopkins, Nikki" userId="6fbc8c25-169b-4d91-94f7-6dc4fdfe6888" providerId="ADAL" clId="{F58B0092-AEB8-4D61-8460-EE8D06BD34D6}" dt="2021-07-16T09:55:21.140" v="671" actId="14100"/>
          <ac:picMkLst>
            <pc:docMk/>
            <pc:sldMk cId="1318869321" sldId="272"/>
            <ac:picMk id="10246" creationId="{C3FB8838-D77A-4645-8F01-7E9D98B4E001}"/>
          </ac:picMkLst>
        </pc:picChg>
        <pc:picChg chg="add mod">
          <ac:chgData name="Hopkins, Nikki" userId="6fbc8c25-169b-4d91-94f7-6dc4fdfe6888" providerId="ADAL" clId="{F58B0092-AEB8-4D61-8460-EE8D06BD34D6}" dt="2021-07-16T09:55:26.889" v="673" actId="1076"/>
          <ac:picMkLst>
            <pc:docMk/>
            <pc:sldMk cId="1318869321" sldId="272"/>
            <ac:picMk id="10248" creationId="{6AD095F8-6F6F-46E0-8BFC-A81FF3FC2643}"/>
          </ac:picMkLst>
        </pc:picChg>
        <pc:picChg chg="add mod">
          <ac:chgData name="Hopkins, Nikki" userId="6fbc8c25-169b-4d91-94f7-6dc4fdfe6888" providerId="ADAL" clId="{F58B0092-AEB8-4D61-8460-EE8D06BD34D6}" dt="2021-07-16T09:55:08.590" v="666" actId="1076"/>
          <ac:picMkLst>
            <pc:docMk/>
            <pc:sldMk cId="1318869321" sldId="272"/>
            <ac:picMk id="10250" creationId="{E58F8149-DC79-4BAE-9239-B98C4DC3AB56}"/>
          </ac:picMkLst>
        </pc:picChg>
      </pc:sldChg>
      <pc:sldChg chg="addSp modSp add">
        <pc:chgData name="Hopkins, Nikki" userId="6fbc8c25-169b-4d91-94f7-6dc4fdfe6888" providerId="ADAL" clId="{F58B0092-AEB8-4D61-8460-EE8D06BD34D6}" dt="2021-07-16T09:57:18.351" v="706" actId="14100"/>
        <pc:sldMkLst>
          <pc:docMk/>
          <pc:sldMk cId="2331246841" sldId="273"/>
        </pc:sldMkLst>
        <pc:spChg chg="add mod">
          <ac:chgData name="Hopkins, Nikki" userId="6fbc8c25-169b-4d91-94f7-6dc4fdfe6888" providerId="ADAL" clId="{F58B0092-AEB8-4D61-8460-EE8D06BD34D6}" dt="2021-07-16T09:56:25.915" v="688" actId="20577"/>
          <ac:spMkLst>
            <pc:docMk/>
            <pc:sldMk cId="2331246841" sldId="273"/>
            <ac:spMk id="2" creationId="{300E0873-AA00-440C-B276-A0C61D15333A}"/>
          </ac:spMkLst>
        </pc:spChg>
        <pc:picChg chg="add mod">
          <ac:chgData name="Hopkins, Nikki" userId="6fbc8c25-169b-4d91-94f7-6dc4fdfe6888" providerId="ADAL" clId="{F58B0092-AEB8-4D61-8460-EE8D06BD34D6}" dt="2021-07-16T09:57:18.351" v="706" actId="14100"/>
          <ac:picMkLst>
            <pc:docMk/>
            <pc:sldMk cId="2331246841" sldId="273"/>
            <ac:picMk id="11266" creationId="{D9972157-A0F2-4454-9DE4-927C592BBCFD}"/>
          </ac:picMkLst>
        </pc:picChg>
        <pc:picChg chg="add mod">
          <ac:chgData name="Hopkins, Nikki" userId="6fbc8c25-169b-4d91-94f7-6dc4fdfe6888" providerId="ADAL" clId="{F58B0092-AEB8-4D61-8460-EE8D06BD34D6}" dt="2021-07-16T09:57:11.688" v="704" actId="1076"/>
          <ac:picMkLst>
            <pc:docMk/>
            <pc:sldMk cId="2331246841" sldId="273"/>
            <ac:picMk id="11268" creationId="{FA445059-6E02-48E0-8AE0-294D8ADED89C}"/>
          </ac:picMkLst>
        </pc:picChg>
        <pc:picChg chg="add mod">
          <ac:chgData name="Hopkins, Nikki" userId="6fbc8c25-169b-4d91-94f7-6dc4fdfe6888" providerId="ADAL" clId="{F58B0092-AEB8-4D61-8460-EE8D06BD34D6}" dt="2021-07-16T09:57:14.866" v="705" actId="1076"/>
          <ac:picMkLst>
            <pc:docMk/>
            <pc:sldMk cId="2331246841" sldId="273"/>
            <ac:picMk id="11270" creationId="{3252CE83-0221-47F3-96DF-2D0B184F710A}"/>
          </ac:picMkLst>
        </pc:picChg>
      </pc:sldChg>
    </pc:docChg>
  </pc:docChgLst>
  <pc:docChgLst>
    <pc:chgData name="Hopkins, Nikki" userId="6fbc8c25-169b-4d91-94f7-6dc4fdfe6888" providerId="ADAL" clId="{2B9D459D-AE38-4EBC-9E84-9D761DB17CD7}"/>
    <pc:docChg chg="undo custSel addSld delSld modSld">
      <pc:chgData name="Hopkins, Nikki" userId="6fbc8c25-169b-4d91-94f7-6dc4fdfe6888" providerId="ADAL" clId="{2B9D459D-AE38-4EBC-9E84-9D761DB17CD7}" dt="2021-05-18T13:49:42.655" v="180" actId="12788"/>
      <pc:docMkLst>
        <pc:docMk/>
      </pc:docMkLst>
      <pc:sldChg chg="addSp delSp modSp">
        <pc:chgData name="Hopkins, Nikki" userId="6fbc8c25-169b-4d91-94f7-6dc4fdfe6888" providerId="ADAL" clId="{2B9D459D-AE38-4EBC-9E84-9D761DB17CD7}" dt="2021-05-18T13:48:15.101" v="136" actId="12788"/>
        <pc:sldMkLst>
          <pc:docMk/>
          <pc:sldMk cId="1637939758" sldId="257"/>
        </pc:sldMkLst>
        <pc:spChg chg="add del mod">
          <ac:chgData name="Hopkins, Nikki" userId="6fbc8c25-169b-4d91-94f7-6dc4fdfe6888" providerId="ADAL" clId="{2B9D459D-AE38-4EBC-9E84-9D761DB17CD7}" dt="2021-05-18T13:48:01.429" v="134" actId="12788"/>
          <ac:spMkLst>
            <pc:docMk/>
            <pc:sldMk cId="1637939758" sldId="257"/>
            <ac:spMk id="2" creationId="{7608BE9B-5ADC-4A12-8E24-82CBAD5EEE87}"/>
          </ac:spMkLst>
        </pc:spChg>
        <pc:spChg chg="del">
          <ac:chgData name="Hopkins, Nikki" userId="6fbc8c25-169b-4d91-94f7-6dc4fdfe6888" providerId="ADAL" clId="{2B9D459D-AE38-4EBC-9E84-9D761DB17CD7}" dt="2021-05-18T13:46:02.782" v="49" actId="478"/>
          <ac:spMkLst>
            <pc:docMk/>
            <pc:sldMk cId="1637939758" sldId="257"/>
            <ac:spMk id="4" creationId="{8CF5FC1D-2241-4E45-953F-4EE6180191BF}"/>
          </ac:spMkLst>
        </pc:spChg>
        <pc:picChg chg="del">
          <ac:chgData name="Hopkins, Nikki" userId="6fbc8c25-169b-4d91-94f7-6dc4fdfe6888" providerId="ADAL" clId="{2B9D459D-AE38-4EBC-9E84-9D761DB17CD7}" dt="2021-05-18T13:46:00.190" v="47" actId="478"/>
          <ac:picMkLst>
            <pc:docMk/>
            <pc:sldMk cId="1637939758" sldId="257"/>
            <ac:picMk id="3" creationId="{87690A76-17E5-4016-8907-B2775487E2EC}"/>
          </ac:picMkLst>
        </pc:picChg>
        <pc:picChg chg="del">
          <ac:chgData name="Hopkins, Nikki" userId="6fbc8c25-169b-4d91-94f7-6dc4fdfe6888" providerId="ADAL" clId="{2B9D459D-AE38-4EBC-9E84-9D761DB17CD7}" dt="2021-05-18T13:46:00.867" v="48" actId="478"/>
          <ac:picMkLst>
            <pc:docMk/>
            <pc:sldMk cId="1637939758" sldId="257"/>
            <ac:picMk id="5" creationId="{CC416D6E-ADAE-4564-8316-834F5A68C05F}"/>
          </ac:picMkLst>
        </pc:picChg>
        <pc:picChg chg="add mod">
          <ac:chgData name="Hopkins, Nikki" userId="6fbc8c25-169b-4d91-94f7-6dc4fdfe6888" providerId="ADAL" clId="{2B9D459D-AE38-4EBC-9E84-9D761DB17CD7}" dt="2021-05-18T13:48:15.101" v="136" actId="12788"/>
          <ac:picMkLst>
            <pc:docMk/>
            <pc:sldMk cId="1637939758" sldId="257"/>
            <ac:picMk id="1026" creationId="{AB710E1A-92D7-47FC-A27F-9C60C3CB2187}"/>
          </ac:picMkLst>
        </pc:picChg>
      </pc:sldChg>
      <pc:sldChg chg="modSp">
        <pc:chgData name="Hopkins, Nikki" userId="6fbc8c25-169b-4d91-94f7-6dc4fdfe6888" providerId="ADAL" clId="{2B9D459D-AE38-4EBC-9E84-9D761DB17CD7}" dt="2021-05-18T13:45:45.958" v="46" actId="20577"/>
        <pc:sldMkLst>
          <pc:docMk/>
          <pc:sldMk cId="731321491" sldId="258"/>
        </pc:sldMkLst>
        <pc:spChg chg="mod">
          <ac:chgData name="Hopkins, Nikki" userId="6fbc8c25-169b-4d91-94f7-6dc4fdfe6888" providerId="ADAL" clId="{2B9D459D-AE38-4EBC-9E84-9D761DB17CD7}" dt="2021-05-18T13:45:45.958" v="46" actId="20577"/>
          <ac:spMkLst>
            <pc:docMk/>
            <pc:sldMk cId="731321491" sldId="258"/>
            <ac:spMk id="2" creationId="{3048C972-9B1D-4EA0-9C98-1D773A83A8EF}"/>
          </ac:spMkLst>
        </pc:spChg>
      </pc:sldChg>
      <pc:sldChg chg="delSp del">
        <pc:chgData name="Hopkins, Nikki" userId="6fbc8c25-169b-4d91-94f7-6dc4fdfe6888" providerId="ADAL" clId="{2B9D459D-AE38-4EBC-9E84-9D761DB17CD7}" dt="2021-05-18T13:46:59.373" v="98" actId="2696"/>
        <pc:sldMkLst>
          <pc:docMk/>
          <pc:sldMk cId="135811167" sldId="259"/>
        </pc:sldMkLst>
        <pc:spChg chg="del">
          <ac:chgData name="Hopkins, Nikki" userId="6fbc8c25-169b-4d91-94f7-6dc4fdfe6888" providerId="ADAL" clId="{2B9D459D-AE38-4EBC-9E84-9D761DB17CD7}" dt="2021-05-18T13:46:06.981" v="52" actId="478"/>
          <ac:spMkLst>
            <pc:docMk/>
            <pc:sldMk cId="135811167" sldId="259"/>
            <ac:spMk id="2" creationId="{8449960F-724A-4C36-8D6E-E37ACCC5D148}"/>
          </ac:spMkLst>
        </pc:spChg>
        <pc:picChg chg="del">
          <ac:chgData name="Hopkins, Nikki" userId="6fbc8c25-169b-4d91-94f7-6dc4fdfe6888" providerId="ADAL" clId="{2B9D459D-AE38-4EBC-9E84-9D761DB17CD7}" dt="2021-05-18T13:46:04.612" v="50" actId="478"/>
          <ac:picMkLst>
            <pc:docMk/>
            <pc:sldMk cId="135811167" sldId="259"/>
            <ac:picMk id="3" creationId="{DE08732C-4A02-43D7-B674-E563E248AA64}"/>
          </ac:picMkLst>
        </pc:picChg>
        <pc:picChg chg="del">
          <ac:chgData name="Hopkins, Nikki" userId="6fbc8c25-169b-4d91-94f7-6dc4fdfe6888" providerId="ADAL" clId="{2B9D459D-AE38-4EBC-9E84-9D761DB17CD7}" dt="2021-05-18T13:46:05.165" v="51" actId="478"/>
          <ac:picMkLst>
            <pc:docMk/>
            <pc:sldMk cId="135811167" sldId="259"/>
            <ac:picMk id="4" creationId="{4365DD31-DACF-4BDB-94F9-9037E95F213B}"/>
          </ac:picMkLst>
        </pc:picChg>
      </pc:sldChg>
      <pc:sldChg chg="addSp modSp add">
        <pc:chgData name="Hopkins, Nikki" userId="6fbc8c25-169b-4d91-94f7-6dc4fdfe6888" providerId="ADAL" clId="{2B9D459D-AE38-4EBC-9E84-9D761DB17CD7}" dt="2021-05-18T13:49:42.655" v="180" actId="12788"/>
        <pc:sldMkLst>
          <pc:docMk/>
          <pc:sldMk cId="567368071" sldId="259"/>
        </pc:sldMkLst>
        <pc:spChg chg="mod">
          <ac:chgData name="Hopkins, Nikki" userId="6fbc8c25-169b-4d91-94f7-6dc4fdfe6888" providerId="ADAL" clId="{2B9D459D-AE38-4EBC-9E84-9D761DB17CD7}" dt="2021-05-18T13:49:13.831" v="175" actId="12788"/>
          <ac:spMkLst>
            <pc:docMk/>
            <pc:sldMk cId="567368071" sldId="259"/>
            <ac:spMk id="2" creationId="{7608BE9B-5ADC-4A12-8E24-82CBAD5EEE87}"/>
          </ac:spMkLst>
        </pc:spChg>
        <pc:picChg chg="add mod">
          <ac:chgData name="Hopkins, Nikki" userId="6fbc8c25-169b-4d91-94f7-6dc4fdfe6888" providerId="ADAL" clId="{2B9D459D-AE38-4EBC-9E84-9D761DB17CD7}" dt="2021-05-18T13:49:42.655" v="180" actId="12788"/>
          <ac:picMkLst>
            <pc:docMk/>
            <pc:sldMk cId="567368071" sldId="259"/>
            <ac:picMk id="2050" creationId="{3E3335F8-ABF5-4393-ABC6-9637C3745337}"/>
          </ac:picMkLst>
        </pc:picChg>
      </pc:sldChg>
      <pc:sldChg chg="modSp add">
        <pc:chgData name="Hopkins, Nikki" userId="6fbc8c25-169b-4d91-94f7-6dc4fdfe6888" providerId="ADAL" clId="{2B9D459D-AE38-4EBC-9E84-9D761DB17CD7}" dt="2021-05-18T13:47:17.950" v="115" actId="20577"/>
        <pc:sldMkLst>
          <pc:docMk/>
          <pc:sldMk cId="277515781" sldId="260"/>
        </pc:sldMkLst>
        <pc:spChg chg="mod">
          <ac:chgData name="Hopkins, Nikki" userId="6fbc8c25-169b-4d91-94f7-6dc4fdfe6888" providerId="ADAL" clId="{2B9D459D-AE38-4EBC-9E84-9D761DB17CD7}" dt="2021-05-18T13:47:17.950" v="115" actId="20577"/>
          <ac:spMkLst>
            <pc:docMk/>
            <pc:sldMk cId="277515781" sldId="260"/>
            <ac:spMk id="2" creationId="{7608BE9B-5ADC-4A12-8E24-82CBAD5EEE87}"/>
          </ac:spMkLst>
        </pc:spChg>
      </pc:sldChg>
      <pc:sldChg chg="del">
        <pc:chgData name="Hopkins, Nikki" userId="6fbc8c25-169b-4d91-94f7-6dc4fdfe6888" providerId="ADAL" clId="{2B9D459D-AE38-4EBC-9E84-9D761DB17CD7}" dt="2021-05-18T13:46:08.924" v="53" actId="2696"/>
        <pc:sldMkLst>
          <pc:docMk/>
          <pc:sldMk cId="3863648105" sldId="260"/>
        </pc:sldMkLst>
      </pc:sldChg>
      <pc:sldChg chg="del">
        <pc:chgData name="Hopkins, Nikki" userId="6fbc8c25-169b-4d91-94f7-6dc4fdfe6888" providerId="ADAL" clId="{2B9D459D-AE38-4EBC-9E84-9D761DB17CD7}" dt="2021-05-18T13:46:10.620" v="54" actId="2696"/>
        <pc:sldMkLst>
          <pc:docMk/>
          <pc:sldMk cId="1007729639" sldId="261"/>
        </pc:sldMkLst>
      </pc:sldChg>
      <pc:sldChg chg="del">
        <pc:chgData name="Hopkins, Nikki" userId="6fbc8c25-169b-4d91-94f7-6dc4fdfe6888" providerId="ADAL" clId="{2B9D459D-AE38-4EBC-9E84-9D761DB17CD7}" dt="2021-05-18T13:46:11.222" v="55" actId="2696"/>
        <pc:sldMkLst>
          <pc:docMk/>
          <pc:sldMk cId="2679230790" sldId="262"/>
        </pc:sldMkLst>
      </pc:sldChg>
      <pc:sldChg chg="del">
        <pc:chgData name="Hopkins, Nikki" userId="6fbc8c25-169b-4d91-94f7-6dc4fdfe6888" providerId="ADAL" clId="{2B9D459D-AE38-4EBC-9E84-9D761DB17CD7}" dt="2021-05-18T13:46:12.073" v="56" actId="2696"/>
        <pc:sldMkLst>
          <pc:docMk/>
          <pc:sldMk cId="128822091" sldId="263"/>
        </pc:sldMkLst>
      </pc:sldChg>
      <pc:sldChg chg="del">
        <pc:chgData name="Hopkins, Nikki" userId="6fbc8c25-169b-4d91-94f7-6dc4fdfe6888" providerId="ADAL" clId="{2B9D459D-AE38-4EBC-9E84-9D761DB17CD7}" dt="2021-05-18T13:46:12.990" v="57" actId="2696"/>
        <pc:sldMkLst>
          <pc:docMk/>
          <pc:sldMk cId="1797174491" sldId="264"/>
        </pc:sldMkLst>
      </pc:sldChg>
      <pc:sldChg chg="del">
        <pc:chgData name="Hopkins, Nikki" userId="6fbc8c25-169b-4d91-94f7-6dc4fdfe6888" providerId="ADAL" clId="{2B9D459D-AE38-4EBC-9E84-9D761DB17CD7}" dt="2021-05-18T13:46:14.536" v="58" actId="2696"/>
        <pc:sldMkLst>
          <pc:docMk/>
          <pc:sldMk cId="2538524685" sldId="265"/>
        </pc:sldMkLst>
      </pc:sldChg>
      <pc:sldChg chg="del">
        <pc:chgData name="Hopkins, Nikki" userId="6fbc8c25-169b-4d91-94f7-6dc4fdfe6888" providerId="ADAL" clId="{2B9D459D-AE38-4EBC-9E84-9D761DB17CD7}" dt="2021-05-18T13:46:15.846" v="59" actId="2696"/>
        <pc:sldMkLst>
          <pc:docMk/>
          <pc:sldMk cId="1077555154" sldId="266"/>
        </pc:sldMkLst>
      </pc:sldChg>
      <pc:sldChg chg="del">
        <pc:chgData name="Hopkins, Nikki" userId="6fbc8c25-169b-4d91-94f7-6dc4fdfe6888" providerId="ADAL" clId="{2B9D459D-AE38-4EBC-9E84-9D761DB17CD7}" dt="2021-05-18T13:46:18.775" v="60" actId="2696"/>
        <pc:sldMkLst>
          <pc:docMk/>
          <pc:sldMk cId="3958713789" sldId="267"/>
        </pc:sldMkLst>
      </pc:sldChg>
      <pc:sldChg chg="del">
        <pc:chgData name="Hopkins, Nikki" userId="6fbc8c25-169b-4d91-94f7-6dc4fdfe6888" providerId="ADAL" clId="{2B9D459D-AE38-4EBC-9E84-9D761DB17CD7}" dt="2021-05-18T13:46:19.847" v="61" actId="2696"/>
        <pc:sldMkLst>
          <pc:docMk/>
          <pc:sldMk cId="1710067431" sldId="268"/>
        </pc:sldMkLst>
      </pc:sldChg>
      <pc:sldChg chg="del">
        <pc:chgData name="Hopkins, Nikki" userId="6fbc8c25-169b-4d91-94f7-6dc4fdfe6888" providerId="ADAL" clId="{2B9D459D-AE38-4EBC-9E84-9D761DB17CD7}" dt="2021-05-18T13:46:21.105" v="62" actId="2696"/>
        <pc:sldMkLst>
          <pc:docMk/>
          <pc:sldMk cId="197599288" sldId="269"/>
        </pc:sldMkLst>
      </pc:sldChg>
    </pc:docChg>
  </pc:docChgLst>
  <pc:docChgLst>
    <pc:chgData name="Hopkins, Nikki" userId="S::cvnho230@coventry.gov.uk::6fbc8c25-169b-4d91-94f7-6dc4fdfe6888" providerId="AD" clId="Web-{63046795-56B9-4E17-A496-52CDB66F04CE}"/>
    <pc:docChg chg="modSld">
      <pc:chgData name="Hopkins, Nikki" userId="S::cvnho230@coventry.gov.uk::6fbc8c25-169b-4d91-94f7-6dc4fdfe6888" providerId="AD" clId="Web-{63046795-56B9-4E17-A496-52CDB66F04CE}" dt="2021-05-21T13:23:13.734" v="2"/>
      <pc:docMkLst>
        <pc:docMk/>
      </pc:docMkLst>
      <pc:sldChg chg="addSp delSp modSp">
        <pc:chgData name="Hopkins, Nikki" userId="S::cvnho230@coventry.gov.uk::6fbc8c25-169b-4d91-94f7-6dc4fdfe6888" providerId="AD" clId="Web-{63046795-56B9-4E17-A496-52CDB66F04CE}" dt="2021-05-21T13:23:13.734" v="2"/>
        <pc:sldMkLst>
          <pc:docMk/>
          <pc:sldMk cId="731321491" sldId="258"/>
        </pc:sldMkLst>
        <pc:spChg chg="del">
          <ac:chgData name="Hopkins, Nikki" userId="S::cvnho230@coventry.gov.uk::6fbc8c25-169b-4d91-94f7-6dc4fdfe6888" providerId="AD" clId="Web-{63046795-56B9-4E17-A496-52CDB66F04CE}" dt="2021-05-21T13:23:09.030" v="0"/>
          <ac:spMkLst>
            <pc:docMk/>
            <pc:sldMk cId="731321491" sldId="258"/>
            <ac:spMk id="4" creationId="{A8098840-9321-4785-A7A9-1C1ED169A611}"/>
          </ac:spMkLst>
        </pc:spChg>
        <pc:picChg chg="add del mod">
          <ac:chgData name="Hopkins, Nikki" userId="S::cvnho230@coventry.gov.uk::6fbc8c25-169b-4d91-94f7-6dc4fdfe6888" providerId="AD" clId="Web-{63046795-56B9-4E17-A496-52CDB66F04CE}" dt="2021-05-21T13:23:13.734" v="2"/>
          <ac:picMkLst>
            <pc:docMk/>
            <pc:sldMk cId="731321491" sldId="258"/>
            <ac:picMk id="6" creationId="{DBEE8ABF-82CF-4BF0-B799-38AD2A320E73}"/>
          </ac:picMkLst>
        </pc:picChg>
      </pc:sldChg>
    </pc:docChg>
  </pc:docChgLst>
  <pc:docChgLst>
    <pc:chgData name="Hopkins, Nikki" userId="6fbc8c25-169b-4d91-94f7-6dc4fdfe6888" providerId="ADAL" clId="{C902BB5E-1C54-456A-813A-ED059D8ABC36}"/>
    <pc:docChg chg="custSel modSld">
      <pc:chgData name="Hopkins, Nikki" userId="6fbc8c25-169b-4d91-94f7-6dc4fdfe6888" providerId="ADAL" clId="{C902BB5E-1C54-456A-813A-ED059D8ABC36}" dt="2021-05-24T12:08:46.152" v="73" actId="1076"/>
      <pc:docMkLst>
        <pc:docMk/>
      </pc:docMkLst>
      <pc:sldChg chg="addSp modSp">
        <pc:chgData name="Hopkins, Nikki" userId="6fbc8c25-169b-4d91-94f7-6dc4fdfe6888" providerId="ADAL" clId="{C902BB5E-1C54-456A-813A-ED059D8ABC36}" dt="2021-05-21T13:23:31.332" v="3" actId="313"/>
        <pc:sldMkLst>
          <pc:docMk/>
          <pc:sldMk cId="731321491" sldId="258"/>
        </pc:sldMkLst>
        <pc:spChg chg="mod">
          <ac:chgData name="Hopkins, Nikki" userId="6fbc8c25-169b-4d91-94f7-6dc4fdfe6888" providerId="ADAL" clId="{C902BB5E-1C54-456A-813A-ED059D8ABC36}" dt="2021-05-21T13:23:31.332" v="3" actId="313"/>
          <ac:spMkLst>
            <pc:docMk/>
            <pc:sldMk cId="731321491" sldId="258"/>
            <ac:spMk id="2" creationId="{3048C972-9B1D-4EA0-9C98-1D773A83A8EF}"/>
          </ac:spMkLst>
        </pc:spChg>
        <pc:spChg chg="add">
          <ac:chgData name="Hopkins, Nikki" userId="6fbc8c25-169b-4d91-94f7-6dc4fdfe6888" providerId="ADAL" clId="{C902BB5E-1C54-456A-813A-ED059D8ABC36}" dt="2021-05-21T13:20:56.007" v="0"/>
          <ac:spMkLst>
            <pc:docMk/>
            <pc:sldMk cId="731321491" sldId="258"/>
            <ac:spMk id="5" creationId="{35D216D5-CBFE-43C3-89F2-104B1EA75597}"/>
          </ac:spMkLst>
        </pc:spChg>
        <pc:spChg chg="add mod">
          <ac:chgData name="Hopkins, Nikki" userId="6fbc8c25-169b-4d91-94f7-6dc4fdfe6888" providerId="ADAL" clId="{C902BB5E-1C54-456A-813A-ED059D8ABC36}" dt="2021-05-21T13:23:28.605" v="2" actId="1076"/>
          <ac:spMkLst>
            <pc:docMk/>
            <pc:sldMk cId="731321491" sldId="258"/>
            <ac:spMk id="6" creationId="{5779BF6E-61F4-469D-8406-58295C09E256}"/>
          </ac:spMkLst>
        </pc:spChg>
      </pc:sldChg>
      <pc:sldChg chg="addSp delSp modSp">
        <pc:chgData name="Hopkins, Nikki" userId="6fbc8c25-169b-4d91-94f7-6dc4fdfe6888" providerId="ADAL" clId="{C902BB5E-1C54-456A-813A-ED059D8ABC36}" dt="2021-05-24T12:08:46.152" v="73" actId="1076"/>
        <pc:sldMkLst>
          <pc:docMk/>
          <pc:sldMk cId="277515781" sldId="260"/>
        </pc:sldMkLst>
        <pc:spChg chg="mod">
          <ac:chgData name="Hopkins, Nikki" userId="6fbc8c25-169b-4d91-94f7-6dc4fdfe6888" providerId="ADAL" clId="{C902BB5E-1C54-456A-813A-ED059D8ABC36}" dt="2021-05-24T12:07:02.601" v="24" actId="1076"/>
          <ac:spMkLst>
            <pc:docMk/>
            <pc:sldMk cId="277515781" sldId="260"/>
            <ac:spMk id="2" creationId="{7608BE9B-5ADC-4A12-8E24-82CBAD5EEE87}"/>
          </ac:spMkLst>
        </pc:spChg>
        <pc:spChg chg="add mod">
          <ac:chgData name="Hopkins, Nikki" userId="6fbc8c25-169b-4d91-94f7-6dc4fdfe6888" providerId="ADAL" clId="{C902BB5E-1C54-456A-813A-ED059D8ABC36}" dt="2021-05-24T12:08:46.152" v="73" actId="1076"/>
          <ac:spMkLst>
            <pc:docMk/>
            <pc:sldMk cId="277515781" sldId="260"/>
            <ac:spMk id="5" creationId="{216BA36C-271A-4CFC-8D49-0903289D4470}"/>
          </ac:spMkLst>
        </pc:spChg>
        <pc:picChg chg="add del mod">
          <ac:chgData name="Hopkins, Nikki" userId="6fbc8c25-169b-4d91-94f7-6dc4fdfe6888" providerId="ADAL" clId="{C902BB5E-1C54-456A-813A-ED059D8ABC36}" dt="2021-05-24T12:08:05.488" v="68" actId="478"/>
          <ac:picMkLst>
            <pc:docMk/>
            <pc:sldMk cId="277515781" sldId="260"/>
            <ac:picMk id="3" creationId="{6576B027-6775-4024-99A8-572EC267ED48}"/>
          </ac:picMkLst>
        </pc:picChg>
        <pc:picChg chg="add mod">
          <ac:chgData name="Hopkins, Nikki" userId="6fbc8c25-169b-4d91-94f7-6dc4fdfe6888" providerId="ADAL" clId="{C902BB5E-1C54-456A-813A-ED059D8ABC36}" dt="2021-05-24T12:08:41.786" v="72" actId="1076"/>
          <ac:picMkLst>
            <pc:docMk/>
            <pc:sldMk cId="277515781" sldId="260"/>
            <ac:picMk id="4" creationId="{49CDBDA8-0DF1-4362-9A5E-47FEB01A2E50}"/>
          </ac:picMkLst>
        </pc:picChg>
        <pc:picChg chg="add mod">
          <ac:chgData name="Hopkins, Nikki" userId="6fbc8c25-169b-4d91-94f7-6dc4fdfe6888" providerId="ADAL" clId="{C902BB5E-1C54-456A-813A-ED059D8ABC36}" dt="2021-05-24T12:08:33.286" v="71" actId="14100"/>
          <ac:picMkLst>
            <pc:docMk/>
            <pc:sldMk cId="277515781" sldId="260"/>
            <ac:picMk id="6" creationId="{B747F52D-6D9C-4CA8-8967-5C56043AA429}"/>
          </ac:picMkLst>
        </pc:picChg>
      </pc:sldChg>
    </pc:docChg>
  </pc:docChgLst>
  <pc:docChgLst>
    <pc:chgData name="Hopkins, Nikki" userId="S::cvnho230@coventry.gov.uk::6fbc8c25-169b-4d91-94f7-6dc4fdfe6888" providerId="AD" clId="Web-{FC7AEDCF-5F84-4C48-9F1F-50507CB5C0EC}"/>
    <pc:docChg chg="modSld">
      <pc:chgData name="Hopkins, Nikki" userId="S::cvnho230@coventry.gov.uk::6fbc8c25-169b-4d91-94f7-6dc4fdfe6888" providerId="AD" clId="Web-{FC7AEDCF-5F84-4C48-9F1F-50507CB5C0EC}" dt="2021-11-19T11:29:02.671" v="3" actId="20577"/>
      <pc:docMkLst>
        <pc:docMk/>
      </pc:docMkLst>
      <pc:sldChg chg="modSp">
        <pc:chgData name="Hopkins, Nikki" userId="S::cvnho230@coventry.gov.uk::6fbc8c25-169b-4d91-94f7-6dc4fdfe6888" providerId="AD" clId="Web-{FC7AEDCF-5F84-4C48-9F1F-50507CB5C0EC}" dt="2021-11-19T11:29:02.671" v="3" actId="20577"/>
        <pc:sldMkLst>
          <pc:docMk/>
          <pc:sldMk cId="731321491" sldId="258"/>
        </pc:sldMkLst>
        <pc:spChg chg="mod">
          <ac:chgData name="Hopkins, Nikki" userId="S::cvnho230@coventry.gov.uk::6fbc8c25-169b-4d91-94f7-6dc4fdfe6888" providerId="AD" clId="Web-{FC7AEDCF-5F84-4C48-9F1F-50507CB5C0EC}" dt="2021-11-19T11:29:02.671" v="3" actId="20577"/>
          <ac:spMkLst>
            <pc:docMk/>
            <pc:sldMk cId="731321491" sldId="258"/>
            <ac:spMk id="5" creationId="{35D216D5-CBFE-43C3-89F2-104B1EA75597}"/>
          </ac:spMkLst>
        </pc:spChg>
      </pc:sldChg>
    </pc:docChg>
  </pc:docChgLst>
  <pc:docChgLst>
    <pc:chgData name="Hopkins, Nikki" userId="S::cvnho230@coventry.gov.uk::6fbc8c25-169b-4d91-94f7-6dc4fdfe6888" providerId="AD" clId="Web-{97485508-BECE-4BEC-99B4-BCE83EA15005}"/>
    <pc:docChg chg="modSld">
      <pc:chgData name="Hopkins, Nikki" userId="S::cvnho230@coventry.gov.uk::6fbc8c25-169b-4d91-94f7-6dc4fdfe6888" providerId="AD" clId="Web-{97485508-BECE-4BEC-99B4-BCE83EA15005}" dt="2021-07-20T11:35:29.538" v="4"/>
      <pc:docMkLst>
        <pc:docMk/>
      </pc:docMkLst>
      <pc:sldChg chg="addSp delSp modSp">
        <pc:chgData name="Hopkins, Nikki" userId="S::cvnho230@coventry.gov.uk::6fbc8c25-169b-4d91-94f7-6dc4fdfe6888" providerId="AD" clId="Web-{97485508-BECE-4BEC-99B4-BCE83EA15005}" dt="2021-07-20T11:35:29.538" v="4"/>
        <pc:sldMkLst>
          <pc:docMk/>
          <pc:sldMk cId="731321491" sldId="258"/>
        </pc:sldMkLst>
        <pc:spChg chg="mod">
          <ac:chgData name="Hopkins, Nikki" userId="S::cvnho230@coventry.gov.uk::6fbc8c25-169b-4d91-94f7-6dc4fdfe6888" providerId="AD" clId="Web-{97485508-BECE-4BEC-99B4-BCE83EA15005}" dt="2021-07-20T11:35:20.647" v="0" actId="1076"/>
          <ac:spMkLst>
            <pc:docMk/>
            <pc:sldMk cId="731321491" sldId="258"/>
            <ac:spMk id="2" creationId="{3048C972-9B1D-4EA0-9C98-1D773A83A8EF}"/>
          </ac:spMkLst>
        </pc:spChg>
        <pc:spChg chg="add del mod">
          <ac:chgData name="Hopkins, Nikki" userId="S::cvnho230@coventry.gov.uk::6fbc8c25-169b-4d91-94f7-6dc4fdfe6888" providerId="AD" clId="Web-{97485508-BECE-4BEC-99B4-BCE83EA15005}" dt="2021-07-20T11:35:29.538" v="4"/>
          <ac:spMkLst>
            <pc:docMk/>
            <pc:sldMk cId="731321491" sldId="258"/>
            <ac:spMk id="4" creationId="{3BF80CB1-C0D0-47B9-A8A5-E3791AABB75E}"/>
          </ac:spMkLst>
        </pc:spChg>
      </pc:sldChg>
    </pc:docChg>
  </pc:docChgLst>
  <pc:docChgLst>
    <pc:chgData name="Hopkins, Nikki" userId="S::cvnho230@coventry.gov.uk::6fbc8c25-169b-4d91-94f7-6dc4fdfe6888" providerId="AD" clId="Web-{6423C21A-7D55-4D94-B5EF-F90B011590DB}"/>
    <pc:docChg chg="modSld">
      <pc:chgData name="Hopkins, Nikki" userId="S::cvnho230@coventry.gov.uk::6fbc8c25-169b-4d91-94f7-6dc4fdfe6888" providerId="AD" clId="Web-{6423C21A-7D55-4D94-B5EF-F90B011590DB}" dt="2021-11-19T11:24:11.406" v="1" actId="1076"/>
      <pc:docMkLst>
        <pc:docMk/>
      </pc:docMkLst>
      <pc:sldChg chg="addSp modSp">
        <pc:chgData name="Hopkins, Nikki" userId="S::cvnho230@coventry.gov.uk::6fbc8c25-169b-4d91-94f7-6dc4fdfe6888" providerId="AD" clId="Web-{6423C21A-7D55-4D94-B5EF-F90B011590DB}" dt="2021-11-19T11:24:11.406" v="1" actId="1076"/>
        <pc:sldMkLst>
          <pc:docMk/>
          <pc:sldMk cId="1703954764" sldId="278"/>
        </pc:sldMkLst>
        <pc:picChg chg="add mod">
          <ac:chgData name="Hopkins, Nikki" userId="S::cvnho230@coventry.gov.uk::6fbc8c25-169b-4d91-94f7-6dc4fdfe6888" providerId="AD" clId="Web-{6423C21A-7D55-4D94-B5EF-F90B011590DB}" dt="2021-11-19T11:24:11.406" v="1" actId="1076"/>
          <ac:picMkLst>
            <pc:docMk/>
            <pc:sldMk cId="1703954764" sldId="278"/>
            <ac:picMk id="2" creationId="{AE33202F-CA16-4008-B062-9813B35D5A89}"/>
          </ac:picMkLst>
        </pc:picChg>
      </pc:sldChg>
    </pc:docChg>
  </pc:docChgLst>
  <pc:docChgLst>
    <pc:chgData name="Hopkins, Nikki" userId="S::cvnho230@coventry.gov.uk::6fbc8c25-169b-4d91-94f7-6dc4fdfe6888" providerId="AD" clId="Web-{464FBC14-A5DF-496E-9759-A5231189C232}"/>
    <pc:docChg chg="modSld">
      <pc:chgData name="Hopkins, Nikki" userId="S::cvnho230@coventry.gov.uk::6fbc8c25-169b-4d91-94f7-6dc4fdfe6888" providerId="AD" clId="Web-{464FBC14-A5DF-496E-9759-A5231189C232}" dt="2021-05-21T12:50:44.089" v="1" actId="20577"/>
      <pc:docMkLst>
        <pc:docMk/>
      </pc:docMkLst>
      <pc:sldChg chg="modSp">
        <pc:chgData name="Hopkins, Nikki" userId="S::cvnho230@coventry.gov.uk::6fbc8c25-169b-4d91-94f7-6dc4fdfe6888" providerId="AD" clId="Web-{464FBC14-A5DF-496E-9759-A5231189C232}" dt="2021-05-21T12:50:44.089" v="1" actId="20577"/>
        <pc:sldMkLst>
          <pc:docMk/>
          <pc:sldMk cId="731321491" sldId="258"/>
        </pc:sldMkLst>
        <pc:spChg chg="mod">
          <ac:chgData name="Hopkins, Nikki" userId="S::cvnho230@coventry.gov.uk::6fbc8c25-169b-4d91-94f7-6dc4fdfe6888" providerId="AD" clId="Web-{464FBC14-A5DF-496E-9759-A5231189C232}" dt="2021-05-21T12:50:44.089" v="1" actId="20577"/>
          <ac:spMkLst>
            <pc:docMk/>
            <pc:sldMk cId="731321491" sldId="258"/>
            <ac:spMk id="2" creationId="{3048C972-9B1D-4EA0-9C98-1D773A83A8E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E8875-84A4-4D35-8B5C-8523ACAC1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C090A3-0878-41FE-9875-9F1A2558A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667A3-101A-421A-A0C3-92C6450CB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5C01B-B8B8-4756-BBC8-F2FFC2A6C318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9CF6E-E1BF-4143-A0F7-55C6247FB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07F8E-2DBF-4173-8508-CBCA5E705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62E1C-DD4D-4E13-9B94-129D2E47A2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244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10B73-4E3F-4C3D-96DB-2A432E194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53BCD6-8280-4D32-A02C-9C33352F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5D86E-305A-4764-AD8A-93201D1C0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5C01B-B8B8-4756-BBC8-F2FFC2A6C318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24B00-353D-423F-84B9-C053630E9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9711C-C990-4315-9D88-3706234D7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62E1C-DD4D-4E13-9B94-129D2E47A2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612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8FEBBF-5365-4095-963B-2781B0194A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21FE7-4874-4380-8C49-9838DC4F2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CDB60-3615-4204-8E22-AACB481DA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5C01B-B8B8-4756-BBC8-F2FFC2A6C318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9368D-58B6-4A94-857F-ED8D85C1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78732-25F4-4390-8A01-47E7C8E46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62E1C-DD4D-4E13-9B94-129D2E47A2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737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9715F-5F10-407F-B925-5E598F319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7410A-DB90-4BE7-9C5C-C34BA0060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B35C3-0CB3-447E-B240-A00EBD850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5C01B-B8B8-4756-BBC8-F2FFC2A6C318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DAD8F-625F-4B2B-8483-DD2B26BC1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64C74-1098-47A9-8F71-B42E4548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62E1C-DD4D-4E13-9B94-129D2E47A2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579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D1A32-3248-4E6D-822F-0197D2E4A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80925-7E08-4C2F-8AB8-DACD51950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7DDA5-2ACA-4C9A-B400-0F3B414F6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5C01B-B8B8-4756-BBC8-F2FFC2A6C318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4AE91-71A7-4C0B-81D5-7B9F5DD4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E80E0-8BFA-4C39-ABE9-49EA6739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62E1C-DD4D-4E13-9B94-129D2E47A2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088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56C7B-B44C-4769-A3C6-A5BD1C71D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25BFB-CBD6-46C1-A74C-49F4903468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BDDA9-5EDD-43EB-ADC7-A7FB781A6B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05EA0-37D0-4A15-A122-D463ACC0C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5C01B-B8B8-4756-BBC8-F2FFC2A6C318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CC8330-A811-47BD-A88F-B94CBDA18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C056C-8BA0-4B23-BF38-868039D06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62E1C-DD4D-4E13-9B94-129D2E47A2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033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C00E6-A96A-43AA-8B66-5002E6EED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27406-7C0C-4411-B521-18272D95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776A43-D037-479B-AAE4-7A659EC7A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8181-A524-4DB1-B4A4-8567A8CB68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D35242-F918-46B6-BD19-D806FA094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CCFC6A-8ABE-4569-A745-81533C5A4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5C01B-B8B8-4756-BBC8-F2FFC2A6C318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9E7184-5912-4908-8619-C6A40783C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8DAB98-FE1E-424C-9211-31588E91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62E1C-DD4D-4E13-9B94-129D2E47A2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528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4B373-1376-4DAA-B72E-85D6B8C8F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1F283D-D835-4177-9EB1-9A4EBF733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5C01B-B8B8-4756-BBC8-F2FFC2A6C318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C6EA17-DB89-4400-8593-DD65A3AD6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26FDAF-C9E7-4375-81A8-BF928A1AF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62E1C-DD4D-4E13-9B94-129D2E47A2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220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72BD38-D85C-4FFF-8552-A0F3EAC3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5C01B-B8B8-4756-BBC8-F2FFC2A6C318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7E343-8640-4AC6-B510-64F0F72E6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D51C3-905C-49EF-B2BA-1F7B97BD0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62E1C-DD4D-4E13-9B94-129D2E47A2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228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A5770-896A-47EE-ADF1-2BB84574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C45FF-4922-40BC-AA0C-D94B9F1FC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B4FA21-0CB8-41AF-8FAA-276FC6008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37E79D-29B1-47C3-9F0D-51E4754DC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5C01B-B8B8-4756-BBC8-F2FFC2A6C318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727303-6C45-49F1-9452-9743FB1DB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28115-D820-4AEC-A5B1-0B4AAFFA4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62E1C-DD4D-4E13-9B94-129D2E47A2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909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EE87B-6DDE-4FCF-BC96-D0DEF6500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197439-5176-440C-BF14-5FA124733D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7A6129-36B7-40CD-B469-7529C8302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DB5056-6AFD-4A13-8D79-D0BB1E6E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5C01B-B8B8-4756-BBC8-F2FFC2A6C318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CF8512-8156-4C5C-926E-09537C9D7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D789E-BE93-4651-B683-6E719E173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62E1C-DD4D-4E13-9B94-129D2E47A2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13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1CC3E5-0558-4B64-A026-49514E550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E9FE1-5D89-482A-AB77-E3D226A11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99E74-279C-4E90-BDB8-9D0A6B680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5C01B-B8B8-4756-BBC8-F2FFC2A6C318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E2993-946F-49D8-8D5A-7710AF22C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0DB14-341E-4F51-92B4-813673B0F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62E1C-DD4D-4E13-9B94-129D2E47A2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46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2.xml"/><Relationship Id="rId18" Type="http://schemas.openxmlformats.org/officeDocument/2006/relationships/slide" Target="slide17.xml"/><Relationship Id="rId3" Type="http://schemas.openxmlformats.org/officeDocument/2006/relationships/hyperlink" Target="https://www.coventry.gov.uk/downloads/file/35274/mental_health_units_in_coventry_and_warwickshire" TargetMode="External"/><Relationship Id="rId21" Type="http://schemas.openxmlformats.org/officeDocument/2006/relationships/slide" Target="slide20.xml"/><Relationship Id="rId7" Type="http://schemas.openxmlformats.org/officeDocument/2006/relationships/slide" Target="slide5.xml"/><Relationship Id="rId12" Type="http://schemas.openxmlformats.org/officeDocument/2006/relationships/slide" Target="slide11.xml"/><Relationship Id="rId17" Type="http://schemas.openxmlformats.org/officeDocument/2006/relationships/slide" Target="slide16.xml"/><Relationship Id="rId2" Type="http://schemas.openxmlformats.org/officeDocument/2006/relationships/hyperlink" Target="https://www.coventry.gov.uk/directworktoolkit" TargetMode="External"/><Relationship Id="rId16" Type="http://schemas.openxmlformats.org/officeDocument/2006/relationships/slide" Target="slide15.xml"/><Relationship Id="rId20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10.xml"/><Relationship Id="rId5" Type="http://schemas.openxmlformats.org/officeDocument/2006/relationships/slide" Target="slide3.xml"/><Relationship Id="rId15" Type="http://schemas.openxmlformats.org/officeDocument/2006/relationships/slide" Target="slide14.xml"/><Relationship Id="rId23" Type="http://schemas.openxmlformats.org/officeDocument/2006/relationships/slide" Target="slide22.xml"/><Relationship Id="rId10" Type="http://schemas.openxmlformats.org/officeDocument/2006/relationships/slide" Target="slide1.xml"/><Relationship Id="rId19" Type="http://schemas.openxmlformats.org/officeDocument/2006/relationships/slide" Target="slide18.xml"/><Relationship Id="rId4" Type="http://schemas.openxmlformats.org/officeDocument/2006/relationships/slide" Target="slide2.xml"/><Relationship Id="rId9" Type="http://schemas.openxmlformats.org/officeDocument/2006/relationships/slide" Target="slide9.xml"/><Relationship Id="rId14" Type="http://schemas.openxmlformats.org/officeDocument/2006/relationships/slide" Target="slide13.xml"/><Relationship Id="rId22" Type="http://schemas.openxmlformats.org/officeDocument/2006/relationships/slide" Target="slide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hyperlink" Target="https://www.carehome.co.uk/carehome.cfm/searchazref/10002502LAM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ventry.gov.uk/downloads/file/36221/lifeways_communication_card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bbeyfield.com/residential-care-homes/phil-mead-house-in-binley-at-cv3-2fd/?utm_source=yext&amp;utm_medium=yext_directories&amp;utm_campaign=google&amp;y_source=1_MTM3ODY2NjAtNzE1LWxvY2F0aW9uLmdvb2dsZV93ZWJzaXRlX292ZXJyaWR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tandrewshouse.org.uk/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stjudesresidentialcarehomeltd.co.uk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www.youtube.com/watch?v=nzSH86D0gnQ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hyperlink" Target="https://www.youtube.com/watch?v=27ypQVEM92U&amp;t=6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cordeliacourt.co.uk/gallery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48C972-9B1D-4EA0-9C98-1D773A83A8EF}"/>
              </a:ext>
            </a:extLst>
          </p:cNvPr>
          <p:cNvSpPr/>
          <p:nvPr/>
        </p:nvSpPr>
        <p:spPr>
          <a:xfrm>
            <a:off x="462115" y="1803903"/>
            <a:ext cx="11159613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 algn="ctr"/>
            <a:r>
              <a:rPr lang="en-GB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4. Pictures &amp; Photographs to Inform Decision Making</a:t>
            </a:r>
          </a:p>
          <a:p>
            <a:pPr algn="ctr"/>
            <a:r>
              <a:rPr lang="en-GB" sz="2800" dirty="0">
                <a:solidFill>
                  <a:srgbClr val="000000"/>
                </a:solidFill>
                <a:latin typeface="Arial"/>
                <a:cs typeface="Arial"/>
              </a:rPr>
              <a:t>These are a set of pictures of the different Care Homes and Supported Living Accommodations in Coventry and Warwickshire, which </a:t>
            </a:r>
            <a:r>
              <a:rPr lang="en-GB" sz="28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can be used to support understanding and decision-making various situations and scenario’s.</a:t>
            </a:r>
            <a:endParaRPr kumimoji="0" lang="en-GB" sz="28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13CDB5-8635-487B-BE05-9E1F476BD0F3}"/>
              </a:ext>
            </a:extLst>
          </p:cNvPr>
          <p:cNvSpPr/>
          <p:nvPr/>
        </p:nvSpPr>
        <p:spPr>
          <a:xfrm>
            <a:off x="1489450" y="670508"/>
            <a:ext cx="9213100" cy="9366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Direct Work Resource Pack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216D5-CBFE-43C3-89F2-104B1EA75597}"/>
              </a:ext>
            </a:extLst>
          </p:cNvPr>
          <p:cNvSpPr txBox="1"/>
          <p:nvPr/>
        </p:nvSpPr>
        <p:spPr>
          <a:xfrm>
            <a:off x="11157857" y="6281530"/>
            <a:ext cx="806631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100"/>
              <a:t>V19/11/21</a:t>
            </a:r>
            <a:endParaRPr lang="en-GB"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79BF6E-61F4-469D-8406-58295C09E256}"/>
              </a:ext>
            </a:extLst>
          </p:cNvPr>
          <p:cNvSpPr txBox="1"/>
          <p:nvPr/>
        </p:nvSpPr>
        <p:spPr>
          <a:xfrm>
            <a:off x="3598580" y="1478753"/>
            <a:ext cx="431233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latin typeface="Calibri" panose="020F0502020204030204"/>
              </a:rPr>
              <a:t>See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 DIRECTORY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published version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hlinkClick r:id="rId4" action="ppaction://hlinksldjump"/>
            <a:extLst>
              <a:ext uri="{FF2B5EF4-FFF2-40B4-BE49-F238E27FC236}">
                <a16:creationId xmlns:a16="http://schemas.microsoft.com/office/drawing/2014/main" id="{7530DE20-0CE6-496D-9D7C-23F09A6C41D3}"/>
              </a:ext>
            </a:extLst>
          </p:cNvPr>
          <p:cNvSpPr txBox="1"/>
          <p:nvPr/>
        </p:nvSpPr>
        <p:spPr>
          <a:xfrm>
            <a:off x="550607" y="4308955"/>
            <a:ext cx="212224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4" action="ppaction://hlinksldjump"/>
              </a:rPr>
              <a:t>Allambie House</a:t>
            </a:r>
            <a:endParaRPr lang="en-GB" dirty="0"/>
          </a:p>
          <a:p>
            <a:r>
              <a:rPr lang="en-GB" dirty="0">
                <a:hlinkClick r:id="rId5" action="ppaction://hlinksldjump"/>
              </a:rPr>
              <a:t>Amber House</a:t>
            </a:r>
            <a:endParaRPr lang="en-GB" dirty="0"/>
          </a:p>
          <a:p>
            <a:r>
              <a:rPr lang="en-GB" dirty="0">
                <a:hlinkClick r:id="rId6" action="ppaction://hlinksldjump"/>
              </a:rPr>
              <a:t>Avalon Court</a:t>
            </a:r>
            <a:endParaRPr lang="en-GB" dirty="0"/>
          </a:p>
          <a:p>
            <a:r>
              <a:rPr lang="en-GB" dirty="0">
                <a:hlinkClick r:id="rId7" action="ppaction://hlinksldjump"/>
              </a:rPr>
              <a:t>Beechwood Gardens</a:t>
            </a:r>
            <a:endParaRPr lang="en-GB" dirty="0"/>
          </a:p>
          <a:p>
            <a:r>
              <a:rPr lang="en-GB" dirty="0">
                <a:hlinkClick r:id="rId8" action="ppaction://hlinksldjump"/>
              </a:rPr>
              <a:t>Clarendon House</a:t>
            </a:r>
            <a:endParaRPr lang="en-GB" dirty="0"/>
          </a:p>
          <a:p>
            <a:r>
              <a:rPr lang="en-GB" dirty="0">
                <a:hlinkClick r:id="rId9" action="ppaction://hlinksldjump"/>
              </a:rPr>
              <a:t>Cordelia Court</a:t>
            </a:r>
            <a:endParaRPr lang="en-GB" dirty="0"/>
          </a:p>
          <a:p>
            <a:r>
              <a:rPr lang="en-GB" dirty="0">
                <a:hlinkClick r:id="rId10" action="ppaction://hlinksldjump"/>
              </a:rPr>
              <a:t>Eden House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6B72FA-E849-4FA9-AC2D-CD9CC23E9CC1}"/>
              </a:ext>
            </a:extLst>
          </p:cNvPr>
          <p:cNvSpPr txBox="1"/>
          <p:nvPr/>
        </p:nvSpPr>
        <p:spPr>
          <a:xfrm>
            <a:off x="550607" y="3998213"/>
            <a:ext cx="523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Click on the name below to go straight to the images: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744252-E613-4260-BE4E-0B74640AA2A4}"/>
              </a:ext>
            </a:extLst>
          </p:cNvPr>
          <p:cNvSpPr txBox="1"/>
          <p:nvPr/>
        </p:nvSpPr>
        <p:spPr>
          <a:xfrm>
            <a:off x="2672855" y="4307385"/>
            <a:ext cx="26449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11" action="ppaction://hlinksldjump"/>
              </a:rPr>
              <a:t>Eric Williams House</a:t>
            </a:r>
            <a:endParaRPr lang="en-GB" dirty="0"/>
          </a:p>
          <a:p>
            <a:r>
              <a:rPr lang="en-GB" dirty="0">
                <a:hlinkClick r:id="rId12" action="ppaction://hlinksldjump"/>
              </a:rPr>
              <a:t>Grove House</a:t>
            </a:r>
            <a:endParaRPr lang="en-GB" dirty="0"/>
          </a:p>
          <a:p>
            <a:r>
              <a:rPr lang="en-GB" dirty="0">
                <a:hlinkClick r:id="rId13" action="ppaction://hlinksldjump"/>
              </a:rPr>
              <a:t>Herald Lodge</a:t>
            </a:r>
            <a:endParaRPr lang="en-GB" dirty="0"/>
          </a:p>
          <a:p>
            <a:r>
              <a:rPr lang="en-GB" dirty="0">
                <a:hlinkClick r:id="rId14" action="ppaction://hlinksldjump"/>
              </a:rPr>
              <a:t>Lammas House</a:t>
            </a:r>
            <a:endParaRPr lang="en-GB" dirty="0"/>
          </a:p>
          <a:p>
            <a:r>
              <a:rPr lang="en-GB" dirty="0">
                <a:hlinkClick r:id="rId15" action="ppaction://hlinksldjump"/>
              </a:rPr>
              <a:t>Lifeways</a:t>
            </a:r>
            <a:endParaRPr lang="en-GB" dirty="0"/>
          </a:p>
          <a:p>
            <a:r>
              <a:rPr lang="en-GB" dirty="0">
                <a:hlinkClick r:id="rId16" action="ppaction://hlinksldjump"/>
              </a:rPr>
              <a:t>Knightlow Lodge</a:t>
            </a:r>
            <a:endParaRPr lang="en-GB" dirty="0"/>
          </a:p>
          <a:p>
            <a:r>
              <a:rPr lang="en-GB" dirty="0">
                <a:hlinkClick r:id="rId17" action="ppaction://hlinksldjump"/>
              </a:rPr>
              <a:t>Melbourne House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64E0E1-02F4-4AFC-9C09-8D9AF90FC1DD}"/>
              </a:ext>
            </a:extLst>
          </p:cNvPr>
          <p:cNvSpPr txBox="1"/>
          <p:nvPr/>
        </p:nvSpPr>
        <p:spPr>
          <a:xfrm>
            <a:off x="4925596" y="4281243"/>
            <a:ext cx="3523722" cy="175432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dirty="0">
                <a:hlinkClick r:id="rId18" action="ppaction://hlinksldjump"/>
              </a:rPr>
              <a:t>Phil Mead House</a:t>
            </a:r>
            <a:endParaRPr lang="en-GB" dirty="0">
              <a:hlinkClick r:id="rId19" action="ppaction://hlinksldjump"/>
            </a:endParaRPr>
          </a:p>
          <a:p>
            <a:r>
              <a:rPr lang="en-GB" dirty="0">
                <a:hlinkClick r:id="rId19" action="ppaction://hlinksldjump"/>
              </a:rPr>
              <a:t>Quinton Lodge</a:t>
            </a:r>
            <a:endParaRPr lang="en-GB" dirty="0"/>
          </a:p>
          <a:p>
            <a:r>
              <a:rPr lang="en-GB" dirty="0">
                <a:hlinkClick r:id="rId20" action="ppaction://hlinksldjump"/>
              </a:rPr>
              <a:t>Selbourne Court</a:t>
            </a:r>
            <a:endParaRPr lang="en-GB" dirty="0"/>
          </a:p>
          <a:p>
            <a:r>
              <a:rPr lang="en-GB" dirty="0">
                <a:hlinkClick r:id="rId21" action="ppaction://hlinksldjump"/>
              </a:rPr>
              <a:t>St Andrews House</a:t>
            </a:r>
            <a:endParaRPr lang="en-GB" dirty="0"/>
          </a:p>
          <a:p>
            <a:r>
              <a:rPr lang="en-GB" dirty="0">
                <a:hlinkClick r:id="rId22" action="ppaction://hlinksldjump"/>
              </a:rPr>
              <a:t>St Judes Residential Care Home Ltd.</a:t>
            </a:r>
          </a:p>
          <a:p>
            <a:r>
              <a:rPr lang="en-GB" dirty="0">
                <a:cs typeface="Calibri" panose="020F0502020204030204"/>
                <a:hlinkClick r:id="rId23" action="ppaction://hlinksldjump"/>
              </a:rPr>
              <a:t>About Housing with Care</a:t>
            </a:r>
            <a:endParaRPr lang="en-GB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1321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E87A6A-8EED-4FC6-9866-9AAFBFC1AFB3}"/>
              </a:ext>
            </a:extLst>
          </p:cNvPr>
          <p:cNvSpPr/>
          <p:nvPr/>
        </p:nvSpPr>
        <p:spPr>
          <a:xfrm>
            <a:off x="4180251" y="248010"/>
            <a:ext cx="3831498" cy="580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Eric Williams House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BD791CB-8398-4F7F-88B6-4373D7B314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6516" y="895126"/>
            <a:ext cx="3598607" cy="405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6DABC2D2-172E-41D1-9B93-6E4250788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95126"/>
            <a:ext cx="4770561" cy="209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D77594C3-A4D9-4EE1-984B-436CA1DE2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49" y="3112355"/>
            <a:ext cx="5687898" cy="160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71500731-BED8-464E-A34C-3A4162813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58" y="5191321"/>
            <a:ext cx="4611329" cy="137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202FBCED-AB50-4935-9226-CFBB1C3F1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755" y="4844622"/>
            <a:ext cx="6364287" cy="171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34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E87A6A-8EED-4FC6-9866-9AAFBFC1AFB3}"/>
              </a:ext>
            </a:extLst>
          </p:cNvPr>
          <p:cNvSpPr/>
          <p:nvPr/>
        </p:nvSpPr>
        <p:spPr>
          <a:xfrm>
            <a:off x="4796607" y="248010"/>
            <a:ext cx="2598788" cy="580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Grove House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D030C97-923C-48B8-9E14-9B971E259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50" y="829003"/>
            <a:ext cx="4611757" cy="25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C88A7BDD-1605-4A6B-AE83-E1B12303A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50" y="3514398"/>
            <a:ext cx="4646254" cy="309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A5F72F9-10D1-4F32-A96E-A5A353979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35" y="1312994"/>
            <a:ext cx="2443887" cy="325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D47ED02C-6938-4050-B583-14E93C0A1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829003"/>
            <a:ext cx="3970683" cy="297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4862DEEF-8DDE-4D2E-93F9-DAFE9C4D1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767" y="4087519"/>
            <a:ext cx="3856383" cy="216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008C09B0-1CDF-433A-A37C-F24FC0BB0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35" y="5055501"/>
            <a:ext cx="3314600" cy="155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675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E87A6A-8EED-4FC6-9866-9AAFBFC1AFB3}"/>
              </a:ext>
            </a:extLst>
          </p:cNvPr>
          <p:cNvSpPr/>
          <p:nvPr/>
        </p:nvSpPr>
        <p:spPr>
          <a:xfrm>
            <a:off x="4889111" y="413749"/>
            <a:ext cx="2643672" cy="580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Herald Lodge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8720164-40F2-4BDA-A4B2-55811F6CF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04" y="1119512"/>
            <a:ext cx="5454067" cy="362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CBFCE52A-19C0-4A6F-8E75-21B9CF217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784" y="4469068"/>
            <a:ext cx="3320827" cy="220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515A505C-1B4F-458A-93C0-78386C0DB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00" y="4476417"/>
            <a:ext cx="3320828" cy="220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7F3A909D-0D86-4F4E-9404-077B8FE69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00" y="1302392"/>
            <a:ext cx="4366688" cy="290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189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7DE484-E62A-440D-836D-94A45C72828E}"/>
              </a:ext>
            </a:extLst>
          </p:cNvPr>
          <p:cNvSpPr/>
          <p:nvPr/>
        </p:nvSpPr>
        <p:spPr>
          <a:xfrm>
            <a:off x="4568979" y="360953"/>
            <a:ext cx="3054041" cy="580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Lammas House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B8A2D0-5B3E-47E0-B900-128E41626845}"/>
              </a:ext>
            </a:extLst>
          </p:cNvPr>
          <p:cNvSpPr txBox="1"/>
          <p:nvPr/>
        </p:nvSpPr>
        <p:spPr>
          <a:xfrm>
            <a:off x="153321" y="5787733"/>
            <a:ext cx="7099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See link for a virtual tour:</a:t>
            </a:r>
          </a:p>
          <a:p>
            <a:r>
              <a:rPr lang="en-GB" u="sng" dirty="0">
                <a:hlinkClick r:id="rId2"/>
              </a:rPr>
              <a:t>https://www.carehome.co.uk/carehome.cfm/searchazref/10002502LAMA</a:t>
            </a:r>
            <a:endParaRPr lang="en-GB" sz="16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4BDF675-91C9-464C-A9FC-76D315DB0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21" y="1639864"/>
            <a:ext cx="4920124" cy="357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A6A7D28D-2F20-4272-9CC7-AA825CAE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214" y="1298814"/>
            <a:ext cx="3269697" cy="217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C3FB8838-D77A-4645-8F01-7E9D98B4E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213" y="3713578"/>
            <a:ext cx="3261193" cy="217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6AD095F8-6F6F-46E0-8BFC-A81FF3FC2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703" y="3713578"/>
            <a:ext cx="3261193" cy="217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E58F8149-DC79-4BAE-9239-B98C4DC3A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601" y="1264230"/>
            <a:ext cx="3313399" cy="220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869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08BE9B-5ADC-4A12-8E24-82CBAD5EEE87}"/>
              </a:ext>
            </a:extLst>
          </p:cNvPr>
          <p:cNvSpPr/>
          <p:nvPr/>
        </p:nvSpPr>
        <p:spPr>
          <a:xfrm>
            <a:off x="5124635" y="397645"/>
            <a:ext cx="1779654" cy="10365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Lifeways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Tile Hill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CDBDA8-0DF1-4362-9A5E-47FEB01A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700" y="1543335"/>
            <a:ext cx="5738956" cy="4122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6BA36C-271A-4CFC-8D49-0903289D4470}"/>
              </a:ext>
            </a:extLst>
          </p:cNvPr>
          <p:cNvSpPr txBox="1"/>
          <p:nvPr/>
        </p:nvSpPr>
        <p:spPr>
          <a:xfrm>
            <a:off x="521109" y="5928852"/>
            <a:ext cx="3888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Also see: </a:t>
            </a:r>
            <a:r>
              <a:rPr lang="en-GB" dirty="0">
                <a:hlinkClick r:id="rId3"/>
              </a:rPr>
              <a:t>Lifeways Communication Card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47F52D-6D9C-4CA8-8967-5C56043AA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9" y="1434211"/>
            <a:ext cx="5695591" cy="423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5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08BE9B-5ADC-4A12-8E24-82CBAD5EEE87}"/>
              </a:ext>
            </a:extLst>
          </p:cNvPr>
          <p:cNvSpPr/>
          <p:nvPr/>
        </p:nvSpPr>
        <p:spPr>
          <a:xfrm>
            <a:off x="3555080" y="557388"/>
            <a:ext cx="5081840" cy="5927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Knightlow Lodge, Coventry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710E1A-92D7-47FC-A27F-9C60C3CB2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588" y="1507964"/>
            <a:ext cx="7220824" cy="471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939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0E0873-AA00-440C-B276-A0C61D15333A}"/>
              </a:ext>
            </a:extLst>
          </p:cNvPr>
          <p:cNvSpPr/>
          <p:nvPr/>
        </p:nvSpPr>
        <p:spPr>
          <a:xfrm>
            <a:off x="4387039" y="360953"/>
            <a:ext cx="3417923" cy="580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Melbourne House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9972157-A0F2-4454-9DE4-927C592BB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31" y="1430440"/>
            <a:ext cx="5861987" cy="425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FA445059-6E02-48E0-8AE0-294D8ADED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6" y="1204297"/>
            <a:ext cx="3508486" cy="255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3252CE83-0221-47F3-96DF-2D0B184F7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97" y="3990909"/>
            <a:ext cx="4340020" cy="248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246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EE9F38-045C-4E65-B753-A5DBCF0DA03A}"/>
              </a:ext>
            </a:extLst>
          </p:cNvPr>
          <p:cNvSpPr/>
          <p:nvPr/>
        </p:nvSpPr>
        <p:spPr>
          <a:xfrm>
            <a:off x="3295779" y="180679"/>
            <a:ext cx="5600444" cy="103457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Arial"/>
                <a:ea typeface="Calibri" panose="020F0502020204030204" pitchFamily="34" charset="0"/>
                <a:cs typeface="Arial"/>
              </a:rPr>
              <a:t>Phil Mead House</a:t>
            </a:r>
            <a:endParaRPr lang="en-GB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Arial"/>
                <a:ea typeface="Calibri" panose="020F0502020204030204" pitchFamily="34" charset="0"/>
                <a:cs typeface="Arial"/>
              </a:rPr>
              <a:t>240 Bredon Avenue, Binley, Coventry, CV3 2FD</a:t>
            </a:r>
            <a:endParaRPr lang="en-GB" sz="2000" dirty="0"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B334C4-BE0D-4332-92B6-F2328332B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68" y="1291611"/>
            <a:ext cx="7980941" cy="396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6DD9BC-24BC-4334-9863-D093A726C6B0}"/>
              </a:ext>
            </a:extLst>
          </p:cNvPr>
          <p:cNvSpPr txBox="1"/>
          <p:nvPr/>
        </p:nvSpPr>
        <p:spPr>
          <a:xfrm>
            <a:off x="678427" y="5948516"/>
            <a:ext cx="1101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more pictures see: </a:t>
            </a:r>
            <a:r>
              <a:rPr lang="en-GB" dirty="0">
                <a:hlinkClick r:id="rId3"/>
              </a:rPr>
              <a:t>https://www.abbeyfield.com/residential-care-homes/phil-mead-house-in-binley-at-cv3-2fd/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4908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08BE9B-5ADC-4A12-8E24-82CBAD5EEE87}"/>
              </a:ext>
            </a:extLst>
          </p:cNvPr>
          <p:cNvSpPr/>
          <p:nvPr/>
        </p:nvSpPr>
        <p:spPr>
          <a:xfrm>
            <a:off x="2929108" y="557388"/>
            <a:ext cx="6333785" cy="5927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Quinton Lodge Housing with Care</a:t>
            </a:r>
            <a:endParaRPr lang="en-GB" sz="3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E3335F8-ABF5-4393-ABC6-9637C3745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27" y="1193970"/>
            <a:ext cx="9379547" cy="510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368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5B4D86-CB90-4146-A4FA-9FA9D940B4A3}"/>
              </a:ext>
            </a:extLst>
          </p:cNvPr>
          <p:cNvSpPr/>
          <p:nvPr/>
        </p:nvSpPr>
        <p:spPr>
          <a:xfrm>
            <a:off x="3622311" y="180679"/>
            <a:ext cx="4947380" cy="103457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Arial"/>
                <a:ea typeface="Calibri" panose="020F0502020204030204" pitchFamily="34" charset="0"/>
                <a:cs typeface="Arial"/>
              </a:rPr>
              <a:t>Selbourne Court</a:t>
            </a:r>
            <a:endParaRPr lang="en-GB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Arial"/>
                <a:ea typeface="Calibri" panose="020F0502020204030204" pitchFamily="34" charset="0"/>
                <a:cs typeface="Arial"/>
              </a:rPr>
              <a:t>110 Bull's Head Lane, Coventry CV3 1FS </a:t>
            </a:r>
            <a:endParaRPr lang="en-GB" sz="2000" dirty="0"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A picture containing outdoor, tree, grass, building&#10;&#10;Description automatically generated">
            <a:extLst>
              <a:ext uri="{FF2B5EF4-FFF2-40B4-BE49-F238E27FC236}">
                <a16:creationId xmlns:a16="http://schemas.microsoft.com/office/drawing/2014/main" id="{5527F293-8227-4400-AA1B-3881CC7C4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8" y="1215258"/>
            <a:ext cx="5079842" cy="2658317"/>
          </a:xfrm>
          <a:prstGeom prst="rect">
            <a:avLst/>
          </a:prstGeom>
        </p:spPr>
      </p:pic>
      <p:pic>
        <p:nvPicPr>
          <p:cNvPr id="7" name="Picture 7" descr="A picture containing grass, tree, outdoor, green&#10;&#10;Description automatically generated">
            <a:extLst>
              <a:ext uri="{FF2B5EF4-FFF2-40B4-BE49-F238E27FC236}">
                <a16:creationId xmlns:a16="http://schemas.microsoft.com/office/drawing/2014/main" id="{A71CAA13-2E6A-436F-BF3B-8BE130805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15258"/>
            <a:ext cx="5076383" cy="266556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C87D468-28F5-4073-892A-CA5EF19DD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643" y="3983964"/>
            <a:ext cx="4598894" cy="258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44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0CB6FD-DEC9-4EA7-B1B7-243FD530BDA4}"/>
              </a:ext>
            </a:extLst>
          </p:cNvPr>
          <p:cNvSpPr/>
          <p:nvPr/>
        </p:nvSpPr>
        <p:spPr>
          <a:xfrm>
            <a:off x="1060807" y="377325"/>
            <a:ext cx="10070386" cy="10345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Allambie House Residential and Dementia Care Home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40-42 Coundon Rd, Coventry CV1 4AW 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B73D90-8338-4E7F-805F-A05CCDF38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48" y="1758143"/>
            <a:ext cx="5269338" cy="394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A510BF0-1880-4FC6-89A5-F62557524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705" y="2255098"/>
            <a:ext cx="2584141" cy="344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60AA127-2076-4900-B730-41B10A983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237" y="3139681"/>
            <a:ext cx="3424913" cy="256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687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5B4D86-CB90-4146-A4FA-9FA9D940B4A3}"/>
              </a:ext>
            </a:extLst>
          </p:cNvPr>
          <p:cNvSpPr/>
          <p:nvPr/>
        </p:nvSpPr>
        <p:spPr>
          <a:xfrm>
            <a:off x="3061228" y="180679"/>
            <a:ext cx="6069547" cy="103457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Arial"/>
                <a:ea typeface="Calibri" panose="020F0502020204030204" pitchFamily="34" charset="0"/>
                <a:cs typeface="Arial"/>
              </a:rPr>
              <a:t>St Andrews House</a:t>
            </a:r>
            <a:endParaRPr lang="en-GB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Arial"/>
                <a:ea typeface="Calibri" panose="020F0502020204030204" pitchFamily="34" charset="0"/>
                <a:cs typeface="Arial"/>
              </a:rPr>
              <a:t>19 St Andrew S Road, Earlsdon, Coventry CV5 6FP</a:t>
            </a:r>
            <a:endParaRPr lang="en-GB" sz="2000" dirty="0"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C92E915-C594-43DE-8AAB-FF89290AB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" r="2516"/>
          <a:stretch/>
        </p:blipFill>
        <p:spPr bwMode="auto">
          <a:xfrm>
            <a:off x="368250" y="1248696"/>
            <a:ext cx="5560602" cy="291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0A38A45-3C64-45A1-B045-9A13F46BA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/>
          <a:stretch/>
        </p:blipFill>
        <p:spPr bwMode="auto">
          <a:xfrm>
            <a:off x="6379448" y="1177773"/>
            <a:ext cx="5077134" cy="413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64FF1DB-74BC-4AB5-9E6F-AE956EC6A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6"/>
          <a:stretch/>
        </p:blipFill>
        <p:spPr bwMode="auto">
          <a:xfrm>
            <a:off x="360762" y="4320303"/>
            <a:ext cx="3435222" cy="225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CE94616-6E0E-460C-89B0-CA4F7E6BC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" t="8177" r="13586" b="5629"/>
          <a:stretch/>
        </p:blipFill>
        <p:spPr bwMode="auto">
          <a:xfrm>
            <a:off x="4224572" y="3883742"/>
            <a:ext cx="2684208" cy="269403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4269B4-C5D9-4B5C-8B0C-9CFD339FB5D1}"/>
              </a:ext>
            </a:extLst>
          </p:cNvPr>
          <p:cNvSpPr txBox="1"/>
          <p:nvPr/>
        </p:nvSpPr>
        <p:spPr>
          <a:xfrm>
            <a:off x="7765956" y="5624461"/>
            <a:ext cx="3206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more information see: </a:t>
            </a:r>
            <a:r>
              <a:rPr lang="en-GB" dirty="0">
                <a:hlinkClick r:id="rId6"/>
              </a:rPr>
              <a:t>http://standrewshouse.org.uk/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7502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5B4D86-CB90-4146-A4FA-9FA9D940B4A3}"/>
              </a:ext>
            </a:extLst>
          </p:cNvPr>
          <p:cNvSpPr/>
          <p:nvPr/>
        </p:nvSpPr>
        <p:spPr>
          <a:xfrm>
            <a:off x="2632555" y="180679"/>
            <a:ext cx="6926897" cy="103457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Arial"/>
                <a:ea typeface="Calibri" panose="020F0502020204030204" pitchFamily="34" charset="0"/>
                <a:cs typeface="Arial"/>
              </a:rPr>
              <a:t>St Judes Residential Care Home Ltd.</a:t>
            </a:r>
            <a:endParaRPr lang="en-GB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Arial"/>
                <a:ea typeface="Calibri" panose="020F0502020204030204" pitchFamily="34" charset="0"/>
                <a:cs typeface="Arial"/>
              </a:rPr>
              <a:t>44 Unicorn Lane, Coventry</a:t>
            </a:r>
            <a:endParaRPr lang="en-GB" sz="2000" dirty="0"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4269B4-C5D9-4B5C-8B0C-9CFD339FB5D1}"/>
              </a:ext>
            </a:extLst>
          </p:cNvPr>
          <p:cNvSpPr txBox="1"/>
          <p:nvPr/>
        </p:nvSpPr>
        <p:spPr>
          <a:xfrm>
            <a:off x="198543" y="5017301"/>
            <a:ext cx="7391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more information see: </a:t>
            </a:r>
            <a:r>
              <a:rPr lang="en-GB" dirty="0">
                <a:hlinkClick r:id="rId2"/>
              </a:rPr>
              <a:t>https://www.stjudesresidentialcarehomeltd.co.uk/</a:t>
            </a:r>
            <a:r>
              <a:rPr lang="en-GB" dirty="0"/>
              <a:t>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C4D37F0-B10D-4095-BF65-96AACBBEE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8543" y="1870633"/>
            <a:ext cx="3903907" cy="286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9C9D748-7001-49DD-B161-58CE0D6F2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71736" y="1891398"/>
            <a:ext cx="3817816" cy="288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EA8A69B8-6251-4A11-84BF-B3F6AF40B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45954" y="1891398"/>
            <a:ext cx="3747503" cy="285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146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5B4D86-CB90-4146-A4FA-9FA9D940B4A3}"/>
              </a:ext>
            </a:extLst>
          </p:cNvPr>
          <p:cNvSpPr/>
          <p:nvPr/>
        </p:nvSpPr>
        <p:spPr>
          <a:xfrm>
            <a:off x="3737021" y="475646"/>
            <a:ext cx="4717958" cy="580993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Arial"/>
                <a:ea typeface="Calibri" panose="020F0502020204030204" pitchFamily="34" charset="0"/>
                <a:cs typeface="Arial"/>
              </a:rPr>
              <a:t>About Housing with Care</a:t>
            </a:r>
            <a:endParaRPr lang="en-GB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4269B4-C5D9-4B5C-8B0C-9CFD339FB5D1}"/>
              </a:ext>
            </a:extLst>
          </p:cNvPr>
          <p:cNvSpPr txBox="1"/>
          <p:nvPr/>
        </p:nvSpPr>
        <p:spPr>
          <a:xfrm>
            <a:off x="4159045" y="1270054"/>
            <a:ext cx="7518452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ea typeface="+mn-lt"/>
                <a:cs typeface="+mn-lt"/>
              </a:rPr>
              <a:t>A short video describing the services delivered &amp; offered in the Housing with Care Short Term Tenancies service: </a:t>
            </a:r>
            <a:r>
              <a:rPr lang="en-GB" sz="2000" dirty="0">
                <a:ea typeface="+mn-lt"/>
                <a:cs typeface="+mn-lt"/>
                <a:hlinkClick r:id="rId2"/>
              </a:rPr>
              <a:t>https://www.youtube.com/watch?v=nzSH86D0gnQ</a:t>
            </a:r>
            <a:r>
              <a:rPr lang="en-GB" sz="2000" dirty="0">
                <a:ea typeface="+mn-lt"/>
                <a:cs typeface="+mn-lt"/>
              </a:rPr>
              <a:t>. </a:t>
            </a:r>
            <a:endParaRPr lang="en-GB" sz="2000" dirty="0">
              <a:cs typeface="Calibri"/>
            </a:endParaRPr>
          </a:p>
          <a:p>
            <a:endParaRPr lang="en-GB" sz="2000" dirty="0">
              <a:cs typeface="Calibri"/>
            </a:endParaRPr>
          </a:p>
          <a:p>
            <a:r>
              <a:rPr lang="en-GB" sz="2000" dirty="0">
                <a:ea typeface="+mn-lt"/>
                <a:cs typeface="+mn-lt"/>
              </a:rPr>
              <a:t>NOTE: this service is offered across a number of schemes in the city and the example shown in the video may not be where the citizen is actually placed. </a:t>
            </a:r>
            <a:endParaRPr lang="en-GB" sz="2000" dirty="0">
              <a:cs typeface="Calibri"/>
            </a:endParaRPr>
          </a:p>
          <a:p>
            <a:endParaRPr lang="en-GB" sz="2000" dirty="0">
              <a:cs typeface="Calibri"/>
            </a:endParaRPr>
          </a:p>
        </p:txBody>
      </p:sp>
      <p:pic>
        <p:nvPicPr>
          <p:cNvPr id="2" name="Picture 2" descr="A picture containing text, indoor, screensho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AE33202F-CA16-4008-B062-9813B35D5A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984" y="1354625"/>
            <a:ext cx="3355905" cy="222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54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DEC7EA-1572-4D9F-ABDF-AB525CF0DAFD}"/>
              </a:ext>
            </a:extLst>
          </p:cNvPr>
          <p:cNvSpPr/>
          <p:nvPr/>
        </p:nvSpPr>
        <p:spPr>
          <a:xfrm>
            <a:off x="3707301" y="377325"/>
            <a:ext cx="4777398" cy="10345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Amber House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 Moseley Avenue, Coventry, CV6 1AE 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29AC21-13D9-42FA-827C-D9D0D393AE1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4" y="1323768"/>
            <a:ext cx="5648735" cy="5156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E74745-C46C-4EC2-AAD9-5F89DCE4933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88" y="1754463"/>
            <a:ext cx="5648735" cy="472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86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7DE484-E62A-440D-836D-94A45C72828E}"/>
              </a:ext>
            </a:extLst>
          </p:cNvPr>
          <p:cNvSpPr/>
          <p:nvPr/>
        </p:nvSpPr>
        <p:spPr>
          <a:xfrm>
            <a:off x="3707751" y="377325"/>
            <a:ext cx="4776499" cy="10345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Avalon Court Care Home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Tile Hill Coventry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99A901-3FA3-4288-9BA4-5C1D94386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81" y="1532706"/>
            <a:ext cx="5936478" cy="395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F5DC911-C7B8-427E-939F-7124800E4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241" y="1532706"/>
            <a:ext cx="1841016" cy="276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D11EAE7-311B-44AC-B1FC-9F882690A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498" y="1631755"/>
            <a:ext cx="3556121" cy="236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A07916F-0FBB-4024-89B9-86ED7CD03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498" y="4235894"/>
            <a:ext cx="3556121" cy="236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CD916A0-A58B-4551-89F0-AE361F9F9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404" y="4453360"/>
            <a:ext cx="3226473" cy="214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B8A2D0-5B3E-47E0-B900-128E41626845}"/>
              </a:ext>
            </a:extLst>
          </p:cNvPr>
          <p:cNvSpPr txBox="1"/>
          <p:nvPr/>
        </p:nvSpPr>
        <p:spPr>
          <a:xfrm>
            <a:off x="97667" y="5737559"/>
            <a:ext cx="50547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See link for a virtual tour:</a:t>
            </a:r>
          </a:p>
          <a:p>
            <a:r>
              <a:rPr lang="en-GB" sz="1600" dirty="0">
                <a:hlinkClick r:id="rId7"/>
              </a:rPr>
              <a:t>https://www.youtube.com/watch?v=27ypQVEM92U&amp;t=6s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11774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7DE484-E62A-440D-836D-94A45C72828E}"/>
              </a:ext>
            </a:extLst>
          </p:cNvPr>
          <p:cNvSpPr/>
          <p:nvPr/>
        </p:nvSpPr>
        <p:spPr>
          <a:xfrm>
            <a:off x="4090483" y="180679"/>
            <a:ext cx="4011034" cy="10345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Beechwood Gardens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71-73 Rochester Road 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619DC30-4100-498E-9886-13F47B4D1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91" y="1263599"/>
            <a:ext cx="5482917" cy="411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7E3F4FD-D8AD-4861-A4A4-1E5D07793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169" y="1263599"/>
            <a:ext cx="3028131" cy="227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DA665A9-0375-4978-8898-99CD91521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3" y="1263599"/>
            <a:ext cx="3028131" cy="227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336559B-DF6C-4384-88C0-3BB5A0A44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114" y="3663822"/>
            <a:ext cx="3798324" cy="284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18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C0BBEA-69D9-45BB-BEBB-7D7AC3497697}"/>
              </a:ext>
            </a:extLst>
          </p:cNvPr>
          <p:cNvSpPr/>
          <p:nvPr/>
        </p:nvSpPr>
        <p:spPr>
          <a:xfrm>
            <a:off x="4090483" y="180679"/>
            <a:ext cx="4011034" cy="580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Beechwood Gardens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256B279-EE19-4D38-977B-9E088989F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645" y="1395077"/>
            <a:ext cx="3595124" cy="26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B13C093-8BF7-4CE7-BBE2-C25D67329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132" y="3664157"/>
            <a:ext cx="3595124" cy="26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DBE0DD-203F-43C0-B6FE-6ED8C293D431}"/>
              </a:ext>
            </a:extLst>
          </p:cNvPr>
          <p:cNvSpPr txBox="1"/>
          <p:nvPr/>
        </p:nvSpPr>
        <p:spPr>
          <a:xfrm>
            <a:off x="6137730" y="923710"/>
            <a:ext cx="185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Ensuite</a:t>
            </a:r>
            <a:r>
              <a:rPr lang="en-GB" dirty="0"/>
              <a:t> bedroom: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94E48A17-1D6A-4464-A806-FB4907E67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59" y="1395077"/>
            <a:ext cx="4423220" cy="331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1A97AD-B064-4FF5-BA76-E5D0E104830A}"/>
              </a:ext>
            </a:extLst>
          </p:cNvPr>
          <p:cNvSpPr txBox="1"/>
          <p:nvPr/>
        </p:nvSpPr>
        <p:spPr>
          <a:xfrm>
            <a:off x="1568997" y="923710"/>
            <a:ext cx="203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Standard bedroom:</a:t>
            </a:r>
          </a:p>
        </p:txBody>
      </p:sp>
    </p:spTree>
    <p:extLst>
      <p:ext uri="{BB962C8B-B14F-4D97-AF65-F5344CB8AC3E}">
        <p14:creationId xmlns:p14="http://schemas.microsoft.com/office/powerpoint/2010/main" val="299807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E87A6A-8EED-4FC6-9866-9AAFBFC1AFB3}"/>
              </a:ext>
            </a:extLst>
          </p:cNvPr>
          <p:cNvSpPr/>
          <p:nvPr/>
        </p:nvSpPr>
        <p:spPr>
          <a:xfrm>
            <a:off x="4409479" y="475647"/>
            <a:ext cx="3373039" cy="580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Clarendon House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5051379-477E-4D71-BFB0-6D8125EA6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90" y="1439195"/>
            <a:ext cx="5527513" cy="400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AF55F56-8280-48EA-BC99-17AA70FB1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439195"/>
            <a:ext cx="3491926" cy="253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E3052568-E07C-4D33-BB94-3A0A180AA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21" y="1439195"/>
            <a:ext cx="2092260" cy="313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254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7DE484-E62A-440D-836D-94A45C72828E}"/>
              </a:ext>
            </a:extLst>
          </p:cNvPr>
          <p:cNvSpPr/>
          <p:nvPr/>
        </p:nvSpPr>
        <p:spPr>
          <a:xfrm>
            <a:off x="4682788" y="223191"/>
            <a:ext cx="2826415" cy="5927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Cordelia Court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B8A2D0-5B3E-47E0-B900-128E41626845}"/>
              </a:ext>
            </a:extLst>
          </p:cNvPr>
          <p:cNvSpPr txBox="1"/>
          <p:nvPr/>
        </p:nvSpPr>
        <p:spPr>
          <a:xfrm>
            <a:off x="3973354" y="5968794"/>
            <a:ext cx="4385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See link for a more photos including gardens:</a:t>
            </a:r>
          </a:p>
          <a:p>
            <a:pPr algn="ctr"/>
            <a:r>
              <a:rPr lang="en-GB" u="sng" dirty="0">
                <a:hlinkClick r:id="rId2"/>
              </a:rPr>
              <a:t>http://cordeliacourt.co.uk/gallery.html</a:t>
            </a:r>
            <a:endParaRPr lang="en-GB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0926FD0-9950-4BFF-883D-EF4C90020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615" y="883131"/>
            <a:ext cx="8714763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55425012-A370-4E98-B2D5-467755431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46" y="3505435"/>
            <a:ext cx="2201021" cy="293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B4084254-E45C-4024-B1DE-797190F26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447" y="3505435"/>
            <a:ext cx="3175001" cy="23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3B2E5098-2D12-43C3-9AED-80ACD8593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527" y="3505435"/>
            <a:ext cx="2119905" cy="282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75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E87A6A-8EED-4FC6-9866-9AAFBFC1AFB3}"/>
              </a:ext>
            </a:extLst>
          </p:cNvPr>
          <p:cNvSpPr/>
          <p:nvPr/>
        </p:nvSpPr>
        <p:spPr>
          <a:xfrm>
            <a:off x="4875953" y="475647"/>
            <a:ext cx="2440092" cy="580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Eden House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CC983BC-D9F8-416F-950D-4CFE92135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53" y="1130708"/>
            <a:ext cx="5293037" cy="352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A8F719F-1A1F-441D-B166-73C724BAD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036" y="1130708"/>
            <a:ext cx="5293037" cy="352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A390CB38-9CA8-414C-9102-E4C10528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701" y="4789779"/>
            <a:ext cx="2811667" cy="187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36A5271F-80BE-4888-8C9B-5193EE6E9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212" y="4919253"/>
            <a:ext cx="5824239" cy="16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330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3878679761F64192C3C74A61D18A09" ma:contentTypeVersion="6" ma:contentTypeDescription="Create a new document." ma:contentTypeScope="" ma:versionID="fb038e7edb53dbfbcdc6313458c09160">
  <xsd:schema xmlns:xsd="http://www.w3.org/2001/XMLSchema" xmlns:xs="http://www.w3.org/2001/XMLSchema" xmlns:p="http://schemas.microsoft.com/office/2006/metadata/properties" xmlns:ns2="00f7b96c-75d7-4893-8b40-41831cb8b1fe" xmlns:ns3="0c1bf70c-3a80-4745-810c-f383a804c555" targetNamespace="http://schemas.microsoft.com/office/2006/metadata/properties" ma:root="true" ma:fieldsID="922e305099b08ae07f31780a3c794dc0" ns2:_="" ns3:_="">
    <xsd:import namespace="00f7b96c-75d7-4893-8b40-41831cb8b1fe"/>
    <xsd:import namespace="0c1bf70c-3a80-4745-810c-f383a804c5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f7b96c-75d7-4893-8b40-41831cb8b1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1bf70c-3a80-4745-810c-f383a804c55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3E12B13-402D-477B-B682-8DE0F995A4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5575CE-4536-40EE-8529-C711F07489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f7b96c-75d7-4893-8b40-41831cb8b1fe"/>
    <ds:schemaRef ds:uri="0c1bf70c-3a80-4745-810c-f383a804c5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D80D58-502B-4C51-AB93-2AE64EAFF00E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0c1bf70c-3a80-4745-810c-f383a804c555"/>
    <ds:schemaRef ds:uri="00f7b96c-75d7-4893-8b40-41831cb8b1fe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424</Words>
  <Application>Microsoft Office PowerPoint</Application>
  <PresentationFormat>Widescreen</PresentationFormat>
  <Paragraphs>71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Hopkins, Nikki</dc:creator>
  <cp:lastModifiedBy>Hopkins, Nikki</cp:lastModifiedBy>
  <cp:revision>21</cp:revision>
  <dcterms:created xsi:type="dcterms:W3CDTF">2021-02-09T13:46:31Z</dcterms:created>
  <dcterms:modified xsi:type="dcterms:W3CDTF">2021-11-19T11:30:54Z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0x010100323878679761F64192C3C74A61D18A09</vt:lpwstr>
  </property>
</Properties>
</file>