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1"/>
  </p:notesMasterIdLst>
  <p:sldIdLst>
    <p:sldId id="261" r:id="rId3"/>
    <p:sldId id="257" r:id="rId4"/>
    <p:sldId id="270" r:id="rId5"/>
    <p:sldId id="271" r:id="rId6"/>
    <p:sldId id="265" r:id="rId7"/>
    <p:sldId id="266" r:id="rId8"/>
    <p:sldId id="264" r:id="rId9"/>
    <p:sldId id="26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643"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59EBE83-5450-4F56-8820-B0F648CD9D0E}"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C36FD725-1E09-4DF3-8780-00778BF65E27}">
      <dgm:prSet/>
      <dgm:spPr/>
      <dgm:t>
        <a:bodyPr/>
        <a:lstStyle/>
        <a:p>
          <a:r>
            <a:rPr lang="en-GB"/>
            <a:t>It started out as the Troubled Families Programme almost a decade ago and since then, has grown in scope and ambition.</a:t>
          </a:r>
          <a:endParaRPr lang="en-US"/>
        </a:p>
      </dgm:t>
    </dgm:pt>
    <dgm:pt modelId="{9BC01F52-E0A7-4E7A-A5CD-2B1617DAAE3F}" type="parTrans" cxnId="{424BC345-0B05-40B1-89CE-C5A410DC0AFE}">
      <dgm:prSet/>
      <dgm:spPr/>
      <dgm:t>
        <a:bodyPr/>
        <a:lstStyle/>
        <a:p>
          <a:endParaRPr lang="en-US"/>
        </a:p>
      </dgm:t>
    </dgm:pt>
    <dgm:pt modelId="{3F0A2FF9-554B-4C7C-A73C-CE910BB67377}" type="sibTrans" cxnId="{424BC345-0B05-40B1-89CE-C5A410DC0AFE}">
      <dgm:prSet/>
      <dgm:spPr/>
      <dgm:t>
        <a:bodyPr/>
        <a:lstStyle/>
        <a:p>
          <a:endParaRPr lang="en-US"/>
        </a:p>
      </dgm:t>
    </dgm:pt>
    <dgm:pt modelId="{6AB91F78-5E03-4878-92F4-E5A3E8329388}">
      <dgm:prSet/>
      <dgm:spPr/>
      <dgm:t>
        <a:bodyPr/>
        <a:lstStyle/>
        <a:p>
          <a:r>
            <a:rPr lang="en-GB"/>
            <a:t>Now is the time to be even more ambitious in helping families to thrive. </a:t>
          </a:r>
          <a:endParaRPr lang="en-US"/>
        </a:p>
      </dgm:t>
    </dgm:pt>
    <dgm:pt modelId="{44C2F222-61A2-4A20-9E92-DC109CAAD9C7}" type="parTrans" cxnId="{94A093BC-EBC7-4852-A8B8-566504DE0235}">
      <dgm:prSet/>
      <dgm:spPr/>
      <dgm:t>
        <a:bodyPr/>
        <a:lstStyle/>
        <a:p>
          <a:endParaRPr lang="en-US"/>
        </a:p>
      </dgm:t>
    </dgm:pt>
    <dgm:pt modelId="{4BF14DCE-B942-45CF-8C1A-59FDD9CC3B92}" type="sibTrans" cxnId="{94A093BC-EBC7-4852-A8B8-566504DE0235}">
      <dgm:prSet/>
      <dgm:spPr/>
      <dgm:t>
        <a:bodyPr/>
        <a:lstStyle/>
        <a:p>
          <a:endParaRPr lang="en-US"/>
        </a:p>
      </dgm:t>
    </dgm:pt>
    <dgm:pt modelId="{3C457B0F-A991-4EEE-A3CA-A90E58322180}">
      <dgm:prSet/>
      <dgm:spPr/>
      <dgm:t>
        <a:bodyPr/>
        <a:lstStyle/>
        <a:p>
          <a:r>
            <a:rPr lang="en-GB"/>
            <a:t>The vision is to ensure that those families who need support so get it at the right point, in the right way, as early as possible. </a:t>
          </a:r>
          <a:endParaRPr lang="en-US"/>
        </a:p>
      </dgm:t>
    </dgm:pt>
    <dgm:pt modelId="{BB838C5B-FBAD-465B-9426-7DD84B876417}" type="parTrans" cxnId="{3ABCA677-5541-4161-89FF-F168596A7136}">
      <dgm:prSet/>
      <dgm:spPr/>
      <dgm:t>
        <a:bodyPr/>
        <a:lstStyle/>
        <a:p>
          <a:endParaRPr lang="en-US"/>
        </a:p>
      </dgm:t>
    </dgm:pt>
    <dgm:pt modelId="{F583572F-6A25-4190-ACAF-AE5D9455F1B1}" type="sibTrans" cxnId="{3ABCA677-5541-4161-89FF-F168596A7136}">
      <dgm:prSet/>
      <dgm:spPr/>
      <dgm:t>
        <a:bodyPr/>
        <a:lstStyle/>
        <a:p>
          <a:endParaRPr lang="en-US"/>
        </a:p>
      </dgm:t>
    </dgm:pt>
    <dgm:pt modelId="{68E17613-4A0A-4EED-AB71-412DB6829AF8}">
      <dgm:prSet/>
      <dgm:spPr/>
      <dgm:t>
        <a:bodyPr/>
        <a:lstStyle/>
        <a:p>
          <a:r>
            <a:rPr lang="en-GB" dirty="0"/>
            <a:t>Great things happen when families build on their strengths, call on their support networks and tackle their problems head on and early on.</a:t>
          </a:r>
          <a:endParaRPr lang="en-US" dirty="0"/>
        </a:p>
      </dgm:t>
    </dgm:pt>
    <dgm:pt modelId="{10D67B26-F7C6-437E-980D-1E21EE345B2B}" type="parTrans" cxnId="{07BC6F4E-FD06-4667-897B-BC1922FCF3F1}">
      <dgm:prSet/>
      <dgm:spPr/>
      <dgm:t>
        <a:bodyPr/>
        <a:lstStyle/>
        <a:p>
          <a:endParaRPr lang="en-US"/>
        </a:p>
      </dgm:t>
    </dgm:pt>
    <dgm:pt modelId="{40BBCA0D-A0BC-44A0-8BE3-81FDE97C11AE}" type="sibTrans" cxnId="{07BC6F4E-FD06-4667-897B-BC1922FCF3F1}">
      <dgm:prSet/>
      <dgm:spPr/>
      <dgm:t>
        <a:bodyPr/>
        <a:lstStyle/>
        <a:p>
          <a:endParaRPr lang="en-US"/>
        </a:p>
      </dgm:t>
    </dgm:pt>
    <dgm:pt modelId="{50D727F4-2503-4FED-B0AE-399EA61EBC19}">
      <dgm:prSet/>
      <dgm:spPr/>
      <dgm:t>
        <a:bodyPr/>
        <a:lstStyle/>
        <a:p>
          <a:r>
            <a:rPr lang="en-GB" dirty="0"/>
            <a:t>It sits alongside current working practices to support a whole family holistic approach, where a family/household will be supported under one plan. </a:t>
          </a:r>
        </a:p>
      </dgm:t>
    </dgm:pt>
    <dgm:pt modelId="{03AD6071-EFF7-4DB5-B24D-AF30E6EAB259}" type="parTrans" cxnId="{536E84BA-D6D4-421F-8715-87D08084E983}">
      <dgm:prSet/>
      <dgm:spPr/>
      <dgm:t>
        <a:bodyPr/>
        <a:lstStyle/>
        <a:p>
          <a:endParaRPr lang="en-GB"/>
        </a:p>
      </dgm:t>
    </dgm:pt>
    <dgm:pt modelId="{BF0CBB53-E908-42C2-9053-72754FD2D424}" type="sibTrans" cxnId="{536E84BA-D6D4-421F-8715-87D08084E983}">
      <dgm:prSet/>
      <dgm:spPr/>
      <dgm:t>
        <a:bodyPr/>
        <a:lstStyle/>
        <a:p>
          <a:endParaRPr lang="en-GB"/>
        </a:p>
      </dgm:t>
    </dgm:pt>
    <dgm:pt modelId="{73962133-0DAE-427F-8BCC-0C446480D6B1}" type="pres">
      <dgm:prSet presAssocID="{459EBE83-5450-4F56-8820-B0F648CD9D0E}" presName="vert0" presStyleCnt="0">
        <dgm:presLayoutVars>
          <dgm:dir/>
          <dgm:animOne val="branch"/>
          <dgm:animLvl val="lvl"/>
        </dgm:presLayoutVars>
      </dgm:prSet>
      <dgm:spPr/>
    </dgm:pt>
    <dgm:pt modelId="{43FA6273-8072-4DCB-9110-6AE627AEBA9E}" type="pres">
      <dgm:prSet presAssocID="{C36FD725-1E09-4DF3-8780-00778BF65E27}" presName="thickLine" presStyleLbl="alignNode1" presStyleIdx="0" presStyleCnt="5"/>
      <dgm:spPr/>
    </dgm:pt>
    <dgm:pt modelId="{4FAFABBA-F69D-49F1-A32B-21FCD2D8370A}" type="pres">
      <dgm:prSet presAssocID="{C36FD725-1E09-4DF3-8780-00778BF65E27}" presName="horz1" presStyleCnt="0"/>
      <dgm:spPr/>
    </dgm:pt>
    <dgm:pt modelId="{7C809BD0-3388-4DA8-8493-13CED673CC82}" type="pres">
      <dgm:prSet presAssocID="{C36FD725-1E09-4DF3-8780-00778BF65E27}" presName="tx1" presStyleLbl="revTx" presStyleIdx="0" presStyleCnt="5"/>
      <dgm:spPr/>
    </dgm:pt>
    <dgm:pt modelId="{750218EB-DC0D-40D4-BBBF-73AC8BCC0B94}" type="pres">
      <dgm:prSet presAssocID="{C36FD725-1E09-4DF3-8780-00778BF65E27}" presName="vert1" presStyleCnt="0"/>
      <dgm:spPr/>
    </dgm:pt>
    <dgm:pt modelId="{8029C93B-4A45-4B78-99DC-876F4A3E0A7C}" type="pres">
      <dgm:prSet presAssocID="{6AB91F78-5E03-4878-92F4-E5A3E8329388}" presName="thickLine" presStyleLbl="alignNode1" presStyleIdx="1" presStyleCnt="5"/>
      <dgm:spPr/>
    </dgm:pt>
    <dgm:pt modelId="{1E70A94A-DCA3-4861-BF9B-63301E520E01}" type="pres">
      <dgm:prSet presAssocID="{6AB91F78-5E03-4878-92F4-E5A3E8329388}" presName="horz1" presStyleCnt="0"/>
      <dgm:spPr/>
    </dgm:pt>
    <dgm:pt modelId="{BCDFAC77-4D31-4720-A6F6-B794C58DB7A0}" type="pres">
      <dgm:prSet presAssocID="{6AB91F78-5E03-4878-92F4-E5A3E8329388}" presName="tx1" presStyleLbl="revTx" presStyleIdx="1" presStyleCnt="5"/>
      <dgm:spPr/>
    </dgm:pt>
    <dgm:pt modelId="{8E4C15B8-14ED-43E7-97A4-79DE426BB964}" type="pres">
      <dgm:prSet presAssocID="{6AB91F78-5E03-4878-92F4-E5A3E8329388}" presName="vert1" presStyleCnt="0"/>
      <dgm:spPr/>
    </dgm:pt>
    <dgm:pt modelId="{D5DCC1CC-1EDC-48B0-8AF8-1B28A67FC9F7}" type="pres">
      <dgm:prSet presAssocID="{3C457B0F-A991-4EEE-A3CA-A90E58322180}" presName="thickLine" presStyleLbl="alignNode1" presStyleIdx="2" presStyleCnt="5"/>
      <dgm:spPr/>
    </dgm:pt>
    <dgm:pt modelId="{FE83D929-E04E-4DD2-B1B1-526E59D5A225}" type="pres">
      <dgm:prSet presAssocID="{3C457B0F-A991-4EEE-A3CA-A90E58322180}" presName="horz1" presStyleCnt="0"/>
      <dgm:spPr/>
    </dgm:pt>
    <dgm:pt modelId="{9B2C35A7-6310-4DAD-9806-4E6220A800A6}" type="pres">
      <dgm:prSet presAssocID="{3C457B0F-A991-4EEE-A3CA-A90E58322180}" presName="tx1" presStyleLbl="revTx" presStyleIdx="2" presStyleCnt="5"/>
      <dgm:spPr/>
    </dgm:pt>
    <dgm:pt modelId="{C4BF7BB5-21F9-4422-8530-6D8DA62245EF}" type="pres">
      <dgm:prSet presAssocID="{3C457B0F-A991-4EEE-A3CA-A90E58322180}" presName="vert1" presStyleCnt="0"/>
      <dgm:spPr/>
    </dgm:pt>
    <dgm:pt modelId="{33DAF44E-54C9-46D0-AC0D-806571E7E0B2}" type="pres">
      <dgm:prSet presAssocID="{68E17613-4A0A-4EED-AB71-412DB6829AF8}" presName="thickLine" presStyleLbl="alignNode1" presStyleIdx="3" presStyleCnt="5"/>
      <dgm:spPr/>
    </dgm:pt>
    <dgm:pt modelId="{46B44707-BA95-4DDE-BB30-74440B112A45}" type="pres">
      <dgm:prSet presAssocID="{68E17613-4A0A-4EED-AB71-412DB6829AF8}" presName="horz1" presStyleCnt="0"/>
      <dgm:spPr/>
    </dgm:pt>
    <dgm:pt modelId="{3766628B-EF02-40E1-A767-38BA2496B1C2}" type="pres">
      <dgm:prSet presAssocID="{68E17613-4A0A-4EED-AB71-412DB6829AF8}" presName="tx1" presStyleLbl="revTx" presStyleIdx="3" presStyleCnt="5"/>
      <dgm:spPr/>
    </dgm:pt>
    <dgm:pt modelId="{A78991F4-4DF0-4453-9E53-667A37C6D3B0}" type="pres">
      <dgm:prSet presAssocID="{68E17613-4A0A-4EED-AB71-412DB6829AF8}" presName="vert1" presStyleCnt="0"/>
      <dgm:spPr/>
    </dgm:pt>
    <dgm:pt modelId="{2D6D9390-B7F4-4638-89D9-36C909BF8E9F}" type="pres">
      <dgm:prSet presAssocID="{50D727F4-2503-4FED-B0AE-399EA61EBC19}" presName="thickLine" presStyleLbl="alignNode1" presStyleIdx="4" presStyleCnt="5"/>
      <dgm:spPr/>
    </dgm:pt>
    <dgm:pt modelId="{210B81AF-0277-41E2-A204-02AA415F9976}" type="pres">
      <dgm:prSet presAssocID="{50D727F4-2503-4FED-B0AE-399EA61EBC19}" presName="horz1" presStyleCnt="0"/>
      <dgm:spPr/>
    </dgm:pt>
    <dgm:pt modelId="{085A58C1-1C0F-4F18-A2C2-6C0900B08A30}" type="pres">
      <dgm:prSet presAssocID="{50D727F4-2503-4FED-B0AE-399EA61EBC19}" presName="tx1" presStyleLbl="revTx" presStyleIdx="4" presStyleCnt="5"/>
      <dgm:spPr/>
    </dgm:pt>
    <dgm:pt modelId="{4386042B-AF8F-46BE-BEE1-9761EE557FE7}" type="pres">
      <dgm:prSet presAssocID="{50D727F4-2503-4FED-B0AE-399EA61EBC19}" presName="vert1" presStyleCnt="0"/>
      <dgm:spPr/>
    </dgm:pt>
  </dgm:ptLst>
  <dgm:cxnLst>
    <dgm:cxn modelId="{FA8F2B08-570D-407F-A64D-667A9968D0B9}" type="presOf" srcId="{459EBE83-5450-4F56-8820-B0F648CD9D0E}" destId="{73962133-0DAE-427F-8BCC-0C446480D6B1}" srcOrd="0" destOrd="0" presId="urn:microsoft.com/office/officeart/2008/layout/LinedList"/>
    <dgm:cxn modelId="{2B84F55C-150C-4C31-ACEA-AA1D6CD760E8}" type="presOf" srcId="{68E17613-4A0A-4EED-AB71-412DB6829AF8}" destId="{3766628B-EF02-40E1-A767-38BA2496B1C2}" srcOrd="0" destOrd="0" presId="urn:microsoft.com/office/officeart/2008/layout/LinedList"/>
    <dgm:cxn modelId="{338D5361-C0E6-4968-9681-CA928DEA4F3A}" type="presOf" srcId="{C36FD725-1E09-4DF3-8780-00778BF65E27}" destId="{7C809BD0-3388-4DA8-8493-13CED673CC82}" srcOrd="0" destOrd="0" presId="urn:microsoft.com/office/officeart/2008/layout/LinedList"/>
    <dgm:cxn modelId="{424BC345-0B05-40B1-89CE-C5A410DC0AFE}" srcId="{459EBE83-5450-4F56-8820-B0F648CD9D0E}" destId="{C36FD725-1E09-4DF3-8780-00778BF65E27}" srcOrd="0" destOrd="0" parTransId="{9BC01F52-E0A7-4E7A-A5CD-2B1617DAAE3F}" sibTransId="{3F0A2FF9-554B-4C7C-A73C-CE910BB67377}"/>
    <dgm:cxn modelId="{2B137A47-21D7-460F-B993-6148530803CD}" type="presOf" srcId="{6AB91F78-5E03-4878-92F4-E5A3E8329388}" destId="{BCDFAC77-4D31-4720-A6F6-B794C58DB7A0}" srcOrd="0" destOrd="0" presId="urn:microsoft.com/office/officeart/2008/layout/LinedList"/>
    <dgm:cxn modelId="{07BC6F4E-FD06-4667-897B-BC1922FCF3F1}" srcId="{459EBE83-5450-4F56-8820-B0F648CD9D0E}" destId="{68E17613-4A0A-4EED-AB71-412DB6829AF8}" srcOrd="3" destOrd="0" parTransId="{10D67B26-F7C6-437E-980D-1E21EE345B2B}" sibTransId="{40BBCA0D-A0BC-44A0-8BE3-81FDE97C11AE}"/>
    <dgm:cxn modelId="{3ABCA677-5541-4161-89FF-F168596A7136}" srcId="{459EBE83-5450-4F56-8820-B0F648CD9D0E}" destId="{3C457B0F-A991-4EEE-A3CA-A90E58322180}" srcOrd="2" destOrd="0" parTransId="{BB838C5B-FBAD-465B-9426-7DD84B876417}" sibTransId="{F583572F-6A25-4190-ACAF-AE5D9455F1B1}"/>
    <dgm:cxn modelId="{536E84BA-D6D4-421F-8715-87D08084E983}" srcId="{459EBE83-5450-4F56-8820-B0F648CD9D0E}" destId="{50D727F4-2503-4FED-B0AE-399EA61EBC19}" srcOrd="4" destOrd="0" parTransId="{03AD6071-EFF7-4DB5-B24D-AF30E6EAB259}" sibTransId="{BF0CBB53-E908-42C2-9053-72754FD2D424}"/>
    <dgm:cxn modelId="{94A093BC-EBC7-4852-A8B8-566504DE0235}" srcId="{459EBE83-5450-4F56-8820-B0F648CD9D0E}" destId="{6AB91F78-5E03-4878-92F4-E5A3E8329388}" srcOrd="1" destOrd="0" parTransId="{44C2F222-61A2-4A20-9E92-DC109CAAD9C7}" sibTransId="{4BF14DCE-B942-45CF-8C1A-59FDD9CC3B92}"/>
    <dgm:cxn modelId="{AC3522D9-839E-405B-BA7F-A3EE61EE32DC}" type="presOf" srcId="{50D727F4-2503-4FED-B0AE-399EA61EBC19}" destId="{085A58C1-1C0F-4F18-A2C2-6C0900B08A30}" srcOrd="0" destOrd="0" presId="urn:microsoft.com/office/officeart/2008/layout/LinedList"/>
    <dgm:cxn modelId="{D0F25EE1-8E27-47F1-834A-FCD00488C221}" type="presOf" srcId="{3C457B0F-A991-4EEE-A3CA-A90E58322180}" destId="{9B2C35A7-6310-4DAD-9806-4E6220A800A6}" srcOrd="0" destOrd="0" presId="urn:microsoft.com/office/officeart/2008/layout/LinedList"/>
    <dgm:cxn modelId="{5324D35B-28DD-4906-BF5A-1004D8536699}" type="presParOf" srcId="{73962133-0DAE-427F-8BCC-0C446480D6B1}" destId="{43FA6273-8072-4DCB-9110-6AE627AEBA9E}" srcOrd="0" destOrd="0" presId="urn:microsoft.com/office/officeart/2008/layout/LinedList"/>
    <dgm:cxn modelId="{D16CD8EF-9DD9-4D35-9B6E-49508F263C5C}" type="presParOf" srcId="{73962133-0DAE-427F-8BCC-0C446480D6B1}" destId="{4FAFABBA-F69D-49F1-A32B-21FCD2D8370A}" srcOrd="1" destOrd="0" presId="urn:microsoft.com/office/officeart/2008/layout/LinedList"/>
    <dgm:cxn modelId="{A8D9F172-0F51-4526-8120-E641A4E00657}" type="presParOf" srcId="{4FAFABBA-F69D-49F1-A32B-21FCD2D8370A}" destId="{7C809BD0-3388-4DA8-8493-13CED673CC82}" srcOrd="0" destOrd="0" presId="urn:microsoft.com/office/officeart/2008/layout/LinedList"/>
    <dgm:cxn modelId="{6E58CCDE-3C30-4496-B393-D1CD2449E8E9}" type="presParOf" srcId="{4FAFABBA-F69D-49F1-A32B-21FCD2D8370A}" destId="{750218EB-DC0D-40D4-BBBF-73AC8BCC0B94}" srcOrd="1" destOrd="0" presId="urn:microsoft.com/office/officeart/2008/layout/LinedList"/>
    <dgm:cxn modelId="{67D5BD8D-5DEB-4A74-A8A0-156108108F10}" type="presParOf" srcId="{73962133-0DAE-427F-8BCC-0C446480D6B1}" destId="{8029C93B-4A45-4B78-99DC-876F4A3E0A7C}" srcOrd="2" destOrd="0" presId="urn:microsoft.com/office/officeart/2008/layout/LinedList"/>
    <dgm:cxn modelId="{99A85C7F-805B-4CE4-B5BB-A25898E45E88}" type="presParOf" srcId="{73962133-0DAE-427F-8BCC-0C446480D6B1}" destId="{1E70A94A-DCA3-4861-BF9B-63301E520E01}" srcOrd="3" destOrd="0" presId="urn:microsoft.com/office/officeart/2008/layout/LinedList"/>
    <dgm:cxn modelId="{56EA15CA-3C8E-4BB2-B407-F958CA04D167}" type="presParOf" srcId="{1E70A94A-DCA3-4861-BF9B-63301E520E01}" destId="{BCDFAC77-4D31-4720-A6F6-B794C58DB7A0}" srcOrd="0" destOrd="0" presId="urn:microsoft.com/office/officeart/2008/layout/LinedList"/>
    <dgm:cxn modelId="{4DCFDBBC-A4AD-4DC1-BA2F-7E9767686C8C}" type="presParOf" srcId="{1E70A94A-DCA3-4861-BF9B-63301E520E01}" destId="{8E4C15B8-14ED-43E7-97A4-79DE426BB964}" srcOrd="1" destOrd="0" presId="urn:microsoft.com/office/officeart/2008/layout/LinedList"/>
    <dgm:cxn modelId="{954A4DE8-D32F-4A78-A8FD-493495883007}" type="presParOf" srcId="{73962133-0DAE-427F-8BCC-0C446480D6B1}" destId="{D5DCC1CC-1EDC-48B0-8AF8-1B28A67FC9F7}" srcOrd="4" destOrd="0" presId="urn:microsoft.com/office/officeart/2008/layout/LinedList"/>
    <dgm:cxn modelId="{47A3AED5-CC04-4E6D-9B21-00327A6BE22D}" type="presParOf" srcId="{73962133-0DAE-427F-8BCC-0C446480D6B1}" destId="{FE83D929-E04E-4DD2-B1B1-526E59D5A225}" srcOrd="5" destOrd="0" presId="urn:microsoft.com/office/officeart/2008/layout/LinedList"/>
    <dgm:cxn modelId="{D3C93FBB-4484-4B51-A2C2-FEEB8E961887}" type="presParOf" srcId="{FE83D929-E04E-4DD2-B1B1-526E59D5A225}" destId="{9B2C35A7-6310-4DAD-9806-4E6220A800A6}" srcOrd="0" destOrd="0" presId="urn:microsoft.com/office/officeart/2008/layout/LinedList"/>
    <dgm:cxn modelId="{278EC504-7DFB-40A8-883B-92FE5DE3A28F}" type="presParOf" srcId="{FE83D929-E04E-4DD2-B1B1-526E59D5A225}" destId="{C4BF7BB5-21F9-4422-8530-6D8DA62245EF}" srcOrd="1" destOrd="0" presId="urn:microsoft.com/office/officeart/2008/layout/LinedList"/>
    <dgm:cxn modelId="{E097ED8A-CE2C-4EB5-BDAA-8B306770B45D}" type="presParOf" srcId="{73962133-0DAE-427F-8BCC-0C446480D6B1}" destId="{33DAF44E-54C9-46D0-AC0D-806571E7E0B2}" srcOrd="6" destOrd="0" presId="urn:microsoft.com/office/officeart/2008/layout/LinedList"/>
    <dgm:cxn modelId="{1D179350-B93C-4962-B061-90CE69000E61}" type="presParOf" srcId="{73962133-0DAE-427F-8BCC-0C446480D6B1}" destId="{46B44707-BA95-4DDE-BB30-74440B112A45}" srcOrd="7" destOrd="0" presId="urn:microsoft.com/office/officeart/2008/layout/LinedList"/>
    <dgm:cxn modelId="{328EEFBD-D7BF-4E48-A71E-411C45979BD8}" type="presParOf" srcId="{46B44707-BA95-4DDE-BB30-74440B112A45}" destId="{3766628B-EF02-40E1-A767-38BA2496B1C2}" srcOrd="0" destOrd="0" presId="urn:microsoft.com/office/officeart/2008/layout/LinedList"/>
    <dgm:cxn modelId="{94A768E1-A919-43C8-AF63-0513F40926F7}" type="presParOf" srcId="{46B44707-BA95-4DDE-BB30-74440B112A45}" destId="{A78991F4-4DF0-4453-9E53-667A37C6D3B0}" srcOrd="1" destOrd="0" presId="urn:microsoft.com/office/officeart/2008/layout/LinedList"/>
    <dgm:cxn modelId="{2646B385-A1DC-432E-ACBC-B83B853A6F03}" type="presParOf" srcId="{73962133-0DAE-427F-8BCC-0C446480D6B1}" destId="{2D6D9390-B7F4-4638-89D9-36C909BF8E9F}" srcOrd="8" destOrd="0" presId="urn:microsoft.com/office/officeart/2008/layout/LinedList"/>
    <dgm:cxn modelId="{E13EE262-9904-4492-9135-2E9F8F5ECC44}" type="presParOf" srcId="{73962133-0DAE-427F-8BCC-0C446480D6B1}" destId="{210B81AF-0277-41E2-A204-02AA415F9976}" srcOrd="9" destOrd="0" presId="urn:microsoft.com/office/officeart/2008/layout/LinedList"/>
    <dgm:cxn modelId="{C1211B5B-5ECA-4C79-89E6-D0E93B1F5BF0}" type="presParOf" srcId="{210B81AF-0277-41E2-A204-02AA415F9976}" destId="{085A58C1-1C0F-4F18-A2C2-6C0900B08A30}" srcOrd="0" destOrd="0" presId="urn:microsoft.com/office/officeart/2008/layout/LinedList"/>
    <dgm:cxn modelId="{6FB659AF-C338-4D37-AC36-E0B18539C225}" type="presParOf" srcId="{210B81AF-0277-41E2-A204-02AA415F9976}" destId="{4386042B-AF8F-46BE-BEE1-9761EE557FE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A462E5A-74F1-470F-9328-06A44C2B6F6C}"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en-US"/>
        </a:p>
      </dgm:t>
    </dgm:pt>
    <dgm:pt modelId="{072502D2-ABAE-4B65-8236-3B89EF3B06C5}">
      <dgm:prSet/>
      <dgm:spPr/>
      <dgm:t>
        <a:bodyPr/>
        <a:lstStyle/>
        <a:p>
          <a:r>
            <a:rPr lang="en-GB"/>
            <a:t>Supporting Families Outcome Plan – SFOP</a:t>
          </a:r>
          <a:endParaRPr lang="en-US"/>
        </a:p>
      </dgm:t>
    </dgm:pt>
    <dgm:pt modelId="{65F2FF52-61C1-4AA0-B01B-29A9E2B9380D}" type="parTrans" cxnId="{465E8901-AFFB-4372-86F7-8D09AA904B7E}">
      <dgm:prSet/>
      <dgm:spPr/>
      <dgm:t>
        <a:bodyPr/>
        <a:lstStyle/>
        <a:p>
          <a:endParaRPr lang="en-US"/>
        </a:p>
      </dgm:t>
    </dgm:pt>
    <dgm:pt modelId="{B7E0B1A3-4B1B-48BD-BA9A-8031E5CA18BA}" type="sibTrans" cxnId="{465E8901-AFFB-4372-86F7-8D09AA904B7E}">
      <dgm:prSet/>
      <dgm:spPr/>
      <dgm:t>
        <a:bodyPr/>
        <a:lstStyle/>
        <a:p>
          <a:endParaRPr lang="en-US"/>
        </a:p>
      </dgm:t>
    </dgm:pt>
    <dgm:pt modelId="{755F5F8C-8421-414E-95A5-F729F5855E1D}">
      <dgm:prSet/>
      <dgm:spPr/>
      <dgm:t>
        <a:bodyPr/>
        <a:lstStyle/>
        <a:p>
          <a:r>
            <a:rPr lang="en-GB" dirty="0"/>
            <a:t>Where we gather all of the evidence in one place</a:t>
          </a:r>
          <a:endParaRPr lang="en-US" dirty="0"/>
        </a:p>
      </dgm:t>
    </dgm:pt>
    <dgm:pt modelId="{066C95F0-C536-4497-995A-2BC1E5880B84}" type="parTrans" cxnId="{34CC4264-B5E6-43A2-999F-9A2BEA28D898}">
      <dgm:prSet/>
      <dgm:spPr/>
      <dgm:t>
        <a:bodyPr/>
        <a:lstStyle/>
        <a:p>
          <a:endParaRPr lang="en-US"/>
        </a:p>
      </dgm:t>
    </dgm:pt>
    <dgm:pt modelId="{A71EBD0C-D5CC-4F18-A205-3053E24AB613}" type="sibTrans" cxnId="{34CC4264-B5E6-43A2-999F-9A2BEA28D898}">
      <dgm:prSet/>
      <dgm:spPr/>
      <dgm:t>
        <a:bodyPr/>
        <a:lstStyle/>
        <a:p>
          <a:endParaRPr lang="en-US"/>
        </a:p>
      </dgm:t>
    </dgm:pt>
    <dgm:pt modelId="{F251CF37-3980-4562-A582-467CC346C0AE}">
      <dgm:prSet/>
      <dgm:spPr/>
      <dgm:t>
        <a:bodyPr/>
        <a:lstStyle/>
        <a:p>
          <a:r>
            <a:rPr lang="en-GB"/>
            <a:t>Maps the family’s journey</a:t>
          </a:r>
          <a:endParaRPr lang="en-US"/>
        </a:p>
      </dgm:t>
    </dgm:pt>
    <dgm:pt modelId="{63FD7BF6-8ABB-40A5-9608-E65B46939BF2}" type="parTrans" cxnId="{0098E894-A9BB-4C68-A205-C43F84137F33}">
      <dgm:prSet/>
      <dgm:spPr/>
      <dgm:t>
        <a:bodyPr/>
        <a:lstStyle/>
        <a:p>
          <a:endParaRPr lang="en-US"/>
        </a:p>
      </dgm:t>
    </dgm:pt>
    <dgm:pt modelId="{4F250B2A-8FFE-4206-ABBF-CB9D57E0065E}" type="sibTrans" cxnId="{0098E894-A9BB-4C68-A205-C43F84137F33}">
      <dgm:prSet/>
      <dgm:spPr/>
      <dgm:t>
        <a:bodyPr/>
        <a:lstStyle/>
        <a:p>
          <a:endParaRPr lang="en-US"/>
        </a:p>
      </dgm:t>
    </dgm:pt>
    <dgm:pt modelId="{1399CA5D-33AE-45F3-A428-06BD45BC5A07}">
      <dgm:prSet/>
      <dgm:spPr/>
      <dgm:t>
        <a:bodyPr/>
        <a:lstStyle/>
        <a:p>
          <a:r>
            <a:rPr lang="en-GB"/>
            <a:t>Identified what the family needed help with </a:t>
          </a:r>
          <a:endParaRPr lang="en-US"/>
        </a:p>
      </dgm:t>
    </dgm:pt>
    <dgm:pt modelId="{E9690444-5203-4AB9-9A5E-C76293A2FABD}" type="parTrans" cxnId="{77AE872E-AB4C-430F-B781-503231194CBF}">
      <dgm:prSet/>
      <dgm:spPr/>
      <dgm:t>
        <a:bodyPr/>
        <a:lstStyle/>
        <a:p>
          <a:endParaRPr lang="en-US"/>
        </a:p>
      </dgm:t>
    </dgm:pt>
    <dgm:pt modelId="{8BA63B69-E246-41C8-9651-83505CD4FAA8}" type="sibTrans" cxnId="{77AE872E-AB4C-430F-B781-503231194CBF}">
      <dgm:prSet/>
      <dgm:spPr/>
      <dgm:t>
        <a:bodyPr/>
        <a:lstStyle/>
        <a:p>
          <a:endParaRPr lang="en-US"/>
        </a:p>
      </dgm:t>
    </dgm:pt>
    <dgm:pt modelId="{FFBCF967-F8A6-43BB-8863-B4F64A4B8A67}">
      <dgm:prSet/>
      <dgm:spPr/>
      <dgm:t>
        <a:bodyPr/>
        <a:lstStyle/>
        <a:p>
          <a:r>
            <a:rPr lang="en-GB"/>
            <a:t>Demonstrates how you have helped and the outcomes the family have achieved</a:t>
          </a:r>
          <a:endParaRPr lang="en-US"/>
        </a:p>
      </dgm:t>
    </dgm:pt>
    <dgm:pt modelId="{2B16676E-D2AE-481D-8A60-D1EB7F002C5B}" type="parTrans" cxnId="{5FC255B6-DACE-479E-8F00-DEECF150FA30}">
      <dgm:prSet/>
      <dgm:spPr/>
      <dgm:t>
        <a:bodyPr/>
        <a:lstStyle/>
        <a:p>
          <a:endParaRPr lang="en-US"/>
        </a:p>
      </dgm:t>
    </dgm:pt>
    <dgm:pt modelId="{7AF8EEF5-3F62-440F-9D9C-02F0B14D72EE}" type="sibTrans" cxnId="{5FC255B6-DACE-479E-8F00-DEECF150FA30}">
      <dgm:prSet/>
      <dgm:spPr/>
      <dgm:t>
        <a:bodyPr/>
        <a:lstStyle/>
        <a:p>
          <a:endParaRPr lang="en-US"/>
        </a:p>
      </dgm:t>
    </dgm:pt>
    <dgm:pt modelId="{19281AE5-5F96-40AF-8794-5988CD821A69}" type="pres">
      <dgm:prSet presAssocID="{1A462E5A-74F1-470F-9328-06A44C2B6F6C}" presName="diagram" presStyleCnt="0">
        <dgm:presLayoutVars>
          <dgm:dir/>
          <dgm:resizeHandles val="exact"/>
        </dgm:presLayoutVars>
      </dgm:prSet>
      <dgm:spPr/>
    </dgm:pt>
    <dgm:pt modelId="{17689707-CF50-4F0D-9B5F-AC1C5FABFAE4}" type="pres">
      <dgm:prSet presAssocID="{072502D2-ABAE-4B65-8236-3B89EF3B06C5}" presName="node" presStyleLbl="node1" presStyleIdx="0" presStyleCnt="5">
        <dgm:presLayoutVars>
          <dgm:bulletEnabled val="1"/>
        </dgm:presLayoutVars>
      </dgm:prSet>
      <dgm:spPr/>
    </dgm:pt>
    <dgm:pt modelId="{CC23A6A7-AF47-4DEE-A431-7F6ECDE842EC}" type="pres">
      <dgm:prSet presAssocID="{B7E0B1A3-4B1B-48BD-BA9A-8031E5CA18BA}" presName="sibTrans" presStyleCnt="0"/>
      <dgm:spPr/>
    </dgm:pt>
    <dgm:pt modelId="{B152B088-CF6B-475C-A38F-FC72E48B990E}" type="pres">
      <dgm:prSet presAssocID="{755F5F8C-8421-414E-95A5-F729F5855E1D}" presName="node" presStyleLbl="node1" presStyleIdx="1" presStyleCnt="5">
        <dgm:presLayoutVars>
          <dgm:bulletEnabled val="1"/>
        </dgm:presLayoutVars>
      </dgm:prSet>
      <dgm:spPr/>
    </dgm:pt>
    <dgm:pt modelId="{DE727CE0-8D79-4A8B-BF00-A7D5696EB12A}" type="pres">
      <dgm:prSet presAssocID="{A71EBD0C-D5CC-4F18-A205-3053E24AB613}" presName="sibTrans" presStyleCnt="0"/>
      <dgm:spPr/>
    </dgm:pt>
    <dgm:pt modelId="{63822E9F-2236-4384-8F1D-B0B3F3F4620D}" type="pres">
      <dgm:prSet presAssocID="{F251CF37-3980-4562-A582-467CC346C0AE}" presName="node" presStyleLbl="node1" presStyleIdx="2" presStyleCnt="5">
        <dgm:presLayoutVars>
          <dgm:bulletEnabled val="1"/>
        </dgm:presLayoutVars>
      </dgm:prSet>
      <dgm:spPr/>
    </dgm:pt>
    <dgm:pt modelId="{39CFD131-A2D9-47DA-8EEA-09EC5A43EF05}" type="pres">
      <dgm:prSet presAssocID="{4F250B2A-8FFE-4206-ABBF-CB9D57E0065E}" presName="sibTrans" presStyleCnt="0"/>
      <dgm:spPr/>
    </dgm:pt>
    <dgm:pt modelId="{7E24352C-C30D-4B89-89C3-CB77AEA61A36}" type="pres">
      <dgm:prSet presAssocID="{1399CA5D-33AE-45F3-A428-06BD45BC5A07}" presName="node" presStyleLbl="node1" presStyleIdx="3" presStyleCnt="5">
        <dgm:presLayoutVars>
          <dgm:bulletEnabled val="1"/>
        </dgm:presLayoutVars>
      </dgm:prSet>
      <dgm:spPr/>
    </dgm:pt>
    <dgm:pt modelId="{63441C75-6E70-43EE-8BCC-293AFBD5D43C}" type="pres">
      <dgm:prSet presAssocID="{8BA63B69-E246-41C8-9651-83505CD4FAA8}" presName="sibTrans" presStyleCnt="0"/>
      <dgm:spPr/>
    </dgm:pt>
    <dgm:pt modelId="{0F5BE2BA-4101-4E9E-A119-19D6C712C1FD}" type="pres">
      <dgm:prSet presAssocID="{FFBCF967-F8A6-43BB-8863-B4F64A4B8A67}" presName="node" presStyleLbl="node1" presStyleIdx="4" presStyleCnt="5">
        <dgm:presLayoutVars>
          <dgm:bulletEnabled val="1"/>
        </dgm:presLayoutVars>
      </dgm:prSet>
      <dgm:spPr/>
    </dgm:pt>
  </dgm:ptLst>
  <dgm:cxnLst>
    <dgm:cxn modelId="{465E8901-AFFB-4372-86F7-8D09AA904B7E}" srcId="{1A462E5A-74F1-470F-9328-06A44C2B6F6C}" destId="{072502D2-ABAE-4B65-8236-3B89EF3B06C5}" srcOrd="0" destOrd="0" parTransId="{65F2FF52-61C1-4AA0-B01B-29A9E2B9380D}" sibTransId="{B7E0B1A3-4B1B-48BD-BA9A-8031E5CA18BA}"/>
    <dgm:cxn modelId="{852B7912-A820-4022-8FA8-B12D902CC39A}" type="presOf" srcId="{072502D2-ABAE-4B65-8236-3B89EF3B06C5}" destId="{17689707-CF50-4F0D-9B5F-AC1C5FABFAE4}" srcOrd="0" destOrd="0" presId="urn:microsoft.com/office/officeart/2005/8/layout/default"/>
    <dgm:cxn modelId="{77AE872E-AB4C-430F-B781-503231194CBF}" srcId="{1A462E5A-74F1-470F-9328-06A44C2B6F6C}" destId="{1399CA5D-33AE-45F3-A428-06BD45BC5A07}" srcOrd="3" destOrd="0" parTransId="{E9690444-5203-4AB9-9A5E-C76293A2FABD}" sibTransId="{8BA63B69-E246-41C8-9651-83505CD4FAA8}"/>
    <dgm:cxn modelId="{F640652F-AF08-454F-8A76-551970125153}" type="presOf" srcId="{F251CF37-3980-4562-A582-467CC346C0AE}" destId="{63822E9F-2236-4384-8F1D-B0B3F3F4620D}" srcOrd="0" destOrd="0" presId="urn:microsoft.com/office/officeart/2005/8/layout/default"/>
    <dgm:cxn modelId="{34CC4264-B5E6-43A2-999F-9A2BEA28D898}" srcId="{1A462E5A-74F1-470F-9328-06A44C2B6F6C}" destId="{755F5F8C-8421-414E-95A5-F729F5855E1D}" srcOrd="1" destOrd="0" parTransId="{066C95F0-C536-4497-995A-2BC1E5880B84}" sibTransId="{A71EBD0C-D5CC-4F18-A205-3053E24AB613}"/>
    <dgm:cxn modelId="{5E51F14C-49BB-47BC-957D-0B05E522676E}" type="presOf" srcId="{FFBCF967-F8A6-43BB-8863-B4F64A4B8A67}" destId="{0F5BE2BA-4101-4E9E-A119-19D6C712C1FD}" srcOrd="0" destOrd="0" presId="urn:microsoft.com/office/officeart/2005/8/layout/default"/>
    <dgm:cxn modelId="{0098E894-A9BB-4C68-A205-C43F84137F33}" srcId="{1A462E5A-74F1-470F-9328-06A44C2B6F6C}" destId="{F251CF37-3980-4562-A582-467CC346C0AE}" srcOrd="2" destOrd="0" parTransId="{63FD7BF6-8ABB-40A5-9608-E65B46939BF2}" sibTransId="{4F250B2A-8FFE-4206-ABBF-CB9D57E0065E}"/>
    <dgm:cxn modelId="{5FC255B6-DACE-479E-8F00-DEECF150FA30}" srcId="{1A462E5A-74F1-470F-9328-06A44C2B6F6C}" destId="{FFBCF967-F8A6-43BB-8863-B4F64A4B8A67}" srcOrd="4" destOrd="0" parTransId="{2B16676E-D2AE-481D-8A60-D1EB7F002C5B}" sibTransId="{7AF8EEF5-3F62-440F-9D9C-02F0B14D72EE}"/>
    <dgm:cxn modelId="{C2ECD0E9-56FD-493A-BCDC-0ECCE84B249F}" type="presOf" srcId="{1A462E5A-74F1-470F-9328-06A44C2B6F6C}" destId="{19281AE5-5F96-40AF-8794-5988CD821A69}" srcOrd="0" destOrd="0" presId="urn:microsoft.com/office/officeart/2005/8/layout/default"/>
    <dgm:cxn modelId="{0D3939F1-41A5-466A-AFD5-C10944C87DD1}" type="presOf" srcId="{755F5F8C-8421-414E-95A5-F729F5855E1D}" destId="{B152B088-CF6B-475C-A38F-FC72E48B990E}" srcOrd="0" destOrd="0" presId="urn:microsoft.com/office/officeart/2005/8/layout/default"/>
    <dgm:cxn modelId="{D0A1D2FF-7E37-4F03-A68A-6100FF8A581A}" type="presOf" srcId="{1399CA5D-33AE-45F3-A428-06BD45BC5A07}" destId="{7E24352C-C30D-4B89-89C3-CB77AEA61A36}" srcOrd="0" destOrd="0" presId="urn:microsoft.com/office/officeart/2005/8/layout/default"/>
    <dgm:cxn modelId="{3C23CAAA-BDBB-4E1A-B506-BDAFD329FC72}" type="presParOf" srcId="{19281AE5-5F96-40AF-8794-5988CD821A69}" destId="{17689707-CF50-4F0D-9B5F-AC1C5FABFAE4}" srcOrd="0" destOrd="0" presId="urn:microsoft.com/office/officeart/2005/8/layout/default"/>
    <dgm:cxn modelId="{7EAD4B57-1719-4C2F-8878-1AECFFF14C4F}" type="presParOf" srcId="{19281AE5-5F96-40AF-8794-5988CD821A69}" destId="{CC23A6A7-AF47-4DEE-A431-7F6ECDE842EC}" srcOrd="1" destOrd="0" presId="urn:microsoft.com/office/officeart/2005/8/layout/default"/>
    <dgm:cxn modelId="{5531A583-6A2B-496F-85C8-0F693156F627}" type="presParOf" srcId="{19281AE5-5F96-40AF-8794-5988CD821A69}" destId="{B152B088-CF6B-475C-A38F-FC72E48B990E}" srcOrd="2" destOrd="0" presId="urn:microsoft.com/office/officeart/2005/8/layout/default"/>
    <dgm:cxn modelId="{375542E1-507A-4493-80ED-6198A97212CD}" type="presParOf" srcId="{19281AE5-5F96-40AF-8794-5988CD821A69}" destId="{DE727CE0-8D79-4A8B-BF00-A7D5696EB12A}" srcOrd="3" destOrd="0" presId="urn:microsoft.com/office/officeart/2005/8/layout/default"/>
    <dgm:cxn modelId="{72E56A67-0734-48C5-9BE7-7BFD00E48A76}" type="presParOf" srcId="{19281AE5-5F96-40AF-8794-5988CD821A69}" destId="{63822E9F-2236-4384-8F1D-B0B3F3F4620D}" srcOrd="4" destOrd="0" presId="urn:microsoft.com/office/officeart/2005/8/layout/default"/>
    <dgm:cxn modelId="{90EB4762-3204-47FB-A5B3-36F7FC731710}" type="presParOf" srcId="{19281AE5-5F96-40AF-8794-5988CD821A69}" destId="{39CFD131-A2D9-47DA-8EEA-09EC5A43EF05}" srcOrd="5" destOrd="0" presId="urn:microsoft.com/office/officeart/2005/8/layout/default"/>
    <dgm:cxn modelId="{AA949BA8-21AC-4052-9317-33C446F03596}" type="presParOf" srcId="{19281AE5-5F96-40AF-8794-5988CD821A69}" destId="{7E24352C-C30D-4B89-89C3-CB77AEA61A36}" srcOrd="6" destOrd="0" presId="urn:microsoft.com/office/officeart/2005/8/layout/default"/>
    <dgm:cxn modelId="{807E01CE-E89B-4547-9B75-128C9C51C7B6}" type="presParOf" srcId="{19281AE5-5F96-40AF-8794-5988CD821A69}" destId="{63441C75-6E70-43EE-8BCC-293AFBD5D43C}" srcOrd="7" destOrd="0" presId="urn:microsoft.com/office/officeart/2005/8/layout/default"/>
    <dgm:cxn modelId="{72A44EA3-78FC-49B2-8D78-D86C42E9A0EE}" type="presParOf" srcId="{19281AE5-5F96-40AF-8794-5988CD821A69}" destId="{0F5BE2BA-4101-4E9E-A119-19D6C712C1FD}"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E63D9A6-CD11-4F8E-A178-78DFAAC81A8B}"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980AFDBB-E2AA-4E7C-9127-F40A85FBDDCC}">
      <dgm:prSet/>
      <dgm:spPr/>
      <dgm:t>
        <a:bodyPr/>
        <a:lstStyle/>
        <a:p>
          <a:r>
            <a:rPr lang="en-GB" dirty="0"/>
            <a:t>Include all family/household members in the assessment and update the case recording if the family/household members change.</a:t>
          </a:r>
          <a:endParaRPr lang="en-US" dirty="0"/>
        </a:p>
      </dgm:t>
    </dgm:pt>
    <dgm:pt modelId="{CC896640-36D6-43C9-9C21-3C9049C9AD24}" type="parTrans" cxnId="{93D36698-9485-4FFE-8B81-BE5627ED9F3D}">
      <dgm:prSet/>
      <dgm:spPr/>
      <dgm:t>
        <a:bodyPr/>
        <a:lstStyle/>
        <a:p>
          <a:endParaRPr lang="en-US"/>
        </a:p>
      </dgm:t>
    </dgm:pt>
    <dgm:pt modelId="{74CE3366-F182-4E30-8497-515E571E8CAD}" type="sibTrans" cxnId="{93D36698-9485-4FFE-8B81-BE5627ED9F3D}">
      <dgm:prSet/>
      <dgm:spPr/>
      <dgm:t>
        <a:bodyPr/>
        <a:lstStyle/>
        <a:p>
          <a:endParaRPr lang="en-US"/>
        </a:p>
      </dgm:t>
    </dgm:pt>
    <dgm:pt modelId="{D442CA5D-2F83-4D4E-8748-312AA1472617}">
      <dgm:prSet/>
      <dgm:spPr/>
      <dgm:t>
        <a:bodyPr/>
        <a:lstStyle/>
        <a:p>
          <a:r>
            <a:rPr lang="en-GB"/>
            <a:t>If some one is reluctant to be part of the assessment use the following recording as a catch all statement. This assessment explores the needs of the whole family, at this time no needs were identified for X and Y”.</a:t>
          </a:r>
          <a:endParaRPr lang="en-US"/>
        </a:p>
      </dgm:t>
    </dgm:pt>
    <dgm:pt modelId="{C9F3F8DA-D709-4470-9DA4-5FA5F0FF57B7}" type="parTrans" cxnId="{D198FF73-B665-431B-B7FD-B7390D07CE98}">
      <dgm:prSet/>
      <dgm:spPr/>
      <dgm:t>
        <a:bodyPr/>
        <a:lstStyle/>
        <a:p>
          <a:endParaRPr lang="en-US"/>
        </a:p>
      </dgm:t>
    </dgm:pt>
    <dgm:pt modelId="{447C6F65-EA2F-4838-9DCA-3924F3C5EAC3}" type="sibTrans" cxnId="{D198FF73-B665-431B-B7FD-B7390D07CE98}">
      <dgm:prSet/>
      <dgm:spPr/>
      <dgm:t>
        <a:bodyPr/>
        <a:lstStyle/>
        <a:p>
          <a:endParaRPr lang="en-US"/>
        </a:p>
      </dgm:t>
    </dgm:pt>
    <dgm:pt modelId="{0F6BC20D-5AF0-41DC-97B0-E4DEC35E7F1D}">
      <dgm:prSet/>
      <dgm:spPr/>
      <dgm:t>
        <a:bodyPr/>
        <a:lstStyle/>
        <a:p>
          <a:r>
            <a:rPr lang="en-GB" dirty="0"/>
            <a:t>Add all triggered criteria to the Supporting Families Outcome Plan (SFOP) as soon as they are identified. Use the Supporting Families Outcome Plan as a working document, update with any relevant information as you receive it or as you achieve an outcome.</a:t>
          </a:r>
          <a:endParaRPr lang="en-US" dirty="0"/>
        </a:p>
      </dgm:t>
    </dgm:pt>
    <dgm:pt modelId="{7D27D85D-FFF1-49D1-9318-C7870A4C4DE1}" type="parTrans" cxnId="{746FCD91-2468-4B8D-9763-FD84B47181B2}">
      <dgm:prSet/>
      <dgm:spPr/>
      <dgm:t>
        <a:bodyPr/>
        <a:lstStyle/>
        <a:p>
          <a:endParaRPr lang="en-US"/>
        </a:p>
      </dgm:t>
    </dgm:pt>
    <dgm:pt modelId="{C6D86682-D0C0-44DE-86A5-3C0BEA252B59}" type="sibTrans" cxnId="{746FCD91-2468-4B8D-9763-FD84B47181B2}">
      <dgm:prSet/>
      <dgm:spPr/>
      <dgm:t>
        <a:bodyPr/>
        <a:lstStyle/>
        <a:p>
          <a:endParaRPr lang="en-US"/>
        </a:p>
      </dgm:t>
    </dgm:pt>
    <dgm:pt modelId="{8BFB23BD-38EF-4FFF-85C1-838266B4D464}">
      <dgm:prSet/>
      <dgm:spPr/>
      <dgm:t>
        <a:bodyPr/>
        <a:lstStyle/>
        <a:p>
          <a:r>
            <a:rPr lang="en-GB"/>
            <a:t>When recording your evidence for criteria and outcomes use the </a:t>
          </a:r>
          <a:r>
            <a:rPr lang="en-GB" b="1"/>
            <a:t>Who? What? Where? </a:t>
          </a:r>
          <a:r>
            <a:rPr lang="en-GB"/>
            <a:t>method of referencing.</a:t>
          </a:r>
          <a:endParaRPr lang="en-US"/>
        </a:p>
      </dgm:t>
    </dgm:pt>
    <dgm:pt modelId="{0C91ACFC-784A-460F-B10E-9C22630D5B63}" type="parTrans" cxnId="{DC534704-C53E-46FC-AC29-A97F07974487}">
      <dgm:prSet/>
      <dgm:spPr/>
      <dgm:t>
        <a:bodyPr/>
        <a:lstStyle/>
        <a:p>
          <a:endParaRPr lang="en-US"/>
        </a:p>
      </dgm:t>
    </dgm:pt>
    <dgm:pt modelId="{A0DE16BA-2666-4063-804D-8F314D3EA1E0}" type="sibTrans" cxnId="{DC534704-C53E-46FC-AC29-A97F07974487}">
      <dgm:prSet/>
      <dgm:spPr/>
      <dgm:t>
        <a:bodyPr/>
        <a:lstStyle/>
        <a:p>
          <a:endParaRPr lang="en-US"/>
        </a:p>
      </dgm:t>
    </dgm:pt>
    <dgm:pt modelId="{99C93E8C-E970-4238-B791-7E6924A935AF}">
      <dgm:prSet/>
      <dgm:spPr/>
      <dgm:t>
        <a:bodyPr/>
        <a:lstStyle/>
        <a:p>
          <a:r>
            <a:rPr lang="en-GB" dirty="0"/>
            <a:t>Always check the attendance of all compulsory school age children at the start and end of the intervention (Criteria 3).</a:t>
          </a:r>
          <a:endParaRPr lang="en-US" dirty="0"/>
        </a:p>
      </dgm:t>
    </dgm:pt>
    <dgm:pt modelId="{A3CB4389-79B7-42D8-A24E-067B64BBA41F}" type="parTrans" cxnId="{B2D62C24-7ABF-4B1F-834E-4981EECCA149}">
      <dgm:prSet/>
      <dgm:spPr/>
      <dgm:t>
        <a:bodyPr/>
        <a:lstStyle/>
        <a:p>
          <a:endParaRPr lang="en-US"/>
        </a:p>
      </dgm:t>
    </dgm:pt>
    <dgm:pt modelId="{6DCA8661-C55F-4FFC-BCC9-4891720A3277}" type="sibTrans" cxnId="{B2D62C24-7ABF-4B1F-834E-4981EECCA149}">
      <dgm:prSet/>
      <dgm:spPr/>
      <dgm:t>
        <a:bodyPr/>
        <a:lstStyle/>
        <a:p>
          <a:endParaRPr lang="en-US"/>
        </a:p>
      </dgm:t>
    </dgm:pt>
    <dgm:pt modelId="{DD22F80E-9B95-478E-83D2-6C9E73125A44}">
      <dgm:prSet/>
      <dgm:spPr/>
      <dgm:t>
        <a:bodyPr/>
        <a:lstStyle/>
        <a:p>
          <a:r>
            <a:rPr lang="en-GB" dirty="0"/>
            <a:t>Progress to work is needed for at least one member of the household on Out Of Work benefits.  Use the Supporting Families Employment Advisors to support your families (Criteria 4).</a:t>
          </a:r>
          <a:endParaRPr lang="en-US" dirty="0"/>
        </a:p>
      </dgm:t>
    </dgm:pt>
    <dgm:pt modelId="{8E53A601-2333-4597-92F2-A2C748FD4328}" type="parTrans" cxnId="{75FC9CEC-DF0F-4EB0-A952-D94FFFD80E35}">
      <dgm:prSet/>
      <dgm:spPr/>
      <dgm:t>
        <a:bodyPr/>
        <a:lstStyle/>
        <a:p>
          <a:endParaRPr lang="en-US"/>
        </a:p>
      </dgm:t>
    </dgm:pt>
    <dgm:pt modelId="{66AF7A8D-3FFF-405E-93BB-8CDBCBC0C2EC}" type="sibTrans" cxnId="{75FC9CEC-DF0F-4EB0-A952-D94FFFD80E35}">
      <dgm:prSet/>
      <dgm:spPr/>
      <dgm:t>
        <a:bodyPr/>
        <a:lstStyle/>
        <a:p>
          <a:endParaRPr lang="en-US"/>
        </a:p>
      </dgm:t>
    </dgm:pt>
    <dgm:pt modelId="{F44CBD19-D342-424D-A6E4-2F25B34E36B2}">
      <dgm:prSet/>
      <dgm:spPr/>
      <dgm:t>
        <a:bodyPr/>
        <a:lstStyle/>
        <a:p>
          <a:r>
            <a:rPr lang="en-GB" dirty="0"/>
            <a:t>For cases with Domestic Abuse always complete and upload a safety plan and if the DA Perpetrator stays in the home, some DA awareness work needs to be completed with the Perpetrator (Criteria 5)</a:t>
          </a:r>
          <a:endParaRPr lang="en-US" dirty="0"/>
        </a:p>
      </dgm:t>
    </dgm:pt>
    <dgm:pt modelId="{7F105201-F31D-415D-B28F-44C16EACF411}" type="parTrans" cxnId="{E710B7A5-3F02-447C-9AA8-0FA321494424}">
      <dgm:prSet/>
      <dgm:spPr/>
      <dgm:t>
        <a:bodyPr/>
        <a:lstStyle/>
        <a:p>
          <a:endParaRPr lang="en-US"/>
        </a:p>
      </dgm:t>
    </dgm:pt>
    <dgm:pt modelId="{77AAB029-6C1B-485D-B6E1-E23A8BD51B77}" type="sibTrans" cxnId="{E710B7A5-3F02-447C-9AA8-0FA321494424}">
      <dgm:prSet/>
      <dgm:spPr/>
      <dgm:t>
        <a:bodyPr/>
        <a:lstStyle/>
        <a:p>
          <a:endParaRPr lang="en-US"/>
        </a:p>
      </dgm:t>
    </dgm:pt>
    <dgm:pt modelId="{1AA2F899-04D5-43AA-A73B-52950D84472B}">
      <dgm:prSet/>
      <dgm:spPr/>
      <dgm:t>
        <a:bodyPr/>
        <a:lstStyle/>
        <a:p>
          <a:r>
            <a:rPr lang="en-GB" dirty="0"/>
            <a:t>For cases where there is mental or physical health concerns always record the improvement and the other health professionals working with the person/family. Always record reduction of substance/alcohol misuse from both the family members perspective and a professional's perspective (criteria 6)</a:t>
          </a:r>
          <a:endParaRPr lang="en-US" dirty="0"/>
        </a:p>
      </dgm:t>
    </dgm:pt>
    <dgm:pt modelId="{6F927C63-305C-4B11-AD54-AAED2BAF2275}" type="parTrans" cxnId="{E623727F-79BF-49DC-B7B2-24E6E033B0A5}">
      <dgm:prSet/>
      <dgm:spPr/>
      <dgm:t>
        <a:bodyPr/>
        <a:lstStyle/>
        <a:p>
          <a:endParaRPr lang="en-US"/>
        </a:p>
      </dgm:t>
    </dgm:pt>
    <dgm:pt modelId="{1A3BFB6C-2D34-40C0-A370-F5CA84B3A7C1}" type="sibTrans" cxnId="{E623727F-79BF-49DC-B7B2-24E6E033B0A5}">
      <dgm:prSet/>
      <dgm:spPr/>
      <dgm:t>
        <a:bodyPr/>
        <a:lstStyle/>
        <a:p>
          <a:endParaRPr lang="en-US"/>
        </a:p>
      </dgm:t>
    </dgm:pt>
    <dgm:pt modelId="{E5D157B7-DE72-49BB-A37A-C22791EAAE40}">
      <dgm:prSet/>
      <dgm:spPr/>
      <dgm:t>
        <a:bodyPr/>
        <a:lstStyle/>
        <a:p>
          <a:r>
            <a:rPr lang="en-GB" dirty="0"/>
            <a:t>And REMEMEBER The Supporting Families Data Team are always available to help- Just ask! </a:t>
          </a:r>
          <a:endParaRPr lang="en-US" dirty="0"/>
        </a:p>
      </dgm:t>
    </dgm:pt>
    <dgm:pt modelId="{945795C9-8FE3-4677-9786-53B836250D9B}" type="parTrans" cxnId="{6EC45F7A-2727-4A14-9961-349B2F1A5994}">
      <dgm:prSet/>
      <dgm:spPr/>
      <dgm:t>
        <a:bodyPr/>
        <a:lstStyle/>
        <a:p>
          <a:endParaRPr lang="en-US"/>
        </a:p>
      </dgm:t>
    </dgm:pt>
    <dgm:pt modelId="{AF3E57AC-EA38-41ED-8CDF-957257BA7B22}" type="sibTrans" cxnId="{6EC45F7A-2727-4A14-9961-349B2F1A5994}">
      <dgm:prSet/>
      <dgm:spPr/>
      <dgm:t>
        <a:bodyPr/>
        <a:lstStyle/>
        <a:p>
          <a:endParaRPr lang="en-US"/>
        </a:p>
      </dgm:t>
    </dgm:pt>
    <dgm:pt modelId="{19F9B873-748E-4ACA-9F08-76CA853047A8}" type="pres">
      <dgm:prSet presAssocID="{9E63D9A6-CD11-4F8E-A178-78DFAAC81A8B}" presName="vert0" presStyleCnt="0">
        <dgm:presLayoutVars>
          <dgm:dir/>
          <dgm:animOne val="branch"/>
          <dgm:animLvl val="lvl"/>
        </dgm:presLayoutVars>
      </dgm:prSet>
      <dgm:spPr/>
    </dgm:pt>
    <dgm:pt modelId="{F1F8C359-2B45-4740-A668-120883D24A20}" type="pres">
      <dgm:prSet presAssocID="{980AFDBB-E2AA-4E7C-9127-F40A85FBDDCC}" presName="thickLine" presStyleLbl="alignNode1" presStyleIdx="0" presStyleCnt="9"/>
      <dgm:spPr/>
    </dgm:pt>
    <dgm:pt modelId="{5F7C4E68-6435-427A-BBD1-27871C15A139}" type="pres">
      <dgm:prSet presAssocID="{980AFDBB-E2AA-4E7C-9127-F40A85FBDDCC}" presName="horz1" presStyleCnt="0"/>
      <dgm:spPr/>
    </dgm:pt>
    <dgm:pt modelId="{AD1B5F21-5F77-4CD4-A53A-523BEA6375AE}" type="pres">
      <dgm:prSet presAssocID="{980AFDBB-E2AA-4E7C-9127-F40A85FBDDCC}" presName="tx1" presStyleLbl="revTx" presStyleIdx="0" presStyleCnt="9"/>
      <dgm:spPr/>
    </dgm:pt>
    <dgm:pt modelId="{BD4E11F1-4865-4E9C-A9AD-FD7DEC6FD11C}" type="pres">
      <dgm:prSet presAssocID="{980AFDBB-E2AA-4E7C-9127-F40A85FBDDCC}" presName="vert1" presStyleCnt="0"/>
      <dgm:spPr/>
    </dgm:pt>
    <dgm:pt modelId="{18AA5BBD-F780-4BDE-9FF0-B12AB829A3CD}" type="pres">
      <dgm:prSet presAssocID="{D442CA5D-2F83-4D4E-8748-312AA1472617}" presName="thickLine" presStyleLbl="alignNode1" presStyleIdx="1" presStyleCnt="9"/>
      <dgm:spPr/>
    </dgm:pt>
    <dgm:pt modelId="{EBE11572-61EE-4719-AD9F-C04FBA14B0C9}" type="pres">
      <dgm:prSet presAssocID="{D442CA5D-2F83-4D4E-8748-312AA1472617}" presName="horz1" presStyleCnt="0"/>
      <dgm:spPr/>
    </dgm:pt>
    <dgm:pt modelId="{99557D5A-EB0B-4F14-B42A-65AB75165016}" type="pres">
      <dgm:prSet presAssocID="{D442CA5D-2F83-4D4E-8748-312AA1472617}" presName="tx1" presStyleLbl="revTx" presStyleIdx="1" presStyleCnt="9"/>
      <dgm:spPr/>
    </dgm:pt>
    <dgm:pt modelId="{160A8944-EF11-483C-B878-01DFBA838D4C}" type="pres">
      <dgm:prSet presAssocID="{D442CA5D-2F83-4D4E-8748-312AA1472617}" presName="vert1" presStyleCnt="0"/>
      <dgm:spPr/>
    </dgm:pt>
    <dgm:pt modelId="{C83924DF-E2DA-4822-8117-ED5CB364A691}" type="pres">
      <dgm:prSet presAssocID="{0F6BC20D-5AF0-41DC-97B0-E4DEC35E7F1D}" presName="thickLine" presStyleLbl="alignNode1" presStyleIdx="2" presStyleCnt="9"/>
      <dgm:spPr/>
    </dgm:pt>
    <dgm:pt modelId="{20B29D35-4F75-452A-AC59-27749B6DB3DB}" type="pres">
      <dgm:prSet presAssocID="{0F6BC20D-5AF0-41DC-97B0-E4DEC35E7F1D}" presName="horz1" presStyleCnt="0"/>
      <dgm:spPr/>
    </dgm:pt>
    <dgm:pt modelId="{4E3CB1CE-DCC8-4E8B-A7AE-2C37C995E2A2}" type="pres">
      <dgm:prSet presAssocID="{0F6BC20D-5AF0-41DC-97B0-E4DEC35E7F1D}" presName="tx1" presStyleLbl="revTx" presStyleIdx="2" presStyleCnt="9"/>
      <dgm:spPr/>
    </dgm:pt>
    <dgm:pt modelId="{F6557E79-9206-4F29-B408-26F2F7471033}" type="pres">
      <dgm:prSet presAssocID="{0F6BC20D-5AF0-41DC-97B0-E4DEC35E7F1D}" presName="vert1" presStyleCnt="0"/>
      <dgm:spPr/>
    </dgm:pt>
    <dgm:pt modelId="{CD0B4813-8343-41D0-B473-82E0C0CD9164}" type="pres">
      <dgm:prSet presAssocID="{8BFB23BD-38EF-4FFF-85C1-838266B4D464}" presName="thickLine" presStyleLbl="alignNode1" presStyleIdx="3" presStyleCnt="9"/>
      <dgm:spPr/>
    </dgm:pt>
    <dgm:pt modelId="{98053F36-AE99-4D25-88E5-EED16602B6B0}" type="pres">
      <dgm:prSet presAssocID="{8BFB23BD-38EF-4FFF-85C1-838266B4D464}" presName="horz1" presStyleCnt="0"/>
      <dgm:spPr/>
    </dgm:pt>
    <dgm:pt modelId="{9BD3D357-B302-4C13-9E3E-D9E3FFEDBE64}" type="pres">
      <dgm:prSet presAssocID="{8BFB23BD-38EF-4FFF-85C1-838266B4D464}" presName="tx1" presStyleLbl="revTx" presStyleIdx="3" presStyleCnt="9"/>
      <dgm:spPr/>
    </dgm:pt>
    <dgm:pt modelId="{1CB317C2-512A-4BDC-9D57-4576FA2CD115}" type="pres">
      <dgm:prSet presAssocID="{8BFB23BD-38EF-4FFF-85C1-838266B4D464}" presName="vert1" presStyleCnt="0"/>
      <dgm:spPr/>
    </dgm:pt>
    <dgm:pt modelId="{D9B845C1-7040-4082-A5DC-8878EB70A959}" type="pres">
      <dgm:prSet presAssocID="{99C93E8C-E970-4238-B791-7E6924A935AF}" presName="thickLine" presStyleLbl="alignNode1" presStyleIdx="4" presStyleCnt="9"/>
      <dgm:spPr/>
    </dgm:pt>
    <dgm:pt modelId="{4886B3EB-13AE-49AC-92DC-0766CBD8D3AC}" type="pres">
      <dgm:prSet presAssocID="{99C93E8C-E970-4238-B791-7E6924A935AF}" presName="horz1" presStyleCnt="0"/>
      <dgm:spPr/>
    </dgm:pt>
    <dgm:pt modelId="{4127ACBC-C685-41BE-9A8C-FA460687D8EE}" type="pres">
      <dgm:prSet presAssocID="{99C93E8C-E970-4238-B791-7E6924A935AF}" presName="tx1" presStyleLbl="revTx" presStyleIdx="4" presStyleCnt="9"/>
      <dgm:spPr/>
    </dgm:pt>
    <dgm:pt modelId="{CDFCEFA7-6326-4D99-92E8-14123B920321}" type="pres">
      <dgm:prSet presAssocID="{99C93E8C-E970-4238-B791-7E6924A935AF}" presName="vert1" presStyleCnt="0"/>
      <dgm:spPr/>
    </dgm:pt>
    <dgm:pt modelId="{097AECAB-BF06-430C-8288-E0D828047C82}" type="pres">
      <dgm:prSet presAssocID="{DD22F80E-9B95-478E-83D2-6C9E73125A44}" presName="thickLine" presStyleLbl="alignNode1" presStyleIdx="5" presStyleCnt="9"/>
      <dgm:spPr/>
    </dgm:pt>
    <dgm:pt modelId="{14A2C205-5241-4B54-8135-380FD40B8289}" type="pres">
      <dgm:prSet presAssocID="{DD22F80E-9B95-478E-83D2-6C9E73125A44}" presName="horz1" presStyleCnt="0"/>
      <dgm:spPr/>
    </dgm:pt>
    <dgm:pt modelId="{5D2062B2-D35B-41AF-A63C-1668E7A86094}" type="pres">
      <dgm:prSet presAssocID="{DD22F80E-9B95-478E-83D2-6C9E73125A44}" presName="tx1" presStyleLbl="revTx" presStyleIdx="5" presStyleCnt="9"/>
      <dgm:spPr/>
    </dgm:pt>
    <dgm:pt modelId="{8B76DE8A-1144-4A40-960E-FE0D90AC46DE}" type="pres">
      <dgm:prSet presAssocID="{DD22F80E-9B95-478E-83D2-6C9E73125A44}" presName="vert1" presStyleCnt="0"/>
      <dgm:spPr/>
    </dgm:pt>
    <dgm:pt modelId="{F447A414-96EB-4411-ABFC-137F035792BE}" type="pres">
      <dgm:prSet presAssocID="{F44CBD19-D342-424D-A6E4-2F25B34E36B2}" presName="thickLine" presStyleLbl="alignNode1" presStyleIdx="6" presStyleCnt="9"/>
      <dgm:spPr/>
    </dgm:pt>
    <dgm:pt modelId="{C86D2721-2B84-404B-8FB1-0539560B0AAF}" type="pres">
      <dgm:prSet presAssocID="{F44CBD19-D342-424D-A6E4-2F25B34E36B2}" presName="horz1" presStyleCnt="0"/>
      <dgm:spPr/>
    </dgm:pt>
    <dgm:pt modelId="{3B72FA62-B7C6-4241-847C-5425182F9D1E}" type="pres">
      <dgm:prSet presAssocID="{F44CBD19-D342-424D-A6E4-2F25B34E36B2}" presName="tx1" presStyleLbl="revTx" presStyleIdx="6" presStyleCnt="9"/>
      <dgm:spPr/>
    </dgm:pt>
    <dgm:pt modelId="{B390700F-2440-47AD-AAB3-080D609A93A3}" type="pres">
      <dgm:prSet presAssocID="{F44CBD19-D342-424D-A6E4-2F25B34E36B2}" presName="vert1" presStyleCnt="0"/>
      <dgm:spPr/>
    </dgm:pt>
    <dgm:pt modelId="{09D6C051-3D01-42B6-B3E6-2798F0664F01}" type="pres">
      <dgm:prSet presAssocID="{1AA2F899-04D5-43AA-A73B-52950D84472B}" presName="thickLine" presStyleLbl="alignNode1" presStyleIdx="7" presStyleCnt="9"/>
      <dgm:spPr/>
    </dgm:pt>
    <dgm:pt modelId="{B7547163-C317-4597-BDA0-B713D310DABB}" type="pres">
      <dgm:prSet presAssocID="{1AA2F899-04D5-43AA-A73B-52950D84472B}" presName="horz1" presStyleCnt="0"/>
      <dgm:spPr/>
    </dgm:pt>
    <dgm:pt modelId="{76E94851-73ED-4578-8C29-6D3F6A893BC2}" type="pres">
      <dgm:prSet presAssocID="{1AA2F899-04D5-43AA-A73B-52950D84472B}" presName="tx1" presStyleLbl="revTx" presStyleIdx="7" presStyleCnt="9"/>
      <dgm:spPr/>
    </dgm:pt>
    <dgm:pt modelId="{50104725-4E7A-4B74-971F-54C83B195F0E}" type="pres">
      <dgm:prSet presAssocID="{1AA2F899-04D5-43AA-A73B-52950D84472B}" presName="vert1" presStyleCnt="0"/>
      <dgm:spPr/>
    </dgm:pt>
    <dgm:pt modelId="{3891B084-C3FD-4E3D-B999-D11638FBFD6A}" type="pres">
      <dgm:prSet presAssocID="{E5D157B7-DE72-49BB-A37A-C22791EAAE40}" presName="thickLine" presStyleLbl="alignNode1" presStyleIdx="8" presStyleCnt="9"/>
      <dgm:spPr/>
    </dgm:pt>
    <dgm:pt modelId="{89EFCD73-3AD1-4F1C-A7D5-02111226CE57}" type="pres">
      <dgm:prSet presAssocID="{E5D157B7-DE72-49BB-A37A-C22791EAAE40}" presName="horz1" presStyleCnt="0"/>
      <dgm:spPr/>
    </dgm:pt>
    <dgm:pt modelId="{E45BDE00-2C8F-4023-B681-EACBE86688D1}" type="pres">
      <dgm:prSet presAssocID="{E5D157B7-DE72-49BB-A37A-C22791EAAE40}" presName="tx1" presStyleLbl="revTx" presStyleIdx="8" presStyleCnt="9"/>
      <dgm:spPr/>
    </dgm:pt>
    <dgm:pt modelId="{353E4FA8-5A31-4592-B510-9E5D0F93AD85}" type="pres">
      <dgm:prSet presAssocID="{E5D157B7-DE72-49BB-A37A-C22791EAAE40}" presName="vert1" presStyleCnt="0"/>
      <dgm:spPr/>
    </dgm:pt>
  </dgm:ptLst>
  <dgm:cxnLst>
    <dgm:cxn modelId="{DC534704-C53E-46FC-AC29-A97F07974487}" srcId="{9E63D9A6-CD11-4F8E-A178-78DFAAC81A8B}" destId="{8BFB23BD-38EF-4FFF-85C1-838266B4D464}" srcOrd="3" destOrd="0" parTransId="{0C91ACFC-784A-460F-B10E-9C22630D5B63}" sibTransId="{A0DE16BA-2666-4063-804D-8F314D3EA1E0}"/>
    <dgm:cxn modelId="{7AB29B1C-1A6F-40A2-888F-CB225AFF8619}" type="presOf" srcId="{9E63D9A6-CD11-4F8E-A178-78DFAAC81A8B}" destId="{19F9B873-748E-4ACA-9F08-76CA853047A8}" srcOrd="0" destOrd="0" presId="urn:microsoft.com/office/officeart/2008/layout/LinedList"/>
    <dgm:cxn modelId="{B2D62C24-7ABF-4B1F-834E-4981EECCA149}" srcId="{9E63D9A6-CD11-4F8E-A178-78DFAAC81A8B}" destId="{99C93E8C-E970-4238-B791-7E6924A935AF}" srcOrd="4" destOrd="0" parTransId="{A3CB4389-79B7-42D8-A24E-067B64BBA41F}" sibTransId="{6DCA8661-C55F-4FFC-BCC9-4891720A3277}"/>
    <dgm:cxn modelId="{F240F328-6A2C-4E9A-9193-2A85B6E79140}" type="presOf" srcId="{E5D157B7-DE72-49BB-A37A-C22791EAAE40}" destId="{E45BDE00-2C8F-4023-B681-EACBE86688D1}" srcOrd="0" destOrd="0" presId="urn:microsoft.com/office/officeart/2008/layout/LinedList"/>
    <dgm:cxn modelId="{93A8BD53-E2A0-466B-A886-08B8DFC7B832}" type="presOf" srcId="{D442CA5D-2F83-4D4E-8748-312AA1472617}" destId="{99557D5A-EB0B-4F14-B42A-65AB75165016}" srcOrd="0" destOrd="0" presId="urn:microsoft.com/office/officeart/2008/layout/LinedList"/>
    <dgm:cxn modelId="{D198FF73-B665-431B-B7FD-B7390D07CE98}" srcId="{9E63D9A6-CD11-4F8E-A178-78DFAAC81A8B}" destId="{D442CA5D-2F83-4D4E-8748-312AA1472617}" srcOrd="1" destOrd="0" parTransId="{C9F3F8DA-D709-4470-9DA4-5FA5F0FF57B7}" sibTransId="{447C6F65-EA2F-4838-9DCA-3924F3C5EAC3}"/>
    <dgm:cxn modelId="{6EC45F7A-2727-4A14-9961-349B2F1A5994}" srcId="{9E63D9A6-CD11-4F8E-A178-78DFAAC81A8B}" destId="{E5D157B7-DE72-49BB-A37A-C22791EAAE40}" srcOrd="8" destOrd="0" parTransId="{945795C9-8FE3-4677-9786-53B836250D9B}" sibTransId="{AF3E57AC-EA38-41ED-8CDF-957257BA7B22}"/>
    <dgm:cxn modelId="{E623727F-79BF-49DC-B7B2-24E6E033B0A5}" srcId="{9E63D9A6-CD11-4F8E-A178-78DFAAC81A8B}" destId="{1AA2F899-04D5-43AA-A73B-52950D84472B}" srcOrd="7" destOrd="0" parTransId="{6F927C63-305C-4B11-AD54-AAED2BAF2275}" sibTransId="{1A3BFB6C-2D34-40C0-A370-F5CA84B3A7C1}"/>
    <dgm:cxn modelId="{54E8AA86-C7E2-490F-9926-37241B590BA0}" type="presOf" srcId="{980AFDBB-E2AA-4E7C-9127-F40A85FBDDCC}" destId="{AD1B5F21-5F77-4CD4-A53A-523BEA6375AE}" srcOrd="0" destOrd="0" presId="urn:microsoft.com/office/officeart/2008/layout/LinedList"/>
    <dgm:cxn modelId="{F2C6FB89-8A4B-4D03-8337-E6D7EAD5C087}" type="presOf" srcId="{DD22F80E-9B95-478E-83D2-6C9E73125A44}" destId="{5D2062B2-D35B-41AF-A63C-1668E7A86094}" srcOrd="0" destOrd="0" presId="urn:microsoft.com/office/officeart/2008/layout/LinedList"/>
    <dgm:cxn modelId="{746FCD91-2468-4B8D-9763-FD84B47181B2}" srcId="{9E63D9A6-CD11-4F8E-A178-78DFAAC81A8B}" destId="{0F6BC20D-5AF0-41DC-97B0-E4DEC35E7F1D}" srcOrd="2" destOrd="0" parTransId="{7D27D85D-FFF1-49D1-9318-C7870A4C4DE1}" sibTransId="{C6D86682-D0C0-44DE-86A5-3C0BEA252B59}"/>
    <dgm:cxn modelId="{93D36698-9485-4FFE-8B81-BE5627ED9F3D}" srcId="{9E63D9A6-CD11-4F8E-A178-78DFAAC81A8B}" destId="{980AFDBB-E2AA-4E7C-9127-F40A85FBDDCC}" srcOrd="0" destOrd="0" parTransId="{CC896640-36D6-43C9-9C21-3C9049C9AD24}" sibTransId="{74CE3366-F182-4E30-8497-515E571E8CAD}"/>
    <dgm:cxn modelId="{90DE10A4-0C4F-4777-BE5A-E7B79F94C6FF}" type="presOf" srcId="{99C93E8C-E970-4238-B791-7E6924A935AF}" destId="{4127ACBC-C685-41BE-9A8C-FA460687D8EE}" srcOrd="0" destOrd="0" presId="urn:microsoft.com/office/officeart/2008/layout/LinedList"/>
    <dgm:cxn modelId="{E710B7A5-3F02-447C-9AA8-0FA321494424}" srcId="{9E63D9A6-CD11-4F8E-A178-78DFAAC81A8B}" destId="{F44CBD19-D342-424D-A6E4-2F25B34E36B2}" srcOrd="6" destOrd="0" parTransId="{7F105201-F31D-415D-B28F-44C16EACF411}" sibTransId="{77AAB029-6C1B-485D-B6E1-E23A8BD51B77}"/>
    <dgm:cxn modelId="{BC34F2B7-27E8-4C44-B434-A146ED056BEC}" type="presOf" srcId="{0F6BC20D-5AF0-41DC-97B0-E4DEC35E7F1D}" destId="{4E3CB1CE-DCC8-4E8B-A7AE-2C37C995E2A2}" srcOrd="0" destOrd="0" presId="urn:microsoft.com/office/officeart/2008/layout/LinedList"/>
    <dgm:cxn modelId="{8214A9BB-5B6C-489B-96BF-8B67D11D03CA}" type="presOf" srcId="{8BFB23BD-38EF-4FFF-85C1-838266B4D464}" destId="{9BD3D357-B302-4C13-9E3E-D9E3FFEDBE64}" srcOrd="0" destOrd="0" presId="urn:microsoft.com/office/officeart/2008/layout/LinedList"/>
    <dgm:cxn modelId="{B520BDCB-C781-49FB-A6FA-745D829938BB}" type="presOf" srcId="{1AA2F899-04D5-43AA-A73B-52950D84472B}" destId="{76E94851-73ED-4578-8C29-6D3F6A893BC2}" srcOrd="0" destOrd="0" presId="urn:microsoft.com/office/officeart/2008/layout/LinedList"/>
    <dgm:cxn modelId="{5B79A0CC-D362-4850-B19F-6978B7212642}" type="presOf" srcId="{F44CBD19-D342-424D-A6E4-2F25B34E36B2}" destId="{3B72FA62-B7C6-4241-847C-5425182F9D1E}" srcOrd="0" destOrd="0" presId="urn:microsoft.com/office/officeart/2008/layout/LinedList"/>
    <dgm:cxn modelId="{75FC9CEC-DF0F-4EB0-A952-D94FFFD80E35}" srcId="{9E63D9A6-CD11-4F8E-A178-78DFAAC81A8B}" destId="{DD22F80E-9B95-478E-83D2-6C9E73125A44}" srcOrd="5" destOrd="0" parTransId="{8E53A601-2333-4597-92F2-A2C748FD4328}" sibTransId="{66AF7A8D-3FFF-405E-93BB-8CDBCBC0C2EC}"/>
    <dgm:cxn modelId="{72F25059-2942-4730-A899-E6FBE53C18CF}" type="presParOf" srcId="{19F9B873-748E-4ACA-9F08-76CA853047A8}" destId="{F1F8C359-2B45-4740-A668-120883D24A20}" srcOrd="0" destOrd="0" presId="urn:microsoft.com/office/officeart/2008/layout/LinedList"/>
    <dgm:cxn modelId="{C1441EA3-2309-4FF3-BCB7-C8587CD7860B}" type="presParOf" srcId="{19F9B873-748E-4ACA-9F08-76CA853047A8}" destId="{5F7C4E68-6435-427A-BBD1-27871C15A139}" srcOrd="1" destOrd="0" presId="urn:microsoft.com/office/officeart/2008/layout/LinedList"/>
    <dgm:cxn modelId="{FFD20844-2C1D-4D1B-B970-AC2B22AA7244}" type="presParOf" srcId="{5F7C4E68-6435-427A-BBD1-27871C15A139}" destId="{AD1B5F21-5F77-4CD4-A53A-523BEA6375AE}" srcOrd="0" destOrd="0" presId="urn:microsoft.com/office/officeart/2008/layout/LinedList"/>
    <dgm:cxn modelId="{DA4421C5-DD2F-4BC5-A345-CE867D6564F9}" type="presParOf" srcId="{5F7C4E68-6435-427A-BBD1-27871C15A139}" destId="{BD4E11F1-4865-4E9C-A9AD-FD7DEC6FD11C}" srcOrd="1" destOrd="0" presId="urn:microsoft.com/office/officeart/2008/layout/LinedList"/>
    <dgm:cxn modelId="{5EC5DBD0-4277-4974-9849-BAF67B64802F}" type="presParOf" srcId="{19F9B873-748E-4ACA-9F08-76CA853047A8}" destId="{18AA5BBD-F780-4BDE-9FF0-B12AB829A3CD}" srcOrd="2" destOrd="0" presId="urn:microsoft.com/office/officeart/2008/layout/LinedList"/>
    <dgm:cxn modelId="{679F53CB-069B-4EEF-8A6A-6A258B702081}" type="presParOf" srcId="{19F9B873-748E-4ACA-9F08-76CA853047A8}" destId="{EBE11572-61EE-4719-AD9F-C04FBA14B0C9}" srcOrd="3" destOrd="0" presId="urn:microsoft.com/office/officeart/2008/layout/LinedList"/>
    <dgm:cxn modelId="{D4DBA603-B1D6-4C33-A7B1-65869516D824}" type="presParOf" srcId="{EBE11572-61EE-4719-AD9F-C04FBA14B0C9}" destId="{99557D5A-EB0B-4F14-B42A-65AB75165016}" srcOrd="0" destOrd="0" presId="urn:microsoft.com/office/officeart/2008/layout/LinedList"/>
    <dgm:cxn modelId="{73080855-AFF5-439F-95D7-90A01A92606C}" type="presParOf" srcId="{EBE11572-61EE-4719-AD9F-C04FBA14B0C9}" destId="{160A8944-EF11-483C-B878-01DFBA838D4C}" srcOrd="1" destOrd="0" presId="urn:microsoft.com/office/officeart/2008/layout/LinedList"/>
    <dgm:cxn modelId="{70336399-054D-4FC5-A363-C4DD76401301}" type="presParOf" srcId="{19F9B873-748E-4ACA-9F08-76CA853047A8}" destId="{C83924DF-E2DA-4822-8117-ED5CB364A691}" srcOrd="4" destOrd="0" presId="urn:microsoft.com/office/officeart/2008/layout/LinedList"/>
    <dgm:cxn modelId="{4E5A0A4A-C46E-4537-932A-7454F53F38A6}" type="presParOf" srcId="{19F9B873-748E-4ACA-9F08-76CA853047A8}" destId="{20B29D35-4F75-452A-AC59-27749B6DB3DB}" srcOrd="5" destOrd="0" presId="urn:microsoft.com/office/officeart/2008/layout/LinedList"/>
    <dgm:cxn modelId="{A47E6443-2EC6-4BE0-9780-033C4AF28B8F}" type="presParOf" srcId="{20B29D35-4F75-452A-AC59-27749B6DB3DB}" destId="{4E3CB1CE-DCC8-4E8B-A7AE-2C37C995E2A2}" srcOrd="0" destOrd="0" presId="urn:microsoft.com/office/officeart/2008/layout/LinedList"/>
    <dgm:cxn modelId="{35B8FC40-BEF1-443B-B3EB-0F2309EB0F75}" type="presParOf" srcId="{20B29D35-4F75-452A-AC59-27749B6DB3DB}" destId="{F6557E79-9206-4F29-B408-26F2F7471033}" srcOrd="1" destOrd="0" presId="urn:microsoft.com/office/officeart/2008/layout/LinedList"/>
    <dgm:cxn modelId="{31D2EDD9-5B01-4863-87AC-D01FC190269B}" type="presParOf" srcId="{19F9B873-748E-4ACA-9F08-76CA853047A8}" destId="{CD0B4813-8343-41D0-B473-82E0C0CD9164}" srcOrd="6" destOrd="0" presId="urn:microsoft.com/office/officeart/2008/layout/LinedList"/>
    <dgm:cxn modelId="{DA0DBCBE-FA96-466F-87A7-ED2B98E20A03}" type="presParOf" srcId="{19F9B873-748E-4ACA-9F08-76CA853047A8}" destId="{98053F36-AE99-4D25-88E5-EED16602B6B0}" srcOrd="7" destOrd="0" presId="urn:microsoft.com/office/officeart/2008/layout/LinedList"/>
    <dgm:cxn modelId="{1DF31DD9-E4DB-4C53-80E1-83D3F16249DB}" type="presParOf" srcId="{98053F36-AE99-4D25-88E5-EED16602B6B0}" destId="{9BD3D357-B302-4C13-9E3E-D9E3FFEDBE64}" srcOrd="0" destOrd="0" presId="urn:microsoft.com/office/officeart/2008/layout/LinedList"/>
    <dgm:cxn modelId="{9CEF95E9-F5F8-48B8-971B-FED1C612C8EF}" type="presParOf" srcId="{98053F36-AE99-4D25-88E5-EED16602B6B0}" destId="{1CB317C2-512A-4BDC-9D57-4576FA2CD115}" srcOrd="1" destOrd="0" presId="urn:microsoft.com/office/officeart/2008/layout/LinedList"/>
    <dgm:cxn modelId="{D9C8F55F-2AB6-4C94-81D6-10D3C81978F8}" type="presParOf" srcId="{19F9B873-748E-4ACA-9F08-76CA853047A8}" destId="{D9B845C1-7040-4082-A5DC-8878EB70A959}" srcOrd="8" destOrd="0" presId="urn:microsoft.com/office/officeart/2008/layout/LinedList"/>
    <dgm:cxn modelId="{1467F768-F471-4517-BF72-17A88C8B9262}" type="presParOf" srcId="{19F9B873-748E-4ACA-9F08-76CA853047A8}" destId="{4886B3EB-13AE-49AC-92DC-0766CBD8D3AC}" srcOrd="9" destOrd="0" presId="urn:microsoft.com/office/officeart/2008/layout/LinedList"/>
    <dgm:cxn modelId="{8F7121F0-03C0-4302-8822-98201FEC1762}" type="presParOf" srcId="{4886B3EB-13AE-49AC-92DC-0766CBD8D3AC}" destId="{4127ACBC-C685-41BE-9A8C-FA460687D8EE}" srcOrd="0" destOrd="0" presId="urn:microsoft.com/office/officeart/2008/layout/LinedList"/>
    <dgm:cxn modelId="{AF248263-B89F-4050-942F-D00B6F55DA3F}" type="presParOf" srcId="{4886B3EB-13AE-49AC-92DC-0766CBD8D3AC}" destId="{CDFCEFA7-6326-4D99-92E8-14123B920321}" srcOrd="1" destOrd="0" presId="urn:microsoft.com/office/officeart/2008/layout/LinedList"/>
    <dgm:cxn modelId="{7066A290-80D2-448F-9915-726515EF1D72}" type="presParOf" srcId="{19F9B873-748E-4ACA-9F08-76CA853047A8}" destId="{097AECAB-BF06-430C-8288-E0D828047C82}" srcOrd="10" destOrd="0" presId="urn:microsoft.com/office/officeart/2008/layout/LinedList"/>
    <dgm:cxn modelId="{7840DAC1-8C5E-4B93-95F9-FF68C0087ABB}" type="presParOf" srcId="{19F9B873-748E-4ACA-9F08-76CA853047A8}" destId="{14A2C205-5241-4B54-8135-380FD40B8289}" srcOrd="11" destOrd="0" presId="urn:microsoft.com/office/officeart/2008/layout/LinedList"/>
    <dgm:cxn modelId="{69E55D8A-9545-48C8-A6E3-070806D66650}" type="presParOf" srcId="{14A2C205-5241-4B54-8135-380FD40B8289}" destId="{5D2062B2-D35B-41AF-A63C-1668E7A86094}" srcOrd="0" destOrd="0" presId="urn:microsoft.com/office/officeart/2008/layout/LinedList"/>
    <dgm:cxn modelId="{A949781B-3CC5-4E7B-8676-15AF24A898A2}" type="presParOf" srcId="{14A2C205-5241-4B54-8135-380FD40B8289}" destId="{8B76DE8A-1144-4A40-960E-FE0D90AC46DE}" srcOrd="1" destOrd="0" presId="urn:microsoft.com/office/officeart/2008/layout/LinedList"/>
    <dgm:cxn modelId="{B8039490-91E4-4ADB-A972-BA40C040C698}" type="presParOf" srcId="{19F9B873-748E-4ACA-9F08-76CA853047A8}" destId="{F447A414-96EB-4411-ABFC-137F035792BE}" srcOrd="12" destOrd="0" presId="urn:microsoft.com/office/officeart/2008/layout/LinedList"/>
    <dgm:cxn modelId="{EC3802A1-6C99-4399-984E-D536E344E6B7}" type="presParOf" srcId="{19F9B873-748E-4ACA-9F08-76CA853047A8}" destId="{C86D2721-2B84-404B-8FB1-0539560B0AAF}" srcOrd="13" destOrd="0" presId="urn:microsoft.com/office/officeart/2008/layout/LinedList"/>
    <dgm:cxn modelId="{F931CF1A-AA18-4B3E-9832-705FBF4732A2}" type="presParOf" srcId="{C86D2721-2B84-404B-8FB1-0539560B0AAF}" destId="{3B72FA62-B7C6-4241-847C-5425182F9D1E}" srcOrd="0" destOrd="0" presId="urn:microsoft.com/office/officeart/2008/layout/LinedList"/>
    <dgm:cxn modelId="{8D232B63-4FAC-485A-A439-1E587439DD79}" type="presParOf" srcId="{C86D2721-2B84-404B-8FB1-0539560B0AAF}" destId="{B390700F-2440-47AD-AAB3-080D609A93A3}" srcOrd="1" destOrd="0" presId="urn:microsoft.com/office/officeart/2008/layout/LinedList"/>
    <dgm:cxn modelId="{D7F6D07A-3CA5-43AF-8902-8880D84FEC8D}" type="presParOf" srcId="{19F9B873-748E-4ACA-9F08-76CA853047A8}" destId="{09D6C051-3D01-42B6-B3E6-2798F0664F01}" srcOrd="14" destOrd="0" presId="urn:microsoft.com/office/officeart/2008/layout/LinedList"/>
    <dgm:cxn modelId="{431F3CB0-CB48-407A-ADE9-843EEFFA9267}" type="presParOf" srcId="{19F9B873-748E-4ACA-9F08-76CA853047A8}" destId="{B7547163-C317-4597-BDA0-B713D310DABB}" srcOrd="15" destOrd="0" presId="urn:microsoft.com/office/officeart/2008/layout/LinedList"/>
    <dgm:cxn modelId="{21ECA451-E94B-4401-AAEA-BFD37612C2A1}" type="presParOf" srcId="{B7547163-C317-4597-BDA0-B713D310DABB}" destId="{76E94851-73ED-4578-8C29-6D3F6A893BC2}" srcOrd="0" destOrd="0" presId="urn:microsoft.com/office/officeart/2008/layout/LinedList"/>
    <dgm:cxn modelId="{D42A0718-DBBD-4D79-8B4B-AE70FAE4E1A8}" type="presParOf" srcId="{B7547163-C317-4597-BDA0-B713D310DABB}" destId="{50104725-4E7A-4B74-971F-54C83B195F0E}" srcOrd="1" destOrd="0" presId="urn:microsoft.com/office/officeart/2008/layout/LinedList"/>
    <dgm:cxn modelId="{EFF70F98-D25C-4873-B08D-80252EA21ADF}" type="presParOf" srcId="{19F9B873-748E-4ACA-9F08-76CA853047A8}" destId="{3891B084-C3FD-4E3D-B999-D11638FBFD6A}" srcOrd="16" destOrd="0" presId="urn:microsoft.com/office/officeart/2008/layout/LinedList"/>
    <dgm:cxn modelId="{11C12760-F576-417A-9563-E44FBF07D955}" type="presParOf" srcId="{19F9B873-748E-4ACA-9F08-76CA853047A8}" destId="{89EFCD73-3AD1-4F1C-A7D5-02111226CE57}" srcOrd="17" destOrd="0" presId="urn:microsoft.com/office/officeart/2008/layout/LinedList"/>
    <dgm:cxn modelId="{8B265310-5C9B-490C-A571-8728302D64F4}" type="presParOf" srcId="{89EFCD73-3AD1-4F1C-A7D5-02111226CE57}" destId="{E45BDE00-2C8F-4023-B681-EACBE86688D1}" srcOrd="0" destOrd="0" presId="urn:microsoft.com/office/officeart/2008/layout/LinedList"/>
    <dgm:cxn modelId="{2BFC9EA5-45E1-449D-A315-B8B2B38B9F48}" type="presParOf" srcId="{89EFCD73-3AD1-4F1C-A7D5-02111226CE57}" destId="{353E4FA8-5A31-4592-B510-9E5D0F93AD8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FA6273-8072-4DCB-9110-6AE627AEBA9E}">
      <dsp:nvSpPr>
        <dsp:cNvPr id="0" name=""/>
        <dsp:cNvSpPr/>
      </dsp:nvSpPr>
      <dsp:spPr>
        <a:xfrm>
          <a:off x="0" y="531"/>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C809BD0-3388-4DA8-8493-13CED673CC82}">
      <dsp:nvSpPr>
        <dsp:cNvPr id="0" name=""/>
        <dsp:cNvSpPr/>
      </dsp:nvSpPr>
      <dsp:spPr>
        <a:xfrm>
          <a:off x="0" y="531"/>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GB" sz="2400" kern="1200"/>
            <a:t>It started out as the Troubled Families Programme almost a decade ago and since then, has grown in scope and ambition.</a:t>
          </a:r>
          <a:endParaRPr lang="en-US" sz="2400" kern="1200"/>
        </a:p>
      </dsp:txBody>
      <dsp:txXfrm>
        <a:off x="0" y="531"/>
        <a:ext cx="10515600" cy="870055"/>
      </dsp:txXfrm>
    </dsp:sp>
    <dsp:sp modelId="{8029C93B-4A45-4B78-99DC-876F4A3E0A7C}">
      <dsp:nvSpPr>
        <dsp:cNvPr id="0" name=""/>
        <dsp:cNvSpPr/>
      </dsp:nvSpPr>
      <dsp:spPr>
        <a:xfrm>
          <a:off x="0" y="870586"/>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DFAC77-4D31-4720-A6F6-B794C58DB7A0}">
      <dsp:nvSpPr>
        <dsp:cNvPr id="0" name=""/>
        <dsp:cNvSpPr/>
      </dsp:nvSpPr>
      <dsp:spPr>
        <a:xfrm>
          <a:off x="0" y="870586"/>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GB" sz="2400" kern="1200"/>
            <a:t>Now is the time to be even more ambitious in helping families to thrive. </a:t>
          </a:r>
          <a:endParaRPr lang="en-US" sz="2400" kern="1200"/>
        </a:p>
      </dsp:txBody>
      <dsp:txXfrm>
        <a:off x="0" y="870586"/>
        <a:ext cx="10515600" cy="870055"/>
      </dsp:txXfrm>
    </dsp:sp>
    <dsp:sp modelId="{D5DCC1CC-1EDC-48B0-8AF8-1B28A67FC9F7}">
      <dsp:nvSpPr>
        <dsp:cNvPr id="0" name=""/>
        <dsp:cNvSpPr/>
      </dsp:nvSpPr>
      <dsp:spPr>
        <a:xfrm>
          <a:off x="0" y="1740641"/>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B2C35A7-6310-4DAD-9806-4E6220A800A6}">
      <dsp:nvSpPr>
        <dsp:cNvPr id="0" name=""/>
        <dsp:cNvSpPr/>
      </dsp:nvSpPr>
      <dsp:spPr>
        <a:xfrm>
          <a:off x="0" y="1740641"/>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GB" sz="2400" kern="1200"/>
            <a:t>The vision is to ensure that those families who need support so get it at the right point, in the right way, as early as possible. </a:t>
          </a:r>
          <a:endParaRPr lang="en-US" sz="2400" kern="1200"/>
        </a:p>
      </dsp:txBody>
      <dsp:txXfrm>
        <a:off x="0" y="1740641"/>
        <a:ext cx="10515600" cy="870055"/>
      </dsp:txXfrm>
    </dsp:sp>
    <dsp:sp modelId="{33DAF44E-54C9-46D0-AC0D-806571E7E0B2}">
      <dsp:nvSpPr>
        <dsp:cNvPr id="0" name=""/>
        <dsp:cNvSpPr/>
      </dsp:nvSpPr>
      <dsp:spPr>
        <a:xfrm>
          <a:off x="0" y="2610696"/>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766628B-EF02-40E1-A767-38BA2496B1C2}">
      <dsp:nvSpPr>
        <dsp:cNvPr id="0" name=""/>
        <dsp:cNvSpPr/>
      </dsp:nvSpPr>
      <dsp:spPr>
        <a:xfrm>
          <a:off x="0" y="2610696"/>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GB" sz="2400" kern="1200" dirty="0"/>
            <a:t>Great things happen when families build on their strengths, call on their support networks and tackle their problems head on and early on.</a:t>
          </a:r>
          <a:endParaRPr lang="en-US" sz="2400" kern="1200" dirty="0"/>
        </a:p>
      </dsp:txBody>
      <dsp:txXfrm>
        <a:off x="0" y="2610696"/>
        <a:ext cx="10515600" cy="870055"/>
      </dsp:txXfrm>
    </dsp:sp>
    <dsp:sp modelId="{2D6D9390-B7F4-4638-89D9-36C909BF8E9F}">
      <dsp:nvSpPr>
        <dsp:cNvPr id="0" name=""/>
        <dsp:cNvSpPr/>
      </dsp:nvSpPr>
      <dsp:spPr>
        <a:xfrm>
          <a:off x="0" y="3480751"/>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85A58C1-1C0F-4F18-A2C2-6C0900B08A30}">
      <dsp:nvSpPr>
        <dsp:cNvPr id="0" name=""/>
        <dsp:cNvSpPr/>
      </dsp:nvSpPr>
      <dsp:spPr>
        <a:xfrm>
          <a:off x="0" y="3480751"/>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GB" sz="2400" kern="1200" dirty="0"/>
            <a:t>It sits alongside current working practices to support a whole family holistic approach, where a family/household will be supported under one plan. </a:t>
          </a:r>
        </a:p>
      </dsp:txBody>
      <dsp:txXfrm>
        <a:off x="0" y="3480751"/>
        <a:ext cx="10515600" cy="8700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689707-CF50-4F0D-9B5F-AC1C5FABFAE4}">
      <dsp:nvSpPr>
        <dsp:cNvPr id="0" name=""/>
        <dsp:cNvSpPr/>
      </dsp:nvSpPr>
      <dsp:spPr>
        <a:xfrm>
          <a:off x="307345" y="1546"/>
          <a:ext cx="3222855" cy="1933713"/>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kern="1200"/>
            <a:t>Supporting Families Outcome Plan – SFOP</a:t>
          </a:r>
          <a:endParaRPr lang="en-US" sz="2700" kern="1200"/>
        </a:p>
      </dsp:txBody>
      <dsp:txXfrm>
        <a:off x="307345" y="1546"/>
        <a:ext cx="3222855" cy="1933713"/>
      </dsp:txXfrm>
    </dsp:sp>
    <dsp:sp modelId="{B152B088-CF6B-475C-A38F-FC72E48B990E}">
      <dsp:nvSpPr>
        <dsp:cNvPr id="0" name=""/>
        <dsp:cNvSpPr/>
      </dsp:nvSpPr>
      <dsp:spPr>
        <a:xfrm>
          <a:off x="3852486" y="1546"/>
          <a:ext cx="3222855" cy="1933713"/>
        </a:xfrm>
        <a:prstGeom prst="rect">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kern="1200" dirty="0"/>
            <a:t>Where we gather all of the evidence in one place</a:t>
          </a:r>
          <a:endParaRPr lang="en-US" sz="2700" kern="1200" dirty="0"/>
        </a:p>
      </dsp:txBody>
      <dsp:txXfrm>
        <a:off x="3852486" y="1546"/>
        <a:ext cx="3222855" cy="1933713"/>
      </dsp:txXfrm>
    </dsp:sp>
    <dsp:sp modelId="{63822E9F-2236-4384-8F1D-B0B3F3F4620D}">
      <dsp:nvSpPr>
        <dsp:cNvPr id="0" name=""/>
        <dsp:cNvSpPr/>
      </dsp:nvSpPr>
      <dsp:spPr>
        <a:xfrm>
          <a:off x="7397627" y="1546"/>
          <a:ext cx="3222855" cy="1933713"/>
        </a:xfrm>
        <a:prstGeom prst="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kern="1200"/>
            <a:t>Maps the family’s journey</a:t>
          </a:r>
          <a:endParaRPr lang="en-US" sz="2700" kern="1200"/>
        </a:p>
      </dsp:txBody>
      <dsp:txXfrm>
        <a:off x="7397627" y="1546"/>
        <a:ext cx="3222855" cy="1933713"/>
      </dsp:txXfrm>
    </dsp:sp>
    <dsp:sp modelId="{7E24352C-C30D-4B89-89C3-CB77AEA61A36}">
      <dsp:nvSpPr>
        <dsp:cNvPr id="0" name=""/>
        <dsp:cNvSpPr/>
      </dsp:nvSpPr>
      <dsp:spPr>
        <a:xfrm>
          <a:off x="2079915" y="2257545"/>
          <a:ext cx="3222855" cy="1933713"/>
        </a:xfrm>
        <a:prstGeom prst="rect">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kern="1200"/>
            <a:t>Identified what the family needed help with </a:t>
          </a:r>
          <a:endParaRPr lang="en-US" sz="2700" kern="1200"/>
        </a:p>
      </dsp:txBody>
      <dsp:txXfrm>
        <a:off x="2079915" y="2257545"/>
        <a:ext cx="3222855" cy="1933713"/>
      </dsp:txXfrm>
    </dsp:sp>
    <dsp:sp modelId="{0F5BE2BA-4101-4E9E-A119-19D6C712C1FD}">
      <dsp:nvSpPr>
        <dsp:cNvPr id="0" name=""/>
        <dsp:cNvSpPr/>
      </dsp:nvSpPr>
      <dsp:spPr>
        <a:xfrm>
          <a:off x="5625057" y="2257545"/>
          <a:ext cx="3222855" cy="1933713"/>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kern="1200"/>
            <a:t>Demonstrates how you have helped and the outcomes the family have achieved</a:t>
          </a:r>
          <a:endParaRPr lang="en-US" sz="2700" kern="1200"/>
        </a:p>
      </dsp:txBody>
      <dsp:txXfrm>
        <a:off x="5625057" y="2257545"/>
        <a:ext cx="3222855" cy="193371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F8C359-2B45-4740-A668-120883D24A20}">
      <dsp:nvSpPr>
        <dsp:cNvPr id="0" name=""/>
        <dsp:cNvSpPr/>
      </dsp:nvSpPr>
      <dsp:spPr>
        <a:xfrm>
          <a:off x="0" y="604"/>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D1B5F21-5F77-4CD4-A53A-523BEA6375AE}">
      <dsp:nvSpPr>
        <dsp:cNvPr id="0" name=""/>
        <dsp:cNvSpPr/>
      </dsp:nvSpPr>
      <dsp:spPr>
        <a:xfrm>
          <a:off x="0" y="604"/>
          <a:ext cx="10515600" cy="549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GB" sz="1300" kern="1200" dirty="0"/>
            <a:t>Include all family/household members in the assessment and update the case recording if the family/household members change.</a:t>
          </a:r>
          <a:endParaRPr lang="en-US" sz="1300" kern="1200" dirty="0"/>
        </a:p>
      </dsp:txBody>
      <dsp:txXfrm>
        <a:off x="0" y="604"/>
        <a:ext cx="10515600" cy="549760"/>
      </dsp:txXfrm>
    </dsp:sp>
    <dsp:sp modelId="{18AA5BBD-F780-4BDE-9FF0-B12AB829A3CD}">
      <dsp:nvSpPr>
        <dsp:cNvPr id="0" name=""/>
        <dsp:cNvSpPr/>
      </dsp:nvSpPr>
      <dsp:spPr>
        <a:xfrm>
          <a:off x="0" y="550364"/>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9557D5A-EB0B-4F14-B42A-65AB75165016}">
      <dsp:nvSpPr>
        <dsp:cNvPr id="0" name=""/>
        <dsp:cNvSpPr/>
      </dsp:nvSpPr>
      <dsp:spPr>
        <a:xfrm>
          <a:off x="0" y="550364"/>
          <a:ext cx="10515600" cy="549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GB" sz="1300" kern="1200"/>
            <a:t>If some one is reluctant to be part of the assessment use the following recording as a catch all statement. This assessment explores the needs of the whole family, at this time no needs were identified for X and Y”.</a:t>
          </a:r>
          <a:endParaRPr lang="en-US" sz="1300" kern="1200"/>
        </a:p>
      </dsp:txBody>
      <dsp:txXfrm>
        <a:off x="0" y="550364"/>
        <a:ext cx="10515600" cy="549760"/>
      </dsp:txXfrm>
    </dsp:sp>
    <dsp:sp modelId="{C83924DF-E2DA-4822-8117-ED5CB364A691}">
      <dsp:nvSpPr>
        <dsp:cNvPr id="0" name=""/>
        <dsp:cNvSpPr/>
      </dsp:nvSpPr>
      <dsp:spPr>
        <a:xfrm>
          <a:off x="0" y="1100125"/>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E3CB1CE-DCC8-4E8B-A7AE-2C37C995E2A2}">
      <dsp:nvSpPr>
        <dsp:cNvPr id="0" name=""/>
        <dsp:cNvSpPr/>
      </dsp:nvSpPr>
      <dsp:spPr>
        <a:xfrm>
          <a:off x="0" y="1100125"/>
          <a:ext cx="10515600" cy="549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GB" sz="1300" kern="1200" dirty="0"/>
            <a:t>Add all triggered criteria to the Supporting Families Outcome Plan (SFOP) as soon as they are identified. Use the Supporting Families Outcome Plan as a working document, update with any relevant information as you receive it or as you achieve an outcome.</a:t>
          </a:r>
          <a:endParaRPr lang="en-US" sz="1300" kern="1200" dirty="0"/>
        </a:p>
      </dsp:txBody>
      <dsp:txXfrm>
        <a:off x="0" y="1100125"/>
        <a:ext cx="10515600" cy="549760"/>
      </dsp:txXfrm>
    </dsp:sp>
    <dsp:sp modelId="{CD0B4813-8343-41D0-B473-82E0C0CD9164}">
      <dsp:nvSpPr>
        <dsp:cNvPr id="0" name=""/>
        <dsp:cNvSpPr/>
      </dsp:nvSpPr>
      <dsp:spPr>
        <a:xfrm>
          <a:off x="0" y="1649886"/>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BD3D357-B302-4C13-9E3E-D9E3FFEDBE64}">
      <dsp:nvSpPr>
        <dsp:cNvPr id="0" name=""/>
        <dsp:cNvSpPr/>
      </dsp:nvSpPr>
      <dsp:spPr>
        <a:xfrm>
          <a:off x="0" y="1649886"/>
          <a:ext cx="10515600" cy="549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GB" sz="1300" kern="1200"/>
            <a:t>When recording your evidence for criteria and outcomes use the </a:t>
          </a:r>
          <a:r>
            <a:rPr lang="en-GB" sz="1300" b="1" kern="1200"/>
            <a:t>Who? What? Where? </a:t>
          </a:r>
          <a:r>
            <a:rPr lang="en-GB" sz="1300" kern="1200"/>
            <a:t>method of referencing.</a:t>
          </a:r>
          <a:endParaRPr lang="en-US" sz="1300" kern="1200"/>
        </a:p>
      </dsp:txBody>
      <dsp:txXfrm>
        <a:off x="0" y="1649886"/>
        <a:ext cx="10515600" cy="549760"/>
      </dsp:txXfrm>
    </dsp:sp>
    <dsp:sp modelId="{D9B845C1-7040-4082-A5DC-8878EB70A959}">
      <dsp:nvSpPr>
        <dsp:cNvPr id="0" name=""/>
        <dsp:cNvSpPr/>
      </dsp:nvSpPr>
      <dsp:spPr>
        <a:xfrm>
          <a:off x="0" y="2199646"/>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127ACBC-C685-41BE-9A8C-FA460687D8EE}">
      <dsp:nvSpPr>
        <dsp:cNvPr id="0" name=""/>
        <dsp:cNvSpPr/>
      </dsp:nvSpPr>
      <dsp:spPr>
        <a:xfrm>
          <a:off x="0" y="2199646"/>
          <a:ext cx="10515600" cy="549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GB" sz="1300" kern="1200" dirty="0"/>
            <a:t>Always check the attendance of all compulsory school age children at the start and end of the intervention (Criteria 3).</a:t>
          </a:r>
          <a:endParaRPr lang="en-US" sz="1300" kern="1200" dirty="0"/>
        </a:p>
      </dsp:txBody>
      <dsp:txXfrm>
        <a:off x="0" y="2199646"/>
        <a:ext cx="10515600" cy="549760"/>
      </dsp:txXfrm>
    </dsp:sp>
    <dsp:sp modelId="{097AECAB-BF06-430C-8288-E0D828047C82}">
      <dsp:nvSpPr>
        <dsp:cNvPr id="0" name=""/>
        <dsp:cNvSpPr/>
      </dsp:nvSpPr>
      <dsp:spPr>
        <a:xfrm>
          <a:off x="0" y="2749407"/>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D2062B2-D35B-41AF-A63C-1668E7A86094}">
      <dsp:nvSpPr>
        <dsp:cNvPr id="0" name=""/>
        <dsp:cNvSpPr/>
      </dsp:nvSpPr>
      <dsp:spPr>
        <a:xfrm>
          <a:off x="0" y="2749407"/>
          <a:ext cx="10515600" cy="549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GB" sz="1300" kern="1200" dirty="0"/>
            <a:t>Progress to work is needed for at least one member of the household on Out Of Work benefits.  Use the Supporting Families Employment Advisors to support your families (Criteria 4).</a:t>
          </a:r>
          <a:endParaRPr lang="en-US" sz="1300" kern="1200" dirty="0"/>
        </a:p>
      </dsp:txBody>
      <dsp:txXfrm>
        <a:off x="0" y="2749407"/>
        <a:ext cx="10515600" cy="549760"/>
      </dsp:txXfrm>
    </dsp:sp>
    <dsp:sp modelId="{F447A414-96EB-4411-ABFC-137F035792BE}">
      <dsp:nvSpPr>
        <dsp:cNvPr id="0" name=""/>
        <dsp:cNvSpPr/>
      </dsp:nvSpPr>
      <dsp:spPr>
        <a:xfrm>
          <a:off x="0" y="3299167"/>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B72FA62-B7C6-4241-847C-5425182F9D1E}">
      <dsp:nvSpPr>
        <dsp:cNvPr id="0" name=""/>
        <dsp:cNvSpPr/>
      </dsp:nvSpPr>
      <dsp:spPr>
        <a:xfrm>
          <a:off x="0" y="3299167"/>
          <a:ext cx="10515600" cy="549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GB" sz="1300" kern="1200" dirty="0"/>
            <a:t>For cases with Domestic Abuse always complete and upload a safety plan and if the DA Perpetrator stays in the home, some DA awareness work needs to be completed with the Perpetrator (Criteria 5)</a:t>
          </a:r>
          <a:endParaRPr lang="en-US" sz="1300" kern="1200" dirty="0"/>
        </a:p>
      </dsp:txBody>
      <dsp:txXfrm>
        <a:off x="0" y="3299167"/>
        <a:ext cx="10515600" cy="549760"/>
      </dsp:txXfrm>
    </dsp:sp>
    <dsp:sp modelId="{09D6C051-3D01-42B6-B3E6-2798F0664F01}">
      <dsp:nvSpPr>
        <dsp:cNvPr id="0" name=""/>
        <dsp:cNvSpPr/>
      </dsp:nvSpPr>
      <dsp:spPr>
        <a:xfrm>
          <a:off x="0" y="3848928"/>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6E94851-73ED-4578-8C29-6D3F6A893BC2}">
      <dsp:nvSpPr>
        <dsp:cNvPr id="0" name=""/>
        <dsp:cNvSpPr/>
      </dsp:nvSpPr>
      <dsp:spPr>
        <a:xfrm>
          <a:off x="0" y="3848928"/>
          <a:ext cx="10515600" cy="549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GB" sz="1300" kern="1200" dirty="0"/>
            <a:t>For cases where there is mental or physical health concerns always record the improvement and the other health professionals working with the person/family. Always record reduction of substance/alcohol misuse from both the family members perspective and a professional's perspective (criteria 6)</a:t>
          </a:r>
          <a:endParaRPr lang="en-US" sz="1300" kern="1200" dirty="0"/>
        </a:p>
      </dsp:txBody>
      <dsp:txXfrm>
        <a:off x="0" y="3848928"/>
        <a:ext cx="10515600" cy="549760"/>
      </dsp:txXfrm>
    </dsp:sp>
    <dsp:sp modelId="{3891B084-C3FD-4E3D-B999-D11638FBFD6A}">
      <dsp:nvSpPr>
        <dsp:cNvPr id="0" name=""/>
        <dsp:cNvSpPr/>
      </dsp:nvSpPr>
      <dsp:spPr>
        <a:xfrm>
          <a:off x="0" y="4398689"/>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45BDE00-2C8F-4023-B681-EACBE86688D1}">
      <dsp:nvSpPr>
        <dsp:cNvPr id="0" name=""/>
        <dsp:cNvSpPr/>
      </dsp:nvSpPr>
      <dsp:spPr>
        <a:xfrm>
          <a:off x="0" y="4398689"/>
          <a:ext cx="10515600" cy="549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GB" sz="1300" kern="1200" dirty="0"/>
            <a:t>And REMEMEBER The Supporting Families Data Team are always available to help- Just ask! </a:t>
          </a:r>
          <a:endParaRPr lang="en-US" sz="1300" kern="1200" dirty="0"/>
        </a:p>
      </dsp:txBody>
      <dsp:txXfrm>
        <a:off x="0" y="4398689"/>
        <a:ext cx="10515600" cy="54976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54B231-6F5C-4988-829B-1BD0EAB51D38}" type="datetimeFigureOut">
              <a:rPr lang="en-GB" smtClean="0"/>
              <a:t>02/09/2021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BCC674-B273-4E29-A5F0-C07E7E7E52A7}" type="slidenum">
              <a:rPr lang="en-GB" smtClean="0"/>
              <a:t>‹#›</a:t>
            </a:fld>
            <a:endParaRPr lang="en-GB"/>
          </a:p>
        </p:txBody>
      </p:sp>
    </p:spTree>
    <p:extLst>
      <p:ext uri="{BB962C8B-B14F-4D97-AF65-F5344CB8AC3E}">
        <p14:creationId xmlns:p14="http://schemas.microsoft.com/office/powerpoint/2010/main" val="14011271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have spoken a lot about how we should be approaching our assessments and the type of information that we need to gather.  All of this information should be recorded in the normal way.  </a:t>
            </a:r>
          </a:p>
          <a:p>
            <a:endParaRPr lang="en-GB" dirty="0"/>
          </a:p>
          <a:p>
            <a:r>
              <a:rPr lang="en-GB" dirty="0"/>
              <a:t>Now, one thing that I am not an advocate of is copy and paste – but in this case, we are literally looking at copying and pasting information into the TFOP.  </a:t>
            </a:r>
          </a:p>
          <a:p>
            <a:endParaRPr lang="en-GB" dirty="0"/>
          </a:p>
          <a:p>
            <a:r>
              <a:rPr lang="en-GB" dirty="0"/>
              <a:t>What is a TFOP – It’s a Troubled Families Outcome Plan – and once you have assessed a family and opened them to a Plan, you will have one of these sitting in your work tray until you come to the end of your intervention.   It is where we gather all of our evidence for submitting claims, for gathering information on the main difficulties experienced by families in Coventry, and then using that information to inform the services that we commission and the intervention we provide in the future.  So it’s a really important document.</a:t>
            </a:r>
          </a:p>
          <a:p>
            <a:endParaRPr lang="en-GB" dirty="0"/>
          </a:p>
          <a:p>
            <a:endParaRPr lang="en-GB" dirty="0"/>
          </a:p>
          <a:p>
            <a:endParaRPr lang="en-GB" dirty="0"/>
          </a:p>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90D97A9-0218-49F2-BA9A-194377DCA067}"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69220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581CB-E7BD-45C4-89B6-33CEE850EAF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F7E9E76-E7CB-4F1D-A5E1-D2A6D0445AE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E5F35C7-8688-4367-9460-7AEE6D1F8856}"/>
              </a:ext>
            </a:extLst>
          </p:cNvPr>
          <p:cNvSpPr>
            <a:spLocks noGrp="1"/>
          </p:cNvSpPr>
          <p:nvPr>
            <p:ph type="dt" sz="half" idx="10"/>
          </p:nvPr>
        </p:nvSpPr>
        <p:spPr/>
        <p:txBody>
          <a:bodyPr/>
          <a:lstStyle/>
          <a:p>
            <a:fld id="{8941CF43-1E95-40BC-94E0-B33AAF594FAF}" type="datetimeFigureOut">
              <a:rPr lang="en-GB" smtClean="0"/>
              <a:t>02/09/2021</a:t>
            </a:fld>
            <a:endParaRPr lang="en-GB"/>
          </a:p>
        </p:txBody>
      </p:sp>
      <p:sp>
        <p:nvSpPr>
          <p:cNvPr id="5" name="Footer Placeholder 4">
            <a:extLst>
              <a:ext uri="{FF2B5EF4-FFF2-40B4-BE49-F238E27FC236}">
                <a16:creationId xmlns:a16="http://schemas.microsoft.com/office/drawing/2014/main" id="{C0E25F42-3EC1-4F7A-8BC7-6E8F394E2D9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69EC71F-2AB5-4942-9E8D-23E628AC4CFB}"/>
              </a:ext>
            </a:extLst>
          </p:cNvPr>
          <p:cNvSpPr>
            <a:spLocks noGrp="1"/>
          </p:cNvSpPr>
          <p:nvPr>
            <p:ph type="sldNum" sz="quarter" idx="12"/>
          </p:nvPr>
        </p:nvSpPr>
        <p:spPr/>
        <p:txBody>
          <a:bodyPr/>
          <a:lstStyle/>
          <a:p>
            <a:fld id="{CFE9CC2D-8ED6-45F8-A58E-DF70A50CD168}" type="slidenum">
              <a:rPr lang="en-GB" smtClean="0"/>
              <a:t>‹#›</a:t>
            </a:fld>
            <a:endParaRPr lang="en-GB"/>
          </a:p>
        </p:txBody>
      </p:sp>
    </p:spTree>
    <p:extLst>
      <p:ext uri="{BB962C8B-B14F-4D97-AF65-F5344CB8AC3E}">
        <p14:creationId xmlns:p14="http://schemas.microsoft.com/office/powerpoint/2010/main" val="3610365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4709F-6D64-4DC5-892E-C6EC8E6657B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9B7DE55-1E7B-4A97-AFEE-F37763CA44D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4965928-05C9-4A8C-8B2C-A0089229C117}"/>
              </a:ext>
            </a:extLst>
          </p:cNvPr>
          <p:cNvSpPr>
            <a:spLocks noGrp="1"/>
          </p:cNvSpPr>
          <p:nvPr>
            <p:ph type="dt" sz="half" idx="10"/>
          </p:nvPr>
        </p:nvSpPr>
        <p:spPr/>
        <p:txBody>
          <a:bodyPr/>
          <a:lstStyle/>
          <a:p>
            <a:fld id="{8941CF43-1E95-40BC-94E0-B33AAF594FAF}" type="datetimeFigureOut">
              <a:rPr lang="en-GB" smtClean="0"/>
              <a:t>02/09/2021</a:t>
            </a:fld>
            <a:endParaRPr lang="en-GB"/>
          </a:p>
        </p:txBody>
      </p:sp>
      <p:sp>
        <p:nvSpPr>
          <p:cNvPr id="5" name="Footer Placeholder 4">
            <a:extLst>
              <a:ext uri="{FF2B5EF4-FFF2-40B4-BE49-F238E27FC236}">
                <a16:creationId xmlns:a16="http://schemas.microsoft.com/office/drawing/2014/main" id="{41747EF1-8C77-455D-B878-A7F507F6A69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398068-838A-4115-90F7-F0AD5C8E745F}"/>
              </a:ext>
            </a:extLst>
          </p:cNvPr>
          <p:cNvSpPr>
            <a:spLocks noGrp="1"/>
          </p:cNvSpPr>
          <p:nvPr>
            <p:ph type="sldNum" sz="quarter" idx="12"/>
          </p:nvPr>
        </p:nvSpPr>
        <p:spPr/>
        <p:txBody>
          <a:bodyPr/>
          <a:lstStyle/>
          <a:p>
            <a:fld id="{CFE9CC2D-8ED6-45F8-A58E-DF70A50CD168}" type="slidenum">
              <a:rPr lang="en-GB" smtClean="0"/>
              <a:t>‹#›</a:t>
            </a:fld>
            <a:endParaRPr lang="en-GB"/>
          </a:p>
        </p:txBody>
      </p:sp>
    </p:spTree>
    <p:extLst>
      <p:ext uri="{BB962C8B-B14F-4D97-AF65-F5344CB8AC3E}">
        <p14:creationId xmlns:p14="http://schemas.microsoft.com/office/powerpoint/2010/main" val="569979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0A2671F-1905-41B1-9678-D60A211ED46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F251FA8-00D8-4E98-A291-3E264BA3E38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CB98A83-6017-471B-9DB3-CAB3F2C2529B}"/>
              </a:ext>
            </a:extLst>
          </p:cNvPr>
          <p:cNvSpPr>
            <a:spLocks noGrp="1"/>
          </p:cNvSpPr>
          <p:nvPr>
            <p:ph type="dt" sz="half" idx="10"/>
          </p:nvPr>
        </p:nvSpPr>
        <p:spPr/>
        <p:txBody>
          <a:bodyPr/>
          <a:lstStyle/>
          <a:p>
            <a:fld id="{8941CF43-1E95-40BC-94E0-B33AAF594FAF}" type="datetimeFigureOut">
              <a:rPr lang="en-GB" smtClean="0"/>
              <a:t>02/09/2021</a:t>
            </a:fld>
            <a:endParaRPr lang="en-GB"/>
          </a:p>
        </p:txBody>
      </p:sp>
      <p:sp>
        <p:nvSpPr>
          <p:cNvPr id="5" name="Footer Placeholder 4">
            <a:extLst>
              <a:ext uri="{FF2B5EF4-FFF2-40B4-BE49-F238E27FC236}">
                <a16:creationId xmlns:a16="http://schemas.microsoft.com/office/drawing/2014/main" id="{A85BE33E-EB69-459C-91C3-772F7CA1A9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0D7EC45-C68E-40EF-A18E-BE9E51E53825}"/>
              </a:ext>
            </a:extLst>
          </p:cNvPr>
          <p:cNvSpPr>
            <a:spLocks noGrp="1"/>
          </p:cNvSpPr>
          <p:nvPr>
            <p:ph type="sldNum" sz="quarter" idx="12"/>
          </p:nvPr>
        </p:nvSpPr>
        <p:spPr/>
        <p:txBody>
          <a:bodyPr/>
          <a:lstStyle/>
          <a:p>
            <a:fld id="{CFE9CC2D-8ED6-45F8-A58E-DF70A50CD168}" type="slidenum">
              <a:rPr lang="en-GB" smtClean="0"/>
              <a:t>‹#›</a:t>
            </a:fld>
            <a:endParaRPr lang="en-GB"/>
          </a:p>
        </p:txBody>
      </p:sp>
    </p:spTree>
    <p:extLst>
      <p:ext uri="{BB962C8B-B14F-4D97-AF65-F5344CB8AC3E}">
        <p14:creationId xmlns:p14="http://schemas.microsoft.com/office/powerpoint/2010/main" val="16824510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8269B8-9795-4A4C-9FCE-5311D4D972DD}" type="datetimeFigureOut">
              <a:rPr lang="en-GB" smtClean="0"/>
              <a:t>02/09/2021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903DF2E-589C-4C84-A9B4-A0232CC99EC0}" type="slidenum">
              <a:rPr lang="en-GB" smtClean="0"/>
              <a:t>‹#›</a:t>
            </a:fld>
            <a:endParaRPr lang="en-GB"/>
          </a:p>
        </p:txBody>
      </p:sp>
    </p:spTree>
    <p:extLst>
      <p:ext uri="{BB962C8B-B14F-4D97-AF65-F5344CB8AC3E}">
        <p14:creationId xmlns:p14="http://schemas.microsoft.com/office/powerpoint/2010/main" val="1810578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B2071-B8BE-4745-9D5F-4231EC99260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8B4CD05-845A-4F0B-9CD8-8A1F325E47C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C76347A-EB56-45FE-99D2-9986A634C70A}"/>
              </a:ext>
            </a:extLst>
          </p:cNvPr>
          <p:cNvSpPr>
            <a:spLocks noGrp="1"/>
          </p:cNvSpPr>
          <p:nvPr>
            <p:ph type="dt" sz="half" idx="10"/>
          </p:nvPr>
        </p:nvSpPr>
        <p:spPr/>
        <p:txBody>
          <a:bodyPr/>
          <a:lstStyle/>
          <a:p>
            <a:fld id="{8941CF43-1E95-40BC-94E0-B33AAF594FAF}" type="datetimeFigureOut">
              <a:rPr lang="en-GB" smtClean="0"/>
              <a:t>02/09/2021</a:t>
            </a:fld>
            <a:endParaRPr lang="en-GB"/>
          </a:p>
        </p:txBody>
      </p:sp>
      <p:sp>
        <p:nvSpPr>
          <p:cNvPr id="5" name="Footer Placeholder 4">
            <a:extLst>
              <a:ext uri="{FF2B5EF4-FFF2-40B4-BE49-F238E27FC236}">
                <a16:creationId xmlns:a16="http://schemas.microsoft.com/office/drawing/2014/main" id="{388C6E54-87C5-4B49-A42B-077D2BDFD7E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A5AB7D-531C-41E8-88B7-FE45AB2AE125}"/>
              </a:ext>
            </a:extLst>
          </p:cNvPr>
          <p:cNvSpPr>
            <a:spLocks noGrp="1"/>
          </p:cNvSpPr>
          <p:nvPr>
            <p:ph type="sldNum" sz="quarter" idx="12"/>
          </p:nvPr>
        </p:nvSpPr>
        <p:spPr/>
        <p:txBody>
          <a:bodyPr/>
          <a:lstStyle/>
          <a:p>
            <a:fld id="{CFE9CC2D-8ED6-45F8-A58E-DF70A50CD168}" type="slidenum">
              <a:rPr lang="en-GB" smtClean="0"/>
              <a:t>‹#›</a:t>
            </a:fld>
            <a:endParaRPr lang="en-GB"/>
          </a:p>
        </p:txBody>
      </p:sp>
    </p:spTree>
    <p:extLst>
      <p:ext uri="{BB962C8B-B14F-4D97-AF65-F5344CB8AC3E}">
        <p14:creationId xmlns:p14="http://schemas.microsoft.com/office/powerpoint/2010/main" val="214846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A9CE8-3FE2-4070-BCA1-4B4B449524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98896AD-2F22-4734-B1DD-69B37D7C322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FA3218-C5BB-4F9E-A4AE-DB4E0664AB77}"/>
              </a:ext>
            </a:extLst>
          </p:cNvPr>
          <p:cNvSpPr>
            <a:spLocks noGrp="1"/>
          </p:cNvSpPr>
          <p:nvPr>
            <p:ph type="dt" sz="half" idx="10"/>
          </p:nvPr>
        </p:nvSpPr>
        <p:spPr/>
        <p:txBody>
          <a:bodyPr/>
          <a:lstStyle/>
          <a:p>
            <a:fld id="{8941CF43-1E95-40BC-94E0-B33AAF594FAF}" type="datetimeFigureOut">
              <a:rPr lang="en-GB" smtClean="0"/>
              <a:t>02/09/2021</a:t>
            </a:fld>
            <a:endParaRPr lang="en-GB"/>
          </a:p>
        </p:txBody>
      </p:sp>
      <p:sp>
        <p:nvSpPr>
          <p:cNvPr id="5" name="Footer Placeholder 4">
            <a:extLst>
              <a:ext uri="{FF2B5EF4-FFF2-40B4-BE49-F238E27FC236}">
                <a16:creationId xmlns:a16="http://schemas.microsoft.com/office/drawing/2014/main" id="{FFEF2AD1-86E1-46D0-907F-B8BC9306BBA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BD14EAB-E328-4959-A396-762F9F0E8BE3}"/>
              </a:ext>
            </a:extLst>
          </p:cNvPr>
          <p:cNvSpPr>
            <a:spLocks noGrp="1"/>
          </p:cNvSpPr>
          <p:nvPr>
            <p:ph type="sldNum" sz="quarter" idx="12"/>
          </p:nvPr>
        </p:nvSpPr>
        <p:spPr/>
        <p:txBody>
          <a:bodyPr/>
          <a:lstStyle/>
          <a:p>
            <a:fld id="{CFE9CC2D-8ED6-45F8-A58E-DF70A50CD168}" type="slidenum">
              <a:rPr lang="en-GB" smtClean="0"/>
              <a:t>‹#›</a:t>
            </a:fld>
            <a:endParaRPr lang="en-GB"/>
          </a:p>
        </p:txBody>
      </p:sp>
    </p:spTree>
    <p:extLst>
      <p:ext uri="{BB962C8B-B14F-4D97-AF65-F5344CB8AC3E}">
        <p14:creationId xmlns:p14="http://schemas.microsoft.com/office/powerpoint/2010/main" val="2967530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4CCE2-A538-4B66-A595-56DA1FECA99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E72B522-81F6-4B7D-98EA-85793E57792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B1E5A29-2D46-40A8-8898-56A59077294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B67CBB8-67A5-40E7-B65C-0D0431037C67}"/>
              </a:ext>
            </a:extLst>
          </p:cNvPr>
          <p:cNvSpPr>
            <a:spLocks noGrp="1"/>
          </p:cNvSpPr>
          <p:nvPr>
            <p:ph type="dt" sz="half" idx="10"/>
          </p:nvPr>
        </p:nvSpPr>
        <p:spPr/>
        <p:txBody>
          <a:bodyPr/>
          <a:lstStyle/>
          <a:p>
            <a:fld id="{8941CF43-1E95-40BC-94E0-B33AAF594FAF}" type="datetimeFigureOut">
              <a:rPr lang="en-GB" smtClean="0"/>
              <a:t>02/09/2021</a:t>
            </a:fld>
            <a:endParaRPr lang="en-GB"/>
          </a:p>
        </p:txBody>
      </p:sp>
      <p:sp>
        <p:nvSpPr>
          <p:cNvPr id="6" name="Footer Placeholder 5">
            <a:extLst>
              <a:ext uri="{FF2B5EF4-FFF2-40B4-BE49-F238E27FC236}">
                <a16:creationId xmlns:a16="http://schemas.microsoft.com/office/drawing/2014/main" id="{C12CC1D6-C3F5-48D0-8DA3-04F9390A1EB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4A84534-F55F-40DF-BDEF-0F00F745F437}"/>
              </a:ext>
            </a:extLst>
          </p:cNvPr>
          <p:cNvSpPr>
            <a:spLocks noGrp="1"/>
          </p:cNvSpPr>
          <p:nvPr>
            <p:ph type="sldNum" sz="quarter" idx="12"/>
          </p:nvPr>
        </p:nvSpPr>
        <p:spPr/>
        <p:txBody>
          <a:bodyPr/>
          <a:lstStyle/>
          <a:p>
            <a:fld id="{CFE9CC2D-8ED6-45F8-A58E-DF70A50CD168}" type="slidenum">
              <a:rPr lang="en-GB" smtClean="0"/>
              <a:t>‹#›</a:t>
            </a:fld>
            <a:endParaRPr lang="en-GB"/>
          </a:p>
        </p:txBody>
      </p:sp>
    </p:spTree>
    <p:extLst>
      <p:ext uri="{BB962C8B-B14F-4D97-AF65-F5344CB8AC3E}">
        <p14:creationId xmlns:p14="http://schemas.microsoft.com/office/powerpoint/2010/main" val="1204601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1EAAB-D181-454F-8998-7C4A53E7A6E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C61C788-FA3B-40C6-BF5A-5C7B35FDE08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56E212F-9FAE-4771-9923-F6E382482C2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AE933F4-1AAF-4692-B229-0A44FD3AD48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C5F3E9F-25D0-4365-9CA4-3CA31A9EE0C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823EA15-9F4F-436C-ADDA-214F4DFAE163}"/>
              </a:ext>
            </a:extLst>
          </p:cNvPr>
          <p:cNvSpPr>
            <a:spLocks noGrp="1"/>
          </p:cNvSpPr>
          <p:nvPr>
            <p:ph type="dt" sz="half" idx="10"/>
          </p:nvPr>
        </p:nvSpPr>
        <p:spPr/>
        <p:txBody>
          <a:bodyPr/>
          <a:lstStyle/>
          <a:p>
            <a:fld id="{8941CF43-1E95-40BC-94E0-B33AAF594FAF}" type="datetimeFigureOut">
              <a:rPr lang="en-GB" smtClean="0"/>
              <a:t>02/09/2021</a:t>
            </a:fld>
            <a:endParaRPr lang="en-GB"/>
          </a:p>
        </p:txBody>
      </p:sp>
      <p:sp>
        <p:nvSpPr>
          <p:cNvPr id="8" name="Footer Placeholder 7">
            <a:extLst>
              <a:ext uri="{FF2B5EF4-FFF2-40B4-BE49-F238E27FC236}">
                <a16:creationId xmlns:a16="http://schemas.microsoft.com/office/drawing/2014/main" id="{261E28A9-7B39-4CA3-841A-B0F63D6ABAA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847A3A0-D1F2-4E64-A296-8548665E1977}"/>
              </a:ext>
            </a:extLst>
          </p:cNvPr>
          <p:cNvSpPr>
            <a:spLocks noGrp="1"/>
          </p:cNvSpPr>
          <p:nvPr>
            <p:ph type="sldNum" sz="quarter" idx="12"/>
          </p:nvPr>
        </p:nvSpPr>
        <p:spPr/>
        <p:txBody>
          <a:bodyPr/>
          <a:lstStyle/>
          <a:p>
            <a:fld id="{CFE9CC2D-8ED6-45F8-A58E-DF70A50CD168}" type="slidenum">
              <a:rPr lang="en-GB" smtClean="0"/>
              <a:t>‹#›</a:t>
            </a:fld>
            <a:endParaRPr lang="en-GB"/>
          </a:p>
        </p:txBody>
      </p:sp>
    </p:spTree>
    <p:extLst>
      <p:ext uri="{BB962C8B-B14F-4D97-AF65-F5344CB8AC3E}">
        <p14:creationId xmlns:p14="http://schemas.microsoft.com/office/powerpoint/2010/main" val="3573279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7B755-B449-4E68-98CC-279400347B5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E66DB21-84C5-4026-A740-45D0D6EE3623}"/>
              </a:ext>
            </a:extLst>
          </p:cNvPr>
          <p:cNvSpPr>
            <a:spLocks noGrp="1"/>
          </p:cNvSpPr>
          <p:nvPr>
            <p:ph type="dt" sz="half" idx="10"/>
          </p:nvPr>
        </p:nvSpPr>
        <p:spPr/>
        <p:txBody>
          <a:bodyPr/>
          <a:lstStyle/>
          <a:p>
            <a:fld id="{8941CF43-1E95-40BC-94E0-B33AAF594FAF}" type="datetimeFigureOut">
              <a:rPr lang="en-GB" smtClean="0"/>
              <a:t>02/09/2021</a:t>
            </a:fld>
            <a:endParaRPr lang="en-GB"/>
          </a:p>
        </p:txBody>
      </p:sp>
      <p:sp>
        <p:nvSpPr>
          <p:cNvPr id="4" name="Footer Placeholder 3">
            <a:extLst>
              <a:ext uri="{FF2B5EF4-FFF2-40B4-BE49-F238E27FC236}">
                <a16:creationId xmlns:a16="http://schemas.microsoft.com/office/drawing/2014/main" id="{8C8E765E-9ECB-440E-8273-690277BF0FF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48CCC04-6D41-4540-ACCD-5E8495750005}"/>
              </a:ext>
            </a:extLst>
          </p:cNvPr>
          <p:cNvSpPr>
            <a:spLocks noGrp="1"/>
          </p:cNvSpPr>
          <p:nvPr>
            <p:ph type="sldNum" sz="quarter" idx="12"/>
          </p:nvPr>
        </p:nvSpPr>
        <p:spPr/>
        <p:txBody>
          <a:bodyPr/>
          <a:lstStyle/>
          <a:p>
            <a:fld id="{CFE9CC2D-8ED6-45F8-A58E-DF70A50CD168}" type="slidenum">
              <a:rPr lang="en-GB" smtClean="0"/>
              <a:t>‹#›</a:t>
            </a:fld>
            <a:endParaRPr lang="en-GB"/>
          </a:p>
        </p:txBody>
      </p:sp>
    </p:spTree>
    <p:extLst>
      <p:ext uri="{BB962C8B-B14F-4D97-AF65-F5344CB8AC3E}">
        <p14:creationId xmlns:p14="http://schemas.microsoft.com/office/powerpoint/2010/main" val="1565483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72DFAF-4A9C-496B-8536-4354DC5EA4A8}"/>
              </a:ext>
            </a:extLst>
          </p:cNvPr>
          <p:cNvSpPr>
            <a:spLocks noGrp="1"/>
          </p:cNvSpPr>
          <p:nvPr>
            <p:ph type="dt" sz="half" idx="10"/>
          </p:nvPr>
        </p:nvSpPr>
        <p:spPr/>
        <p:txBody>
          <a:bodyPr/>
          <a:lstStyle/>
          <a:p>
            <a:fld id="{8941CF43-1E95-40BC-94E0-B33AAF594FAF}" type="datetimeFigureOut">
              <a:rPr lang="en-GB" smtClean="0"/>
              <a:t>02/09/2021</a:t>
            </a:fld>
            <a:endParaRPr lang="en-GB"/>
          </a:p>
        </p:txBody>
      </p:sp>
      <p:sp>
        <p:nvSpPr>
          <p:cNvPr id="3" name="Footer Placeholder 2">
            <a:extLst>
              <a:ext uri="{FF2B5EF4-FFF2-40B4-BE49-F238E27FC236}">
                <a16:creationId xmlns:a16="http://schemas.microsoft.com/office/drawing/2014/main" id="{E2DFB962-93DE-4763-816E-ED71279CA04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54A697E-E6F7-4075-92D6-4C76BDD0155A}"/>
              </a:ext>
            </a:extLst>
          </p:cNvPr>
          <p:cNvSpPr>
            <a:spLocks noGrp="1"/>
          </p:cNvSpPr>
          <p:nvPr>
            <p:ph type="sldNum" sz="quarter" idx="12"/>
          </p:nvPr>
        </p:nvSpPr>
        <p:spPr/>
        <p:txBody>
          <a:bodyPr/>
          <a:lstStyle/>
          <a:p>
            <a:fld id="{CFE9CC2D-8ED6-45F8-A58E-DF70A50CD168}" type="slidenum">
              <a:rPr lang="en-GB" smtClean="0"/>
              <a:t>‹#›</a:t>
            </a:fld>
            <a:endParaRPr lang="en-GB"/>
          </a:p>
        </p:txBody>
      </p:sp>
    </p:spTree>
    <p:extLst>
      <p:ext uri="{BB962C8B-B14F-4D97-AF65-F5344CB8AC3E}">
        <p14:creationId xmlns:p14="http://schemas.microsoft.com/office/powerpoint/2010/main" val="332262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D9688-AB17-4D10-B3A4-D514FC843A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72AFDF8-7EC0-4AA3-94E7-7FECCA0682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6FFDA85-83BC-4DB8-9BF9-35DC80A81D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B5EC58-0EBC-428E-A4DF-3F7D4B644776}"/>
              </a:ext>
            </a:extLst>
          </p:cNvPr>
          <p:cNvSpPr>
            <a:spLocks noGrp="1"/>
          </p:cNvSpPr>
          <p:nvPr>
            <p:ph type="dt" sz="half" idx="10"/>
          </p:nvPr>
        </p:nvSpPr>
        <p:spPr/>
        <p:txBody>
          <a:bodyPr/>
          <a:lstStyle/>
          <a:p>
            <a:fld id="{8941CF43-1E95-40BC-94E0-B33AAF594FAF}" type="datetimeFigureOut">
              <a:rPr lang="en-GB" smtClean="0"/>
              <a:t>02/09/2021</a:t>
            </a:fld>
            <a:endParaRPr lang="en-GB"/>
          </a:p>
        </p:txBody>
      </p:sp>
      <p:sp>
        <p:nvSpPr>
          <p:cNvPr id="6" name="Footer Placeholder 5">
            <a:extLst>
              <a:ext uri="{FF2B5EF4-FFF2-40B4-BE49-F238E27FC236}">
                <a16:creationId xmlns:a16="http://schemas.microsoft.com/office/drawing/2014/main" id="{3847BAE3-8E83-4956-9F90-7A6505C16AC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A440EB-5F69-4B07-8950-6E8DD235B600}"/>
              </a:ext>
            </a:extLst>
          </p:cNvPr>
          <p:cNvSpPr>
            <a:spLocks noGrp="1"/>
          </p:cNvSpPr>
          <p:nvPr>
            <p:ph type="sldNum" sz="quarter" idx="12"/>
          </p:nvPr>
        </p:nvSpPr>
        <p:spPr/>
        <p:txBody>
          <a:bodyPr/>
          <a:lstStyle/>
          <a:p>
            <a:fld id="{CFE9CC2D-8ED6-45F8-A58E-DF70A50CD168}" type="slidenum">
              <a:rPr lang="en-GB" smtClean="0"/>
              <a:t>‹#›</a:t>
            </a:fld>
            <a:endParaRPr lang="en-GB"/>
          </a:p>
        </p:txBody>
      </p:sp>
    </p:spTree>
    <p:extLst>
      <p:ext uri="{BB962C8B-B14F-4D97-AF65-F5344CB8AC3E}">
        <p14:creationId xmlns:p14="http://schemas.microsoft.com/office/powerpoint/2010/main" val="3922599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2051B-2675-4FB7-95C0-859E16CF99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0DEB62D-E030-4512-8972-801602807C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5C7E351-FEB3-4BE2-9B46-04CB955F17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802B11-46F8-438F-B2D6-3AEB9BF52019}"/>
              </a:ext>
            </a:extLst>
          </p:cNvPr>
          <p:cNvSpPr>
            <a:spLocks noGrp="1"/>
          </p:cNvSpPr>
          <p:nvPr>
            <p:ph type="dt" sz="half" idx="10"/>
          </p:nvPr>
        </p:nvSpPr>
        <p:spPr/>
        <p:txBody>
          <a:bodyPr/>
          <a:lstStyle/>
          <a:p>
            <a:fld id="{8941CF43-1E95-40BC-94E0-B33AAF594FAF}" type="datetimeFigureOut">
              <a:rPr lang="en-GB" smtClean="0"/>
              <a:t>02/09/2021</a:t>
            </a:fld>
            <a:endParaRPr lang="en-GB"/>
          </a:p>
        </p:txBody>
      </p:sp>
      <p:sp>
        <p:nvSpPr>
          <p:cNvPr id="6" name="Footer Placeholder 5">
            <a:extLst>
              <a:ext uri="{FF2B5EF4-FFF2-40B4-BE49-F238E27FC236}">
                <a16:creationId xmlns:a16="http://schemas.microsoft.com/office/drawing/2014/main" id="{53025C5F-C227-433C-A63A-4EDC5F82D0D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41DD16D-63D5-4C3F-8E02-BD482EE3D49B}"/>
              </a:ext>
            </a:extLst>
          </p:cNvPr>
          <p:cNvSpPr>
            <a:spLocks noGrp="1"/>
          </p:cNvSpPr>
          <p:nvPr>
            <p:ph type="sldNum" sz="quarter" idx="12"/>
          </p:nvPr>
        </p:nvSpPr>
        <p:spPr/>
        <p:txBody>
          <a:bodyPr/>
          <a:lstStyle/>
          <a:p>
            <a:fld id="{CFE9CC2D-8ED6-45F8-A58E-DF70A50CD168}" type="slidenum">
              <a:rPr lang="en-GB" smtClean="0"/>
              <a:t>‹#›</a:t>
            </a:fld>
            <a:endParaRPr lang="en-GB"/>
          </a:p>
        </p:txBody>
      </p:sp>
    </p:spTree>
    <p:extLst>
      <p:ext uri="{BB962C8B-B14F-4D97-AF65-F5344CB8AC3E}">
        <p14:creationId xmlns:p14="http://schemas.microsoft.com/office/powerpoint/2010/main" val="3600245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879199-65F3-4ECD-A6DB-87102DFA6E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69672A7-41D2-4D17-9A59-723AA8F05E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993A510-4ADC-40AE-95E8-FA75E64465A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41CF43-1E95-40BC-94E0-B33AAF594FAF}" type="datetimeFigureOut">
              <a:rPr lang="en-GB" smtClean="0"/>
              <a:t>02/09/2021</a:t>
            </a:fld>
            <a:endParaRPr lang="en-GB"/>
          </a:p>
        </p:txBody>
      </p:sp>
      <p:sp>
        <p:nvSpPr>
          <p:cNvPr id="5" name="Footer Placeholder 4">
            <a:extLst>
              <a:ext uri="{FF2B5EF4-FFF2-40B4-BE49-F238E27FC236}">
                <a16:creationId xmlns:a16="http://schemas.microsoft.com/office/drawing/2014/main" id="{84FA9267-A1F5-4849-A572-D3DF6471C9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BDCAE4C-C92F-4490-A875-81E46C78679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E9CC2D-8ED6-45F8-A58E-DF70A50CD168}" type="slidenum">
              <a:rPr lang="en-GB" smtClean="0"/>
              <a:t>‹#›</a:t>
            </a:fld>
            <a:endParaRPr lang="en-GB"/>
          </a:p>
        </p:txBody>
      </p:sp>
    </p:spTree>
    <p:extLst>
      <p:ext uri="{BB962C8B-B14F-4D97-AF65-F5344CB8AC3E}">
        <p14:creationId xmlns:p14="http://schemas.microsoft.com/office/powerpoint/2010/main" val="26520756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8269B8-9795-4A4C-9FCE-5311D4D972DD}" type="datetimeFigureOut">
              <a:rPr lang="en-GB" smtClean="0"/>
              <a:t>02/09/2021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03DF2E-589C-4C84-A9B4-A0232CC99EC0}" type="slidenum">
              <a:rPr lang="en-GB" smtClean="0"/>
              <a:t>‹#›</a:t>
            </a:fld>
            <a:endParaRPr lang="en-GB"/>
          </a:p>
        </p:txBody>
      </p:sp>
    </p:spTree>
    <p:extLst>
      <p:ext uri="{BB962C8B-B14F-4D97-AF65-F5344CB8AC3E}">
        <p14:creationId xmlns:p14="http://schemas.microsoft.com/office/powerpoint/2010/main" val="1475751040"/>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Coventry" TargetMode="External"/><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151139A-886F-4B97-8815-729AD3831B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12" name="Rectangle 11">
            <a:extLst>
              <a:ext uri="{FF2B5EF4-FFF2-40B4-BE49-F238E27FC236}">
                <a16:creationId xmlns:a16="http://schemas.microsoft.com/office/drawing/2014/main" id="{AB5E08C4-8CDD-4623-A5B8-E998C6DEE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492"/>
            <a:ext cx="12191998" cy="1575955"/>
          </a:xfrm>
          <a:prstGeom prst="rect">
            <a:avLst/>
          </a:prstGeom>
          <a:gradFill>
            <a:gsLst>
              <a:gs pos="0">
                <a:schemeClr val="accent1">
                  <a:lumMod val="50000"/>
                </a:scheme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15F33878-D502-4FFA-8ACE-F2AECDB2A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35"/>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3539FEE-81D3-4406-802E-60B20B16F4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8" y="-5307777"/>
            <a:ext cx="1576446" cy="12192001"/>
          </a:xfrm>
          <a:prstGeom prst="rect">
            <a:avLst/>
          </a:prstGeom>
          <a:gradFill>
            <a:gsLst>
              <a:gs pos="16000">
                <a:srgbClr val="000000">
                  <a:alpha val="0"/>
                </a:srgbClr>
              </a:gs>
              <a:gs pos="99000">
                <a:srgbClr val="000000">
                  <a:alpha val="87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DC701763-729E-462F-A5A8-E0DEFEB1E2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25434" y="986"/>
            <a:ext cx="4303422" cy="1575461"/>
          </a:xfrm>
          <a:prstGeom prst="rect">
            <a:avLst/>
          </a:prstGeom>
          <a:gradFill>
            <a:gsLst>
              <a:gs pos="0">
                <a:schemeClr val="accent1">
                  <a:alpha val="17000"/>
                </a:schemeClr>
              </a:gs>
              <a:gs pos="74000">
                <a:schemeClr val="accent1">
                  <a:lumMod val="5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BB231AA-DAE6-4400-B350-E4D6A4A6188C}"/>
              </a:ext>
            </a:extLst>
          </p:cNvPr>
          <p:cNvSpPr>
            <a:spLocks noGrp="1"/>
          </p:cNvSpPr>
          <p:nvPr>
            <p:ph type="ctrTitle"/>
          </p:nvPr>
        </p:nvSpPr>
        <p:spPr>
          <a:xfrm>
            <a:off x="279783" y="2004630"/>
            <a:ext cx="7949817" cy="1121125"/>
          </a:xfrm>
        </p:spPr>
        <p:txBody>
          <a:bodyPr anchor="ctr">
            <a:noAutofit/>
          </a:bodyPr>
          <a:lstStyle/>
          <a:p>
            <a:pPr algn="l"/>
            <a:r>
              <a:rPr lang="en-GB" sz="4000" dirty="0">
                <a:solidFill>
                  <a:schemeClr val="accent1">
                    <a:lumMod val="50000"/>
                  </a:schemeClr>
                </a:solidFill>
                <a:latin typeface="Aharoni" panose="02010803020104030203" pitchFamily="2" charset="-79"/>
                <a:cs typeface="Aharoni" panose="02010803020104030203" pitchFamily="2" charset="-79"/>
              </a:rPr>
              <a:t>Supporting Families Programme</a:t>
            </a:r>
          </a:p>
        </p:txBody>
      </p:sp>
      <p:sp>
        <p:nvSpPr>
          <p:cNvPr id="3" name="Subtitle 2">
            <a:extLst>
              <a:ext uri="{FF2B5EF4-FFF2-40B4-BE49-F238E27FC236}">
                <a16:creationId xmlns:a16="http://schemas.microsoft.com/office/drawing/2014/main" id="{C0B6EE26-1340-4BE9-8E46-FEE148C54B6E}"/>
              </a:ext>
            </a:extLst>
          </p:cNvPr>
          <p:cNvSpPr>
            <a:spLocks noGrp="1"/>
          </p:cNvSpPr>
          <p:nvPr>
            <p:ph type="subTitle" idx="1"/>
          </p:nvPr>
        </p:nvSpPr>
        <p:spPr>
          <a:xfrm>
            <a:off x="279782" y="2856596"/>
            <a:ext cx="3291839" cy="830453"/>
          </a:xfrm>
        </p:spPr>
        <p:txBody>
          <a:bodyPr anchor="ctr">
            <a:normAutofit/>
          </a:bodyPr>
          <a:lstStyle/>
          <a:p>
            <a:pPr algn="l"/>
            <a:r>
              <a:rPr lang="en-GB" sz="2000" dirty="0">
                <a:solidFill>
                  <a:schemeClr val="accent1">
                    <a:lumMod val="50000"/>
                  </a:schemeClr>
                </a:solidFill>
              </a:rPr>
              <a:t>2021 and beyond</a:t>
            </a:r>
          </a:p>
        </p:txBody>
      </p:sp>
      <p:pic>
        <p:nvPicPr>
          <p:cNvPr id="4" name="Picture 3" descr="image001">
            <a:extLst>
              <a:ext uri="{FF2B5EF4-FFF2-40B4-BE49-F238E27FC236}">
                <a16:creationId xmlns:a16="http://schemas.microsoft.com/office/drawing/2014/main" id="{19887787-3C9C-4842-B71A-6CDE1272467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6484" y="4307653"/>
            <a:ext cx="12105516" cy="242110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a:extLst>
              <a:ext uri="{FF2B5EF4-FFF2-40B4-BE49-F238E27FC236}">
                <a16:creationId xmlns:a16="http://schemas.microsoft.com/office/drawing/2014/main" id="{677B38B5-9B75-44C2-BD71-C4B17A8E981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69151" y="133835"/>
            <a:ext cx="1308775" cy="1308775"/>
          </a:xfrm>
          <a:prstGeom prst="rect">
            <a:avLst/>
          </a:prstGeom>
        </p:spPr>
      </p:pic>
    </p:spTree>
    <p:extLst>
      <p:ext uri="{BB962C8B-B14F-4D97-AF65-F5344CB8AC3E}">
        <p14:creationId xmlns:p14="http://schemas.microsoft.com/office/powerpoint/2010/main" val="3454897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D256F-2397-44B0-A559-C3BCB319B89B}"/>
              </a:ext>
            </a:extLst>
          </p:cNvPr>
          <p:cNvSpPr>
            <a:spLocks noGrp="1"/>
          </p:cNvSpPr>
          <p:nvPr>
            <p:ph type="title"/>
          </p:nvPr>
        </p:nvSpPr>
        <p:spPr/>
        <p:txBody>
          <a:bodyPr/>
          <a:lstStyle/>
          <a:p>
            <a:r>
              <a:rPr lang="en-GB" b="1" dirty="0">
                <a:solidFill>
                  <a:schemeClr val="accent1">
                    <a:lumMod val="50000"/>
                  </a:schemeClr>
                </a:solidFill>
              </a:rPr>
              <a:t>Supporting Families Programme</a:t>
            </a:r>
          </a:p>
        </p:txBody>
      </p:sp>
      <p:graphicFrame>
        <p:nvGraphicFramePr>
          <p:cNvPr id="5" name="Content Placeholder 2">
            <a:extLst>
              <a:ext uri="{FF2B5EF4-FFF2-40B4-BE49-F238E27FC236}">
                <a16:creationId xmlns:a16="http://schemas.microsoft.com/office/drawing/2014/main" id="{2A13558B-1693-4E16-BF72-C655A56375C6}"/>
              </a:ext>
            </a:extLst>
          </p:cNvPr>
          <p:cNvGraphicFramePr>
            <a:graphicFrameLocks noGrp="1"/>
          </p:cNvGraphicFramePr>
          <p:nvPr>
            <p:ph idx="1"/>
            <p:extLst>
              <p:ext uri="{D42A27DB-BD31-4B8C-83A1-F6EECF244321}">
                <p14:modId xmlns:p14="http://schemas.microsoft.com/office/powerpoint/2010/main" val="4354054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27359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icture containing outdoor, sky, building, city&#10;&#10;Description automatically generated">
            <a:extLst>
              <a:ext uri="{FF2B5EF4-FFF2-40B4-BE49-F238E27FC236}">
                <a16:creationId xmlns:a16="http://schemas.microsoft.com/office/drawing/2014/main" id="{700C30D0-2714-4960-978E-C6DEF57C9F2D}"/>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24079" t="9091" r="12938"/>
          <a:stretch/>
        </p:blipFill>
        <p:spPr>
          <a:xfrm>
            <a:off x="20" y="584909"/>
            <a:ext cx="5718616" cy="5509675"/>
          </a:xfrm>
          <a:custGeom>
            <a:avLst/>
            <a:gdLst/>
            <a:ahLst/>
            <a:cxnLst/>
            <a:rect l="l" t="t" r="r" b="b"/>
            <a:pathLst>
              <a:path w="5718636" h="5509675">
                <a:moveTo>
                  <a:pt x="0" y="0"/>
                </a:moveTo>
                <a:lnTo>
                  <a:pt x="2672821" y="0"/>
                </a:lnTo>
                <a:lnTo>
                  <a:pt x="2673116" y="639"/>
                </a:lnTo>
                <a:lnTo>
                  <a:pt x="3175662" y="639"/>
                </a:lnTo>
                <a:lnTo>
                  <a:pt x="5718636" y="5509675"/>
                </a:lnTo>
                <a:lnTo>
                  <a:pt x="502842" y="5509675"/>
                </a:lnTo>
                <a:lnTo>
                  <a:pt x="502842" y="5509036"/>
                </a:lnTo>
                <a:lnTo>
                  <a:pt x="0" y="5509036"/>
                </a:lnTo>
                <a:close/>
              </a:path>
            </a:pathLst>
          </a:custGeom>
        </p:spPr>
      </p:pic>
      <p:sp>
        <p:nvSpPr>
          <p:cNvPr id="11" name="Freeform: Shape 10">
            <a:extLst>
              <a:ext uri="{FF2B5EF4-FFF2-40B4-BE49-F238E27FC236}">
                <a16:creationId xmlns:a16="http://schemas.microsoft.com/office/drawing/2014/main" id="{17CDB40A-75BB-4498-A20B-59C3984A3A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842619" y="585526"/>
            <a:ext cx="8349381" cy="5509038"/>
          </a:xfrm>
          <a:custGeom>
            <a:avLst/>
            <a:gdLst>
              <a:gd name="connsiteX0" fmla="*/ 0 w 8349381"/>
              <a:gd name="connsiteY0" fmla="*/ 0 h 5509038"/>
              <a:gd name="connsiteX1" fmla="*/ 8349381 w 8349381"/>
              <a:gd name="connsiteY1" fmla="*/ 0 h 5509038"/>
              <a:gd name="connsiteX2" fmla="*/ 5806407 w 8349381"/>
              <a:gd name="connsiteY2" fmla="*/ 5509038 h 5509038"/>
              <a:gd name="connsiteX3" fmla="*/ 0 w 8349381"/>
              <a:gd name="connsiteY3" fmla="*/ 5509038 h 5509038"/>
            </a:gdLst>
            <a:ahLst/>
            <a:cxnLst>
              <a:cxn ang="0">
                <a:pos x="connsiteX0" y="connsiteY0"/>
              </a:cxn>
              <a:cxn ang="0">
                <a:pos x="connsiteX1" y="connsiteY1"/>
              </a:cxn>
              <a:cxn ang="0">
                <a:pos x="connsiteX2" y="connsiteY2"/>
              </a:cxn>
              <a:cxn ang="0">
                <a:pos x="connsiteX3" y="connsiteY3"/>
              </a:cxn>
            </a:cxnLst>
            <a:rect l="l" t="t" r="r" b="b"/>
            <a:pathLst>
              <a:path w="8349381" h="5509038">
                <a:moveTo>
                  <a:pt x="0" y="0"/>
                </a:moveTo>
                <a:lnTo>
                  <a:pt x="8349381" y="0"/>
                </a:lnTo>
                <a:lnTo>
                  <a:pt x="5806407" y="5509038"/>
                </a:lnTo>
                <a:lnTo>
                  <a:pt x="0" y="5509038"/>
                </a:lnTo>
                <a:close/>
              </a:path>
            </a:pathLst>
          </a:cu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lumMod val="95000"/>
                </a:prstClr>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EBCF40F4-3156-46CF-91CC-C702355DECC5}"/>
              </a:ext>
            </a:extLst>
          </p:cNvPr>
          <p:cNvSpPr>
            <a:spLocks noGrp="1"/>
          </p:cNvSpPr>
          <p:nvPr>
            <p:ph type="body" idx="1"/>
          </p:nvPr>
        </p:nvSpPr>
        <p:spPr>
          <a:xfrm>
            <a:off x="5718636" y="3644091"/>
            <a:ext cx="6142201" cy="911117"/>
          </a:xfrm>
        </p:spPr>
        <p:txBody>
          <a:bodyPr vert="horz" lIns="91440" tIns="45720" rIns="91440" bIns="45720" rtlCol="0">
            <a:normAutofit/>
          </a:bodyPr>
          <a:lstStyle/>
          <a:p>
            <a:r>
              <a:rPr lang="en-US" sz="2800" dirty="0">
                <a:solidFill>
                  <a:srgbClr val="FFFFFF"/>
                </a:solidFill>
              </a:rPr>
              <a:t>Its just the way we do things in Coventry </a:t>
            </a:r>
          </a:p>
        </p:txBody>
      </p:sp>
      <p:sp>
        <p:nvSpPr>
          <p:cNvPr id="2" name="Title 1">
            <a:extLst>
              <a:ext uri="{FF2B5EF4-FFF2-40B4-BE49-F238E27FC236}">
                <a16:creationId xmlns:a16="http://schemas.microsoft.com/office/drawing/2014/main" id="{64CAFBFC-3F8B-4F3C-9864-600E79C6CBCD}"/>
              </a:ext>
            </a:extLst>
          </p:cNvPr>
          <p:cNvSpPr>
            <a:spLocks noGrp="1"/>
          </p:cNvSpPr>
          <p:nvPr>
            <p:ph type="title"/>
          </p:nvPr>
        </p:nvSpPr>
        <p:spPr>
          <a:xfrm>
            <a:off x="5673746" y="1408814"/>
            <a:ext cx="6142201" cy="2235277"/>
          </a:xfrm>
        </p:spPr>
        <p:txBody>
          <a:bodyPr vert="horz" lIns="91440" tIns="45720" rIns="91440" bIns="45720" rtlCol="0" anchor="b">
            <a:normAutofit/>
          </a:bodyPr>
          <a:lstStyle/>
          <a:p>
            <a:r>
              <a:rPr lang="en-US" sz="5400" dirty="0">
                <a:solidFill>
                  <a:srgbClr val="FFFFFF"/>
                </a:solidFill>
              </a:rPr>
              <a:t>Supporting Families Programme</a:t>
            </a:r>
          </a:p>
        </p:txBody>
      </p:sp>
    </p:spTree>
    <p:extLst>
      <p:ext uri="{BB962C8B-B14F-4D97-AF65-F5344CB8AC3E}">
        <p14:creationId xmlns:p14="http://schemas.microsoft.com/office/powerpoint/2010/main" val="4286943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Rectangle 22">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534769F9-8877-405B-9171-3FC714BB7F5A}"/>
              </a:ext>
            </a:extLst>
          </p:cNvPr>
          <p:cNvSpPr>
            <a:spLocks noGrp="1"/>
          </p:cNvSpPr>
          <p:nvPr>
            <p:ph type="title"/>
          </p:nvPr>
        </p:nvSpPr>
        <p:spPr>
          <a:xfrm>
            <a:off x="466722" y="586855"/>
            <a:ext cx="3201366" cy="3387497"/>
          </a:xfrm>
        </p:spPr>
        <p:txBody>
          <a:bodyPr anchor="b">
            <a:normAutofit/>
          </a:bodyPr>
          <a:lstStyle/>
          <a:p>
            <a:pPr algn="r"/>
            <a:r>
              <a:rPr lang="en-GB" sz="4000">
                <a:solidFill>
                  <a:srgbClr val="FFFFFF"/>
                </a:solidFill>
              </a:rPr>
              <a:t>Supporting Families Eligibility </a:t>
            </a:r>
          </a:p>
        </p:txBody>
      </p:sp>
      <p:sp>
        <p:nvSpPr>
          <p:cNvPr id="6" name="Content Placeholder 5">
            <a:extLst>
              <a:ext uri="{FF2B5EF4-FFF2-40B4-BE49-F238E27FC236}">
                <a16:creationId xmlns:a16="http://schemas.microsoft.com/office/drawing/2014/main" id="{A1F8A2C3-522F-4787-8736-681B61E3D26E}"/>
              </a:ext>
            </a:extLst>
          </p:cNvPr>
          <p:cNvSpPr>
            <a:spLocks noGrp="1"/>
          </p:cNvSpPr>
          <p:nvPr>
            <p:ph idx="1"/>
          </p:nvPr>
        </p:nvSpPr>
        <p:spPr>
          <a:xfrm>
            <a:off x="4810259" y="649480"/>
            <a:ext cx="6555347" cy="5546047"/>
          </a:xfrm>
        </p:spPr>
        <p:txBody>
          <a:bodyPr anchor="ctr">
            <a:normAutofit/>
          </a:bodyPr>
          <a:lstStyle/>
          <a:p>
            <a:pPr marL="0" indent="0">
              <a:spcAft>
                <a:spcPts val="600"/>
              </a:spcAft>
              <a:buNone/>
            </a:pPr>
            <a:r>
              <a:rPr lang="en-US" sz="1700" b="1"/>
              <a:t>To be eligible for Supporting Families there needs to be these 2 things:</a:t>
            </a:r>
          </a:p>
          <a:p>
            <a:pPr marL="628650" indent="-514350">
              <a:spcAft>
                <a:spcPts val="600"/>
              </a:spcAft>
              <a:buFont typeface="+mj-lt"/>
              <a:buAutoNum type="arabicPeriod"/>
            </a:pPr>
            <a:r>
              <a:rPr lang="en-US" sz="1700"/>
              <a:t>A Whole Family Assessment </a:t>
            </a:r>
          </a:p>
          <a:p>
            <a:pPr marL="628650" indent="-514350">
              <a:spcAft>
                <a:spcPts val="600"/>
              </a:spcAft>
              <a:buFont typeface="+mj-lt"/>
              <a:buAutoNum type="arabicPeriod"/>
            </a:pPr>
            <a:r>
              <a:rPr lang="en-US" sz="1700"/>
              <a:t> A Recorded Plan</a:t>
            </a:r>
          </a:p>
          <a:p>
            <a:pPr marL="0" indent="0">
              <a:buNone/>
            </a:pPr>
            <a:r>
              <a:rPr lang="en-GB" sz="1700"/>
              <a:t>Every member of the family should be assessed for any support that they may need.</a:t>
            </a:r>
          </a:p>
          <a:p>
            <a:pPr marL="0" indent="0">
              <a:buNone/>
            </a:pPr>
            <a:r>
              <a:rPr lang="en-GB" sz="1700"/>
              <a:t>This should include any extended family member if they are living in the same household.</a:t>
            </a:r>
          </a:p>
          <a:p>
            <a:pPr marL="0" indent="0">
              <a:buNone/>
            </a:pPr>
            <a:r>
              <a:rPr lang="en-GB" sz="1700"/>
              <a:t>Example:  You could have Mum, Dad (or Step-Dad/Partner) and 2 children living with Grandma and her child.  In this instance all family members would need to be assessed.  </a:t>
            </a:r>
          </a:p>
          <a:p>
            <a:pPr marL="0" indent="0">
              <a:buNone/>
            </a:pPr>
            <a:r>
              <a:rPr lang="en-GB" sz="1700" b="1"/>
              <a:t>What Happens if someone refuses to be part of the Assessment? </a:t>
            </a:r>
          </a:p>
          <a:p>
            <a:pPr marL="0" indent="0">
              <a:buNone/>
            </a:pPr>
            <a:r>
              <a:rPr lang="en-GB" sz="1700"/>
              <a:t>A simple line in the assessment that indicates whole family working can be sufficient. Example: “This assessment explores the needs of the whole family; at this time no needs were identified for X and Y”.</a:t>
            </a:r>
          </a:p>
          <a:p>
            <a:pPr marL="0" indent="0">
              <a:buNone/>
            </a:pPr>
            <a:r>
              <a:rPr lang="en-GB" sz="1700" b="1"/>
              <a:t>Note: However, if the person refusing to be involved in the assessment has identified needs that impact on the family they will need to be assessed, or this can result in it not being a whole family assessment as these needs would need to be supported.</a:t>
            </a:r>
          </a:p>
          <a:p>
            <a:pPr marL="0" indent="0">
              <a:buNone/>
            </a:pPr>
            <a:endParaRPr lang="en-GB" sz="1700"/>
          </a:p>
          <a:p>
            <a:pPr marL="628650" indent="-514350">
              <a:spcAft>
                <a:spcPts val="600"/>
              </a:spcAft>
              <a:buFont typeface="+mj-lt"/>
              <a:buAutoNum type="arabicPeriod"/>
            </a:pPr>
            <a:endParaRPr lang="en-US" sz="1700"/>
          </a:p>
          <a:p>
            <a:pPr marL="0" indent="0">
              <a:buNone/>
            </a:pPr>
            <a:endParaRPr lang="en-GB" sz="1700"/>
          </a:p>
        </p:txBody>
      </p:sp>
    </p:spTree>
    <p:extLst>
      <p:ext uri="{BB962C8B-B14F-4D97-AF65-F5344CB8AC3E}">
        <p14:creationId xmlns:p14="http://schemas.microsoft.com/office/powerpoint/2010/main" val="3609943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1314C12-0379-442A-8926-70E432952EFE}"/>
              </a:ext>
            </a:extLst>
          </p:cNvPr>
          <p:cNvSpPr>
            <a:spLocks noGrp="1"/>
          </p:cNvSpPr>
          <p:nvPr>
            <p:ph type="title"/>
          </p:nvPr>
        </p:nvSpPr>
        <p:spPr>
          <a:xfrm>
            <a:off x="466722" y="586855"/>
            <a:ext cx="3201366" cy="3387497"/>
          </a:xfrm>
        </p:spPr>
        <p:txBody>
          <a:bodyPr vert="horz" lIns="91440" tIns="45720" rIns="91440" bIns="45720" rtlCol="0" anchor="b">
            <a:normAutofit/>
          </a:bodyPr>
          <a:lstStyle/>
          <a:p>
            <a:pPr algn="r"/>
            <a:r>
              <a:rPr lang="en-US" sz="4000" kern="1200" dirty="0">
                <a:solidFill>
                  <a:srgbClr val="FFFFFF"/>
                </a:solidFill>
                <a:latin typeface="+mj-lt"/>
                <a:ea typeface="+mj-ea"/>
                <a:cs typeface="+mj-cs"/>
              </a:rPr>
              <a:t>The Supporting  Families Criteria</a:t>
            </a:r>
            <a:br>
              <a:rPr lang="en-US" sz="4000" kern="1200" dirty="0">
                <a:solidFill>
                  <a:srgbClr val="FFFFFF"/>
                </a:solidFill>
                <a:latin typeface="+mj-lt"/>
                <a:ea typeface="+mj-ea"/>
                <a:cs typeface="+mj-cs"/>
              </a:rPr>
            </a:br>
            <a:r>
              <a:rPr lang="en-US" sz="2800" kern="1200" dirty="0">
                <a:solidFill>
                  <a:srgbClr val="FFFFFF"/>
                </a:solidFill>
                <a:latin typeface="+mj-lt"/>
                <a:ea typeface="+mj-ea"/>
                <a:cs typeface="+mj-cs"/>
              </a:rPr>
              <a:t>Whole Family Assessment and Plan</a:t>
            </a:r>
            <a:endParaRPr lang="en-US" sz="4000" kern="1200" dirty="0">
              <a:solidFill>
                <a:srgbClr val="FFFFFF"/>
              </a:solidFill>
              <a:latin typeface="+mj-lt"/>
              <a:ea typeface="+mj-ea"/>
              <a:cs typeface="+mj-cs"/>
            </a:endParaRPr>
          </a:p>
        </p:txBody>
      </p:sp>
      <p:sp>
        <p:nvSpPr>
          <p:cNvPr id="4" name="Content Placeholder 2">
            <a:extLst>
              <a:ext uri="{FF2B5EF4-FFF2-40B4-BE49-F238E27FC236}">
                <a16:creationId xmlns:a16="http://schemas.microsoft.com/office/drawing/2014/main" id="{78A94F82-174A-4299-8633-E10B36D9E1F6}"/>
              </a:ext>
            </a:extLst>
          </p:cNvPr>
          <p:cNvSpPr txBox="1">
            <a:spLocks/>
          </p:cNvSpPr>
          <p:nvPr/>
        </p:nvSpPr>
        <p:spPr>
          <a:xfrm>
            <a:off x="4810259" y="649480"/>
            <a:ext cx="6555347" cy="5546047"/>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Six Headline Criteria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(must meet at least 2 to be eligible)</a:t>
            </a:r>
          </a:p>
          <a:p>
            <a:pPr marL="971550" marR="0" lvl="0" indent="-457200" algn="l" defTabSz="914400" rtl="0" eaLnBrk="1" fontAlgn="auto" latinLnBrk="0" hangingPunct="1">
              <a:lnSpc>
                <a:spcPct val="90000"/>
              </a:lnSpc>
              <a:spcBef>
                <a:spcPts val="1000"/>
              </a:spcBef>
              <a:spcAft>
                <a:spcPts val="0"/>
              </a:spcAft>
              <a:buClrTx/>
              <a:buSzTx/>
              <a:buFont typeface="+mj-lt"/>
              <a:buAutoNum type="arabicPeriod"/>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Children of all ages who need help, are identified as in need or are subject to a Child Protection Plan</a:t>
            </a:r>
          </a:p>
          <a:p>
            <a:pPr marL="971550" marR="0" lvl="0" indent="-457200" algn="l" defTabSz="914400" rtl="0" eaLnBrk="1" fontAlgn="auto" latinLnBrk="0" hangingPunct="1">
              <a:lnSpc>
                <a:spcPct val="90000"/>
              </a:lnSpc>
              <a:spcBef>
                <a:spcPts val="1000"/>
              </a:spcBef>
              <a:spcAft>
                <a:spcPts val="0"/>
              </a:spcAft>
              <a:buClrTx/>
              <a:buSzTx/>
              <a:buFont typeface="+mj-lt"/>
              <a:buAutoNum type="arabicPeriod"/>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Parent or child involved in crime or anti-social behaviour</a:t>
            </a:r>
          </a:p>
          <a:p>
            <a:pPr marL="971550" marR="0" lvl="0" indent="-457200" algn="l" defTabSz="914400" rtl="0" eaLnBrk="1" fontAlgn="auto" latinLnBrk="0" hangingPunct="1">
              <a:lnSpc>
                <a:spcPct val="90000"/>
              </a:lnSpc>
              <a:spcBef>
                <a:spcPts val="1000"/>
              </a:spcBef>
              <a:spcAft>
                <a:spcPts val="0"/>
              </a:spcAft>
              <a:buClrTx/>
              <a:buSzTx/>
              <a:buFont typeface="+mj-lt"/>
              <a:buAutoNum type="arabicPeriod"/>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Children who have not been attending school regularly- </a:t>
            </a:r>
            <a:r>
              <a:rPr kumimoji="0" lang="en-US" sz="2000" b="0" i="0" u="none" strike="noStrike" kern="1200" cap="none" spc="0" normalizeH="0" baseline="0" noProof="0" dirty="0">
                <a:ln>
                  <a:noFill/>
                </a:ln>
                <a:solidFill>
                  <a:srgbClr val="FF0000"/>
                </a:solidFill>
                <a:effectLst/>
                <a:uLnTx/>
                <a:uFillTx/>
                <a:latin typeface="Calibri" panose="020F0502020204030204"/>
                <a:ea typeface="+mn-ea"/>
                <a:cs typeface="+mn-cs"/>
              </a:rPr>
              <a:t>Mandatory</a:t>
            </a:r>
          </a:p>
          <a:p>
            <a:pPr marL="971550" marR="0" lvl="0" indent="-457200" algn="l" defTabSz="914400" rtl="0" eaLnBrk="1" fontAlgn="auto" latinLnBrk="0" hangingPunct="1">
              <a:lnSpc>
                <a:spcPct val="90000"/>
              </a:lnSpc>
              <a:spcBef>
                <a:spcPts val="1000"/>
              </a:spcBef>
              <a:spcAft>
                <a:spcPts val="0"/>
              </a:spcAft>
              <a:buClrTx/>
              <a:buSzTx/>
              <a:buFont typeface="+mj-lt"/>
              <a:buAutoNum type="arabicPeriod"/>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Adults out of work or at risk of financial exclusion or young people at risk of worklessness- </a:t>
            </a:r>
            <a:r>
              <a:rPr kumimoji="0" lang="en-US" sz="2000" b="0" i="0" u="none" strike="noStrike" kern="1200" cap="none" spc="0" normalizeH="0" baseline="0" noProof="0" dirty="0">
                <a:ln>
                  <a:noFill/>
                </a:ln>
                <a:solidFill>
                  <a:srgbClr val="FF0000"/>
                </a:solidFill>
                <a:effectLst/>
                <a:uLnTx/>
                <a:uFillTx/>
                <a:latin typeface="Calibri" panose="020F0502020204030204"/>
                <a:ea typeface="+mn-ea"/>
                <a:cs typeface="+mn-cs"/>
              </a:rPr>
              <a:t>Mandatory</a:t>
            </a:r>
          </a:p>
          <a:p>
            <a:pPr marL="971550" marR="0" lvl="0" indent="-457200" algn="l" defTabSz="914400" rtl="0" eaLnBrk="1" fontAlgn="auto" latinLnBrk="0" hangingPunct="1">
              <a:lnSpc>
                <a:spcPct val="90000"/>
              </a:lnSpc>
              <a:spcBef>
                <a:spcPts val="1000"/>
              </a:spcBef>
              <a:spcAft>
                <a:spcPts val="0"/>
              </a:spcAft>
              <a:buClrTx/>
              <a:buSzTx/>
              <a:buFont typeface="+mj-lt"/>
              <a:buAutoNum type="arabicPeriod"/>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Families affected by domestic abuse </a:t>
            </a:r>
          </a:p>
          <a:p>
            <a:pPr marL="971550" marR="0" lvl="0" indent="-457200" algn="l" defTabSz="914400" rtl="0" eaLnBrk="1" fontAlgn="auto" latinLnBrk="0" hangingPunct="1">
              <a:lnSpc>
                <a:spcPct val="90000"/>
              </a:lnSpc>
              <a:spcBef>
                <a:spcPts val="1000"/>
              </a:spcBef>
              <a:spcAft>
                <a:spcPts val="0"/>
              </a:spcAft>
              <a:buClrTx/>
              <a:buSzTx/>
              <a:buFont typeface="+mj-lt"/>
              <a:buAutoNum type="arabicPeriod"/>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Parents and children with a range of health problems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61221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E752548-174A-492B-AD1C-36D02A4C2122}"/>
              </a:ext>
            </a:extLst>
          </p:cNvPr>
          <p:cNvSpPr>
            <a:spLocks noGrp="1"/>
          </p:cNvSpPr>
          <p:nvPr>
            <p:ph type="title"/>
          </p:nvPr>
        </p:nvSpPr>
        <p:spPr>
          <a:xfrm>
            <a:off x="1371599" y="294538"/>
            <a:ext cx="9895951" cy="1033669"/>
          </a:xfrm>
        </p:spPr>
        <p:txBody>
          <a:bodyPr>
            <a:normAutofit/>
          </a:bodyPr>
          <a:lstStyle/>
          <a:p>
            <a:r>
              <a:rPr lang="en-GB" sz="4000" dirty="0">
                <a:solidFill>
                  <a:srgbClr val="FFFFFF"/>
                </a:solidFill>
              </a:rPr>
              <a:t>Supporting Families Outcome Plan (SFOP)</a:t>
            </a:r>
          </a:p>
        </p:txBody>
      </p:sp>
      <p:sp>
        <p:nvSpPr>
          <p:cNvPr id="3" name="Content Placeholder 2">
            <a:extLst>
              <a:ext uri="{FF2B5EF4-FFF2-40B4-BE49-F238E27FC236}">
                <a16:creationId xmlns:a16="http://schemas.microsoft.com/office/drawing/2014/main" id="{104A7856-85D6-4C93-9544-D38D002A39BF}"/>
              </a:ext>
            </a:extLst>
          </p:cNvPr>
          <p:cNvSpPr>
            <a:spLocks noGrp="1"/>
          </p:cNvSpPr>
          <p:nvPr>
            <p:ph idx="1"/>
          </p:nvPr>
        </p:nvSpPr>
        <p:spPr>
          <a:xfrm>
            <a:off x="1179577" y="1755648"/>
            <a:ext cx="9916054" cy="4489704"/>
          </a:xfrm>
        </p:spPr>
        <p:txBody>
          <a:bodyPr anchor="ctr">
            <a:normAutofit/>
          </a:bodyPr>
          <a:lstStyle/>
          <a:p>
            <a:r>
              <a:rPr lang="en-GB" sz="2000" dirty="0"/>
              <a:t>The SFOP is triggered in EHM when you have completed a whole family assessment and the case is moving to the Early Help Plan stage </a:t>
            </a:r>
          </a:p>
          <a:p>
            <a:pPr marL="0" indent="0">
              <a:buNone/>
            </a:pPr>
            <a:r>
              <a:rPr lang="en-GB" sz="2000" dirty="0"/>
              <a:t>There are two questions in the assessment that trigger the SFOP</a:t>
            </a:r>
          </a:p>
          <a:p>
            <a:pPr marL="457200" indent="-457200">
              <a:buAutoNum type="arabicParenR"/>
            </a:pPr>
            <a:r>
              <a:rPr lang="en-GB" sz="2000" dirty="0"/>
              <a:t>Is this a whole family assessment (was everyone in the household considered)?</a:t>
            </a:r>
          </a:p>
          <a:p>
            <a:pPr marL="457200" indent="-457200">
              <a:buAutoNum type="arabicParenR"/>
            </a:pPr>
            <a:r>
              <a:rPr lang="en-GB" sz="2000" dirty="0"/>
              <a:t>Is the assessment moving to plan? </a:t>
            </a:r>
          </a:p>
          <a:p>
            <a:pPr marL="0" indent="0">
              <a:buNone/>
            </a:pPr>
            <a:r>
              <a:rPr lang="en-GB" sz="2000" dirty="0"/>
              <a:t>If you answer yes to both questions then the SFOP link appears, if you answer no to either you will be asked to justify why.</a:t>
            </a:r>
          </a:p>
          <a:p>
            <a:r>
              <a:rPr lang="en-GB" sz="2000" dirty="0"/>
              <a:t>The SFOP will sit in your work tray alongside your case activity until closure</a:t>
            </a:r>
          </a:p>
          <a:p>
            <a:r>
              <a:rPr lang="en-GB" sz="2000" dirty="0"/>
              <a:t>Following your assessment the front page of the SFOP should be completed answering the 6 criteria questions</a:t>
            </a:r>
          </a:p>
          <a:p>
            <a:r>
              <a:rPr lang="en-GB" sz="2000" dirty="0"/>
              <a:t>The criteria selected each have a section page to complete</a:t>
            </a:r>
          </a:p>
          <a:p>
            <a:r>
              <a:rPr lang="en-GB" sz="2000" dirty="0"/>
              <a:t>The SFOP should then be updated regularly to reflect the child/ families journey</a:t>
            </a:r>
          </a:p>
        </p:txBody>
      </p:sp>
    </p:spTree>
    <p:extLst>
      <p:ext uri="{BB962C8B-B14F-4D97-AF65-F5344CB8AC3E}">
        <p14:creationId xmlns:p14="http://schemas.microsoft.com/office/powerpoint/2010/main" val="3240657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DE1EF48-D75B-4B89-B5DD-0F07B46B1EA8}"/>
              </a:ext>
            </a:extLst>
          </p:cNvPr>
          <p:cNvSpPr>
            <a:spLocks noGrp="1"/>
          </p:cNvSpPr>
          <p:nvPr>
            <p:ph type="title"/>
          </p:nvPr>
        </p:nvSpPr>
        <p:spPr>
          <a:xfrm>
            <a:off x="1371597" y="348865"/>
            <a:ext cx="10044023" cy="877729"/>
          </a:xfrm>
        </p:spPr>
        <p:txBody>
          <a:bodyPr anchor="ctr">
            <a:normAutofit/>
          </a:bodyPr>
          <a:lstStyle/>
          <a:p>
            <a:r>
              <a:rPr lang="en-GB" sz="4000" b="1" dirty="0">
                <a:solidFill>
                  <a:srgbClr val="FFFFFF"/>
                </a:solidFill>
              </a:rPr>
              <a:t>What is a Supporting Families Outcome Plan? </a:t>
            </a:r>
          </a:p>
        </p:txBody>
      </p:sp>
      <p:graphicFrame>
        <p:nvGraphicFramePr>
          <p:cNvPr id="5" name="Content Placeholder 2">
            <a:extLst>
              <a:ext uri="{FF2B5EF4-FFF2-40B4-BE49-F238E27FC236}">
                <a16:creationId xmlns:a16="http://schemas.microsoft.com/office/drawing/2014/main" id="{4F998247-0057-481F-8DAC-914548B35B69}"/>
              </a:ext>
            </a:extLst>
          </p:cNvPr>
          <p:cNvGraphicFramePr>
            <a:graphicFrameLocks noGrp="1"/>
          </p:cNvGraphicFramePr>
          <p:nvPr>
            <p:ph idx="1"/>
            <p:extLst>
              <p:ext uri="{D42A27DB-BD31-4B8C-83A1-F6EECF244321}">
                <p14:modId xmlns:p14="http://schemas.microsoft.com/office/powerpoint/2010/main" val="3186246868"/>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40584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E7577FA-3245-48EF-9EA1-79D8777ED405}"/>
              </a:ext>
            </a:extLst>
          </p:cNvPr>
          <p:cNvSpPr>
            <a:spLocks noGrp="1"/>
          </p:cNvSpPr>
          <p:nvPr>
            <p:ph type="title"/>
          </p:nvPr>
        </p:nvSpPr>
        <p:spPr>
          <a:xfrm>
            <a:off x="838200" y="365125"/>
            <a:ext cx="10515600" cy="766989"/>
          </a:xfrm>
        </p:spPr>
        <p:txBody>
          <a:bodyPr/>
          <a:lstStyle/>
          <a:p>
            <a:r>
              <a:rPr lang="en-GB"/>
              <a:t>Top Tips</a:t>
            </a:r>
            <a:endParaRPr lang="en-GB" dirty="0"/>
          </a:p>
        </p:txBody>
      </p:sp>
      <p:graphicFrame>
        <p:nvGraphicFramePr>
          <p:cNvPr id="7" name="Content Placeholder 4">
            <a:extLst>
              <a:ext uri="{FF2B5EF4-FFF2-40B4-BE49-F238E27FC236}">
                <a16:creationId xmlns:a16="http://schemas.microsoft.com/office/drawing/2014/main" id="{CC2FC608-14C6-434A-9B7F-C3767476F3B0}"/>
              </a:ext>
            </a:extLst>
          </p:cNvPr>
          <p:cNvGraphicFramePr>
            <a:graphicFrameLocks noGrp="1"/>
          </p:cNvGraphicFramePr>
          <p:nvPr>
            <p:ph idx="1"/>
            <p:extLst>
              <p:ext uri="{D42A27DB-BD31-4B8C-83A1-F6EECF244321}">
                <p14:modId xmlns:p14="http://schemas.microsoft.com/office/powerpoint/2010/main" val="2168918886"/>
              </p:ext>
            </p:extLst>
          </p:nvPr>
        </p:nvGraphicFramePr>
        <p:xfrm>
          <a:off x="838200" y="1227909"/>
          <a:ext cx="10515600" cy="49490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796722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1082</Words>
  <Application>Microsoft Office PowerPoint</Application>
  <PresentationFormat>Widescreen</PresentationFormat>
  <Paragraphs>66</Paragraphs>
  <Slides>8</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8</vt:i4>
      </vt:variant>
    </vt:vector>
  </HeadingPairs>
  <TitlesOfParts>
    <vt:vector size="14" baseType="lpstr">
      <vt:lpstr>Aharoni</vt:lpstr>
      <vt:lpstr>Arial</vt:lpstr>
      <vt:lpstr>Calibri</vt:lpstr>
      <vt:lpstr>Calibri Light</vt:lpstr>
      <vt:lpstr>Office Theme</vt:lpstr>
      <vt:lpstr>1_Office Theme</vt:lpstr>
      <vt:lpstr>Supporting Families Programme</vt:lpstr>
      <vt:lpstr>Supporting Families Programme</vt:lpstr>
      <vt:lpstr>Supporting Families Programme</vt:lpstr>
      <vt:lpstr>Supporting Families Eligibility </vt:lpstr>
      <vt:lpstr>The Supporting  Families Criteria Whole Family Assessment and Plan</vt:lpstr>
      <vt:lpstr>Supporting Families Outcome Plan (SFOP)</vt:lpstr>
      <vt:lpstr>What is a Supporting Families Outcome Plan? </vt:lpstr>
      <vt:lpstr>Top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Supporting Families Programme</dc:title>
  <dc:creator>Martin-Jones, Nicola</dc:creator>
  <cp:lastModifiedBy>Martin-Jones, Nicola</cp:lastModifiedBy>
  <cp:revision>2</cp:revision>
  <dcterms:created xsi:type="dcterms:W3CDTF">2021-09-02T11:11:57Z</dcterms:created>
  <dcterms:modified xsi:type="dcterms:W3CDTF">2021-09-02T11:18:32Z</dcterms:modified>
</cp:coreProperties>
</file>