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68" r:id="rId1"/>
    <p:sldMasterId id="2147485037" r:id="rId2"/>
    <p:sldMasterId id="2147483655" r:id="rId3"/>
    <p:sldMasterId id="2147483686" r:id="rId4"/>
    <p:sldMasterId id="2147483660" r:id="rId5"/>
  </p:sldMasterIdLst>
  <p:notesMasterIdLst>
    <p:notesMasterId r:id="rId19"/>
  </p:notesMasterIdLst>
  <p:sldIdLst>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49"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BF35C-A90E-492D-9C20-6E5959B61007}" type="datetimeFigureOut">
              <a:rPr lang="en-GB" smtClean="0"/>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6D68-B44A-471C-B570-7341E072DAFA}" type="slidenum">
              <a:rPr lang="en-GB" smtClean="0"/>
              <a:t>‹#›</a:t>
            </a:fld>
            <a:endParaRPr lang="en-GB"/>
          </a:p>
        </p:txBody>
      </p:sp>
    </p:spTree>
    <p:extLst>
      <p:ext uri="{BB962C8B-B14F-4D97-AF65-F5344CB8AC3E}">
        <p14:creationId xmlns:p14="http://schemas.microsoft.com/office/powerpoint/2010/main" val="32693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0692C-C250-4BE5-BA4B-82EB1672D42F}" type="slidenum">
              <a:rPr lang="en-GB" smtClean="0"/>
              <a:t>2</a:t>
            </a:fld>
            <a:endParaRPr lang="en-GB"/>
          </a:p>
        </p:txBody>
      </p:sp>
    </p:spTree>
    <p:extLst>
      <p:ext uri="{BB962C8B-B14F-4D97-AF65-F5344CB8AC3E}">
        <p14:creationId xmlns:p14="http://schemas.microsoft.com/office/powerpoint/2010/main" val="387825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Net zero costs less than 1% of GDP and present opportunities to develop new products-services demanded globally &amp; new jobs </a:t>
            </a:r>
          </a:p>
        </p:txBody>
      </p:sp>
      <p:sp>
        <p:nvSpPr>
          <p:cNvPr id="4" name="Slide Number Placeholder 3"/>
          <p:cNvSpPr>
            <a:spLocks noGrp="1"/>
          </p:cNvSpPr>
          <p:nvPr>
            <p:ph type="sldNum" sz="quarter" idx="5"/>
          </p:nvPr>
        </p:nvSpPr>
        <p:spPr/>
        <p:txBody>
          <a:bodyPr/>
          <a:lstStyle/>
          <a:p>
            <a:fld id="{A6D0692C-C250-4BE5-BA4B-82EB1672D42F}" type="slidenum">
              <a:rPr lang="en-GB" smtClean="0"/>
              <a:t>3</a:t>
            </a:fld>
            <a:endParaRPr lang="en-GB"/>
          </a:p>
        </p:txBody>
      </p:sp>
    </p:spTree>
    <p:extLst>
      <p:ext uri="{BB962C8B-B14F-4D97-AF65-F5344CB8AC3E}">
        <p14:creationId xmlns:p14="http://schemas.microsoft.com/office/powerpoint/2010/main" val="188822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2020, UK territorial greenhouse gas emissions were 406 million tonnes CO2 equivalent (MtCO2e), reducing 9.5% from 2019 and were 49.7% lower than in 1990</a:t>
            </a:r>
          </a:p>
          <a:p>
            <a:endParaRPr lang="en-GB" dirty="0"/>
          </a:p>
          <a:p>
            <a:r>
              <a:rPr lang="en-GB" dirty="0"/>
              <a:t>Emissions from energy supply are now 70.0% lower than in 1990. Transport now primary sector – quarter of emissions</a:t>
            </a:r>
          </a:p>
          <a:p>
            <a:endParaRPr lang="en-GB" dirty="0"/>
          </a:p>
          <a:p>
            <a:r>
              <a:rPr lang="en-GB" dirty="0"/>
              <a:t>The business sector is estimated to have been responsible for 18% of greenhouse gas emissions in the UK in 2020, with carbon dioxide being the most prominent gas. </a:t>
            </a:r>
          </a:p>
        </p:txBody>
      </p:sp>
      <p:sp>
        <p:nvSpPr>
          <p:cNvPr id="4" name="Slide Number Placeholder 3"/>
          <p:cNvSpPr>
            <a:spLocks noGrp="1"/>
          </p:cNvSpPr>
          <p:nvPr>
            <p:ph type="sldNum" sz="quarter" idx="5"/>
          </p:nvPr>
        </p:nvSpPr>
        <p:spPr/>
        <p:txBody>
          <a:bodyPr/>
          <a:lstStyle/>
          <a:p>
            <a:fld id="{A6D0692C-C250-4BE5-BA4B-82EB1672D42F}" type="slidenum">
              <a:rPr lang="en-GB" smtClean="0"/>
              <a:t>7</a:t>
            </a:fld>
            <a:endParaRPr lang="en-GB"/>
          </a:p>
        </p:txBody>
      </p:sp>
    </p:spTree>
    <p:extLst>
      <p:ext uri="{BB962C8B-B14F-4D97-AF65-F5344CB8AC3E}">
        <p14:creationId xmlns:p14="http://schemas.microsoft.com/office/powerpoint/2010/main" val="174914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 2020, emissions from the business sector were 35% lower than 1990 emissions – need to go faster in the next 30 years to reach net zero</a:t>
            </a:r>
          </a:p>
          <a:p>
            <a:endParaRPr lang="en-GB" dirty="0"/>
          </a:p>
          <a:p>
            <a:r>
              <a:rPr lang="en-GB" dirty="0"/>
              <a:t>Industrial combustion – could be food and beverage, paper and printing </a:t>
            </a:r>
          </a:p>
        </p:txBody>
      </p:sp>
      <p:sp>
        <p:nvSpPr>
          <p:cNvPr id="4" name="Slide Number Placeholder 3"/>
          <p:cNvSpPr>
            <a:spLocks noGrp="1"/>
          </p:cNvSpPr>
          <p:nvPr>
            <p:ph type="sldNum" sz="quarter" idx="5"/>
          </p:nvPr>
        </p:nvSpPr>
        <p:spPr/>
        <p:txBody>
          <a:bodyPr/>
          <a:lstStyle/>
          <a:p>
            <a:fld id="{A6D0692C-C250-4BE5-BA4B-82EB1672D42F}" type="slidenum">
              <a:rPr lang="en-GB" smtClean="0"/>
              <a:t>8</a:t>
            </a:fld>
            <a:endParaRPr lang="en-GB"/>
          </a:p>
        </p:txBody>
      </p:sp>
    </p:spTree>
    <p:extLst>
      <p:ext uri="{BB962C8B-B14F-4D97-AF65-F5344CB8AC3E}">
        <p14:creationId xmlns:p14="http://schemas.microsoft.com/office/powerpoint/2010/main" val="253724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https://assets.publishing.service.gov.uk/government/uploads/system/uploads/attachment_data/file/1056085/mandatory-climate-related-financial-disclosures-publicly-quoted-private-cos-llps.pdf</a:t>
            </a:r>
          </a:p>
          <a:p>
            <a:r>
              <a:rPr lang="en-GB" dirty="0"/>
              <a:t>https://assets.bbhub.io/company/sites/60/2021/10/TCFD_Booklet_FNL_Digital_March-2021.pdf</a:t>
            </a:r>
          </a:p>
          <a:p>
            <a:endParaRPr lang="en-GB" dirty="0"/>
          </a:p>
          <a:p>
            <a:r>
              <a:rPr lang="en-GB" b="0" i="0" dirty="0">
                <a:solidFill>
                  <a:srgbClr val="0B0C0C"/>
                </a:solidFill>
                <a:effectLst/>
                <a:latin typeface="GDS Transport"/>
              </a:rPr>
              <a:t>There are over 4 million homes in Great Britain and around 278,000 non-domestic buildings in England and Wales that are in areas off the gas grid</a:t>
            </a:r>
          </a:p>
          <a:p>
            <a:endParaRPr lang="en-GB" b="0" i="0" dirty="0">
              <a:solidFill>
                <a:srgbClr val="0B0C0C"/>
              </a:solidFill>
              <a:effectLst/>
              <a:latin typeface="GDS Transport"/>
            </a:endParaRPr>
          </a:p>
          <a:p>
            <a:r>
              <a:rPr lang="en-GB" dirty="0"/>
              <a:t>This is estimated to cover around 85% of the non-domestic rented stock</a:t>
            </a:r>
            <a:endParaRPr lang="en-GB" b="0" i="0" dirty="0">
              <a:solidFill>
                <a:srgbClr val="0B0C0C"/>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A6D0692C-C250-4BE5-BA4B-82EB1672D42F}" type="slidenum">
              <a:rPr lang="en-GB" smtClean="0"/>
              <a:t>9</a:t>
            </a:fld>
            <a:endParaRPr lang="en-GB"/>
          </a:p>
        </p:txBody>
      </p:sp>
    </p:spTree>
    <p:extLst>
      <p:ext uri="{BB962C8B-B14F-4D97-AF65-F5344CB8AC3E}">
        <p14:creationId xmlns:p14="http://schemas.microsoft.com/office/powerpoint/2010/main" val="29010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https://www.gov.uk/government/news/firms-must-commit-to-net-zero-to-win-major-government-contracts</a:t>
            </a:r>
          </a:p>
          <a:p>
            <a:endParaRPr lang="en-GB" dirty="0"/>
          </a:p>
        </p:txBody>
      </p:sp>
      <p:sp>
        <p:nvSpPr>
          <p:cNvPr id="4" name="Slide Number Placeholder 3"/>
          <p:cNvSpPr>
            <a:spLocks noGrp="1"/>
          </p:cNvSpPr>
          <p:nvPr>
            <p:ph type="sldNum" sz="quarter" idx="5"/>
          </p:nvPr>
        </p:nvSpPr>
        <p:spPr/>
        <p:txBody>
          <a:bodyPr/>
          <a:lstStyle/>
          <a:p>
            <a:fld id="{A6D0692C-C250-4BE5-BA4B-82EB1672D42F}" type="slidenum">
              <a:rPr lang="en-GB" smtClean="0"/>
              <a:t>10</a:t>
            </a:fld>
            <a:endParaRPr lang="en-GB"/>
          </a:p>
        </p:txBody>
      </p:sp>
    </p:spTree>
    <p:extLst>
      <p:ext uri="{BB962C8B-B14F-4D97-AF65-F5344CB8AC3E}">
        <p14:creationId xmlns:p14="http://schemas.microsoft.com/office/powerpoint/2010/main" val="70858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2035 – zero carbon grid. Aurora think 61% of time demand&gt;supply from renewables, and 39% the inverse </a:t>
            </a:r>
          </a:p>
        </p:txBody>
      </p:sp>
      <p:sp>
        <p:nvSpPr>
          <p:cNvPr id="4" name="Slide Number Placeholder 3"/>
          <p:cNvSpPr>
            <a:spLocks noGrp="1"/>
          </p:cNvSpPr>
          <p:nvPr>
            <p:ph type="sldNum" sz="quarter" idx="5"/>
          </p:nvPr>
        </p:nvSpPr>
        <p:spPr/>
        <p:txBody>
          <a:bodyPr/>
          <a:lstStyle/>
          <a:p>
            <a:fld id="{A6D0692C-C250-4BE5-BA4B-82EB1672D42F}" type="slidenum">
              <a:rPr lang="en-GB" smtClean="0"/>
              <a:t>12</a:t>
            </a:fld>
            <a:endParaRPr lang="en-GB"/>
          </a:p>
        </p:txBody>
      </p:sp>
    </p:spTree>
    <p:extLst>
      <p:ext uri="{BB962C8B-B14F-4D97-AF65-F5344CB8AC3E}">
        <p14:creationId xmlns:p14="http://schemas.microsoft.com/office/powerpoint/2010/main" val="103269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09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028824" y="946702"/>
            <a:ext cx="9152697" cy="1249845"/>
          </a:xfrm>
          <a:prstGeom prst="rect">
            <a:avLst/>
          </a:prstGeom>
        </p:spPr>
        <p:txBody>
          <a:bodyPr/>
          <a:lstStyle>
            <a:lvl1pPr>
              <a:defRPr lang="en-US" dirty="0"/>
            </a:lvl1pPr>
          </a:lstStyle>
          <a:p>
            <a:r>
              <a:rPr lang="en-GB" dirty="0"/>
              <a:t>Click to </a:t>
            </a:r>
            <a:r>
              <a:rPr lang="en-GB" dirty="0" err="1"/>
              <a:t>tiedit</a:t>
            </a:r>
            <a:r>
              <a:rPr lang="en-GB" dirty="0"/>
              <a:t> Master </a:t>
            </a:r>
            <a:r>
              <a:rPr lang="en-GB" dirty="0" err="1"/>
              <a:t>tle</a:t>
            </a:r>
            <a:r>
              <a:rPr lang="en-GB" dirty="0"/>
              <a:t> style</a:t>
            </a:r>
            <a:endParaRPr lang="en-US" dirty="0"/>
          </a:p>
        </p:txBody>
      </p:sp>
    </p:spTree>
    <p:extLst>
      <p:ext uri="{BB962C8B-B14F-4D97-AF65-F5344CB8AC3E}">
        <p14:creationId xmlns:p14="http://schemas.microsoft.com/office/powerpoint/2010/main" val="2763370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4" name="Title 1"/>
          <p:cNvSpPr>
            <a:spLocks noGrp="1"/>
          </p:cNvSpPr>
          <p:nvPr>
            <p:ph type="title" hasCustomPrompt="1"/>
          </p:nvPr>
        </p:nvSpPr>
        <p:spPr>
          <a:xfrm>
            <a:off x="1" y="2142503"/>
            <a:ext cx="6095999" cy="2046438"/>
          </a:xfrm>
          <a:prstGeom prst="rect">
            <a:avLst/>
          </a:prstGeom>
          <a:effectLst/>
        </p:spPr>
        <p:txBody>
          <a:bodyPr/>
          <a:lstStyle>
            <a:lvl1pPr algn="ctr">
              <a:defRPr sz="6000" b="0" i="0">
                <a:latin typeface="Poppins ExtraLight" pitchFamily="2" charset="77"/>
                <a:ea typeface="Poppins ExtraLight" pitchFamily="2" charset="77"/>
                <a:cs typeface="Poppins ExtraLight" pitchFamily="2" charset="77"/>
              </a:defRPr>
            </a:lvl1pPr>
          </a:lstStyle>
          <a:p>
            <a:r>
              <a:rPr lang="en-GB" dirty="0"/>
              <a:t>headline</a:t>
            </a:r>
            <a:endParaRPr lang="en-US" dirty="0"/>
          </a:p>
        </p:txBody>
      </p:sp>
      <p:sp>
        <p:nvSpPr>
          <p:cNvPr id="6" name="Title 1">
            <a:extLst>
              <a:ext uri="{FF2B5EF4-FFF2-40B4-BE49-F238E27FC236}">
                <a16:creationId xmlns:a16="http://schemas.microsoft.com/office/drawing/2014/main" id="{7188E6B3-E340-2D4F-A6D5-939538342B89}"/>
              </a:ext>
            </a:extLst>
          </p:cNvPr>
          <p:cNvSpPr txBox="1">
            <a:spLocks/>
          </p:cNvSpPr>
          <p:nvPr/>
        </p:nvSpPr>
        <p:spPr>
          <a:xfrm>
            <a:off x="642551" y="5520684"/>
            <a:ext cx="4193059" cy="366916"/>
          </a:xfrm>
          <a:prstGeom prst="rect">
            <a:avLst/>
          </a:prstGeom>
          <a:effectLst/>
        </p:spPr>
        <p:txBody>
          <a:bodyPr vert="horz" lIns="0" tIns="108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200" b="0" i="0" dirty="0">
                <a:latin typeface="Poppins Light" pitchFamily="2" charset="77"/>
                <a:cs typeface="Poppins Light" pitchFamily="2" charset="77"/>
              </a:rPr>
              <a:t>Name</a:t>
            </a:r>
            <a:r>
              <a:rPr lang="en-US" sz="1200" b="0" i="0" baseline="0" dirty="0">
                <a:latin typeface="Poppins Light" pitchFamily="2" charset="77"/>
                <a:cs typeface="Poppins Light" pitchFamily="2" charset="77"/>
              </a:rPr>
              <a:t> Surname</a:t>
            </a:r>
            <a:endParaRPr lang="en-US" sz="1200" b="0" i="0" dirty="0">
              <a:latin typeface="Poppins Light" pitchFamily="2" charset="77"/>
              <a:cs typeface="Poppins Light" pitchFamily="2" charset="77"/>
            </a:endParaRPr>
          </a:p>
        </p:txBody>
      </p:sp>
      <p:sp>
        <p:nvSpPr>
          <p:cNvPr id="7" name="Title 1">
            <a:extLst>
              <a:ext uri="{FF2B5EF4-FFF2-40B4-BE49-F238E27FC236}">
                <a16:creationId xmlns:a16="http://schemas.microsoft.com/office/drawing/2014/main" id="{954EF860-65A8-EF49-AD1C-CD129883783F}"/>
              </a:ext>
            </a:extLst>
          </p:cNvPr>
          <p:cNvSpPr txBox="1">
            <a:spLocks/>
          </p:cNvSpPr>
          <p:nvPr/>
        </p:nvSpPr>
        <p:spPr>
          <a:xfrm>
            <a:off x="642551" y="5801103"/>
            <a:ext cx="4193059" cy="366917"/>
          </a:xfrm>
          <a:prstGeom prst="rect">
            <a:avLst/>
          </a:prstGeom>
          <a:effectLst/>
        </p:spPr>
        <p:txBody>
          <a:bodyPr vert="horz" lIns="0" tIns="72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000" b="0" i="0" dirty="0">
                <a:latin typeface="Poppins ExtraLight" pitchFamily="2" charset="77"/>
                <a:cs typeface="Poppins ExtraLight" pitchFamily="2" charset="77"/>
              </a:rPr>
              <a:t>01 01</a:t>
            </a:r>
            <a:r>
              <a:rPr lang="en-US" sz="1000" b="0" i="0" baseline="0" dirty="0">
                <a:latin typeface="Poppins ExtraLight" pitchFamily="2" charset="77"/>
                <a:cs typeface="Poppins ExtraLight" pitchFamily="2" charset="77"/>
              </a:rPr>
              <a:t>  </a:t>
            </a:r>
            <a:r>
              <a:rPr lang="en-US" sz="1000" b="0" i="0" dirty="0">
                <a:latin typeface="Poppins ExtraLight" pitchFamily="2" charset="77"/>
                <a:cs typeface="Poppins ExtraLight" pitchFamily="2" charset="77"/>
              </a:rPr>
              <a:t>2021</a:t>
            </a:r>
          </a:p>
        </p:txBody>
      </p:sp>
    </p:spTree>
    <p:extLst>
      <p:ext uri="{BB962C8B-B14F-4D97-AF65-F5344CB8AC3E}">
        <p14:creationId xmlns:p14="http://schemas.microsoft.com/office/powerpoint/2010/main" val="48226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par>
                                <p:cTn id="11" presetID="2" presetClass="entr" presetSubtype="1" repeatCount="0" decel="5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1" repeatCount="0" decel="5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3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1"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6615953" y="558434"/>
            <a:ext cx="4560047" cy="1249845"/>
          </a:xfrm>
          <a:prstGeom prst="rect">
            <a:avLst/>
          </a:prstGeom>
        </p:spPr>
        <p:txBody>
          <a:bodyPr/>
          <a:lstStyle/>
          <a:p>
            <a:r>
              <a:rPr lang="en-GB"/>
              <a:t>Click to edit Master title style</a:t>
            </a:r>
            <a:endParaRPr lang="en-US"/>
          </a:p>
        </p:txBody>
      </p:sp>
      <p:sp>
        <p:nvSpPr>
          <p:cNvPr id="4" name="Oval 3">
            <a:extLst>
              <a:ext uri="{FF2B5EF4-FFF2-40B4-BE49-F238E27FC236}">
                <a16:creationId xmlns:a16="http://schemas.microsoft.com/office/drawing/2014/main" id="{F2CE5E7A-4637-C948-8D3F-87A01DE66E77}"/>
              </a:ext>
            </a:extLst>
          </p:cNvPr>
          <p:cNvSpPr/>
          <p:nvPr/>
        </p:nvSpPr>
        <p:spPr>
          <a:xfrm>
            <a:off x="-2847054" y="-5290503"/>
            <a:ext cx="7142922" cy="7142922"/>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pic>
        <p:nvPicPr>
          <p:cNvPr id="5" name="Picture 4" descr="Logo&#10;&#10;Description automatically generated">
            <a:extLst>
              <a:ext uri="{FF2B5EF4-FFF2-40B4-BE49-F238E27FC236}">
                <a16:creationId xmlns:a16="http://schemas.microsoft.com/office/drawing/2014/main" id="{A7381D76-3898-3645-BC71-A6AB6C75C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6" name="Oval 5">
            <a:extLst>
              <a:ext uri="{FF2B5EF4-FFF2-40B4-BE49-F238E27FC236}">
                <a16:creationId xmlns:a16="http://schemas.microsoft.com/office/drawing/2014/main" id="{9AC31B26-A654-7642-8C1E-5BD638AEFE7F}"/>
              </a:ext>
            </a:extLst>
          </p:cNvPr>
          <p:cNvSpPr/>
          <p:nvPr/>
        </p:nvSpPr>
        <p:spPr>
          <a:xfrm>
            <a:off x="-2847054" y="-5290503"/>
            <a:ext cx="7142922" cy="7142922"/>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7" name="Picture 6" descr="Logo&#10;&#10;Description automatically generated">
            <a:extLst>
              <a:ext uri="{FF2B5EF4-FFF2-40B4-BE49-F238E27FC236}">
                <a16:creationId xmlns:a16="http://schemas.microsoft.com/office/drawing/2014/main" id="{0DB83D96-6EB6-D145-B1FF-1F7899CF3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Tree>
    <p:extLst>
      <p:ext uri="{BB962C8B-B14F-4D97-AF65-F5344CB8AC3E}">
        <p14:creationId xmlns:p14="http://schemas.microsoft.com/office/powerpoint/2010/main" val="26610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a:p>
        </p:txBody>
      </p:sp>
      <p:sp>
        <p:nvSpPr>
          <p:cNvPr id="7" name="Picture Placeholder 8"/>
          <p:cNvSpPr>
            <a:spLocks noGrp="1"/>
          </p:cNvSpPr>
          <p:nvPr>
            <p:ph type="pic" sz="quarter" idx="14"/>
          </p:nvPr>
        </p:nvSpPr>
        <p:spPr>
          <a:xfrm>
            <a:off x="6360158" y="3429000"/>
            <a:ext cx="4821363" cy="2860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8"/>
          </p:nvPr>
        </p:nvSpPr>
        <p:spPr>
          <a:xfrm>
            <a:off x="2028823" y="3429000"/>
            <a:ext cx="4067177" cy="2860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0430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7"/>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7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890584" y="0"/>
            <a:ext cx="10301416" cy="4023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54352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4441738"/>
            <a:ext cx="4057016" cy="1388284"/>
          </a:xfrm>
          <a:prstGeom prst="rect">
            <a:avLst/>
          </a:prstGeom>
        </p:spPr>
        <p:txBody>
          <a:bodyPr/>
          <a:lstStyle/>
          <a:p>
            <a:r>
              <a:rPr lang="en-GB"/>
              <a:t>Click to edit Master title style</a:t>
            </a:r>
            <a:endParaRPr lang="en-US" dirty="0"/>
          </a:p>
        </p:txBody>
      </p:sp>
      <p:sp>
        <p:nvSpPr>
          <p:cNvPr id="6" name="Picture Placeholder 8"/>
          <p:cNvSpPr>
            <a:spLocks noGrp="1"/>
          </p:cNvSpPr>
          <p:nvPr>
            <p:ph type="pic" sz="quarter" idx="14"/>
          </p:nvPr>
        </p:nvSpPr>
        <p:spPr>
          <a:xfrm>
            <a:off x="3037840" y="0"/>
            <a:ext cx="3058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2871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7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8" grpId="0" animBg="1"/>
      <p:bldP spid="8" grpId="1" animBg="1"/>
    </p:bld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8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dirty="0"/>
          </a:p>
        </p:txBody>
      </p:sp>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2783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Title 5">
            <a:extLst>
              <a:ext uri="{FF2B5EF4-FFF2-40B4-BE49-F238E27FC236}">
                <a16:creationId xmlns:a16="http://schemas.microsoft.com/office/drawing/2014/main" id="{B8DA4667-09D2-4757-9CB4-C629D2403453}"/>
              </a:ext>
            </a:extLst>
          </p:cNvPr>
          <p:cNvSpPr>
            <a:spLocks noGrp="1"/>
          </p:cNvSpPr>
          <p:nvPr>
            <p:ph type="title"/>
          </p:nvPr>
        </p:nvSpPr>
        <p:spPr>
          <a:xfrm>
            <a:off x="2028825" y="5023955"/>
            <a:ext cx="4067176" cy="1249845"/>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16017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378509215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3061336" cy="1249845"/>
          </a:xfrm>
          <a:prstGeom prst="rect">
            <a:avLst/>
          </a:prstGeom>
        </p:spPr>
        <p:txBody>
          <a:bodyPr/>
          <a:lstStyle/>
          <a:p>
            <a:r>
              <a:rPr lang="en-GB"/>
              <a:t>Click to edit Master title style</a:t>
            </a:r>
            <a:endParaRPr lang="en-US" dirty="0"/>
          </a:p>
        </p:txBody>
      </p:sp>
      <p:sp>
        <p:nvSpPr>
          <p:cNvPr id="4" name="Picture Placeholder 8"/>
          <p:cNvSpPr>
            <a:spLocks noGrp="1"/>
          </p:cNvSpPr>
          <p:nvPr>
            <p:ph type="pic" sz="quarter" idx="12"/>
          </p:nvPr>
        </p:nvSpPr>
        <p:spPr>
          <a:xfrm>
            <a:off x="5090160" y="568960"/>
            <a:ext cx="3037840" cy="1717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Picture Placeholder 8"/>
          <p:cNvSpPr>
            <a:spLocks noGrp="1"/>
          </p:cNvSpPr>
          <p:nvPr>
            <p:ph type="pic" sz="quarter" idx="13"/>
          </p:nvPr>
        </p:nvSpPr>
        <p:spPr>
          <a:xfrm>
            <a:off x="8412480" y="1127760"/>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4"/>
          </p:nvPr>
        </p:nvSpPr>
        <p:spPr>
          <a:xfrm>
            <a:off x="5090160" y="3430822"/>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5"/>
          </p:nvPr>
        </p:nvSpPr>
        <p:spPr>
          <a:xfrm>
            <a:off x="8412480" y="3989622"/>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3039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6"/>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1000"/>
                                  </p:stCondLst>
                                  <p:childTnLst>
                                    <p:animScale>
                                      <p:cBhvr>
                                        <p:cTn id="19" dur="500" fill="hold"/>
                                        <p:tgtEl>
                                          <p:spTgt spid="7"/>
                                        </p:tgtEl>
                                      </p:cBhvr>
                                      <p:by x="105000" y="105000"/>
                                    </p:animScale>
                                  </p:childTnLst>
                                </p:cTn>
                              </p:par>
                              <p:par>
                                <p:cTn id="20" presetID="22" presetClass="entr" presetSubtype="8"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08709" y="1079502"/>
            <a:ext cx="11547231" cy="544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800">
                <a:solidFill>
                  <a:srgbClr val="FFFFFF"/>
                </a:solidFill>
              </a:rPr>
              <a:t> </a:t>
            </a:r>
          </a:p>
        </p:txBody>
      </p:sp>
      <p:sp>
        <p:nvSpPr>
          <p:cNvPr id="2" name="Title 1"/>
          <p:cNvSpPr>
            <a:spLocks noGrp="1"/>
          </p:cNvSpPr>
          <p:nvPr>
            <p:ph type="title"/>
          </p:nvPr>
        </p:nvSpPr>
        <p:spPr>
          <a:xfrm>
            <a:off x="480000" y="2894400"/>
            <a:ext cx="11184000" cy="2552400"/>
          </a:xfrm>
          <a:prstGeom prst="rect">
            <a:avLst/>
          </a:prstGeom>
        </p:spPr>
        <p:txBody>
          <a:bodyPr anchor="t" anchorCtr="0"/>
          <a:lstStyle>
            <a:lvl1pPr marL="0" indent="0">
              <a:lnSpc>
                <a:spcPct val="100000"/>
              </a:lnSpc>
              <a:buNone/>
              <a:defRPr sz="4000" b="1">
                <a:solidFill>
                  <a:schemeClr val="bg1"/>
                </a:solidFill>
              </a:defRPr>
            </a:lvl1pPr>
          </a:lstStyle>
          <a:p>
            <a:r>
              <a:rPr lang="en-US"/>
              <a:t>Click to edit Master title style</a:t>
            </a:r>
            <a:endParaRPr lang="en-GB" dirty="0"/>
          </a:p>
        </p:txBody>
      </p:sp>
      <p:sp>
        <p:nvSpPr>
          <p:cNvPr id="12" name="Rectangle 3"/>
          <p:cNvSpPr>
            <a:spLocks noGrp="1" noChangeArrowheads="1"/>
          </p:cNvSpPr>
          <p:nvPr>
            <p:ph type="subTitle" idx="1"/>
          </p:nvPr>
        </p:nvSpPr>
        <p:spPr>
          <a:xfrm>
            <a:off x="480000" y="5446800"/>
            <a:ext cx="11184000" cy="914400"/>
          </a:xfrm>
          <a:prstGeom prst="rect">
            <a:avLst/>
          </a:prstGeom>
        </p:spPr>
        <p:txBody>
          <a:bodyPr anchor="b" anchorCtr="0"/>
          <a:lstStyle>
            <a:lvl1pPr marL="0" indent="0">
              <a:lnSpc>
                <a:spcPts val="1200"/>
              </a:lnSpc>
              <a:spcAft>
                <a:spcPct val="0"/>
              </a:spcAft>
              <a:defRPr sz="1800" b="0">
                <a:solidFill>
                  <a:schemeClr val="bg1"/>
                </a:solidFill>
              </a:defRPr>
            </a:lvl1pPr>
          </a:lstStyle>
          <a:p>
            <a:pPr lvl="0"/>
            <a:r>
              <a:rPr lang="en-US" noProof="0"/>
              <a:t>Click to edit Master subtitle style</a:t>
            </a:r>
            <a:endParaRPr lang="en-US" noProof="0" dirty="0"/>
          </a:p>
        </p:txBody>
      </p:sp>
      <p:pic>
        <p:nvPicPr>
          <p:cNvPr id="19"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1569" y="153989"/>
            <a:ext cx="1836616"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98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5023955"/>
            <a:ext cx="4079681" cy="1249845"/>
          </a:xfrm>
          <a:prstGeom prst="rect">
            <a:avLst/>
          </a:prstGeom>
        </p:spPr>
        <p:txBody>
          <a:bodyPr/>
          <a:lstStyle/>
          <a:p>
            <a:r>
              <a:rPr lang="en-GB"/>
              <a:t>Click to edit Master title style</a:t>
            </a:r>
            <a:endParaRPr lang="en-US" dirty="0"/>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8834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20989B-B4EE-B645-9107-692F184D3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501616F0-9A36-B54B-A436-4E5D3B858E4B}"/>
              </a:ext>
            </a:extLst>
          </p:cNvPr>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898423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 y="2142503"/>
            <a:ext cx="6095999" cy="2046438"/>
          </a:xfrm>
          <a:prstGeom prst="rect">
            <a:avLst/>
          </a:prstGeom>
          <a:effectLst/>
        </p:spPr>
        <p:txBody>
          <a:bodyPr/>
          <a:lstStyle>
            <a:lvl1pPr algn="ctr">
              <a:defRPr sz="6000" b="0" i="0">
                <a:latin typeface="Poppins ExtraLight" pitchFamily="2" charset="77"/>
                <a:ea typeface="Poppins ExtraLight" pitchFamily="2" charset="77"/>
                <a:cs typeface="Poppins ExtraLight" pitchFamily="2" charset="77"/>
              </a:defRPr>
            </a:lvl1pPr>
          </a:lstStyle>
          <a:p>
            <a:r>
              <a:rPr lang="en-GB" dirty="0"/>
              <a:t>headline</a:t>
            </a:r>
            <a:endParaRPr lang="en-US" dirty="0"/>
          </a:p>
        </p:txBody>
      </p:sp>
      <p:sp>
        <p:nvSpPr>
          <p:cNvPr id="6" name="Title 1">
            <a:extLst>
              <a:ext uri="{FF2B5EF4-FFF2-40B4-BE49-F238E27FC236}">
                <a16:creationId xmlns:a16="http://schemas.microsoft.com/office/drawing/2014/main" id="{7188E6B3-E340-2D4F-A6D5-939538342B89}"/>
              </a:ext>
            </a:extLst>
          </p:cNvPr>
          <p:cNvSpPr txBox="1">
            <a:spLocks/>
          </p:cNvSpPr>
          <p:nvPr/>
        </p:nvSpPr>
        <p:spPr>
          <a:xfrm>
            <a:off x="642551" y="5520684"/>
            <a:ext cx="4193059" cy="366916"/>
          </a:xfrm>
          <a:prstGeom prst="rect">
            <a:avLst/>
          </a:prstGeom>
          <a:effectLst/>
        </p:spPr>
        <p:txBody>
          <a:bodyPr vert="horz" lIns="0" tIns="108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200" b="0" i="0" dirty="0">
                <a:latin typeface="Poppins Light" pitchFamily="2" charset="77"/>
                <a:cs typeface="Poppins Light" pitchFamily="2" charset="77"/>
              </a:rPr>
              <a:t>Name</a:t>
            </a:r>
            <a:r>
              <a:rPr lang="en-US" sz="1200" b="0" i="0" baseline="0" dirty="0">
                <a:latin typeface="Poppins Light" pitchFamily="2" charset="77"/>
                <a:cs typeface="Poppins Light" pitchFamily="2" charset="77"/>
              </a:rPr>
              <a:t> Surname</a:t>
            </a:r>
            <a:endParaRPr lang="en-US" sz="1200" b="0" i="0" dirty="0">
              <a:latin typeface="Poppins Light" pitchFamily="2" charset="77"/>
              <a:cs typeface="Poppins Light" pitchFamily="2" charset="77"/>
            </a:endParaRPr>
          </a:p>
        </p:txBody>
      </p:sp>
      <p:sp>
        <p:nvSpPr>
          <p:cNvPr id="7" name="Title 1">
            <a:extLst>
              <a:ext uri="{FF2B5EF4-FFF2-40B4-BE49-F238E27FC236}">
                <a16:creationId xmlns:a16="http://schemas.microsoft.com/office/drawing/2014/main" id="{954EF860-65A8-EF49-AD1C-CD129883783F}"/>
              </a:ext>
            </a:extLst>
          </p:cNvPr>
          <p:cNvSpPr txBox="1">
            <a:spLocks/>
          </p:cNvSpPr>
          <p:nvPr/>
        </p:nvSpPr>
        <p:spPr>
          <a:xfrm>
            <a:off x="642551" y="5801103"/>
            <a:ext cx="4193059" cy="366917"/>
          </a:xfrm>
          <a:prstGeom prst="rect">
            <a:avLst/>
          </a:prstGeom>
          <a:effectLst/>
        </p:spPr>
        <p:txBody>
          <a:bodyPr vert="horz" lIns="0" tIns="72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000" b="0" i="0" dirty="0">
                <a:latin typeface="Poppins ExtraLight" pitchFamily="2" charset="77"/>
                <a:cs typeface="Poppins ExtraLight" pitchFamily="2" charset="77"/>
              </a:rPr>
              <a:t>01 01</a:t>
            </a:r>
            <a:r>
              <a:rPr lang="en-US" sz="1000" b="0" i="0" baseline="0" dirty="0">
                <a:latin typeface="Poppins ExtraLight" pitchFamily="2" charset="77"/>
                <a:cs typeface="Poppins ExtraLight" pitchFamily="2" charset="77"/>
              </a:rPr>
              <a:t>  </a:t>
            </a:r>
            <a:r>
              <a:rPr lang="en-US" sz="1000" b="0" i="0" dirty="0">
                <a:latin typeface="Poppins ExtraLight" pitchFamily="2" charset="77"/>
                <a:cs typeface="Poppins ExtraLight" pitchFamily="2" charset="77"/>
              </a:rPr>
              <a:t>2021</a:t>
            </a:r>
          </a:p>
        </p:txBody>
      </p:sp>
      <p:sp>
        <p:nvSpPr>
          <p:cNvPr id="8" name="Oval 7">
            <a:extLst>
              <a:ext uri="{FF2B5EF4-FFF2-40B4-BE49-F238E27FC236}">
                <a16:creationId xmlns:a16="http://schemas.microsoft.com/office/drawing/2014/main" id="{EFC011EF-6DF6-FB4C-B729-94927DF18AEE}"/>
              </a:ext>
            </a:extLst>
          </p:cNvPr>
          <p:cNvSpPr>
            <a:spLocks noChangeAspect="1"/>
          </p:cNvSpPr>
          <p:nvPr/>
        </p:nvSpPr>
        <p:spPr>
          <a:xfrm>
            <a:off x="7069720" y="-891127"/>
            <a:ext cx="6313859" cy="6166485"/>
          </a:xfrm>
          <a:prstGeom prst="ellipse">
            <a:avLst/>
          </a:prstGeom>
          <a:blipFill>
            <a:blip r:embed="rId2"/>
            <a:stretch>
              <a:fillRect/>
            </a:stretch>
          </a:blip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dirty="0">
              <a:solidFill>
                <a:schemeClr val="tx1"/>
              </a:solidFill>
              <a:latin typeface="Poppins Light" pitchFamily="2" charset="77"/>
            </a:endParaRPr>
          </a:p>
        </p:txBody>
      </p:sp>
      <p:sp>
        <p:nvSpPr>
          <p:cNvPr id="9" name="Oval 8">
            <a:extLst>
              <a:ext uri="{FF2B5EF4-FFF2-40B4-BE49-F238E27FC236}">
                <a16:creationId xmlns:a16="http://schemas.microsoft.com/office/drawing/2014/main" id="{CC0882B3-3B6A-2C49-A21E-499F5AB7F533}"/>
              </a:ext>
            </a:extLst>
          </p:cNvPr>
          <p:cNvSpPr>
            <a:spLocks noChangeAspect="1"/>
          </p:cNvSpPr>
          <p:nvPr userDrawn="1"/>
        </p:nvSpPr>
        <p:spPr>
          <a:xfrm>
            <a:off x="7069720" y="-891127"/>
            <a:ext cx="6313859" cy="6166485"/>
          </a:xfrm>
          <a:prstGeom prst="ellipse">
            <a:avLst/>
          </a:prstGeom>
          <a:blipFill>
            <a:blip r:embed="rId2"/>
            <a:stretch>
              <a:fillRect/>
            </a:stretch>
          </a:blip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dirty="0">
              <a:solidFill>
                <a:schemeClr val="tx1"/>
              </a:solidFill>
              <a:latin typeface="Poppins Light" pitchFamily="2" charset="77"/>
            </a:endParaRPr>
          </a:p>
        </p:txBody>
      </p:sp>
    </p:spTree>
    <p:extLst>
      <p:ext uri="{BB962C8B-B14F-4D97-AF65-F5344CB8AC3E}">
        <p14:creationId xmlns:p14="http://schemas.microsoft.com/office/powerpoint/2010/main" val="5978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repeatCount="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repeatCount="0" decel="5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lvl1pPr>
              <a:defRPr b="0" i="0">
                <a:latin typeface="Poppins ExtraLight" pitchFamily="2" charset="77"/>
                <a:cs typeface="Poppins ExtraLight" pitchFamily="2" charset="77"/>
              </a:defRPr>
            </a:lvl1pPr>
          </a:lstStyle>
          <a:p>
            <a:r>
              <a:rPr lang="en-GB"/>
              <a:t>Click to edit Master title style</a:t>
            </a:r>
            <a:endParaRPr lang="en-US" dirty="0"/>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1563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9" grpId="0" animBg="1"/>
      <p:bldP spid="9" grpId="1" animBg="1"/>
    </p:bld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179055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9133840" y="0"/>
            <a:ext cx="3058160" cy="6858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9308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6085840" y="0"/>
            <a:ext cx="6106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0784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6085840" y="3413760"/>
            <a:ext cx="6106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6"/>
          </p:nvPr>
        </p:nvSpPr>
        <p:spPr>
          <a:xfrm>
            <a:off x="9133840" y="-3048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1119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22" name="Picture Placeholder 8"/>
          <p:cNvSpPr>
            <a:spLocks noGrp="1"/>
          </p:cNvSpPr>
          <p:nvPr>
            <p:ph type="pic" sz="quarter" idx="14"/>
          </p:nvPr>
        </p:nvSpPr>
        <p:spPr>
          <a:xfrm>
            <a:off x="7634513" y="2308497"/>
            <a:ext cx="2245360" cy="224535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a:p>
        </p:txBody>
      </p:sp>
      <p:sp>
        <p:nvSpPr>
          <p:cNvPr id="12" name="Picture Placeholder 8"/>
          <p:cNvSpPr>
            <a:spLocks noGrp="1"/>
          </p:cNvSpPr>
          <p:nvPr>
            <p:ph type="pic" sz="quarter" idx="18"/>
          </p:nvPr>
        </p:nvSpPr>
        <p:spPr>
          <a:xfrm>
            <a:off x="9946640" y="0"/>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5" name="Picture Placeholder 8"/>
          <p:cNvSpPr>
            <a:spLocks noGrp="1"/>
          </p:cNvSpPr>
          <p:nvPr>
            <p:ph type="pic" sz="quarter" idx="19"/>
          </p:nvPr>
        </p:nvSpPr>
        <p:spPr>
          <a:xfrm>
            <a:off x="9946640" y="230849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6" name="Picture Placeholder 8"/>
          <p:cNvSpPr>
            <a:spLocks noGrp="1"/>
          </p:cNvSpPr>
          <p:nvPr>
            <p:ph type="pic" sz="quarter" idx="20"/>
          </p:nvPr>
        </p:nvSpPr>
        <p:spPr>
          <a:xfrm>
            <a:off x="9946640" y="4616995"/>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8" name="Picture Placeholder 8"/>
          <p:cNvSpPr>
            <a:spLocks noGrp="1"/>
          </p:cNvSpPr>
          <p:nvPr>
            <p:ph type="pic" sz="quarter" idx="22"/>
          </p:nvPr>
        </p:nvSpPr>
        <p:spPr>
          <a:xfrm>
            <a:off x="7634513" y="0"/>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9" name="Picture Placeholder 8"/>
          <p:cNvSpPr>
            <a:spLocks noGrp="1"/>
          </p:cNvSpPr>
          <p:nvPr>
            <p:ph type="pic" sz="quarter" idx="23"/>
          </p:nvPr>
        </p:nvSpPr>
        <p:spPr>
          <a:xfrm>
            <a:off x="7634513"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20" name="Picture Placeholder 8"/>
          <p:cNvSpPr>
            <a:spLocks noGrp="1"/>
          </p:cNvSpPr>
          <p:nvPr>
            <p:ph type="pic" sz="quarter" idx="24"/>
          </p:nvPr>
        </p:nvSpPr>
        <p:spPr>
          <a:xfrm>
            <a:off x="5312227"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21" name="Picture Placeholder 8"/>
          <p:cNvSpPr>
            <a:spLocks noGrp="1"/>
          </p:cNvSpPr>
          <p:nvPr>
            <p:ph type="pic" sz="quarter" idx="25"/>
          </p:nvPr>
        </p:nvSpPr>
        <p:spPr>
          <a:xfrm>
            <a:off x="2979057"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0249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grpId="1" nodeType="withEffect">
                                  <p:stCondLst>
                                    <p:cond delay="600"/>
                                  </p:stCondLst>
                                  <p:childTnLst>
                                    <p:animScale>
                                      <p:cBhvr>
                                        <p:cTn id="9" dur="500" fill="hold"/>
                                        <p:tgtEl>
                                          <p:spTgt spid="12"/>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1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16"/>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8"/>
                                        </p:tgtEl>
                                      </p:cBhvr>
                                      <p:by x="105000" y="105000"/>
                                    </p:animScale>
                                  </p:childTnLst>
                                </p:cTn>
                              </p:par>
                              <p:par>
                                <p:cTn id="25" presetID="22" presetClass="entr" presetSubtype="8" fill="hold" grpId="0" nodeType="withEffect">
                                  <p:stCondLst>
                                    <p:cond delay="9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6" presetClass="emph" presetSubtype="0" accel="50000" decel="50000" autoRev="1" fill="hold" grpId="1" nodeType="withEffect">
                                  <p:stCondLst>
                                    <p:cond delay="900"/>
                                  </p:stCondLst>
                                  <p:childTnLst>
                                    <p:animScale>
                                      <p:cBhvr>
                                        <p:cTn id="29" dur="500" fill="hold"/>
                                        <p:tgtEl>
                                          <p:spTgt spid="1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2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21"/>
                                        </p:tgtEl>
                                      </p:cBhvr>
                                      <p:by x="105000" y="105000"/>
                                    </p:animScale>
                                  </p:childTnLst>
                                </p:cTn>
                              </p:par>
                              <p:par>
                                <p:cTn id="40" presetID="22" presetClass="entr" presetSubtype="8" fill="hold" grpId="0" nodeType="withEffect">
                                  <p:stCondLst>
                                    <p:cond delay="1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6" presetClass="emph" presetSubtype="0" accel="50000" decel="50000" autoRev="1" fill="hold" grpId="1" nodeType="withEffect">
                                  <p:stCondLst>
                                    <p:cond delay="1500"/>
                                  </p:stCondLst>
                                  <p:childTnLst>
                                    <p:animScale>
                                      <p:cBhvr>
                                        <p:cTn id="44" dur="500"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2" grpId="0" animBg="1"/>
      <p:bldP spid="12"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a:p>
        </p:txBody>
      </p:sp>
      <p:sp>
        <p:nvSpPr>
          <p:cNvPr id="16" name="Picture Placeholder 8"/>
          <p:cNvSpPr>
            <a:spLocks noGrp="1"/>
          </p:cNvSpPr>
          <p:nvPr>
            <p:ph type="pic" sz="quarter" idx="14"/>
          </p:nvPr>
        </p:nvSpPr>
        <p:spPr>
          <a:xfrm>
            <a:off x="4885537" y="2795200"/>
            <a:ext cx="1080000" cy="108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7" name="Picture Placeholder 8"/>
          <p:cNvSpPr>
            <a:spLocks noGrp="1"/>
          </p:cNvSpPr>
          <p:nvPr>
            <p:ph type="pic" sz="quarter" idx="13"/>
          </p:nvPr>
        </p:nvSpPr>
        <p:spPr>
          <a:xfrm>
            <a:off x="7229360"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8" name="Picture Placeholder 8"/>
          <p:cNvSpPr>
            <a:spLocks noGrp="1"/>
          </p:cNvSpPr>
          <p:nvPr>
            <p:ph type="pic" sz="quarter" idx="15"/>
          </p:nvPr>
        </p:nvSpPr>
        <p:spPr>
          <a:xfrm>
            <a:off x="9572468"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9" name="Picture Placeholder 8"/>
          <p:cNvSpPr>
            <a:spLocks noGrp="1"/>
          </p:cNvSpPr>
          <p:nvPr>
            <p:ph type="pic" sz="quarter" idx="18"/>
          </p:nvPr>
        </p:nvSpPr>
        <p:spPr>
          <a:xfrm>
            <a:off x="2541714"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10992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6" presetClass="emph" presetSubtype="0" accel="50000" decel="50000" autoRev="1" fill="hold" grpId="1" nodeType="withEffect">
                                  <p:stCondLst>
                                    <p:cond delay="0"/>
                                  </p:stCondLst>
                                  <p:childTnLst>
                                    <p:animScale>
                                      <p:cBhvr>
                                        <p:cTn id="9" dur="500" fill="hold"/>
                                        <p:tgtEl>
                                          <p:spTgt spid="19"/>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16"/>
                                        </p:tgtEl>
                                      </p:cBhvr>
                                      <p:by x="105000" y="105000"/>
                                    </p:animScale>
                                  </p:childTnLst>
                                </p:cTn>
                              </p:par>
                              <p:par>
                                <p:cTn id="15" presetID="22" presetClass="entr" presetSubtype="8" fill="hold" grpId="0" nodeType="withEffect">
                                  <p:stCondLst>
                                    <p:cond delay="14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6" presetClass="emph" presetSubtype="0" accel="50000" decel="50000" autoRev="1" fill="hold" grpId="1" nodeType="withEffect">
                                  <p:stCondLst>
                                    <p:cond delay="1400"/>
                                  </p:stCondLst>
                                  <p:childTnLst>
                                    <p:animScale>
                                      <p:cBhvr>
                                        <p:cTn id="19" dur="500" fill="hold"/>
                                        <p:tgtEl>
                                          <p:spTgt spid="17"/>
                                        </p:tgtEl>
                                      </p:cBhvr>
                                      <p:by x="105000" y="105000"/>
                                    </p:animScale>
                                  </p:childTnLst>
                                </p:cTn>
                              </p:par>
                              <p:par>
                                <p:cTn id="20" presetID="22" presetClass="entr" presetSubtype="8" fill="hold" grpId="0" nodeType="withEffect">
                                  <p:stCondLst>
                                    <p:cond delay="2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2300"/>
                                  </p:stCondLst>
                                  <p:childTnLst>
                                    <p:animScale>
                                      <p:cBhvr>
                                        <p:cTn id="2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0001" y="153990"/>
            <a:ext cx="7874784" cy="825209"/>
          </a:xfrm>
          <a:prstGeom prst="rect">
            <a:avLst/>
          </a:prstGeo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9C2418F7-944E-49AC-9761-3B0C02D48677}" type="slidenum">
              <a:rPr lang="en-GB" altLang="en-US" smtClean="0"/>
              <a:pPr/>
              <a:t>‹#›</a:t>
            </a:fld>
            <a:endParaRPr lang="en-GB" altLang="en-US" dirty="0"/>
          </a:p>
        </p:txBody>
      </p:sp>
      <p:sp>
        <p:nvSpPr>
          <p:cNvPr id="7" name="Content Placeholder 6"/>
          <p:cNvSpPr>
            <a:spLocks noGrp="1"/>
          </p:cNvSpPr>
          <p:nvPr>
            <p:ph sz="quarter" idx="11"/>
          </p:nvPr>
        </p:nvSpPr>
        <p:spPr>
          <a:xfrm>
            <a:off x="527051" y="1341438"/>
            <a:ext cx="11137900" cy="51117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14450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a:p>
        </p:txBody>
      </p:sp>
      <p:sp>
        <p:nvSpPr>
          <p:cNvPr id="4" name="Picture Placeholder 8"/>
          <p:cNvSpPr>
            <a:spLocks noGrp="1"/>
          </p:cNvSpPr>
          <p:nvPr>
            <p:ph type="pic" sz="quarter" idx="14"/>
          </p:nvPr>
        </p:nvSpPr>
        <p:spPr>
          <a:xfrm>
            <a:off x="3261360" y="2286000"/>
            <a:ext cx="2032000" cy="28651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550989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Picture Placeholder 8"/>
          <p:cNvSpPr>
            <a:spLocks noGrp="1"/>
          </p:cNvSpPr>
          <p:nvPr>
            <p:ph type="pic" sz="quarter" idx="15"/>
          </p:nvPr>
        </p:nvSpPr>
        <p:spPr>
          <a:xfrm>
            <a:off x="775843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8"/>
          </p:nvPr>
        </p:nvSpPr>
        <p:spPr>
          <a:xfrm>
            <a:off x="1012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6272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4411262"/>
            <a:ext cx="5083176" cy="1249845"/>
          </a:xfrm>
          <a:prstGeom prst="rect">
            <a:avLst/>
          </a:prstGeom>
        </p:spPr>
        <p:txBody>
          <a:bodyPr/>
          <a:lstStyle/>
          <a:p>
            <a:r>
              <a:rPr lang="en-GB"/>
              <a:t>Click to edit Master title style</a:t>
            </a:r>
            <a:endParaRPr lang="en-US"/>
          </a:p>
        </p:txBody>
      </p:sp>
      <p:sp>
        <p:nvSpPr>
          <p:cNvPr id="11" name="Picture Placeholder 8"/>
          <p:cNvSpPr>
            <a:spLocks noGrp="1"/>
          </p:cNvSpPr>
          <p:nvPr>
            <p:ph type="pic" sz="quarter" idx="25"/>
          </p:nvPr>
        </p:nvSpPr>
        <p:spPr>
          <a:xfrm>
            <a:off x="202882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3" name="Picture Placeholder 8"/>
          <p:cNvSpPr>
            <a:spLocks noGrp="1"/>
          </p:cNvSpPr>
          <p:nvPr>
            <p:ph type="pic" sz="quarter" idx="27"/>
          </p:nvPr>
        </p:nvSpPr>
        <p:spPr>
          <a:xfrm>
            <a:off x="667194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4" name="Picture Placeholder 8"/>
          <p:cNvSpPr>
            <a:spLocks noGrp="1"/>
          </p:cNvSpPr>
          <p:nvPr>
            <p:ph type="pic" sz="quarter" idx="28"/>
          </p:nvPr>
        </p:nvSpPr>
        <p:spPr>
          <a:xfrm>
            <a:off x="899858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5" name="Picture Placeholder 8"/>
          <p:cNvSpPr>
            <a:spLocks noGrp="1"/>
          </p:cNvSpPr>
          <p:nvPr>
            <p:ph type="pic" sz="quarter" idx="14"/>
          </p:nvPr>
        </p:nvSpPr>
        <p:spPr>
          <a:xfrm>
            <a:off x="4350385" y="1160781"/>
            <a:ext cx="2245360" cy="224535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6" name="Picture Placeholder 8"/>
          <p:cNvSpPr>
            <a:spLocks noGrp="1"/>
          </p:cNvSpPr>
          <p:nvPr>
            <p:ph type="pic" sz="quarter" idx="29"/>
          </p:nvPr>
        </p:nvSpPr>
        <p:spPr>
          <a:xfrm>
            <a:off x="1131506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5268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11"/>
                                        </p:tgtEl>
                                      </p:cBhvr>
                                      <p:by x="105000" y="105000"/>
                                    </p:animScale>
                                  </p:childTnLst>
                                </p:cTn>
                              </p:par>
                              <p:par>
                                <p:cTn id="10" presetID="22" presetClass="entr" presetSubtype="8" fill="hold" grpId="0" nodeType="withEffect">
                                  <p:stCondLst>
                                    <p:cond delay="16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6" presetClass="emph" presetSubtype="0" accel="50000" decel="50000" autoRev="1" fill="hold" grpId="1" nodeType="withEffect">
                                  <p:stCondLst>
                                    <p:cond delay="1600"/>
                                  </p:stCondLst>
                                  <p:childTnLst>
                                    <p:animScale>
                                      <p:cBhvr>
                                        <p:cTn id="14" dur="500" fill="hold"/>
                                        <p:tgtEl>
                                          <p:spTgt spid="13"/>
                                        </p:tgtEl>
                                      </p:cBhvr>
                                      <p:by x="105000" y="105000"/>
                                    </p:animScale>
                                  </p:childTnLst>
                                </p:cTn>
                              </p:par>
                              <p:par>
                                <p:cTn id="15" presetID="22" presetClass="entr" presetSubtype="8" fill="hold" grpId="0" nodeType="withEffect">
                                  <p:stCondLst>
                                    <p:cond delay="19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6" presetClass="emph" presetSubtype="0" accel="50000" decel="50000" autoRev="1" fill="hold" grpId="1" nodeType="withEffect">
                                  <p:stCondLst>
                                    <p:cond delay="1900"/>
                                  </p:stCondLst>
                                  <p:childTnLst>
                                    <p:animScale>
                                      <p:cBhvr>
                                        <p:cTn id="19" dur="500" fill="hold"/>
                                        <p:tgtEl>
                                          <p:spTgt spid="14"/>
                                        </p:tgtEl>
                                      </p:cBhvr>
                                      <p:by x="105000" y="105000"/>
                                    </p:animScale>
                                  </p:childTnLst>
                                </p:cTn>
                              </p:par>
                              <p:par>
                                <p:cTn id="20" presetID="22" presetClass="entr" presetSubtype="8" fill="hold" grpId="0" nodeType="withEffect">
                                  <p:stCondLst>
                                    <p:cond delay="13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6" presetClass="emph" presetSubtype="0" accel="50000" decel="50000" autoRev="1" fill="hold" grpId="1" nodeType="withEffect">
                                  <p:stCondLst>
                                    <p:cond delay="1300"/>
                                  </p:stCondLst>
                                  <p:childTnLst>
                                    <p:animScale>
                                      <p:cBhvr>
                                        <p:cTn id="24" dur="500" fill="hold"/>
                                        <p:tgtEl>
                                          <p:spTgt spid="15"/>
                                        </p:tgtEl>
                                      </p:cBhvr>
                                      <p:by x="105000" y="105000"/>
                                    </p:animScale>
                                  </p:childTnLst>
                                </p:cTn>
                              </p:par>
                              <p:par>
                                <p:cTn id="25" presetID="22" presetClass="entr" presetSubtype="8" fill="hold" grpId="0" nodeType="withEffect">
                                  <p:stCondLst>
                                    <p:cond delay="22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6" presetClass="emph" presetSubtype="0" accel="50000" decel="50000" autoRev="1" fill="hold" grpId="1" nodeType="withEffect">
                                  <p:stCondLst>
                                    <p:cond delay="2200"/>
                                  </p:stCondLst>
                                  <p:childTnLst>
                                    <p:animScale>
                                      <p:cBhvr>
                                        <p:cTn id="29" dur="500"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4057015" cy="1249845"/>
          </a:xfrm>
          <a:prstGeom prst="rect">
            <a:avLst/>
          </a:prstGeom>
        </p:spPr>
        <p:txBody>
          <a:bodyPr/>
          <a:lstStyle/>
          <a:p>
            <a:r>
              <a:rPr lang="en-GB"/>
              <a:t>Click to edit Master title style</a:t>
            </a:r>
            <a:endParaRPr lang="en-US"/>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Rectangle 7"/>
          <p:cNvSpPr/>
          <p:nvPr/>
        </p:nvSpPr>
        <p:spPr>
          <a:xfrm>
            <a:off x="9133840" y="-30480"/>
            <a:ext cx="3058160" cy="6888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oppins" pitchFamily="2" charset="77"/>
            </a:endParaRPr>
          </a:p>
        </p:txBody>
      </p:sp>
    </p:spTree>
    <p:extLst>
      <p:ext uri="{BB962C8B-B14F-4D97-AF65-F5344CB8AC3E}">
        <p14:creationId xmlns:p14="http://schemas.microsoft.com/office/powerpoint/2010/main" val="18337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6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5" y="946702"/>
            <a:ext cx="4067176" cy="2002975"/>
          </a:xfrm>
          <a:prstGeom prst="rect">
            <a:avLst/>
          </a:prstGeom>
        </p:spPr>
        <p:txBody>
          <a:bodyPr/>
          <a:lstStyle/>
          <a:p>
            <a:r>
              <a:rPr lang="en-GB"/>
              <a:t>Click to edit Master title style</a:t>
            </a:r>
            <a:endParaRPr lang="en-US" dirty="0"/>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6099962"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8635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2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3035299" y="3429001"/>
            <a:ext cx="3060699"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a:prstGeom prst="rect">
            <a:avLst/>
          </a:prstGeom>
        </p:spPr>
        <p:txBody>
          <a:bodyPr/>
          <a:lstStyle/>
          <a:p>
            <a:r>
              <a:rPr lang="en-GB"/>
              <a:t>Click to edit Master title style</a:t>
            </a:r>
            <a:endParaRPr lang="en-US"/>
          </a:p>
        </p:txBody>
      </p:sp>
      <p:sp>
        <p:nvSpPr>
          <p:cNvPr id="7" name="Picture Placeholder 8">
            <a:extLst>
              <a:ext uri="{FF2B5EF4-FFF2-40B4-BE49-F238E27FC236}">
                <a16:creationId xmlns:a16="http://schemas.microsoft.com/office/drawing/2014/main" id="{1E8C037D-10CD-4E7B-AFB3-740A96BB6DA8}"/>
              </a:ext>
            </a:extLst>
          </p:cNvPr>
          <p:cNvSpPr>
            <a:spLocks noGrp="1"/>
          </p:cNvSpPr>
          <p:nvPr>
            <p:ph type="pic" sz="quarter" idx="14"/>
          </p:nvPr>
        </p:nvSpPr>
        <p:spPr>
          <a:xfrm>
            <a:off x="6096002" y="3429001"/>
            <a:ext cx="3060699"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8" name="Picture Placeholder 8">
            <a:extLst>
              <a:ext uri="{FF2B5EF4-FFF2-40B4-BE49-F238E27FC236}">
                <a16:creationId xmlns:a16="http://schemas.microsoft.com/office/drawing/2014/main" id="{37B1B9FC-2CA4-43C9-910F-D007298A6072}"/>
              </a:ext>
            </a:extLst>
          </p:cNvPr>
          <p:cNvSpPr>
            <a:spLocks noGrp="1"/>
          </p:cNvSpPr>
          <p:nvPr>
            <p:ph type="pic" sz="quarter" idx="15"/>
          </p:nvPr>
        </p:nvSpPr>
        <p:spPr>
          <a:xfrm>
            <a:off x="9150537" y="3429001"/>
            <a:ext cx="3041463"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14481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7"/>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11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0_Custom Layout">
    <p:spTree>
      <p:nvGrpSpPr>
        <p:cNvPr id="1" name=""/>
        <p:cNvGrpSpPr/>
        <p:nvPr/>
      </p:nvGrpSpPr>
      <p:grpSpPr>
        <a:xfrm>
          <a:off x="0" y="0"/>
          <a:ext cx="0" cy="0"/>
          <a:chOff x="0" y="0"/>
          <a:chExt cx="0" cy="0"/>
        </a:xfrm>
      </p:grpSpPr>
      <p:sp>
        <p:nvSpPr>
          <p:cNvPr id="2" name="Rectangle 1"/>
          <p:cNvSpPr/>
          <p:nvPr/>
        </p:nvSpPr>
        <p:spPr>
          <a:xfrm>
            <a:off x="1019175" y="3802615"/>
            <a:ext cx="10153650" cy="2471185"/>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sp>
        <p:nvSpPr>
          <p:cNvPr id="3" name="Rectangle 2"/>
          <p:cNvSpPr/>
          <p:nvPr/>
        </p:nvSpPr>
        <p:spPr>
          <a:xfrm>
            <a:off x="1019175" y="1125538"/>
            <a:ext cx="10153650" cy="2471185"/>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sp>
        <p:nvSpPr>
          <p:cNvPr id="4" name="Picture Placeholder 8"/>
          <p:cNvSpPr>
            <a:spLocks noGrp="1"/>
          </p:cNvSpPr>
          <p:nvPr>
            <p:ph type="pic" sz="quarter" idx="12"/>
          </p:nvPr>
        </p:nvSpPr>
        <p:spPr>
          <a:xfrm>
            <a:off x="2135300"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4478594"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Picture Placeholder 8"/>
          <p:cNvSpPr>
            <a:spLocks noGrp="1"/>
          </p:cNvSpPr>
          <p:nvPr>
            <p:ph type="pic" sz="quarter" idx="14"/>
          </p:nvPr>
        </p:nvSpPr>
        <p:spPr>
          <a:xfrm>
            <a:off x="6821888"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9162250"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6"/>
          </p:nvPr>
        </p:nvSpPr>
        <p:spPr>
          <a:xfrm>
            <a:off x="2135300"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7"/>
          </p:nvPr>
        </p:nvSpPr>
        <p:spPr>
          <a:xfrm>
            <a:off x="4478594"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0" name="Picture Placeholder 8"/>
          <p:cNvSpPr>
            <a:spLocks noGrp="1"/>
          </p:cNvSpPr>
          <p:nvPr>
            <p:ph type="pic" sz="quarter" idx="18"/>
          </p:nvPr>
        </p:nvSpPr>
        <p:spPr>
          <a:xfrm>
            <a:off x="6821888"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1" name="Picture Placeholder 8"/>
          <p:cNvSpPr>
            <a:spLocks noGrp="1"/>
          </p:cNvSpPr>
          <p:nvPr>
            <p:ph type="pic" sz="quarter" idx="19"/>
          </p:nvPr>
        </p:nvSpPr>
        <p:spPr>
          <a:xfrm>
            <a:off x="9162250"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6465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par>
                                <p:cTn id="28" presetID="22" presetClass="entr" presetSubtype="8" fill="hold" grpId="0"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par>
                                <p:cTn id="31" presetID="22" presetClass="entr" presetSubtype="8" fill="hold" grpId="0" nodeType="withEffect">
                                  <p:stCondLst>
                                    <p:cond delay="13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6" presetClass="emph" presetSubtype="0" accel="50000" decel="50000" autoRev="1" fill="hold" grpId="1" nodeType="withEffect">
                                  <p:stCondLst>
                                    <p:cond delay="1300"/>
                                  </p:stCondLst>
                                  <p:childTnLst>
                                    <p:animScale>
                                      <p:cBhvr>
                                        <p:cTn id="35" dur="500" fill="hold"/>
                                        <p:tgtEl>
                                          <p:spTgt spid="4"/>
                                        </p:tgtEl>
                                      </p:cBhvr>
                                      <p:by x="105000" y="105000"/>
                                    </p:animScale>
                                  </p:childTnLst>
                                </p:cTn>
                              </p:par>
                              <p:par>
                                <p:cTn id="36" presetID="22" presetClass="entr" presetSubtype="8" fill="hold" grpId="0" nodeType="withEffect">
                                  <p:stCondLst>
                                    <p:cond delay="17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6" presetClass="emph" presetSubtype="0" accel="50000" decel="50000" autoRev="1" fill="hold" grpId="1" nodeType="withEffect">
                                  <p:stCondLst>
                                    <p:cond delay="1700"/>
                                  </p:stCondLst>
                                  <p:childTnLst>
                                    <p:animScale>
                                      <p:cBhvr>
                                        <p:cTn id="40" dur="500" fill="hold"/>
                                        <p:tgtEl>
                                          <p:spTgt spid="5"/>
                                        </p:tgtEl>
                                      </p:cBhvr>
                                      <p:by x="105000" y="105000"/>
                                    </p:animScale>
                                  </p:childTnLst>
                                </p:cTn>
                              </p:par>
                              <p:par>
                                <p:cTn id="41" presetID="22" presetClass="entr" presetSubtype="8" fill="hold" grpId="0" nodeType="withEffect">
                                  <p:stCondLst>
                                    <p:cond delay="21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6" presetClass="emph" presetSubtype="0" accel="50000" decel="50000" autoRev="1" fill="hold" grpId="1" nodeType="withEffect">
                                  <p:stCondLst>
                                    <p:cond delay="2100"/>
                                  </p:stCondLst>
                                  <p:childTnLst>
                                    <p:animScale>
                                      <p:cBhvr>
                                        <p:cTn id="45" dur="500" fill="hold"/>
                                        <p:tgtEl>
                                          <p:spTgt spid="6"/>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6" presetClass="emph" presetSubtype="0" accel="50000" decel="50000" autoRev="1" fill="hold" grpId="1" nodeType="withEffect">
                                  <p:stCondLst>
                                    <p:cond delay="2500"/>
                                  </p:stCondLst>
                                  <p:childTnLst>
                                    <p:animScale>
                                      <p:cBhvr>
                                        <p:cTn id="50"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2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a:p>
        </p:txBody>
      </p:sp>
      <p:sp>
        <p:nvSpPr>
          <p:cNvPr id="8" name="Picture Placeholder 8"/>
          <p:cNvSpPr>
            <a:spLocks noGrp="1"/>
          </p:cNvSpPr>
          <p:nvPr>
            <p:ph type="pic" sz="quarter" idx="12"/>
          </p:nvPr>
        </p:nvSpPr>
        <p:spPr>
          <a:xfrm>
            <a:off x="2028823"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3"/>
          </p:nvPr>
        </p:nvSpPr>
        <p:spPr>
          <a:xfrm>
            <a:off x="434464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0" name="Picture Placeholder 8"/>
          <p:cNvSpPr>
            <a:spLocks noGrp="1"/>
          </p:cNvSpPr>
          <p:nvPr>
            <p:ph type="pic" sz="quarter" idx="14"/>
          </p:nvPr>
        </p:nvSpPr>
        <p:spPr>
          <a:xfrm>
            <a:off x="665887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1" name="Picture Placeholder 8"/>
          <p:cNvSpPr>
            <a:spLocks noGrp="1"/>
          </p:cNvSpPr>
          <p:nvPr>
            <p:ph type="pic" sz="quarter" idx="15"/>
          </p:nvPr>
        </p:nvSpPr>
        <p:spPr>
          <a:xfrm>
            <a:off x="8976272"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8264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03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4932352" y="2264709"/>
            <a:ext cx="2327297" cy="2328582"/>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26845232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99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4051005" y="0"/>
            <a:ext cx="814099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067300" y="946702"/>
            <a:ext cx="6114221" cy="1249845"/>
          </a:xfrm>
          <a:prstGeom prst="rect">
            <a:avLst/>
          </a:prstGeom>
        </p:spPr>
        <p:txBody>
          <a:bodyPr/>
          <a:lstStyle/>
          <a:p>
            <a:r>
              <a:rPr lang="en-GB"/>
              <a:t>Click to edit Master title style</a:t>
            </a:r>
            <a:endParaRPr lang="en-US"/>
          </a:p>
        </p:txBody>
      </p:sp>
      <p:pic>
        <p:nvPicPr>
          <p:cNvPr id="4" name="Picture 3" descr="Logo, company name&#10;&#10;Description automatically generated">
            <a:extLst>
              <a:ext uri="{FF2B5EF4-FFF2-40B4-BE49-F238E27FC236}">
                <a16:creationId xmlns:a16="http://schemas.microsoft.com/office/drawing/2014/main" id="{6E0C993B-8B70-AC41-B26D-96F8B1B20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4" y="172697"/>
            <a:ext cx="1631721" cy="960359"/>
          </a:xfrm>
          <a:prstGeom prst="rect">
            <a:avLst/>
          </a:prstGeom>
        </p:spPr>
      </p:pic>
    </p:spTree>
    <p:extLst>
      <p:ext uri="{BB962C8B-B14F-4D97-AF65-F5344CB8AC3E}">
        <p14:creationId xmlns:p14="http://schemas.microsoft.com/office/powerpoint/2010/main" val="33150289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100_Custom Layout">
    <p:bg>
      <p:bgPr>
        <a:solidFill>
          <a:schemeClr val="bg1"/>
        </a:solidFill>
        <a:effectLst/>
      </p:bgPr>
    </p:bg>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9156700" y="0"/>
            <a:ext cx="30353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Title 1">
            <a:extLst>
              <a:ext uri="{FF2B5EF4-FFF2-40B4-BE49-F238E27FC236}">
                <a16:creationId xmlns:a16="http://schemas.microsoft.com/office/drawing/2014/main" id="{9C31A947-6141-40E5-B637-C8CC8B3465BD}"/>
              </a:ext>
            </a:extLst>
          </p:cNvPr>
          <p:cNvSpPr>
            <a:spLocks noGrp="1"/>
          </p:cNvSpPr>
          <p:nvPr>
            <p:ph type="title"/>
          </p:nvPr>
        </p:nvSpPr>
        <p:spPr>
          <a:xfrm>
            <a:off x="1019175" y="946702"/>
            <a:ext cx="5083176" cy="1249845"/>
          </a:xfrm>
          <a:prstGeom prst="rect">
            <a:avLst/>
          </a:prstGeom>
        </p:spPr>
        <p:txBody>
          <a:bodyPr/>
          <a:lstStyle>
            <a:lvl1pPr>
              <a:defRPr>
                <a:solidFill>
                  <a:srgbClr val="FFFFFF"/>
                </a:solidFill>
              </a:defRPr>
            </a:lvl1pPr>
          </a:lstStyle>
          <a:p>
            <a:r>
              <a:rPr lang="en-GB"/>
              <a:t>Click to edit Master title style</a:t>
            </a:r>
            <a:endParaRPr lang="en-US"/>
          </a:p>
        </p:txBody>
      </p:sp>
      <p:pic>
        <p:nvPicPr>
          <p:cNvPr id="4" name="Picture 3" descr="Logo, company name&#10;&#10;Description automatically generated">
            <a:extLst>
              <a:ext uri="{FF2B5EF4-FFF2-40B4-BE49-F238E27FC236}">
                <a16:creationId xmlns:a16="http://schemas.microsoft.com/office/drawing/2014/main" id="{A7E8FF83-9D19-9B4E-9BA3-6BB2016F2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4" y="172697"/>
            <a:ext cx="1631721" cy="960359"/>
          </a:xfrm>
          <a:prstGeom prst="rect">
            <a:avLst/>
          </a:prstGeom>
        </p:spPr>
      </p:pic>
    </p:spTree>
    <p:extLst>
      <p:ext uri="{BB962C8B-B14F-4D97-AF65-F5344CB8AC3E}">
        <p14:creationId xmlns:p14="http://schemas.microsoft.com/office/powerpoint/2010/main" val="474087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2" name="Title 1"/>
          <p:cNvSpPr>
            <a:spLocks noGrp="1"/>
          </p:cNvSpPr>
          <p:nvPr>
            <p:ph type="title"/>
          </p:nvPr>
        </p:nvSpPr>
        <p:spPr>
          <a:xfrm>
            <a:off x="3120001" y="153990"/>
            <a:ext cx="7874784" cy="825209"/>
          </a:xfrm>
          <a:prstGeom prst="rect">
            <a:avLst/>
          </a:prstGeo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9C2418F7-944E-49AC-9761-3B0C02D48677}" type="slidenum">
              <a:rPr lang="en-GB" altLang="en-US" smtClean="0"/>
              <a:pPr/>
              <a:t>‹#›</a:t>
            </a:fld>
            <a:endParaRPr lang="en-GB" altLang="en-US" dirty="0"/>
          </a:p>
        </p:txBody>
      </p:sp>
      <p:sp>
        <p:nvSpPr>
          <p:cNvPr id="4" name="Content Placeholder 6"/>
          <p:cNvSpPr>
            <a:spLocks noGrp="1"/>
          </p:cNvSpPr>
          <p:nvPr>
            <p:ph sz="quarter" idx="11"/>
          </p:nvPr>
        </p:nvSpPr>
        <p:spPr>
          <a:xfrm>
            <a:off x="527052" y="1341438"/>
            <a:ext cx="5376928" cy="51117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6"/>
          <p:cNvSpPr>
            <a:spLocks noGrp="1"/>
          </p:cNvSpPr>
          <p:nvPr>
            <p:ph sz="quarter" idx="12"/>
          </p:nvPr>
        </p:nvSpPr>
        <p:spPr>
          <a:xfrm>
            <a:off x="6288023" y="1341438"/>
            <a:ext cx="5376928" cy="51117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46539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3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016000" y="342900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8941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76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427969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pic>
        <p:nvPicPr>
          <p:cNvPr id="5" name="Picture 4" descr="Logo&#10;&#10;Description automatically generated">
            <a:extLst>
              <a:ext uri="{FF2B5EF4-FFF2-40B4-BE49-F238E27FC236}">
                <a16:creationId xmlns:a16="http://schemas.microsoft.com/office/drawing/2014/main" id="{74A25820-A2B3-1043-A212-636A752D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pic>
        <p:nvPicPr>
          <p:cNvPr id="6" name="Picture 5" descr="Logo&#10;&#10;Description automatically generated">
            <a:extLst>
              <a:ext uri="{FF2B5EF4-FFF2-40B4-BE49-F238E27FC236}">
                <a16:creationId xmlns:a16="http://schemas.microsoft.com/office/drawing/2014/main" id="{D146F415-BA92-2249-86CF-9049B9480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7" name="Oval 6">
            <a:extLst>
              <a:ext uri="{FF2B5EF4-FFF2-40B4-BE49-F238E27FC236}">
                <a16:creationId xmlns:a16="http://schemas.microsoft.com/office/drawing/2014/main" id="{8BDEAFF5-00FF-384D-AE03-E2A87971BF12}"/>
              </a:ext>
            </a:extLst>
          </p:cNvPr>
          <p:cNvSpPr/>
          <p:nvPr/>
        </p:nvSpPr>
        <p:spPr>
          <a:xfrm>
            <a:off x="-2847054" y="-5290503"/>
            <a:ext cx="7142922" cy="7142922"/>
          </a:xfrm>
          <a:prstGeom prst="ellipse">
            <a:avLst/>
          </a:prstGeom>
          <a:solidFill>
            <a:schemeClr val="bg2">
              <a:lumMod val="9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8" name="Picture 7" descr="Logo&#10;&#10;Description automatically generated">
            <a:extLst>
              <a:ext uri="{FF2B5EF4-FFF2-40B4-BE49-F238E27FC236}">
                <a16:creationId xmlns:a16="http://schemas.microsoft.com/office/drawing/2014/main" id="{6D9DC151-46EE-9D42-8A85-BBFBE8AE7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9" name="Oval 8">
            <a:extLst>
              <a:ext uri="{FF2B5EF4-FFF2-40B4-BE49-F238E27FC236}">
                <a16:creationId xmlns:a16="http://schemas.microsoft.com/office/drawing/2014/main" id="{DA0E9C20-F217-4744-97B5-179FC2B2A3B6}"/>
              </a:ext>
            </a:extLst>
          </p:cNvPr>
          <p:cNvSpPr/>
          <p:nvPr userDrawn="1"/>
        </p:nvSpPr>
        <p:spPr>
          <a:xfrm>
            <a:off x="-2847054" y="-5290503"/>
            <a:ext cx="7142922" cy="7142922"/>
          </a:xfrm>
          <a:prstGeom prst="ellipse">
            <a:avLst/>
          </a:prstGeom>
          <a:solidFill>
            <a:schemeClr val="bg2">
              <a:lumMod val="9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10" name="Picture 9" descr="Logo&#10;&#10;Description automatically generated">
            <a:extLst>
              <a:ext uri="{FF2B5EF4-FFF2-40B4-BE49-F238E27FC236}">
                <a16:creationId xmlns:a16="http://schemas.microsoft.com/office/drawing/2014/main" id="{45DD433A-227B-D645-B833-27FCC1277E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Tree>
    <p:extLst>
      <p:ext uri="{BB962C8B-B14F-4D97-AF65-F5344CB8AC3E}">
        <p14:creationId xmlns:p14="http://schemas.microsoft.com/office/powerpoint/2010/main" val="19065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8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dirty="0"/>
          </a:p>
        </p:txBody>
      </p:sp>
      <p:sp>
        <p:nvSpPr>
          <p:cNvPr id="5" name="Picture Placeholder 8"/>
          <p:cNvSpPr>
            <a:spLocks noGrp="1"/>
          </p:cNvSpPr>
          <p:nvPr>
            <p:ph type="pic" sz="quarter" idx="13"/>
          </p:nvPr>
        </p:nvSpPr>
        <p:spPr>
          <a:xfrm>
            <a:off x="8124823" y="0"/>
            <a:ext cx="406717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8746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1_Title Slid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184904" y="1517904"/>
            <a:ext cx="3822192" cy="3822192"/>
          </a:xfrm>
          <a:custGeom>
            <a:avLst/>
            <a:gdLst>
              <a:gd name="connsiteX0" fmla="*/ 1911096 w 3822192"/>
              <a:gd name="connsiteY0" fmla="*/ 955548 h 3822192"/>
              <a:gd name="connsiteX1" fmla="*/ 955548 w 3822192"/>
              <a:gd name="connsiteY1" fmla="*/ 1911096 h 3822192"/>
              <a:gd name="connsiteX2" fmla="*/ 1911096 w 3822192"/>
              <a:gd name="connsiteY2" fmla="*/ 2866644 h 3822192"/>
              <a:gd name="connsiteX3" fmla="*/ 2866644 w 3822192"/>
              <a:gd name="connsiteY3" fmla="*/ 1911096 h 3822192"/>
              <a:gd name="connsiteX4" fmla="*/ 1911096 w 3822192"/>
              <a:gd name="connsiteY4" fmla="*/ 955548 h 3822192"/>
              <a:gd name="connsiteX5" fmla="*/ 1911096 w 3822192"/>
              <a:gd name="connsiteY5" fmla="*/ 0 h 3822192"/>
              <a:gd name="connsiteX6" fmla="*/ 3822192 w 3822192"/>
              <a:gd name="connsiteY6" fmla="*/ 1911096 h 3822192"/>
              <a:gd name="connsiteX7" fmla="*/ 1911096 w 3822192"/>
              <a:gd name="connsiteY7" fmla="*/ 3822192 h 3822192"/>
              <a:gd name="connsiteX8" fmla="*/ 0 w 3822192"/>
              <a:gd name="connsiteY8" fmla="*/ 1911096 h 3822192"/>
              <a:gd name="connsiteX9" fmla="*/ 1911096 w 3822192"/>
              <a:gd name="connsiteY9" fmla="*/ 0 h 382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192" h="3822192">
                <a:moveTo>
                  <a:pt x="1911096" y="955548"/>
                </a:moveTo>
                <a:cubicBezTo>
                  <a:pt x="1383361" y="955548"/>
                  <a:pt x="955548" y="1383361"/>
                  <a:pt x="955548" y="1911096"/>
                </a:cubicBezTo>
                <a:cubicBezTo>
                  <a:pt x="955548" y="2438831"/>
                  <a:pt x="1383361" y="2866644"/>
                  <a:pt x="1911096" y="2866644"/>
                </a:cubicBezTo>
                <a:cubicBezTo>
                  <a:pt x="2438831" y="2866644"/>
                  <a:pt x="2866644" y="2438831"/>
                  <a:pt x="2866644" y="1911096"/>
                </a:cubicBezTo>
                <a:cubicBezTo>
                  <a:pt x="2866644" y="1383361"/>
                  <a:pt x="2438831" y="955548"/>
                  <a:pt x="1911096" y="955548"/>
                </a:cubicBezTo>
                <a:close/>
                <a:moveTo>
                  <a:pt x="1911096" y="0"/>
                </a:moveTo>
                <a:cubicBezTo>
                  <a:pt x="2966565" y="0"/>
                  <a:pt x="3822192" y="855627"/>
                  <a:pt x="3822192" y="1911096"/>
                </a:cubicBezTo>
                <a:cubicBezTo>
                  <a:pt x="3822192" y="2966565"/>
                  <a:pt x="2966565" y="3822192"/>
                  <a:pt x="1911096" y="3822192"/>
                </a:cubicBezTo>
                <a:cubicBezTo>
                  <a:pt x="855627" y="3822192"/>
                  <a:pt x="0" y="2966565"/>
                  <a:pt x="0" y="1911096"/>
                </a:cubicBezTo>
                <a:cubicBezTo>
                  <a:pt x="0" y="855627"/>
                  <a:pt x="855627" y="0"/>
                  <a:pt x="1911096"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6277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pening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744825" y="1300962"/>
            <a:ext cx="9378135" cy="657571"/>
          </a:xfrm>
        </p:spPr>
        <p:txBody>
          <a:bodyPr>
            <a:normAutofit/>
          </a:bodyPr>
          <a:lstStyle>
            <a:lvl1pPr marL="0" indent="0">
              <a:buNone/>
              <a:defRPr sz="4066">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Slide Title</a:t>
            </a:r>
          </a:p>
        </p:txBody>
      </p:sp>
      <p:sp>
        <p:nvSpPr>
          <p:cNvPr id="30" name="Text Placeholder 2">
            <a:extLst>
              <a:ext uri="{FF2B5EF4-FFF2-40B4-BE49-F238E27FC236}">
                <a16:creationId xmlns:a16="http://schemas.microsoft.com/office/drawing/2014/main" id="{67EAAA0B-8DC5-4C55-A127-44A4634EEABD}"/>
              </a:ext>
            </a:extLst>
          </p:cNvPr>
          <p:cNvSpPr>
            <a:spLocks noGrp="1"/>
          </p:cNvSpPr>
          <p:nvPr>
            <p:ph type="body" sz="quarter" idx="11" hasCustomPrompt="1"/>
          </p:nvPr>
        </p:nvSpPr>
        <p:spPr>
          <a:xfrm>
            <a:off x="744826" y="1958533"/>
            <a:ext cx="6233379" cy="657571"/>
          </a:xfrm>
        </p:spPr>
        <p:txBody>
          <a:bodyPr>
            <a:normAutofit/>
          </a:bodyPr>
          <a:lstStyle>
            <a:lvl1pPr marL="0" indent="0">
              <a:buNone/>
              <a:defRPr sz="2189">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Version</a:t>
            </a:r>
          </a:p>
        </p:txBody>
      </p:sp>
      <p:sp>
        <p:nvSpPr>
          <p:cNvPr id="31" name="Text Placeholder 2">
            <a:extLst>
              <a:ext uri="{FF2B5EF4-FFF2-40B4-BE49-F238E27FC236}">
                <a16:creationId xmlns:a16="http://schemas.microsoft.com/office/drawing/2014/main" id="{23A6218E-AFC8-4CF6-AF0C-86711E06AE14}"/>
              </a:ext>
            </a:extLst>
          </p:cNvPr>
          <p:cNvSpPr>
            <a:spLocks noGrp="1"/>
          </p:cNvSpPr>
          <p:nvPr>
            <p:ph type="body" sz="quarter" idx="12" hasCustomPrompt="1"/>
          </p:nvPr>
        </p:nvSpPr>
        <p:spPr>
          <a:xfrm>
            <a:off x="744826" y="2609831"/>
            <a:ext cx="6233379" cy="657571"/>
          </a:xfrm>
        </p:spPr>
        <p:txBody>
          <a:bodyPr>
            <a:normAutofit/>
          </a:bodyPr>
          <a:lstStyle>
            <a:lvl1pPr marL="0" indent="0">
              <a:buNone/>
              <a:defRPr sz="166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16" name="Text Placeholder 15">
            <a:extLst>
              <a:ext uri="{FF2B5EF4-FFF2-40B4-BE49-F238E27FC236}">
                <a16:creationId xmlns:a16="http://schemas.microsoft.com/office/drawing/2014/main" id="{BED0D6F6-4B30-4C1B-BF7E-9F696D2410D6}"/>
              </a:ext>
            </a:extLst>
          </p:cNvPr>
          <p:cNvSpPr>
            <a:spLocks noGrp="1"/>
          </p:cNvSpPr>
          <p:nvPr>
            <p:ph type="body" sz="quarter" idx="13" hasCustomPrompt="1"/>
          </p:nvPr>
        </p:nvSpPr>
        <p:spPr>
          <a:xfrm>
            <a:off x="3755486" y="5010917"/>
            <a:ext cx="8069066" cy="1312392"/>
          </a:xfrm>
          <a:noFill/>
        </p:spPr>
        <p:txBody>
          <a:bodyPr/>
          <a:lstStyle>
            <a:lvl1pPr marL="0" indent="0">
              <a:lnSpc>
                <a:spcPct val="150000"/>
              </a:lnSpc>
              <a:buNone/>
              <a:defRPr>
                <a:solidFill>
                  <a:schemeClr val="bg1"/>
                </a:solidFill>
                <a:highlight>
                  <a:srgbClr val="008000"/>
                </a:highlight>
              </a:defRPr>
            </a:lvl1pPr>
          </a:lstStyle>
          <a:p>
            <a:r>
              <a:rPr lang="en-GB" sz="2085" dirty="0">
                <a:solidFill>
                  <a:schemeClr val="bg1"/>
                </a:solidFill>
              </a:rPr>
              <a:t>To change the background images on each slide. Right click on the background&gt;Format Background&gt;Insert (in the panel)&gt;From File&gt; G:\Gemserv\Image Bank\</a:t>
            </a:r>
            <a:r>
              <a:rPr lang="en-GB" sz="2085" dirty="0" err="1">
                <a:solidFill>
                  <a:schemeClr val="bg1"/>
                </a:solidFill>
              </a:rPr>
              <a:t>Powerpoint</a:t>
            </a:r>
            <a:r>
              <a:rPr lang="en-GB" sz="2085" dirty="0">
                <a:solidFill>
                  <a:schemeClr val="bg1"/>
                </a:solidFill>
              </a:rPr>
              <a:t> Title Images\Title Images</a:t>
            </a:r>
          </a:p>
        </p:txBody>
      </p:sp>
      <p:pic>
        <p:nvPicPr>
          <p:cNvPr id="17" name="Picture 16" descr="A picture containing object, drawing, light&#10;&#10;Description automatically generated">
            <a:extLst>
              <a:ext uri="{FF2B5EF4-FFF2-40B4-BE49-F238E27FC236}">
                <a16:creationId xmlns:a16="http://schemas.microsoft.com/office/drawing/2014/main" id="{F748E450-D538-4CBB-92F8-7DFF7502A2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507" y="5143759"/>
            <a:ext cx="2240488" cy="928819"/>
          </a:xfrm>
          <a:prstGeom prst="rect">
            <a:avLst/>
          </a:prstGeom>
        </p:spPr>
      </p:pic>
    </p:spTree>
    <p:extLst>
      <p:ext uri="{BB962C8B-B14F-4D97-AF65-F5344CB8AC3E}">
        <p14:creationId xmlns:p14="http://schemas.microsoft.com/office/powerpoint/2010/main" val="2104915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urit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0C75BFE-E150-444D-9460-221B90A6222B}"/>
              </a:ext>
            </a:extLst>
          </p:cNvPr>
          <p:cNvSpPr/>
          <p:nvPr userDrawn="1"/>
        </p:nvSpPr>
        <p:spPr>
          <a:xfrm>
            <a:off x="3081764" y="1"/>
            <a:ext cx="9110236" cy="6858000"/>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rgbClr val="EDEDED">
              <a:alpha val="89020"/>
            </a:srgbClr>
          </a:solidFill>
        </p:spPr>
        <p:txBody>
          <a:bodyPr wrap="square" lIns="0" tIns="0" rIns="0" bIns="0" rtlCol="0"/>
          <a:lstStyle/>
          <a:p>
            <a:endParaRPr sz="1877" dirty="0"/>
          </a:p>
        </p:txBody>
      </p:sp>
      <p:sp>
        <p:nvSpPr>
          <p:cNvPr id="16" name="object 11">
            <a:extLst>
              <a:ext uri="{FF2B5EF4-FFF2-40B4-BE49-F238E27FC236}">
                <a16:creationId xmlns:a16="http://schemas.microsoft.com/office/drawing/2014/main" id="{BE6E67A7-7A9D-4AD0-B8EB-9867F195FAC8}"/>
              </a:ext>
            </a:extLst>
          </p:cNvPr>
          <p:cNvSpPr/>
          <p:nvPr userDrawn="1"/>
        </p:nvSpPr>
        <p:spPr>
          <a:xfrm>
            <a:off x="3160523" y="939252"/>
            <a:ext cx="9031478" cy="47823"/>
          </a:xfrm>
          <a:custGeom>
            <a:avLst/>
            <a:gdLst/>
            <a:ahLst/>
            <a:cxnLst/>
            <a:rect l="l" t="t" r="r" b="b"/>
            <a:pathLst>
              <a:path w="8092440">
                <a:moveTo>
                  <a:pt x="0" y="0"/>
                </a:moveTo>
                <a:lnTo>
                  <a:pt x="8092440" y="0"/>
                </a:lnTo>
              </a:path>
            </a:pathLst>
          </a:custGeom>
          <a:ln w="17068">
            <a:solidFill>
              <a:schemeClr val="accent1"/>
            </a:solidFill>
          </a:ln>
        </p:spPr>
        <p:txBody>
          <a:bodyPr wrap="square" lIns="0" tIns="0" rIns="0" bIns="0" rtlCol="0"/>
          <a:lstStyle/>
          <a:p>
            <a:endParaRPr sz="1877"/>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9166885" y="6356351"/>
            <a:ext cx="2743200" cy="365125"/>
          </a:xfrm>
        </p:spPr>
        <p:txBody>
          <a:bodyPr/>
          <a:lstStyle/>
          <a:p>
            <a:fld id="{48F63A3B-78C7-47BE-AE5E-E10140E04643}" type="slidenum">
              <a:rPr lang="en-US" smtClean="0"/>
              <a:t>‹#›</a:t>
            </a:fld>
            <a:endParaRPr lang="en-US" dirty="0"/>
          </a:p>
        </p:txBody>
      </p:sp>
      <p:sp>
        <p:nvSpPr>
          <p:cNvPr id="2" name="TextBox 1">
            <a:extLst>
              <a:ext uri="{FF2B5EF4-FFF2-40B4-BE49-F238E27FC236}">
                <a16:creationId xmlns:a16="http://schemas.microsoft.com/office/drawing/2014/main" id="{BB2622DE-BB0C-4B9C-867A-E945850BBFE6}"/>
              </a:ext>
            </a:extLst>
          </p:cNvPr>
          <p:cNvSpPr txBox="1"/>
          <p:nvPr userDrawn="1"/>
        </p:nvSpPr>
        <p:spPr>
          <a:xfrm>
            <a:off x="4002207" y="1289150"/>
            <a:ext cx="7888552" cy="965808"/>
          </a:xfrm>
          <a:prstGeom prst="rect">
            <a:avLst/>
          </a:prstGeom>
          <a:noFill/>
        </p:spPr>
        <p:txBody>
          <a:bodyPr wrap="square" rtlCol="0">
            <a:spAutoFit/>
          </a:bodyPr>
          <a:lstStyle/>
          <a:p>
            <a:pPr marL="0" indent="0">
              <a:buNone/>
            </a:pPr>
            <a:r>
              <a:rPr lang="en-GB" sz="1877" dirty="0"/>
              <a:t>This document encompasses information that can be released outside of Gemserv. This document does not include any confidential, personal or sensitive information. </a:t>
            </a:r>
          </a:p>
        </p:txBody>
      </p:sp>
      <p:sp>
        <p:nvSpPr>
          <p:cNvPr id="17" name="TextBox 16">
            <a:extLst>
              <a:ext uri="{FF2B5EF4-FFF2-40B4-BE49-F238E27FC236}">
                <a16:creationId xmlns:a16="http://schemas.microsoft.com/office/drawing/2014/main" id="{A8F2E5EE-149B-438B-8C3F-6C9EF5A8E2EC}"/>
              </a:ext>
            </a:extLst>
          </p:cNvPr>
          <p:cNvSpPr txBox="1"/>
          <p:nvPr userDrawn="1"/>
        </p:nvSpPr>
        <p:spPr>
          <a:xfrm>
            <a:off x="4002208" y="165999"/>
            <a:ext cx="7405184" cy="773584"/>
          </a:xfrm>
          <a:prstGeom prst="rect">
            <a:avLst/>
          </a:prstGeom>
          <a:noFill/>
        </p:spPr>
        <p:txBody>
          <a:bodyPr wrap="square" rtlCol="0">
            <a:spAutoFit/>
          </a:bodyPr>
          <a:lstStyle/>
          <a:p>
            <a:r>
              <a:rPr kumimoji="0" lang="en-US" sz="4385" b="0" i="0" u="none" strike="noStrike" kern="1200" cap="none" spc="0" normalizeH="0" baseline="0" noProof="0" dirty="0">
                <a:ln>
                  <a:noFill/>
                </a:ln>
                <a:solidFill>
                  <a:schemeClr val="accent1"/>
                </a:solidFill>
                <a:effectLst/>
                <a:uLnTx/>
                <a:uFillTx/>
                <a:latin typeface="+mj-lt"/>
                <a:ea typeface="+mj-ea"/>
                <a:cs typeface="+mj-cs"/>
              </a:rPr>
              <a:t>PUBLIC</a:t>
            </a:r>
            <a:endParaRPr lang="en-GB" sz="1877" dirty="0">
              <a:solidFill>
                <a:schemeClr val="accent1"/>
              </a:solidFill>
              <a:latin typeface="+mj-lt"/>
            </a:endParaRPr>
          </a:p>
        </p:txBody>
      </p:sp>
      <p:pic>
        <p:nvPicPr>
          <p:cNvPr id="18" name="Picture 17" descr="A picture containing object, drawing, light&#10;&#10;Description automatically generated">
            <a:extLst>
              <a:ext uri="{FF2B5EF4-FFF2-40B4-BE49-F238E27FC236}">
                <a16:creationId xmlns:a16="http://schemas.microsoft.com/office/drawing/2014/main" id="{20102A28-AA09-447E-A473-22136C46B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3261701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 Slant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0C75BFE-E150-444D-9460-221B90A6222B}"/>
              </a:ext>
            </a:extLst>
          </p:cNvPr>
          <p:cNvSpPr/>
          <p:nvPr userDrawn="1"/>
        </p:nvSpPr>
        <p:spPr>
          <a:xfrm>
            <a:off x="3081764" y="1"/>
            <a:ext cx="9110236" cy="6858000"/>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rgbClr val="EDEDED">
              <a:alpha val="89020"/>
            </a:srgbClr>
          </a:solidFill>
        </p:spPr>
        <p:txBody>
          <a:bodyPr wrap="square" lIns="0" tIns="0" rIns="0" bIns="0" rtlCol="0"/>
          <a:lstStyle/>
          <a:p>
            <a:endParaRPr sz="1877" dirty="0"/>
          </a:p>
        </p:txBody>
      </p:sp>
      <p:sp>
        <p:nvSpPr>
          <p:cNvPr id="16" name="object 11">
            <a:extLst>
              <a:ext uri="{FF2B5EF4-FFF2-40B4-BE49-F238E27FC236}">
                <a16:creationId xmlns:a16="http://schemas.microsoft.com/office/drawing/2014/main" id="{BE6E67A7-7A9D-4AD0-B8EB-9867F195FAC8}"/>
              </a:ext>
            </a:extLst>
          </p:cNvPr>
          <p:cNvSpPr/>
          <p:nvPr userDrawn="1"/>
        </p:nvSpPr>
        <p:spPr>
          <a:xfrm>
            <a:off x="3160523" y="939252"/>
            <a:ext cx="9031478" cy="47823"/>
          </a:xfrm>
          <a:custGeom>
            <a:avLst/>
            <a:gdLst/>
            <a:ahLst/>
            <a:cxnLst/>
            <a:rect l="l" t="t" r="r" b="b"/>
            <a:pathLst>
              <a:path w="8092440">
                <a:moveTo>
                  <a:pt x="0" y="0"/>
                </a:moveTo>
                <a:lnTo>
                  <a:pt x="8092440" y="0"/>
                </a:lnTo>
              </a:path>
            </a:pathLst>
          </a:custGeom>
          <a:ln w="17068">
            <a:solidFill>
              <a:schemeClr val="accent1"/>
            </a:solidFill>
          </a:ln>
        </p:spPr>
        <p:txBody>
          <a:bodyPr wrap="square" lIns="0" tIns="0" rIns="0" bIns="0" rtlCol="0"/>
          <a:lstStyle/>
          <a:p>
            <a:endParaRPr sz="1877"/>
          </a:p>
        </p:txBody>
      </p:sp>
      <p:sp>
        <p:nvSpPr>
          <p:cNvPr id="3" name="Text Placeholder 2">
            <a:extLst>
              <a:ext uri="{FF2B5EF4-FFF2-40B4-BE49-F238E27FC236}">
                <a16:creationId xmlns:a16="http://schemas.microsoft.com/office/drawing/2014/main" id="{9A054045-A439-4E2D-A473-9E43A74FBABD}"/>
              </a:ext>
            </a:extLst>
          </p:cNvPr>
          <p:cNvSpPr>
            <a:spLocks noGrp="1"/>
          </p:cNvSpPr>
          <p:nvPr>
            <p:ph type="body" sz="quarter" idx="10"/>
          </p:nvPr>
        </p:nvSpPr>
        <p:spPr>
          <a:xfrm>
            <a:off x="4002207" y="1286914"/>
            <a:ext cx="7888552" cy="4938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360629F2-8693-4562-A4A7-3ED861F4C3D6}"/>
              </a:ext>
            </a:extLst>
          </p:cNvPr>
          <p:cNvSpPr>
            <a:spLocks noGrp="1"/>
          </p:cNvSpPr>
          <p:nvPr>
            <p:ph type="title" hasCustomPrompt="1"/>
          </p:nvPr>
        </p:nvSpPr>
        <p:spPr>
          <a:xfrm>
            <a:off x="4002207" y="199264"/>
            <a:ext cx="7888552" cy="590068"/>
          </a:xfrm>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9166885" y="6356351"/>
            <a:ext cx="2743200" cy="365125"/>
          </a:xfrm>
        </p:spPr>
        <p:txBody>
          <a:bodyPr/>
          <a:lstStyle/>
          <a:p>
            <a:fld id="{48F63A3B-78C7-47BE-AE5E-E10140E04643}" type="slidenum">
              <a:rPr lang="en-US" smtClean="0"/>
              <a:t>‹#›</a:t>
            </a:fld>
            <a:endParaRPr lang="en-US" dirty="0"/>
          </a:p>
        </p:txBody>
      </p:sp>
      <p:pic>
        <p:nvPicPr>
          <p:cNvPr id="17" name="Picture 16" descr="A picture containing object, drawing, light&#10;&#10;Description automatically generated">
            <a:extLst>
              <a:ext uri="{FF2B5EF4-FFF2-40B4-BE49-F238E27FC236}">
                <a16:creationId xmlns:a16="http://schemas.microsoft.com/office/drawing/2014/main" id="{C0671729-8634-429A-8DA5-DD934D1EEB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2931232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ight Slant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DA63A1AA-9C84-4D93-B40C-C012B21C106F}"/>
              </a:ext>
            </a:extLst>
          </p:cNvPr>
          <p:cNvSpPr/>
          <p:nvPr userDrawn="1"/>
        </p:nvSpPr>
        <p:spPr>
          <a:xfrm>
            <a:off x="3175605" y="0"/>
            <a:ext cx="9016394" cy="6975147"/>
          </a:xfrm>
          <a:custGeom>
            <a:avLst/>
            <a:gdLst/>
            <a:ahLst/>
            <a:cxnLst/>
            <a:rect l="l" t="t" r="r" b="b"/>
            <a:pathLst>
              <a:path w="8084184" h="6233795">
                <a:moveTo>
                  <a:pt x="8083989" y="0"/>
                </a:moveTo>
                <a:lnTo>
                  <a:pt x="570625" y="0"/>
                </a:lnTo>
                <a:lnTo>
                  <a:pt x="0" y="6233756"/>
                </a:lnTo>
                <a:lnTo>
                  <a:pt x="8083989" y="6233756"/>
                </a:lnTo>
                <a:lnTo>
                  <a:pt x="8083989" y="0"/>
                </a:lnTo>
                <a:close/>
              </a:path>
            </a:pathLst>
          </a:custGeom>
          <a:solidFill>
            <a:srgbClr val="EDEDED">
              <a:alpha val="89020"/>
            </a:srgbClr>
          </a:solidFill>
        </p:spPr>
        <p:txBody>
          <a:bodyPr wrap="square" lIns="0" tIns="0" rIns="0" bIns="0" rtlCol="0"/>
          <a:lstStyle/>
          <a:p>
            <a:endParaRPr sz="1877" baseline="-25000" dirty="0"/>
          </a:p>
        </p:txBody>
      </p:sp>
      <p:sp>
        <p:nvSpPr>
          <p:cNvPr id="11" name="object 11">
            <a:extLst>
              <a:ext uri="{FF2B5EF4-FFF2-40B4-BE49-F238E27FC236}">
                <a16:creationId xmlns:a16="http://schemas.microsoft.com/office/drawing/2014/main" id="{98ABBF1F-A8C7-4F48-86DB-EDA8600A0095}"/>
              </a:ext>
            </a:extLst>
          </p:cNvPr>
          <p:cNvSpPr/>
          <p:nvPr userDrawn="1"/>
        </p:nvSpPr>
        <p:spPr>
          <a:xfrm>
            <a:off x="3732414" y="891431"/>
            <a:ext cx="8459586" cy="47822"/>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4002207" y="1286914"/>
            <a:ext cx="7888552" cy="4938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4002207" y="199264"/>
            <a:ext cx="7888552" cy="590068"/>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0B2905DB-C467-4005-96E7-7F9DC60BA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2683895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Bar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1871838" y="1"/>
            <a:ext cx="10320162" cy="6858000"/>
          </a:xfrm>
          <a:prstGeom prst="rect">
            <a:avLst/>
          </a:prstGeom>
          <a:solidFill>
            <a:srgbClr val="EDEDED">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7"/>
          </a:p>
        </p:txBody>
      </p:sp>
      <p:sp>
        <p:nvSpPr>
          <p:cNvPr id="11" name="object 11">
            <a:extLst>
              <a:ext uri="{FF2B5EF4-FFF2-40B4-BE49-F238E27FC236}">
                <a16:creationId xmlns:a16="http://schemas.microsoft.com/office/drawing/2014/main" id="{98ABBF1F-A8C7-4F48-86DB-EDA8600A0095}"/>
              </a:ext>
            </a:extLst>
          </p:cNvPr>
          <p:cNvSpPr/>
          <p:nvPr userDrawn="1"/>
        </p:nvSpPr>
        <p:spPr>
          <a:xfrm>
            <a:off x="1871838" y="875102"/>
            <a:ext cx="10320162" cy="64153"/>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242978" y="1286914"/>
            <a:ext cx="9647781" cy="4938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242978" y="199264"/>
            <a:ext cx="9647781" cy="590068"/>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E24BB1F1-8022-4354-8779-D94DFB73C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379219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120001" y="153990"/>
            <a:ext cx="7874784" cy="825209"/>
          </a:xfrm>
          <a:prstGeom prst="rect">
            <a:avLst/>
          </a:prstGeo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9C2418F7-944E-49AC-9761-3B0C02D48677}" type="slidenum">
              <a:rPr lang="en-GB" altLang="en-US" smtClean="0"/>
              <a:pPr/>
              <a:t>‹#›</a:t>
            </a:fld>
            <a:endParaRPr lang="en-GB" altLang="en-US" dirty="0"/>
          </a:p>
        </p:txBody>
      </p:sp>
    </p:spTree>
    <p:extLst>
      <p:ext uri="{BB962C8B-B14F-4D97-AF65-F5344CB8AC3E}">
        <p14:creationId xmlns:p14="http://schemas.microsoft.com/office/powerpoint/2010/main" val="991986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 Bar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0" y="1"/>
            <a:ext cx="10320162" cy="6858000"/>
          </a:xfrm>
          <a:prstGeom prst="rect">
            <a:avLst/>
          </a:prstGeom>
          <a:solidFill>
            <a:srgbClr val="EDEDED">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7"/>
          </a:p>
        </p:txBody>
      </p:sp>
      <p:sp>
        <p:nvSpPr>
          <p:cNvPr id="11" name="object 11">
            <a:extLst>
              <a:ext uri="{FF2B5EF4-FFF2-40B4-BE49-F238E27FC236}">
                <a16:creationId xmlns:a16="http://schemas.microsoft.com/office/drawing/2014/main" id="{98ABBF1F-A8C7-4F48-86DB-EDA8600A0095}"/>
              </a:ext>
            </a:extLst>
          </p:cNvPr>
          <p:cNvSpPr/>
          <p:nvPr userDrawn="1"/>
        </p:nvSpPr>
        <p:spPr>
          <a:xfrm>
            <a:off x="0" y="875102"/>
            <a:ext cx="10320162" cy="64153"/>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solidFill>
                  <a:schemeClr val="bg1"/>
                </a:solidFill>
              </a:rPr>
              <a:pPr/>
              <a:t>‹#›</a:t>
            </a:fld>
            <a:endParaRPr lang="en-US" sz="1196" dirty="0">
              <a:solidFill>
                <a:schemeClr val="bg1"/>
              </a:solidFill>
            </a:endParaRPr>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71141" y="1286914"/>
            <a:ext cx="9647781" cy="4938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71141" y="199264"/>
            <a:ext cx="9647781" cy="590068"/>
          </a:xfrm>
        </p:spPr>
        <p:txBody>
          <a:bodyPr/>
          <a:lstStyle/>
          <a:p>
            <a:r>
              <a:rPr lang="en-US" dirty="0"/>
              <a:t>TITLE</a:t>
            </a:r>
            <a:endParaRPr lang="en-GB" dirty="0"/>
          </a:p>
        </p:txBody>
      </p:sp>
      <p:pic>
        <p:nvPicPr>
          <p:cNvPr id="8" name="Picture 7" descr="A close up of a sign&#10;&#10;Description automatically generated">
            <a:extLst>
              <a:ext uri="{FF2B5EF4-FFF2-40B4-BE49-F238E27FC236}">
                <a16:creationId xmlns:a16="http://schemas.microsoft.com/office/drawing/2014/main" id="{CEE3BA63-F930-48CC-9113-107C873032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87" y="6014726"/>
            <a:ext cx="1404543" cy="704546"/>
          </a:xfrm>
          <a:prstGeom prst="rect">
            <a:avLst/>
          </a:prstGeom>
        </p:spPr>
      </p:pic>
    </p:spTree>
    <p:extLst>
      <p:ext uri="{BB962C8B-B14F-4D97-AF65-F5344CB8AC3E}">
        <p14:creationId xmlns:p14="http://schemas.microsoft.com/office/powerpoint/2010/main" val="14319954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2192001" cy="6858001"/>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89020"/>
            </a:srgbClr>
          </a:solidFill>
        </p:spPr>
        <p:txBody>
          <a:bodyPr wrap="square" lIns="0" tIns="0" rIns="0" bIns="0" rtlCol="0"/>
          <a:lstStyle/>
          <a:p>
            <a:endParaRPr sz="1877"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91421"/>
            <a:ext cx="12192000" cy="47822"/>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sz="1877"/>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17794" y="199264"/>
            <a:ext cx="11572966" cy="590068"/>
          </a:xfrm>
        </p:spPr>
        <p:txBody>
          <a:bodyPr/>
          <a:lstStyle>
            <a:lvl1pPr algn="ctr">
              <a:defRPr/>
            </a:lvl1pPr>
          </a:lstStyle>
          <a:p>
            <a:r>
              <a:rPr lang="en-US" dirty="0"/>
              <a:t>TITLE</a:t>
            </a:r>
            <a:endParaRPr lang="en-GB" dirty="0"/>
          </a:p>
        </p:txBody>
      </p:sp>
      <p:sp>
        <p:nvSpPr>
          <p:cNvPr id="49" name="Content Placeholder 2">
            <a:extLst>
              <a:ext uri="{FF2B5EF4-FFF2-40B4-BE49-F238E27FC236}">
                <a16:creationId xmlns:a16="http://schemas.microsoft.com/office/drawing/2014/main" id="{B8FB8A6E-DC90-408B-A7B2-7DA2C76980D5}"/>
              </a:ext>
            </a:extLst>
          </p:cNvPr>
          <p:cNvSpPr>
            <a:spLocks noGrp="1"/>
          </p:cNvSpPr>
          <p:nvPr>
            <p:ph sz="half" idx="1"/>
          </p:nvPr>
        </p:nvSpPr>
        <p:spPr>
          <a:xfrm>
            <a:off x="317794" y="1286914"/>
            <a:ext cx="5611034" cy="4443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3">
            <a:extLst>
              <a:ext uri="{FF2B5EF4-FFF2-40B4-BE49-F238E27FC236}">
                <a16:creationId xmlns:a16="http://schemas.microsoft.com/office/drawing/2014/main" id="{D2E319B7-7800-47BA-857B-4C7FD56743E7}"/>
              </a:ext>
            </a:extLst>
          </p:cNvPr>
          <p:cNvSpPr>
            <a:spLocks noGrp="1"/>
          </p:cNvSpPr>
          <p:nvPr>
            <p:ph sz="half" idx="2"/>
          </p:nvPr>
        </p:nvSpPr>
        <p:spPr>
          <a:xfrm>
            <a:off x="6263173" y="1286914"/>
            <a:ext cx="5627586" cy="4443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65FB0BE8-D911-4438-84C4-5730C880DD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87" y="6014726"/>
            <a:ext cx="1404543" cy="704546"/>
          </a:xfrm>
          <a:prstGeom prst="rect">
            <a:avLst/>
          </a:prstGeom>
        </p:spPr>
      </p:pic>
    </p:spTree>
    <p:extLst>
      <p:ext uri="{BB962C8B-B14F-4D97-AF65-F5344CB8AC3E}">
        <p14:creationId xmlns:p14="http://schemas.microsoft.com/office/powerpoint/2010/main" val="182161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2192001" cy="6883762"/>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89020"/>
            </a:srgbClr>
          </a:solidFill>
        </p:spPr>
        <p:txBody>
          <a:bodyPr wrap="square" lIns="0" tIns="0" rIns="0" bIns="0" rtlCol="0"/>
          <a:lstStyle/>
          <a:p>
            <a:endParaRPr sz="1877"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91421"/>
            <a:ext cx="12192000" cy="47822"/>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sz="1877"/>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17794" y="199264"/>
            <a:ext cx="11572966" cy="590068"/>
          </a:xfrm>
        </p:spPr>
        <p:txBody>
          <a:bodyPr/>
          <a:lstStyle>
            <a:lvl1pPr algn="ctr">
              <a:defRPr>
                <a:solidFill>
                  <a:schemeClr val="accent1"/>
                </a:solidFill>
              </a:defRPr>
            </a:lvl1pPr>
          </a:lstStyle>
          <a:p>
            <a:r>
              <a:rPr lang="en-US" dirty="0"/>
              <a:t>TITLE</a:t>
            </a:r>
            <a:endParaRPr lang="en-GB" dirty="0"/>
          </a:p>
        </p:txBody>
      </p:sp>
      <p:pic>
        <p:nvPicPr>
          <p:cNvPr id="13" name="Picture 12" descr="A close up of a sign&#10;&#10;Description automatically generated">
            <a:extLst>
              <a:ext uri="{FF2B5EF4-FFF2-40B4-BE49-F238E27FC236}">
                <a16:creationId xmlns:a16="http://schemas.microsoft.com/office/drawing/2014/main" id="{C31C002E-C6D7-42BD-A5B9-DBF503DA0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87" y="6014726"/>
            <a:ext cx="1404543" cy="704546"/>
          </a:xfrm>
          <a:prstGeom prst="rect">
            <a:avLst/>
          </a:prstGeom>
        </p:spPr>
      </p:pic>
    </p:spTree>
    <p:extLst>
      <p:ext uri="{BB962C8B-B14F-4D97-AF65-F5344CB8AC3E}">
        <p14:creationId xmlns:p14="http://schemas.microsoft.com/office/powerpoint/2010/main" val="2751061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5E49C7D6-6109-4CED-895D-4E6A6B306DC0}"/>
              </a:ext>
            </a:extLst>
          </p:cNvPr>
          <p:cNvSpPr/>
          <p:nvPr userDrawn="1"/>
        </p:nvSpPr>
        <p:spPr>
          <a:xfrm>
            <a:off x="-1" y="0"/>
            <a:ext cx="12192001" cy="6850552"/>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34902"/>
            </a:srgbClr>
          </a:solidFill>
        </p:spPr>
        <p:txBody>
          <a:bodyPr wrap="square" lIns="0" tIns="0" rIns="0" bIns="0" rtlCol="0"/>
          <a:lstStyle/>
          <a:p>
            <a:endParaRPr sz="104" dirty="0"/>
          </a:p>
        </p:txBody>
      </p:sp>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58418" y="1665757"/>
            <a:ext cx="6233379" cy="1176184"/>
          </a:xfrm>
        </p:spPr>
        <p:txBody>
          <a:bodyPr anchor="b" anchorCtr="0">
            <a:noAutofit/>
          </a:bodyPr>
          <a:lstStyle>
            <a:lvl1pPr marL="0" indent="0">
              <a:buNone/>
              <a:defRPr sz="4066">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 Sections</a:t>
            </a:r>
          </a:p>
        </p:txBody>
      </p:sp>
      <p:cxnSp>
        <p:nvCxnSpPr>
          <p:cNvPr id="4" name="Straight Connector 3">
            <a:extLst>
              <a:ext uri="{FF2B5EF4-FFF2-40B4-BE49-F238E27FC236}">
                <a16:creationId xmlns:a16="http://schemas.microsoft.com/office/drawing/2014/main" id="{8E493488-D50A-489A-9A52-D434A2FBF97B}"/>
              </a:ext>
            </a:extLst>
          </p:cNvPr>
          <p:cNvCxnSpPr/>
          <p:nvPr userDrawn="1"/>
        </p:nvCxnSpPr>
        <p:spPr>
          <a:xfrm>
            <a:off x="658418" y="3041350"/>
            <a:ext cx="18053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A82A9AA-7EC9-46BB-8FB0-7207BF2A31AD}"/>
              </a:ext>
            </a:extLst>
          </p:cNvPr>
          <p:cNvSpPr>
            <a:spLocks noGrp="1"/>
          </p:cNvSpPr>
          <p:nvPr>
            <p:ph type="body" sz="quarter" idx="11" hasCustomPrompt="1"/>
          </p:nvPr>
        </p:nvSpPr>
        <p:spPr>
          <a:xfrm>
            <a:off x="658759" y="3246341"/>
            <a:ext cx="6233038" cy="9234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3059278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descr="Make sure to edit this.">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58418" y="1697976"/>
            <a:ext cx="6233379" cy="1196479"/>
          </a:xfrm>
        </p:spPr>
        <p:txBody>
          <a:bodyPr anchor="b" anchorCtr="0">
            <a:noAutofit/>
          </a:bodyPr>
          <a:lstStyle>
            <a:lvl1pPr marL="0" indent="0">
              <a:buNone/>
              <a:defRPr sz="375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 for listening (Edit)</a:t>
            </a:r>
          </a:p>
        </p:txBody>
      </p:sp>
      <p:sp>
        <p:nvSpPr>
          <p:cNvPr id="2" name="Rectangle 1">
            <a:extLst>
              <a:ext uri="{FF2B5EF4-FFF2-40B4-BE49-F238E27FC236}">
                <a16:creationId xmlns:a16="http://schemas.microsoft.com/office/drawing/2014/main" id="{1B5F23F2-91C8-4681-B952-8F9E24239793}"/>
              </a:ext>
            </a:extLst>
          </p:cNvPr>
          <p:cNvSpPr/>
          <p:nvPr userDrawn="1"/>
        </p:nvSpPr>
        <p:spPr>
          <a:xfrm>
            <a:off x="1" y="5557038"/>
            <a:ext cx="12192000" cy="130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7"/>
          </a:p>
        </p:txBody>
      </p:sp>
      <p:pic>
        <p:nvPicPr>
          <p:cNvPr id="5" name="Picture 4">
            <a:extLst>
              <a:ext uri="{FF2B5EF4-FFF2-40B4-BE49-F238E27FC236}">
                <a16:creationId xmlns:a16="http://schemas.microsoft.com/office/drawing/2014/main" id="{E49BA0B8-EDDB-4D3E-B3D7-66B87DBDB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97153" y="5720074"/>
            <a:ext cx="7194844" cy="961971"/>
          </a:xfrm>
          <a:prstGeom prst="rect">
            <a:avLst/>
          </a:prstGeom>
        </p:spPr>
      </p:pic>
      <p:pic>
        <p:nvPicPr>
          <p:cNvPr id="27" name="Picture 26" descr="A close up of a sign&#10;&#10;Description automatically generated">
            <a:extLst>
              <a:ext uri="{FF2B5EF4-FFF2-40B4-BE49-F238E27FC236}">
                <a16:creationId xmlns:a16="http://schemas.microsoft.com/office/drawing/2014/main" id="{41ACEB21-E6E7-4A8D-B073-4DAD0C7812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1760" y="5627255"/>
            <a:ext cx="2203550" cy="1105344"/>
          </a:xfrm>
          <a:prstGeom prst="rect">
            <a:avLst/>
          </a:prstGeom>
        </p:spPr>
      </p:pic>
      <p:cxnSp>
        <p:nvCxnSpPr>
          <p:cNvPr id="6" name="Straight Connector 5">
            <a:extLst>
              <a:ext uri="{FF2B5EF4-FFF2-40B4-BE49-F238E27FC236}">
                <a16:creationId xmlns:a16="http://schemas.microsoft.com/office/drawing/2014/main" id="{45EC6471-CBD7-4AB1-ABF7-B3BE146DA316}"/>
              </a:ext>
            </a:extLst>
          </p:cNvPr>
          <p:cNvCxnSpPr/>
          <p:nvPr userDrawn="1"/>
        </p:nvCxnSpPr>
        <p:spPr>
          <a:xfrm>
            <a:off x="658418" y="3041350"/>
            <a:ext cx="18053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1A611787-BBFA-4703-BDBD-6F9938B287DE}"/>
              </a:ext>
            </a:extLst>
          </p:cNvPr>
          <p:cNvSpPr>
            <a:spLocks noGrp="1"/>
          </p:cNvSpPr>
          <p:nvPr>
            <p:ph type="body" sz="quarter" idx="11" hasCustomPrompt="1"/>
          </p:nvPr>
        </p:nvSpPr>
        <p:spPr>
          <a:xfrm>
            <a:off x="658759" y="3246341"/>
            <a:ext cx="6233038" cy="9234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spTree>
    <p:extLst>
      <p:ext uri="{BB962C8B-B14F-4D97-AF65-F5344CB8AC3E}">
        <p14:creationId xmlns:p14="http://schemas.microsoft.com/office/powerpoint/2010/main" val="3759516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Break Slid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58418" y="1665757"/>
            <a:ext cx="6233379" cy="1176184"/>
          </a:xfrm>
        </p:spPr>
        <p:txBody>
          <a:bodyPr anchor="b" anchorCtr="0">
            <a:noAutofit/>
          </a:bodyPr>
          <a:lstStyle>
            <a:lvl1pPr marL="0" indent="0">
              <a:buNone/>
              <a:defRPr sz="4066">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 Sections</a:t>
            </a:r>
          </a:p>
        </p:txBody>
      </p:sp>
      <p:cxnSp>
        <p:nvCxnSpPr>
          <p:cNvPr id="4" name="Straight Connector 3">
            <a:extLst>
              <a:ext uri="{FF2B5EF4-FFF2-40B4-BE49-F238E27FC236}">
                <a16:creationId xmlns:a16="http://schemas.microsoft.com/office/drawing/2014/main" id="{8E493488-D50A-489A-9A52-D434A2FBF97B}"/>
              </a:ext>
            </a:extLst>
          </p:cNvPr>
          <p:cNvCxnSpPr/>
          <p:nvPr userDrawn="1"/>
        </p:nvCxnSpPr>
        <p:spPr>
          <a:xfrm>
            <a:off x="658418" y="3041350"/>
            <a:ext cx="18053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A82A9AA-7EC9-46BB-8FB0-7207BF2A31AD}"/>
              </a:ext>
            </a:extLst>
          </p:cNvPr>
          <p:cNvSpPr>
            <a:spLocks noGrp="1"/>
          </p:cNvSpPr>
          <p:nvPr>
            <p:ph type="body" sz="quarter" idx="11" hasCustomPrompt="1"/>
          </p:nvPr>
        </p:nvSpPr>
        <p:spPr>
          <a:xfrm>
            <a:off x="658759" y="3246341"/>
            <a:ext cx="6233038" cy="9234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
        <p:nvSpPr>
          <p:cNvPr id="7" name="object 3">
            <a:extLst>
              <a:ext uri="{FF2B5EF4-FFF2-40B4-BE49-F238E27FC236}">
                <a16:creationId xmlns:a16="http://schemas.microsoft.com/office/drawing/2014/main" id="{1E7A3503-848D-4732-9A98-A9431A7BAB6D}"/>
              </a:ext>
            </a:extLst>
          </p:cNvPr>
          <p:cNvSpPr/>
          <p:nvPr userDrawn="1"/>
        </p:nvSpPr>
        <p:spPr>
          <a:xfrm>
            <a:off x="8792277" y="1"/>
            <a:ext cx="10274647" cy="6858000"/>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sz="1877" dirty="0"/>
              <a:t>  </a:t>
            </a:r>
            <a:endParaRPr sz="1877" dirty="0"/>
          </a:p>
        </p:txBody>
      </p:sp>
    </p:spTree>
    <p:extLst>
      <p:ext uri="{BB962C8B-B14F-4D97-AF65-F5344CB8AC3E}">
        <p14:creationId xmlns:p14="http://schemas.microsoft.com/office/powerpoint/2010/main" val="244119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lour Block Left Slant ">
    <p:bg>
      <p:bgPr>
        <a:solidFill>
          <a:schemeClr val="accent1"/>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96FF8A22-D162-46C6-B072-773579FDC6AB}"/>
              </a:ext>
            </a:extLst>
          </p:cNvPr>
          <p:cNvSpPr/>
          <p:nvPr userDrawn="1"/>
        </p:nvSpPr>
        <p:spPr>
          <a:xfrm>
            <a:off x="1917353" y="-1"/>
            <a:ext cx="10274647" cy="6858000"/>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sz="1877" dirty="0"/>
              <a:t> </a:t>
            </a:r>
            <a:endParaRPr sz="1877" dirty="0"/>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9166885" y="6356351"/>
            <a:ext cx="2743200" cy="365125"/>
          </a:xfrm>
        </p:spPr>
        <p:txBody>
          <a:bodyPr/>
          <a:lstStyle/>
          <a:p>
            <a:fld id="{48F63A3B-78C7-47BE-AE5E-E10140E04643}" type="slidenum">
              <a:rPr lang="en-US" smtClean="0"/>
              <a:t>‹#›</a:t>
            </a:fld>
            <a:endParaRPr lang="en-US" dirty="0"/>
          </a:p>
        </p:txBody>
      </p:sp>
      <p:pic>
        <p:nvPicPr>
          <p:cNvPr id="17" name="Picture 16" descr="A picture containing object, drawing, light&#10;&#10;Description automatically generated">
            <a:extLst>
              <a:ext uri="{FF2B5EF4-FFF2-40B4-BE49-F238E27FC236}">
                <a16:creationId xmlns:a16="http://schemas.microsoft.com/office/drawing/2014/main" id="{C0671729-8634-429A-8DA5-DD934D1EE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
        <p:nvSpPr>
          <p:cNvPr id="10" name="object 11">
            <a:extLst>
              <a:ext uri="{FF2B5EF4-FFF2-40B4-BE49-F238E27FC236}">
                <a16:creationId xmlns:a16="http://schemas.microsoft.com/office/drawing/2014/main" id="{4F51E254-6340-4380-9360-E93BDBE62468}"/>
              </a:ext>
            </a:extLst>
          </p:cNvPr>
          <p:cNvSpPr/>
          <p:nvPr userDrawn="1"/>
        </p:nvSpPr>
        <p:spPr>
          <a:xfrm>
            <a:off x="1779642" y="891430"/>
            <a:ext cx="10412359" cy="97167"/>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a:p>
        </p:txBody>
      </p:sp>
      <p:sp>
        <p:nvSpPr>
          <p:cNvPr id="11" name="Text Placeholder 2">
            <a:extLst>
              <a:ext uri="{FF2B5EF4-FFF2-40B4-BE49-F238E27FC236}">
                <a16:creationId xmlns:a16="http://schemas.microsoft.com/office/drawing/2014/main" id="{AEABBE90-2A40-433A-8FED-2EADD3C0EECB}"/>
              </a:ext>
            </a:extLst>
          </p:cNvPr>
          <p:cNvSpPr>
            <a:spLocks noGrp="1"/>
          </p:cNvSpPr>
          <p:nvPr>
            <p:ph type="body" sz="quarter" idx="10"/>
          </p:nvPr>
        </p:nvSpPr>
        <p:spPr>
          <a:xfrm>
            <a:off x="2901346" y="1286914"/>
            <a:ext cx="8989413" cy="4938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3">
            <a:extLst>
              <a:ext uri="{FF2B5EF4-FFF2-40B4-BE49-F238E27FC236}">
                <a16:creationId xmlns:a16="http://schemas.microsoft.com/office/drawing/2014/main" id="{D31871DB-6138-4B2A-9538-954AB5293E28}"/>
              </a:ext>
            </a:extLst>
          </p:cNvPr>
          <p:cNvSpPr>
            <a:spLocks noGrp="1"/>
          </p:cNvSpPr>
          <p:nvPr>
            <p:ph type="title" hasCustomPrompt="1"/>
          </p:nvPr>
        </p:nvSpPr>
        <p:spPr>
          <a:xfrm>
            <a:off x="2901346" y="199264"/>
            <a:ext cx="8989413" cy="590068"/>
          </a:xfrm>
        </p:spPr>
        <p:txBody>
          <a:bodyPr/>
          <a:lstStyle/>
          <a:p>
            <a:r>
              <a:rPr lang="en-US" dirty="0"/>
              <a:t>TITLE</a:t>
            </a:r>
            <a:endParaRPr lang="en-GB" dirty="0"/>
          </a:p>
        </p:txBody>
      </p:sp>
    </p:spTree>
    <p:extLst>
      <p:ext uri="{BB962C8B-B14F-4D97-AF65-F5344CB8AC3E}">
        <p14:creationId xmlns:p14="http://schemas.microsoft.com/office/powerpoint/2010/main" val="913928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lour Block Right Slant">
    <p:bg>
      <p:bgPr>
        <a:solidFill>
          <a:schemeClr val="accent1"/>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61445B20-4843-4239-9299-B0FAFDC8928B}"/>
              </a:ext>
            </a:extLst>
          </p:cNvPr>
          <p:cNvSpPr/>
          <p:nvPr userDrawn="1"/>
        </p:nvSpPr>
        <p:spPr>
          <a:xfrm flipV="1">
            <a:off x="1917353" y="-1"/>
            <a:ext cx="10274647" cy="6858000"/>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sz="1877" dirty="0"/>
              <a:t> </a:t>
            </a:r>
            <a:endParaRPr sz="1877" dirty="0"/>
          </a:p>
        </p:txBody>
      </p:sp>
      <p:sp>
        <p:nvSpPr>
          <p:cNvPr id="11" name="object 11">
            <a:extLst>
              <a:ext uri="{FF2B5EF4-FFF2-40B4-BE49-F238E27FC236}">
                <a16:creationId xmlns:a16="http://schemas.microsoft.com/office/drawing/2014/main" id="{98ABBF1F-A8C7-4F48-86DB-EDA8600A0095}"/>
              </a:ext>
            </a:extLst>
          </p:cNvPr>
          <p:cNvSpPr/>
          <p:nvPr userDrawn="1"/>
        </p:nvSpPr>
        <p:spPr>
          <a:xfrm>
            <a:off x="2419862" y="891431"/>
            <a:ext cx="9772138" cy="58394"/>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901346" y="1286914"/>
            <a:ext cx="8989413" cy="4938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901346" y="199264"/>
            <a:ext cx="8989413" cy="590068"/>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0B2905DB-C467-4005-96E7-7F9DC60BA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952422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lour Block Left Ba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1871838" y="1"/>
            <a:ext cx="103201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7"/>
          </a:p>
        </p:txBody>
      </p:sp>
      <p:sp>
        <p:nvSpPr>
          <p:cNvPr id="11" name="object 11">
            <a:extLst>
              <a:ext uri="{FF2B5EF4-FFF2-40B4-BE49-F238E27FC236}">
                <a16:creationId xmlns:a16="http://schemas.microsoft.com/office/drawing/2014/main" id="{98ABBF1F-A8C7-4F48-86DB-EDA8600A0095}"/>
              </a:ext>
            </a:extLst>
          </p:cNvPr>
          <p:cNvSpPr/>
          <p:nvPr userDrawn="1"/>
        </p:nvSpPr>
        <p:spPr>
          <a:xfrm>
            <a:off x="1871838" y="875102"/>
            <a:ext cx="10320162" cy="64153"/>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242978" y="1286914"/>
            <a:ext cx="9647781" cy="4938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242978" y="199264"/>
            <a:ext cx="9647781" cy="590068"/>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E24BB1F1-8022-4354-8779-D94DFB73C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Tree>
    <p:extLst>
      <p:ext uri="{BB962C8B-B14F-4D97-AF65-F5344CB8AC3E}">
        <p14:creationId xmlns:p14="http://schemas.microsoft.com/office/powerpoint/2010/main" val="1305581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our Block Right Ba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0" y="1"/>
            <a:ext cx="103201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7"/>
          </a:p>
        </p:txBody>
      </p:sp>
      <p:sp>
        <p:nvSpPr>
          <p:cNvPr id="11" name="object 11">
            <a:extLst>
              <a:ext uri="{FF2B5EF4-FFF2-40B4-BE49-F238E27FC236}">
                <a16:creationId xmlns:a16="http://schemas.microsoft.com/office/drawing/2014/main" id="{98ABBF1F-A8C7-4F48-86DB-EDA8600A0095}"/>
              </a:ext>
            </a:extLst>
          </p:cNvPr>
          <p:cNvSpPr/>
          <p:nvPr userDrawn="1"/>
        </p:nvSpPr>
        <p:spPr>
          <a:xfrm>
            <a:off x="0" y="875102"/>
            <a:ext cx="10320162" cy="64153"/>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sz="1877"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solidFill>
                  <a:schemeClr val="bg1"/>
                </a:solidFill>
              </a:rPr>
              <a:pPr/>
              <a:t>‹#›</a:t>
            </a:fld>
            <a:endParaRPr lang="en-US" sz="1196" dirty="0">
              <a:solidFill>
                <a:schemeClr val="bg1"/>
              </a:solidFill>
            </a:endParaRPr>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71141" y="1286914"/>
            <a:ext cx="9647781" cy="4938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71141" y="199264"/>
            <a:ext cx="9647781" cy="590068"/>
          </a:xfrm>
        </p:spPr>
        <p:txBody>
          <a:bodyPr/>
          <a:lstStyle/>
          <a:p>
            <a:r>
              <a:rPr lang="en-US" dirty="0"/>
              <a:t>TITLE</a:t>
            </a:r>
            <a:endParaRPr lang="en-GB" dirty="0"/>
          </a:p>
        </p:txBody>
      </p:sp>
      <p:pic>
        <p:nvPicPr>
          <p:cNvPr id="8" name="Picture 7" descr="A close up of a sign&#10;&#10;Description automatically generated">
            <a:extLst>
              <a:ext uri="{FF2B5EF4-FFF2-40B4-BE49-F238E27FC236}">
                <a16:creationId xmlns:a16="http://schemas.microsoft.com/office/drawing/2014/main" id="{CEE3BA63-F930-48CC-9113-107C87303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87" y="6014726"/>
            <a:ext cx="1404543" cy="704546"/>
          </a:xfrm>
          <a:prstGeom prst="rect">
            <a:avLst/>
          </a:prstGeom>
        </p:spPr>
      </p:pic>
    </p:spTree>
    <p:extLst>
      <p:ext uri="{BB962C8B-B14F-4D97-AF65-F5344CB8AC3E}">
        <p14:creationId xmlns:p14="http://schemas.microsoft.com/office/powerpoint/2010/main" val="392456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89600" y="334800"/>
            <a:ext cx="11203200" cy="6145200"/>
          </a:xfrm>
          <a:prstGeom prst="rect">
            <a:avLst/>
          </a:prstGeo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969600" y="1368000"/>
            <a:ext cx="6576000" cy="990000"/>
          </a:xfrm>
          <a:prstGeom prst="rect">
            <a:avLst/>
          </a:prstGeom>
        </p:spPr>
        <p:txBody>
          <a:bodyPr anchor="t" anchorCtr="0"/>
          <a:lstStyle>
            <a:lvl1pPr>
              <a:defRPr>
                <a:solidFill>
                  <a:schemeClr val="bg1"/>
                </a:solidFill>
              </a:defRPr>
            </a:lvl1pPr>
          </a:lstStyle>
          <a:p>
            <a:r>
              <a:rPr lang="en-US"/>
              <a:t>Click to edit Master title style</a:t>
            </a:r>
            <a:endParaRPr lang="en-GB" dirty="0"/>
          </a:p>
        </p:txBody>
      </p:sp>
      <p:sp>
        <p:nvSpPr>
          <p:cNvPr id="3" name="Slide Number Placeholder 2"/>
          <p:cNvSpPr>
            <a:spLocks noGrp="1"/>
          </p:cNvSpPr>
          <p:nvPr>
            <p:ph type="sldNum" sz="quarter" idx="10"/>
          </p:nvPr>
        </p:nvSpPr>
        <p:spPr>
          <a:xfrm>
            <a:off x="10994785" y="368680"/>
            <a:ext cx="670167" cy="180000"/>
          </a:xfrm>
        </p:spPr>
        <p:txBody>
          <a:bodyPr/>
          <a:lstStyle/>
          <a:p>
            <a:fld id="{9C2418F7-944E-49AC-9761-3B0C02D48677}" type="slidenum">
              <a:rPr lang="en-GB" altLang="en-US" smtClean="0"/>
              <a:pPr/>
              <a:t>‹#›</a:t>
            </a:fld>
            <a:endParaRPr lang="en-GB" altLang="en-US" dirty="0"/>
          </a:p>
        </p:txBody>
      </p:sp>
      <p:sp>
        <p:nvSpPr>
          <p:cNvPr id="7" name="Text Placeholder 6"/>
          <p:cNvSpPr>
            <a:spLocks noGrp="1"/>
          </p:cNvSpPr>
          <p:nvPr>
            <p:ph type="body" sz="quarter" idx="12"/>
          </p:nvPr>
        </p:nvSpPr>
        <p:spPr>
          <a:xfrm>
            <a:off x="969433" y="2487600"/>
            <a:ext cx="6566400" cy="3607200"/>
          </a:xfrm>
          <a:prstGeom prst="rect">
            <a:avLst/>
          </a:prstGeo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166029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White Title and Two Content">
    <p:bg>
      <p:bgPr>
        <a:solidFill>
          <a:schemeClr val="accent1"/>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2192001" cy="6858001"/>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chemeClr val="bg1"/>
          </a:solidFill>
        </p:spPr>
        <p:txBody>
          <a:bodyPr wrap="square" lIns="0" tIns="0" rIns="0" bIns="0" rtlCol="0"/>
          <a:lstStyle/>
          <a:p>
            <a:endParaRPr sz="1877"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91421"/>
            <a:ext cx="12192000" cy="47822"/>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sz="1877"/>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17794" y="199264"/>
            <a:ext cx="11572966" cy="590068"/>
          </a:xfrm>
        </p:spPr>
        <p:txBody>
          <a:bodyPr/>
          <a:lstStyle>
            <a:lvl1pPr algn="ctr">
              <a:defRPr/>
            </a:lvl1pPr>
          </a:lstStyle>
          <a:p>
            <a:r>
              <a:rPr lang="en-US" dirty="0"/>
              <a:t>TITLE</a:t>
            </a:r>
            <a:endParaRPr lang="en-GB" dirty="0"/>
          </a:p>
        </p:txBody>
      </p:sp>
      <p:sp>
        <p:nvSpPr>
          <p:cNvPr id="49" name="Content Placeholder 2">
            <a:extLst>
              <a:ext uri="{FF2B5EF4-FFF2-40B4-BE49-F238E27FC236}">
                <a16:creationId xmlns:a16="http://schemas.microsoft.com/office/drawing/2014/main" id="{B8FB8A6E-DC90-408B-A7B2-7DA2C76980D5}"/>
              </a:ext>
            </a:extLst>
          </p:cNvPr>
          <p:cNvSpPr>
            <a:spLocks noGrp="1"/>
          </p:cNvSpPr>
          <p:nvPr>
            <p:ph sz="half" idx="1"/>
          </p:nvPr>
        </p:nvSpPr>
        <p:spPr>
          <a:xfrm>
            <a:off x="317794" y="1286914"/>
            <a:ext cx="5611034" cy="4443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3">
            <a:extLst>
              <a:ext uri="{FF2B5EF4-FFF2-40B4-BE49-F238E27FC236}">
                <a16:creationId xmlns:a16="http://schemas.microsoft.com/office/drawing/2014/main" id="{D2E319B7-7800-47BA-857B-4C7FD56743E7}"/>
              </a:ext>
            </a:extLst>
          </p:cNvPr>
          <p:cNvSpPr>
            <a:spLocks noGrp="1"/>
          </p:cNvSpPr>
          <p:nvPr>
            <p:ph sz="half" idx="2"/>
          </p:nvPr>
        </p:nvSpPr>
        <p:spPr>
          <a:xfrm>
            <a:off x="6263173" y="1286914"/>
            <a:ext cx="5627586" cy="4443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65FB0BE8-D911-4438-84C4-5730C880D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87" y="6014726"/>
            <a:ext cx="1404543" cy="704546"/>
          </a:xfrm>
          <a:prstGeom prst="rect">
            <a:avLst/>
          </a:prstGeom>
        </p:spPr>
      </p:pic>
    </p:spTree>
    <p:extLst>
      <p:ext uri="{BB962C8B-B14F-4D97-AF65-F5344CB8AC3E}">
        <p14:creationId xmlns:p14="http://schemas.microsoft.com/office/powerpoint/2010/main" val="1425259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White Blank Slide">
    <p:bg>
      <p:bgRef idx="1001">
        <a:schemeClr val="bg1"/>
      </p:bgRef>
    </p:bg>
    <p:spTree>
      <p:nvGrpSpPr>
        <p:cNvPr id="1" name=""/>
        <p:cNvGrpSpPr/>
        <p:nvPr/>
      </p:nvGrpSpPr>
      <p:grpSpPr>
        <a:xfrm>
          <a:off x="0" y="0"/>
          <a:ext cx="0" cy="0"/>
          <a:chOff x="0" y="0"/>
          <a:chExt cx="0" cy="0"/>
        </a:xfrm>
      </p:grpSpPr>
      <p:sp>
        <p:nvSpPr>
          <p:cNvPr id="33" name="object 31">
            <a:extLst>
              <a:ext uri="{FF2B5EF4-FFF2-40B4-BE49-F238E27FC236}">
                <a16:creationId xmlns:a16="http://schemas.microsoft.com/office/drawing/2014/main" id="{8A2C3DEA-B27E-42A6-AD23-BEC82B363F39}"/>
              </a:ext>
            </a:extLst>
          </p:cNvPr>
          <p:cNvSpPr/>
          <p:nvPr userDrawn="1"/>
        </p:nvSpPr>
        <p:spPr>
          <a:xfrm flipV="1">
            <a:off x="-1" y="891421"/>
            <a:ext cx="12192000" cy="47822"/>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sz="1877"/>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9166885" y="6356351"/>
            <a:ext cx="2743200" cy="365125"/>
          </a:xfrm>
          <a:prstGeom prst="rect">
            <a:avLst/>
          </a:prstGeom>
        </p:spPr>
        <p:txBody>
          <a:bodyPr vert="horz" lIns="95338" tIns="47669" rIns="95338" bIns="47669"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196" smtClean="0"/>
              <a:pPr/>
              <a:t>‹#›</a:t>
            </a:fld>
            <a:endParaRPr lang="en-US" sz="1196"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17794" y="199264"/>
            <a:ext cx="11572966" cy="590068"/>
          </a:xfrm>
        </p:spPr>
        <p:txBody>
          <a:bodyPr/>
          <a:lstStyle>
            <a:lvl1pPr algn="ctr">
              <a:defRPr>
                <a:solidFill>
                  <a:schemeClr val="accent1"/>
                </a:solidFill>
              </a:defRPr>
            </a:lvl1pPr>
          </a:lstStyle>
          <a:p>
            <a:r>
              <a:rPr lang="en-US" dirty="0"/>
              <a:t>TITLE</a:t>
            </a:r>
            <a:endParaRPr lang="en-GB" dirty="0"/>
          </a:p>
        </p:txBody>
      </p:sp>
      <p:pic>
        <p:nvPicPr>
          <p:cNvPr id="13" name="Picture 12" descr="A close up of a sign&#10;&#10;Description automatically generated">
            <a:extLst>
              <a:ext uri="{FF2B5EF4-FFF2-40B4-BE49-F238E27FC236}">
                <a16:creationId xmlns:a16="http://schemas.microsoft.com/office/drawing/2014/main" id="{C31C002E-C6D7-42BD-A5B9-DBF503DA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87" y="6014726"/>
            <a:ext cx="1404543" cy="704546"/>
          </a:xfrm>
          <a:prstGeom prst="rect">
            <a:avLst/>
          </a:prstGeom>
        </p:spPr>
      </p:pic>
    </p:spTree>
    <p:extLst>
      <p:ext uri="{BB962C8B-B14F-4D97-AF65-F5344CB8AC3E}">
        <p14:creationId xmlns:p14="http://schemas.microsoft.com/office/powerpoint/2010/main" val="278421656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gal Disclaimer">
    <p:bg>
      <p:bgPr>
        <a:solidFill>
          <a:schemeClr val="accent1"/>
        </a:solidFill>
        <a:effectLst/>
      </p:bgPr>
    </p:bg>
    <p:spTree>
      <p:nvGrpSpPr>
        <p:cNvPr id="1" name=""/>
        <p:cNvGrpSpPr/>
        <p:nvPr/>
      </p:nvGrpSpPr>
      <p:grpSpPr>
        <a:xfrm>
          <a:off x="0" y="0"/>
          <a:ext cx="0" cy="0"/>
          <a:chOff x="0" y="0"/>
          <a:chExt cx="0" cy="0"/>
        </a:xfrm>
      </p:grpSpPr>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370" y="6080408"/>
            <a:ext cx="1243581" cy="515540"/>
          </a:xfrm>
          <a:prstGeom prst="rect">
            <a:avLst/>
          </a:prstGeom>
        </p:spPr>
      </p:pic>
      <p:sp>
        <p:nvSpPr>
          <p:cNvPr id="5" name="TextBox 4">
            <a:extLst>
              <a:ext uri="{FF2B5EF4-FFF2-40B4-BE49-F238E27FC236}">
                <a16:creationId xmlns:a16="http://schemas.microsoft.com/office/drawing/2014/main" id="{5F5FE057-BD36-471C-8295-6EF4764F00AE}"/>
              </a:ext>
            </a:extLst>
          </p:cNvPr>
          <p:cNvSpPr txBox="1"/>
          <p:nvPr userDrawn="1"/>
        </p:nvSpPr>
        <p:spPr>
          <a:xfrm>
            <a:off x="5011459" y="531756"/>
            <a:ext cx="6466399" cy="3481081"/>
          </a:xfrm>
          <a:prstGeom prst="rect">
            <a:avLst/>
          </a:prstGeom>
          <a:noFill/>
        </p:spPr>
        <p:txBody>
          <a:bodyPr wrap="square" rtlCol="0">
            <a:spAutoFit/>
          </a:bodyPr>
          <a:lstStyle/>
          <a:p>
            <a:pPr algn="r">
              <a:lnSpc>
                <a:spcPts val="1877"/>
              </a:lnSpc>
            </a:pPr>
            <a:r>
              <a:rPr lang="en-GB" sz="1460" i="1" dirty="0">
                <a:solidFill>
                  <a:schemeClr val="bg1"/>
                </a:solidFill>
              </a:rPr>
              <a:t>The material in this [presentation/webinar] is prepared by Gemserv Limited (“Gemserv”) </a:t>
            </a:r>
            <a:r>
              <a:rPr lang="en-GB" sz="1460" b="1" i="1" dirty="0">
                <a:solidFill>
                  <a:schemeClr val="bg1"/>
                </a:solidFill>
              </a:rPr>
              <a:t>and</a:t>
            </a:r>
            <a:r>
              <a:rPr lang="en-GB" sz="1460" i="1" dirty="0">
                <a:solidFill>
                  <a:schemeClr val="bg1"/>
                </a:solidFill>
              </a:rPr>
              <a:t> for information purposes only. Gemserv is not responsible for any errors or omissions in the content of this [presentation/webinar]. Information is provided “as/is” with no guarantees of completeness, accuracy, reliability, usefulness or timeliness and without any warranties of any kind, express or implied. The contents of this [presentation/webinar] should not be construed as professional advice or the provision of professional services of any kind. Any reliance you place on such information is strictly at your own risk and the user of this [presentation/webinar] should not act or fail to act based upon this information without seeking the services of a competent professional. In no event will Gemserv be liable for any claims, losses or damages whatsoever arising out of, or in connection with, your use of the information provided within this [presentation/webinar].</a:t>
            </a:r>
          </a:p>
        </p:txBody>
      </p:sp>
      <p:sp>
        <p:nvSpPr>
          <p:cNvPr id="8" name="Rectangle 7">
            <a:extLst>
              <a:ext uri="{FF2B5EF4-FFF2-40B4-BE49-F238E27FC236}">
                <a16:creationId xmlns:a16="http://schemas.microsoft.com/office/drawing/2014/main" id="{F813D04E-F6F2-42EB-874D-9519E8A9D785}"/>
              </a:ext>
            </a:extLst>
          </p:cNvPr>
          <p:cNvSpPr/>
          <p:nvPr userDrawn="1"/>
        </p:nvSpPr>
        <p:spPr>
          <a:xfrm>
            <a:off x="11554129" y="632664"/>
            <a:ext cx="96167" cy="299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7"/>
          </a:p>
        </p:txBody>
      </p:sp>
    </p:spTree>
    <p:extLst>
      <p:ext uri="{BB962C8B-B14F-4D97-AF65-F5344CB8AC3E}">
        <p14:creationId xmlns:p14="http://schemas.microsoft.com/office/powerpoint/2010/main" val="36782223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1_Slide one middle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72605E-D292-41F8-B402-72EFABDF28CF}"/>
              </a:ext>
            </a:extLst>
          </p:cNvPr>
          <p:cNvSpPr/>
          <p:nvPr userDrawn="1"/>
        </p:nvSpPr>
        <p:spPr>
          <a:xfrm>
            <a:off x="2" y="1"/>
            <a:ext cx="461950" cy="6858000"/>
          </a:xfrm>
          <a:prstGeom prst="rect">
            <a:avLst/>
          </a:prstGeom>
          <a:solidFill>
            <a:srgbClr val="D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405" rtl="0" eaLnBrk="1" fontAlgn="auto" latinLnBrk="0" hangingPunct="1">
              <a:lnSpc>
                <a:spcPct val="100000"/>
              </a:lnSpc>
              <a:spcBef>
                <a:spcPts val="0"/>
              </a:spcBef>
              <a:spcAft>
                <a:spcPts val="0"/>
              </a:spcAft>
              <a:buClrTx/>
              <a:buSzTx/>
              <a:buFontTx/>
              <a:buNone/>
              <a:tabLst/>
              <a:defRPr/>
            </a:pPr>
            <a:endParaRPr kumimoji="0" lang="en-GB" sz="1794" b="0" i="0" u="none" strike="noStrike" kern="1200" cap="none" spc="0" normalizeH="0" baseline="0" noProof="0">
              <a:ln>
                <a:noFill/>
              </a:ln>
              <a:solidFill>
                <a:prstClr val="white"/>
              </a:solidFill>
              <a:effectLst/>
              <a:uLnTx/>
              <a:uFillTx/>
              <a:latin typeface="HelveticaNeueLT Std"/>
              <a:ea typeface="+mn-ea"/>
              <a:cs typeface="+mn-cs"/>
            </a:endParaRPr>
          </a:p>
        </p:txBody>
      </p:sp>
      <p:sp>
        <p:nvSpPr>
          <p:cNvPr id="11" name="Rectangle 10">
            <a:extLst>
              <a:ext uri="{FF2B5EF4-FFF2-40B4-BE49-F238E27FC236}">
                <a16:creationId xmlns:a16="http://schemas.microsoft.com/office/drawing/2014/main" id="{82000A47-39EA-402B-A4A6-66B2C32183B2}"/>
              </a:ext>
            </a:extLst>
          </p:cNvPr>
          <p:cNvSpPr/>
          <p:nvPr userDrawn="1"/>
        </p:nvSpPr>
        <p:spPr>
          <a:xfrm>
            <a:off x="238043" y="266358"/>
            <a:ext cx="11698664" cy="6334813"/>
          </a:xfrm>
          <a:prstGeom prst="rect">
            <a:avLst/>
          </a:prstGeom>
          <a:solidFill>
            <a:schemeClr val="bg1">
              <a:lumMod val="9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144" tIns="45572" rIns="91144" bIns="45572" numCol="1" spcCol="0" rtlCol="0" fromWordArt="0" anchor="ctr" anchorCtr="0" forceAA="0" compatLnSpc="1">
            <a:prstTxWarp prst="textNoShape">
              <a:avLst/>
            </a:prstTxWarp>
            <a:noAutofit/>
          </a:bodyPr>
          <a:lstStyle/>
          <a:p>
            <a:pPr marL="0" marR="0" lvl="0" indent="0" algn="ctr" defTabSz="455703" rtl="0" eaLnBrk="1" fontAlgn="auto" latinLnBrk="0" hangingPunct="1">
              <a:lnSpc>
                <a:spcPct val="100000"/>
              </a:lnSpc>
              <a:spcBef>
                <a:spcPts val="0"/>
              </a:spcBef>
              <a:spcAft>
                <a:spcPts val="0"/>
              </a:spcAft>
              <a:buClrTx/>
              <a:buSzTx/>
              <a:buFontTx/>
              <a:buNone/>
              <a:tabLst/>
              <a:defRPr/>
            </a:pPr>
            <a:endParaRPr kumimoji="0" lang="en-GB" sz="1794" b="0" i="0" u="none" strike="noStrike" kern="1200" cap="none" spc="0" normalizeH="0" baseline="0" noProof="0" dirty="0">
              <a:ln>
                <a:noFill/>
              </a:ln>
              <a:solidFill>
                <a:prstClr val="white"/>
              </a:solidFill>
              <a:effectLst/>
              <a:uLnTx/>
              <a:uFillTx/>
              <a:latin typeface="HelveticaNeueLT Std" panose="020B0604020202020204" pitchFamily="34" charset="0"/>
              <a:ea typeface="+mn-ea"/>
              <a:cs typeface="+mn-cs"/>
            </a:endParaRPr>
          </a:p>
        </p:txBody>
      </p:sp>
      <p:sp>
        <p:nvSpPr>
          <p:cNvPr id="8" name="Title 1">
            <a:extLst>
              <a:ext uri="{FF2B5EF4-FFF2-40B4-BE49-F238E27FC236}">
                <a16:creationId xmlns:a16="http://schemas.microsoft.com/office/drawing/2014/main" id="{BC0F54E9-91C1-48FB-B2E9-65BC1D264C58}"/>
              </a:ext>
            </a:extLst>
          </p:cNvPr>
          <p:cNvSpPr>
            <a:spLocks noGrp="1"/>
          </p:cNvSpPr>
          <p:nvPr>
            <p:ph type="ctrTitle"/>
          </p:nvPr>
        </p:nvSpPr>
        <p:spPr>
          <a:xfrm>
            <a:off x="1784734" y="539827"/>
            <a:ext cx="8637223" cy="738131"/>
          </a:xfrm>
          <a:prstGeom prst="rect">
            <a:avLst/>
          </a:prstGeom>
        </p:spPr>
        <p:txBody>
          <a:bodyPr anchor="b">
            <a:normAutofit/>
          </a:bodyPr>
          <a:lstStyle>
            <a:lvl1pPr algn="ctr">
              <a:defRPr sz="2990">
                <a:solidFill>
                  <a:schemeClr val="tx1"/>
                </a:solidFill>
                <a:latin typeface="+mj-lt"/>
              </a:defRPr>
            </a:lvl1pPr>
          </a:lstStyle>
          <a:p>
            <a:r>
              <a:rPr lang="en-US" dirty="0"/>
              <a:t>Click to edit Master title style</a:t>
            </a:r>
          </a:p>
        </p:txBody>
      </p:sp>
      <p:pic>
        <p:nvPicPr>
          <p:cNvPr id="1026" name="Picture 2" descr="Image result for calor gas logo">
            <a:extLst>
              <a:ext uri="{FF2B5EF4-FFF2-40B4-BE49-F238E27FC236}">
                <a16:creationId xmlns:a16="http://schemas.microsoft.com/office/drawing/2014/main" id="{9472DAFF-894D-43D1-BE87-97A7B52A59DE}"/>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59439" y="5953260"/>
            <a:ext cx="1070610" cy="5353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97B3E97-EFB3-48B0-8EE7-343CB69D6B95}"/>
              </a:ext>
            </a:extLst>
          </p:cNvPr>
          <p:cNvSpPr/>
          <p:nvPr userDrawn="1"/>
        </p:nvSpPr>
        <p:spPr>
          <a:xfrm>
            <a:off x="3931741" y="1346538"/>
            <a:ext cx="4311267" cy="45719"/>
          </a:xfrm>
          <a:prstGeom prst="rect">
            <a:avLst/>
          </a:prstGeom>
          <a:solidFill>
            <a:srgbClr val="D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405" rtl="0" eaLnBrk="1" fontAlgn="auto" latinLnBrk="0" hangingPunct="1">
              <a:lnSpc>
                <a:spcPct val="100000"/>
              </a:lnSpc>
              <a:spcBef>
                <a:spcPts val="0"/>
              </a:spcBef>
              <a:spcAft>
                <a:spcPts val="0"/>
              </a:spcAft>
              <a:buClrTx/>
              <a:buSzTx/>
              <a:buFontTx/>
              <a:buNone/>
              <a:tabLst/>
              <a:defRPr/>
            </a:pPr>
            <a:endParaRPr kumimoji="0" lang="en-GB" sz="1794" b="0" i="0" u="none" strike="noStrike" kern="1200" cap="none" spc="0" normalizeH="0" baseline="0" noProof="0">
              <a:ln>
                <a:noFill/>
              </a:ln>
              <a:solidFill>
                <a:prstClr val="white"/>
              </a:solidFill>
              <a:effectLst/>
              <a:uLnTx/>
              <a:uFillTx/>
              <a:latin typeface="HelveticaNeueLT Std"/>
              <a:ea typeface="+mn-ea"/>
              <a:cs typeface="+mn-cs"/>
            </a:endParaRPr>
          </a:p>
        </p:txBody>
      </p:sp>
    </p:spTree>
    <p:extLst>
      <p:ext uri="{BB962C8B-B14F-4D97-AF65-F5344CB8AC3E}">
        <p14:creationId xmlns:p14="http://schemas.microsoft.com/office/powerpoint/2010/main" val="753420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lide one middle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72605E-D292-41F8-B402-72EFABDF28CF}"/>
              </a:ext>
            </a:extLst>
          </p:cNvPr>
          <p:cNvSpPr/>
          <p:nvPr userDrawn="1"/>
        </p:nvSpPr>
        <p:spPr>
          <a:xfrm>
            <a:off x="0" y="1"/>
            <a:ext cx="1694688" cy="6858000"/>
          </a:xfrm>
          <a:prstGeom prst="rect">
            <a:avLst/>
          </a:prstGeom>
          <a:solidFill>
            <a:srgbClr val="D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4"/>
          </a:p>
        </p:txBody>
      </p:sp>
      <p:sp>
        <p:nvSpPr>
          <p:cNvPr id="11" name="Rectangle 10">
            <a:extLst>
              <a:ext uri="{FF2B5EF4-FFF2-40B4-BE49-F238E27FC236}">
                <a16:creationId xmlns:a16="http://schemas.microsoft.com/office/drawing/2014/main" id="{82000A47-39EA-402B-A4A6-66B2C32183B2}"/>
              </a:ext>
            </a:extLst>
          </p:cNvPr>
          <p:cNvSpPr/>
          <p:nvPr userDrawn="1"/>
        </p:nvSpPr>
        <p:spPr>
          <a:xfrm>
            <a:off x="238043" y="266358"/>
            <a:ext cx="11698664" cy="6334813"/>
          </a:xfrm>
          <a:prstGeom prst="rect">
            <a:avLst/>
          </a:prstGeom>
          <a:solidFill>
            <a:schemeClr val="bg1">
              <a:lumMod val="95000"/>
              <a:alpha val="70000"/>
            </a:schemeClr>
          </a:solidFill>
          <a:ln>
            <a:solidFill>
              <a:srgbClr val="E4051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144" tIns="45572" rIns="91144" bIns="45572" numCol="1" spcCol="0" rtlCol="0" fromWordArt="0" anchor="ctr" anchorCtr="0" forceAA="0" compatLnSpc="1">
            <a:prstTxWarp prst="textNoShape">
              <a:avLst/>
            </a:prstTxWarp>
            <a:noAutofit/>
          </a:bodyPr>
          <a:lstStyle/>
          <a:p>
            <a:pPr algn="ctr" defTabSz="455703"/>
            <a:endParaRPr lang="en-GB" sz="1794" dirty="0">
              <a:solidFill>
                <a:prstClr val="white"/>
              </a:solidFill>
              <a:latin typeface="HelveticaNeueLT Std" panose="020B0604020202020204" pitchFamily="34" charset="0"/>
            </a:endParaRPr>
          </a:p>
        </p:txBody>
      </p:sp>
      <p:sp>
        <p:nvSpPr>
          <p:cNvPr id="8" name="Title 1">
            <a:extLst>
              <a:ext uri="{FF2B5EF4-FFF2-40B4-BE49-F238E27FC236}">
                <a16:creationId xmlns:a16="http://schemas.microsoft.com/office/drawing/2014/main" id="{BC0F54E9-91C1-48FB-B2E9-65BC1D264C58}"/>
              </a:ext>
            </a:extLst>
          </p:cNvPr>
          <p:cNvSpPr>
            <a:spLocks noGrp="1"/>
          </p:cNvSpPr>
          <p:nvPr>
            <p:ph type="ctrTitle"/>
          </p:nvPr>
        </p:nvSpPr>
        <p:spPr>
          <a:xfrm>
            <a:off x="1784734" y="539827"/>
            <a:ext cx="8637223" cy="738131"/>
          </a:xfrm>
          <a:prstGeom prst="rect">
            <a:avLst/>
          </a:prstGeom>
        </p:spPr>
        <p:txBody>
          <a:bodyPr anchor="b">
            <a:normAutofit/>
          </a:bodyPr>
          <a:lstStyle>
            <a:lvl1pPr algn="ctr">
              <a:defRPr sz="2990">
                <a:solidFill>
                  <a:schemeClr val="tx1"/>
                </a:solidFill>
                <a:latin typeface="+mj-lt"/>
              </a:defRPr>
            </a:lvl1pPr>
          </a:lstStyle>
          <a:p>
            <a:r>
              <a:rPr lang="en-US" dirty="0"/>
              <a:t>Click to edit Master title style</a:t>
            </a:r>
          </a:p>
        </p:txBody>
      </p:sp>
      <p:pic>
        <p:nvPicPr>
          <p:cNvPr id="1026" name="Picture 2" descr="Image result for calor gas logo">
            <a:extLst>
              <a:ext uri="{FF2B5EF4-FFF2-40B4-BE49-F238E27FC236}">
                <a16:creationId xmlns:a16="http://schemas.microsoft.com/office/drawing/2014/main" id="{9472DAFF-894D-43D1-BE87-97A7B52A59DE}"/>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59439" y="5953260"/>
            <a:ext cx="1070610" cy="5353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97B3E97-EFB3-48B0-8EE7-343CB69D6B95}"/>
              </a:ext>
            </a:extLst>
          </p:cNvPr>
          <p:cNvSpPr/>
          <p:nvPr userDrawn="1"/>
        </p:nvSpPr>
        <p:spPr>
          <a:xfrm>
            <a:off x="3931741" y="1346538"/>
            <a:ext cx="4311267" cy="45719"/>
          </a:xfrm>
          <a:prstGeom prst="rect">
            <a:avLst/>
          </a:prstGeom>
          <a:solidFill>
            <a:srgbClr val="D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4"/>
          </a:p>
        </p:txBody>
      </p:sp>
    </p:spTree>
    <p:extLst>
      <p:ext uri="{BB962C8B-B14F-4D97-AF65-F5344CB8AC3E}">
        <p14:creationId xmlns:p14="http://schemas.microsoft.com/office/powerpoint/2010/main" val="1455175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7136-5340-C443-AC4B-269872C66A63}"/>
              </a:ext>
            </a:extLst>
          </p:cNvPr>
          <p:cNvSpPr>
            <a:spLocks noGrp="1"/>
          </p:cNvSpPr>
          <p:nvPr>
            <p:ph type="ctrTitle"/>
          </p:nvPr>
        </p:nvSpPr>
        <p:spPr>
          <a:xfrm>
            <a:off x="1524001" y="1122363"/>
            <a:ext cx="9144000" cy="2387600"/>
          </a:xfrm>
        </p:spPr>
        <p:txBody>
          <a:bodyPr anchor="b"/>
          <a:lstStyle>
            <a:lvl1pPr algn="ctr">
              <a:defRPr sz="5980"/>
            </a:lvl1pPr>
          </a:lstStyle>
          <a:p>
            <a:r>
              <a:rPr lang="en-GB"/>
              <a:t>Click to edit Master title style</a:t>
            </a:r>
            <a:endParaRPr lang="en-US"/>
          </a:p>
        </p:txBody>
      </p:sp>
      <p:sp>
        <p:nvSpPr>
          <p:cNvPr id="3" name="Subtitle 2">
            <a:extLst>
              <a:ext uri="{FF2B5EF4-FFF2-40B4-BE49-F238E27FC236}">
                <a16:creationId xmlns:a16="http://schemas.microsoft.com/office/drawing/2014/main" id="{684E12B7-CF5B-7D4C-93B7-0BA5551C9E42}"/>
              </a:ext>
            </a:extLst>
          </p:cNvPr>
          <p:cNvSpPr>
            <a:spLocks noGrp="1"/>
          </p:cNvSpPr>
          <p:nvPr>
            <p:ph type="subTitle" idx="1"/>
          </p:nvPr>
        </p:nvSpPr>
        <p:spPr>
          <a:xfrm>
            <a:off x="1524001" y="3602038"/>
            <a:ext cx="9144000" cy="1655762"/>
          </a:xfrm>
        </p:spPr>
        <p:txBody>
          <a:bodyPr/>
          <a:lstStyle>
            <a:lvl1pPr marL="0" indent="0" algn="ctr">
              <a:buNone/>
              <a:defRPr sz="2392"/>
            </a:lvl1pPr>
            <a:lvl2pPr marL="455703" indent="0" algn="ctr">
              <a:buNone/>
              <a:defRPr sz="1993"/>
            </a:lvl2pPr>
            <a:lvl3pPr marL="911405" indent="0" algn="ctr">
              <a:buNone/>
              <a:defRPr sz="1794"/>
            </a:lvl3pPr>
            <a:lvl4pPr marL="1367109" indent="0" algn="ctr">
              <a:buNone/>
              <a:defRPr sz="1595"/>
            </a:lvl4pPr>
            <a:lvl5pPr marL="1822812" indent="0" algn="ctr">
              <a:buNone/>
              <a:defRPr sz="1595"/>
            </a:lvl5pPr>
            <a:lvl6pPr marL="2278515" indent="0" algn="ctr">
              <a:buNone/>
              <a:defRPr sz="1595"/>
            </a:lvl6pPr>
            <a:lvl7pPr marL="2734217" indent="0" algn="ctr">
              <a:buNone/>
              <a:defRPr sz="1595"/>
            </a:lvl7pPr>
            <a:lvl8pPr marL="3189920" indent="0" algn="ctr">
              <a:buNone/>
              <a:defRPr sz="1595"/>
            </a:lvl8pPr>
            <a:lvl9pPr marL="3645624" indent="0" algn="ctr">
              <a:buNone/>
              <a:defRPr sz="1595"/>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4D202F5-D4DA-B74F-9AE0-1AE26B488702}"/>
              </a:ext>
            </a:extLst>
          </p:cNvPr>
          <p:cNvSpPr>
            <a:spLocks noGrp="1"/>
          </p:cNvSpPr>
          <p:nvPr>
            <p:ph type="dt" sz="half" idx="10"/>
          </p:nvPr>
        </p:nvSpPr>
        <p:spPr/>
        <p:txBody>
          <a:bodyPr/>
          <a:lstStyle/>
          <a:p>
            <a:fld id="{58B0B374-1662-5D43-9D04-7C675DB343A9}" type="datetimeFigureOut">
              <a:rPr lang="en-US" smtClean="0"/>
              <a:t>3/23/2022</a:t>
            </a:fld>
            <a:endParaRPr lang="en-US"/>
          </a:p>
        </p:txBody>
      </p:sp>
      <p:sp>
        <p:nvSpPr>
          <p:cNvPr id="5" name="Footer Placeholder 4">
            <a:extLst>
              <a:ext uri="{FF2B5EF4-FFF2-40B4-BE49-F238E27FC236}">
                <a16:creationId xmlns:a16="http://schemas.microsoft.com/office/drawing/2014/main" id="{9F9C3B81-CFCB-F246-AFF6-239B51902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96A2F-B8EE-1D41-9BE1-7FCDF3C62E9D}"/>
              </a:ext>
            </a:extLst>
          </p:cNvPr>
          <p:cNvSpPr>
            <a:spLocks noGrp="1"/>
          </p:cNvSpPr>
          <p:nvPr>
            <p:ph type="sldNum" sz="quarter" idx="12"/>
          </p:nvPr>
        </p:nvSpPr>
        <p:spPr/>
        <p:txBody>
          <a:bodyPr/>
          <a:lstStyle/>
          <a:p>
            <a:fld id="{8CD50CF4-D5BF-884A-8ADE-CBBBD04090EB}" type="slidenum">
              <a:rPr lang="en-US" smtClean="0"/>
              <a:t>‹#›</a:t>
            </a:fld>
            <a:endParaRPr lang="en-US"/>
          </a:p>
        </p:txBody>
      </p:sp>
    </p:spTree>
    <p:extLst>
      <p:ext uri="{BB962C8B-B14F-4D97-AF65-F5344CB8AC3E}">
        <p14:creationId xmlns:p14="http://schemas.microsoft.com/office/powerpoint/2010/main" val="15384610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4D8A2-C762-47FF-9EFE-45A956573798}"/>
              </a:ext>
            </a:extLst>
          </p:cNvPr>
          <p:cNvSpPr>
            <a:spLocks noGrp="1"/>
          </p:cNvSpPr>
          <p:nvPr>
            <p:ph type="dt" sz="half" idx="10"/>
          </p:nvPr>
        </p:nvSpPr>
        <p:spPr/>
        <p:txBody>
          <a:bodyPr/>
          <a:lstStyle/>
          <a:p>
            <a:fld id="{CD98ECD8-3AEA-4D41-B76A-2641D4B96D8E}" type="datetimeFigureOut">
              <a:rPr lang="en-GB" smtClean="0"/>
              <a:t>23/03/2022</a:t>
            </a:fld>
            <a:endParaRPr lang="en-GB"/>
          </a:p>
        </p:txBody>
      </p:sp>
      <p:sp>
        <p:nvSpPr>
          <p:cNvPr id="3" name="Footer Placeholder 2">
            <a:extLst>
              <a:ext uri="{FF2B5EF4-FFF2-40B4-BE49-F238E27FC236}">
                <a16:creationId xmlns:a16="http://schemas.microsoft.com/office/drawing/2014/main" id="{55B9EC79-FBCD-4E3B-A6BA-1117AA7ACA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A1036-D136-485A-8724-25A96C770D8A}"/>
              </a:ext>
            </a:extLst>
          </p:cNvPr>
          <p:cNvSpPr>
            <a:spLocks noGrp="1"/>
          </p:cNvSpPr>
          <p:nvPr>
            <p:ph type="sldNum" sz="quarter" idx="12"/>
          </p:nvPr>
        </p:nvSpPr>
        <p:spPr/>
        <p:txBody>
          <a:bodyPr/>
          <a:lstStyle/>
          <a:p>
            <a:fld id="{89EC10B4-C076-48E4-A7E5-8C75B6F56FE4}" type="slidenum">
              <a:rPr lang="en-GB" smtClean="0"/>
              <a:t>‹#›</a:t>
            </a:fld>
            <a:endParaRPr lang="en-GB"/>
          </a:p>
        </p:txBody>
      </p:sp>
    </p:spTree>
    <p:extLst>
      <p:ext uri="{BB962C8B-B14F-4D97-AF65-F5344CB8AC3E}">
        <p14:creationId xmlns:p14="http://schemas.microsoft.com/office/powerpoint/2010/main" val="33528265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3776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278" y="3772343"/>
            <a:ext cx="5181600" cy="2340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772343"/>
            <a:ext cx="5181600" cy="24046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8812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181AD7A-8366-4F6C-B22E-759C3BFA70F9}" type="datetimeFigureOut">
              <a:rPr lang="en-US" smtClean="0"/>
              <a:t>3/23/2022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1FEA8AB-545E-4A09-BEAE-CE24B07CF592}" type="slidenum">
              <a:rPr lang="en-US" smtClean="0"/>
              <a:t>‹#›</a:t>
            </a:fld>
            <a:endParaRPr lang="en-US"/>
          </a:p>
        </p:txBody>
      </p:sp>
    </p:spTree>
    <p:extLst>
      <p:ext uri="{BB962C8B-B14F-4D97-AF65-F5344CB8AC3E}">
        <p14:creationId xmlns:p14="http://schemas.microsoft.com/office/powerpoint/2010/main" val="55640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480484" y="6289676"/>
            <a:ext cx="1056216" cy="549275"/>
          </a:xfrm>
          <a:prstGeom prst="rect">
            <a:avLst/>
          </a:prstGeom>
          <a:noFill/>
          <a:ln w="9525">
            <a:noFill/>
            <a:miter lim="800000"/>
            <a:headEnd/>
            <a:tailEnd/>
          </a:ln>
        </p:spPr>
        <p:txBody>
          <a:bodyPr l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fld id="{34528126-4A79-45B4-BE55-F4C18A97FA00}" type="slidenum">
              <a:rPr lang="en-US" altLang="en-US" sz="1200" smtClean="0">
                <a:solidFill>
                  <a:schemeClr val="bg1"/>
                </a:solidFill>
                <a:cs typeface="Arial" panose="020B0604020202020204" pitchFamily="34" charset="0"/>
              </a:rPr>
              <a:pPr eaLnBrk="1" hangingPunct="1">
                <a:defRPr/>
              </a:pPr>
              <a:t>‹#›</a:t>
            </a:fld>
            <a:r>
              <a:rPr lang="en-US" altLang="en-US" sz="1800">
                <a:solidFill>
                  <a:schemeClr val="bg1"/>
                </a:solidFill>
                <a:cs typeface="Arial" panose="020B0604020202020204" pitchFamily="34" charset="0"/>
              </a:rPr>
              <a:t> </a:t>
            </a:r>
          </a:p>
        </p:txBody>
      </p:sp>
      <p:sp>
        <p:nvSpPr>
          <p:cNvPr id="8" name="Rectangle 7"/>
          <p:cNvSpPr/>
          <p:nvPr userDrawn="1"/>
        </p:nvSpPr>
        <p:spPr>
          <a:xfrm>
            <a:off x="814918" y="5013325"/>
            <a:ext cx="3456516" cy="71438"/>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44119" y="1354496"/>
            <a:ext cx="4992555" cy="980880"/>
          </a:xfrm>
          <a:prstGeom prst="rect">
            <a:avLst/>
          </a:prstGeom>
        </p:spPr>
        <p:txBody>
          <a:bodyPr anchor="t"/>
          <a:lstStyle>
            <a:lvl1pPr>
              <a:defRPr sz="2800" baseline="0">
                <a:solidFill>
                  <a:srgbClr val="CF0A2C"/>
                </a:solidFill>
                <a:latin typeface="Arial" pitchFamily="34" charset="0"/>
              </a:defRPr>
            </a:lvl1pPr>
          </a:lstStyle>
          <a:p>
            <a:r>
              <a:rPr lang="en-US"/>
              <a:t>Click to edit Master title style</a:t>
            </a:r>
            <a:endParaRPr lang="en-US" dirty="0"/>
          </a:p>
        </p:txBody>
      </p:sp>
      <p:sp>
        <p:nvSpPr>
          <p:cNvPr id="11" name="Content Placeholder 2"/>
          <p:cNvSpPr>
            <a:spLocks noGrp="1"/>
          </p:cNvSpPr>
          <p:nvPr>
            <p:ph idx="12"/>
          </p:nvPr>
        </p:nvSpPr>
        <p:spPr>
          <a:xfrm>
            <a:off x="815413" y="4077073"/>
            <a:ext cx="3456384" cy="864097"/>
          </a:xfrm>
          <a:prstGeom prst="rect">
            <a:avLst/>
          </a:prstGeo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US"/>
              <a:t>Edit Master text styles</a:t>
            </a:r>
          </a:p>
        </p:txBody>
      </p:sp>
      <p:sp>
        <p:nvSpPr>
          <p:cNvPr id="15" name="Content Placeholder 2"/>
          <p:cNvSpPr>
            <a:spLocks noGrp="1"/>
          </p:cNvSpPr>
          <p:nvPr>
            <p:ph idx="1"/>
          </p:nvPr>
        </p:nvSpPr>
        <p:spPr>
          <a:xfrm>
            <a:off x="544119" y="2479392"/>
            <a:ext cx="4224469" cy="1440160"/>
          </a:xfrm>
          <a:prstGeom prst="rect">
            <a:avLst/>
          </a:prstGeom>
        </p:spPr>
        <p:txBody>
          <a:bodyPr numCol="1"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5"/>
          </p:nvPr>
        </p:nvSpPr>
        <p:spPr>
          <a:xfrm>
            <a:off x="814917" y="5229201"/>
            <a:ext cx="3456516" cy="1335112"/>
          </a:xfrm>
          <a:prstGeom prst="rect">
            <a:avLst/>
          </a:prstGeom>
        </p:spPr>
        <p:txBody>
          <a:bodyPr lIns="91440" tIns="45720" rIns="91440" bIns="45720" spcCol="180000" rtlCol="0">
            <a:normAutofit/>
          </a:bodyPr>
          <a:lstStyle>
            <a:lvl1pPr marL="0">
              <a:spcAft>
                <a:spcPts val="500"/>
              </a:spcAft>
              <a:defRPr sz="2000">
                <a:solidFill>
                  <a:srgbClr val="CF0A2C"/>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pPr lvl="0"/>
            <a:r>
              <a:rPr lang="en-US"/>
              <a:t>Edit Master text styles</a:t>
            </a:r>
          </a:p>
        </p:txBody>
      </p:sp>
      <p:sp>
        <p:nvSpPr>
          <p:cNvPr id="12" name="Slide Number Placeholder 2"/>
          <p:cNvSpPr>
            <a:spLocks noGrp="1"/>
          </p:cNvSpPr>
          <p:nvPr>
            <p:ph type="sldNum" sz="quarter" idx="17"/>
          </p:nvPr>
        </p:nvSpPr>
        <p:spPr/>
        <p:txBody>
          <a:bodyPr/>
          <a:lstStyle>
            <a:lvl1pPr algn="r">
              <a:defRPr sz="1200" smtClean="0">
                <a:solidFill>
                  <a:schemeClr val="tx1">
                    <a:tint val="75000"/>
                  </a:schemeClr>
                </a:solidFill>
              </a:defRPr>
            </a:lvl1pPr>
          </a:lstStyle>
          <a:p>
            <a:pPr>
              <a:defRPr/>
            </a:pPr>
            <a:fld id="{56AB83D9-D0CD-40E1-A4C7-59587B1A428A}" type="slidenum">
              <a:rPr lang="en-GB"/>
              <a:pPr>
                <a:defRPr/>
              </a:pPr>
              <a:t>‹#›</a:t>
            </a:fld>
            <a:endParaRPr lang="en-GB"/>
          </a:p>
        </p:txBody>
      </p:sp>
      <p:sp>
        <p:nvSpPr>
          <p:cNvPr id="4" name="Picture Placeholder 3"/>
          <p:cNvSpPr>
            <a:spLocks noGrp="1"/>
          </p:cNvSpPr>
          <p:nvPr>
            <p:ph type="pic" sz="quarter" idx="18"/>
          </p:nvPr>
        </p:nvSpPr>
        <p:spPr>
          <a:xfrm>
            <a:off x="5635200" y="-6766"/>
            <a:ext cx="6556800" cy="6864766"/>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2076656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00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480000" y="2895600"/>
            <a:ext cx="11184619" cy="3205800"/>
          </a:xfrm>
        </p:spPr>
        <p:txBody>
          <a:bodyPr/>
          <a:lstStyle>
            <a:lvl1pPr marL="0" indent="0">
              <a:buNone/>
              <a:defRPr sz="4000" b="1" i="0">
                <a:solidFill>
                  <a:schemeClr val="bg1"/>
                </a:solidFill>
                <a:latin typeface="Arial "/>
                <a:cs typeface="Arial "/>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017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General Layout">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5538E10E-B424-FD43-A064-6CF5FE22B0E4}"/>
              </a:ext>
            </a:extLst>
          </p:cNvPr>
          <p:cNvSpPr>
            <a:spLocks noGrp="1"/>
          </p:cNvSpPr>
          <p:nvPr>
            <p:ph type="pic" sz="quarter" idx="12"/>
          </p:nvPr>
        </p:nvSpPr>
        <p:spPr>
          <a:xfrm>
            <a:off x="6314662" y="-167389"/>
            <a:ext cx="6059556" cy="6059556"/>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23" name="Text Placeholder 64">
            <a:extLst>
              <a:ext uri="{FF2B5EF4-FFF2-40B4-BE49-F238E27FC236}">
                <a16:creationId xmlns:a16="http://schemas.microsoft.com/office/drawing/2014/main" id="{B553A034-1D55-524D-8680-BD9E2DEA786F}"/>
              </a:ext>
            </a:extLst>
          </p:cNvPr>
          <p:cNvSpPr>
            <a:spLocks noGrp="1"/>
          </p:cNvSpPr>
          <p:nvPr>
            <p:ph type="body" sz="quarter" idx="13"/>
          </p:nvPr>
        </p:nvSpPr>
        <p:spPr>
          <a:xfrm>
            <a:off x="1354865" y="5859038"/>
            <a:ext cx="6778625" cy="202621"/>
          </a:xfrm>
        </p:spPr>
        <p:txBody>
          <a:bodyPr>
            <a:normAutofit fontScale="32500" lnSpcReduction="20000"/>
          </a:bodyPr>
          <a:lstStyle/>
          <a:p>
            <a:pPr lvl="0"/>
            <a:r>
              <a:rPr lang="en-GB"/>
              <a:t>Click to edit Master text styles</a:t>
            </a:r>
          </a:p>
        </p:txBody>
      </p:sp>
      <p:sp>
        <p:nvSpPr>
          <p:cNvPr id="24" name="Text Placeholder 65">
            <a:extLst>
              <a:ext uri="{FF2B5EF4-FFF2-40B4-BE49-F238E27FC236}">
                <a16:creationId xmlns:a16="http://schemas.microsoft.com/office/drawing/2014/main" id="{6785573A-74A7-3E42-A251-C24A9AC298F1}"/>
              </a:ext>
            </a:extLst>
          </p:cNvPr>
          <p:cNvSpPr>
            <a:spLocks noGrp="1"/>
          </p:cNvSpPr>
          <p:nvPr>
            <p:ph type="body" sz="quarter" idx="14"/>
          </p:nvPr>
        </p:nvSpPr>
        <p:spPr>
          <a:xfrm>
            <a:off x="1354865" y="6090602"/>
            <a:ext cx="6778625" cy="202621"/>
          </a:xfrm>
        </p:spPr>
        <p:txBody>
          <a:bodyPr>
            <a:normAutofit fontScale="32500" lnSpcReduction="20000"/>
          </a:bodyPr>
          <a:lstStyle/>
          <a:p>
            <a:pPr lvl="0"/>
            <a:r>
              <a:rPr lang="en-GB"/>
              <a:t>Click to edit Master text styles</a:t>
            </a:r>
          </a:p>
        </p:txBody>
      </p:sp>
      <p:sp>
        <p:nvSpPr>
          <p:cNvPr id="25" name="Title 63">
            <a:extLst>
              <a:ext uri="{FF2B5EF4-FFF2-40B4-BE49-F238E27FC236}">
                <a16:creationId xmlns:a16="http://schemas.microsoft.com/office/drawing/2014/main" id="{12A7C255-95CA-D040-830D-79EF32AED42E}"/>
              </a:ext>
            </a:extLst>
          </p:cNvPr>
          <p:cNvSpPr>
            <a:spLocks noGrp="1"/>
          </p:cNvSpPr>
          <p:nvPr>
            <p:ph type="title"/>
          </p:nvPr>
        </p:nvSpPr>
        <p:spPr>
          <a:xfrm>
            <a:off x="1354865" y="1761393"/>
            <a:ext cx="7767870" cy="2722116"/>
          </a:xfrm>
        </p:spPr>
        <p:txBody>
          <a:bodyPr/>
          <a:lstStyle/>
          <a:p>
            <a:r>
              <a:rPr lang="en-GB" sz="8600">
                <a:solidFill>
                  <a:schemeClr val="tx1"/>
                </a:solidFill>
              </a:rPr>
              <a:t>Click to edit Master title style</a:t>
            </a:r>
            <a:endParaRPr lang="en-US" dirty="0"/>
          </a:p>
        </p:txBody>
      </p:sp>
    </p:spTree>
    <p:extLst>
      <p:ext uri="{BB962C8B-B14F-4D97-AF65-F5344CB8AC3E}">
        <p14:creationId xmlns:p14="http://schemas.microsoft.com/office/powerpoint/2010/main" val="1283795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image" Target="../media/image2.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5.jp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3.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0.jpg"/><Relationship Id="rId5" Type="http://schemas.openxmlformats.org/officeDocument/2006/relationships/theme" Target="../theme/theme5.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82" name="Rectangle 14"/>
          <p:cNvSpPr>
            <a:spLocks noGrp="1" noChangeArrowheads="1"/>
          </p:cNvSpPr>
          <p:nvPr>
            <p:ph type="sldNum" sz="quarter" idx="4"/>
          </p:nvPr>
        </p:nvSpPr>
        <p:spPr bwMode="auto">
          <a:xfrm>
            <a:off x="10994785" y="6381328"/>
            <a:ext cx="670167"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algn="r">
              <a:defRPr sz="1200">
                <a:solidFill>
                  <a:srgbClr val="898989"/>
                </a:solidFill>
              </a:defRPr>
            </a:lvl1pPr>
          </a:lstStyle>
          <a:p>
            <a:fld id="{9C2418F7-944E-49AC-9761-3B0C02D48677}" type="slidenum">
              <a:rPr lang="en-GB" altLang="en-US" smtClean="0"/>
              <a:pPr/>
              <a:t>‹#›</a:t>
            </a:fld>
            <a:endParaRPr lang="en-GB" altLang="en-US" dirty="0"/>
          </a:p>
        </p:txBody>
      </p:sp>
    </p:spTree>
    <p:extLst>
      <p:ext uri="{BB962C8B-B14F-4D97-AF65-F5344CB8AC3E}">
        <p14:creationId xmlns:p14="http://schemas.microsoft.com/office/powerpoint/2010/main" val="3336978039"/>
      </p:ext>
    </p:extLst>
  </p:cSld>
  <p:clrMap bg1="lt1" tx1="dk1" bg2="lt2" tx2="dk2" accent1="accent1" accent2="accent2" accent3="accent3" accent4="accent4" accent5="accent5" accent6="accent6" hlink="hlink" folHlink="folHlink"/>
  <p:sldLayoutIdLst>
    <p:sldLayoutId id="2147484969" r:id="rId1"/>
    <p:sldLayoutId id="2147484946" r:id="rId2"/>
    <p:sldLayoutId id="2147484947" r:id="rId3"/>
    <p:sldLayoutId id="2147484948" r:id="rId4"/>
    <p:sldLayoutId id="2147484949" r:id="rId5"/>
    <p:sldLayoutId id="2147484964" r:id="rId6"/>
    <p:sldLayoutId id="2147484965" r:id="rId7"/>
    <p:sldLayoutId id="2147484966" r:id="rId8"/>
  </p:sldLayoutIdLst>
  <p:hf hdr="0"/>
  <p:txStyles>
    <p:titleStyle>
      <a:lvl1pPr marL="0" indent="0" algn="l" rtl="0" eaLnBrk="1" fontAlgn="base" hangingPunct="1">
        <a:lnSpc>
          <a:spcPct val="100000"/>
        </a:lnSpc>
        <a:spcBef>
          <a:spcPct val="0"/>
        </a:spcBef>
        <a:spcAft>
          <a:spcPct val="0"/>
        </a:spcAft>
        <a:buClr>
          <a:schemeClr val="accent1"/>
        </a:buClr>
        <a:buNone/>
        <a:defRPr sz="2800" b="0">
          <a:solidFill>
            <a:schemeClr val="accent1"/>
          </a:solidFill>
          <a:latin typeface="+mj-lt"/>
          <a:ea typeface="+mj-ea"/>
          <a:cs typeface="+mj-cs"/>
        </a:defRPr>
      </a:lvl1pPr>
      <a:lvl2pPr marL="495300" indent="-495300" algn="l" rtl="0" eaLnBrk="1" fontAlgn="base" hangingPunct="1">
        <a:lnSpc>
          <a:spcPts val="4300"/>
        </a:lnSpc>
        <a:spcBef>
          <a:spcPct val="0"/>
        </a:spcBef>
        <a:spcAft>
          <a:spcPct val="0"/>
        </a:spcAft>
        <a:buClr>
          <a:srgbClr val="00807F"/>
        </a:buClr>
        <a:buAutoNum type="arabicPeriod"/>
        <a:defRPr sz="2400" b="1">
          <a:solidFill>
            <a:srgbClr val="000000"/>
          </a:solidFill>
          <a:latin typeface="Arial" charset="0"/>
          <a:ea typeface="ＭＳ Ｐゴシック" charset="0"/>
          <a:cs typeface="Arial" charset="0"/>
        </a:defRPr>
      </a:lvl2pPr>
      <a:lvl3pPr marL="495300" indent="-495300" algn="l" rtl="0" eaLnBrk="1" fontAlgn="base" hangingPunct="1">
        <a:lnSpc>
          <a:spcPts val="4300"/>
        </a:lnSpc>
        <a:spcBef>
          <a:spcPct val="0"/>
        </a:spcBef>
        <a:spcAft>
          <a:spcPct val="0"/>
        </a:spcAft>
        <a:buClr>
          <a:srgbClr val="00807F"/>
        </a:buClr>
        <a:buAutoNum type="arabicPeriod"/>
        <a:defRPr sz="2400" b="1">
          <a:solidFill>
            <a:srgbClr val="000000"/>
          </a:solidFill>
          <a:latin typeface="Arial" charset="0"/>
          <a:ea typeface="ＭＳ Ｐゴシック" charset="0"/>
          <a:cs typeface="Arial" charset="0"/>
        </a:defRPr>
      </a:lvl3pPr>
      <a:lvl4pPr marL="495300" indent="-495300" algn="l" rtl="0" eaLnBrk="1" fontAlgn="base" hangingPunct="1">
        <a:lnSpc>
          <a:spcPts val="4300"/>
        </a:lnSpc>
        <a:spcBef>
          <a:spcPct val="0"/>
        </a:spcBef>
        <a:spcAft>
          <a:spcPct val="0"/>
        </a:spcAft>
        <a:buClr>
          <a:srgbClr val="00807F"/>
        </a:buClr>
        <a:buAutoNum type="arabicPeriod"/>
        <a:defRPr sz="2400" b="1">
          <a:solidFill>
            <a:srgbClr val="000000"/>
          </a:solidFill>
          <a:latin typeface="Arial" charset="0"/>
          <a:ea typeface="ＭＳ Ｐゴシック" charset="0"/>
          <a:cs typeface="Arial" charset="0"/>
        </a:defRPr>
      </a:lvl4pPr>
      <a:lvl5pPr marL="495300" indent="-495300" algn="l" rtl="0" eaLnBrk="1" fontAlgn="base" hangingPunct="1">
        <a:lnSpc>
          <a:spcPts val="4300"/>
        </a:lnSpc>
        <a:spcBef>
          <a:spcPct val="0"/>
        </a:spcBef>
        <a:spcAft>
          <a:spcPct val="0"/>
        </a:spcAft>
        <a:buClr>
          <a:srgbClr val="00807F"/>
        </a:buClr>
        <a:buAutoNum type="arabicPeriod"/>
        <a:defRPr sz="2400" b="1">
          <a:solidFill>
            <a:srgbClr val="000000"/>
          </a:solidFill>
          <a:latin typeface="Arial" charset="0"/>
          <a:ea typeface="ＭＳ Ｐゴシック" charset="0"/>
          <a:cs typeface="Arial" charset="0"/>
        </a:defRPr>
      </a:lvl5pPr>
      <a:lvl6pPr marL="9525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eaLnBrk="1" fontAlgn="base" hangingPunct="1">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0" indent="0" algn="l" rtl="0" eaLnBrk="1" fontAlgn="base" hangingPunct="1">
        <a:lnSpc>
          <a:spcPct val="100000"/>
        </a:lnSpc>
        <a:spcBef>
          <a:spcPts val="1200"/>
        </a:spcBef>
        <a:spcAft>
          <a:spcPts val="0"/>
        </a:spcAft>
        <a:defRPr sz="2000" b="0">
          <a:solidFill>
            <a:schemeClr val="accent1"/>
          </a:solidFill>
          <a:latin typeface="+mn-lt"/>
          <a:ea typeface="+mn-ea"/>
          <a:cs typeface="+mn-cs"/>
        </a:defRPr>
      </a:lvl1pPr>
      <a:lvl2pPr marL="1588" indent="-1588" algn="l" rtl="0" eaLnBrk="1" fontAlgn="base" hangingPunct="1">
        <a:lnSpc>
          <a:spcPct val="100000"/>
        </a:lnSpc>
        <a:spcBef>
          <a:spcPts val="600"/>
        </a:spcBef>
        <a:spcAft>
          <a:spcPts val="0"/>
        </a:spcAft>
        <a:buClr>
          <a:schemeClr val="tx2"/>
        </a:buClr>
        <a:defRPr sz="1400" b="0">
          <a:solidFill>
            <a:srgbClr val="000000"/>
          </a:solidFill>
          <a:latin typeface="+mn-lt"/>
          <a:ea typeface="Arial" charset="0"/>
          <a:cs typeface="+mn-cs"/>
        </a:defRPr>
      </a:lvl2pPr>
      <a:lvl3pPr marL="230188" indent="-230188" algn="l" rtl="0" eaLnBrk="1" fontAlgn="base" hangingPunct="1">
        <a:lnSpc>
          <a:spcPct val="100000"/>
        </a:lnSpc>
        <a:spcBef>
          <a:spcPts val="600"/>
        </a:spcBef>
        <a:spcAft>
          <a:spcPts val="0"/>
        </a:spcAft>
        <a:buClrTx/>
        <a:buFont typeface="Arial" panose="020B0604020202020204" pitchFamily="34" charset="0"/>
        <a:buChar char="•"/>
        <a:defRPr sz="1400">
          <a:solidFill>
            <a:srgbClr val="000000"/>
          </a:solidFill>
          <a:latin typeface="+mn-lt"/>
          <a:ea typeface="Arial" charset="0"/>
          <a:cs typeface="+mn-cs"/>
        </a:defRPr>
      </a:lvl3pPr>
      <a:lvl4pPr marL="230188" indent="0" algn="l" rtl="0" eaLnBrk="1" fontAlgn="base" hangingPunct="1">
        <a:lnSpc>
          <a:spcPct val="100000"/>
        </a:lnSpc>
        <a:spcBef>
          <a:spcPts val="600"/>
        </a:spcBef>
        <a:spcAft>
          <a:spcPts val="0"/>
        </a:spcAft>
        <a:buClr>
          <a:srgbClr val="000000"/>
        </a:buClr>
        <a:buSzPct val="55000"/>
        <a:buFont typeface="Webdings" pitchFamily="18" charset="2"/>
        <a:buNone/>
        <a:tabLst>
          <a:tab pos="541338" algn="l"/>
        </a:tabLst>
        <a:defRPr sz="1400">
          <a:solidFill>
            <a:srgbClr val="000000"/>
          </a:solidFill>
          <a:latin typeface="+mn-lt"/>
          <a:ea typeface="Arial" charset="0"/>
          <a:cs typeface="+mn-cs"/>
        </a:defRPr>
      </a:lvl4pPr>
      <a:lvl5pPr marL="228600" indent="-228600" algn="l" rtl="0" eaLnBrk="1" fontAlgn="base" hangingPunct="1">
        <a:lnSpc>
          <a:spcPct val="100000"/>
        </a:lnSpc>
        <a:spcBef>
          <a:spcPts val="600"/>
        </a:spcBef>
        <a:spcAft>
          <a:spcPts val="0"/>
        </a:spcAft>
        <a:buClrTx/>
        <a:buFont typeface="+mj-lt"/>
        <a:buAutoNum type="arabicPeriod"/>
        <a:defRPr sz="1400">
          <a:solidFill>
            <a:srgbClr val="000000"/>
          </a:solidFill>
          <a:latin typeface="+mn-lt"/>
          <a:ea typeface="Arial" charset="0"/>
          <a:cs typeface="+mn-cs"/>
        </a:defRPr>
      </a:lvl5pPr>
      <a:lvl6pPr marL="8429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6pPr>
      <a:lvl7pPr marL="13001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7pPr>
      <a:lvl8pPr marL="17573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8pPr>
      <a:lvl9pPr marL="2214563" indent="-185738" algn="l" rtl="0" eaLnBrk="1" fontAlgn="base" hangingPunct="1">
        <a:lnSpc>
          <a:spcPts val="1300"/>
        </a:lnSpc>
        <a:spcBef>
          <a:spcPct val="0"/>
        </a:spcBef>
        <a:spcAft>
          <a:spcPct val="30000"/>
        </a:spcAft>
        <a:buClr>
          <a:schemeClr val="tx2"/>
        </a:buClr>
        <a:buFont typeface="Arial" charset="0"/>
        <a:buChar char="─"/>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32">
          <p15:clr>
            <a:srgbClr val="F26B43"/>
          </p15:clr>
        </p15:guide>
        <p15:guide id="4" pos="7348">
          <p15:clr>
            <a:srgbClr val="F26B43"/>
          </p15:clr>
        </p15:guide>
        <p15:guide id="5" orient="horz" pos="845">
          <p15:clr>
            <a:srgbClr val="F26B43"/>
          </p15:clr>
        </p15:guide>
        <p15:guide id="6" orient="horz" pos="4065">
          <p15:clr>
            <a:srgbClr val="F26B43"/>
          </p15:clr>
        </p15:guide>
        <p15:guide id="7" pos="7501">
          <p15:clr>
            <a:srgbClr val="F26B43"/>
          </p15:clr>
        </p15:guide>
        <p15:guide id="8" pos="1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17A26C7-CF3F-254C-A651-AED295432176}"/>
              </a:ext>
            </a:extLst>
          </p:cNvPr>
          <p:cNvSpPr/>
          <p:nvPr/>
        </p:nvSpPr>
        <p:spPr>
          <a:xfrm>
            <a:off x="-2881778" y="-5297143"/>
            <a:ext cx="7142922" cy="7142922"/>
          </a:xfrm>
          <a:prstGeom prst="ellipse">
            <a:avLst/>
          </a:prstGeom>
          <a:solidFill>
            <a:schemeClr val="bg2">
              <a:lumMod val="9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sp>
        <p:nvSpPr>
          <p:cNvPr id="16" name="Oval 15">
            <a:extLst>
              <a:ext uri="{FF2B5EF4-FFF2-40B4-BE49-F238E27FC236}">
                <a16:creationId xmlns:a16="http://schemas.microsoft.com/office/drawing/2014/main" id="{BBDB1E90-606E-DF40-813F-1A4E55ADB9DE}"/>
              </a:ext>
            </a:extLst>
          </p:cNvPr>
          <p:cNvSpPr/>
          <p:nvPr/>
        </p:nvSpPr>
        <p:spPr>
          <a:xfrm>
            <a:off x="-2847054" y="-5290503"/>
            <a:ext cx="7142922" cy="7142922"/>
          </a:xfrm>
          <a:prstGeom prst="ellipse">
            <a:avLst/>
          </a:prstGeom>
          <a:solidFill>
            <a:schemeClr val="bg2">
              <a:lumMod val="90000"/>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Light" pitchFamily="2" charset="77"/>
            </a:endParaRPr>
          </a:p>
        </p:txBody>
      </p:sp>
      <p:pic>
        <p:nvPicPr>
          <p:cNvPr id="9" name="Picture 8" descr="Logo&#10;&#10;Description automatically generated">
            <a:extLst>
              <a:ext uri="{FF2B5EF4-FFF2-40B4-BE49-F238E27FC236}">
                <a16:creationId xmlns:a16="http://schemas.microsoft.com/office/drawing/2014/main" id="{AAA40AC1-BC6A-0040-8074-487957C84ACF}"/>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13" name="Заголовок 1">
            <a:extLst>
              <a:ext uri="{FF2B5EF4-FFF2-40B4-BE49-F238E27FC236}">
                <a16:creationId xmlns:a16="http://schemas.microsoft.com/office/drawing/2014/main" id="{C5BFF347-D762-994C-A6E5-4C9ECB0B2D0D}"/>
              </a:ext>
            </a:extLst>
          </p:cNvPr>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26" name="Slide Number Placeholder 24"/>
          <p:cNvSpPr txBox="1">
            <a:spLocks/>
          </p:cNvSpPr>
          <p:nvPr/>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Poppins SemiBold" pitchFamily="2" charset="77"/>
                <a:ea typeface="Open Sans Semibold" charset="0"/>
                <a:cs typeface="Poppins SemiBold" pitchFamily="2" charset="77"/>
              </a:rPr>
              <a:pPr algn="ctr"/>
              <a:t>‹#›</a:t>
            </a:fld>
            <a:endParaRPr lang="en-US" sz="800" b="1" i="0" dirty="0">
              <a:solidFill>
                <a:schemeClr val="tx1"/>
              </a:solidFill>
              <a:latin typeface="Poppins SemiBold" pitchFamily="2" charset="77"/>
              <a:ea typeface="Open Sans Semibold" charset="0"/>
              <a:cs typeface="Poppins SemiBold" pitchFamily="2" charset="77"/>
            </a:endParaRPr>
          </a:p>
        </p:txBody>
      </p:sp>
      <p:sp>
        <p:nvSpPr>
          <p:cNvPr id="11" name="Текст 2">
            <a:extLst>
              <a:ext uri="{FF2B5EF4-FFF2-40B4-BE49-F238E27FC236}">
                <a16:creationId xmlns:a16="http://schemas.microsoft.com/office/drawing/2014/main" id="{A1B9C8BF-E0F3-B945-BA5C-02E89CB0D63B}"/>
              </a:ext>
            </a:extLst>
          </p:cNvPr>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8" name="Slide Number Placeholder 24">
            <a:extLst>
              <a:ext uri="{FF2B5EF4-FFF2-40B4-BE49-F238E27FC236}">
                <a16:creationId xmlns:a16="http://schemas.microsoft.com/office/drawing/2014/main" id="{86A1400B-1350-F144-9BC2-A051903A1C32}"/>
              </a:ext>
            </a:extLst>
          </p:cNvPr>
          <p:cNvSpPr txBox="1">
            <a:spLocks/>
          </p:cNvSpPr>
          <p:nvPr/>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endParaRPr lang="en-US" sz="800" b="1" i="0" dirty="0">
              <a:solidFill>
                <a:schemeClr val="tx1"/>
              </a:solidFill>
              <a:latin typeface="Poppins SemiBold" pitchFamily="2" charset="77"/>
              <a:ea typeface="Open Sans Semibold" charset="0"/>
              <a:cs typeface="Poppins SemiBold" pitchFamily="2" charset="77"/>
            </a:endParaRPr>
          </a:p>
        </p:txBody>
      </p:sp>
    </p:spTree>
    <p:extLst>
      <p:ext uri="{BB962C8B-B14F-4D97-AF65-F5344CB8AC3E}">
        <p14:creationId xmlns:p14="http://schemas.microsoft.com/office/powerpoint/2010/main" val="3984563297"/>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40" r:id="rId6"/>
    <p:sldLayoutId id="2147485017" r:id="rId7"/>
    <p:sldLayoutId id="2147485020" r:id="rId8"/>
    <p:sldLayoutId id="2147485023" r:id="rId9"/>
    <p:sldLayoutId id="2147485021" r:id="rId10"/>
    <p:sldLayoutId id="2147485022" r:id="rId11"/>
    <p:sldLayoutId id="2147485025" r:id="rId12"/>
    <p:sldLayoutId id="2147483674" r:id="rId13"/>
    <p:sldLayoutId id="2147485024" r:id="rId14"/>
    <p:sldLayoutId id="2147485018" r:id="rId15"/>
    <p:sldLayoutId id="2147483677" r:id="rId16"/>
    <p:sldLayoutId id="2147483678" r:id="rId17"/>
    <p:sldLayoutId id="2147483679" r:id="rId18"/>
    <p:sldLayoutId id="2147483680" r:id="rId19"/>
    <p:sldLayoutId id="2147483681" r:id="rId20"/>
    <p:sldLayoutId id="2147483682" r:id="rId21"/>
    <p:sldLayoutId id="2147483683" r:id="rId22"/>
    <p:sldLayoutId id="2147485026" r:id="rId23"/>
    <p:sldLayoutId id="2147483685" r:id="rId24"/>
    <p:sldLayoutId id="2147485027"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5028" r:id="rId34"/>
    <p:sldLayoutId id="2147485029" r:id="rId35"/>
    <p:sldLayoutId id="2147485030" r:id="rId3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txStyles>
    <p:titleStyle>
      <a:lvl1pPr algn="l" defTabSz="914318" rtl="0" eaLnBrk="1" latinLnBrk="0" hangingPunct="1">
        <a:lnSpc>
          <a:spcPct val="90000"/>
        </a:lnSpc>
        <a:spcBef>
          <a:spcPct val="0"/>
        </a:spcBef>
        <a:buNone/>
        <a:defRPr lang="en-US" sz="3600" b="0" i="0" kern="1200" spc="-100" baseline="0" dirty="0">
          <a:solidFill>
            <a:schemeClr val="tx1"/>
          </a:solidFill>
          <a:latin typeface="Poppins ExtraLight" pitchFamily="2" charset="77"/>
          <a:ea typeface="Poppins ExtraLight" pitchFamily="2" charset="77"/>
          <a:cs typeface="Poppins ExtraLight" pitchFamily="2" charset="77"/>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Poppins ExtraLight" pitchFamily="2" charset="77"/>
          <a:ea typeface="+mn-ea"/>
          <a:cs typeface="Poppins ExtraLight" pitchFamily="2" charset="77"/>
        </a:defRPr>
      </a:lvl1pPr>
      <a:lvl2pPr marL="0" indent="0" algn="l" defTabSz="914318" rtl="0" eaLnBrk="1" latinLnBrk="0" hangingPunct="1">
        <a:lnSpc>
          <a:spcPct val="150000"/>
        </a:lnSpc>
        <a:spcBef>
          <a:spcPts val="499"/>
        </a:spcBef>
        <a:buFont typeface="Arial" panose="020B0604020202020204" pitchFamily="34" charset="0"/>
        <a:buNone/>
        <a:defRPr sz="1800" b="0" i="0" kern="1200">
          <a:solidFill>
            <a:schemeClr val="tx1"/>
          </a:solidFill>
          <a:latin typeface="Poppins SemiBold" pitchFamily="2" charset="77"/>
          <a:ea typeface="+mn-ea"/>
          <a:cs typeface="Poppins SemiBold" pitchFamily="2" charset="77"/>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Poppins SemiBold" pitchFamily="2" charset="77"/>
          <a:ea typeface="+mn-ea"/>
          <a:cs typeface="Poppins SemiBold" pitchFamily="2" charset="77"/>
        </a:defRPr>
      </a:lvl3pPr>
      <a:lvl4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alpha val="70000"/>
            </a:schemeClr>
          </a:solidFill>
          <a:latin typeface="Poppins" pitchFamily="2" charset="77"/>
          <a:ea typeface="+mn-ea"/>
          <a:cs typeface="Poppins" pitchFamily="2" charset="77"/>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Poppins" pitchFamily="2" charset="77"/>
          <a:ea typeface="+mn-ea"/>
          <a:cs typeface="Poppins" pitchFamily="2" charset="77"/>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81" orient="horz" pos="346">
          <p15:clr>
            <a:srgbClr val="F26B43"/>
          </p15:clr>
        </p15:guide>
        <p15:guide id="82" orient="horz" pos="3952">
          <p15:clr>
            <a:srgbClr val="F26B43"/>
          </p15:clr>
        </p15:guide>
        <p15:guide id="83" pos="642">
          <p15:clr>
            <a:srgbClr val="F26B43"/>
          </p15:clr>
        </p15:guide>
        <p15:guide id="84" pos="7038">
          <p15:clr>
            <a:srgbClr val="F26B43"/>
          </p15:clr>
        </p15:guide>
        <p15:guide id="85" pos="1277">
          <p15:clr>
            <a:srgbClr val="F26B43"/>
          </p15:clr>
        </p15:guide>
        <p15:guide id="86" orient="horz" pos="709">
          <p15:clr>
            <a:srgbClr val="F26B43"/>
          </p15:clr>
        </p15:guide>
        <p15:guide id="87"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96">
                <a:solidFill>
                  <a:schemeClr val="accent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67520059"/>
      </p:ext>
    </p:extLst>
  </p:cSld>
  <p:clrMap bg1="lt1" tx1="dk1" bg2="lt2" tx2="dk2" accent1="accent1" accent2="accent2" accent3="accent3" accent4="accent4" accent5="accent5" accent6="accent6" hlink="hlink" folHlink="folHlink"/>
  <p:sldLayoutIdLst>
    <p:sldLayoutId id="2147485041" r:id="rId1"/>
    <p:sldLayoutId id="2147483676" r:id="rId2"/>
    <p:sldLayoutId id="2147483657" r:id="rId3"/>
    <p:sldLayoutId id="2147483669" r:id="rId4"/>
    <p:sldLayoutId id="2147483671" r:id="rId5"/>
    <p:sldLayoutId id="2147483672" r:id="rId6"/>
    <p:sldLayoutId id="2147483670" r:id="rId7"/>
    <p:sldLayoutId id="2147483675" r:id="rId8"/>
    <p:sldLayoutId id="2147483673" r:id="rId9"/>
    <p:sldLayoutId id="2147483684" r:id="rId10"/>
  </p:sldLayoutIdLst>
  <p:txStyles>
    <p:titleStyle>
      <a:lvl1pPr algn="l" defTabSz="874166" rtl="0" eaLnBrk="1" latinLnBrk="0" hangingPunct="1">
        <a:lnSpc>
          <a:spcPct val="90000"/>
        </a:lnSpc>
        <a:spcBef>
          <a:spcPct val="0"/>
        </a:spcBef>
        <a:buNone/>
        <a:defRPr sz="4206" kern="1200" cap="all" baseline="0">
          <a:solidFill>
            <a:schemeClr val="accent1"/>
          </a:solidFill>
          <a:latin typeface="+mj-lt"/>
          <a:ea typeface="+mj-ea"/>
          <a:cs typeface="+mj-cs"/>
        </a:defRPr>
      </a:lvl1pPr>
    </p:titleStyle>
    <p:body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166" rtl="0" eaLnBrk="1" latinLnBrk="0" hangingPunct="1">
        <a:defRPr sz="1721" kern="1200">
          <a:solidFill>
            <a:schemeClr val="tx1"/>
          </a:solidFill>
          <a:latin typeface="+mn-lt"/>
          <a:ea typeface="+mn-ea"/>
          <a:cs typeface="+mn-cs"/>
        </a:defRPr>
      </a:lvl1pPr>
      <a:lvl2pPr marL="437083" algn="l" defTabSz="874166" rtl="0" eaLnBrk="1" latinLnBrk="0" hangingPunct="1">
        <a:defRPr sz="1721" kern="1200">
          <a:solidFill>
            <a:schemeClr val="tx1"/>
          </a:solidFill>
          <a:latin typeface="+mn-lt"/>
          <a:ea typeface="+mn-ea"/>
          <a:cs typeface="+mn-cs"/>
        </a:defRPr>
      </a:lvl2pPr>
      <a:lvl3pPr marL="874166" algn="l" defTabSz="874166" rtl="0" eaLnBrk="1" latinLnBrk="0" hangingPunct="1">
        <a:defRPr sz="1721" kern="1200">
          <a:solidFill>
            <a:schemeClr val="tx1"/>
          </a:solidFill>
          <a:latin typeface="+mn-lt"/>
          <a:ea typeface="+mn-ea"/>
          <a:cs typeface="+mn-cs"/>
        </a:defRPr>
      </a:lvl3pPr>
      <a:lvl4pPr marL="1311250" algn="l" defTabSz="874166" rtl="0" eaLnBrk="1" latinLnBrk="0" hangingPunct="1">
        <a:defRPr sz="1721" kern="1200">
          <a:solidFill>
            <a:schemeClr val="tx1"/>
          </a:solidFill>
          <a:latin typeface="+mn-lt"/>
          <a:ea typeface="+mn-ea"/>
          <a:cs typeface="+mn-cs"/>
        </a:defRPr>
      </a:lvl4pPr>
      <a:lvl5pPr marL="1748333" algn="l" defTabSz="874166" rtl="0" eaLnBrk="1" latinLnBrk="0" hangingPunct="1">
        <a:defRPr sz="1721" kern="1200">
          <a:solidFill>
            <a:schemeClr val="tx1"/>
          </a:solidFill>
          <a:latin typeface="+mn-lt"/>
          <a:ea typeface="+mn-ea"/>
          <a:cs typeface="+mn-cs"/>
        </a:defRPr>
      </a:lvl5pPr>
      <a:lvl6pPr marL="2185416" algn="l" defTabSz="874166" rtl="0" eaLnBrk="1" latinLnBrk="0" hangingPunct="1">
        <a:defRPr sz="1721" kern="1200">
          <a:solidFill>
            <a:schemeClr val="tx1"/>
          </a:solidFill>
          <a:latin typeface="+mn-lt"/>
          <a:ea typeface="+mn-ea"/>
          <a:cs typeface="+mn-cs"/>
        </a:defRPr>
      </a:lvl6pPr>
      <a:lvl7pPr marL="2622499" algn="l" defTabSz="874166" rtl="0" eaLnBrk="1" latinLnBrk="0" hangingPunct="1">
        <a:defRPr sz="1721" kern="1200">
          <a:solidFill>
            <a:schemeClr val="tx1"/>
          </a:solidFill>
          <a:latin typeface="+mn-lt"/>
          <a:ea typeface="+mn-ea"/>
          <a:cs typeface="+mn-cs"/>
        </a:defRPr>
      </a:lvl7pPr>
      <a:lvl8pPr marL="3059582" algn="l" defTabSz="874166" rtl="0" eaLnBrk="1" latinLnBrk="0" hangingPunct="1">
        <a:defRPr sz="1721" kern="1200">
          <a:solidFill>
            <a:schemeClr val="tx1"/>
          </a:solidFill>
          <a:latin typeface="+mn-lt"/>
          <a:ea typeface="+mn-ea"/>
          <a:cs typeface="+mn-cs"/>
        </a:defRPr>
      </a:lvl8pPr>
      <a:lvl9pPr marL="3496666" algn="l" defTabSz="874166" rtl="0" eaLnBrk="1" latinLnBrk="0" hangingPunct="1">
        <a:defRPr sz="172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96">
                <a:solidFill>
                  <a:schemeClr val="accent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765456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874166" rtl="0" eaLnBrk="1" latinLnBrk="0" hangingPunct="1">
        <a:lnSpc>
          <a:spcPct val="90000"/>
        </a:lnSpc>
        <a:spcBef>
          <a:spcPct val="0"/>
        </a:spcBef>
        <a:buNone/>
        <a:defRPr sz="4206" kern="1200" cap="all" baseline="0">
          <a:solidFill>
            <a:schemeClr val="accent1"/>
          </a:solidFill>
          <a:latin typeface="+mj-lt"/>
          <a:ea typeface="+mj-ea"/>
          <a:cs typeface="+mj-cs"/>
        </a:defRPr>
      </a:lvl1pPr>
    </p:titleStyle>
    <p:body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166" rtl="0" eaLnBrk="1" latinLnBrk="0" hangingPunct="1">
        <a:defRPr sz="1721" kern="1200">
          <a:solidFill>
            <a:schemeClr val="tx1"/>
          </a:solidFill>
          <a:latin typeface="+mn-lt"/>
          <a:ea typeface="+mn-ea"/>
          <a:cs typeface="+mn-cs"/>
        </a:defRPr>
      </a:lvl1pPr>
      <a:lvl2pPr marL="437083" algn="l" defTabSz="874166" rtl="0" eaLnBrk="1" latinLnBrk="0" hangingPunct="1">
        <a:defRPr sz="1721" kern="1200">
          <a:solidFill>
            <a:schemeClr val="tx1"/>
          </a:solidFill>
          <a:latin typeface="+mn-lt"/>
          <a:ea typeface="+mn-ea"/>
          <a:cs typeface="+mn-cs"/>
        </a:defRPr>
      </a:lvl2pPr>
      <a:lvl3pPr marL="874166" algn="l" defTabSz="874166" rtl="0" eaLnBrk="1" latinLnBrk="0" hangingPunct="1">
        <a:defRPr sz="1721" kern="1200">
          <a:solidFill>
            <a:schemeClr val="tx1"/>
          </a:solidFill>
          <a:latin typeface="+mn-lt"/>
          <a:ea typeface="+mn-ea"/>
          <a:cs typeface="+mn-cs"/>
        </a:defRPr>
      </a:lvl3pPr>
      <a:lvl4pPr marL="1311250" algn="l" defTabSz="874166" rtl="0" eaLnBrk="1" latinLnBrk="0" hangingPunct="1">
        <a:defRPr sz="1721" kern="1200">
          <a:solidFill>
            <a:schemeClr val="tx1"/>
          </a:solidFill>
          <a:latin typeface="+mn-lt"/>
          <a:ea typeface="+mn-ea"/>
          <a:cs typeface="+mn-cs"/>
        </a:defRPr>
      </a:lvl4pPr>
      <a:lvl5pPr marL="1748333" algn="l" defTabSz="874166" rtl="0" eaLnBrk="1" latinLnBrk="0" hangingPunct="1">
        <a:defRPr sz="1721" kern="1200">
          <a:solidFill>
            <a:schemeClr val="tx1"/>
          </a:solidFill>
          <a:latin typeface="+mn-lt"/>
          <a:ea typeface="+mn-ea"/>
          <a:cs typeface="+mn-cs"/>
        </a:defRPr>
      </a:lvl5pPr>
      <a:lvl6pPr marL="2185416" algn="l" defTabSz="874166" rtl="0" eaLnBrk="1" latinLnBrk="0" hangingPunct="1">
        <a:defRPr sz="1721" kern="1200">
          <a:solidFill>
            <a:schemeClr val="tx1"/>
          </a:solidFill>
          <a:latin typeface="+mn-lt"/>
          <a:ea typeface="+mn-ea"/>
          <a:cs typeface="+mn-cs"/>
        </a:defRPr>
      </a:lvl6pPr>
      <a:lvl7pPr marL="2622499" algn="l" defTabSz="874166" rtl="0" eaLnBrk="1" latinLnBrk="0" hangingPunct="1">
        <a:defRPr sz="1721" kern="1200">
          <a:solidFill>
            <a:schemeClr val="tx1"/>
          </a:solidFill>
          <a:latin typeface="+mn-lt"/>
          <a:ea typeface="+mn-ea"/>
          <a:cs typeface="+mn-cs"/>
        </a:defRPr>
      </a:lvl7pPr>
      <a:lvl8pPr marL="3059582" algn="l" defTabSz="874166" rtl="0" eaLnBrk="1" latinLnBrk="0" hangingPunct="1">
        <a:defRPr sz="1721" kern="1200">
          <a:solidFill>
            <a:schemeClr val="tx1"/>
          </a:solidFill>
          <a:latin typeface="+mn-lt"/>
          <a:ea typeface="+mn-ea"/>
          <a:cs typeface="+mn-cs"/>
        </a:defRPr>
      </a:lvl8pPr>
      <a:lvl9pPr marL="3496666" algn="l" defTabSz="874166" rtl="0" eaLnBrk="1" latinLnBrk="0" hangingPunct="1">
        <a:defRPr sz="172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2278" y="238231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32278" y="3630029"/>
            <a:ext cx="10221522" cy="25469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65129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sv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1.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in/robert-honeyman2050/" TargetMode="External"/><Relationship Id="rId2" Type="http://schemas.openxmlformats.org/officeDocument/2006/relationships/hyperlink" Target="mailto:robert.honeyman@gemserv.com" TargetMode="Externa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65.xml"/><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4.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6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gif"/><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hyperlink" Target="https://www.gov.uk/government/statistics/final-uk-greenhouse-gas-emissions-national-statistics-1990-to-20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hyperlink" Target="https://www.gov.uk/government/statistics/final-uk-greenhouse-gas-emissions-national-statistics-1990-to-2020" TargetMode="Externa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image" Target="../media/image34.png"/><Relationship Id="rId7" Type="http://schemas.openxmlformats.org/officeDocument/2006/relationships/tags" Target="../tags/tag7.xml"/><Relationship Id="rId71" Type="http://schemas.openxmlformats.org/officeDocument/2006/relationships/image" Target="../media/image37.sv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slideLayout" Target="../slideLayouts/slideLayout61.xml"/><Relationship Id="rId74" Type="http://schemas.openxmlformats.org/officeDocument/2006/relationships/image" Target="../media/image40.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image" Target="../media/image39.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image" Target="../media/image35.sv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image" Target="../media/image38.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notesSlide" Target="../notesSlides/notesSlide5.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image" Target="../media/image36.png"/><Relationship Id="rId75" Type="http://schemas.openxmlformats.org/officeDocument/2006/relationships/image" Target="../media/image41.svg"/><Relationship Id="rId1" Type="http://schemas.openxmlformats.org/officeDocument/2006/relationships/tags" Target="../tags/tag1.xml"/><Relationship Id="rId6"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8F0B3C22-4CBD-4412-8E62-812EA6FF6662}"/>
              </a:ext>
            </a:extLst>
          </p:cNvPr>
          <p:cNvSpPr>
            <a:spLocks noGrp="1"/>
          </p:cNvSpPr>
          <p:nvPr>
            <p:ph type="body" sz="quarter" idx="10"/>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b="1" dirty="0">
                <a:solidFill>
                  <a:schemeClr val="bg1"/>
                </a:solidFill>
              </a:rPr>
              <a:t>Net zero – impact on SMEs</a:t>
            </a:r>
          </a:p>
        </p:txBody>
      </p:sp>
      <p:sp>
        <p:nvSpPr>
          <p:cNvPr id="27" name="Text Placeholder 26">
            <a:extLst>
              <a:ext uri="{FF2B5EF4-FFF2-40B4-BE49-F238E27FC236}">
                <a16:creationId xmlns:a16="http://schemas.microsoft.com/office/drawing/2014/main" id="{E7D460CD-F8A2-43C4-85A5-B9CD5AD4447F}"/>
              </a:ext>
            </a:extLst>
          </p:cNvPr>
          <p:cNvSpPr>
            <a:spLocks noGrp="1"/>
          </p:cNvSpPr>
          <p:nvPr>
            <p:ph type="body" sz="quarter" idx="11"/>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solidFill>
                  <a:schemeClr val="bg1"/>
                </a:solidFill>
              </a:rPr>
              <a:t>Rob Honeyman</a:t>
            </a:r>
          </a:p>
        </p:txBody>
      </p:sp>
      <p:sp>
        <p:nvSpPr>
          <p:cNvPr id="28" name="Text Placeholder 27">
            <a:extLst>
              <a:ext uri="{FF2B5EF4-FFF2-40B4-BE49-F238E27FC236}">
                <a16:creationId xmlns:a16="http://schemas.microsoft.com/office/drawing/2014/main" id="{BBC451FB-3C24-4D98-8470-312362AA5AE0}"/>
              </a:ext>
            </a:extLst>
          </p:cNvPr>
          <p:cNvSpPr>
            <a:spLocks noGrp="1"/>
          </p:cNvSpPr>
          <p:nvPr>
            <p:ph type="body" sz="quarter" idx="12"/>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solidFill>
                  <a:schemeClr val="bg1"/>
                </a:solidFill>
              </a:rPr>
              <a:t>22</a:t>
            </a:r>
            <a:r>
              <a:rPr lang="en-GB" baseline="30000" dirty="0">
                <a:solidFill>
                  <a:schemeClr val="bg1"/>
                </a:solidFill>
              </a:rPr>
              <a:t>nd</a:t>
            </a:r>
            <a:r>
              <a:rPr lang="en-GB" dirty="0">
                <a:solidFill>
                  <a:schemeClr val="bg1"/>
                </a:solidFill>
              </a:rPr>
              <a:t> March 2022</a:t>
            </a:r>
          </a:p>
        </p:txBody>
      </p:sp>
    </p:spTree>
    <p:extLst>
      <p:ext uri="{BB962C8B-B14F-4D97-AF65-F5344CB8AC3E}">
        <p14:creationId xmlns:p14="http://schemas.microsoft.com/office/powerpoint/2010/main" val="318085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02B9C-835B-4E5C-9519-233ACFDF5DC5}"/>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Outlook for SMEs</a:t>
            </a:r>
          </a:p>
        </p:txBody>
      </p:sp>
      <p:grpSp>
        <p:nvGrpSpPr>
          <p:cNvPr id="13" name="Group 12">
            <a:extLst>
              <a:ext uri="{FF2B5EF4-FFF2-40B4-BE49-F238E27FC236}">
                <a16:creationId xmlns:a16="http://schemas.microsoft.com/office/drawing/2014/main" id="{C8AFA217-5193-45C7-9E8F-FCA66679366B}"/>
              </a:ext>
            </a:extLst>
          </p:cNvPr>
          <p:cNvGrpSpPr/>
          <p:nvPr/>
        </p:nvGrpSpPr>
        <p:grpSpPr>
          <a:xfrm>
            <a:off x="317795" y="1202831"/>
            <a:ext cx="3082592" cy="3969459"/>
            <a:chOff x="304801" y="1143036"/>
            <a:chExt cx="2956559" cy="3807166"/>
          </a:xfrm>
        </p:grpSpPr>
        <p:sp>
          <p:nvSpPr>
            <p:cNvPr id="6" name="TextBox 5">
              <a:extLst>
                <a:ext uri="{FF2B5EF4-FFF2-40B4-BE49-F238E27FC236}">
                  <a16:creationId xmlns:a16="http://schemas.microsoft.com/office/drawing/2014/main" id="{88E9FB99-072C-487F-91E4-3712169B54B0}"/>
                </a:ext>
              </a:extLst>
            </p:cNvPr>
            <p:cNvSpPr txBox="1"/>
            <p:nvPr/>
          </p:nvSpPr>
          <p:spPr>
            <a:xfrm>
              <a:off x="304801" y="2087880"/>
              <a:ext cx="2956559" cy="2862322"/>
            </a:xfrm>
            <a:prstGeom prst="rect">
              <a:avLst/>
            </a:prstGeom>
            <a:noFill/>
          </p:spPr>
          <p:txBody>
            <a:bodyPr wrap="square"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959" u="sng" dirty="0"/>
                <a:t>Changes happening </a:t>
              </a:r>
            </a:p>
            <a:p>
              <a:pPr marL="297923" indent="-297923">
                <a:buFont typeface="Arial" panose="020B0604020202020204" pitchFamily="34" charset="0"/>
                <a:buChar char="•"/>
              </a:pPr>
              <a:r>
                <a:rPr lang="en-GB" sz="1959" dirty="0"/>
                <a:t>Good progress made in decarbonising energy supply </a:t>
              </a:r>
              <a:r>
                <a:rPr lang="en-GB" sz="1959" i="1" dirty="0"/>
                <a:t>– can be expedited (green tariffs)</a:t>
              </a:r>
              <a:endParaRPr lang="en-GB" sz="1959" dirty="0"/>
            </a:p>
            <a:p>
              <a:pPr marL="297923" indent="-297923">
                <a:buFont typeface="Arial" panose="020B0604020202020204" pitchFamily="34" charset="0"/>
                <a:buChar char="•"/>
              </a:pPr>
              <a:endParaRPr lang="en-GB" sz="1959" dirty="0"/>
            </a:p>
            <a:p>
              <a:pPr marL="297923" indent="-297923">
                <a:buFont typeface="Arial" panose="020B0604020202020204" pitchFamily="34" charset="0"/>
                <a:buChar char="•"/>
              </a:pPr>
              <a:r>
                <a:rPr lang="en-GB" sz="1959" dirty="0"/>
                <a:t>Transition to electric vehicles is well underway – </a:t>
              </a:r>
              <a:r>
                <a:rPr lang="en-GB" sz="1959" i="1" dirty="0"/>
                <a:t>EV salary sacrifice schemes</a:t>
              </a:r>
              <a:endParaRPr lang="en-GB" sz="1959" dirty="0"/>
            </a:p>
          </p:txBody>
        </p:sp>
        <p:pic>
          <p:nvPicPr>
            <p:cNvPr id="1026" name="Picture 2" descr="Armchair Outline SVG Armchair Svg Armchair Clipart Armchair | Etsy UK">
              <a:extLst>
                <a:ext uri="{FF2B5EF4-FFF2-40B4-BE49-F238E27FC236}">
                  <a16:creationId xmlns:a16="http://schemas.microsoft.com/office/drawing/2014/main" id="{5C50E1DD-DB36-4C5A-8EEC-3285BE434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143036"/>
              <a:ext cx="1053547" cy="8428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08E365F-9B97-422A-AEEB-F410E8C24E59}"/>
              </a:ext>
            </a:extLst>
          </p:cNvPr>
          <p:cNvGrpSpPr/>
          <p:nvPr/>
        </p:nvGrpSpPr>
        <p:grpSpPr>
          <a:xfrm>
            <a:off x="4631337" y="1208019"/>
            <a:ext cx="3082592" cy="4541886"/>
            <a:chOff x="4441982" y="1148011"/>
            <a:chExt cx="2956559" cy="4356189"/>
          </a:xfrm>
        </p:grpSpPr>
        <p:sp>
          <p:nvSpPr>
            <p:cNvPr id="9" name="TextBox 8">
              <a:extLst>
                <a:ext uri="{FF2B5EF4-FFF2-40B4-BE49-F238E27FC236}">
                  <a16:creationId xmlns:a16="http://schemas.microsoft.com/office/drawing/2014/main" id="{7E9E3E6A-6B6C-42D6-BB03-9A9DAA25AF00}"/>
                </a:ext>
              </a:extLst>
            </p:cNvPr>
            <p:cNvSpPr txBox="1"/>
            <p:nvPr/>
          </p:nvSpPr>
          <p:spPr>
            <a:xfrm>
              <a:off x="4441982" y="2087880"/>
              <a:ext cx="2956559" cy="3416320"/>
            </a:xfrm>
            <a:prstGeom prst="rect">
              <a:avLst/>
            </a:prstGeom>
            <a:noFill/>
          </p:spPr>
          <p:txBody>
            <a:bodyPr wrap="square"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959" u="sng" dirty="0"/>
                <a:t>To identify / be aware of</a:t>
              </a:r>
            </a:p>
            <a:p>
              <a:pPr marL="297923" indent="-297923">
                <a:buFont typeface="Arial" panose="020B0604020202020204" pitchFamily="34" charset="0"/>
                <a:buChar char="•"/>
              </a:pPr>
              <a:r>
                <a:rPr lang="en-GB" sz="1959" dirty="0"/>
                <a:t>Environmental disclosure – </a:t>
              </a:r>
              <a:r>
                <a:rPr lang="en-GB" sz="1959" i="1" dirty="0"/>
                <a:t>a requirement for those in your supply-chain </a:t>
              </a:r>
              <a:endParaRPr lang="en-GB" sz="1959" dirty="0"/>
            </a:p>
            <a:p>
              <a:pPr marL="297923" indent="-297923">
                <a:buFont typeface="Arial" panose="020B0604020202020204" pitchFamily="34" charset="0"/>
                <a:buChar char="•"/>
              </a:pPr>
              <a:endParaRPr lang="en-GB" sz="1959" dirty="0"/>
            </a:p>
            <a:p>
              <a:pPr marL="297923" indent="-297923">
                <a:buFont typeface="Arial" panose="020B0604020202020204" pitchFamily="34" charset="0"/>
                <a:buChar char="•"/>
              </a:pPr>
              <a:r>
                <a:rPr lang="en-GB" sz="1959" dirty="0"/>
                <a:t>Extended producer responsibility </a:t>
              </a:r>
            </a:p>
            <a:p>
              <a:pPr marL="297923" indent="-297923">
                <a:buFont typeface="Arial" panose="020B0604020202020204" pitchFamily="34" charset="0"/>
                <a:buChar char="•"/>
              </a:pPr>
              <a:endParaRPr lang="en-GB" sz="1959" dirty="0"/>
            </a:p>
            <a:p>
              <a:pPr marL="297923" indent="-297923">
                <a:buFont typeface="Arial" panose="020B0604020202020204" pitchFamily="34" charset="0"/>
                <a:buChar char="•"/>
              </a:pPr>
              <a:r>
                <a:rPr lang="en-GB" sz="1959" dirty="0"/>
                <a:t>Tightening of building performance standards over the decade</a:t>
              </a:r>
            </a:p>
          </p:txBody>
        </p:sp>
        <p:pic>
          <p:nvPicPr>
            <p:cNvPr id="3" name="Graphic 2" descr="Magnifying glass with solid fill">
              <a:extLst>
                <a:ext uri="{FF2B5EF4-FFF2-40B4-BE49-F238E27FC236}">
                  <a16:creationId xmlns:a16="http://schemas.microsoft.com/office/drawing/2014/main" id="{87C93B5C-6762-4985-BBD8-6AAE0B06A5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9696" y="1148011"/>
              <a:ext cx="744538" cy="744538"/>
            </a:xfrm>
            <a:prstGeom prst="rect">
              <a:avLst/>
            </a:prstGeom>
          </p:spPr>
        </p:pic>
      </p:grpSp>
      <p:grpSp>
        <p:nvGrpSpPr>
          <p:cNvPr id="15" name="Group 14">
            <a:extLst>
              <a:ext uri="{FF2B5EF4-FFF2-40B4-BE49-F238E27FC236}">
                <a16:creationId xmlns:a16="http://schemas.microsoft.com/office/drawing/2014/main" id="{B628023A-7B1E-4F39-9C70-4CAD44938283}"/>
              </a:ext>
            </a:extLst>
          </p:cNvPr>
          <p:cNvGrpSpPr/>
          <p:nvPr/>
        </p:nvGrpSpPr>
        <p:grpSpPr>
          <a:xfrm>
            <a:off x="8791615" y="1119467"/>
            <a:ext cx="3082592" cy="4919244"/>
            <a:chOff x="8432165" y="1063080"/>
            <a:chExt cx="2956559" cy="4718119"/>
          </a:xfrm>
        </p:grpSpPr>
        <p:sp>
          <p:nvSpPr>
            <p:cNvPr id="10" name="TextBox 9">
              <a:extLst>
                <a:ext uri="{FF2B5EF4-FFF2-40B4-BE49-F238E27FC236}">
                  <a16:creationId xmlns:a16="http://schemas.microsoft.com/office/drawing/2014/main" id="{B80C45D6-F0F1-4E95-894E-7EB4E39E3F53}"/>
                </a:ext>
              </a:extLst>
            </p:cNvPr>
            <p:cNvSpPr txBox="1"/>
            <p:nvPr/>
          </p:nvSpPr>
          <p:spPr>
            <a:xfrm>
              <a:off x="8432165" y="2087880"/>
              <a:ext cx="2956559" cy="3693319"/>
            </a:xfrm>
            <a:prstGeom prst="rect">
              <a:avLst/>
            </a:prstGeom>
            <a:noFill/>
          </p:spPr>
          <p:txBody>
            <a:bodyPr wrap="square"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959" u="sng" dirty="0"/>
                <a:t>To invest in</a:t>
              </a:r>
            </a:p>
            <a:p>
              <a:pPr marL="297923" indent="-297923">
                <a:buFont typeface="Arial" panose="020B0604020202020204" pitchFamily="34" charset="0"/>
                <a:buChar char="•"/>
              </a:pPr>
              <a:r>
                <a:rPr lang="en-GB" sz="1959" dirty="0"/>
                <a:t>B2C: consumers value companies that do social good: </a:t>
              </a:r>
              <a:r>
                <a:rPr lang="en-GB" sz="1959" dirty="0" err="1"/>
                <a:t>BCorp</a:t>
              </a:r>
              <a:r>
                <a:rPr lang="en-GB" sz="1959" dirty="0"/>
                <a:t> etc</a:t>
              </a:r>
            </a:p>
            <a:p>
              <a:pPr marL="297923" indent="-297923">
                <a:buFont typeface="Arial" panose="020B0604020202020204" pitchFamily="34" charset="0"/>
                <a:buChar char="•"/>
              </a:pPr>
              <a:endParaRPr lang="en-GB" sz="1959" dirty="0"/>
            </a:p>
            <a:p>
              <a:pPr marL="297923" indent="-297923">
                <a:buFont typeface="Arial" panose="020B0604020202020204" pitchFamily="34" charset="0"/>
                <a:buChar char="•"/>
              </a:pPr>
              <a:r>
                <a:rPr lang="en-GB" sz="1959" dirty="0"/>
                <a:t>B2B: net zero plans required by public sector contracts </a:t>
              </a:r>
            </a:p>
            <a:p>
              <a:pPr marL="297923" indent="-297923">
                <a:buFont typeface="Arial" panose="020B0604020202020204" pitchFamily="34" charset="0"/>
                <a:buChar char="•"/>
              </a:pPr>
              <a:endParaRPr lang="en-GB" sz="1959" dirty="0"/>
            </a:p>
            <a:p>
              <a:pPr marL="297923" indent="-297923">
                <a:buFont typeface="Arial" panose="020B0604020202020204" pitchFamily="34" charset="0"/>
                <a:buChar char="•"/>
              </a:pPr>
              <a:r>
                <a:rPr lang="en-GB" sz="1959" dirty="0"/>
                <a:t>Commercial opportunities to solve decarbonisation problems</a:t>
              </a:r>
            </a:p>
          </p:txBody>
        </p:sp>
        <p:pic>
          <p:nvPicPr>
            <p:cNvPr id="12" name="Graphic 11" descr="Group brainstorm with solid fill">
              <a:extLst>
                <a:ext uri="{FF2B5EF4-FFF2-40B4-BE49-F238E27FC236}">
                  <a16:creationId xmlns:a16="http://schemas.microsoft.com/office/drawing/2014/main" id="{AEE363D1-467E-4929-8A15-DAC7C34B1B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3244" y="1063080"/>
              <a:ext cx="914400" cy="914400"/>
            </a:xfrm>
            <a:prstGeom prst="rect">
              <a:avLst/>
            </a:prstGeom>
          </p:spPr>
        </p:pic>
      </p:grpSp>
    </p:spTree>
    <p:extLst>
      <p:ext uri="{BB962C8B-B14F-4D97-AF65-F5344CB8AC3E}">
        <p14:creationId xmlns:p14="http://schemas.microsoft.com/office/powerpoint/2010/main" val="13537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FF30-BBE0-45FB-89A5-18EE426C6E9F}"/>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a:p>
        </p:txBody>
      </p:sp>
      <p:pic>
        <p:nvPicPr>
          <p:cNvPr id="4" name="Picture 3">
            <a:extLst>
              <a:ext uri="{FF2B5EF4-FFF2-40B4-BE49-F238E27FC236}">
                <a16:creationId xmlns:a16="http://schemas.microsoft.com/office/drawing/2014/main" id="{CF1ECCA0-9327-4321-9774-DF073AE95BB4}"/>
              </a:ext>
            </a:extLst>
          </p:cNvPr>
          <p:cNvPicPr>
            <a:picLocks noChangeAspect="1"/>
          </p:cNvPicPr>
          <p:nvPr/>
        </p:nvPicPr>
        <p:blipFill>
          <a:blip r:embed="rId2"/>
          <a:stretch>
            <a:fillRect/>
          </a:stretch>
        </p:blipFill>
        <p:spPr>
          <a:xfrm>
            <a:off x="0" y="74001"/>
            <a:ext cx="12192000" cy="3138759"/>
          </a:xfrm>
          <a:prstGeom prst="rect">
            <a:avLst/>
          </a:prstGeom>
        </p:spPr>
      </p:pic>
      <p:pic>
        <p:nvPicPr>
          <p:cNvPr id="6" name="Picture 5">
            <a:extLst>
              <a:ext uri="{FF2B5EF4-FFF2-40B4-BE49-F238E27FC236}">
                <a16:creationId xmlns:a16="http://schemas.microsoft.com/office/drawing/2014/main" id="{433AF701-B4D2-498F-AD78-8F7299363C56}"/>
              </a:ext>
            </a:extLst>
          </p:cNvPr>
          <p:cNvPicPr>
            <a:picLocks noChangeAspect="1"/>
          </p:cNvPicPr>
          <p:nvPr/>
        </p:nvPicPr>
        <p:blipFill>
          <a:blip r:embed="rId3"/>
          <a:stretch>
            <a:fillRect/>
          </a:stretch>
        </p:blipFill>
        <p:spPr>
          <a:xfrm>
            <a:off x="6355863" y="3199396"/>
            <a:ext cx="5836138" cy="3537708"/>
          </a:xfrm>
          <a:prstGeom prst="rect">
            <a:avLst/>
          </a:prstGeom>
        </p:spPr>
      </p:pic>
      <p:pic>
        <p:nvPicPr>
          <p:cNvPr id="2050" name="Picture 2" descr="PRCA | The PRCA promotes all aspects of public relations and internal  communications work">
            <a:extLst>
              <a:ext uri="{FF2B5EF4-FFF2-40B4-BE49-F238E27FC236}">
                <a16:creationId xmlns:a16="http://schemas.microsoft.com/office/drawing/2014/main" id="{8D1D6285-DF85-4DB6-9488-8DF591CA8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587" y="4211586"/>
            <a:ext cx="4220690" cy="117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097EE5-8B9F-4F9A-A8D4-80C607E287D4}"/>
              </a:ext>
            </a:extLst>
          </p:cNvPr>
          <p:cNvSpPr>
            <a:spLocks noGrp="1"/>
          </p:cNvSpPr>
          <p:nvPr>
            <p:ph type="body" sz="quarter" idx="10"/>
          </p:nvPr>
        </p:nvSpPr>
        <p:spPr>
          <a:xfrm>
            <a:off x="2422328" y="1548693"/>
            <a:ext cx="2714594" cy="2912110"/>
          </a:xfrm>
          <a:solidFill>
            <a:schemeClr val="bg1">
              <a:lumMod val="95000"/>
            </a:schemeClr>
          </a:solidFill>
          <a:ln>
            <a:solidFill>
              <a:schemeClr val="accent1">
                <a:lumMod val="50000"/>
              </a:schemeClr>
            </a:solidFill>
          </a:ln>
        </p:spPr>
        <p:txBody>
          <a:bodyPr>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marL="0" indent="0">
              <a:buNone/>
            </a:pPr>
            <a:r>
              <a:rPr lang="en-GB" sz="1877" dirty="0"/>
              <a:t>Renewables will need be integrated into the grid</a:t>
            </a:r>
          </a:p>
          <a:p>
            <a:endParaRPr lang="en-GB" sz="1877" dirty="0"/>
          </a:p>
          <a:p>
            <a:endParaRPr lang="en-GB" sz="1877" dirty="0"/>
          </a:p>
          <a:p>
            <a:endParaRPr lang="en-GB" sz="1877" dirty="0"/>
          </a:p>
        </p:txBody>
      </p:sp>
      <p:sp>
        <p:nvSpPr>
          <p:cNvPr id="3" name="Title 2">
            <a:extLst>
              <a:ext uri="{FF2B5EF4-FFF2-40B4-BE49-F238E27FC236}">
                <a16:creationId xmlns:a16="http://schemas.microsoft.com/office/drawing/2014/main" id="{535CB7CD-FF68-40BA-9B13-19B6ECE60678}"/>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Selection of opportunities</a:t>
            </a:r>
          </a:p>
        </p:txBody>
      </p:sp>
      <p:sp>
        <p:nvSpPr>
          <p:cNvPr id="9" name="Text Placeholder 3">
            <a:extLst>
              <a:ext uri="{FF2B5EF4-FFF2-40B4-BE49-F238E27FC236}">
                <a16:creationId xmlns:a16="http://schemas.microsoft.com/office/drawing/2014/main" id="{0DD5FB1B-7C2A-48E4-B330-3B60CC81EE18}"/>
              </a:ext>
            </a:extLst>
          </p:cNvPr>
          <p:cNvSpPr txBox="1">
            <a:spLocks/>
          </p:cNvSpPr>
          <p:nvPr/>
        </p:nvSpPr>
        <p:spPr>
          <a:xfrm>
            <a:off x="5629502" y="1548692"/>
            <a:ext cx="2714594" cy="2912110"/>
          </a:xfrm>
          <a:prstGeom prst="rect">
            <a:avLst/>
          </a:prstGeom>
          <a:solidFill>
            <a:schemeClr val="bg1">
              <a:lumMod val="95000"/>
            </a:schemeClr>
          </a:solidFill>
          <a:ln>
            <a:solidFill>
              <a:schemeClr val="accent1">
                <a:lumMod val="50000"/>
              </a:schemeClr>
            </a:solidFill>
          </a:ln>
        </p:spPr>
        <p:txBody>
          <a:bodyPr vert="horz" lIns="95338" tIns="47669" rIns="95338" bIns="47669" rtlCol="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marL="0" indent="0">
              <a:buFont typeface="Arial" panose="020B0604020202020204" pitchFamily="34" charset="0"/>
              <a:buNone/>
            </a:pPr>
            <a:r>
              <a:rPr lang="en-GB" sz="1877" dirty="0"/>
              <a:t>Homes will need to be retrofitted </a:t>
            </a:r>
          </a:p>
          <a:p>
            <a:pPr marL="0" indent="0">
              <a:buNone/>
            </a:pPr>
            <a:endParaRPr lang="en-GB" sz="1877" dirty="0"/>
          </a:p>
          <a:p>
            <a:endParaRPr lang="en-GB" sz="1877" dirty="0"/>
          </a:p>
          <a:p>
            <a:endParaRPr lang="en-GB" sz="1877" dirty="0"/>
          </a:p>
        </p:txBody>
      </p:sp>
      <p:sp>
        <p:nvSpPr>
          <p:cNvPr id="10" name="Text Placeholder 3">
            <a:extLst>
              <a:ext uri="{FF2B5EF4-FFF2-40B4-BE49-F238E27FC236}">
                <a16:creationId xmlns:a16="http://schemas.microsoft.com/office/drawing/2014/main" id="{CCD13E3C-24F0-470D-BFF4-A70C6A93D0C7}"/>
              </a:ext>
            </a:extLst>
          </p:cNvPr>
          <p:cNvSpPr txBox="1">
            <a:spLocks/>
          </p:cNvSpPr>
          <p:nvPr/>
        </p:nvSpPr>
        <p:spPr>
          <a:xfrm>
            <a:off x="8771074" y="1548691"/>
            <a:ext cx="2714594" cy="2912110"/>
          </a:xfrm>
          <a:prstGeom prst="rect">
            <a:avLst/>
          </a:prstGeom>
          <a:solidFill>
            <a:schemeClr val="bg1">
              <a:lumMod val="95000"/>
            </a:schemeClr>
          </a:solidFill>
          <a:ln>
            <a:solidFill>
              <a:schemeClr val="accent1">
                <a:lumMod val="50000"/>
              </a:schemeClr>
            </a:solidFill>
          </a:ln>
        </p:spPr>
        <p:txBody>
          <a:bodyPr vert="horz" lIns="95338" tIns="47669" rIns="95338" bIns="47669" rtlCol="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marL="0" indent="0">
              <a:buFont typeface="Arial" panose="020B0604020202020204" pitchFamily="34" charset="0"/>
              <a:buNone/>
            </a:pPr>
            <a:r>
              <a:rPr lang="en-GB" sz="1877" dirty="0"/>
              <a:t>Climate adaptation will be required</a:t>
            </a:r>
          </a:p>
          <a:p>
            <a:pPr marL="0" indent="0">
              <a:buNone/>
            </a:pPr>
            <a:endParaRPr lang="en-GB" sz="1877" dirty="0"/>
          </a:p>
          <a:p>
            <a:endParaRPr lang="en-GB" sz="1877" dirty="0"/>
          </a:p>
          <a:p>
            <a:endParaRPr lang="en-GB" sz="1877" dirty="0"/>
          </a:p>
        </p:txBody>
      </p:sp>
      <p:pic>
        <p:nvPicPr>
          <p:cNvPr id="3076" name="Picture 4" descr="Power-&amp;-Renewables-Wind-Turbine-Pylon-and-Power-Generation-Plant - Energy &amp;  Utility Skills">
            <a:extLst>
              <a:ext uri="{FF2B5EF4-FFF2-40B4-BE49-F238E27FC236}">
                <a16:creationId xmlns:a16="http://schemas.microsoft.com/office/drawing/2014/main" id="{9CE54D09-C894-4223-B724-CBCDEDB01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59" y="2695715"/>
            <a:ext cx="2454696" cy="1610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ll new buildings in England to have electric car charge points from 2022 |  Electric, hybrid and low-emission cars | The Guardian">
            <a:extLst>
              <a:ext uri="{FF2B5EF4-FFF2-40B4-BE49-F238E27FC236}">
                <a16:creationId xmlns:a16="http://schemas.microsoft.com/office/drawing/2014/main" id="{6C63894D-BCA3-4315-A05F-0351BEDC7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398" y="2180747"/>
            <a:ext cx="2125250" cy="21252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UK's housing problem and flooding - UK Construction Online">
            <a:extLst>
              <a:ext uri="{FF2B5EF4-FFF2-40B4-BE49-F238E27FC236}">
                <a16:creationId xmlns:a16="http://schemas.microsoft.com/office/drawing/2014/main" id="{81A3E700-E4C1-4CFE-8AA5-6CE3D0891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9561" y="2644854"/>
            <a:ext cx="2477618" cy="165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90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E3F62-E478-49A8-B983-5F5EF0555C32}"/>
              </a:ext>
            </a:extLst>
          </p:cNvPr>
          <p:cNvSpPr>
            <a:spLocks noGrp="1"/>
          </p:cNvSpPr>
          <p:nvPr>
            <p:ph type="body" sz="quarter" idx="10"/>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solidFill>
                  <a:schemeClr val="bg1"/>
                </a:solidFill>
              </a:rPr>
              <a:t>Thanks for listening</a:t>
            </a:r>
          </a:p>
        </p:txBody>
      </p:sp>
      <p:sp>
        <p:nvSpPr>
          <p:cNvPr id="3" name="Text Placeholder 2">
            <a:extLst>
              <a:ext uri="{FF2B5EF4-FFF2-40B4-BE49-F238E27FC236}">
                <a16:creationId xmlns:a16="http://schemas.microsoft.com/office/drawing/2014/main" id="{3E0A06F8-75A3-4C6F-A346-A698D471BC5B}"/>
              </a:ext>
            </a:extLst>
          </p:cNvPr>
          <p:cNvSpPr>
            <a:spLocks noGrp="1"/>
          </p:cNvSpPr>
          <p:nvPr>
            <p:ph type="body" sz="quarter" idx="11"/>
          </p:nvPr>
        </p:nvSpPr>
        <p:spPr>
          <a:xfrm>
            <a:off x="658759" y="3246341"/>
            <a:ext cx="6233038" cy="1196478"/>
          </a:xfrm>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solidFill>
                  <a:schemeClr val="bg1"/>
                </a:solidFill>
              </a:rPr>
              <a:t>For further information please contact</a:t>
            </a:r>
          </a:p>
          <a:p>
            <a:r>
              <a:rPr lang="en-GB" dirty="0">
                <a:solidFill>
                  <a:schemeClr val="bg2"/>
                </a:solidFill>
                <a:hlinkClick r:id="rId2">
                  <a:extLst>
                    <a:ext uri="{A12FA001-AC4F-418D-AE19-62706E023703}">
                      <ahyp:hlinkClr xmlns:ahyp="http://schemas.microsoft.com/office/drawing/2018/hyperlinkcolor" val="tx"/>
                    </a:ext>
                  </a:extLst>
                </a:hlinkClick>
              </a:rPr>
              <a:t>robert.honeyman@gemserv.com</a:t>
            </a:r>
            <a:r>
              <a:rPr lang="en-GB" dirty="0">
                <a:solidFill>
                  <a:schemeClr val="bg2"/>
                </a:solidFill>
              </a:rPr>
              <a:t> </a:t>
            </a:r>
          </a:p>
          <a:p>
            <a:r>
              <a:rPr lang="en-GB" dirty="0">
                <a:solidFill>
                  <a:schemeClr val="bg2"/>
                </a:solidFill>
                <a:hlinkClick r:id="rId3">
                  <a:extLst>
                    <a:ext uri="{A12FA001-AC4F-418D-AE19-62706E023703}">
                      <ahyp:hlinkClr xmlns:ahyp="http://schemas.microsoft.com/office/drawing/2018/hyperlinkcolor" val="tx"/>
                    </a:ext>
                  </a:extLst>
                </a:hlinkClick>
              </a:rPr>
              <a:t>https://www.linkedin.com/in/robert-honeyman2050/</a:t>
            </a:r>
            <a:r>
              <a:rPr lang="en-GB" dirty="0">
                <a:solidFill>
                  <a:schemeClr val="bg2"/>
                </a:solidFill>
              </a:rPr>
              <a:t> </a:t>
            </a:r>
          </a:p>
        </p:txBody>
      </p:sp>
    </p:spTree>
    <p:extLst>
      <p:ext uri="{BB962C8B-B14F-4D97-AF65-F5344CB8AC3E}">
        <p14:creationId xmlns:p14="http://schemas.microsoft.com/office/powerpoint/2010/main" val="110220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64597E-A3B9-4716-B080-DD4B5F89EA2F}"/>
              </a:ext>
            </a:extLst>
          </p:cNvPr>
          <p:cNvSpPr>
            <a:spLocks noGrp="1"/>
          </p:cNvSpPr>
          <p:nvPr>
            <p:ph type="body" sz="quarter" idx="10"/>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marL="536261" indent="-297923"/>
            <a:r>
              <a:rPr lang="en-GB" sz="2502" dirty="0">
                <a:effectLst/>
                <a:ea typeface="Calibri" panose="020F0502020204030204" pitchFamily="34" charset="0"/>
                <a:cs typeface="Times New Roman" panose="02020603050405020304" pitchFamily="18" charset="0"/>
              </a:rPr>
              <a:t>Short introduction</a:t>
            </a:r>
          </a:p>
          <a:p>
            <a:pPr marL="536261" indent="-297923"/>
            <a:endParaRPr lang="en-GB" sz="2502" dirty="0">
              <a:effectLst/>
              <a:ea typeface="Calibri" panose="020F0502020204030204" pitchFamily="34" charset="0"/>
              <a:cs typeface="Times New Roman" panose="02020603050405020304" pitchFamily="18" charset="0"/>
            </a:endParaRPr>
          </a:p>
          <a:p>
            <a:pPr marL="536261" indent="-297923"/>
            <a:r>
              <a:rPr lang="en-GB" sz="2502" dirty="0">
                <a:effectLst/>
                <a:ea typeface="Calibri" panose="020F0502020204030204" pitchFamily="34" charset="0"/>
                <a:cs typeface="Times New Roman" panose="02020603050405020304" pitchFamily="18" charset="0"/>
              </a:rPr>
              <a:t>Decarbonisation</a:t>
            </a:r>
            <a:r>
              <a:rPr lang="en-GB" sz="2502" dirty="0">
                <a:ea typeface="Calibri" panose="020F0502020204030204" pitchFamily="34" charset="0"/>
                <a:cs typeface="Times New Roman" panose="02020603050405020304" pitchFamily="18" charset="0"/>
              </a:rPr>
              <a:t>:</a:t>
            </a:r>
            <a:r>
              <a:rPr lang="en-GB" sz="2502" dirty="0">
                <a:effectLst/>
                <a:ea typeface="Calibri" panose="020F0502020204030204" pitchFamily="34" charset="0"/>
                <a:cs typeface="Times New Roman" panose="02020603050405020304" pitchFamily="18" charset="0"/>
              </a:rPr>
              <a:t> progress made, and direction of travel</a:t>
            </a:r>
          </a:p>
          <a:p>
            <a:pPr marL="536261" indent="-297923"/>
            <a:endParaRPr lang="en-GB" sz="2502" dirty="0">
              <a:ea typeface="Calibri" panose="020F0502020204030204" pitchFamily="34" charset="0"/>
              <a:cs typeface="Times New Roman" panose="02020603050405020304" pitchFamily="18" charset="0"/>
            </a:endParaRPr>
          </a:p>
          <a:p>
            <a:pPr marL="536261" indent="-297923"/>
            <a:r>
              <a:rPr lang="en-GB" sz="2502" dirty="0">
                <a:ea typeface="Calibri" panose="020F0502020204030204" pitchFamily="34" charset="0"/>
                <a:cs typeface="Times New Roman" panose="02020603050405020304" pitchFamily="18" charset="0"/>
              </a:rPr>
              <a:t>Impact on SMEs</a:t>
            </a:r>
            <a:r>
              <a:rPr lang="en-GB" sz="2502" dirty="0">
                <a:effectLst/>
                <a:ea typeface="Calibri" panose="020F0502020204030204" pitchFamily="34" charset="0"/>
                <a:cs typeface="Times New Roman" panose="02020603050405020304" pitchFamily="18" charset="0"/>
              </a:rPr>
              <a:t> </a:t>
            </a:r>
          </a:p>
          <a:p>
            <a:pPr marL="536261" indent="-297923"/>
            <a:endParaRPr lang="en-GB" sz="2919" dirty="0"/>
          </a:p>
          <a:p>
            <a:endParaRPr lang="en-GB" sz="2919" dirty="0"/>
          </a:p>
        </p:txBody>
      </p:sp>
      <p:sp>
        <p:nvSpPr>
          <p:cNvPr id="4" name="Title 3">
            <a:extLst>
              <a:ext uri="{FF2B5EF4-FFF2-40B4-BE49-F238E27FC236}">
                <a16:creationId xmlns:a16="http://schemas.microsoft.com/office/drawing/2014/main" id="{F9406FCB-8D2F-47BD-99F7-CF20B8092ACB}"/>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Agenda</a:t>
            </a:r>
          </a:p>
        </p:txBody>
      </p:sp>
    </p:spTree>
    <p:extLst>
      <p:ext uri="{BB962C8B-B14F-4D97-AF65-F5344CB8AC3E}">
        <p14:creationId xmlns:p14="http://schemas.microsoft.com/office/powerpoint/2010/main" val="380780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E471-35FF-415F-A8E0-B6B909CABE14}"/>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Why? Speaker and subject</a:t>
            </a:r>
          </a:p>
        </p:txBody>
      </p:sp>
      <p:cxnSp>
        <p:nvCxnSpPr>
          <p:cNvPr id="6" name="Straight Connector 5">
            <a:extLst>
              <a:ext uri="{FF2B5EF4-FFF2-40B4-BE49-F238E27FC236}">
                <a16:creationId xmlns:a16="http://schemas.microsoft.com/office/drawing/2014/main" id="{46CE8196-03D6-4A4C-9108-6539DBDBD0AA}"/>
              </a:ext>
            </a:extLst>
          </p:cNvPr>
          <p:cNvCxnSpPr/>
          <p:nvPr/>
        </p:nvCxnSpPr>
        <p:spPr>
          <a:xfrm>
            <a:off x="6096000" y="1599266"/>
            <a:ext cx="0" cy="4472934"/>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8A1CDD7-A666-4351-B17C-DBFB048E4255}"/>
              </a:ext>
            </a:extLst>
          </p:cNvPr>
          <p:cNvSpPr txBox="1"/>
          <p:nvPr/>
        </p:nvSpPr>
        <p:spPr>
          <a:xfrm>
            <a:off x="486624" y="4622997"/>
            <a:ext cx="5293238" cy="1231106"/>
          </a:xfrm>
          <a:prstGeom prst="rect">
            <a:avLst/>
          </a:prstGeom>
          <a:noFill/>
        </p:spPr>
        <p:txBody>
          <a:bodyPr wrap="square" lIns="0" tIns="0" rIns="0" bIns="0"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defTabSz="683368">
              <a:lnSpc>
                <a:spcPts val="1620"/>
              </a:lnSpc>
            </a:pPr>
            <a:r>
              <a:rPr lang="en-GB" sz="1395" b="1" dirty="0">
                <a:solidFill>
                  <a:prstClr val="black">
                    <a:lumMod val="75000"/>
                    <a:lumOff val="25000"/>
                  </a:prstClr>
                </a:solidFill>
                <a:latin typeface="HelveticaNeueLT Std" panose="020B0604020202020204" pitchFamily="34" charset="0"/>
                <a:ea typeface="Helvetica Neue"/>
                <a:cs typeface="Helvetica Neue"/>
              </a:rPr>
              <a:t>Rob Honeyman</a:t>
            </a:r>
          </a:p>
          <a:p>
            <a:pPr marL="284814" indent="-284814" defTabSz="683368">
              <a:lnSpc>
                <a:spcPts val="1620"/>
              </a:lnSpc>
              <a:buFont typeface="Arial" panose="020B0604020202020204" pitchFamily="34" charset="0"/>
              <a:buChar char="•"/>
            </a:pPr>
            <a:r>
              <a:rPr lang="en-GB" sz="1395" dirty="0">
                <a:solidFill>
                  <a:prstClr val="black">
                    <a:lumMod val="75000"/>
                    <a:lumOff val="25000"/>
                  </a:prstClr>
                </a:solidFill>
                <a:latin typeface="HelveticaNeueLT Std" panose="020B0604020202020204" pitchFamily="34" charset="0"/>
                <a:ea typeface="Helvetica Neue"/>
                <a:cs typeface="Helvetica Neue"/>
              </a:rPr>
              <a:t>Head of Analysis at the Low Carbon Business Unit at Gemserv – lead a team of economists and analysts.</a:t>
            </a:r>
          </a:p>
          <a:p>
            <a:pPr marL="284814" indent="-284814" defTabSz="683368">
              <a:lnSpc>
                <a:spcPts val="1620"/>
              </a:lnSpc>
              <a:buFont typeface="Arial" panose="020B0604020202020204" pitchFamily="34" charset="0"/>
              <a:buChar char="•"/>
            </a:pPr>
            <a:r>
              <a:rPr lang="en-GB" sz="1395" dirty="0">
                <a:solidFill>
                  <a:prstClr val="black">
                    <a:lumMod val="75000"/>
                    <a:lumOff val="25000"/>
                  </a:prstClr>
                </a:solidFill>
                <a:latin typeface="HelveticaNeueLT Std" panose="020B0604020202020204" pitchFamily="34" charset="0"/>
                <a:ea typeface="Helvetica Neue"/>
                <a:cs typeface="Helvetica Neue"/>
              </a:rPr>
              <a:t>Worked on low carbon energy policy for over 7 years.</a:t>
            </a:r>
          </a:p>
          <a:p>
            <a:pPr marL="284814" indent="-284814" defTabSz="683368">
              <a:lnSpc>
                <a:spcPts val="1620"/>
              </a:lnSpc>
              <a:buFont typeface="Arial" panose="020B0604020202020204" pitchFamily="34" charset="0"/>
              <a:buChar char="•"/>
            </a:pPr>
            <a:r>
              <a:rPr lang="en-GB" sz="1395" dirty="0">
                <a:solidFill>
                  <a:prstClr val="black">
                    <a:lumMod val="75000"/>
                    <a:lumOff val="25000"/>
                  </a:prstClr>
                </a:solidFill>
                <a:latin typeface="HelveticaNeueLT Std" panose="020B0604020202020204" pitchFamily="34" charset="0"/>
                <a:ea typeface="Helvetica Neue"/>
                <a:cs typeface="Helvetica Neue"/>
              </a:rPr>
              <a:t>Based in the West Midlands!</a:t>
            </a:r>
          </a:p>
          <a:p>
            <a:pPr marL="284814" indent="-284814" defTabSz="683368">
              <a:lnSpc>
                <a:spcPts val="1620"/>
              </a:lnSpc>
              <a:buFont typeface="Arial" panose="020B0604020202020204" pitchFamily="34" charset="0"/>
              <a:buChar char="•"/>
            </a:pPr>
            <a:endParaRPr lang="en-GB" sz="1395" dirty="0">
              <a:solidFill>
                <a:prstClr val="black">
                  <a:lumMod val="75000"/>
                  <a:lumOff val="25000"/>
                </a:prstClr>
              </a:solidFill>
              <a:latin typeface="HelveticaNeueLT Std" panose="020B0604020202020204" pitchFamily="34" charset="0"/>
              <a:ea typeface="Helvetica Neue"/>
              <a:cs typeface="Helvetica Neue"/>
            </a:endParaRPr>
          </a:p>
        </p:txBody>
      </p:sp>
      <p:sp>
        <p:nvSpPr>
          <p:cNvPr id="9" name="TextBox 8">
            <a:extLst>
              <a:ext uri="{FF2B5EF4-FFF2-40B4-BE49-F238E27FC236}">
                <a16:creationId xmlns:a16="http://schemas.microsoft.com/office/drawing/2014/main" id="{89F25075-345C-4D07-9A86-9942277BD07B}"/>
              </a:ext>
            </a:extLst>
          </p:cNvPr>
          <p:cNvSpPr txBox="1"/>
          <p:nvPr/>
        </p:nvSpPr>
        <p:spPr>
          <a:xfrm>
            <a:off x="6648960" y="4622998"/>
            <a:ext cx="4876234" cy="1231106"/>
          </a:xfrm>
          <a:prstGeom prst="rect">
            <a:avLst/>
          </a:prstGeom>
          <a:noFill/>
        </p:spPr>
        <p:txBody>
          <a:bodyPr wrap="square" lIns="0" tIns="0" rIns="0" bIns="0"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defTabSz="683368">
              <a:lnSpc>
                <a:spcPts val="1620"/>
              </a:lnSpc>
            </a:pPr>
            <a:r>
              <a:rPr lang="en-GB" sz="1395" b="1" dirty="0">
                <a:solidFill>
                  <a:prstClr val="black">
                    <a:lumMod val="75000"/>
                    <a:lumOff val="25000"/>
                  </a:prstClr>
                </a:solidFill>
                <a:latin typeface="HelveticaNeueLT Std" panose="020B0604020202020204" pitchFamily="34" charset="0"/>
                <a:ea typeface="Helvetica Neue"/>
                <a:cs typeface="Helvetica Neue"/>
              </a:rPr>
              <a:t>Sustainability and net zero</a:t>
            </a:r>
          </a:p>
          <a:p>
            <a:pPr marL="284814" indent="-284814" defTabSz="683368">
              <a:lnSpc>
                <a:spcPts val="1620"/>
              </a:lnSpc>
              <a:buFont typeface="Arial" panose="020B0604020202020204" pitchFamily="34" charset="0"/>
              <a:buChar char="•"/>
            </a:pPr>
            <a:r>
              <a:rPr lang="en-GB" sz="1395" dirty="0">
                <a:solidFill>
                  <a:prstClr val="black">
                    <a:lumMod val="75000"/>
                    <a:lumOff val="25000"/>
                  </a:prstClr>
                </a:solidFill>
                <a:latin typeface="HelveticaNeueLT Std" panose="020B0604020202020204" pitchFamily="34" charset="0"/>
                <a:ea typeface="Helvetica Neue"/>
                <a:cs typeface="Helvetica Neue"/>
              </a:rPr>
              <a:t>UK has a 2050 target to achieve net zero emissions. </a:t>
            </a:r>
          </a:p>
          <a:p>
            <a:pPr marL="284814" indent="-284814" defTabSz="683368">
              <a:lnSpc>
                <a:spcPts val="1620"/>
              </a:lnSpc>
              <a:buFont typeface="Arial" panose="020B0604020202020204" pitchFamily="34" charset="0"/>
              <a:buChar char="•"/>
            </a:pPr>
            <a:r>
              <a:rPr lang="en-GB" sz="1395" dirty="0">
                <a:solidFill>
                  <a:prstClr val="black">
                    <a:lumMod val="75000"/>
                    <a:lumOff val="25000"/>
                  </a:prstClr>
                </a:solidFill>
                <a:latin typeface="HelveticaNeueLT Std" panose="020B0604020202020204" pitchFamily="34" charset="0"/>
                <a:ea typeface="Helvetica Neue"/>
                <a:cs typeface="Helvetica Neue"/>
              </a:rPr>
              <a:t>Decarbonisation is regularly identified as a global megatrend. </a:t>
            </a:r>
          </a:p>
          <a:p>
            <a:pPr marL="284814" indent="-284814" defTabSz="683368">
              <a:lnSpc>
                <a:spcPts val="1620"/>
              </a:lnSpc>
              <a:buFont typeface="Arial" panose="020B0604020202020204" pitchFamily="34" charset="0"/>
              <a:buChar char="•"/>
            </a:pPr>
            <a:r>
              <a:rPr lang="en-GB" sz="1395" dirty="0">
                <a:solidFill>
                  <a:prstClr val="black">
                    <a:lumMod val="75000"/>
                    <a:lumOff val="25000"/>
                  </a:prstClr>
                </a:solidFill>
                <a:latin typeface="HelveticaNeueLT Std" panose="020B0604020202020204" pitchFamily="34" charset="0"/>
                <a:ea typeface="Helvetica Neue"/>
                <a:cs typeface="Helvetica Neue"/>
              </a:rPr>
              <a:t>Change presents opportunities and challenges. </a:t>
            </a:r>
          </a:p>
          <a:p>
            <a:pPr marL="284814" indent="-284814" defTabSz="683368">
              <a:lnSpc>
                <a:spcPts val="1620"/>
              </a:lnSpc>
              <a:buFont typeface="Arial" panose="020B0604020202020204" pitchFamily="34" charset="0"/>
              <a:buChar char="•"/>
            </a:pPr>
            <a:endParaRPr lang="en-GB" sz="1395" dirty="0">
              <a:solidFill>
                <a:prstClr val="black">
                  <a:lumMod val="75000"/>
                  <a:lumOff val="25000"/>
                </a:prstClr>
              </a:solidFill>
              <a:latin typeface="HelveticaNeueLT Std" panose="020B0604020202020204" pitchFamily="34" charset="0"/>
              <a:ea typeface="Helvetica Neue"/>
              <a:cs typeface="Helvetica Neue"/>
            </a:endParaRPr>
          </a:p>
        </p:txBody>
      </p:sp>
      <p:pic>
        <p:nvPicPr>
          <p:cNvPr id="8" name="Picture 7">
            <a:extLst>
              <a:ext uri="{FF2B5EF4-FFF2-40B4-BE49-F238E27FC236}">
                <a16:creationId xmlns:a16="http://schemas.microsoft.com/office/drawing/2014/main" id="{63E816F7-E499-4503-903F-F0A1D365CE50}"/>
              </a:ext>
            </a:extLst>
          </p:cNvPr>
          <p:cNvPicPr>
            <a:picLocks noChangeAspect="1"/>
          </p:cNvPicPr>
          <p:nvPr/>
        </p:nvPicPr>
        <p:blipFill>
          <a:blip r:embed="rId3"/>
          <a:stretch>
            <a:fillRect/>
          </a:stretch>
        </p:blipFill>
        <p:spPr>
          <a:xfrm>
            <a:off x="8127093" y="1736579"/>
            <a:ext cx="1919968" cy="2510727"/>
          </a:xfrm>
          <a:prstGeom prst="rect">
            <a:avLst/>
          </a:prstGeom>
        </p:spPr>
      </p:pic>
      <p:pic>
        <p:nvPicPr>
          <p:cNvPr id="10" name="Picture 9">
            <a:extLst>
              <a:ext uri="{FF2B5EF4-FFF2-40B4-BE49-F238E27FC236}">
                <a16:creationId xmlns:a16="http://schemas.microsoft.com/office/drawing/2014/main" id="{137452D8-0222-4368-A9A7-332885A91032}"/>
              </a:ext>
            </a:extLst>
          </p:cNvPr>
          <p:cNvPicPr>
            <a:picLocks noChangeAspect="1"/>
          </p:cNvPicPr>
          <p:nvPr/>
        </p:nvPicPr>
        <p:blipFill>
          <a:blip r:embed="rId4"/>
          <a:stretch>
            <a:fillRect/>
          </a:stretch>
        </p:blipFill>
        <p:spPr>
          <a:xfrm>
            <a:off x="1610350" y="1708356"/>
            <a:ext cx="2327441" cy="2510727"/>
          </a:xfrm>
          <a:prstGeom prst="rect">
            <a:avLst/>
          </a:prstGeom>
        </p:spPr>
      </p:pic>
    </p:spTree>
    <p:extLst>
      <p:ext uri="{BB962C8B-B14F-4D97-AF65-F5344CB8AC3E}">
        <p14:creationId xmlns:p14="http://schemas.microsoft.com/office/powerpoint/2010/main" val="42248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7E1E-60A0-5940-BC59-A9F08723D6A8}"/>
              </a:ext>
            </a:extLst>
          </p:cNvPr>
          <p:cNvSpPr>
            <a:spLocks noGrp="1"/>
          </p:cNvSpPr>
          <p:nvPr>
            <p:ph type="ctrTitle"/>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US"/>
          </a:p>
        </p:txBody>
      </p:sp>
      <p:sp>
        <p:nvSpPr>
          <p:cNvPr id="3" name="Subtitle 2">
            <a:extLst>
              <a:ext uri="{FF2B5EF4-FFF2-40B4-BE49-F238E27FC236}">
                <a16:creationId xmlns:a16="http://schemas.microsoft.com/office/drawing/2014/main" id="{2A7AD452-7F78-364D-9E92-65633A23A6BB}"/>
              </a:ext>
            </a:extLst>
          </p:cNvPr>
          <p:cNvSpPr>
            <a:spLocks noGrp="1"/>
          </p:cNvSpPr>
          <p:nvPr>
            <p:ph type="subTitle" idx="1"/>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US"/>
          </a:p>
        </p:txBody>
      </p:sp>
      <p:grpSp>
        <p:nvGrpSpPr>
          <p:cNvPr id="4" name="Group 3">
            <a:extLst>
              <a:ext uri="{FF2B5EF4-FFF2-40B4-BE49-F238E27FC236}">
                <a16:creationId xmlns:a16="http://schemas.microsoft.com/office/drawing/2014/main" id="{88227663-5B2C-2948-B129-1A5D714E72B5}"/>
              </a:ext>
            </a:extLst>
          </p:cNvPr>
          <p:cNvGrpSpPr/>
          <p:nvPr/>
        </p:nvGrpSpPr>
        <p:grpSpPr>
          <a:xfrm>
            <a:off x="-28291" y="-20003"/>
            <a:ext cx="12217283" cy="6887649"/>
            <a:chOff x="-48125" y="-31174"/>
            <a:chExt cx="12256848" cy="6909955"/>
          </a:xfrm>
        </p:grpSpPr>
        <p:pic>
          <p:nvPicPr>
            <p:cNvPr id="5" name="Picture 4">
              <a:extLst>
                <a:ext uri="{FF2B5EF4-FFF2-40B4-BE49-F238E27FC236}">
                  <a16:creationId xmlns:a16="http://schemas.microsoft.com/office/drawing/2014/main" id="{6C5F69EF-C927-D24D-AED2-8925CE9AB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445"/>
            <a:stretch/>
          </p:blipFill>
          <p:spPr>
            <a:xfrm>
              <a:off x="-48125" y="0"/>
              <a:ext cx="4733744" cy="6858000"/>
            </a:xfrm>
            <a:prstGeom prst="rect">
              <a:avLst/>
            </a:prstGeom>
          </p:spPr>
        </p:pic>
        <p:sp>
          <p:nvSpPr>
            <p:cNvPr id="7" name="Freeform 6">
              <a:extLst>
                <a:ext uri="{FF2B5EF4-FFF2-40B4-BE49-F238E27FC236}">
                  <a16:creationId xmlns:a16="http://schemas.microsoft.com/office/drawing/2014/main" id="{6A7702B5-6B29-164C-AA09-49DAD10F0A67}"/>
                </a:ext>
              </a:extLst>
            </p:cNvPr>
            <p:cNvSpPr/>
            <p:nvPr/>
          </p:nvSpPr>
          <p:spPr>
            <a:xfrm>
              <a:off x="2157713" y="-31174"/>
              <a:ext cx="10051010" cy="6909955"/>
            </a:xfrm>
            <a:custGeom>
              <a:avLst/>
              <a:gdLst>
                <a:gd name="connsiteX0" fmla="*/ 0 w 11118273"/>
                <a:gd name="connsiteY0" fmla="*/ 31173 h 7013864"/>
                <a:gd name="connsiteX1" fmla="*/ 1080655 w 11118273"/>
                <a:gd name="connsiteY1" fmla="*/ 6920346 h 7013864"/>
                <a:gd name="connsiteX2" fmla="*/ 11014364 w 11118273"/>
                <a:gd name="connsiteY2" fmla="*/ 6920346 h 7013864"/>
                <a:gd name="connsiteX3" fmla="*/ 11014364 w 11118273"/>
                <a:gd name="connsiteY3" fmla="*/ 7013864 h 7013864"/>
                <a:gd name="connsiteX4" fmla="*/ 11014364 w 11118273"/>
                <a:gd name="connsiteY4" fmla="*/ 0 h 7013864"/>
                <a:gd name="connsiteX5" fmla="*/ 11118273 w 11118273"/>
                <a:gd name="connsiteY5" fmla="*/ 0 h 7013864"/>
                <a:gd name="connsiteX6" fmla="*/ 0 w 11118273"/>
                <a:gd name="connsiteY6" fmla="*/ 31173 h 7013864"/>
                <a:gd name="connsiteX0" fmla="*/ 0 w 10858500"/>
                <a:gd name="connsiteY0" fmla="*/ 41564 h 7013864"/>
                <a:gd name="connsiteX1" fmla="*/ 820882 w 10858500"/>
                <a:gd name="connsiteY1" fmla="*/ 6920346 h 7013864"/>
                <a:gd name="connsiteX2" fmla="*/ 10754591 w 10858500"/>
                <a:gd name="connsiteY2" fmla="*/ 6920346 h 7013864"/>
                <a:gd name="connsiteX3" fmla="*/ 10754591 w 10858500"/>
                <a:gd name="connsiteY3" fmla="*/ 7013864 h 7013864"/>
                <a:gd name="connsiteX4" fmla="*/ 10754591 w 10858500"/>
                <a:gd name="connsiteY4" fmla="*/ 0 h 7013864"/>
                <a:gd name="connsiteX5" fmla="*/ 10858500 w 10858500"/>
                <a:gd name="connsiteY5" fmla="*/ 0 h 7013864"/>
                <a:gd name="connsiteX6" fmla="*/ 0 w 10858500"/>
                <a:gd name="connsiteY6" fmla="*/ 41564 h 7013864"/>
                <a:gd name="connsiteX0" fmla="*/ 0 w 10858500"/>
                <a:gd name="connsiteY0" fmla="*/ 41564 h 7013864"/>
                <a:gd name="connsiteX1" fmla="*/ 820882 w 10858500"/>
                <a:gd name="connsiteY1" fmla="*/ 6920346 h 7013864"/>
                <a:gd name="connsiteX2" fmla="*/ 10754591 w 10858500"/>
                <a:gd name="connsiteY2" fmla="*/ 6920346 h 7013864"/>
                <a:gd name="connsiteX3" fmla="*/ 10754591 w 10858500"/>
                <a:gd name="connsiteY3" fmla="*/ 7013864 h 7013864"/>
                <a:gd name="connsiteX4" fmla="*/ 10857760 w 10858500"/>
                <a:gd name="connsiteY4" fmla="*/ 10391 h 7013864"/>
                <a:gd name="connsiteX5" fmla="*/ 10858500 w 10858500"/>
                <a:gd name="connsiteY5" fmla="*/ 0 h 7013864"/>
                <a:gd name="connsiteX6" fmla="*/ 0 w 10858500"/>
                <a:gd name="connsiteY6" fmla="*/ 41564 h 7013864"/>
                <a:gd name="connsiteX0" fmla="*/ 0 w 10857760"/>
                <a:gd name="connsiteY0" fmla="*/ 41564 h 7013864"/>
                <a:gd name="connsiteX1" fmla="*/ 820882 w 10857760"/>
                <a:gd name="connsiteY1" fmla="*/ 6920346 h 7013864"/>
                <a:gd name="connsiteX2" fmla="*/ 10754591 w 10857760"/>
                <a:gd name="connsiteY2" fmla="*/ 6920346 h 7013864"/>
                <a:gd name="connsiteX3" fmla="*/ 10754591 w 10857760"/>
                <a:gd name="connsiteY3" fmla="*/ 7013864 h 7013864"/>
                <a:gd name="connsiteX4" fmla="*/ 10857760 w 10857760"/>
                <a:gd name="connsiteY4" fmla="*/ 10391 h 7013864"/>
                <a:gd name="connsiteX5" fmla="*/ 10394241 w 10857760"/>
                <a:gd name="connsiteY5" fmla="*/ 0 h 7013864"/>
                <a:gd name="connsiteX6" fmla="*/ 0 w 10857760"/>
                <a:gd name="connsiteY6" fmla="*/ 41564 h 7013864"/>
                <a:gd name="connsiteX0" fmla="*/ 0 w 12327913"/>
                <a:gd name="connsiteY0" fmla="*/ 41564 h 7013864"/>
                <a:gd name="connsiteX1" fmla="*/ 820882 w 12327913"/>
                <a:gd name="connsiteY1" fmla="*/ 6920346 h 7013864"/>
                <a:gd name="connsiteX2" fmla="*/ 10754591 w 12327913"/>
                <a:gd name="connsiteY2" fmla="*/ 6920346 h 7013864"/>
                <a:gd name="connsiteX3" fmla="*/ 10754591 w 12327913"/>
                <a:gd name="connsiteY3" fmla="*/ 7013864 h 7013864"/>
                <a:gd name="connsiteX4" fmla="*/ 12327913 w 12327913"/>
                <a:gd name="connsiteY4" fmla="*/ 10391 h 7013864"/>
                <a:gd name="connsiteX5" fmla="*/ 10394241 w 12327913"/>
                <a:gd name="connsiteY5" fmla="*/ 0 h 7013864"/>
                <a:gd name="connsiteX6" fmla="*/ 0 w 12327913"/>
                <a:gd name="connsiteY6" fmla="*/ 41564 h 7013864"/>
                <a:gd name="connsiteX0" fmla="*/ 0 w 12327913"/>
                <a:gd name="connsiteY0" fmla="*/ 41564 h 7107382"/>
                <a:gd name="connsiteX1" fmla="*/ 820882 w 12327913"/>
                <a:gd name="connsiteY1" fmla="*/ 6920346 h 7107382"/>
                <a:gd name="connsiteX2" fmla="*/ 10096891 w 12327913"/>
                <a:gd name="connsiteY2" fmla="*/ 7107382 h 7107382"/>
                <a:gd name="connsiteX3" fmla="*/ 10754591 w 12327913"/>
                <a:gd name="connsiteY3" fmla="*/ 7013864 h 7107382"/>
                <a:gd name="connsiteX4" fmla="*/ 12327913 w 12327913"/>
                <a:gd name="connsiteY4" fmla="*/ 10391 h 7107382"/>
                <a:gd name="connsiteX5" fmla="*/ 10394241 w 12327913"/>
                <a:gd name="connsiteY5" fmla="*/ 0 h 7107382"/>
                <a:gd name="connsiteX6" fmla="*/ 0 w 12327913"/>
                <a:gd name="connsiteY6" fmla="*/ 41564 h 7107382"/>
                <a:gd name="connsiteX0" fmla="*/ 0 w 12340809"/>
                <a:gd name="connsiteY0" fmla="*/ 41564 h 7107382"/>
                <a:gd name="connsiteX1" fmla="*/ 820882 w 12340809"/>
                <a:gd name="connsiteY1" fmla="*/ 6920346 h 7107382"/>
                <a:gd name="connsiteX2" fmla="*/ 10096891 w 12340809"/>
                <a:gd name="connsiteY2" fmla="*/ 7107382 h 7107382"/>
                <a:gd name="connsiteX3" fmla="*/ 12340809 w 12340809"/>
                <a:gd name="connsiteY3" fmla="*/ 6920346 h 7107382"/>
                <a:gd name="connsiteX4" fmla="*/ 12327913 w 12340809"/>
                <a:gd name="connsiteY4" fmla="*/ 10391 h 7107382"/>
                <a:gd name="connsiteX5" fmla="*/ 10394241 w 12340809"/>
                <a:gd name="connsiteY5" fmla="*/ 0 h 7107382"/>
                <a:gd name="connsiteX6" fmla="*/ 0 w 12340809"/>
                <a:gd name="connsiteY6" fmla="*/ 41564 h 7107382"/>
                <a:gd name="connsiteX0" fmla="*/ 0 w 12340809"/>
                <a:gd name="connsiteY0" fmla="*/ 41564 h 6920346"/>
                <a:gd name="connsiteX1" fmla="*/ 820882 w 12340809"/>
                <a:gd name="connsiteY1" fmla="*/ 6920346 h 6920346"/>
                <a:gd name="connsiteX2" fmla="*/ 12340809 w 12340809"/>
                <a:gd name="connsiteY2" fmla="*/ 6920346 h 6920346"/>
                <a:gd name="connsiteX3" fmla="*/ 12327913 w 12340809"/>
                <a:gd name="connsiteY3" fmla="*/ 10391 h 6920346"/>
                <a:gd name="connsiteX4" fmla="*/ 10394241 w 12340809"/>
                <a:gd name="connsiteY4" fmla="*/ 0 h 6920346"/>
                <a:gd name="connsiteX5" fmla="*/ 0 w 12340809"/>
                <a:gd name="connsiteY5" fmla="*/ 41564 h 6920346"/>
                <a:gd name="connsiteX0" fmla="*/ 0 w 12340809"/>
                <a:gd name="connsiteY0" fmla="*/ 877515 h 7756297"/>
                <a:gd name="connsiteX1" fmla="*/ 820882 w 12340809"/>
                <a:gd name="connsiteY1" fmla="*/ 7756297 h 7756297"/>
                <a:gd name="connsiteX2" fmla="*/ 12340809 w 12340809"/>
                <a:gd name="connsiteY2" fmla="*/ 7756297 h 7756297"/>
                <a:gd name="connsiteX3" fmla="*/ 12327913 w 12340809"/>
                <a:gd name="connsiteY3" fmla="*/ 846342 h 7756297"/>
                <a:gd name="connsiteX4" fmla="*/ 0 w 12340809"/>
                <a:gd name="connsiteY4" fmla="*/ 877515 h 7756297"/>
                <a:gd name="connsiteX0" fmla="*/ 0 w 12340809"/>
                <a:gd name="connsiteY0" fmla="*/ 877515 h 7756297"/>
                <a:gd name="connsiteX1" fmla="*/ 820882 w 12340809"/>
                <a:gd name="connsiteY1" fmla="*/ 7756297 h 7756297"/>
                <a:gd name="connsiteX2" fmla="*/ 12340809 w 12340809"/>
                <a:gd name="connsiteY2" fmla="*/ 7756297 h 7756297"/>
                <a:gd name="connsiteX3" fmla="*/ 12327913 w 12340809"/>
                <a:gd name="connsiteY3" fmla="*/ 846342 h 7756297"/>
                <a:gd name="connsiteX4" fmla="*/ 0 w 12340809"/>
                <a:gd name="connsiteY4" fmla="*/ 877515 h 7756297"/>
                <a:gd name="connsiteX0" fmla="*/ 0 w 13825154"/>
                <a:gd name="connsiteY0" fmla="*/ 877515 h 7756297"/>
                <a:gd name="connsiteX1" fmla="*/ 820882 w 13825154"/>
                <a:gd name="connsiteY1" fmla="*/ 7756297 h 7756297"/>
                <a:gd name="connsiteX2" fmla="*/ 12340809 w 13825154"/>
                <a:gd name="connsiteY2" fmla="*/ 7756297 h 7756297"/>
                <a:gd name="connsiteX3" fmla="*/ 12327913 w 13825154"/>
                <a:gd name="connsiteY3" fmla="*/ 846342 h 7756297"/>
                <a:gd name="connsiteX4" fmla="*/ 0 w 13825154"/>
                <a:gd name="connsiteY4" fmla="*/ 877515 h 7756297"/>
                <a:gd name="connsiteX0" fmla="*/ 0 w 13191276"/>
                <a:gd name="connsiteY0" fmla="*/ 877515 h 7756297"/>
                <a:gd name="connsiteX1" fmla="*/ 820882 w 13191276"/>
                <a:gd name="connsiteY1" fmla="*/ 7756297 h 7756297"/>
                <a:gd name="connsiteX2" fmla="*/ 12340809 w 13191276"/>
                <a:gd name="connsiteY2" fmla="*/ 7756297 h 7756297"/>
                <a:gd name="connsiteX3" fmla="*/ 12327913 w 13191276"/>
                <a:gd name="connsiteY3" fmla="*/ 846342 h 7756297"/>
                <a:gd name="connsiteX4" fmla="*/ 0 w 13191276"/>
                <a:gd name="connsiteY4" fmla="*/ 877515 h 7756297"/>
                <a:gd name="connsiteX0" fmla="*/ 0 w 12340808"/>
                <a:gd name="connsiteY0" fmla="*/ 877515 h 7756297"/>
                <a:gd name="connsiteX1" fmla="*/ 820882 w 12340808"/>
                <a:gd name="connsiteY1" fmla="*/ 7756297 h 7756297"/>
                <a:gd name="connsiteX2" fmla="*/ 12340809 w 12340808"/>
                <a:gd name="connsiteY2" fmla="*/ 7756297 h 7756297"/>
                <a:gd name="connsiteX3" fmla="*/ 12327913 w 12340808"/>
                <a:gd name="connsiteY3" fmla="*/ 846342 h 7756297"/>
                <a:gd name="connsiteX4" fmla="*/ 0 w 12340808"/>
                <a:gd name="connsiteY4" fmla="*/ 877515 h 7756297"/>
                <a:gd name="connsiteX0" fmla="*/ 0 w 12340809"/>
                <a:gd name="connsiteY0" fmla="*/ 536143 h 7414925"/>
                <a:gd name="connsiteX1" fmla="*/ 820882 w 12340809"/>
                <a:gd name="connsiteY1" fmla="*/ 7414925 h 7414925"/>
                <a:gd name="connsiteX2" fmla="*/ 12340809 w 12340809"/>
                <a:gd name="connsiteY2" fmla="*/ 7414925 h 7414925"/>
                <a:gd name="connsiteX3" fmla="*/ 12327913 w 12340809"/>
                <a:gd name="connsiteY3" fmla="*/ 504970 h 7414925"/>
                <a:gd name="connsiteX4" fmla="*/ 0 w 12340809"/>
                <a:gd name="connsiteY4" fmla="*/ 536143 h 7414925"/>
                <a:gd name="connsiteX0" fmla="*/ 0 w 12340809"/>
                <a:gd name="connsiteY0" fmla="*/ 536143 h 7414925"/>
                <a:gd name="connsiteX1" fmla="*/ 820882 w 12340809"/>
                <a:gd name="connsiteY1" fmla="*/ 7414925 h 7414925"/>
                <a:gd name="connsiteX2" fmla="*/ 12340809 w 12340809"/>
                <a:gd name="connsiteY2" fmla="*/ 7414925 h 7414925"/>
                <a:gd name="connsiteX3" fmla="*/ 12327913 w 12340809"/>
                <a:gd name="connsiteY3" fmla="*/ 504970 h 7414925"/>
                <a:gd name="connsiteX4" fmla="*/ 0 w 12340809"/>
                <a:gd name="connsiteY4" fmla="*/ 536143 h 7414925"/>
                <a:gd name="connsiteX0" fmla="*/ 0 w 13244441"/>
                <a:gd name="connsiteY0" fmla="*/ 231413 h 7110195"/>
                <a:gd name="connsiteX1" fmla="*/ 820882 w 13244441"/>
                <a:gd name="connsiteY1" fmla="*/ 7110195 h 7110195"/>
                <a:gd name="connsiteX2" fmla="*/ 12340809 w 13244441"/>
                <a:gd name="connsiteY2" fmla="*/ 7110195 h 7110195"/>
                <a:gd name="connsiteX3" fmla="*/ 12327913 w 13244441"/>
                <a:gd name="connsiteY3" fmla="*/ 200240 h 7110195"/>
                <a:gd name="connsiteX4" fmla="*/ 0 w 13244441"/>
                <a:gd name="connsiteY4" fmla="*/ 231413 h 7110195"/>
                <a:gd name="connsiteX0" fmla="*/ 0 w 12340809"/>
                <a:gd name="connsiteY0" fmla="*/ 231413 h 7110195"/>
                <a:gd name="connsiteX1" fmla="*/ 820882 w 12340809"/>
                <a:gd name="connsiteY1" fmla="*/ 7110195 h 7110195"/>
                <a:gd name="connsiteX2" fmla="*/ 12340809 w 12340809"/>
                <a:gd name="connsiteY2" fmla="*/ 7110195 h 7110195"/>
                <a:gd name="connsiteX3" fmla="*/ 12327913 w 12340809"/>
                <a:gd name="connsiteY3" fmla="*/ 200240 h 7110195"/>
                <a:gd name="connsiteX4" fmla="*/ 0 w 12340809"/>
                <a:gd name="connsiteY4" fmla="*/ 231413 h 7110195"/>
                <a:gd name="connsiteX0" fmla="*/ 0 w 13232979"/>
                <a:gd name="connsiteY0" fmla="*/ 31181 h 6909963"/>
                <a:gd name="connsiteX1" fmla="*/ 820882 w 13232979"/>
                <a:gd name="connsiteY1" fmla="*/ 6909963 h 6909963"/>
                <a:gd name="connsiteX2" fmla="*/ 12340809 w 13232979"/>
                <a:gd name="connsiteY2" fmla="*/ 6909963 h 6909963"/>
                <a:gd name="connsiteX3" fmla="*/ 12327913 w 13232979"/>
                <a:gd name="connsiteY3" fmla="*/ 8 h 6909963"/>
                <a:gd name="connsiteX4" fmla="*/ 0 w 13232979"/>
                <a:gd name="connsiteY4" fmla="*/ 31181 h 6909963"/>
                <a:gd name="connsiteX0" fmla="*/ 0 w 12340809"/>
                <a:gd name="connsiteY0" fmla="*/ 31173 h 6909955"/>
                <a:gd name="connsiteX1" fmla="*/ 820882 w 12340809"/>
                <a:gd name="connsiteY1" fmla="*/ 6909955 h 6909955"/>
                <a:gd name="connsiteX2" fmla="*/ 12340809 w 12340809"/>
                <a:gd name="connsiteY2" fmla="*/ 6909955 h 6909955"/>
                <a:gd name="connsiteX3" fmla="*/ 12327913 w 12340809"/>
                <a:gd name="connsiteY3" fmla="*/ 0 h 6909955"/>
                <a:gd name="connsiteX4" fmla="*/ 0 w 12340809"/>
                <a:gd name="connsiteY4" fmla="*/ 31173 h 6909955"/>
                <a:gd name="connsiteX0" fmla="*/ 0 w 11657317"/>
                <a:gd name="connsiteY0" fmla="*/ 51955 h 6909955"/>
                <a:gd name="connsiteX1" fmla="*/ 137390 w 11657317"/>
                <a:gd name="connsiteY1" fmla="*/ 6909955 h 6909955"/>
                <a:gd name="connsiteX2" fmla="*/ 11657317 w 11657317"/>
                <a:gd name="connsiteY2" fmla="*/ 6909955 h 6909955"/>
                <a:gd name="connsiteX3" fmla="*/ 11644421 w 11657317"/>
                <a:gd name="connsiteY3" fmla="*/ 0 h 6909955"/>
                <a:gd name="connsiteX4" fmla="*/ 0 w 11657317"/>
                <a:gd name="connsiteY4" fmla="*/ 51955 h 6909955"/>
                <a:gd name="connsiteX0" fmla="*/ 816920 w 12474237"/>
                <a:gd name="connsiteY0" fmla="*/ 51955 h 6909955"/>
                <a:gd name="connsiteX1" fmla="*/ 0 w 12474237"/>
                <a:gd name="connsiteY1" fmla="*/ 6899564 h 6909955"/>
                <a:gd name="connsiteX2" fmla="*/ 12474237 w 12474237"/>
                <a:gd name="connsiteY2" fmla="*/ 6909955 h 6909955"/>
                <a:gd name="connsiteX3" fmla="*/ 12461341 w 12474237"/>
                <a:gd name="connsiteY3" fmla="*/ 0 h 6909955"/>
                <a:gd name="connsiteX4" fmla="*/ 816920 w 12474237"/>
                <a:gd name="connsiteY4" fmla="*/ 51955 h 6909955"/>
                <a:gd name="connsiteX0" fmla="*/ 816920 w 12474237"/>
                <a:gd name="connsiteY0" fmla="*/ 0 h 6909955"/>
                <a:gd name="connsiteX1" fmla="*/ 0 w 12474237"/>
                <a:gd name="connsiteY1" fmla="*/ 6899564 h 6909955"/>
                <a:gd name="connsiteX2" fmla="*/ 12474237 w 12474237"/>
                <a:gd name="connsiteY2" fmla="*/ 6909955 h 6909955"/>
                <a:gd name="connsiteX3" fmla="*/ 12461341 w 12474237"/>
                <a:gd name="connsiteY3" fmla="*/ 0 h 6909955"/>
                <a:gd name="connsiteX4" fmla="*/ 816920 w 12474237"/>
                <a:gd name="connsiteY4" fmla="*/ 0 h 6909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4237" h="6909955">
                  <a:moveTo>
                    <a:pt x="816920" y="0"/>
                  </a:moveTo>
                  <a:lnTo>
                    <a:pt x="0" y="6899564"/>
                  </a:lnTo>
                  <a:lnTo>
                    <a:pt x="12474237" y="6909955"/>
                  </a:lnTo>
                  <a:cubicBezTo>
                    <a:pt x="12469938" y="4606637"/>
                    <a:pt x="12467789" y="3454977"/>
                    <a:pt x="12461341" y="0"/>
                  </a:cubicBezTo>
                  <a:lnTo>
                    <a:pt x="81692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dirty="0"/>
            </a:p>
          </p:txBody>
        </p:sp>
      </p:grpSp>
      <p:pic>
        <p:nvPicPr>
          <p:cNvPr id="6" name="Picture 5">
            <a:extLst>
              <a:ext uri="{FF2B5EF4-FFF2-40B4-BE49-F238E27FC236}">
                <a16:creationId xmlns:a16="http://schemas.microsoft.com/office/drawing/2014/main" id="{2CBA596A-F091-ED46-B63E-58E4B23F6E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8864"/>
          <a:stretch/>
        </p:blipFill>
        <p:spPr>
          <a:xfrm>
            <a:off x="566827" y="5556911"/>
            <a:ext cx="1562730" cy="730722"/>
          </a:xfrm>
          <a:prstGeom prst="rect">
            <a:avLst/>
          </a:prstGeom>
        </p:spPr>
      </p:pic>
      <p:sp>
        <p:nvSpPr>
          <p:cNvPr id="10" name="Title 1">
            <a:extLst>
              <a:ext uri="{FF2B5EF4-FFF2-40B4-BE49-F238E27FC236}">
                <a16:creationId xmlns:a16="http://schemas.microsoft.com/office/drawing/2014/main" id="{72DB33BC-A6DC-0641-8D24-B8CF2B5FCFE5}"/>
              </a:ext>
            </a:extLst>
          </p:cNvPr>
          <p:cNvSpPr txBox="1">
            <a:spLocks/>
          </p:cNvSpPr>
          <p:nvPr/>
        </p:nvSpPr>
        <p:spPr>
          <a:xfrm>
            <a:off x="3240819" y="370686"/>
            <a:ext cx="8146645" cy="562295"/>
          </a:xfrm>
          <a:prstGeom prst="rect">
            <a:avLst/>
          </a:prstGeom>
          <a:solidFill>
            <a:schemeClr val="bg1">
              <a:alpha val="0"/>
            </a:schemeClr>
          </a:solidFill>
        </p:spPr>
        <p:txBody>
          <a:bodyPr vert="horz" lIns="91144" tIns="45572" rIns="91144" bIns="45572" rtlCol="0" anchor="b">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l"/>
            <a:r>
              <a:rPr lang="en-GB" sz="3589" kern="100" spc="-100" dirty="0">
                <a:solidFill>
                  <a:srgbClr val="60C164"/>
                </a:solidFill>
                <a:latin typeface="DIN-Bold" pitchFamily="2" charset="0"/>
              </a:rPr>
              <a:t>WHO ARE WE?</a:t>
            </a:r>
          </a:p>
        </p:txBody>
      </p:sp>
      <p:cxnSp>
        <p:nvCxnSpPr>
          <p:cNvPr id="11" name="Straight Connector 10">
            <a:extLst>
              <a:ext uri="{FF2B5EF4-FFF2-40B4-BE49-F238E27FC236}">
                <a16:creationId xmlns:a16="http://schemas.microsoft.com/office/drawing/2014/main" id="{6134ECCE-FB22-8B45-8C0C-0EA0E22E45E9}"/>
              </a:ext>
            </a:extLst>
          </p:cNvPr>
          <p:cNvCxnSpPr>
            <a:cxnSpLocks/>
          </p:cNvCxnSpPr>
          <p:nvPr/>
        </p:nvCxnSpPr>
        <p:spPr>
          <a:xfrm>
            <a:off x="2737452" y="860479"/>
            <a:ext cx="9434871" cy="0"/>
          </a:xfrm>
          <a:prstGeom prst="line">
            <a:avLst/>
          </a:prstGeom>
          <a:ln>
            <a:solidFill>
              <a:srgbClr val="60C164"/>
            </a:solidFill>
          </a:ln>
        </p:spPr>
        <p:style>
          <a:lnRef idx="1">
            <a:schemeClr val="accent2"/>
          </a:lnRef>
          <a:fillRef idx="0">
            <a:schemeClr val="accent2"/>
          </a:fillRef>
          <a:effectRef idx="0">
            <a:schemeClr val="accent2"/>
          </a:effectRef>
          <a:fontRef idx="minor">
            <a:schemeClr val="tx1"/>
          </a:fontRef>
        </p:style>
      </p:cxnSp>
      <p:sp>
        <p:nvSpPr>
          <p:cNvPr id="12" name="Text Placeholder 2">
            <a:extLst>
              <a:ext uri="{FF2B5EF4-FFF2-40B4-BE49-F238E27FC236}">
                <a16:creationId xmlns:a16="http://schemas.microsoft.com/office/drawing/2014/main" id="{25416215-3099-554A-8822-531008F5FCAF}"/>
              </a:ext>
            </a:extLst>
          </p:cNvPr>
          <p:cNvSpPr txBox="1">
            <a:spLocks/>
          </p:cNvSpPr>
          <p:nvPr/>
        </p:nvSpPr>
        <p:spPr>
          <a:xfrm>
            <a:off x="3240819" y="1523467"/>
            <a:ext cx="7412422" cy="2522833"/>
          </a:xfrm>
          <a:prstGeom prst="rect">
            <a:avLst/>
          </a:prstGeom>
        </p:spPr>
        <p:txBody>
          <a:bodyPr vert="horz" lIns="91144" tIns="45572" rIns="91144" bIns="45572" rtlCol="0" anchor="t"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spcAft>
                <a:spcPts val="1495"/>
              </a:spcAft>
              <a:buClr>
                <a:srgbClr val="568BD8"/>
              </a:buClr>
            </a:pPr>
            <a:r>
              <a:rPr lang="en-GB" sz="1993" dirty="0">
                <a:solidFill>
                  <a:schemeClr val="tx1">
                    <a:lumMod val="50000"/>
                    <a:lumOff val="50000"/>
                  </a:schemeClr>
                </a:solidFill>
                <a:latin typeface="Calibri Light" panose="020F0302020204030204" pitchFamily="34" charset="0"/>
                <a:cs typeface="Calibri Light" panose="020F0302020204030204" pitchFamily="34" charset="0"/>
              </a:rPr>
              <a:t>We are an expert provider of professional services in a world driven by data and technology</a:t>
            </a:r>
          </a:p>
          <a:p>
            <a:pPr>
              <a:spcAft>
                <a:spcPts val="1495"/>
              </a:spcAft>
              <a:buClr>
                <a:srgbClr val="568BD8"/>
              </a:buClr>
            </a:pPr>
            <a:r>
              <a:rPr lang="en-GB" sz="1993" dirty="0">
                <a:solidFill>
                  <a:schemeClr val="tx1">
                    <a:lumMod val="50000"/>
                    <a:lumOff val="50000"/>
                  </a:schemeClr>
                </a:solidFill>
                <a:latin typeface="Calibri Light" panose="020F0302020204030204" pitchFamily="34" charset="0"/>
                <a:cs typeface="Calibri Light" panose="020F0302020204030204" pitchFamily="34" charset="0"/>
              </a:rPr>
              <a:t>We believe in ‘Profit with Purpose’ combining commercial disciplines with our desire to achieve a positive social and environments impact.</a:t>
            </a:r>
          </a:p>
        </p:txBody>
      </p:sp>
      <p:sp>
        <p:nvSpPr>
          <p:cNvPr id="13" name="Text Placeholder 2">
            <a:extLst>
              <a:ext uri="{FF2B5EF4-FFF2-40B4-BE49-F238E27FC236}">
                <a16:creationId xmlns:a16="http://schemas.microsoft.com/office/drawing/2014/main" id="{2CB3B49E-B234-0A48-BB45-346E3D899E2F}"/>
              </a:ext>
            </a:extLst>
          </p:cNvPr>
          <p:cNvSpPr txBox="1">
            <a:spLocks/>
          </p:cNvSpPr>
          <p:nvPr/>
        </p:nvSpPr>
        <p:spPr>
          <a:xfrm>
            <a:off x="3240819" y="4775869"/>
            <a:ext cx="2128991" cy="1905534"/>
          </a:xfrm>
          <a:prstGeom prst="rect">
            <a:avLst/>
          </a:prstGeom>
        </p:spPr>
        <p:txBody>
          <a:bodyPr vert="horz" lIns="91144" tIns="45572" rIns="91144" bIns="45572" rtlCol="0" anchor="t"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spcAft>
                <a:spcPts val="598"/>
              </a:spcAft>
              <a:buClr>
                <a:srgbClr val="568BD8"/>
              </a:buClr>
            </a:pPr>
            <a:r>
              <a:rPr lang="en-GB" sz="1595" dirty="0">
                <a:solidFill>
                  <a:schemeClr val="tx1">
                    <a:lumMod val="50000"/>
                    <a:lumOff val="50000"/>
                  </a:schemeClr>
                </a:solidFill>
                <a:latin typeface="+mj-lt"/>
              </a:rPr>
              <a:t>We employ over</a:t>
            </a:r>
          </a:p>
          <a:p>
            <a:pPr>
              <a:spcAft>
                <a:spcPts val="598"/>
              </a:spcAft>
              <a:buClr>
                <a:srgbClr val="568BD8"/>
              </a:buClr>
            </a:pPr>
            <a:r>
              <a:rPr lang="en-GB" sz="2791" dirty="0">
                <a:solidFill>
                  <a:srgbClr val="38B23D"/>
                </a:solidFill>
                <a:latin typeface="DIN-Bold" pitchFamily="2" charset="0"/>
              </a:rPr>
              <a:t>200 Staff</a:t>
            </a:r>
          </a:p>
        </p:txBody>
      </p:sp>
      <p:sp>
        <p:nvSpPr>
          <p:cNvPr id="14" name="Text Placeholder 2">
            <a:extLst>
              <a:ext uri="{FF2B5EF4-FFF2-40B4-BE49-F238E27FC236}">
                <a16:creationId xmlns:a16="http://schemas.microsoft.com/office/drawing/2014/main" id="{559109A7-98E3-4E4B-B079-DE659602B15B}"/>
              </a:ext>
            </a:extLst>
          </p:cNvPr>
          <p:cNvSpPr txBox="1">
            <a:spLocks/>
          </p:cNvSpPr>
          <p:nvPr/>
        </p:nvSpPr>
        <p:spPr>
          <a:xfrm>
            <a:off x="9258474" y="4775869"/>
            <a:ext cx="2128991" cy="1905534"/>
          </a:xfrm>
          <a:prstGeom prst="rect">
            <a:avLst/>
          </a:prstGeom>
        </p:spPr>
        <p:txBody>
          <a:bodyPr vert="horz" lIns="91144" tIns="45572" rIns="91144" bIns="45572" rtlCol="0" anchor="t"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spcAft>
                <a:spcPts val="598"/>
              </a:spcAft>
              <a:buClr>
                <a:srgbClr val="568BD8"/>
              </a:buClr>
            </a:pPr>
            <a:r>
              <a:rPr lang="en-GB" sz="1595" dirty="0">
                <a:solidFill>
                  <a:schemeClr val="tx1">
                    <a:lumMod val="50000"/>
                    <a:lumOff val="50000"/>
                  </a:schemeClr>
                </a:solidFill>
                <a:latin typeface="+mj-lt"/>
              </a:rPr>
              <a:t>We were established in</a:t>
            </a:r>
          </a:p>
          <a:p>
            <a:pPr>
              <a:spcAft>
                <a:spcPts val="598"/>
              </a:spcAft>
              <a:buClr>
                <a:srgbClr val="568BD8"/>
              </a:buClr>
            </a:pPr>
            <a:r>
              <a:rPr lang="en-GB" sz="2791" dirty="0">
                <a:solidFill>
                  <a:srgbClr val="38B23D"/>
                </a:solidFill>
                <a:latin typeface="DIN-Bold" pitchFamily="2" charset="0"/>
              </a:rPr>
              <a:t>2002</a:t>
            </a:r>
          </a:p>
        </p:txBody>
      </p:sp>
      <p:grpSp>
        <p:nvGrpSpPr>
          <p:cNvPr id="18" name="Group 17">
            <a:extLst>
              <a:ext uri="{FF2B5EF4-FFF2-40B4-BE49-F238E27FC236}">
                <a16:creationId xmlns:a16="http://schemas.microsoft.com/office/drawing/2014/main" id="{80D14749-8945-5244-BEEC-47D93A241115}"/>
              </a:ext>
            </a:extLst>
          </p:cNvPr>
          <p:cNvGrpSpPr/>
          <p:nvPr/>
        </p:nvGrpSpPr>
        <p:grpSpPr>
          <a:xfrm>
            <a:off x="5954473" y="4775869"/>
            <a:ext cx="2128991" cy="744352"/>
            <a:chOff x="5954015" y="4780229"/>
            <a:chExt cx="2135885" cy="746763"/>
          </a:xfrm>
        </p:grpSpPr>
        <p:sp>
          <p:nvSpPr>
            <p:cNvPr id="15" name="Text Placeholder 2">
              <a:extLst>
                <a:ext uri="{FF2B5EF4-FFF2-40B4-BE49-F238E27FC236}">
                  <a16:creationId xmlns:a16="http://schemas.microsoft.com/office/drawing/2014/main" id="{9979B03A-82AF-BE43-B528-7C5A324ECF81}"/>
                </a:ext>
              </a:extLst>
            </p:cNvPr>
            <p:cNvSpPr txBox="1">
              <a:spLocks/>
            </p:cNvSpPr>
            <p:nvPr/>
          </p:nvSpPr>
          <p:spPr>
            <a:xfrm>
              <a:off x="5954015" y="4780229"/>
              <a:ext cx="2135885" cy="353069"/>
            </a:xfrm>
            <a:prstGeom prst="rect">
              <a:avLst/>
            </a:prstGeom>
          </p:spPr>
          <p:txBody>
            <a:bodyPr vert="horz" lIns="91144" tIns="45572" rIns="91144" bIns="45572" rtlCol="0" anchor="t"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spcAft>
                  <a:spcPts val="1495"/>
                </a:spcAft>
                <a:buClr>
                  <a:srgbClr val="568BD8"/>
                </a:buClr>
              </a:pPr>
              <a:r>
                <a:rPr lang="en-GB" sz="1595" dirty="0">
                  <a:solidFill>
                    <a:schemeClr val="tx1">
                      <a:lumMod val="50000"/>
                      <a:lumOff val="50000"/>
                    </a:schemeClr>
                  </a:solidFill>
                  <a:latin typeface="+mj-lt"/>
                </a:rPr>
                <a:t>We are</a:t>
              </a:r>
            </a:p>
          </p:txBody>
        </p:sp>
        <p:pic>
          <p:nvPicPr>
            <p:cNvPr id="16" name="Picture 15" descr="A picture containing text&#10;&#10;Description automatically generated">
              <a:extLst>
                <a:ext uri="{FF2B5EF4-FFF2-40B4-BE49-F238E27FC236}">
                  <a16:creationId xmlns:a16="http://schemas.microsoft.com/office/drawing/2014/main" id="{9E4D4492-786A-504D-8CDD-7D85BBA879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1170" y="5154417"/>
              <a:ext cx="1842651" cy="372575"/>
            </a:xfrm>
            <a:prstGeom prst="rect">
              <a:avLst/>
            </a:prstGeom>
          </p:spPr>
        </p:pic>
      </p:grpSp>
    </p:spTree>
    <p:extLst>
      <p:ext uri="{BB962C8B-B14F-4D97-AF65-F5344CB8AC3E}">
        <p14:creationId xmlns:p14="http://schemas.microsoft.com/office/powerpoint/2010/main" val="25474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A73689-5875-7242-92F8-C869E1D3C4A1}"/>
              </a:ext>
            </a:extLst>
          </p:cNvPr>
          <p:cNvGrpSpPr/>
          <p:nvPr/>
        </p:nvGrpSpPr>
        <p:grpSpPr>
          <a:xfrm>
            <a:off x="19678" y="-40717"/>
            <a:ext cx="12152644" cy="6887649"/>
            <a:chOff x="0" y="-18372"/>
            <a:chExt cx="12192000" cy="6909955"/>
          </a:xfrm>
        </p:grpSpPr>
        <p:pic>
          <p:nvPicPr>
            <p:cNvPr id="5" name="Picture 4">
              <a:extLst>
                <a:ext uri="{FF2B5EF4-FFF2-40B4-BE49-F238E27FC236}">
                  <a16:creationId xmlns:a16="http://schemas.microsoft.com/office/drawing/2014/main" id="{6C5F69EF-C927-D24D-AED2-8925CE9AB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33744" cy="6858000"/>
            </a:xfrm>
            <a:prstGeom prst="rect">
              <a:avLst/>
            </a:prstGeom>
          </p:spPr>
        </p:pic>
        <p:sp>
          <p:nvSpPr>
            <p:cNvPr id="7" name="Freeform 6">
              <a:extLst>
                <a:ext uri="{FF2B5EF4-FFF2-40B4-BE49-F238E27FC236}">
                  <a16:creationId xmlns:a16="http://schemas.microsoft.com/office/drawing/2014/main" id="{6A7702B5-6B29-164C-AA09-49DAD10F0A67}"/>
                </a:ext>
              </a:extLst>
            </p:cNvPr>
            <p:cNvSpPr/>
            <p:nvPr/>
          </p:nvSpPr>
          <p:spPr>
            <a:xfrm>
              <a:off x="2607333" y="-18372"/>
              <a:ext cx="9584667" cy="6909955"/>
            </a:xfrm>
            <a:custGeom>
              <a:avLst/>
              <a:gdLst>
                <a:gd name="connsiteX0" fmla="*/ 0 w 11118273"/>
                <a:gd name="connsiteY0" fmla="*/ 31173 h 7013864"/>
                <a:gd name="connsiteX1" fmla="*/ 1080655 w 11118273"/>
                <a:gd name="connsiteY1" fmla="*/ 6920346 h 7013864"/>
                <a:gd name="connsiteX2" fmla="*/ 11014364 w 11118273"/>
                <a:gd name="connsiteY2" fmla="*/ 6920346 h 7013864"/>
                <a:gd name="connsiteX3" fmla="*/ 11014364 w 11118273"/>
                <a:gd name="connsiteY3" fmla="*/ 7013864 h 7013864"/>
                <a:gd name="connsiteX4" fmla="*/ 11014364 w 11118273"/>
                <a:gd name="connsiteY4" fmla="*/ 0 h 7013864"/>
                <a:gd name="connsiteX5" fmla="*/ 11118273 w 11118273"/>
                <a:gd name="connsiteY5" fmla="*/ 0 h 7013864"/>
                <a:gd name="connsiteX6" fmla="*/ 0 w 11118273"/>
                <a:gd name="connsiteY6" fmla="*/ 31173 h 7013864"/>
                <a:gd name="connsiteX0" fmla="*/ 0 w 10858500"/>
                <a:gd name="connsiteY0" fmla="*/ 41564 h 7013864"/>
                <a:gd name="connsiteX1" fmla="*/ 820882 w 10858500"/>
                <a:gd name="connsiteY1" fmla="*/ 6920346 h 7013864"/>
                <a:gd name="connsiteX2" fmla="*/ 10754591 w 10858500"/>
                <a:gd name="connsiteY2" fmla="*/ 6920346 h 7013864"/>
                <a:gd name="connsiteX3" fmla="*/ 10754591 w 10858500"/>
                <a:gd name="connsiteY3" fmla="*/ 7013864 h 7013864"/>
                <a:gd name="connsiteX4" fmla="*/ 10754591 w 10858500"/>
                <a:gd name="connsiteY4" fmla="*/ 0 h 7013864"/>
                <a:gd name="connsiteX5" fmla="*/ 10858500 w 10858500"/>
                <a:gd name="connsiteY5" fmla="*/ 0 h 7013864"/>
                <a:gd name="connsiteX6" fmla="*/ 0 w 10858500"/>
                <a:gd name="connsiteY6" fmla="*/ 41564 h 7013864"/>
                <a:gd name="connsiteX0" fmla="*/ 0 w 10858500"/>
                <a:gd name="connsiteY0" fmla="*/ 41564 h 7013864"/>
                <a:gd name="connsiteX1" fmla="*/ 820882 w 10858500"/>
                <a:gd name="connsiteY1" fmla="*/ 6920346 h 7013864"/>
                <a:gd name="connsiteX2" fmla="*/ 10754591 w 10858500"/>
                <a:gd name="connsiteY2" fmla="*/ 6920346 h 7013864"/>
                <a:gd name="connsiteX3" fmla="*/ 10754591 w 10858500"/>
                <a:gd name="connsiteY3" fmla="*/ 7013864 h 7013864"/>
                <a:gd name="connsiteX4" fmla="*/ 10857760 w 10858500"/>
                <a:gd name="connsiteY4" fmla="*/ 10391 h 7013864"/>
                <a:gd name="connsiteX5" fmla="*/ 10858500 w 10858500"/>
                <a:gd name="connsiteY5" fmla="*/ 0 h 7013864"/>
                <a:gd name="connsiteX6" fmla="*/ 0 w 10858500"/>
                <a:gd name="connsiteY6" fmla="*/ 41564 h 7013864"/>
                <a:gd name="connsiteX0" fmla="*/ 0 w 10857760"/>
                <a:gd name="connsiteY0" fmla="*/ 41564 h 7013864"/>
                <a:gd name="connsiteX1" fmla="*/ 820882 w 10857760"/>
                <a:gd name="connsiteY1" fmla="*/ 6920346 h 7013864"/>
                <a:gd name="connsiteX2" fmla="*/ 10754591 w 10857760"/>
                <a:gd name="connsiteY2" fmla="*/ 6920346 h 7013864"/>
                <a:gd name="connsiteX3" fmla="*/ 10754591 w 10857760"/>
                <a:gd name="connsiteY3" fmla="*/ 7013864 h 7013864"/>
                <a:gd name="connsiteX4" fmla="*/ 10857760 w 10857760"/>
                <a:gd name="connsiteY4" fmla="*/ 10391 h 7013864"/>
                <a:gd name="connsiteX5" fmla="*/ 10394241 w 10857760"/>
                <a:gd name="connsiteY5" fmla="*/ 0 h 7013864"/>
                <a:gd name="connsiteX6" fmla="*/ 0 w 10857760"/>
                <a:gd name="connsiteY6" fmla="*/ 41564 h 7013864"/>
                <a:gd name="connsiteX0" fmla="*/ 0 w 12327913"/>
                <a:gd name="connsiteY0" fmla="*/ 41564 h 7013864"/>
                <a:gd name="connsiteX1" fmla="*/ 820882 w 12327913"/>
                <a:gd name="connsiteY1" fmla="*/ 6920346 h 7013864"/>
                <a:gd name="connsiteX2" fmla="*/ 10754591 w 12327913"/>
                <a:gd name="connsiteY2" fmla="*/ 6920346 h 7013864"/>
                <a:gd name="connsiteX3" fmla="*/ 10754591 w 12327913"/>
                <a:gd name="connsiteY3" fmla="*/ 7013864 h 7013864"/>
                <a:gd name="connsiteX4" fmla="*/ 12327913 w 12327913"/>
                <a:gd name="connsiteY4" fmla="*/ 10391 h 7013864"/>
                <a:gd name="connsiteX5" fmla="*/ 10394241 w 12327913"/>
                <a:gd name="connsiteY5" fmla="*/ 0 h 7013864"/>
                <a:gd name="connsiteX6" fmla="*/ 0 w 12327913"/>
                <a:gd name="connsiteY6" fmla="*/ 41564 h 7013864"/>
                <a:gd name="connsiteX0" fmla="*/ 0 w 12327913"/>
                <a:gd name="connsiteY0" fmla="*/ 41564 h 7107382"/>
                <a:gd name="connsiteX1" fmla="*/ 820882 w 12327913"/>
                <a:gd name="connsiteY1" fmla="*/ 6920346 h 7107382"/>
                <a:gd name="connsiteX2" fmla="*/ 10096891 w 12327913"/>
                <a:gd name="connsiteY2" fmla="*/ 7107382 h 7107382"/>
                <a:gd name="connsiteX3" fmla="*/ 10754591 w 12327913"/>
                <a:gd name="connsiteY3" fmla="*/ 7013864 h 7107382"/>
                <a:gd name="connsiteX4" fmla="*/ 12327913 w 12327913"/>
                <a:gd name="connsiteY4" fmla="*/ 10391 h 7107382"/>
                <a:gd name="connsiteX5" fmla="*/ 10394241 w 12327913"/>
                <a:gd name="connsiteY5" fmla="*/ 0 h 7107382"/>
                <a:gd name="connsiteX6" fmla="*/ 0 w 12327913"/>
                <a:gd name="connsiteY6" fmla="*/ 41564 h 7107382"/>
                <a:gd name="connsiteX0" fmla="*/ 0 w 12340809"/>
                <a:gd name="connsiteY0" fmla="*/ 41564 h 7107382"/>
                <a:gd name="connsiteX1" fmla="*/ 820882 w 12340809"/>
                <a:gd name="connsiteY1" fmla="*/ 6920346 h 7107382"/>
                <a:gd name="connsiteX2" fmla="*/ 10096891 w 12340809"/>
                <a:gd name="connsiteY2" fmla="*/ 7107382 h 7107382"/>
                <a:gd name="connsiteX3" fmla="*/ 12340809 w 12340809"/>
                <a:gd name="connsiteY3" fmla="*/ 6920346 h 7107382"/>
                <a:gd name="connsiteX4" fmla="*/ 12327913 w 12340809"/>
                <a:gd name="connsiteY4" fmla="*/ 10391 h 7107382"/>
                <a:gd name="connsiteX5" fmla="*/ 10394241 w 12340809"/>
                <a:gd name="connsiteY5" fmla="*/ 0 h 7107382"/>
                <a:gd name="connsiteX6" fmla="*/ 0 w 12340809"/>
                <a:gd name="connsiteY6" fmla="*/ 41564 h 7107382"/>
                <a:gd name="connsiteX0" fmla="*/ 0 w 12340809"/>
                <a:gd name="connsiteY0" fmla="*/ 41564 h 6920346"/>
                <a:gd name="connsiteX1" fmla="*/ 820882 w 12340809"/>
                <a:gd name="connsiteY1" fmla="*/ 6920346 h 6920346"/>
                <a:gd name="connsiteX2" fmla="*/ 12340809 w 12340809"/>
                <a:gd name="connsiteY2" fmla="*/ 6920346 h 6920346"/>
                <a:gd name="connsiteX3" fmla="*/ 12327913 w 12340809"/>
                <a:gd name="connsiteY3" fmla="*/ 10391 h 6920346"/>
                <a:gd name="connsiteX4" fmla="*/ 10394241 w 12340809"/>
                <a:gd name="connsiteY4" fmla="*/ 0 h 6920346"/>
                <a:gd name="connsiteX5" fmla="*/ 0 w 12340809"/>
                <a:gd name="connsiteY5" fmla="*/ 41564 h 6920346"/>
                <a:gd name="connsiteX0" fmla="*/ 0 w 12340809"/>
                <a:gd name="connsiteY0" fmla="*/ 877515 h 7756297"/>
                <a:gd name="connsiteX1" fmla="*/ 820882 w 12340809"/>
                <a:gd name="connsiteY1" fmla="*/ 7756297 h 7756297"/>
                <a:gd name="connsiteX2" fmla="*/ 12340809 w 12340809"/>
                <a:gd name="connsiteY2" fmla="*/ 7756297 h 7756297"/>
                <a:gd name="connsiteX3" fmla="*/ 12327913 w 12340809"/>
                <a:gd name="connsiteY3" fmla="*/ 846342 h 7756297"/>
                <a:gd name="connsiteX4" fmla="*/ 0 w 12340809"/>
                <a:gd name="connsiteY4" fmla="*/ 877515 h 7756297"/>
                <a:gd name="connsiteX0" fmla="*/ 0 w 12340809"/>
                <a:gd name="connsiteY0" fmla="*/ 877515 h 7756297"/>
                <a:gd name="connsiteX1" fmla="*/ 820882 w 12340809"/>
                <a:gd name="connsiteY1" fmla="*/ 7756297 h 7756297"/>
                <a:gd name="connsiteX2" fmla="*/ 12340809 w 12340809"/>
                <a:gd name="connsiteY2" fmla="*/ 7756297 h 7756297"/>
                <a:gd name="connsiteX3" fmla="*/ 12327913 w 12340809"/>
                <a:gd name="connsiteY3" fmla="*/ 846342 h 7756297"/>
                <a:gd name="connsiteX4" fmla="*/ 0 w 12340809"/>
                <a:gd name="connsiteY4" fmla="*/ 877515 h 7756297"/>
                <a:gd name="connsiteX0" fmla="*/ 0 w 13825154"/>
                <a:gd name="connsiteY0" fmla="*/ 877515 h 7756297"/>
                <a:gd name="connsiteX1" fmla="*/ 820882 w 13825154"/>
                <a:gd name="connsiteY1" fmla="*/ 7756297 h 7756297"/>
                <a:gd name="connsiteX2" fmla="*/ 12340809 w 13825154"/>
                <a:gd name="connsiteY2" fmla="*/ 7756297 h 7756297"/>
                <a:gd name="connsiteX3" fmla="*/ 12327913 w 13825154"/>
                <a:gd name="connsiteY3" fmla="*/ 846342 h 7756297"/>
                <a:gd name="connsiteX4" fmla="*/ 0 w 13825154"/>
                <a:gd name="connsiteY4" fmla="*/ 877515 h 7756297"/>
                <a:gd name="connsiteX0" fmla="*/ 0 w 13191276"/>
                <a:gd name="connsiteY0" fmla="*/ 877515 h 7756297"/>
                <a:gd name="connsiteX1" fmla="*/ 820882 w 13191276"/>
                <a:gd name="connsiteY1" fmla="*/ 7756297 h 7756297"/>
                <a:gd name="connsiteX2" fmla="*/ 12340809 w 13191276"/>
                <a:gd name="connsiteY2" fmla="*/ 7756297 h 7756297"/>
                <a:gd name="connsiteX3" fmla="*/ 12327913 w 13191276"/>
                <a:gd name="connsiteY3" fmla="*/ 846342 h 7756297"/>
                <a:gd name="connsiteX4" fmla="*/ 0 w 13191276"/>
                <a:gd name="connsiteY4" fmla="*/ 877515 h 7756297"/>
                <a:gd name="connsiteX0" fmla="*/ 0 w 12340808"/>
                <a:gd name="connsiteY0" fmla="*/ 877515 h 7756297"/>
                <a:gd name="connsiteX1" fmla="*/ 820882 w 12340808"/>
                <a:gd name="connsiteY1" fmla="*/ 7756297 h 7756297"/>
                <a:gd name="connsiteX2" fmla="*/ 12340809 w 12340808"/>
                <a:gd name="connsiteY2" fmla="*/ 7756297 h 7756297"/>
                <a:gd name="connsiteX3" fmla="*/ 12327913 w 12340808"/>
                <a:gd name="connsiteY3" fmla="*/ 846342 h 7756297"/>
                <a:gd name="connsiteX4" fmla="*/ 0 w 12340808"/>
                <a:gd name="connsiteY4" fmla="*/ 877515 h 7756297"/>
                <a:gd name="connsiteX0" fmla="*/ 0 w 12340809"/>
                <a:gd name="connsiteY0" fmla="*/ 536143 h 7414925"/>
                <a:gd name="connsiteX1" fmla="*/ 820882 w 12340809"/>
                <a:gd name="connsiteY1" fmla="*/ 7414925 h 7414925"/>
                <a:gd name="connsiteX2" fmla="*/ 12340809 w 12340809"/>
                <a:gd name="connsiteY2" fmla="*/ 7414925 h 7414925"/>
                <a:gd name="connsiteX3" fmla="*/ 12327913 w 12340809"/>
                <a:gd name="connsiteY3" fmla="*/ 504970 h 7414925"/>
                <a:gd name="connsiteX4" fmla="*/ 0 w 12340809"/>
                <a:gd name="connsiteY4" fmla="*/ 536143 h 7414925"/>
                <a:gd name="connsiteX0" fmla="*/ 0 w 12340809"/>
                <a:gd name="connsiteY0" fmla="*/ 536143 h 7414925"/>
                <a:gd name="connsiteX1" fmla="*/ 820882 w 12340809"/>
                <a:gd name="connsiteY1" fmla="*/ 7414925 h 7414925"/>
                <a:gd name="connsiteX2" fmla="*/ 12340809 w 12340809"/>
                <a:gd name="connsiteY2" fmla="*/ 7414925 h 7414925"/>
                <a:gd name="connsiteX3" fmla="*/ 12327913 w 12340809"/>
                <a:gd name="connsiteY3" fmla="*/ 504970 h 7414925"/>
                <a:gd name="connsiteX4" fmla="*/ 0 w 12340809"/>
                <a:gd name="connsiteY4" fmla="*/ 536143 h 7414925"/>
                <a:gd name="connsiteX0" fmla="*/ 0 w 13244441"/>
                <a:gd name="connsiteY0" fmla="*/ 231413 h 7110195"/>
                <a:gd name="connsiteX1" fmla="*/ 820882 w 13244441"/>
                <a:gd name="connsiteY1" fmla="*/ 7110195 h 7110195"/>
                <a:gd name="connsiteX2" fmla="*/ 12340809 w 13244441"/>
                <a:gd name="connsiteY2" fmla="*/ 7110195 h 7110195"/>
                <a:gd name="connsiteX3" fmla="*/ 12327913 w 13244441"/>
                <a:gd name="connsiteY3" fmla="*/ 200240 h 7110195"/>
                <a:gd name="connsiteX4" fmla="*/ 0 w 13244441"/>
                <a:gd name="connsiteY4" fmla="*/ 231413 h 7110195"/>
                <a:gd name="connsiteX0" fmla="*/ 0 w 12340809"/>
                <a:gd name="connsiteY0" fmla="*/ 231413 h 7110195"/>
                <a:gd name="connsiteX1" fmla="*/ 820882 w 12340809"/>
                <a:gd name="connsiteY1" fmla="*/ 7110195 h 7110195"/>
                <a:gd name="connsiteX2" fmla="*/ 12340809 w 12340809"/>
                <a:gd name="connsiteY2" fmla="*/ 7110195 h 7110195"/>
                <a:gd name="connsiteX3" fmla="*/ 12327913 w 12340809"/>
                <a:gd name="connsiteY3" fmla="*/ 200240 h 7110195"/>
                <a:gd name="connsiteX4" fmla="*/ 0 w 12340809"/>
                <a:gd name="connsiteY4" fmla="*/ 231413 h 7110195"/>
                <a:gd name="connsiteX0" fmla="*/ 0 w 13232979"/>
                <a:gd name="connsiteY0" fmla="*/ 31181 h 6909963"/>
                <a:gd name="connsiteX1" fmla="*/ 820882 w 13232979"/>
                <a:gd name="connsiteY1" fmla="*/ 6909963 h 6909963"/>
                <a:gd name="connsiteX2" fmla="*/ 12340809 w 13232979"/>
                <a:gd name="connsiteY2" fmla="*/ 6909963 h 6909963"/>
                <a:gd name="connsiteX3" fmla="*/ 12327913 w 13232979"/>
                <a:gd name="connsiteY3" fmla="*/ 8 h 6909963"/>
                <a:gd name="connsiteX4" fmla="*/ 0 w 13232979"/>
                <a:gd name="connsiteY4" fmla="*/ 31181 h 6909963"/>
                <a:gd name="connsiteX0" fmla="*/ 0 w 12340809"/>
                <a:gd name="connsiteY0" fmla="*/ 31173 h 6909955"/>
                <a:gd name="connsiteX1" fmla="*/ 820882 w 12340809"/>
                <a:gd name="connsiteY1" fmla="*/ 6909955 h 6909955"/>
                <a:gd name="connsiteX2" fmla="*/ 12340809 w 12340809"/>
                <a:gd name="connsiteY2" fmla="*/ 6909955 h 6909955"/>
                <a:gd name="connsiteX3" fmla="*/ 12327913 w 12340809"/>
                <a:gd name="connsiteY3" fmla="*/ 0 h 6909955"/>
                <a:gd name="connsiteX4" fmla="*/ 0 w 12340809"/>
                <a:gd name="connsiteY4" fmla="*/ 31173 h 6909955"/>
                <a:gd name="connsiteX0" fmla="*/ 0 w 11657317"/>
                <a:gd name="connsiteY0" fmla="*/ 51955 h 6909955"/>
                <a:gd name="connsiteX1" fmla="*/ 137390 w 11657317"/>
                <a:gd name="connsiteY1" fmla="*/ 6909955 h 6909955"/>
                <a:gd name="connsiteX2" fmla="*/ 11657317 w 11657317"/>
                <a:gd name="connsiteY2" fmla="*/ 6909955 h 6909955"/>
                <a:gd name="connsiteX3" fmla="*/ 11644421 w 11657317"/>
                <a:gd name="connsiteY3" fmla="*/ 0 h 6909955"/>
                <a:gd name="connsiteX4" fmla="*/ 0 w 11657317"/>
                <a:gd name="connsiteY4" fmla="*/ 51955 h 6909955"/>
                <a:gd name="connsiteX0" fmla="*/ 816920 w 12474237"/>
                <a:gd name="connsiteY0" fmla="*/ 51955 h 6909955"/>
                <a:gd name="connsiteX1" fmla="*/ 0 w 12474237"/>
                <a:gd name="connsiteY1" fmla="*/ 6899564 h 6909955"/>
                <a:gd name="connsiteX2" fmla="*/ 12474237 w 12474237"/>
                <a:gd name="connsiteY2" fmla="*/ 6909955 h 6909955"/>
                <a:gd name="connsiteX3" fmla="*/ 12461341 w 12474237"/>
                <a:gd name="connsiteY3" fmla="*/ 0 h 6909955"/>
                <a:gd name="connsiteX4" fmla="*/ 816920 w 12474237"/>
                <a:gd name="connsiteY4" fmla="*/ 51955 h 6909955"/>
                <a:gd name="connsiteX0" fmla="*/ 816920 w 12474237"/>
                <a:gd name="connsiteY0" fmla="*/ 0 h 6909955"/>
                <a:gd name="connsiteX1" fmla="*/ 0 w 12474237"/>
                <a:gd name="connsiteY1" fmla="*/ 6899564 h 6909955"/>
                <a:gd name="connsiteX2" fmla="*/ 12474237 w 12474237"/>
                <a:gd name="connsiteY2" fmla="*/ 6909955 h 6909955"/>
                <a:gd name="connsiteX3" fmla="*/ 12461341 w 12474237"/>
                <a:gd name="connsiteY3" fmla="*/ 0 h 6909955"/>
                <a:gd name="connsiteX4" fmla="*/ 816920 w 12474237"/>
                <a:gd name="connsiteY4" fmla="*/ 0 h 6909955"/>
                <a:gd name="connsiteX0" fmla="*/ 236596 w 12474237"/>
                <a:gd name="connsiteY0" fmla="*/ 0 h 6920346"/>
                <a:gd name="connsiteX1" fmla="*/ 0 w 12474237"/>
                <a:gd name="connsiteY1" fmla="*/ 6909955 h 6920346"/>
                <a:gd name="connsiteX2" fmla="*/ 12474237 w 12474237"/>
                <a:gd name="connsiteY2" fmla="*/ 6920346 h 6920346"/>
                <a:gd name="connsiteX3" fmla="*/ 12461341 w 12474237"/>
                <a:gd name="connsiteY3" fmla="*/ 10391 h 6920346"/>
                <a:gd name="connsiteX4" fmla="*/ 236596 w 12474237"/>
                <a:gd name="connsiteY4" fmla="*/ 0 h 6920346"/>
                <a:gd name="connsiteX0" fmla="*/ 0 w 12237641"/>
                <a:gd name="connsiteY0" fmla="*/ 0 h 6972301"/>
                <a:gd name="connsiteX1" fmla="*/ 601649 w 12237641"/>
                <a:gd name="connsiteY1" fmla="*/ 6972301 h 6972301"/>
                <a:gd name="connsiteX2" fmla="*/ 12237641 w 12237641"/>
                <a:gd name="connsiteY2" fmla="*/ 6920346 h 6972301"/>
                <a:gd name="connsiteX3" fmla="*/ 12224745 w 12237641"/>
                <a:gd name="connsiteY3" fmla="*/ 10391 h 6972301"/>
                <a:gd name="connsiteX4" fmla="*/ 0 w 12237641"/>
                <a:gd name="connsiteY4" fmla="*/ 0 h 6972301"/>
                <a:gd name="connsiteX0" fmla="*/ 0 w 11657317"/>
                <a:gd name="connsiteY0" fmla="*/ 0 h 6972301"/>
                <a:gd name="connsiteX1" fmla="*/ 21325 w 11657317"/>
                <a:gd name="connsiteY1" fmla="*/ 6972301 h 6972301"/>
                <a:gd name="connsiteX2" fmla="*/ 11657317 w 11657317"/>
                <a:gd name="connsiteY2" fmla="*/ 6920346 h 6972301"/>
                <a:gd name="connsiteX3" fmla="*/ 11644421 w 11657317"/>
                <a:gd name="connsiteY3" fmla="*/ 10391 h 6972301"/>
                <a:gd name="connsiteX4" fmla="*/ 0 w 11657317"/>
                <a:gd name="connsiteY4" fmla="*/ 0 h 6972301"/>
                <a:gd name="connsiteX0" fmla="*/ 546170 w 12203487"/>
                <a:gd name="connsiteY0" fmla="*/ 0 h 6993083"/>
                <a:gd name="connsiteX1" fmla="*/ 67 w 12203487"/>
                <a:gd name="connsiteY1" fmla="*/ 6993083 h 6993083"/>
                <a:gd name="connsiteX2" fmla="*/ 12203487 w 12203487"/>
                <a:gd name="connsiteY2" fmla="*/ 6920346 h 6993083"/>
                <a:gd name="connsiteX3" fmla="*/ 12190591 w 12203487"/>
                <a:gd name="connsiteY3" fmla="*/ 10391 h 6993083"/>
                <a:gd name="connsiteX4" fmla="*/ 546170 w 12203487"/>
                <a:gd name="connsiteY4" fmla="*/ 0 h 6993083"/>
                <a:gd name="connsiteX0" fmla="*/ 546103 w 12203420"/>
                <a:gd name="connsiteY0" fmla="*/ 0 h 6993083"/>
                <a:gd name="connsiteX1" fmla="*/ 0 w 12203420"/>
                <a:gd name="connsiteY1" fmla="*/ 6993083 h 6993083"/>
                <a:gd name="connsiteX2" fmla="*/ 12203420 w 12203420"/>
                <a:gd name="connsiteY2" fmla="*/ 6920346 h 6993083"/>
                <a:gd name="connsiteX3" fmla="*/ 12190524 w 12203420"/>
                <a:gd name="connsiteY3" fmla="*/ 10391 h 6993083"/>
                <a:gd name="connsiteX4" fmla="*/ 546103 w 12203420"/>
                <a:gd name="connsiteY4" fmla="*/ 0 h 6993083"/>
                <a:gd name="connsiteX0" fmla="*/ 546103 w 12203420"/>
                <a:gd name="connsiteY0" fmla="*/ 0 h 6993083"/>
                <a:gd name="connsiteX1" fmla="*/ 0 w 12203420"/>
                <a:gd name="connsiteY1" fmla="*/ 6993083 h 6993083"/>
                <a:gd name="connsiteX2" fmla="*/ 12203420 w 12203420"/>
                <a:gd name="connsiteY2" fmla="*/ 6920346 h 6993083"/>
                <a:gd name="connsiteX3" fmla="*/ 12190524 w 12203420"/>
                <a:gd name="connsiteY3" fmla="*/ 10391 h 6993083"/>
                <a:gd name="connsiteX4" fmla="*/ 546103 w 12203420"/>
                <a:gd name="connsiteY4" fmla="*/ 0 h 6993083"/>
                <a:gd name="connsiteX0" fmla="*/ 223702 w 12203420"/>
                <a:gd name="connsiteY0" fmla="*/ 0 h 6982692"/>
                <a:gd name="connsiteX1" fmla="*/ 0 w 12203420"/>
                <a:gd name="connsiteY1" fmla="*/ 6982692 h 6982692"/>
                <a:gd name="connsiteX2" fmla="*/ 12203420 w 12203420"/>
                <a:gd name="connsiteY2" fmla="*/ 6909955 h 6982692"/>
                <a:gd name="connsiteX3" fmla="*/ 12190524 w 12203420"/>
                <a:gd name="connsiteY3" fmla="*/ 0 h 6982692"/>
                <a:gd name="connsiteX4" fmla="*/ 223702 w 12203420"/>
                <a:gd name="connsiteY4" fmla="*/ 0 h 6982692"/>
                <a:gd name="connsiteX0" fmla="*/ 0 w 11979718"/>
                <a:gd name="connsiteY0" fmla="*/ 0 h 7003474"/>
                <a:gd name="connsiteX1" fmla="*/ 279246 w 11979718"/>
                <a:gd name="connsiteY1" fmla="*/ 7003474 h 7003474"/>
                <a:gd name="connsiteX2" fmla="*/ 11979718 w 11979718"/>
                <a:gd name="connsiteY2" fmla="*/ 6909955 h 7003474"/>
                <a:gd name="connsiteX3" fmla="*/ 11966822 w 11979718"/>
                <a:gd name="connsiteY3" fmla="*/ 0 h 7003474"/>
                <a:gd name="connsiteX4" fmla="*/ 0 w 11979718"/>
                <a:gd name="connsiteY4" fmla="*/ 0 h 7003474"/>
                <a:gd name="connsiteX0" fmla="*/ 275285 w 11700472"/>
                <a:gd name="connsiteY0" fmla="*/ 20782 h 7003474"/>
                <a:gd name="connsiteX1" fmla="*/ 0 w 11700472"/>
                <a:gd name="connsiteY1" fmla="*/ 7003474 h 7003474"/>
                <a:gd name="connsiteX2" fmla="*/ 11700472 w 11700472"/>
                <a:gd name="connsiteY2" fmla="*/ 6909955 h 7003474"/>
                <a:gd name="connsiteX3" fmla="*/ 11687576 w 11700472"/>
                <a:gd name="connsiteY3" fmla="*/ 0 h 7003474"/>
                <a:gd name="connsiteX4" fmla="*/ 275285 w 11700472"/>
                <a:gd name="connsiteY4" fmla="*/ 20782 h 7003474"/>
                <a:gd name="connsiteX0" fmla="*/ 481623 w 11906810"/>
                <a:gd name="connsiteY0" fmla="*/ 20782 h 6993083"/>
                <a:gd name="connsiteX1" fmla="*/ 0 w 11906810"/>
                <a:gd name="connsiteY1" fmla="*/ 6993083 h 6993083"/>
                <a:gd name="connsiteX2" fmla="*/ 11906810 w 11906810"/>
                <a:gd name="connsiteY2" fmla="*/ 6909955 h 6993083"/>
                <a:gd name="connsiteX3" fmla="*/ 11893914 w 11906810"/>
                <a:gd name="connsiteY3" fmla="*/ 0 h 6993083"/>
                <a:gd name="connsiteX4" fmla="*/ 481623 w 11906810"/>
                <a:gd name="connsiteY4" fmla="*/ 20782 h 6993083"/>
                <a:gd name="connsiteX0" fmla="*/ 470274 w 11895461"/>
                <a:gd name="connsiteY0" fmla="*/ 20782 h 6909955"/>
                <a:gd name="connsiteX1" fmla="*/ 0 w 11895461"/>
                <a:gd name="connsiteY1" fmla="*/ 6883355 h 6909955"/>
                <a:gd name="connsiteX2" fmla="*/ 11895461 w 11895461"/>
                <a:gd name="connsiteY2" fmla="*/ 6909955 h 6909955"/>
                <a:gd name="connsiteX3" fmla="*/ 11882565 w 11895461"/>
                <a:gd name="connsiteY3" fmla="*/ 0 h 6909955"/>
                <a:gd name="connsiteX4" fmla="*/ 470274 w 11895461"/>
                <a:gd name="connsiteY4" fmla="*/ 20782 h 6909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461" h="6909955">
                  <a:moveTo>
                    <a:pt x="470274" y="20782"/>
                  </a:moveTo>
                  <a:lnTo>
                    <a:pt x="0" y="6883355"/>
                  </a:lnTo>
                  <a:lnTo>
                    <a:pt x="11895461" y="6909955"/>
                  </a:lnTo>
                  <a:cubicBezTo>
                    <a:pt x="11891162" y="4606637"/>
                    <a:pt x="11889013" y="3454977"/>
                    <a:pt x="11882565" y="0"/>
                  </a:cubicBezTo>
                  <a:lnTo>
                    <a:pt x="470274" y="2078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dirty="0"/>
            </a:p>
          </p:txBody>
        </p:sp>
      </p:grpSp>
      <p:graphicFrame>
        <p:nvGraphicFramePr>
          <p:cNvPr id="27" name="Table 2">
            <a:extLst>
              <a:ext uri="{FF2B5EF4-FFF2-40B4-BE49-F238E27FC236}">
                <a16:creationId xmlns:a16="http://schemas.microsoft.com/office/drawing/2014/main" id="{5B47F587-5325-8E48-8A27-1A2156A161DE}"/>
              </a:ext>
            </a:extLst>
          </p:cNvPr>
          <p:cNvGraphicFramePr>
            <a:graphicFrameLocks noGrp="1"/>
          </p:cNvGraphicFramePr>
          <p:nvPr/>
        </p:nvGraphicFramePr>
        <p:xfrm>
          <a:off x="5158292" y="1806967"/>
          <a:ext cx="6459083" cy="1076514"/>
        </p:xfrm>
        <a:graphic>
          <a:graphicData uri="http://schemas.openxmlformats.org/drawingml/2006/table">
            <a:tbl>
              <a:tblPr firstRow="1" bandRow="1">
                <a:tableStyleId>{5C22544A-7EE6-4342-B048-85BDC9FD1C3A}</a:tableStyleId>
              </a:tblPr>
              <a:tblGrid>
                <a:gridCol w="2153027">
                  <a:extLst>
                    <a:ext uri="{9D8B030D-6E8A-4147-A177-3AD203B41FA5}">
                      <a16:colId xmlns:a16="http://schemas.microsoft.com/office/drawing/2014/main" val="1595966832"/>
                    </a:ext>
                  </a:extLst>
                </a:gridCol>
                <a:gridCol w="1076514">
                  <a:extLst>
                    <a:ext uri="{9D8B030D-6E8A-4147-A177-3AD203B41FA5}">
                      <a16:colId xmlns:a16="http://schemas.microsoft.com/office/drawing/2014/main" val="647035599"/>
                    </a:ext>
                  </a:extLst>
                </a:gridCol>
                <a:gridCol w="1076514">
                  <a:extLst>
                    <a:ext uri="{9D8B030D-6E8A-4147-A177-3AD203B41FA5}">
                      <a16:colId xmlns:a16="http://schemas.microsoft.com/office/drawing/2014/main" val="2738743795"/>
                    </a:ext>
                  </a:extLst>
                </a:gridCol>
                <a:gridCol w="1076514">
                  <a:extLst>
                    <a:ext uri="{9D8B030D-6E8A-4147-A177-3AD203B41FA5}">
                      <a16:colId xmlns:a16="http://schemas.microsoft.com/office/drawing/2014/main" val="1023142110"/>
                    </a:ext>
                  </a:extLst>
                </a:gridCol>
                <a:gridCol w="1076514">
                  <a:extLst>
                    <a:ext uri="{9D8B030D-6E8A-4147-A177-3AD203B41FA5}">
                      <a16:colId xmlns:a16="http://schemas.microsoft.com/office/drawing/2014/main" val="2568768170"/>
                    </a:ext>
                  </a:extLst>
                </a:gridCol>
              </a:tblGrid>
              <a:tr h="1076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bg1"/>
                        </a:solidFill>
                        <a:latin typeface="DIN-Bold" pitchFamily="2" charset="0"/>
                      </a:endParaRPr>
                    </a:p>
                  </a:txBody>
                  <a:tcPr marL="87718" marR="87718" marT="43860" marB="438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23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DIN-Bold" pitchFamily="2" charset="0"/>
                        </a:rPr>
                        <a:t>ANALYSIS AND STRATEGY</a:t>
                      </a:r>
                    </a:p>
                  </a:txBody>
                  <a:tcPr marL="87718" marR="87718" marT="43860" marB="43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23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effectLst/>
                          <a:latin typeface="+mj-lt"/>
                          <a:ea typeface="MS PGothic" panose="020B0600070205080204" pitchFamily="34" charset="-128"/>
                          <a:cs typeface="+mn-cs"/>
                        </a:rPr>
                        <a:t>Research </a:t>
                      </a:r>
                      <a:br>
                        <a:rPr lang="en-GB" sz="1000" b="1" kern="1200" dirty="0">
                          <a:solidFill>
                            <a:schemeClr val="bg1"/>
                          </a:solidFill>
                          <a:effectLst/>
                          <a:latin typeface="+mj-lt"/>
                          <a:ea typeface="MS PGothic" panose="020B0600070205080204" pitchFamily="34" charset="-128"/>
                          <a:cs typeface="+mn-cs"/>
                        </a:rPr>
                      </a:br>
                      <a:r>
                        <a:rPr lang="en-GB" sz="1000" b="1" kern="1200" dirty="0">
                          <a:solidFill>
                            <a:schemeClr val="bg1"/>
                          </a:solidFill>
                          <a:effectLst/>
                          <a:latin typeface="+mj-lt"/>
                          <a:ea typeface="MS PGothic" panose="020B0600070205080204" pitchFamily="34" charset="-128"/>
                          <a:cs typeface="+mn-cs"/>
                        </a:rPr>
                        <a:t>&amp; Economics</a:t>
                      </a:r>
                    </a:p>
                  </a:txBody>
                  <a:tcPr marL="87718" marR="87718" marT="43860" marB="43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23D">
                        <a:alpha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effectLst/>
                          <a:latin typeface="+mj-lt"/>
                          <a:ea typeface="MS PGothic" panose="020B0600070205080204" pitchFamily="34" charset="-128"/>
                          <a:cs typeface="+mn-cs"/>
                        </a:rPr>
                        <a:t>Market Entry </a:t>
                      </a:r>
                      <a:br>
                        <a:rPr lang="en-GB" sz="1000" b="1" kern="1200" dirty="0">
                          <a:solidFill>
                            <a:schemeClr val="bg1"/>
                          </a:solidFill>
                          <a:effectLst/>
                          <a:latin typeface="+mj-lt"/>
                          <a:ea typeface="MS PGothic" panose="020B0600070205080204" pitchFamily="34" charset="-128"/>
                          <a:cs typeface="+mn-cs"/>
                        </a:rPr>
                      </a:br>
                      <a:r>
                        <a:rPr lang="en-GB" sz="1000" b="1" kern="1200" dirty="0">
                          <a:solidFill>
                            <a:schemeClr val="bg1"/>
                          </a:solidFill>
                          <a:effectLst/>
                          <a:latin typeface="+mj-lt"/>
                          <a:ea typeface="MS PGothic" panose="020B0600070205080204" pitchFamily="34" charset="-128"/>
                          <a:cs typeface="+mn-cs"/>
                        </a:rPr>
                        <a:t>&amp; Growth Strategy</a:t>
                      </a:r>
                    </a:p>
                  </a:txBody>
                  <a:tcPr marL="87718" marR="87718" marT="43860" marB="43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23D">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effectLst/>
                          <a:latin typeface="+mj-lt"/>
                          <a:ea typeface="MS PGothic" panose="020B0600070205080204" pitchFamily="34" charset="-128"/>
                          <a:cs typeface="+mn-cs"/>
                        </a:rPr>
                        <a:t>Low Carbon Strategy </a:t>
                      </a:r>
                      <a:br>
                        <a:rPr lang="en-GB" sz="1000" b="1" kern="1200" dirty="0">
                          <a:solidFill>
                            <a:schemeClr val="bg1"/>
                          </a:solidFill>
                          <a:effectLst/>
                          <a:latin typeface="+mj-lt"/>
                          <a:ea typeface="MS PGothic" panose="020B0600070205080204" pitchFamily="34" charset="-128"/>
                          <a:cs typeface="+mn-cs"/>
                        </a:rPr>
                      </a:br>
                      <a:r>
                        <a:rPr lang="en-GB" sz="1000" b="1" kern="1200" dirty="0">
                          <a:solidFill>
                            <a:schemeClr val="bg1"/>
                          </a:solidFill>
                          <a:effectLst/>
                          <a:latin typeface="+mj-lt"/>
                          <a:ea typeface="MS PGothic" panose="020B0600070205080204" pitchFamily="34" charset="-128"/>
                          <a:cs typeface="+mn-cs"/>
                        </a:rPr>
                        <a:t>&amp; Transition</a:t>
                      </a:r>
                    </a:p>
                  </a:txBody>
                  <a:tcPr marL="87718" marR="87718" marT="43860" marB="438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23D">
                        <a:alpha val="70000"/>
                      </a:srgbClr>
                    </a:solidFill>
                  </a:tcPr>
                </a:tc>
                <a:extLst>
                  <a:ext uri="{0D108BD9-81ED-4DB2-BD59-A6C34878D82A}">
                    <a16:rowId xmlns:a16="http://schemas.microsoft.com/office/drawing/2014/main" val="506776524"/>
                  </a:ext>
                </a:extLst>
              </a:tr>
            </a:tbl>
          </a:graphicData>
        </a:graphic>
      </p:graphicFrame>
      <p:pic>
        <p:nvPicPr>
          <p:cNvPr id="6" name="Picture 5">
            <a:extLst>
              <a:ext uri="{FF2B5EF4-FFF2-40B4-BE49-F238E27FC236}">
                <a16:creationId xmlns:a16="http://schemas.microsoft.com/office/drawing/2014/main" id="{14AD5EE1-7089-9B4E-B1FF-75791971CA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8864"/>
          <a:stretch/>
        </p:blipFill>
        <p:spPr>
          <a:xfrm>
            <a:off x="566827" y="5556911"/>
            <a:ext cx="1562730" cy="730722"/>
          </a:xfrm>
          <a:prstGeom prst="rect">
            <a:avLst/>
          </a:prstGeom>
        </p:spPr>
      </p:pic>
      <p:graphicFrame>
        <p:nvGraphicFramePr>
          <p:cNvPr id="38" name="Table 2">
            <a:extLst>
              <a:ext uri="{FF2B5EF4-FFF2-40B4-BE49-F238E27FC236}">
                <a16:creationId xmlns:a16="http://schemas.microsoft.com/office/drawing/2014/main" id="{801B83DE-09CD-0D49-8062-032C10304E25}"/>
              </a:ext>
            </a:extLst>
          </p:cNvPr>
          <p:cNvGraphicFramePr>
            <a:graphicFrameLocks noGrp="1"/>
          </p:cNvGraphicFramePr>
          <p:nvPr/>
        </p:nvGraphicFramePr>
        <p:xfrm>
          <a:off x="5158292" y="2892188"/>
          <a:ext cx="6459083" cy="1148281"/>
        </p:xfrm>
        <a:graphic>
          <a:graphicData uri="http://schemas.openxmlformats.org/drawingml/2006/table">
            <a:tbl>
              <a:tblPr firstRow="1" bandRow="1">
                <a:tableStyleId>{5C22544A-7EE6-4342-B048-85BDC9FD1C3A}</a:tableStyleId>
              </a:tblPr>
              <a:tblGrid>
                <a:gridCol w="2153027">
                  <a:extLst>
                    <a:ext uri="{9D8B030D-6E8A-4147-A177-3AD203B41FA5}">
                      <a16:colId xmlns:a16="http://schemas.microsoft.com/office/drawing/2014/main" val="1595966832"/>
                    </a:ext>
                  </a:extLst>
                </a:gridCol>
                <a:gridCol w="1076514">
                  <a:extLst>
                    <a:ext uri="{9D8B030D-6E8A-4147-A177-3AD203B41FA5}">
                      <a16:colId xmlns:a16="http://schemas.microsoft.com/office/drawing/2014/main" val="647035599"/>
                    </a:ext>
                  </a:extLst>
                </a:gridCol>
                <a:gridCol w="1076514">
                  <a:extLst>
                    <a:ext uri="{9D8B030D-6E8A-4147-A177-3AD203B41FA5}">
                      <a16:colId xmlns:a16="http://schemas.microsoft.com/office/drawing/2014/main" val="2738743795"/>
                    </a:ext>
                  </a:extLst>
                </a:gridCol>
                <a:gridCol w="1076514">
                  <a:extLst>
                    <a:ext uri="{9D8B030D-6E8A-4147-A177-3AD203B41FA5}">
                      <a16:colId xmlns:a16="http://schemas.microsoft.com/office/drawing/2014/main" val="1023142110"/>
                    </a:ext>
                  </a:extLst>
                </a:gridCol>
                <a:gridCol w="1076514">
                  <a:extLst>
                    <a:ext uri="{9D8B030D-6E8A-4147-A177-3AD203B41FA5}">
                      <a16:colId xmlns:a16="http://schemas.microsoft.com/office/drawing/2014/main" val="2568768170"/>
                    </a:ext>
                  </a:extLst>
                </a:gridCol>
              </a:tblGrid>
              <a:tr h="1148281">
                <a:tc>
                  <a:txBody>
                    <a:bodyPr/>
                    <a:lstStyle/>
                    <a:p>
                      <a:pPr algn="ctr"/>
                      <a:endParaRPr lang="en-GB" sz="1100" dirty="0">
                        <a:solidFill>
                          <a:schemeClr val="bg2">
                            <a:lumMod val="25000"/>
                          </a:schemeClr>
                        </a:solidFill>
                        <a:effectLst/>
                        <a:latin typeface="+mj-lt"/>
                        <a:ea typeface="MS PGothic" panose="020B0600070205080204" pitchFamily="34" charset="-128"/>
                      </a:endParaRPr>
                    </a:p>
                  </a:txBody>
                  <a:tcPr marL="65790" marR="6579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44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DIN-Bold" pitchFamily="2" charset="0"/>
                        </a:rPr>
                        <a:t>SHAPE AND INFLUENCE</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4499"/>
                    </a:solidFill>
                  </a:tcPr>
                </a:tc>
                <a:tc>
                  <a:txBody>
                    <a:bodyPr/>
                    <a:lstStyle/>
                    <a:p>
                      <a:pPr algn="ctr"/>
                      <a:r>
                        <a:rPr lang="en-GB" sz="1000" dirty="0">
                          <a:solidFill>
                            <a:schemeClr val="bg1"/>
                          </a:solidFill>
                          <a:effectLst/>
                          <a:latin typeface="+mj-lt"/>
                          <a:ea typeface="MS PGothic" panose="020B0600070205080204" pitchFamily="34" charset="-128"/>
                        </a:rPr>
                        <a:t>Partnership </a:t>
                      </a:r>
                      <a:br>
                        <a:rPr lang="en-GB" sz="1000" dirty="0">
                          <a:solidFill>
                            <a:schemeClr val="bg1"/>
                          </a:solidFill>
                          <a:effectLst/>
                          <a:latin typeface="+mj-lt"/>
                          <a:ea typeface="MS PGothic" panose="020B0600070205080204" pitchFamily="34" charset="-128"/>
                        </a:rPr>
                      </a:br>
                      <a:r>
                        <a:rPr lang="en-GB" sz="1000" dirty="0">
                          <a:solidFill>
                            <a:schemeClr val="bg1"/>
                          </a:solidFill>
                          <a:effectLst/>
                          <a:latin typeface="+mj-lt"/>
                          <a:ea typeface="MS PGothic" panose="020B0600070205080204" pitchFamily="34" charset="-128"/>
                        </a:rPr>
                        <a:t>&amp; Consortia Building</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4499">
                        <a:alpha val="90000"/>
                      </a:srgbClr>
                    </a:solidFill>
                  </a:tcPr>
                </a:tc>
                <a:tc>
                  <a:txBody>
                    <a:bodyPr/>
                    <a:lstStyle/>
                    <a:p>
                      <a:pPr algn="ctr"/>
                      <a:r>
                        <a:rPr lang="en-GB" sz="1000" kern="1200" dirty="0">
                          <a:solidFill>
                            <a:schemeClr val="bg1"/>
                          </a:solidFill>
                          <a:effectLst/>
                          <a:latin typeface="+mj-lt"/>
                          <a:ea typeface="MS PGothic" panose="020B0600070205080204" pitchFamily="34" charset="-128"/>
                          <a:cs typeface="+mn-cs"/>
                        </a:rPr>
                        <a:t>Stakeholder Influencing </a:t>
                      </a:r>
                      <a:br>
                        <a:rPr lang="en-GB" sz="1000" kern="1200" dirty="0">
                          <a:solidFill>
                            <a:schemeClr val="bg1"/>
                          </a:solidFill>
                          <a:effectLst/>
                          <a:latin typeface="+mj-lt"/>
                          <a:ea typeface="MS PGothic" panose="020B0600070205080204" pitchFamily="34" charset="-128"/>
                          <a:cs typeface="+mn-cs"/>
                        </a:rPr>
                      </a:br>
                      <a:r>
                        <a:rPr lang="en-GB" sz="1000" kern="1200" dirty="0">
                          <a:solidFill>
                            <a:schemeClr val="bg1"/>
                          </a:solidFill>
                          <a:effectLst/>
                          <a:latin typeface="+mj-lt"/>
                          <a:ea typeface="MS PGothic" panose="020B0600070205080204" pitchFamily="34" charset="-128"/>
                          <a:cs typeface="+mn-cs"/>
                        </a:rPr>
                        <a:t>&amp; Engagement</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4499">
                        <a:alpha val="80000"/>
                      </a:srgbClr>
                    </a:solidFill>
                  </a:tcPr>
                </a:tc>
                <a:tc>
                  <a:txBody>
                    <a:bodyPr/>
                    <a:lstStyle/>
                    <a:p>
                      <a:pPr algn="ctr"/>
                      <a:r>
                        <a:rPr lang="en-GB" sz="1000" kern="1200" dirty="0">
                          <a:solidFill>
                            <a:schemeClr val="bg1"/>
                          </a:solidFill>
                          <a:effectLst/>
                          <a:latin typeface="+mj-lt"/>
                          <a:ea typeface="MS PGothic" panose="020B0600070205080204" pitchFamily="34" charset="-128"/>
                          <a:cs typeface="+mn-cs"/>
                        </a:rPr>
                        <a:t>Policy insight </a:t>
                      </a:r>
                      <a:br>
                        <a:rPr lang="en-GB" sz="1000" kern="1200" dirty="0">
                          <a:solidFill>
                            <a:schemeClr val="bg1"/>
                          </a:solidFill>
                          <a:effectLst/>
                          <a:latin typeface="+mj-lt"/>
                          <a:ea typeface="MS PGothic" panose="020B0600070205080204" pitchFamily="34" charset="-128"/>
                          <a:cs typeface="+mn-cs"/>
                        </a:rPr>
                      </a:br>
                      <a:r>
                        <a:rPr lang="en-GB" sz="1000" kern="1200" dirty="0">
                          <a:solidFill>
                            <a:schemeClr val="bg1"/>
                          </a:solidFill>
                          <a:effectLst/>
                          <a:latin typeface="+mj-lt"/>
                          <a:ea typeface="MS PGothic" panose="020B0600070205080204" pitchFamily="34" charset="-128"/>
                          <a:cs typeface="+mn-cs"/>
                        </a:rPr>
                        <a:t>&amp; Campaigns</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4499">
                        <a:alpha val="70000"/>
                      </a:srgbClr>
                    </a:solidFill>
                  </a:tcPr>
                </a:tc>
                <a:extLst>
                  <a:ext uri="{0D108BD9-81ED-4DB2-BD59-A6C34878D82A}">
                    <a16:rowId xmlns:a16="http://schemas.microsoft.com/office/drawing/2014/main" val="2137065670"/>
                  </a:ext>
                </a:extLst>
              </a:tr>
            </a:tbl>
          </a:graphicData>
        </a:graphic>
      </p:graphicFrame>
      <p:graphicFrame>
        <p:nvGraphicFramePr>
          <p:cNvPr id="39" name="Table 2">
            <a:extLst>
              <a:ext uri="{FF2B5EF4-FFF2-40B4-BE49-F238E27FC236}">
                <a16:creationId xmlns:a16="http://schemas.microsoft.com/office/drawing/2014/main" id="{3E828B6A-098D-F046-B198-250102F41DDF}"/>
              </a:ext>
            </a:extLst>
          </p:cNvPr>
          <p:cNvGraphicFramePr>
            <a:graphicFrameLocks noGrp="1"/>
          </p:cNvGraphicFramePr>
          <p:nvPr/>
        </p:nvGraphicFramePr>
        <p:xfrm>
          <a:off x="5158292" y="4048621"/>
          <a:ext cx="6459083" cy="1148281"/>
        </p:xfrm>
        <a:graphic>
          <a:graphicData uri="http://schemas.openxmlformats.org/drawingml/2006/table">
            <a:tbl>
              <a:tblPr firstRow="1" bandRow="1">
                <a:tableStyleId>{5C22544A-7EE6-4342-B048-85BDC9FD1C3A}</a:tableStyleId>
              </a:tblPr>
              <a:tblGrid>
                <a:gridCol w="2153027">
                  <a:extLst>
                    <a:ext uri="{9D8B030D-6E8A-4147-A177-3AD203B41FA5}">
                      <a16:colId xmlns:a16="http://schemas.microsoft.com/office/drawing/2014/main" val="1595966832"/>
                    </a:ext>
                  </a:extLst>
                </a:gridCol>
                <a:gridCol w="1076514">
                  <a:extLst>
                    <a:ext uri="{9D8B030D-6E8A-4147-A177-3AD203B41FA5}">
                      <a16:colId xmlns:a16="http://schemas.microsoft.com/office/drawing/2014/main" val="647035599"/>
                    </a:ext>
                  </a:extLst>
                </a:gridCol>
                <a:gridCol w="1076514">
                  <a:extLst>
                    <a:ext uri="{9D8B030D-6E8A-4147-A177-3AD203B41FA5}">
                      <a16:colId xmlns:a16="http://schemas.microsoft.com/office/drawing/2014/main" val="2738743795"/>
                    </a:ext>
                  </a:extLst>
                </a:gridCol>
                <a:gridCol w="1076514">
                  <a:extLst>
                    <a:ext uri="{9D8B030D-6E8A-4147-A177-3AD203B41FA5}">
                      <a16:colId xmlns:a16="http://schemas.microsoft.com/office/drawing/2014/main" val="1023142110"/>
                    </a:ext>
                  </a:extLst>
                </a:gridCol>
                <a:gridCol w="1076514">
                  <a:extLst>
                    <a:ext uri="{9D8B030D-6E8A-4147-A177-3AD203B41FA5}">
                      <a16:colId xmlns:a16="http://schemas.microsoft.com/office/drawing/2014/main" val="2568768170"/>
                    </a:ext>
                  </a:extLst>
                </a:gridCol>
              </a:tblGrid>
              <a:tr h="1148281">
                <a:tc>
                  <a:txBody>
                    <a:bodyPr/>
                    <a:lstStyle/>
                    <a:p>
                      <a:pPr algn="ctr"/>
                      <a:endParaRPr lang="en-GB" sz="1100" dirty="0">
                        <a:solidFill>
                          <a:schemeClr val="bg2">
                            <a:lumMod val="25000"/>
                          </a:schemeClr>
                        </a:solidFill>
                        <a:effectLst/>
                        <a:latin typeface="+mj-lt"/>
                        <a:ea typeface="MS PGothic" panose="020B0600070205080204" pitchFamily="34" charset="-128"/>
                      </a:endParaRPr>
                    </a:p>
                  </a:txBody>
                  <a:tcPr marL="65790" marR="6579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9A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DIN-Bold" pitchFamily="2" charset="0"/>
                        </a:rPr>
                        <a:t>DEVELOP SOLUTIONS</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9A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effectLst/>
                          <a:latin typeface="+mj-lt"/>
                          <a:ea typeface="MS PGothic" panose="020B0600070205080204" pitchFamily="34" charset="-128"/>
                          <a:cs typeface="+mn-cs"/>
                        </a:rPr>
                        <a:t>Technical </a:t>
                      </a:r>
                      <a:br>
                        <a:rPr lang="en-GB" sz="1000" kern="1200" dirty="0">
                          <a:solidFill>
                            <a:schemeClr val="bg1"/>
                          </a:solidFill>
                          <a:effectLst/>
                          <a:latin typeface="+mj-lt"/>
                          <a:ea typeface="MS PGothic" panose="020B0600070205080204" pitchFamily="34" charset="-128"/>
                          <a:cs typeface="+mn-cs"/>
                        </a:rPr>
                      </a:br>
                      <a:r>
                        <a:rPr lang="en-GB" sz="1000" kern="1200" dirty="0">
                          <a:solidFill>
                            <a:schemeClr val="bg1"/>
                          </a:solidFill>
                          <a:effectLst/>
                          <a:latin typeface="+mj-lt"/>
                          <a:ea typeface="MS PGothic" panose="020B0600070205080204" pitchFamily="34" charset="-128"/>
                          <a:cs typeface="+mn-cs"/>
                        </a:rPr>
                        <a:t>&amp; Commercial Advisory</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9A59">
                        <a:alpha val="90000"/>
                      </a:srgbClr>
                    </a:solidFill>
                  </a:tcPr>
                </a:tc>
                <a:tc>
                  <a:txBody>
                    <a:bodyPr/>
                    <a:lstStyle/>
                    <a:p>
                      <a:pPr algn="ctr"/>
                      <a:r>
                        <a:rPr lang="en-GB" sz="1000" kern="1200" dirty="0">
                          <a:solidFill>
                            <a:schemeClr val="bg1"/>
                          </a:solidFill>
                          <a:effectLst/>
                          <a:latin typeface="+mj-lt"/>
                          <a:ea typeface="MS PGothic" panose="020B0600070205080204" pitchFamily="34" charset="-128"/>
                          <a:cs typeface="+mn-cs"/>
                        </a:rPr>
                        <a:t>Market Design </a:t>
                      </a:r>
                      <a:br>
                        <a:rPr lang="en-GB" sz="1000" kern="1200" dirty="0">
                          <a:solidFill>
                            <a:schemeClr val="bg1"/>
                          </a:solidFill>
                          <a:effectLst/>
                          <a:latin typeface="+mj-lt"/>
                          <a:ea typeface="MS PGothic" panose="020B0600070205080204" pitchFamily="34" charset="-128"/>
                          <a:cs typeface="+mn-cs"/>
                        </a:rPr>
                      </a:br>
                      <a:r>
                        <a:rPr lang="en-GB" sz="1000" kern="1200" dirty="0">
                          <a:solidFill>
                            <a:schemeClr val="bg1"/>
                          </a:solidFill>
                          <a:effectLst/>
                          <a:latin typeface="+mj-lt"/>
                          <a:ea typeface="MS PGothic" panose="020B0600070205080204" pitchFamily="34" charset="-128"/>
                          <a:cs typeface="+mn-cs"/>
                        </a:rPr>
                        <a:t>&amp; Governance</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9A59">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effectLst/>
                          <a:latin typeface="+mj-lt"/>
                          <a:ea typeface="MS PGothic" panose="020B0600070205080204" pitchFamily="34" charset="-128"/>
                          <a:cs typeface="+mn-cs"/>
                        </a:rPr>
                        <a:t>Innovation Support</a:t>
                      </a:r>
                    </a:p>
                    <a:p>
                      <a:pPr algn="ctr"/>
                      <a:endParaRPr lang="en-GB" sz="1000" dirty="0">
                        <a:solidFill>
                          <a:schemeClr val="bg1"/>
                        </a:solidFill>
                        <a:effectLst/>
                        <a:latin typeface="+mj-lt"/>
                        <a:ea typeface="MS PGothic" panose="020B0600070205080204" pitchFamily="34" charset="-128"/>
                      </a:endParaRP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9A59">
                        <a:alpha val="70000"/>
                      </a:srgbClr>
                    </a:solidFill>
                  </a:tcPr>
                </a:tc>
                <a:extLst>
                  <a:ext uri="{0D108BD9-81ED-4DB2-BD59-A6C34878D82A}">
                    <a16:rowId xmlns:a16="http://schemas.microsoft.com/office/drawing/2014/main" val="2797684318"/>
                  </a:ext>
                </a:extLst>
              </a:tr>
            </a:tbl>
          </a:graphicData>
        </a:graphic>
      </p:graphicFrame>
      <p:graphicFrame>
        <p:nvGraphicFramePr>
          <p:cNvPr id="40" name="Table 2">
            <a:extLst>
              <a:ext uri="{FF2B5EF4-FFF2-40B4-BE49-F238E27FC236}">
                <a16:creationId xmlns:a16="http://schemas.microsoft.com/office/drawing/2014/main" id="{02A8AD27-0ACA-5349-B4FA-BEF02E473F2C}"/>
              </a:ext>
            </a:extLst>
          </p:cNvPr>
          <p:cNvGraphicFramePr>
            <a:graphicFrameLocks noGrp="1"/>
          </p:cNvGraphicFramePr>
          <p:nvPr/>
        </p:nvGraphicFramePr>
        <p:xfrm>
          <a:off x="5158292" y="5207614"/>
          <a:ext cx="6459083" cy="1076514"/>
        </p:xfrm>
        <a:graphic>
          <a:graphicData uri="http://schemas.openxmlformats.org/drawingml/2006/table">
            <a:tbl>
              <a:tblPr firstRow="1" bandRow="1">
                <a:tableStyleId>{5C22544A-7EE6-4342-B048-85BDC9FD1C3A}</a:tableStyleId>
              </a:tblPr>
              <a:tblGrid>
                <a:gridCol w="2153027">
                  <a:extLst>
                    <a:ext uri="{9D8B030D-6E8A-4147-A177-3AD203B41FA5}">
                      <a16:colId xmlns:a16="http://schemas.microsoft.com/office/drawing/2014/main" val="1595966832"/>
                    </a:ext>
                  </a:extLst>
                </a:gridCol>
                <a:gridCol w="1076514">
                  <a:extLst>
                    <a:ext uri="{9D8B030D-6E8A-4147-A177-3AD203B41FA5}">
                      <a16:colId xmlns:a16="http://schemas.microsoft.com/office/drawing/2014/main" val="647035599"/>
                    </a:ext>
                  </a:extLst>
                </a:gridCol>
                <a:gridCol w="1076514">
                  <a:extLst>
                    <a:ext uri="{9D8B030D-6E8A-4147-A177-3AD203B41FA5}">
                      <a16:colId xmlns:a16="http://schemas.microsoft.com/office/drawing/2014/main" val="2738743795"/>
                    </a:ext>
                  </a:extLst>
                </a:gridCol>
                <a:gridCol w="1076514">
                  <a:extLst>
                    <a:ext uri="{9D8B030D-6E8A-4147-A177-3AD203B41FA5}">
                      <a16:colId xmlns:a16="http://schemas.microsoft.com/office/drawing/2014/main" val="1023142110"/>
                    </a:ext>
                  </a:extLst>
                </a:gridCol>
                <a:gridCol w="1076514">
                  <a:extLst>
                    <a:ext uri="{9D8B030D-6E8A-4147-A177-3AD203B41FA5}">
                      <a16:colId xmlns:a16="http://schemas.microsoft.com/office/drawing/2014/main" val="2568768170"/>
                    </a:ext>
                  </a:extLst>
                </a:gridCol>
              </a:tblGrid>
              <a:tr h="1076514">
                <a:tc>
                  <a:txBody>
                    <a:bodyPr/>
                    <a:lstStyle/>
                    <a:p>
                      <a:pPr algn="ctr"/>
                      <a:endParaRPr lang="en-GB" sz="1100" dirty="0">
                        <a:solidFill>
                          <a:schemeClr val="bg2">
                            <a:lumMod val="25000"/>
                          </a:schemeClr>
                        </a:solidFill>
                        <a:effectLst/>
                        <a:latin typeface="+mj-lt"/>
                        <a:ea typeface="MS PGothic" panose="020B0600070205080204" pitchFamily="34" charset="-128"/>
                      </a:endParaRPr>
                    </a:p>
                  </a:txBody>
                  <a:tcPr marL="65790" marR="6579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555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DIN-Bold" pitchFamily="2" charset="0"/>
                        </a:rPr>
                        <a:t>IMPLEMENT AND CHANGE</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555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effectLst/>
                          <a:latin typeface="+mj-lt"/>
                          <a:ea typeface="MS PGothic" panose="020B0600070205080204" pitchFamily="34" charset="-128"/>
                          <a:cs typeface="+mn-cs"/>
                        </a:rPr>
                        <a:t>Cyber Security </a:t>
                      </a:r>
                      <a:br>
                        <a:rPr lang="en-GB" sz="1000" kern="1200" dirty="0">
                          <a:solidFill>
                            <a:schemeClr val="bg1"/>
                          </a:solidFill>
                          <a:effectLst/>
                          <a:latin typeface="+mj-lt"/>
                          <a:ea typeface="MS PGothic" panose="020B0600070205080204" pitchFamily="34" charset="-128"/>
                          <a:cs typeface="+mn-cs"/>
                        </a:rPr>
                      </a:br>
                      <a:r>
                        <a:rPr lang="en-GB" sz="1000" kern="1200" dirty="0">
                          <a:solidFill>
                            <a:schemeClr val="bg1"/>
                          </a:solidFill>
                          <a:effectLst/>
                          <a:latin typeface="+mj-lt"/>
                          <a:ea typeface="MS PGothic" panose="020B0600070205080204" pitchFamily="34" charset="-128"/>
                          <a:cs typeface="+mn-cs"/>
                        </a:rPr>
                        <a:t>&amp; Data Protection</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5555">
                        <a:alpha val="90000"/>
                      </a:srgbClr>
                    </a:solidFill>
                  </a:tcPr>
                </a:tc>
                <a:tc>
                  <a:txBody>
                    <a:bodyPr/>
                    <a:lstStyle/>
                    <a:p>
                      <a:pPr algn="ctr"/>
                      <a:r>
                        <a:rPr lang="en-GB" sz="1000" kern="1200" dirty="0">
                          <a:solidFill>
                            <a:schemeClr val="bg1"/>
                          </a:solidFill>
                          <a:effectLst/>
                          <a:latin typeface="+mj-lt"/>
                          <a:ea typeface="MS PGothic" panose="020B0600070205080204" pitchFamily="34" charset="-128"/>
                          <a:cs typeface="+mn-cs"/>
                        </a:rPr>
                        <a:t>Programme &amp; Scheme  Management</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5555">
                        <a:alpha val="80000"/>
                      </a:srgbClr>
                    </a:solidFill>
                  </a:tcPr>
                </a:tc>
                <a:tc>
                  <a:txBody>
                    <a:bodyPr/>
                    <a:lstStyle/>
                    <a:p>
                      <a:pPr algn="ctr"/>
                      <a:r>
                        <a:rPr lang="en-GB" sz="1000" kern="1200" dirty="0">
                          <a:solidFill>
                            <a:schemeClr val="bg1"/>
                          </a:solidFill>
                          <a:effectLst/>
                          <a:latin typeface="+mj-lt"/>
                          <a:ea typeface="MS PGothic" panose="020B0600070205080204" pitchFamily="34" charset="-128"/>
                          <a:cs typeface="+mn-cs"/>
                        </a:rPr>
                        <a:t>Testing, Certification </a:t>
                      </a:r>
                      <a:br>
                        <a:rPr lang="en-GB" sz="1000" kern="1200" dirty="0">
                          <a:solidFill>
                            <a:schemeClr val="bg1"/>
                          </a:solidFill>
                          <a:effectLst/>
                          <a:latin typeface="+mj-lt"/>
                          <a:ea typeface="MS PGothic" panose="020B0600070205080204" pitchFamily="34" charset="-128"/>
                          <a:cs typeface="+mn-cs"/>
                        </a:rPr>
                      </a:br>
                      <a:r>
                        <a:rPr lang="en-GB" sz="1000" kern="1200" dirty="0">
                          <a:solidFill>
                            <a:schemeClr val="bg1"/>
                          </a:solidFill>
                          <a:effectLst/>
                          <a:latin typeface="+mj-lt"/>
                          <a:ea typeface="MS PGothic" panose="020B0600070205080204" pitchFamily="34" charset="-128"/>
                          <a:cs typeface="+mn-cs"/>
                        </a:rPr>
                        <a:t>&amp; Assurance</a:t>
                      </a:r>
                    </a:p>
                  </a:txBody>
                  <a:tcPr marL="65790" marR="657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5555">
                        <a:alpha val="70000"/>
                      </a:srgbClr>
                    </a:solidFill>
                  </a:tcPr>
                </a:tc>
                <a:extLst>
                  <a:ext uri="{0D108BD9-81ED-4DB2-BD59-A6C34878D82A}">
                    <a16:rowId xmlns:a16="http://schemas.microsoft.com/office/drawing/2014/main" val="2908623521"/>
                  </a:ext>
                </a:extLst>
              </a:tr>
            </a:tbl>
          </a:graphicData>
        </a:graphic>
      </p:graphicFrame>
      <p:sp>
        <p:nvSpPr>
          <p:cNvPr id="8" name="Rectangle 7">
            <a:extLst>
              <a:ext uri="{FF2B5EF4-FFF2-40B4-BE49-F238E27FC236}">
                <a16:creationId xmlns:a16="http://schemas.microsoft.com/office/drawing/2014/main" id="{9371ED64-2DF8-E545-9974-8035E772C9C0}"/>
              </a:ext>
            </a:extLst>
          </p:cNvPr>
          <p:cNvSpPr/>
          <p:nvPr/>
        </p:nvSpPr>
        <p:spPr>
          <a:xfrm rot="2700000">
            <a:off x="3416012" y="2353582"/>
            <a:ext cx="3390836" cy="3390836"/>
          </a:xfrm>
          <a:custGeom>
            <a:avLst/>
            <a:gdLst>
              <a:gd name="connsiteX0" fmla="*/ 0 w 3401817"/>
              <a:gd name="connsiteY0" fmla="*/ 0 h 3401817"/>
              <a:gd name="connsiteX1" fmla="*/ 3401817 w 3401817"/>
              <a:gd name="connsiteY1" fmla="*/ 0 h 3401817"/>
              <a:gd name="connsiteX2" fmla="*/ 3401817 w 3401817"/>
              <a:gd name="connsiteY2" fmla="*/ 3401817 h 3401817"/>
              <a:gd name="connsiteX3" fmla="*/ 0 w 3401817"/>
              <a:gd name="connsiteY3" fmla="*/ 3401817 h 3401817"/>
              <a:gd name="connsiteX4" fmla="*/ 0 w 3401817"/>
              <a:gd name="connsiteY4" fmla="*/ 0 h 3401817"/>
              <a:gd name="connsiteX0" fmla="*/ 0 w 3401817"/>
              <a:gd name="connsiteY0" fmla="*/ 0 h 3401817"/>
              <a:gd name="connsiteX1" fmla="*/ 3401817 w 3401817"/>
              <a:gd name="connsiteY1" fmla="*/ 0 h 3401817"/>
              <a:gd name="connsiteX2" fmla="*/ 3401817 w 3401817"/>
              <a:gd name="connsiteY2" fmla="*/ 3401817 h 3401817"/>
              <a:gd name="connsiteX3" fmla="*/ 471828 w 3401817"/>
              <a:gd name="connsiteY3" fmla="*/ 2941639 h 3401817"/>
              <a:gd name="connsiteX4" fmla="*/ 0 w 3401817"/>
              <a:gd name="connsiteY4" fmla="*/ 0 h 340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817" h="3401817">
                <a:moveTo>
                  <a:pt x="0" y="0"/>
                </a:moveTo>
                <a:lnTo>
                  <a:pt x="3401817" y="0"/>
                </a:lnTo>
                <a:lnTo>
                  <a:pt x="3401817" y="3401817"/>
                </a:lnTo>
                <a:lnTo>
                  <a:pt x="471828" y="294163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10" name="Title 1">
            <a:extLst>
              <a:ext uri="{FF2B5EF4-FFF2-40B4-BE49-F238E27FC236}">
                <a16:creationId xmlns:a16="http://schemas.microsoft.com/office/drawing/2014/main" id="{23028854-47E3-1848-9962-37E8EE5AF1ED}"/>
              </a:ext>
            </a:extLst>
          </p:cNvPr>
          <p:cNvSpPr txBox="1">
            <a:spLocks/>
          </p:cNvSpPr>
          <p:nvPr/>
        </p:nvSpPr>
        <p:spPr>
          <a:xfrm>
            <a:off x="3240819" y="370686"/>
            <a:ext cx="8146645" cy="562295"/>
          </a:xfrm>
          <a:prstGeom prst="rect">
            <a:avLst/>
          </a:prstGeom>
          <a:solidFill>
            <a:schemeClr val="bg1">
              <a:alpha val="0"/>
            </a:schemeClr>
          </a:solidFill>
        </p:spPr>
        <p:txBody>
          <a:bodyPr vert="horz" lIns="91144" tIns="45572" rIns="91144" bIns="45572" rtlCol="0" anchor="b">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l"/>
            <a:r>
              <a:rPr lang="en-GB" sz="3589" kern="100" spc="-100" dirty="0">
                <a:solidFill>
                  <a:srgbClr val="60C164"/>
                </a:solidFill>
                <a:latin typeface="DIN-Bold" pitchFamily="2" charset="0"/>
              </a:rPr>
              <a:t>SECTORS AND SERVICES</a:t>
            </a:r>
          </a:p>
        </p:txBody>
      </p:sp>
      <p:cxnSp>
        <p:nvCxnSpPr>
          <p:cNvPr id="11" name="Straight Connector 10">
            <a:extLst>
              <a:ext uri="{FF2B5EF4-FFF2-40B4-BE49-F238E27FC236}">
                <a16:creationId xmlns:a16="http://schemas.microsoft.com/office/drawing/2014/main" id="{4D17D6E6-D253-A344-BFC3-F8DF9B3A4C25}"/>
              </a:ext>
            </a:extLst>
          </p:cNvPr>
          <p:cNvCxnSpPr>
            <a:cxnSpLocks/>
          </p:cNvCxnSpPr>
          <p:nvPr/>
        </p:nvCxnSpPr>
        <p:spPr>
          <a:xfrm>
            <a:off x="2952885" y="860479"/>
            <a:ext cx="9219438" cy="0"/>
          </a:xfrm>
          <a:prstGeom prst="line">
            <a:avLst/>
          </a:prstGeom>
          <a:ln>
            <a:solidFill>
              <a:srgbClr val="38B23D"/>
            </a:solidFill>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A5CE2850-1B35-C646-B1CD-0CE92C1888D4}"/>
              </a:ext>
            </a:extLst>
          </p:cNvPr>
          <p:cNvSpPr/>
          <p:nvPr/>
        </p:nvSpPr>
        <p:spPr>
          <a:xfrm rot="18900000">
            <a:off x="3172867" y="3547884"/>
            <a:ext cx="967762" cy="967761"/>
          </a:xfrm>
          <a:prstGeom prst="rect">
            <a:avLst/>
          </a:prstGeom>
          <a:solidFill>
            <a:srgbClr val="7A69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grpSp>
        <p:nvGrpSpPr>
          <p:cNvPr id="2" name="Group 1">
            <a:extLst>
              <a:ext uri="{FF2B5EF4-FFF2-40B4-BE49-F238E27FC236}">
                <a16:creationId xmlns:a16="http://schemas.microsoft.com/office/drawing/2014/main" id="{D8F170AC-4944-8C42-917E-06C2A033593F}"/>
              </a:ext>
            </a:extLst>
          </p:cNvPr>
          <p:cNvGrpSpPr/>
          <p:nvPr/>
        </p:nvGrpSpPr>
        <p:grpSpPr>
          <a:xfrm>
            <a:off x="3017076" y="2036833"/>
            <a:ext cx="4332265" cy="3991074"/>
            <a:chOff x="2889252" y="2235863"/>
            <a:chExt cx="4345058" cy="4002858"/>
          </a:xfrm>
        </p:grpSpPr>
        <p:sp>
          <p:nvSpPr>
            <p:cNvPr id="19" name="Rectangle 18">
              <a:extLst>
                <a:ext uri="{FF2B5EF4-FFF2-40B4-BE49-F238E27FC236}">
                  <a16:creationId xmlns:a16="http://schemas.microsoft.com/office/drawing/2014/main" id="{A9E83BBB-83F8-CE46-B223-81470B7A522E}"/>
                </a:ext>
              </a:extLst>
            </p:cNvPr>
            <p:cNvSpPr/>
            <p:nvPr/>
          </p:nvSpPr>
          <p:spPr>
            <a:xfrm rot="18900000">
              <a:off x="3799125" y="2997753"/>
              <a:ext cx="970619" cy="970618"/>
            </a:xfrm>
            <a:prstGeom prst="rect">
              <a:avLst/>
            </a:prstGeom>
            <a:solidFill>
              <a:srgbClr val="7A69A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dirty="0"/>
            </a:p>
          </p:txBody>
        </p:sp>
        <p:sp>
          <p:nvSpPr>
            <p:cNvPr id="21" name="Rectangle 20">
              <a:extLst>
                <a:ext uri="{FF2B5EF4-FFF2-40B4-BE49-F238E27FC236}">
                  <a16:creationId xmlns:a16="http://schemas.microsoft.com/office/drawing/2014/main" id="{9542A3EE-3FAD-D947-B826-81EB95F02A76}"/>
                </a:ext>
              </a:extLst>
            </p:cNvPr>
            <p:cNvSpPr/>
            <p:nvPr/>
          </p:nvSpPr>
          <p:spPr>
            <a:xfrm rot="18900000">
              <a:off x="3799312" y="4505184"/>
              <a:ext cx="970619" cy="970618"/>
            </a:xfrm>
            <a:prstGeom prst="rect">
              <a:avLst/>
            </a:prstGeom>
            <a:solidFill>
              <a:srgbClr val="7A69A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23" name="Rectangle 22">
              <a:extLst>
                <a:ext uri="{FF2B5EF4-FFF2-40B4-BE49-F238E27FC236}">
                  <a16:creationId xmlns:a16="http://schemas.microsoft.com/office/drawing/2014/main" id="{88A881B1-30DF-1C45-A299-B96F0C692A0F}"/>
                </a:ext>
              </a:extLst>
            </p:cNvPr>
            <p:cNvSpPr/>
            <p:nvPr/>
          </p:nvSpPr>
          <p:spPr>
            <a:xfrm rot="18900000">
              <a:off x="5305456" y="2999040"/>
              <a:ext cx="970619" cy="970618"/>
            </a:xfrm>
            <a:prstGeom prst="rect">
              <a:avLst/>
            </a:prstGeom>
            <a:solidFill>
              <a:srgbClr val="7A69A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solidFill>
                  <a:srgbClr val="594499"/>
                </a:solidFill>
              </a:endParaRPr>
            </a:p>
          </p:txBody>
        </p:sp>
        <p:sp>
          <p:nvSpPr>
            <p:cNvPr id="24" name="Rectangle 23">
              <a:extLst>
                <a:ext uri="{FF2B5EF4-FFF2-40B4-BE49-F238E27FC236}">
                  <a16:creationId xmlns:a16="http://schemas.microsoft.com/office/drawing/2014/main" id="{145E27F3-E4A2-AE41-91E5-013AF13BC900}"/>
                </a:ext>
              </a:extLst>
            </p:cNvPr>
            <p:cNvSpPr/>
            <p:nvPr/>
          </p:nvSpPr>
          <p:spPr>
            <a:xfrm rot="18900000">
              <a:off x="4562231" y="5268103"/>
              <a:ext cx="970619" cy="970618"/>
            </a:xfrm>
            <a:prstGeom prst="rect">
              <a:avLst/>
            </a:prstGeom>
            <a:solidFill>
              <a:srgbClr val="7A69A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25" name="Rectangle 24">
              <a:extLst>
                <a:ext uri="{FF2B5EF4-FFF2-40B4-BE49-F238E27FC236}">
                  <a16:creationId xmlns:a16="http://schemas.microsoft.com/office/drawing/2014/main" id="{7966E1A1-E421-8943-867D-D6E2B4C5B164}"/>
                </a:ext>
              </a:extLst>
            </p:cNvPr>
            <p:cNvSpPr/>
            <p:nvPr/>
          </p:nvSpPr>
          <p:spPr>
            <a:xfrm rot="18900000">
              <a:off x="5315853" y="4514481"/>
              <a:ext cx="970619" cy="970618"/>
            </a:xfrm>
            <a:prstGeom prst="rect">
              <a:avLst/>
            </a:prstGeom>
            <a:solidFill>
              <a:srgbClr val="7A69A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26" name="Rectangle 25">
              <a:extLst>
                <a:ext uri="{FF2B5EF4-FFF2-40B4-BE49-F238E27FC236}">
                  <a16:creationId xmlns:a16="http://schemas.microsoft.com/office/drawing/2014/main" id="{8CE031DB-8DA4-FD43-8640-1C1B70E0CCA9}"/>
                </a:ext>
              </a:extLst>
            </p:cNvPr>
            <p:cNvSpPr/>
            <p:nvPr/>
          </p:nvSpPr>
          <p:spPr>
            <a:xfrm rot="18900000">
              <a:off x="6068375" y="3761959"/>
              <a:ext cx="970619" cy="970618"/>
            </a:xfrm>
            <a:prstGeom prst="rect">
              <a:avLst/>
            </a:prstGeom>
            <a:solidFill>
              <a:srgbClr val="7A69A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pic>
          <p:nvPicPr>
            <p:cNvPr id="28" name="Picture 27">
              <a:extLst>
                <a:ext uri="{FF2B5EF4-FFF2-40B4-BE49-F238E27FC236}">
                  <a16:creationId xmlns:a16="http://schemas.microsoft.com/office/drawing/2014/main" id="{F4DC185F-0A77-5C4F-AEDA-8B9F43FD88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7832" y="3912028"/>
              <a:ext cx="1354427" cy="1002456"/>
            </a:xfrm>
            <a:prstGeom prst="rect">
              <a:avLst/>
            </a:prstGeom>
          </p:spPr>
        </p:pic>
        <p:sp>
          <p:nvSpPr>
            <p:cNvPr id="29" name="Rectangle 28">
              <a:extLst>
                <a:ext uri="{FF2B5EF4-FFF2-40B4-BE49-F238E27FC236}">
                  <a16:creationId xmlns:a16="http://schemas.microsoft.com/office/drawing/2014/main" id="{B6792ED4-420E-CB46-B07D-8EAC73DED38D}"/>
                </a:ext>
              </a:extLst>
            </p:cNvPr>
            <p:cNvSpPr/>
            <p:nvPr/>
          </p:nvSpPr>
          <p:spPr>
            <a:xfrm>
              <a:off x="5128372" y="3183890"/>
              <a:ext cx="1353774" cy="46573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EV and </a:t>
              </a:r>
            </a:p>
            <a:p>
              <a:pPr algn="ctr"/>
              <a:r>
                <a:rPr lang="en-US" sz="1196" dirty="0">
                  <a:solidFill>
                    <a:schemeClr val="bg1"/>
                  </a:solidFill>
                  <a:latin typeface="DIN-Bold" pitchFamily="2" charset="0"/>
                </a:rPr>
                <a:t>EV Charging</a:t>
              </a:r>
            </a:p>
          </p:txBody>
        </p:sp>
        <p:sp>
          <p:nvSpPr>
            <p:cNvPr id="30" name="Rectangle 29">
              <a:extLst>
                <a:ext uri="{FF2B5EF4-FFF2-40B4-BE49-F238E27FC236}">
                  <a16:creationId xmlns:a16="http://schemas.microsoft.com/office/drawing/2014/main" id="{1A538387-107B-B742-B6F8-9EEF58493FA6}"/>
                </a:ext>
              </a:extLst>
            </p:cNvPr>
            <p:cNvSpPr/>
            <p:nvPr/>
          </p:nvSpPr>
          <p:spPr>
            <a:xfrm>
              <a:off x="5139243" y="4750085"/>
              <a:ext cx="1353774" cy="46573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Heat </a:t>
              </a:r>
            </a:p>
            <a:p>
              <a:pPr algn="ctr"/>
              <a:r>
                <a:rPr lang="en-US" sz="1196" dirty="0">
                  <a:solidFill>
                    <a:schemeClr val="bg1"/>
                  </a:solidFill>
                  <a:latin typeface="DIN-Bold" pitchFamily="2" charset="0"/>
                </a:rPr>
                <a:t>Networks</a:t>
              </a:r>
            </a:p>
          </p:txBody>
        </p:sp>
        <p:sp>
          <p:nvSpPr>
            <p:cNvPr id="32" name="Rectangle 31">
              <a:extLst>
                <a:ext uri="{FF2B5EF4-FFF2-40B4-BE49-F238E27FC236}">
                  <a16:creationId xmlns:a16="http://schemas.microsoft.com/office/drawing/2014/main" id="{3DE3B424-94BF-0941-B08B-4BA2EEE53EC5}"/>
                </a:ext>
              </a:extLst>
            </p:cNvPr>
            <p:cNvSpPr/>
            <p:nvPr/>
          </p:nvSpPr>
          <p:spPr>
            <a:xfrm>
              <a:off x="4385412" y="5587802"/>
              <a:ext cx="1353774" cy="28114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Hydrogen</a:t>
              </a:r>
            </a:p>
          </p:txBody>
        </p:sp>
        <p:sp>
          <p:nvSpPr>
            <p:cNvPr id="33" name="Rectangle 32">
              <a:extLst>
                <a:ext uri="{FF2B5EF4-FFF2-40B4-BE49-F238E27FC236}">
                  <a16:creationId xmlns:a16="http://schemas.microsoft.com/office/drawing/2014/main" id="{85DC25AD-5C3D-4C43-AF5C-53B50D9527B7}"/>
                </a:ext>
              </a:extLst>
            </p:cNvPr>
            <p:cNvSpPr/>
            <p:nvPr/>
          </p:nvSpPr>
          <p:spPr>
            <a:xfrm>
              <a:off x="3636016" y="4731073"/>
              <a:ext cx="1353774" cy="46573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Biomass </a:t>
              </a:r>
            </a:p>
            <a:p>
              <a:pPr algn="ctr"/>
              <a:r>
                <a:rPr lang="en-US" sz="1196" dirty="0">
                  <a:solidFill>
                    <a:schemeClr val="bg1"/>
                  </a:solidFill>
                  <a:latin typeface="DIN-Bold" pitchFamily="2" charset="0"/>
                </a:rPr>
                <a:t>and Biofuel</a:t>
              </a:r>
            </a:p>
          </p:txBody>
        </p:sp>
        <p:sp>
          <p:nvSpPr>
            <p:cNvPr id="34" name="Rectangle 33">
              <a:extLst>
                <a:ext uri="{FF2B5EF4-FFF2-40B4-BE49-F238E27FC236}">
                  <a16:creationId xmlns:a16="http://schemas.microsoft.com/office/drawing/2014/main" id="{5924B06E-6C6D-6540-8DFC-D066D7E2235E}"/>
                </a:ext>
              </a:extLst>
            </p:cNvPr>
            <p:cNvSpPr/>
            <p:nvPr/>
          </p:nvSpPr>
          <p:spPr>
            <a:xfrm>
              <a:off x="2889252" y="3983773"/>
              <a:ext cx="1353774" cy="46573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Energy</a:t>
              </a:r>
            </a:p>
            <a:p>
              <a:pPr algn="ctr"/>
              <a:r>
                <a:rPr lang="en-US" sz="1196" dirty="0">
                  <a:solidFill>
                    <a:schemeClr val="bg1"/>
                  </a:solidFill>
                  <a:latin typeface="DIN-Bold" pitchFamily="2" charset="0"/>
                </a:rPr>
                <a:t>Efficiency</a:t>
              </a:r>
            </a:p>
          </p:txBody>
        </p:sp>
        <p:sp>
          <p:nvSpPr>
            <p:cNvPr id="35" name="Rectangle 34">
              <a:extLst>
                <a:ext uri="{FF2B5EF4-FFF2-40B4-BE49-F238E27FC236}">
                  <a16:creationId xmlns:a16="http://schemas.microsoft.com/office/drawing/2014/main" id="{F23D0F29-4CE6-1344-8CB8-F6D5CEFFB68D}"/>
                </a:ext>
              </a:extLst>
            </p:cNvPr>
            <p:cNvSpPr/>
            <p:nvPr/>
          </p:nvSpPr>
          <p:spPr>
            <a:xfrm>
              <a:off x="3610225" y="3283738"/>
              <a:ext cx="1353774" cy="46573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Smart Energy </a:t>
              </a:r>
            </a:p>
            <a:p>
              <a:pPr algn="ctr"/>
              <a:r>
                <a:rPr lang="en-US" sz="1196" dirty="0">
                  <a:solidFill>
                    <a:schemeClr val="bg1"/>
                  </a:solidFill>
                  <a:latin typeface="DIN-Bold" pitchFamily="2" charset="0"/>
                </a:rPr>
                <a:t>Systems</a:t>
              </a:r>
            </a:p>
          </p:txBody>
        </p:sp>
        <p:sp>
          <p:nvSpPr>
            <p:cNvPr id="36" name="Rectangle 35">
              <a:extLst>
                <a:ext uri="{FF2B5EF4-FFF2-40B4-BE49-F238E27FC236}">
                  <a16:creationId xmlns:a16="http://schemas.microsoft.com/office/drawing/2014/main" id="{63D0143D-02B4-4640-B17E-F3634ECFFC32}"/>
                </a:ext>
              </a:extLst>
            </p:cNvPr>
            <p:cNvSpPr/>
            <p:nvPr/>
          </p:nvSpPr>
          <p:spPr>
            <a:xfrm>
              <a:off x="5880536" y="4104843"/>
              <a:ext cx="1353774" cy="281145"/>
            </a:xfrm>
            <a:prstGeom prst="rect">
              <a:avLst/>
            </a:prstGeom>
          </p:spPr>
          <p:txBody>
            <a:bodyPr wrap="square"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US" sz="1196" dirty="0">
                  <a:solidFill>
                    <a:schemeClr val="bg1"/>
                  </a:solidFill>
                  <a:latin typeface="DIN-Bold" pitchFamily="2" charset="0"/>
                </a:rPr>
                <a:t>Heat Pumps</a:t>
              </a:r>
            </a:p>
          </p:txBody>
        </p:sp>
        <p:sp>
          <p:nvSpPr>
            <p:cNvPr id="31" name="Rectangle 30">
              <a:extLst>
                <a:ext uri="{FF2B5EF4-FFF2-40B4-BE49-F238E27FC236}">
                  <a16:creationId xmlns:a16="http://schemas.microsoft.com/office/drawing/2014/main" id="{E8B1BFF7-5F0A-D542-8EFD-B95A023B9B23}"/>
                </a:ext>
              </a:extLst>
            </p:cNvPr>
            <p:cNvSpPr/>
            <p:nvPr/>
          </p:nvSpPr>
          <p:spPr>
            <a:xfrm rot="18900000">
              <a:off x="4557389" y="2235863"/>
              <a:ext cx="970619" cy="970618"/>
            </a:xfrm>
            <a:prstGeom prst="rect">
              <a:avLst/>
            </a:prstGeom>
            <a:solidFill>
              <a:srgbClr val="38B23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dirty="0">
                <a:solidFill>
                  <a:srgbClr val="594499"/>
                </a:solidFill>
              </a:endParaRPr>
            </a:p>
          </p:txBody>
        </p:sp>
      </p:grpSp>
      <p:sp>
        <p:nvSpPr>
          <p:cNvPr id="12" name="TextBox 11">
            <a:extLst>
              <a:ext uri="{FF2B5EF4-FFF2-40B4-BE49-F238E27FC236}">
                <a16:creationId xmlns:a16="http://schemas.microsoft.com/office/drawing/2014/main" id="{49D6F74F-0A5C-CE4B-A1C7-8AFE281FBF7A}"/>
              </a:ext>
            </a:extLst>
          </p:cNvPr>
          <p:cNvSpPr txBox="1"/>
          <p:nvPr/>
        </p:nvSpPr>
        <p:spPr>
          <a:xfrm>
            <a:off x="3265066" y="1125028"/>
            <a:ext cx="8352308" cy="644244"/>
          </a:xfrm>
          <a:prstGeom prst="rect">
            <a:avLst/>
          </a:prstGeom>
          <a:noFill/>
        </p:spPr>
        <p:txBody>
          <a:bodyPr wrap="square">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794" dirty="0">
                <a:solidFill>
                  <a:schemeClr val="tx1">
                    <a:lumMod val="50000"/>
                    <a:lumOff val="50000"/>
                  </a:schemeClr>
                </a:solidFill>
                <a:latin typeface="+mj-lt"/>
              </a:rPr>
              <a:t>Gemserv works across the low carbon sector to provide analysis, insight and deliver transformational change.     </a:t>
            </a:r>
          </a:p>
        </p:txBody>
      </p:sp>
      <p:pic>
        <p:nvPicPr>
          <p:cNvPr id="37" name="Picture 36">
            <a:extLst>
              <a:ext uri="{FF2B5EF4-FFF2-40B4-BE49-F238E27FC236}">
                <a16:creationId xmlns:a16="http://schemas.microsoft.com/office/drawing/2014/main" id="{917EF82A-B821-C944-AD99-41AB13CBCC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78864"/>
          <a:stretch/>
        </p:blipFill>
        <p:spPr>
          <a:xfrm>
            <a:off x="4705266" y="2193663"/>
            <a:ext cx="965151" cy="451297"/>
          </a:xfrm>
          <a:prstGeom prst="rect">
            <a:avLst/>
          </a:prstGeom>
        </p:spPr>
      </p:pic>
    </p:spTree>
    <p:extLst>
      <p:ext uri="{BB962C8B-B14F-4D97-AF65-F5344CB8AC3E}">
        <p14:creationId xmlns:p14="http://schemas.microsoft.com/office/powerpoint/2010/main" val="29293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7E1E-60A0-5940-BC59-A9F08723D6A8}"/>
              </a:ext>
            </a:extLst>
          </p:cNvPr>
          <p:cNvSpPr>
            <a:spLocks noGrp="1"/>
          </p:cNvSpPr>
          <p:nvPr>
            <p:ph type="ctrTitle"/>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US" dirty="0"/>
          </a:p>
        </p:txBody>
      </p:sp>
      <p:sp>
        <p:nvSpPr>
          <p:cNvPr id="3" name="Subtitle 2">
            <a:extLst>
              <a:ext uri="{FF2B5EF4-FFF2-40B4-BE49-F238E27FC236}">
                <a16:creationId xmlns:a16="http://schemas.microsoft.com/office/drawing/2014/main" id="{2A7AD452-7F78-364D-9E92-65633A23A6BB}"/>
              </a:ext>
            </a:extLst>
          </p:cNvPr>
          <p:cNvSpPr>
            <a:spLocks noGrp="1"/>
          </p:cNvSpPr>
          <p:nvPr>
            <p:ph type="subTitle" idx="1"/>
          </p:nvPr>
        </p:nvSpPr>
        <p:spPr/>
        <p:txBody>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US"/>
          </a:p>
        </p:txBody>
      </p:sp>
      <p:grpSp>
        <p:nvGrpSpPr>
          <p:cNvPr id="4" name="Group 3">
            <a:extLst>
              <a:ext uri="{FF2B5EF4-FFF2-40B4-BE49-F238E27FC236}">
                <a16:creationId xmlns:a16="http://schemas.microsoft.com/office/drawing/2014/main" id="{FAA81284-4A50-6440-82BA-46D87F53458B}"/>
              </a:ext>
            </a:extLst>
          </p:cNvPr>
          <p:cNvGrpSpPr/>
          <p:nvPr/>
        </p:nvGrpSpPr>
        <p:grpSpPr>
          <a:xfrm>
            <a:off x="19680" y="-49148"/>
            <a:ext cx="12234760" cy="6896080"/>
            <a:chOff x="0" y="-60413"/>
            <a:chExt cx="12274383" cy="6918413"/>
          </a:xfrm>
        </p:grpSpPr>
        <p:pic>
          <p:nvPicPr>
            <p:cNvPr id="5" name="Picture 4">
              <a:extLst>
                <a:ext uri="{FF2B5EF4-FFF2-40B4-BE49-F238E27FC236}">
                  <a16:creationId xmlns:a16="http://schemas.microsoft.com/office/drawing/2014/main" id="{6C5F69EF-C927-D24D-AED2-8925CE9AB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33744" cy="6858000"/>
            </a:xfrm>
            <a:prstGeom prst="rect">
              <a:avLst/>
            </a:prstGeom>
          </p:spPr>
        </p:pic>
        <p:sp>
          <p:nvSpPr>
            <p:cNvPr id="7" name="Freeform 6">
              <a:extLst>
                <a:ext uri="{FF2B5EF4-FFF2-40B4-BE49-F238E27FC236}">
                  <a16:creationId xmlns:a16="http://schemas.microsoft.com/office/drawing/2014/main" id="{6A7702B5-6B29-164C-AA09-49DAD10F0A67}"/>
                </a:ext>
              </a:extLst>
            </p:cNvPr>
            <p:cNvSpPr/>
            <p:nvPr/>
          </p:nvSpPr>
          <p:spPr>
            <a:xfrm>
              <a:off x="2621827" y="-60413"/>
              <a:ext cx="9652556" cy="6918413"/>
            </a:xfrm>
            <a:custGeom>
              <a:avLst/>
              <a:gdLst>
                <a:gd name="connsiteX0" fmla="*/ 0 w 11118273"/>
                <a:gd name="connsiteY0" fmla="*/ 31173 h 7013864"/>
                <a:gd name="connsiteX1" fmla="*/ 1080655 w 11118273"/>
                <a:gd name="connsiteY1" fmla="*/ 6920346 h 7013864"/>
                <a:gd name="connsiteX2" fmla="*/ 11014364 w 11118273"/>
                <a:gd name="connsiteY2" fmla="*/ 6920346 h 7013864"/>
                <a:gd name="connsiteX3" fmla="*/ 11014364 w 11118273"/>
                <a:gd name="connsiteY3" fmla="*/ 7013864 h 7013864"/>
                <a:gd name="connsiteX4" fmla="*/ 11014364 w 11118273"/>
                <a:gd name="connsiteY4" fmla="*/ 0 h 7013864"/>
                <a:gd name="connsiteX5" fmla="*/ 11118273 w 11118273"/>
                <a:gd name="connsiteY5" fmla="*/ 0 h 7013864"/>
                <a:gd name="connsiteX6" fmla="*/ 0 w 11118273"/>
                <a:gd name="connsiteY6" fmla="*/ 31173 h 7013864"/>
                <a:gd name="connsiteX0" fmla="*/ 0 w 10858500"/>
                <a:gd name="connsiteY0" fmla="*/ 41564 h 7013864"/>
                <a:gd name="connsiteX1" fmla="*/ 820882 w 10858500"/>
                <a:gd name="connsiteY1" fmla="*/ 6920346 h 7013864"/>
                <a:gd name="connsiteX2" fmla="*/ 10754591 w 10858500"/>
                <a:gd name="connsiteY2" fmla="*/ 6920346 h 7013864"/>
                <a:gd name="connsiteX3" fmla="*/ 10754591 w 10858500"/>
                <a:gd name="connsiteY3" fmla="*/ 7013864 h 7013864"/>
                <a:gd name="connsiteX4" fmla="*/ 10754591 w 10858500"/>
                <a:gd name="connsiteY4" fmla="*/ 0 h 7013864"/>
                <a:gd name="connsiteX5" fmla="*/ 10858500 w 10858500"/>
                <a:gd name="connsiteY5" fmla="*/ 0 h 7013864"/>
                <a:gd name="connsiteX6" fmla="*/ 0 w 10858500"/>
                <a:gd name="connsiteY6" fmla="*/ 41564 h 7013864"/>
                <a:gd name="connsiteX0" fmla="*/ 0 w 10858500"/>
                <a:gd name="connsiteY0" fmla="*/ 41564 h 7013864"/>
                <a:gd name="connsiteX1" fmla="*/ 820882 w 10858500"/>
                <a:gd name="connsiteY1" fmla="*/ 6920346 h 7013864"/>
                <a:gd name="connsiteX2" fmla="*/ 10754591 w 10858500"/>
                <a:gd name="connsiteY2" fmla="*/ 6920346 h 7013864"/>
                <a:gd name="connsiteX3" fmla="*/ 10754591 w 10858500"/>
                <a:gd name="connsiteY3" fmla="*/ 7013864 h 7013864"/>
                <a:gd name="connsiteX4" fmla="*/ 10857760 w 10858500"/>
                <a:gd name="connsiteY4" fmla="*/ 10391 h 7013864"/>
                <a:gd name="connsiteX5" fmla="*/ 10858500 w 10858500"/>
                <a:gd name="connsiteY5" fmla="*/ 0 h 7013864"/>
                <a:gd name="connsiteX6" fmla="*/ 0 w 10858500"/>
                <a:gd name="connsiteY6" fmla="*/ 41564 h 7013864"/>
                <a:gd name="connsiteX0" fmla="*/ 0 w 10857760"/>
                <a:gd name="connsiteY0" fmla="*/ 41564 h 7013864"/>
                <a:gd name="connsiteX1" fmla="*/ 820882 w 10857760"/>
                <a:gd name="connsiteY1" fmla="*/ 6920346 h 7013864"/>
                <a:gd name="connsiteX2" fmla="*/ 10754591 w 10857760"/>
                <a:gd name="connsiteY2" fmla="*/ 6920346 h 7013864"/>
                <a:gd name="connsiteX3" fmla="*/ 10754591 w 10857760"/>
                <a:gd name="connsiteY3" fmla="*/ 7013864 h 7013864"/>
                <a:gd name="connsiteX4" fmla="*/ 10857760 w 10857760"/>
                <a:gd name="connsiteY4" fmla="*/ 10391 h 7013864"/>
                <a:gd name="connsiteX5" fmla="*/ 10394241 w 10857760"/>
                <a:gd name="connsiteY5" fmla="*/ 0 h 7013864"/>
                <a:gd name="connsiteX6" fmla="*/ 0 w 10857760"/>
                <a:gd name="connsiteY6" fmla="*/ 41564 h 7013864"/>
                <a:gd name="connsiteX0" fmla="*/ 0 w 12327913"/>
                <a:gd name="connsiteY0" fmla="*/ 41564 h 7013864"/>
                <a:gd name="connsiteX1" fmla="*/ 820882 w 12327913"/>
                <a:gd name="connsiteY1" fmla="*/ 6920346 h 7013864"/>
                <a:gd name="connsiteX2" fmla="*/ 10754591 w 12327913"/>
                <a:gd name="connsiteY2" fmla="*/ 6920346 h 7013864"/>
                <a:gd name="connsiteX3" fmla="*/ 10754591 w 12327913"/>
                <a:gd name="connsiteY3" fmla="*/ 7013864 h 7013864"/>
                <a:gd name="connsiteX4" fmla="*/ 12327913 w 12327913"/>
                <a:gd name="connsiteY4" fmla="*/ 10391 h 7013864"/>
                <a:gd name="connsiteX5" fmla="*/ 10394241 w 12327913"/>
                <a:gd name="connsiteY5" fmla="*/ 0 h 7013864"/>
                <a:gd name="connsiteX6" fmla="*/ 0 w 12327913"/>
                <a:gd name="connsiteY6" fmla="*/ 41564 h 7013864"/>
                <a:gd name="connsiteX0" fmla="*/ 0 w 12327913"/>
                <a:gd name="connsiteY0" fmla="*/ 41564 h 7107382"/>
                <a:gd name="connsiteX1" fmla="*/ 820882 w 12327913"/>
                <a:gd name="connsiteY1" fmla="*/ 6920346 h 7107382"/>
                <a:gd name="connsiteX2" fmla="*/ 10096891 w 12327913"/>
                <a:gd name="connsiteY2" fmla="*/ 7107382 h 7107382"/>
                <a:gd name="connsiteX3" fmla="*/ 10754591 w 12327913"/>
                <a:gd name="connsiteY3" fmla="*/ 7013864 h 7107382"/>
                <a:gd name="connsiteX4" fmla="*/ 12327913 w 12327913"/>
                <a:gd name="connsiteY4" fmla="*/ 10391 h 7107382"/>
                <a:gd name="connsiteX5" fmla="*/ 10394241 w 12327913"/>
                <a:gd name="connsiteY5" fmla="*/ 0 h 7107382"/>
                <a:gd name="connsiteX6" fmla="*/ 0 w 12327913"/>
                <a:gd name="connsiteY6" fmla="*/ 41564 h 7107382"/>
                <a:gd name="connsiteX0" fmla="*/ 0 w 12340809"/>
                <a:gd name="connsiteY0" fmla="*/ 41564 h 7107382"/>
                <a:gd name="connsiteX1" fmla="*/ 820882 w 12340809"/>
                <a:gd name="connsiteY1" fmla="*/ 6920346 h 7107382"/>
                <a:gd name="connsiteX2" fmla="*/ 10096891 w 12340809"/>
                <a:gd name="connsiteY2" fmla="*/ 7107382 h 7107382"/>
                <a:gd name="connsiteX3" fmla="*/ 12340809 w 12340809"/>
                <a:gd name="connsiteY3" fmla="*/ 6920346 h 7107382"/>
                <a:gd name="connsiteX4" fmla="*/ 12327913 w 12340809"/>
                <a:gd name="connsiteY4" fmla="*/ 10391 h 7107382"/>
                <a:gd name="connsiteX5" fmla="*/ 10394241 w 12340809"/>
                <a:gd name="connsiteY5" fmla="*/ 0 h 7107382"/>
                <a:gd name="connsiteX6" fmla="*/ 0 w 12340809"/>
                <a:gd name="connsiteY6" fmla="*/ 41564 h 7107382"/>
                <a:gd name="connsiteX0" fmla="*/ 0 w 12340809"/>
                <a:gd name="connsiteY0" fmla="*/ 41564 h 6920346"/>
                <a:gd name="connsiteX1" fmla="*/ 820882 w 12340809"/>
                <a:gd name="connsiteY1" fmla="*/ 6920346 h 6920346"/>
                <a:gd name="connsiteX2" fmla="*/ 12340809 w 12340809"/>
                <a:gd name="connsiteY2" fmla="*/ 6920346 h 6920346"/>
                <a:gd name="connsiteX3" fmla="*/ 12327913 w 12340809"/>
                <a:gd name="connsiteY3" fmla="*/ 10391 h 6920346"/>
                <a:gd name="connsiteX4" fmla="*/ 10394241 w 12340809"/>
                <a:gd name="connsiteY4" fmla="*/ 0 h 6920346"/>
                <a:gd name="connsiteX5" fmla="*/ 0 w 12340809"/>
                <a:gd name="connsiteY5" fmla="*/ 41564 h 6920346"/>
                <a:gd name="connsiteX0" fmla="*/ 0 w 12340809"/>
                <a:gd name="connsiteY0" fmla="*/ 877515 h 7756297"/>
                <a:gd name="connsiteX1" fmla="*/ 820882 w 12340809"/>
                <a:gd name="connsiteY1" fmla="*/ 7756297 h 7756297"/>
                <a:gd name="connsiteX2" fmla="*/ 12340809 w 12340809"/>
                <a:gd name="connsiteY2" fmla="*/ 7756297 h 7756297"/>
                <a:gd name="connsiteX3" fmla="*/ 12327913 w 12340809"/>
                <a:gd name="connsiteY3" fmla="*/ 846342 h 7756297"/>
                <a:gd name="connsiteX4" fmla="*/ 0 w 12340809"/>
                <a:gd name="connsiteY4" fmla="*/ 877515 h 7756297"/>
                <a:gd name="connsiteX0" fmla="*/ 0 w 12340809"/>
                <a:gd name="connsiteY0" fmla="*/ 877515 h 7756297"/>
                <a:gd name="connsiteX1" fmla="*/ 820882 w 12340809"/>
                <a:gd name="connsiteY1" fmla="*/ 7756297 h 7756297"/>
                <a:gd name="connsiteX2" fmla="*/ 12340809 w 12340809"/>
                <a:gd name="connsiteY2" fmla="*/ 7756297 h 7756297"/>
                <a:gd name="connsiteX3" fmla="*/ 12327913 w 12340809"/>
                <a:gd name="connsiteY3" fmla="*/ 846342 h 7756297"/>
                <a:gd name="connsiteX4" fmla="*/ 0 w 12340809"/>
                <a:gd name="connsiteY4" fmla="*/ 877515 h 7756297"/>
                <a:gd name="connsiteX0" fmla="*/ 0 w 13825154"/>
                <a:gd name="connsiteY0" fmla="*/ 877515 h 7756297"/>
                <a:gd name="connsiteX1" fmla="*/ 820882 w 13825154"/>
                <a:gd name="connsiteY1" fmla="*/ 7756297 h 7756297"/>
                <a:gd name="connsiteX2" fmla="*/ 12340809 w 13825154"/>
                <a:gd name="connsiteY2" fmla="*/ 7756297 h 7756297"/>
                <a:gd name="connsiteX3" fmla="*/ 12327913 w 13825154"/>
                <a:gd name="connsiteY3" fmla="*/ 846342 h 7756297"/>
                <a:gd name="connsiteX4" fmla="*/ 0 w 13825154"/>
                <a:gd name="connsiteY4" fmla="*/ 877515 h 7756297"/>
                <a:gd name="connsiteX0" fmla="*/ 0 w 13191276"/>
                <a:gd name="connsiteY0" fmla="*/ 877515 h 7756297"/>
                <a:gd name="connsiteX1" fmla="*/ 820882 w 13191276"/>
                <a:gd name="connsiteY1" fmla="*/ 7756297 h 7756297"/>
                <a:gd name="connsiteX2" fmla="*/ 12340809 w 13191276"/>
                <a:gd name="connsiteY2" fmla="*/ 7756297 h 7756297"/>
                <a:gd name="connsiteX3" fmla="*/ 12327913 w 13191276"/>
                <a:gd name="connsiteY3" fmla="*/ 846342 h 7756297"/>
                <a:gd name="connsiteX4" fmla="*/ 0 w 13191276"/>
                <a:gd name="connsiteY4" fmla="*/ 877515 h 7756297"/>
                <a:gd name="connsiteX0" fmla="*/ 0 w 12340808"/>
                <a:gd name="connsiteY0" fmla="*/ 877515 h 7756297"/>
                <a:gd name="connsiteX1" fmla="*/ 820882 w 12340808"/>
                <a:gd name="connsiteY1" fmla="*/ 7756297 h 7756297"/>
                <a:gd name="connsiteX2" fmla="*/ 12340809 w 12340808"/>
                <a:gd name="connsiteY2" fmla="*/ 7756297 h 7756297"/>
                <a:gd name="connsiteX3" fmla="*/ 12327913 w 12340808"/>
                <a:gd name="connsiteY3" fmla="*/ 846342 h 7756297"/>
                <a:gd name="connsiteX4" fmla="*/ 0 w 12340808"/>
                <a:gd name="connsiteY4" fmla="*/ 877515 h 7756297"/>
                <a:gd name="connsiteX0" fmla="*/ 0 w 12340809"/>
                <a:gd name="connsiteY0" fmla="*/ 536143 h 7414925"/>
                <a:gd name="connsiteX1" fmla="*/ 820882 w 12340809"/>
                <a:gd name="connsiteY1" fmla="*/ 7414925 h 7414925"/>
                <a:gd name="connsiteX2" fmla="*/ 12340809 w 12340809"/>
                <a:gd name="connsiteY2" fmla="*/ 7414925 h 7414925"/>
                <a:gd name="connsiteX3" fmla="*/ 12327913 w 12340809"/>
                <a:gd name="connsiteY3" fmla="*/ 504970 h 7414925"/>
                <a:gd name="connsiteX4" fmla="*/ 0 w 12340809"/>
                <a:gd name="connsiteY4" fmla="*/ 536143 h 7414925"/>
                <a:gd name="connsiteX0" fmla="*/ 0 w 12340809"/>
                <a:gd name="connsiteY0" fmla="*/ 536143 h 7414925"/>
                <a:gd name="connsiteX1" fmla="*/ 820882 w 12340809"/>
                <a:gd name="connsiteY1" fmla="*/ 7414925 h 7414925"/>
                <a:gd name="connsiteX2" fmla="*/ 12340809 w 12340809"/>
                <a:gd name="connsiteY2" fmla="*/ 7414925 h 7414925"/>
                <a:gd name="connsiteX3" fmla="*/ 12327913 w 12340809"/>
                <a:gd name="connsiteY3" fmla="*/ 504970 h 7414925"/>
                <a:gd name="connsiteX4" fmla="*/ 0 w 12340809"/>
                <a:gd name="connsiteY4" fmla="*/ 536143 h 7414925"/>
                <a:gd name="connsiteX0" fmla="*/ 0 w 13244441"/>
                <a:gd name="connsiteY0" fmla="*/ 231413 h 7110195"/>
                <a:gd name="connsiteX1" fmla="*/ 820882 w 13244441"/>
                <a:gd name="connsiteY1" fmla="*/ 7110195 h 7110195"/>
                <a:gd name="connsiteX2" fmla="*/ 12340809 w 13244441"/>
                <a:gd name="connsiteY2" fmla="*/ 7110195 h 7110195"/>
                <a:gd name="connsiteX3" fmla="*/ 12327913 w 13244441"/>
                <a:gd name="connsiteY3" fmla="*/ 200240 h 7110195"/>
                <a:gd name="connsiteX4" fmla="*/ 0 w 13244441"/>
                <a:gd name="connsiteY4" fmla="*/ 231413 h 7110195"/>
                <a:gd name="connsiteX0" fmla="*/ 0 w 12340809"/>
                <a:gd name="connsiteY0" fmla="*/ 231413 h 7110195"/>
                <a:gd name="connsiteX1" fmla="*/ 820882 w 12340809"/>
                <a:gd name="connsiteY1" fmla="*/ 7110195 h 7110195"/>
                <a:gd name="connsiteX2" fmla="*/ 12340809 w 12340809"/>
                <a:gd name="connsiteY2" fmla="*/ 7110195 h 7110195"/>
                <a:gd name="connsiteX3" fmla="*/ 12327913 w 12340809"/>
                <a:gd name="connsiteY3" fmla="*/ 200240 h 7110195"/>
                <a:gd name="connsiteX4" fmla="*/ 0 w 12340809"/>
                <a:gd name="connsiteY4" fmla="*/ 231413 h 7110195"/>
                <a:gd name="connsiteX0" fmla="*/ 0 w 13232979"/>
                <a:gd name="connsiteY0" fmla="*/ 31181 h 6909963"/>
                <a:gd name="connsiteX1" fmla="*/ 820882 w 13232979"/>
                <a:gd name="connsiteY1" fmla="*/ 6909963 h 6909963"/>
                <a:gd name="connsiteX2" fmla="*/ 12340809 w 13232979"/>
                <a:gd name="connsiteY2" fmla="*/ 6909963 h 6909963"/>
                <a:gd name="connsiteX3" fmla="*/ 12327913 w 13232979"/>
                <a:gd name="connsiteY3" fmla="*/ 8 h 6909963"/>
                <a:gd name="connsiteX4" fmla="*/ 0 w 13232979"/>
                <a:gd name="connsiteY4" fmla="*/ 31181 h 6909963"/>
                <a:gd name="connsiteX0" fmla="*/ 0 w 12340809"/>
                <a:gd name="connsiteY0" fmla="*/ 31173 h 6909955"/>
                <a:gd name="connsiteX1" fmla="*/ 820882 w 12340809"/>
                <a:gd name="connsiteY1" fmla="*/ 6909955 h 6909955"/>
                <a:gd name="connsiteX2" fmla="*/ 12340809 w 12340809"/>
                <a:gd name="connsiteY2" fmla="*/ 6909955 h 6909955"/>
                <a:gd name="connsiteX3" fmla="*/ 12327913 w 12340809"/>
                <a:gd name="connsiteY3" fmla="*/ 0 h 6909955"/>
                <a:gd name="connsiteX4" fmla="*/ 0 w 12340809"/>
                <a:gd name="connsiteY4" fmla="*/ 31173 h 6909955"/>
                <a:gd name="connsiteX0" fmla="*/ 0 w 11657317"/>
                <a:gd name="connsiteY0" fmla="*/ 51955 h 6909955"/>
                <a:gd name="connsiteX1" fmla="*/ 137390 w 11657317"/>
                <a:gd name="connsiteY1" fmla="*/ 6909955 h 6909955"/>
                <a:gd name="connsiteX2" fmla="*/ 11657317 w 11657317"/>
                <a:gd name="connsiteY2" fmla="*/ 6909955 h 6909955"/>
                <a:gd name="connsiteX3" fmla="*/ 11644421 w 11657317"/>
                <a:gd name="connsiteY3" fmla="*/ 0 h 6909955"/>
                <a:gd name="connsiteX4" fmla="*/ 0 w 11657317"/>
                <a:gd name="connsiteY4" fmla="*/ 51955 h 6909955"/>
                <a:gd name="connsiteX0" fmla="*/ 816920 w 12474237"/>
                <a:gd name="connsiteY0" fmla="*/ 51955 h 6909955"/>
                <a:gd name="connsiteX1" fmla="*/ 0 w 12474237"/>
                <a:gd name="connsiteY1" fmla="*/ 6899564 h 6909955"/>
                <a:gd name="connsiteX2" fmla="*/ 12474237 w 12474237"/>
                <a:gd name="connsiteY2" fmla="*/ 6909955 h 6909955"/>
                <a:gd name="connsiteX3" fmla="*/ 12461341 w 12474237"/>
                <a:gd name="connsiteY3" fmla="*/ 0 h 6909955"/>
                <a:gd name="connsiteX4" fmla="*/ 816920 w 12474237"/>
                <a:gd name="connsiteY4" fmla="*/ 51955 h 6909955"/>
                <a:gd name="connsiteX0" fmla="*/ 816920 w 12474237"/>
                <a:gd name="connsiteY0" fmla="*/ 0 h 6909955"/>
                <a:gd name="connsiteX1" fmla="*/ 0 w 12474237"/>
                <a:gd name="connsiteY1" fmla="*/ 6899564 h 6909955"/>
                <a:gd name="connsiteX2" fmla="*/ 12474237 w 12474237"/>
                <a:gd name="connsiteY2" fmla="*/ 6909955 h 6909955"/>
                <a:gd name="connsiteX3" fmla="*/ 12461341 w 12474237"/>
                <a:gd name="connsiteY3" fmla="*/ 0 h 6909955"/>
                <a:gd name="connsiteX4" fmla="*/ 816920 w 12474237"/>
                <a:gd name="connsiteY4" fmla="*/ 0 h 6909955"/>
                <a:gd name="connsiteX0" fmla="*/ 236596 w 12474237"/>
                <a:gd name="connsiteY0" fmla="*/ 0 h 6920346"/>
                <a:gd name="connsiteX1" fmla="*/ 0 w 12474237"/>
                <a:gd name="connsiteY1" fmla="*/ 6909955 h 6920346"/>
                <a:gd name="connsiteX2" fmla="*/ 12474237 w 12474237"/>
                <a:gd name="connsiteY2" fmla="*/ 6920346 h 6920346"/>
                <a:gd name="connsiteX3" fmla="*/ 12461341 w 12474237"/>
                <a:gd name="connsiteY3" fmla="*/ 10391 h 6920346"/>
                <a:gd name="connsiteX4" fmla="*/ 236596 w 12474237"/>
                <a:gd name="connsiteY4" fmla="*/ 0 h 6920346"/>
                <a:gd name="connsiteX0" fmla="*/ 0 w 12237641"/>
                <a:gd name="connsiteY0" fmla="*/ 0 h 6972301"/>
                <a:gd name="connsiteX1" fmla="*/ 601649 w 12237641"/>
                <a:gd name="connsiteY1" fmla="*/ 6972301 h 6972301"/>
                <a:gd name="connsiteX2" fmla="*/ 12237641 w 12237641"/>
                <a:gd name="connsiteY2" fmla="*/ 6920346 h 6972301"/>
                <a:gd name="connsiteX3" fmla="*/ 12224745 w 12237641"/>
                <a:gd name="connsiteY3" fmla="*/ 10391 h 6972301"/>
                <a:gd name="connsiteX4" fmla="*/ 0 w 12237641"/>
                <a:gd name="connsiteY4" fmla="*/ 0 h 6972301"/>
                <a:gd name="connsiteX0" fmla="*/ 0 w 11657317"/>
                <a:gd name="connsiteY0" fmla="*/ 0 h 6972301"/>
                <a:gd name="connsiteX1" fmla="*/ 21325 w 11657317"/>
                <a:gd name="connsiteY1" fmla="*/ 6972301 h 6972301"/>
                <a:gd name="connsiteX2" fmla="*/ 11657317 w 11657317"/>
                <a:gd name="connsiteY2" fmla="*/ 6920346 h 6972301"/>
                <a:gd name="connsiteX3" fmla="*/ 11644421 w 11657317"/>
                <a:gd name="connsiteY3" fmla="*/ 10391 h 6972301"/>
                <a:gd name="connsiteX4" fmla="*/ 0 w 11657317"/>
                <a:gd name="connsiteY4" fmla="*/ 0 h 6972301"/>
                <a:gd name="connsiteX0" fmla="*/ 546170 w 12203487"/>
                <a:gd name="connsiteY0" fmla="*/ 0 h 6993083"/>
                <a:gd name="connsiteX1" fmla="*/ 67 w 12203487"/>
                <a:gd name="connsiteY1" fmla="*/ 6993083 h 6993083"/>
                <a:gd name="connsiteX2" fmla="*/ 12203487 w 12203487"/>
                <a:gd name="connsiteY2" fmla="*/ 6920346 h 6993083"/>
                <a:gd name="connsiteX3" fmla="*/ 12190591 w 12203487"/>
                <a:gd name="connsiteY3" fmla="*/ 10391 h 6993083"/>
                <a:gd name="connsiteX4" fmla="*/ 546170 w 12203487"/>
                <a:gd name="connsiteY4" fmla="*/ 0 h 6993083"/>
                <a:gd name="connsiteX0" fmla="*/ 546103 w 12203420"/>
                <a:gd name="connsiteY0" fmla="*/ 0 h 6993083"/>
                <a:gd name="connsiteX1" fmla="*/ 0 w 12203420"/>
                <a:gd name="connsiteY1" fmla="*/ 6993083 h 6993083"/>
                <a:gd name="connsiteX2" fmla="*/ 12203420 w 12203420"/>
                <a:gd name="connsiteY2" fmla="*/ 6920346 h 6993083"/>
                <a:gd name="connsiteX3" fmla="*/ 12190524 w 12203420"/>
                <a:gd name="connsiteY3" fmla="*/ 10391 h 6993083"/>
                <a:gd name="connsiteX4" fmla="*/ 546103 w 12203420"/>
                <a:gd name="connsiteY4" fmla="*/ 0 h 6993083"/>
                <a:gd name="connsiteX0" fmla="*/ 546103 w 12203420"/>
                <a:gd name="connsiteY0" fmla="*/ 0 h 6993083"/>
                <a:gd name="connsiteX1" fmla="*/ 0 w 12203420"/>
                <a:gd name="connsiteY1" fmla="*/ 6993083 h 6993083"/>
                <a:gd name="connsiteX2" fmla="*/ 12203420 w 12203420"/>
                <a:gd name="connsiteY2" fmla="*/ 6920346 h 6993083"/>
                <a:gd name="connsiteX3" fmla="*/ 12190524 w 12203420"/>
                <a:gd name="connsiteY3" fmla="*/ 10391 h 6993083"/>
                <a:gd name="connsiteX4" fmla="*/ 546103 w 12203420"/>
                <a:gd name="connsiteY4" fmla="*/ 0 h 6993083"/>
                <a:gd name="connsiteX0" fmla="*/ 223702 w 12203420"/>
                <a:gd name="connsiteY0" fmla="*/ 0 h 6982692"/>
                <a:gd name="connsiteX1" fmla="*/ 0 w 12203420"/>
                <a:gd name="connsiteY1" fmla="*/ 6982692 h 6982692"/>
                <a:gd name="connsiteX2" fmla="*/ 12203420 w 12203420"/>
                <a:gd name="connsiteY2" fmla="*/ 6909955 h 6982692"/>
                <a:gd name="connsiteX3" fmla="*/ 12190524 w 12203420"/>
                <a:gd name="connsiteY3" fmla="*/ 0 h 6982692"/>
                <a:gd name="connsiteX4" fmla="*/ 223702 w 12203420"/>
                <a:gd name="connsiteY4" fmla="*/ 0 h 6982692"/>
                <a:gd name="connsiteX0" fmla="*/ 0 w 11979718"/>
                <a:gd name="connsiteY0" fmla="*/ 0 h 7003474"/>
                <a:gd name="connsiteX1" fmla="*/ 279246 w 11979718"/>
                <a:gd name="connsiteY1" fmla="*/ 7003474 h 7003474"/>
                <a:gd name="connsiteX2" fmla="*/ 11979718 w 11979718"/>
                <a:gd name="connsiteY2" fmla="*/ 6909955 h 7003474"/>
                <a:gd name="connsiteX3" fmla="*/ 11966822 w 11979718"/>
                <a:gd name="connsiteY3" fmla="*/ 0 h 7003474"/>
                <a:gd name="connsiteX4" fmla="*/ 0 w 11979718"/>
                <a:gd name="connsiteY4" fmla="*/ 0 h 7003474"/>
                <a:gd name="connsiteX0" fmla="*/ 0 w 11979718"/>
                <a:gd name="connsiteY0" fmla="*/ 0 h 6918413"/>
                <a:gd name="connsiteX1" fmla="*/ 292441 w 11979718"/>
                <a:gd name="connsiteY1" fmla="*/ 6918413 h 6918413"/>
                <a:gd name="connsiteX2" fmla="*/ 11979718 w 11979718"/>
                <a:gd name="connsiteY2" fmla="*/ 6909955 h 6918413"/>
                <a:gd name="connsiteX3" fmla="*/ 11966822 w 11979718"/>
                <a:gd name="connsiteY3" fmla="*/ 0 h 6918413"/>
                <a:gd name="connsiteX4" fmla="*/ 0 w 11979718"/>
                <a:gd name="connsiteY4" fmla="*/ 0 h 6918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9718" h="6918413">
                  <a:moveTo>
                    <a:pt x="0" y="0"/>
                  </a:moveTo>
                  <a:lnTo>
                    <a:pt x="292441" y="6918413"/>
                  </a:lnTo>
                  <a:lnTo>
                    <a:pt x="11979718" y="6909955"/>
                  </a:lnTo>
                  <a:cubicBezTo>
                    <a:pt x="11975419" y="4606637"/>
                    <a:pt x="11973270" y="3454977"/>
                    <a:pt x="11966822" y="0"/>
                  </a:cubicBezTo>
                  <a:lnTo>
                    <a:pt x="0" y="0"/>
                  </a:lnTo>
                  <a:close/>
                </a:path>
              </a:pathLst>
            </a:cu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dirty="0">
                <a:solidFill>
                  <a:srgbClr val="60C164"/>
                </a:solidFill>
              </a:endParaRPr>
            </a:p>
          </p:txBody>
        </p:sp>
      </p:grpSp>
      <p:pic>
        <p:nvPicPr>
          <p:cNvPr id="6" name="Picture 5">
            <a:extLst>
              <a:ext uri="{FF2B5EF4-FFF2-40B4-BE49-F238E27FC236}">
                <a16:creationId xmlns:a16="http://schemas.microsoft.com/office/drawing/2014/main" id="{79872925-5BD3-1E47-A14C-0EF6ADE046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8864"/>
          <a:stretch/>
        </p:blipFill>
        <p:spPr>
          <a:xfrm>
            <a:off x="566827" y="5556911"/>
            <a:ext cx="1562730" cy="730722"/>
          </a:xfrm>
          <a:prstGeom prst="rect">
            <a:avLst/>
          </a:prstGeom>
        </p:spPr>
      </p:pic>
      <p:sp>
        <p:nvSpPr>
          <p:cNvPr id="10" name="Title 1">
            <a:extLst>
              <a:ext uri="{FF2B5EF4-FFF2-40B4-BE49-F238E27FC236}">
                <a16:creationId xmlns:a16="http://schemas.microsoft.com/office/drawing/2014/main" id="{1A22A87A-7EB2-2844-B3EA-E4551A16ED0C}"/>
              </a:ext>
            </a:extLst>
          </p:cNvPr>
          <p:cNvSpPr txBox="1">
            <a:spLocks/>
          </p:cNvSpPr>
          <p:nvPr/>
        </p:nvSpPr>
        <p:spPr>
          <a:xfrm>
            <a:off x="3240819" y="370686"/>
            <a:ext cx="8146645" cy="562295"/>
          </a:xfrm>
          <a:prstGeom prst="rect">
            <a:avLst/>
          </a:prstGeom>
          <a:solidFill>
            <a:schemeClr val="bg1">
              <a:alpha val="0"/>
            </a:schemeClr>
          </a:solidFill>
        </p:spPr>
        <p:txBody>
          <a:bodyPr vert="horz" lIns="91144" tIns="45572" rIns="91144" bIns="45572" rtlCol="0" anchor="b">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l"/>
            <a:r>
              <a:rPr lang="en-GB" sz="3589" kern="100" spc="-100" dirty="0">
                <a:solidFill>
                  <a:srgbClr val="60C164"/>
                </a:solidFill>
                <a:latin typeface="DIN-Bold" pitchFamily="2" charset="0"/>
              </a:rPr>
              <a:t>A TRUSTED PROVIDER TO</a:t>
            </a:r>
          </a:p>
        </p:txBody>
      </p:sp>
      <p:cxnSp>
        <p:nvCxnSpPr>
          <p:cNvPr id="11" name="Straight Connector 10">
            <a:extLst>
              <a:ext uri="{FF2B5EF4-FFF2-40B4-BE49-F238E27FC236}">
                <a16:creationId xmlns:a16="http://schemas.microsoft.com/office/drawing/2014/main" id="{7D650BAB-CFFC-5D43-A86D-CBE5C1363503}"/>
              </a:ext>
            </a:extLst>
          </p:cNvPr>
          <p:cNvCxnSpPr>
            <a:cxnSpLocks/>
          </p:cNvCxnSpPr>
          <p:nvPr/>
        </p:nvCxnSpPr>
        <p:spPr>
          <a:xfrm>
            <a:off x="2567595" y="860479"/>
            <a:ext cx="9604727" cy="0"/>
          </a:xfrm>
          <a:prstGeom prst="line">
            <a:avLst/>
          </a:prstGeom>
          <a:ln>
            <a:solidFill>
              <a:srgbClr val="38B23D"/>
            </a:solidFill>
          </a:ln>
        </p:spPr>
        <p:style>
          <a:lnRef idx="1">
            <a:schemeClr val="accent2"/>
          </a:lnRef>
          <a:fillRef idx="0">
            <a:schemeClr val="accent2"/>
          </a:fillRef>
          <a:effectRef idx="0">
            <a:schemeClr val="accent2"/>
          </a:effectRef>
          <a:fontRef idx="minor">
            <a:schemeClr val="tx1"/>
          </a:fontRef>
        </p:style>
      </p:cxnSp>
      <p:sp>
        <p:nvSpPr>
          <p:cNvPr id="59" name="Rectangle 58">
            <a:extLst>
              <a:ext uri="{FF2B5EF4-FFF2-40B4-BE49-F238E27FC236}">
                <a16:creationId xmlns:a16="http://schemas.microsoft.com/office/drawing/2014/main" id="{21E5C611-633B-EC4E-B8AC-B1D0CBBB116D}"/>
              </a:ext>
            </a:extLst>
          </p:cNvPr>
          <p:cNvSpPr/>
          <p:nvPr/>
        </p:nvSpPr>
        <p:spPr>
          <a:xfrm>
            <a:off x="3392057" y="1515226"/>
            <a:ext cx="1450010" cy="165463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62" name="Rectangle 61">
            <a:extLst>
              <a:ext uri="{FF2B5EF4-FFF2-40B4-BE49-F238E27FC236}">
                <a16:creationId xmlns:a16="http://schemas.microsoft.com/office/drawing/2014/main" id="{989338DD-685C-4D42-8B8E-BE756F971BA6}"/>
              </a:ext>
            </a:extLst>
          </p:cNvPr>
          <p:cNvSpPr/>
          <p:nvPr/>
        </p:nvSpPr>
        <p:spPr>
          <a:xfrm>
            <a:off x="3392057" y="3188976"/>
            <a:ext cx="1450010" cy="1654630"/>
          </a:xfrm>
          <a:prstGeom prst="rect">
            <a:avLst/>
          </a:prstGeom>
          <a:solidFill>
            <a:srgbClr val="F4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63" name="Rectangle 62">
            <a:extLst>
              <a:ext uri="{FF2B5EF4-FFF2-40B4-BE49-F238E27FC236}">
                <a16:creationId xmlns:a16="http://schemas.microsoft.com/office/drawing/2014/main" id="{BAC05BD0-158C-4E45-B0F0-DF3D335E77FD}"/>
              </a:ext>
            </a:extLst>
          </p:cNvPr>
          <p:cNvSpPr/>
          <p:nvPr/>
        </p:nvSpPr>
        <p:spPr>
          <a:xfrm>
            <a:off x="3392057" y="4862727"/>
            <a:ext cx="1450010" cy="1654630"/>
          </a:xfrm>
          <a:prstGeom prst="rect">
            <a:avLst/>
          </a:prstGeom>
          <a:solidFill>
            <a:srgbClr val="A3D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US" sz="1794"/>
          </a:p>
        </p:txBody>
      </p:sp>
      <p:sp>
        <p:nvSpPr>
          <p:cNvPr id="29" name="Rectangle: Rounded Corners 37">
            <a:extLst>
              <a:ext uri="{FF2B5EF4-FFF2-40B4-BE49-F238E27FC236}">
                <a16:creationId xmlns:a16="http://schemas.microsoft.com/office/drawing/2014/main" id="{9FB9561C-407D-DA4E-9A04-258EB548246A}"/>
              </a:ext>
            </a:extLst>
          </p:cNvPr>
          <p:cNvSpPr/>
          <p:nvPr/>
        </p:nvSpPr>
        <p:spPr>
          <a:xfrm>
            <a:off x="3349734" y="5606468"/>
            <a:ext cx="1546720" cy="365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595" dirty="0">
                <a:solidFill>
                  <a:schemeClr val="bg1"/>
                </a:solidFill>
                <a:latin typeface="DIN-Bold" pitchFamily="2" charset="0"/>
              </a:rPr>
              <a:t>Private </a:t>
            </a:r>
          </a:p>
          <a:p>
            <a:pPr algn="ctr"/>
            <a:r>
              <a:rPr lang="en-GB" sz="1595" dirty="0">
                <a:solidFill>
                  <a:schemeClr val="bg1"/>
                </a:solidFill>
                <a:latin typeface="DIN-Bold" pitchFamily="2" charset="0"/>
              </a:rPr>
              <a:t>Sector</a:t>
            </a:r>
          </a:p>
        </p:txBody>
      </p:sp>
      <p:sp>
        <p:nvSpPr>
          <p:cNvPr id="28" name="Rectangle: Rounded Corners 37">
            <a:extLst>
              <a:ext uri="{FF2B5EF4-FFF2-40B4-BE49-F238E27FC236}">
                <a16:creationId xmlns:a16="http://schemas.microsoft.com/office/drawing/2014/main" id="{B27D9747-DF32-CD49-8E58-9E6E8D7AB121}"/>
              </a:ext>
            </a:extLst>
          </p:cNvPr>
          <p:cNvSpPr/>
          <p:nvPr/>
        </p:nvSpPr>
        <p:spPr>
          <a:xfrm>
            <a:off x="3555114" y="3790564"/>
            <a:ext cx="1024798" cy="365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595" dirty="0">
                <a:solidFill>
                  <a:schemeClr val="bg1"/>
                </a:solidFill>
                <a:latin typeface="DIN-Bold" pitchFamily="2" charset="0"/>
              </a:rPr>
              <a:t>Industry</a:t>
            </a:r>
          </a:p>
        </p:txBody>
      </p:sp>
      <p:sp>
        <p:nvSpPr>
          <p:cNvPr id="27" name="Rectangle: Rounded Corners 37">
            <a:extLst>
              <a:ext uri="{FF2B5EF4-FFF2-40B4-BE49-F238E27FC236}">
                <a16:creationId xmlns:a16="http://schemas.microsoft.com/office/drawing/2014/main" id="{78B9871E-2FFC-1940-835D-1DE41340F8C5}"/>
              </a:ext>
            </a:extLst>
          </p:cNvPr>
          <p:cNvSpPr/>
          <p:nvPr/>
        </p:nvSpPr>
        <p:spPr>
          <a:xfrm>
            <a:off x="3437799" y="2188648"/>
            <a:ext cx="1364247" cy="365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595" dirty="0">
                <a:solidFill>
                  <a:schemeClr val="bg1"/>
                </a:solidFill>
                <a:latin typeface="DIN-Bold" pitchFamily="2" charset="0"/>
              </a:rPr>
              <a:t>Government</a:t>
            </a:r>
          </a:p>
        </p:txBody>
      </p:sp>
      <p:cxnSp>
        <p:nvCxnSpPr>
          <p:cNvPr id="65" name="Straight Connector 64">
            <a:extLst>
              <a:ext uri="{FF2B5EF4-FFF2-40B4-BE49-F238E27FC236}">
                <a16:creationId xmlns:a16="http://schemas.microsoft.com/office/drawing/2014/main" id="{36A7BC0E-BFAD-9148-8A7A-8401B5944579}"/>
              </a:ext>
            </a:extLst>
          </p:cNvPr>
          <p:cNvCxnSpPr/>
          <p:nvPr/>
        </p:nvCxnSpPr>
        <p:spPr>
          <a:xfrm>
            <a:off x="4842068" y="3169855"/>
            <a:ext cx="662201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3E94BE9-BB23-9340-AC0C-D3D33481630E}"/>
              </a:ext>
            </a:extLst>
          </p:cNvPr>
          <p:cNvCxnSpPr/>
          <p:nvPr/>
        </p:nvCxnSpPr>
        <p:spPr>
          <a:xfrm>
            <a:off x="4842068" y="4851890"/>
            <a:ext cx="662201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F86CE24-DA3E-431A-BFDD-A0AC0FA3FD6C}"/>
              </a:ext>
            </a:extLst>
          </p:cNvPr>
          <p:cNvGrpSpPr/>
          <p:nvPr/>
        </p:nvGrpSpPr>
        <p:grpSpPr>
          <a:xfrm>
            <a:off x="5458486" y="1656690"/>
            <a:ext cx="5705043" cy="1172950"/>
            <a:chOff x="5235313" y="1578338"/>
            <a:chExt cx="5471790" cy="1124993"/>
          </a:xfrm>
        </p:grpSpPr>
        <p:grpSp>
          <p:nvGrpSpPr>
            <p:cNvPr id="55" name="Group 54">
              <a:extLst>
                <a:ext uri="{FF2B5EF4-FFF2-40B4-BE49-F238E27FC236}">
                  <a16:creationId xmlns:a16="http://schemas.microsoft.com/office/drawing/2014/main" id="{77D2FDE5-E120-F648-936F-6190B6F87AA2}"/>
                </a:ext>
              </a:extLst>
            </p:cNvPr>
            <p:cNvGrpSpPr/>
            <p:nvPr/>
          </p:nvGrpSpPr>
          <p:grpSpPr>
            <a:xfrm>
              <a:off x="5235313" y="1578338"/>
              <a:ext cx="4101590" cy="1124993"/>
              <a:chOff x="3698689" y="1494288"/>
              <a:chExt cx="5083237" cy="1394241"/>
            </a:xfrm>
          </p:grpSpPr>
          <p:pic>
            <p:nvPicPr>
              <p:cNvPr id="14" name="Picture 4" descr="Triple Point Heat Networks – Public Sector Energy Events">
                <a:extLst>
                  <a:ext uri="{FF2B5EF4-FFF2-40B4-BE49-F238E27FC236}">
                    <a16:creationId xmlns:a16="http://schemas.microsoft.com/office/drawing/2014/main" id="{F3ECDA29-B099-AF40-B8C9-AB7781B88C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6580" y="1494288"/>
                <a:ext cx="1495346" cy="13942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epartment for Business, Energy and Industrial Strategy - Wikipedia">
                <a:extLst>
                  <a:ext uri="{FF2B5EF4-FFF2-40B4-BE49-F238E27FC236}">
                    <a16:creationId xmlns:a16="http://schemas.microsoft.com/office/drawing/2014/main" id="{89E8D8A8-1DD6-354D-826F-885F3FE0CD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98689" y="1793515"/>
                <a:ext cx="1486574" cy="7957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Sustainable local biomass wood energy suppliers - Fuel Chip">
                <a:extLst>
                  <a:ext uri="{FF2B5EF4-FFF2-40B4-BE49-F238E27FC236}">
                    <a16:creationId xmlns:a16="http://schemas.microsoft.com/office/drawing/2014/main" id="{1CAC5E8C-74A8-9149-A6E6-5365B6AEF7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88951" y="1868251"/>
                <a:ext cx="1452053" cy="646314"/>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descr="Isle of Man Government | LinkedIn">
              <a:extLst>
                <a:ext uri="{FF2B5EF4-FFF2-40B4-BE49-F238E27FC236}">
                  <a16:creationId xmlns:a16="http://schemas.microsoft.com/office/drawing/2014/main" id="{1598B44F-EE97-4B82-9111-4EEBDA2A3B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957" y="1643539"/>
              <a:ext cx="991146" cy="9911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8CD6696B-3400-4099-9FD5-BF5F1B194682}"/>
              </a:ext>
            </a:extLst>
          </p:cNvPr>
          <p:cNvGrpSpPr/>
          <p:nvPr/>
        </p:nvGrpSpPr>
        <p:grpSpPr>
          <a:xfrm>
            <a:off x="5562608" y="3547796"/>
            <a:ext cx="5948856" cy="844881"/>
            <a:chOff x="5335177" y="3392126"/>
            <a:chExt cx="5705635" cy="810338"/>
          </a:xfrm>
        </p:grpSpPr>
        <p:grpSp>
          <p:nvGrpSpPr>
            <p:cNvPr id="57" name="Group 56">
              <a:extLst>
                <a:ext uri="{FF2B5EF4-FFF2-40B4-BE49-F238E27FC236}">
                  <a16:creationId xmlns:a16="http://schemas.microsoft.com/office/drawing/2014/main" id="{2ED22526-9DC6-4446-B029-E5D10EA3002C}"/>
                </a:ext>
              </a:extLst>
            </p:cNvPr>
            <p:cNvGrpSpPr/>
            <p:nvPr/>
          </p:nvGrpSpPr>
          <p:grpSpPr>
            <a:xfrm>
              <a:off x="5335177" y="3446941"/>
              <a:ext cx="3610664" cy="682037"/>
              <a:chOff x="4977442" y="3413952"/>
              <a:chExt cx="4474815" cy="845271"/>
            </a:xfrm>
          </p:grpSpPr>
          <p:pic>
            <p:nvPicPr>
              <p:cNvPr id="18" name="Picture 8" descr="Sustainable Enery Association">
                <a:extLst>
                  <a:ext uri="{FF2B5EF4-FFF2-40B4-BE49-F238E27FC236}">
                    <a16:creationId xmlns:a16="http://schemas.microsoft.com/office/drawing/2014/main" id="{51071559-271E-B04D-A97B-5A23A18E004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77442" y="3566848"/>
                <a:ext cx="1483567" cy="5394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Heat Pump Association launches Training Strategy - PHPI Online">
                <a:extLst>
                  <a:ext uri="{FF2B5EF4-FFF2-40B4-BE49-F238E27FC236}">
                    <a16:creationId xmlns:a16="http://schemas.microsoft.com/office/drawing/2014/main" id="{CBF982DC-0BBC-334E-855C-D9712DD48F7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36576" y="3533373"/>
                <a:ext cx="911300" cy="606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NIA">
                <a:extLst>
                  <a:ext uri="{FF2B5EF4-FFF2-40B4-BE49-F238E27FC236}">
                    <a16:creationId xmlns:a16="http://schemas.microsoft.com/office/drawing/2014/main" id="{228B1911-A382-7744-895B-A242C5C1F6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606986" y="3413952"/>
                <a:ext cx="845271" cy="84527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757F0B7A-5080-4AD0-B41A-7196CF9B1900}"/>
                </a:ext>
              </a:extLst>
            </p:cNvPr>
            <p:cNvPicPr>
              <a:picLocks noChangeAspect="1"/>
            </p:cNvPicPr>
            <p:nvPr/>
          </p:nvPicPr>
          <p:blipFill>
            <a:blip r:embed="rId11"/>
            <a:stretch>
              <a:fillRect/>
            </a:stretch>
          </p:blipFill>
          <p:spPr>
            <a:xfrm>
              <a:off x="9420928" y="3392126"/>
              <a:ext cx="1619884" cy="810338"/>
            </a:xfrm>
            <a:prstGeom prst="rect">
              <a:avLst/>
            </a:prstGeom>
          </p:spPr>
        </p:pic>
      </p:grpSp>
      <p:grpSp>
        <p:nvGrpSpPr>
          <p:cNvPr id="13" name="Group 12">
            <a:extLst>
              <a:ext uri="{FF2B5EF4-FFF2-40B4-BE49-F238E27FC236}">
                <a16:creationId xmlns:a16="http://schemas.microsoft.com/office/drawing/2014/main" id="{4198052C-CF71-4A8F-AAD3-B4B23D2E7FAC}"/>
              </a:ext>
            </a:extLst>
          </p:cNvPr>
          <p:cNvGrpSpPr/>
          <p:nvPr/>
        </p:nvGrpSpPr>
        <p:grpSpPr>
          <a:xfrm>
            <a:off x="5678593" y="5209901"/>
            <a:ext cx="5375342" cy="858343"/>
            <a:chOff x="5446420" y="4986275"/>
            <a:chExt cx="5155569" cy="823249"/>
          </a:xfrm>
        </p:grpSpPr>
        <p:pic>
          <p:nvPicPr>
            <p:cNvPr id="24" name="Picture 28" descr="Hitachi completes acquisition of ABB's Power Grids Business. Hitachi ABB Power  Grids Ltd begins operation - BatteryIndustry.tech">
              <a:extLst>
                <a:ext uri="{FF2B5EF4-FFF2-40B4-BE49-F238E27FC236}">
                  <a16:creationId xmlns:a16="http://schemas.microsoft.com/office/drawing/2014/main" id="{C641A52B-A1BF-F74B-8F07-BE4EAACD592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46420" y="5204896"/>
              <a:ext cx="739611" cy="4921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4A18D026-A7DA-47B2-B1AB-6C696AC9E6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45437" y="5145143"/>
              <a:ext cx="866733" cy="5364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ado° (@tado) / Twitter">
              <a:extLst>
                <a:ext uri="{FF2B5EF4-FFF2-40B4-BE49-F238E27FC236}">
                  <a16:creationId xmlns:a16="http://schemas.microsoft.com/office/drawing/2014/main" id="{B67BD0DE-C826-4A5D-91A8-CDE7ED86BA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78740" y="4986275"/>
              <a:ext cx="823249" cy="8232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gilityEco is 2 years old today! | AgilityEco">
              <a:extLst>
                <a:ext uri="{FF2B5EF4-FFF2-40B4-BE49-F238E27FC236}">
                  <a16:creationId xmlns:a16="http://schemas.microsoft.com/office/drawing/2014/main" id="{3290AD09-9166-4546-9078-2508AEAA4A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0476" y="5081924"/>
              <a:ext cx="1165114" cy="6567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561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7E8CE-6A0B-4151-A027-8D63B1C7DC79}"/>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Decarbonisation - Progress made</a:t>
            </a:r>
          </a:p>
        </p:txBody>
      </p:sp>
      <p:pic>
        <p:nvPicPr>
          <p:cNvPr id="7" name="Picture 6">
            <a:extLst>
              <a:ext uri="{FF2B5EF4-FFF2-40B4-BE49-F238E27FC236}">
                <a16:creationId xmlns:a16="http://schemas.microsoft.com/office/drawing/2014/main" id="{803012FF-AF2B-45E1-81E4-68AE9A03271D}"/>
              </a:ext>
            </a:extLst>
          </p:cNvPr>
          <p:cNvPicPr>
            <a:picLocks noChangeAspect="1"/>
          </p:cNvPicPr>
          <p:nvPr/>
        </p:nvPicPr>
        <p:blipFill>
          <a:blip r:embed="rId3"/>
          <a:stretch>
            <a:fillRect/>
          </a:stretch>
        </p:blipFill>
        <p:spPr>
          <a:xfrm>
            <a:off x="2876485" y="1167930"/>
            <a:ext cx="8087378" cy="4862299"/>
          </a:xfrm>
          <a:prstGeom prst="rect">
            <a:avLst/>
          </a:prstGeom>
        </p:spPr>
      </p:pic>
      <p:sp>
        <p:nvSpPr>
          <p:cNvPr id="8" name="TextBox 7">
            <a:extLst>
              <a:ext uri="{FF2B5EF4-FFF2-40B4-BE49-F238E27FC236}">
                <a16:creationId xmlns:a16="http://schemas.microsoft.com/office/drawing/2014/main" id="{B4AD9FF7-E783-42EE-98FA-FF3E35E2F67C}"/>
              </a:ext>
            </a:extLst>
          </p:cNvPr>
          <p:cNvSpPr txBox="1"/>
          <p:nvPr/>
        </p:nvSpPr>
        <p:spPr>
          <a:xfrm>
            <a:off x="2036413" y="6400307"/>
            <a:ext cx="1967781" cy="272762"/>
          </a:xfrm>
          <a:prstGeom prst="rect">
            <a:avLst/>
          </a:prstGeom>
          <a:noFill/>
        </p:spPr>
        <p:txBody>
          <a:bodyPr wrap="square"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47" dirty="0"/>
              <a:t>Source: </a:t>
            </a:r>
            <a:r>
              <a:rPr lang="en-GB" sz="1147" dirty="0">
                <a:hlinkClick r:id="rId4"/>
              </a:rPr>
              <a:t>BEIS</a:t>
            </a:r>
            <a:endParaRPr lang="en-GB" sz="1147" dirty="0"/>
          </a:p>
        </p:txBody>
      </p:sp>
    </p:spTree>
    <p:extLst>
      <p:ext uri="{BB962C8B-B14F-4D97-AF65-F5344CB8AC3E}">
        <p14:creationId xmlns:p14="http://schemas.microsoft.com/office/powerpoint/2010/main" val="318725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7E8CE-6A0B-4151-A027-8D63B1C7DC79}"/>
              </a:ext>
            </a:extLst>
          </p:cNvPr>
          <p:cNvSpPr>
            <a:spLocks noGrp="1"/>
          </p:cNvSpPr>
          <p:nvPr>
            <p:ph type="title"/>
          </p:nvPr>
        </p:nvSpPr>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Business Sector Emissions</a:t>
            </a:r>
          </a:p>
        </p:txBody>
      </p:sp>
      <p:pic>
        <p:nvPicPr>
          <p:cNvPr id="2" name="Picture 1">
            <a:extLst>
              <a:ext uri="{FF2B5EF4-FFF2-40B4-BE49-F238E27FC236}">
                <a16:creationId xmlns:a16="http://schemas.microsoft.com/office/drawing/2014/main" id="{80B1120F-D14D-478F-8FBE-57ADCDCF7C32}"/>
              </a:ext>
            </a:extLst>
          </p:cNvPr>
          <p:cNvPicPr>
            <a:picLocks noChangeAspect="1"/>
          </p:cNvPicPr>
          <p:nvPr/>
        </p:nvPicPr>
        <p:blipFill>
          <a:blip r:embed="rId3"/>
          <a:stretch>
            <a:fillRect/>
          </a:stretch>
        </p:blipFill>
        <p:spPr>
          <a:xfrm>
            <a:off x="2452192" y="1248928"/>
            <a:ext cx="9229353" cy="5082954"/>
          </a:xfrm>
          <a:prstGeom prst="rect">
            <a:avLst/>
          </a:prstGeom>
        </p:spPr>
      </p:pic>
      <p:sp>
        <p:nvSpPr>
          <p:cNvPr id="5" name="TextBox 4">
            <a:extLst>
              <a:ext uri="{FF2B5EF4-FFF2-40B4-BE49-F238E27FC236}">
                <a16:creationId xmlns:a16="http://schemas.microsoft.com/office/drawing/2014/main" id="{B4654945-8929-4B8B-9084-0322D3B4AFAD}"/>
              </a:ext>
            </a:extLst>
          </p:cNvPr>
          <p:cNvSpPr txBox="1"/>
          <p:nvPr/>
        </p:nvSpPr>
        <p:spPr>
          <a:xfrm>
            <a:off x="2036413" y="6400307"/>
            <a:ext cx="1967781" cy="272762"/>
          </a:xfrm>
          <a:prstGeom prst="rect">
            <a:avLst/>
          </a:prstGeom>
          <a:noFill/>
        </p:spPr>
        <p:txBody>
          <a:bodyPr wrap="square" rtlCol="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47" dirty="0"/>
              <a:t>Source: </a:t>
            </a:r>
            <a:r>
              <a:rPr lang="en-GB" sz="1147" dirty="0">
                <a:hlinkClick r:id="rId4"/>
              </a:rPr>
              <a:t>BEIS</a:t>
            </a:r>
            <a:endParaRPr lang="en-GB" sz="1147" dirty="0"/>
          </a:p>
        </p:txBody>
      </p:sp>
    </p:spTree>
    <p:extLst>
      <p:ext uri="{BB962C8B-B14F-4D97-AF65-F5344CB8AC3E}">
        <p14:creationId xmlns:p14="http://schemas.microsoft.com/office/powerpoint/2010/main" val="170245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LSHAPE_SL_32f9f1f2d73045e19e07e0577575aa4d_BackgroundRectangle">
            <a:extLst>
              <a:ext uri="{FF2B5EF4-FFF2-40B4-BE49-F238E27FC236}">
                <a16:creationId xmlns:a16="http://schemas.microsoft.com/office/drawing/2014/main" id="{0694CF28-4C48-464B-83AE-2507FF1AACFF}"/>
              </a:ext>
            </a:extLst>
          </p:cNvPr>
          <p:cNvSpPr/>
          <p:nvPr>
            <p:custDataLst>
              <p:tags r:id="rId2"/>
            </p:custDataLst>
          </p:nvPr>
        </p:nvSpPr>
        <p:spPr>
          <a:xfrm>
            <a:off x="158487" y="3527195"/>
            <a:ext cx="11253855" cy="570415"/>
          </a:xfrm>
          <a:prstGeom prst="rect">
            <a:avLst/>
          </a:prstGeom>
          <a:solidFill>
            <a:srgbClr val="1AAA42">
              <a:alpha val="2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20" name="OTLSHAPE_SL_dceade2a07d849b1afe770ebf6048503_BackgroundRectangle">
            <a:extLst>
              <a:ext uri="{FF2B5EF4-FFF2-40B4-BE49-F238E27FC236}">
                <a16:creationId xmlns:a16="http://schemas.microsoft.com/office/drawing/2014/main" id="{B1822120-A7BB-4B8F-ACAC-5D464141BC66}"/>
              </a:ext>
            </a:extLst>
          </p:cNvPr>
          <p:cNvSpPr/>
          <p:nvPr>
            <p:custDataLst>
              <p:tags r:id="rId3"/>
            </p:custDataLst>
          </p:nvPr>
        </p:nvSpPr>
        <p:spPr>
          <a:xfrm>
            <a:off x="158487" y="3048010"/>
            <a:ext cx="11253855" cy="415890"/>
          </a:xfrm>
          <a:prstGeom prst="rect">
            <a:avLst/>
          </a:prstGeom>
          <a:solidFill>
            <a:srgbClr val="4CD270">
              <a:alpha val="2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23" name="OTLSHAPE_SL_580e16a5ebf5421f92881d01d7201260_BackgroundRectangle">
            <a:extLst>
              <a:ext uri="{FF2B5EF4-FFF2-40B4-BE49-F238E27FC236}">
                <a16:creationId xmlns:a16="http://schemas.microsoft.com/office/drawing/2014/main" id="{86CDA8C4-0571-402E-90A4-B733DCAA6952}"/>
              </a:ext>
            </a:extLst>
          </p:cNvPr>
          <p:cNvSpPr/>
          <p:nvPr>
            <p:custDataLst>
              <p:tags r:id="rId4"/>
            </p:custDataLst>
          </p:nvPr>
        </p:nvSpPr>
        <p:spPr>
          <a:xfrm>
            <a:off x="158487" y="1762360"/>
            <a:ext cx="11253855" cy="1222353"/>
          </a:xfrm>
          <a:prstGeom prst="rect">
            <a:avLst/>
          </a:prstGeom>
          <a:solidFill>
            <a:srgbClr val="8FCB9F">
              <a:alpha val="2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36" name="OTLSHAPE_SL2A_553371addb634959a649a077ca8b37b0_BackgroundRectangle" hidden="1">
            <a:extLst>
              <a:ext uri="{FF2B5EF4-FFF2-40B4-BE49-F238E27FC236}">
                <a16:creationId xmlns:a16="http://schemas.microsoft.com/office/drawing/2014/main" id="{43C253B6-F30E-4755-9BB1-A34E4AD1FB0A}"/>
              </a:ext>
            </a:extLst>
          </p:cNvPr>
          <p:cNvSpPr/>
          <p:nvPr>
            <p:custDataLst>
              <p:tags r:id="rId5"/>
            </p:custDataLst>
          </p:nvPr>
        </p:nvSpPr>
        <p:spPr>
          <a:xfrm>
            <a:off x="1094175" y="4367291"/>
            <a:ext cx="10241134" cy="570415"/>
          </a:xfrm>
          <a:prstGeom prst="rect">
            <a:avLst/>
          </a:prstGeom>
          <a:solidFill>
            <a:srgbClr val="C9E8FB">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42" name="OTLSHAPE_SL2A_d71fcf6092004253bcb745d7172df4a4_BackgroundRectangle" hidden="1">
            <a:extLst>
              <a:ext uri="{FF2B5EF4-FFF2-40B4-BE49-F238E27FC236}">
                <a16:creationId xmlns:a16="http://schemas.microsoft.com/office/drawing/2014/main" id="{632E0942-1A15-4CFA-BFCA-E0B7ACEE7AAB}"/>
              </a:ext>
            </a:extLst>
          </p:cNvPr>
          <p:cNvSpPr/>
          <p:nvPr>
            <p:custDataLst>
              <p:tags r:id="rId6"/>
            </p:custDataLst>
          </p:nvPr>
        </p:nvSpPr>
        <p:spPr>
          <a:xfrm>
            <a:off x="1094175" y="3888106"/>
            <a:ext cx="10241134" cy="415890"/>
          </a:xfrm>
          <a:prstGeom prst="rect">
            <a:avLst/>
          </a:prstGeom>
          <a:solidFill>
            <a:srgbClr val="C9E8FB">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48" name="OTLSHAPE_SL2A_c1800f81371542429afd55c0b5a26b1c_BackgroundRectangle" hidden="1">
            <a:extLst>
              <a:ext uri="{FF2B5EF4-FFF2-40B4-BE49-F238E27FC236}">
                <a16:creationId xmlns:a16="http://schemas.microsoft.com/office/drawing/2014/main" id="{2011291F-2237-42B2-9C52-5083A6594634}"/>
              </a:ext>
            </a:extLst>
          </p:cNvPr>
          <p:cNvSpPr/>
          <p:nvPr>
            <p:custDataLst>
              <p:tags r:id="rId7"/>
            </p:custDataLst>
          </p:nvPr>
        </p:nvSpPr>
        <p:spPr>
          <a:xfrm>
            <a:off x="1094175" y="2602456"/>
            <a:ext cx="10241134" cy="1222353"/>
          </a:xfrm>
          <a:prstGeom prst="rect">
            <a:avLst/>
          </a:prstGeom>
          <a:solidFill>
            <a:srgbClr val="C9E8FB">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2" name="OTLSHAPE_TB_00000000000000000000000000000000_LeftEndCaps" hidden="1">
            <a:extLst>
              <a:ext uri="{FF2B5EF4-FFF2-40B4-BE49-F238E27FC236}">
                <a16:creationId xmlns:a16="http://schemas.microsoft.com/office/drawing/2014/main" id="{092DF69C-9B65-46D7-AE4C-0337740E9E37}"/>
              </a:ext>
            </a:extLst>
          </p:cNvPr>
          <p:cNvSpPr txBox="1"/>
          <p:nvPr>
            <p:custDataLst>
              <p:tags r:id="rId8"/>
            </p:custDataLst>
          </p:nvPr>
        </p:nvSpPr>
        <p:spPr>
          <a:xfrm>
            <a:off x="-385264" y="-75886"/>
            <a:ext cx="828983" cy="490838"/>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3189" b="1">
                <a:solidFill>
                  <a:schemeClr val="accent2"/>
                </a:solidFill>
                <a:latin typeface="Calibri" panose="020F0502020204030204" pitchFamily="34" charset="0"/>
              </a:rPr>
              <a:t>2022</a:t>
            </a:r>
          </a:p>
        </p:txBody>
      </p:sp>
      <p:sp>
        <p:nvSpPr>
          <p:cNvPr id="3" name="OTLSHAPE_TB_00000000000000000000000000000000_RightEndCaps">
            <a:extLst>
              <a:ext uri="{FF2B5EF4-FFF2-40B4-BE49-F238E27FC236}">
                <a16:creationId xmlns:a16="http://schemas.microsoft.com/office/drawing/2014/main" id="{2F327E32-3B11-48E3-9269-521BF9911A3D}"/>
              </a:ext>
            </a:extLst>
          </p:cNvPr>
          <p:cNvSpPr txBox="1"/>
          <p:nvPr>
            <p:custDataLst>
              <p:tags r:id="rId9"/>
            </p:custDataLst>
          </p:nvPr>
        </p:nvSpPr>
        <p:spPr>
          <a:xfrm>
            <a:off x="11535033" y="1025326"/>
            <a:ext cx="445512" cy="276105"/>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794" b="1" spc="-44">
                <a:solidFill>
                  <a:schemeClr val="accent2"/>
                </a:solidFill>
                <a:latin typeface="Calibri" panose="020F0502020204030204" pitchFamily="34" charset="0"/>
              </a:rPr>
              <a:t>2030</a:t>
            </a:r>
          </a:p>
        </p:txBody>
      </p:sp>
      <p:sp>
        <p:nvSpPr>
          <p:cNvPr id="4" name="OTLSHAPE_TB_00000000000000000000000000000000_ScaleContainer">
            <a:extLst>
              <a:ext uri="{FF2B5EF4-FFF2-40B4-BE49-F238E27FC236}">
                <a16:creationId xmlns:a16="http://schemas.microsoft.com/office/drawing/2014/main" id="{97BEDEF5-5CDC-4F4D-A81E-602657DBB355}"/>
              </a:ext>
            </a:extLst>
          </p:cNvPr>
          <p:cNvSpPr/>
          <p:nvPr>
            <p:custDataLst>
              <p:tags r:id="rId10"/>
            </p:custDataLst>
          </p:nvPr>
        </p:nvSpPr>
        <p:spPr>
          <a:xfrm>
            <a:off x="1296279" y="1036789"/>
            <a:ext cx="10114544" cy="253180"/>
          </a:xfrm>
          <a:prstGeom prst="roundRect">
            <a:avLst>
              <a:gd name="adj" fmla="val 16667"/>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18" name="OTLSHAPE_SL_32f9f1f2d73045e19e07e0577575aa4d_HeaderRectangle">
            <a:extLst>
              <a:ext uri="{FF2B5EF4-FFF2-40B4-BE49-F238E27FC236}">
                <a16:creationId xmlns:a16="http://schemas.microsoft.com/office/drawing/2014/main" id="{E59816F5-6D94-42E1-A10E-772F060F7E53}"/>
              </a:ext>
            </a:extLst>
          </p:cNvPr>
          <p:cNvSpPr/>
          <p:nvPr>
            <p:custDataLst>
              <p:tags r:id="rId11"/>
            </p:custDataLst>
          </p:nvPr>
        </p:nvSpPr>
        <p:spPr>
          <a:xfrm>
            <a:off x="158488" y="3527195"/>
            <a:ext cx="1012720" cy="570415"/>
          </a:xfrm>
          <a:prstGeom prst="rect">
            <a:avLst/>
          </a:prstGeom>
          <a:solidFill>
            <a:srgbClr val="1AAA4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21" name="OTLSHAPE_SL_dceade2a07d849b1afe770ebf6048503_HeaderRectangle">
            <a:extLst>
              <a:ext uri="{FF2B5EF4-FFF2-40B4-BE49-F238E27FC236}">
                <a16:creationId xmlns:a16="http://schemas.microsoft.com/office/drawing/2014/main" id="{88A06E1A-D72B-4BD7-A865-4B9E6703EFCA}"/>
              </a:ext>
            </a:extLst>
          </p:cNvPr>
          <p:cNvSpPr/>
          <p:nvPr>
            <p:custDataLst>
              <p:tags r:id="rId12"/>
            </p:custDataLst>
          </p:nvPr>
        </p:nvSpPr>
        <p:spPr>
          <a:xfrm>
            <a:off x="158488" y="3048010"/>
            <a:ext cx="1012720" cy="415890"/>
          </a:xfrm>
          <a:prstGeom prst="rect">
            <a:avLst/>
          </a:prstGeom>
          <a:solidFill>
            <a:srgbClr val="97D7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24" name="OTLSHAPE_SL_580e16a5ebf5421f92881d01d7201260_HeaderRectangle">
            <a:extLst>
              <a:ext uri="{FF2B5EF4-FFF2-40B4-BE49-F238E27FC236}">
                <a16:creationId xmlns:a16="http://schemas.microsoft.com/office/drawing/2014/main" id="{71732629-EBFD-4D35-86DE-E894E5505399}"/>
              </a:ext>
            </a:extLst>
          </p:cNvPr>
          <p:cNvSpPr/>
          <p:nvPr>
            <p:custDataLst>
              <p:tags r:id="rId13"/>
            </p:custDataLst>
          </p:nvPr>
        </p:nvSpPr>
        <p:spPr>
          <a:xfrm>
            <a:off x="158488" y="1762360"/>
            <a:ext cx="1012720" cy="1222353"/>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34" name="OTLSHAPE_SL2A_553371addb634959a649a077ca8b37b0_HeaderRectangle" hidden="1">
            <a:extLst>
              <a:ext uri="{FF2B5EF4-FFF2-40B4-BE49-F238E27FC236}">
                <a16:creationId xmlns:a16="http://schemas.microsoft.com/office/drawing/2014/main" id="{D2F62A87-9086-40B1-8335-A7FD47D5C254}"/>
              </a:ext>
            </a:extLst>
          </p:cNvPr>
          <p:cNvSpPr/>
          <p:nvPr>
            <p:custDataLst>
              <p:tags r:id="rId14"/>
            </p:custDataLst>
          </p:nvPr>
        </p:nvSpPr>
        <p:spPr>
          <a:xfrm>
            <a:off x="1094174" y="4367290"/>
            <a:ext cx="0" cy="0"/>
          </a:xfrm>
          <a:prstGeom prst="rect">
            <a:avLst/>
          </a:prstGeom>
          <a:solidFill>
            <a:srgbClr val="00A2D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40" name="OTLSHAPE_SL2A_d71fcf6092004253bcb745d7172df4a4_HeaderRectangle" hidden="1">
            <a:extLst>
              <a:ext uri="{FF2B5EF4-FFF2-40B4-BE49-F238E27FC236}">
                <a16:creationId xmlns:a16="http://schemas.microsoft.com/office/drawing/2014/main" id="{129E9A20-2B1D-42AC-8A09-AA517D33CC85}"/>
              </a:ext>
            </a:extLst>
          </p:cNvPr>
          <p:cNvSpPr/>
          <p:nvPr>
            <p:custDataLst>
              <p:tags r:id="rId15"/>
            </p:custDataLst>
          </p:nvPr>
        </p:nvSpPr>
        <p:spPr>
          <a:xfrm>
            <a:off x="1094174" y="3888105"/>
            <a:ext cx="0" cy="0"/>
          </a:xfrm>
          <a:prstGeom prst="rect">
            <a:avLst/>
          </a:prstGeom>
          <a:solidFill>
            <a:srgbClr val="00A2D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46" name="OTLSHAPE_SL2A_c1800f81371542429afd55c0b5a26b1c_HeaderRectangle" hidden="1">
            <a:extLst>
              <a:ext uri="{FF2B5EF4-FFF2-40B4-BE49-F238E27FC236}">
                <a16:creationId xmlns:a16="http://schemas.microsoft.com/office/drawing/2014/main" id="{098644C3-D25E-47B8-9A02-0CF7458BFD47}"/>
              </a:ext>
            </a:extLst>
          </p:cNvPr>
          <p:cNvSpPr/>
          <p:nvPr>
            <p:custDataLst>
              <p:tags r:id="rId16"/>
            </p:custDataLst>
          </p:nvPr>
        </p:nvSpPr>
        <p:spPr>
          <a:xfrm>
            <a:off x="1094174" y="2602455"/>
            <a:ext cx="0" cy="0"/>
          </a:xfrm>
          <a:prstGeom prst="rect">
            <a:avLst/>
          </a:prstGeom>
          <a:solidFill>
            <a:srgbClr val="00A2D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cxnSp>
        <p:nvCxnSpPr>
          <p:cNvPr id="26" name="OTLSHAPE_G_00000000000000000000000000000000_ShapeBelow0">
            <a:extLst>
              <a:ext uri="{FF2B5EF4-FFF2-40B4-BE49-F238E27FC236}">
                <a16:creationId xmlns:a16="http://schemas.microsoft.com/office/drawing/2014/main" id="{0BD9F128-8574-4A9D-8D43-A11516BF4670}"/>
              </a:ext>
            </a:extLst>
          </p:cNvPr>
          <p:cNvCxnSpPr/>
          <p:nvPr>
            <p:custDataLst>
              <p:tags r:id="rId17"/>
            </p:custDataLst>
          </p:nvPr>
        </p:nvCxnSpPr>
        <p:spPr>
          <a:xfrm>
            <a:off x="2418909"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G_00000000000000000000000000000000_ShapeBelow1">
            <a:extLst>
              <a:ext uri="{FF2B5EF4-FFF2-40B4-BE49-F238E27FC236}">
                <a16:creationId xmlns:a16="http://schemas.microsoft.com/office/drawing/2014/main" id="{6CA6A061-D338-428C-A688-FD1D00681721}"/>
              </a:ext>
            </a:extLst>
          </p:cNvPr>
          <p:cNvCxnSpPr/>
          <p:nvPr>
            <p:custDataLst>
              <p:tags r:id="rId18"/>
            </p:custDataLst>
          </p:nvPr>
        </p:nvCxnSpPr>
        <p:spPr>
          <a:xfrm>
            <a:off x="3541538"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G_00000000000000000000000000000000_ShapeBelow2">
            <a:extLst>
              <a:ext uri="{FF2B5EF4-FFF2-40B4-BE49-F238E27FC236}">
                <a16:creationId xmlns:a16="http://schemas.microsoft.com/office/drawing/2014/main" id="{230EC1AE-DA0F-4EB6-A057-9A1FEA926DF5}"/>
              </a:ext>
            </a:extLst>
          </p:cNvPr>
          <p:cNvCxnSpPr/>
          <p:nvPr>
            <p:custDataLst>
              <p:tags r:id="rId19"/>
            </p:custDataLst>
          </p:nvPr>
        </p:nvCxnSpPr>
        <p:spPr>
          <a:xfrm>
            <a:off x="4667243"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G_00000000000000000000000000000000_ShapeBelow3">
            <a:extLst>
              <a:ext uri="{FF2B5EF4-FFF2-40B4-BE49-F238E27FC236}">
                <a16:creationId xmlns:a16="http://schemas.microsoft.com/office/drawing/2014/main" id="{4176CD62-6823-4A21-9EFE-50401E6D5913}"/>
              </a:ext>
            </a:extLst>
          </p:cNvPr>
          <p:cNvCxnSpPr/>
          <p:nvPr>
            <p:custDataLst>
              <p:tags r:id="rId20"/>
            </p:custDataLst>
          </p:nvPr>
        </p:nvCxnSpPr>
        <p:spPr>
          <a:xfrm>
            <a:off x="5789873"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G_00000000000000000000000000000000_ShapeBelow4">
            <a:extLst>
              <a:ext uri="{FF2B5EF4-FFF2-40B4-BE49-F238E27FC236}">
                <a16:creationId xmlns:a16="http://schemas.microsoft.com/office/drawing/2014/main" id="{161CBB3E-A8D3-4125-90D7-2BF9B3F0486C}"/>
              </a:ext>
            </a:extLst>
          </p:cNvPr>
          <p:cNvCxnSpPr/>
          <p:nvPr>
            <p:custDataLst>
              <p:tags r:id="rId21"/>
            </p:custDataLst>
          </p:nvPr>
        </p:nvCxnSpPr>
        <p:spPr>
          <a:xfrm>
            <a:off x="6912503"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G_00000000000000000000000000000000_ShapeBelow5">
            <a:extLst>
              <a:ext uri="{FF2B5EF4-FFF2-40B4-BE49-F238E27FC236}">
                <a16:creationId xmlns:a16="http://schemas.microsoft.com/office/drawing/2014/main" id="{06B81589-ED92-437C-8201-C42289145DE0}"/>
              </a:ext>
            </a:extLst>
          </p:cNvPr>
          <p:cNvCxnSpPr/>
          <p:nvPr>
            <p:custDataLst>
              <p:tags r:id="rId22"/>
            </p:custDataLst>
          </p:nvPr>
        </p:nvCxnSpPr>
        <p:spPr>
          <a:xfrm>
            <a:off x="8035132"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G_00000000000000000000000000000000_ShapeBelow6">
            <a:extLst>
              <a:ext uri="{FF2B5EF4-FFF2-40B4-BE49-F238E27FC236}">
                <a16:creationId xmlns:a16="http://schemas.microsoft.com/office/drawing/2014/main" id="{C2F35BE7-40CB-483A-B523-A02DE14FF49A}"/>
              </a:ext>
            </a:extLst>
          </p:cNvPr>
          <p:cNvCxnSpPr/>
          <p:nvPr>
            <p:custDataLst>
              <p:tags r:id="rId23"/>
            </p:custDataLst>
          </p:nvPr>
        </p:nvCxnSpPr>
        <p:spPr>
          <a:xfrm>
            <a:off x="9160837"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G_00000000000000000000000000000000_ShapeBelow7">
            <a:extLst>
              <a:ext uri="{FF2B5EF4-FFF2-40B4-BE49-F238E27FC236}">
                <a16:creationId xmlns:a16="http://schemas.microsoft.com/office/drawing/2014/main" id="{AC069B00-83B9-4479-8099-89B6B032EB73}"/>
              </a:ext>
            </a:extLst>
          </p:cNvPr>
          <p:cNvCxnSpPr/>
          <p:nvPr>
            <p:custDataLst>
              <p:tags r:id="rId24"/>
            </p:custDataLst>
          </p:nvPr>
        </p:nvCxnSpPr>
        <p:spPr>
          <a:xfrm>
            <a:off x="10283467" y="1289970"/>
            <a:ext cx="0" cy="2807641"/>
          </a:xfrm>
          <a:prstGeom prst="line">
            <a:avLst/>
          </a:prstGeom>
          <a:ln w="6350" cap="flat" cmpd="sng" algn="ctr">
            <a:solidFill>
              <a:schemeClr val="accent5">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OTLSHAPE_SLT_5d96e5075c024563bf57f412b34ace4b_Shape">
            <a:extLst>
              <a:ext uri="{FF2B5EF4-FFF2-40B4-BE49-F238E27FC236}">
                <a16:creationId xmlns:a16="http://schemas.microsoft.com/office/drawing/2014/main" id="{12C19750-7C90-4753-86AF-197F724416D0}"/>
              </a:ext>
            </a:extLst>
          </p:cNvPr>
          <p:cNvSpPr/>
          <p:nvPr>
            <p:custDataLst>
              <p:tags r:id="rId25"/>
            </p:custDataLst>
          </p:nvPr>
        </p:nvSpPr>
        <p:spPr>
          <a:xfrm>
            <a:off x="4667242" y="3192659"/>
            <a:ext cx="2253302" cy="126590"/>
          </a:xfrm>
          <a:prstGeom prst="roundRect">
            <a:avLst/>
          </a:prstGeom>
          <a:solidFill>
            <a:srgbClr val="65C6F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5" name="OTLSHAPE_TB_00000000000000000000000000000000_ElapsedTime">
            <a:extLst>
              <a:ext uri="{FF2B5EF4-FFF2-40B4-BE49-F238E27FC236}">
                <a16:creationId xmlns:a16="http://schemas.microsoft.com/office/drawing/2014/main" id="{828BBD58-1DEE-41FE-A700-AC9DFD031F46}"/>
              </a:ext>
            </a:extLst>
          </p:cNvPr>
          <p:cNvSpPr/>
          <p:nvPr>
            <p:custDataLst>
              <p:tags r:id="rId26"/>
            </p:custDataLst>
          </p:nvPr>
        </p:nvSpPr>
        <p:spPr>
          <a:xfrm>
            <a:off x="1296280" y="1239333"/>
            <a:ext cx="240521" cy="50636"/>
          </a:xfrm>
          <a:prstGeom prst="roundRect">
            <a:avLst>
              <a:gd name="adj" fmla="val 16667"/>
            </a:avLst>
          </a:prstGeom>
          <a:solidFill>
            <a:srgbClr val="FF0000">
              <a:alpha val="74902"/>
            </a:srgb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62" name="OTLSHAPE_SLM_525e85d85a2f48629ddaae8eec5da184_Shape">
            <a:extLst>
              <a:ext uri="{FF2B5EF4-FFF2-40B4-BE49-F238E27FC236}">
                <a16:creationId xmlns:a16="http://schemas.microsoft.com/office/drawing/2014/main" id="{A27DB3F6-4153-4230-845E-C7C6FBF84425}"/>
              </a:ext>
            </a:extLst>
          </p:cNvPr>
          <p:cNvSpPr/>
          <p:nvPr>
            <p:custDataLst>
              <p:tags r:id="rId27"/>
            </p:custDataLst>
          </p:nvPr>
        </p:nvSpPr>
        <p:spPr>
          <a:xfrm flipV="1">
            <a:off x="11330141" y="3723789"/>
            <a:ext cx="151908" cy="177226"/>
          </a:xfrm>
          <a:prstGeom prst="triangle">
            <a:avLst/>
          </a:prstGeom>
          <a:solidFill>
            <a:srgbClr val="00A2D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58" name="OTLSHAPE_SLM_a12b18186c5242139e4c0128a9dd6a5c_Shape">
            <a:extLst>
              <a:ext uri="{FF2B5EF4-FFF2-40B4-BE49-F238E27FC236}">
                <a16:creationId xmlns:a16="http://schemas.microsoft.com/office/drawing/2014/main" id="{FB6B09F0-B26F-400E-8912-1BD336FFD49F}"/>
              </a:ext>
            </a:extLst>
          </p:cNvPr>
          <p:cNvSpPr/>
          <p:nvPr>
            <p:custDataLst>
              <p:tags r:id="rId28"/>
            </p:custDataLst>
          </p:nvPr>
        </p:nvSpPr>
        <p:spPr>
          <a:xfrm flipV="1">
            <a:off x="2346029" y="2284924"/>
            <a:ext cx="151908" cy="177226"/>
          </a:xfrm>
          <a:prstGeom prst="triangle">
            <a:avLst/>
          </a:prstGeom>
          <a:solidFill>
            <a:srgbClr val="C9E8FB"/>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59" name="OTLSHAPE_SLM_b522ef5f0fa944168a39056bf4edbaa8_Shape">
            <a:extLst>
              <a:ext uri="{FF2B5EF4-FFF2-40B4-BE49-F238E27FC236}">
                <a16:creationId xmlns:a16="http://schemas.microsoft.com/office/drawing/2014/main" id="{F6A229CC-F68B-420C-AB34-0183754B4104}"/>
              </a:ext>
            </a:extLst>
          </p:cNvPr>
          <p:cNvSpPr/>
          <p:nvPr>
            <p:custDataLst>
              <p:tags r:id="rId29"/>
            </p:custDataLst>
          </p:nvPr>
        </p:nvSpPr>
        <p:spPr>
          <a:xfrm flipV="1">
            <a:off x="4594363" y="2688156"/>
            <a:ext cx="151908" cy="177226"/>
          </a:xfrm>
          <a:prstGeom prst="triangle">
            <a:avLst/>
          </a:prstGeom>
          <a:solidFill>
            <a:srgbClr val="C9E8FB"/>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60" name="OTLSHAPE_SLM_be100d6dcf6846488230086209c1a616_Shape">
            <a:extLst>
              <a:ext uri="{FF2B5EF4-FFF2-40B4-BE49-F238E27FC236}">
                <a16:creationId xmlns:a16="http://schemas.microsoft.com/office/drawing/2014/main" id="{362BB87B-07F0-4B6E-9AFF-EDC8A353DC98}"/>
              </a:ext>
            </a:extLst>
          </p:cNvPr>
          <p:cNvSpPr/>
          <p:nvPr>
            <p:custDataLst>
              <p:tags r:id="rId30"/>
            </p:custDataLst>
          </p:nvPr>
        </p:nvSpPr>
        <p:spPr>
          <a:xfrm flipV="1">
            <a:off x="1515590" y="1881693"/>
            <a:ext cx="151908" cy="177226"/>
          </a:xfrm>
          <a:prstGeom prst="triangle">
            <a:avLst/>
          </a:prstGeom>
          <a:solidFill>
            <a:srgbClr val="C9E8FB"/>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118" name="OTLSHAPE_SLT_5d96e5075c024563bf57f412b34ace4b_ShapePercentage" hidden="1">
            <a:extLst>
              <a:ext uri="{FF2B5EF4-FFF2-40B4-BE49-F238E27FC236}">
                <a16:creationId xmlns:a16="http://schemas.microsoft.com/office/drawing/2014/main" id="{A59DDAB1-864C-44B0-9D93-84774047BD80}"/>
              </a:ext>
            </a:extLst>
          </p:cNvPr>
          <p:cNvSpPr/>
          <p:nvPr>
            <p:custDataLst>
              <p:tags r:id="rId31"/>
            </p:custDataLst>
          </p:nvPr>
        </p:nvSpPr>
        <p:spPr>
          <a:xfrm>
            <a:off x="4591726" y="4032755"/>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19" name="OTLSHAPE_SL_32f9f1f2d73045e19e07e0577575aa4d_Header">
            <a:extLst>
              <a:ext uri="{FF2B5EF4-FFF2-40B4-BE49-F238E27FC236}">
                <a16:creationId xmlns:a16="http://schemas.microsoft.com/office/drawing/2014/main" id="{FA5A98B6-5225-491D-A255-994EB0402B31}"/>
              </a:ext>
            </a:extLst>
          </p:cNvPr>
          <p:cNvSpPr txBox="1"/>
          <p:nvPr>
            <p:custDataLst>
              <p:tags r:id="rId32"/>
            </p:custDataLst>
          </p:nvPr>
        </p:nvSpPr>
        <p:spPr>
          <a:xfrm>
            <a:off x="158488" y="3534220"/>
            <a:ext cx="1012720" cy="556363"/>
          </a:xfrm>
          <a:prstGeom prst="rect">
            <a:avLst/>
          </a:prstGeom>
          <a:solidFill>
            <a:srgbClr val="3DC366"/>
          </a:solid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196" b="1" dirty="0">
                <a:solidFill>
                  <a:srgbClr val="3C3C3B"/>
                </a:solidFill>
                <a:latin typeface="Calibri" panose="020F0502020204030204" pitchFamily="34" charset="0"/>
              </a:rPr>
              <a:t>EPC minimum standards / targets</a:t>
            </a:r>
          </a:p>
        </p:txBody>
      </p:sp>
      <p:sp>
        <p:nvSpPr>
          <p:cNvPr id="22" name="OTLSHAPE_SL_dceade2a07d849b1afe770ebf6048503_Header">
            <a:extLst>
              <a:ext uri="{FF2B5EF4-FFF2-40B4-BE49-F238E27FC236}">
                <a16:creationId xmlns:a16="http://schemas.microsoft.com/office/drawing/2014/main" id="{E1D9FA3A-1557-4642-AD84-DC272E88EA8E}"/>
              </a:ext>
            </a:extLst>
          </p:cNvPr>
          <p:cNvSpPr txBox="1"/>
          <p:nvPr>
            <p:custDataLst>
              <p:tags r:id="rId33"/>
            </p:custDataLst>
          </p:nvPr>
        </p:nvSpPr>
        <p:spPr>
          <a:xfrm>
            <a:off x="158488" y="3163228"/>
            <a:ext cx="1012720" cy="185454"/>
          </a:xfrm>
          <a:prstGeom prst="rect">
            <a:avLst/>
          </a:prstGeom>
          <a:no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196" b="1" dirty="0">
                <a:solidFill>
                  <a:srgbClr val="3C3C3B"/>
                </a:solidFill>
                <a:latin typeface="Calibri" panose="020F0502020204030204" pitchFamily="34" charset="0"/>
              </a:rPr>
              <a:t>Heating</a:t>
            </a:r>
          </a:p>
        </p:txBody>
      </p:sp>
      <p:sp>
        <p:nvSpPr>
          <p:cNvPr id="25" name="OTLSHAPE_SL_580e16a5ebf5421f92881d01d7201260_Header">
            <a:extLst>
              <a:ext uri="{FF2B5EF4-FFF2-40B4-BE49-F238E27FC236}">
                <a16:creationId xmlns:a16="http://schemas.microsoft.com/office/drawing/2014/main" id="{89D0535B-55DF-4A20-B72F-B743DD471807}"/>
              </a:ext>
            </a:extLst>
          </p:cNvPr>
          <p:cNvSpPr txBox="1"/>
          <p:nvPr>
            <p:custDataLst>
              <p:tags r:id="rId34"/>
            </p:custDataLst>
          </p:nvPr>
        </p:nvSpPr>
        <p:spPr>
          <a:xfrm>
            <a:off x="158488" y="2188083"/>
            <a:ext cx="1012720" cy="370909"/>
          </a:xfrm>
          <a:prstGeom prst="rect">
            <a:avLst/>
          </a:prstGeom>
          <a:no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196" b="1" dirty="0">
                <a:solidFill>
                  <a:srgbClr val="3C3C3B"/>
                </a:solidFill>
                <a:latin typeface="Calibri" panose="020F0502020204030204" pitchFamily="34" charset="0"/>
              </a:rPr>
              <a:t>Sector specific targets</a:t>
            </a:r>
          </a:p>
        </p:txBody>
      </p:sp>
      <p:sp>
        <p:nvSpPr>
          <p:cNvPr id="35" name="OTLSHAPE_SL2A_553371addb634959a649a077ca8b37b0_Header" hidden="1">
            <a:extLst>
              <a:ext uri="{FF2B5EF4-FFF2-40B4-BE49-F238E27FC236}">
                <a16:creationId xmlns:a16="http://schemas.microsoft.com/office/drawing/2014/main" id="{04BB7942-A7CF-4187-A2FE-01B72904AACA}"/>
              </a:ext>
            </a:extLst>
          </p:cNvPr>
          <p:cNvSpPr txBox="1"/>
          <p:nvPr>
            <p:custDataLst>
              <p:tags r:id="rId35"/>
            </p:custDataLst>
          </p:nvPr>
        </p:nvSpPr>
        <p:spPr>
          <a:xfrm>
            <a:off x="31015" y="-1841550"/>
            <a:ext cx="0" cy="147092"/>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997" b="1">
              <a:solidFill>
                <a:srgbClr val="595959"/>
              </a:solidFill>
              <a:latin typeface="Calibri" panose="020F0502020204030204" pitchFamily="34" charset="0"/>
            </a:endParaRPr>
          </a:p>
        </p:txBody>
      </p:sp>
      <p:sp>
        <p:nvSpPr>
          <p:cNvPr id="41" name="OTLSHAPE_SL2A_d71fcf6092004253bcb745d7172df4a4_Header" hidden="1">
            <a:extLst>
              <a:ext uri="{FF2B5EF4-FFF2-40B4-BE49-F238E27FC236}">
                <a16:creationId xmlns:a16="http://schemas.microsoft.com/office/drawing/2014/main" id="{BB447E95-EF4F-43A4-A42C-7A58BD169D32}"/>
              </a:ext>
            </a:extLst>
          </p:cNvPr>
          <p:cNvSpPr txBox="1"/>
          <p:nvPr>
            <p:custDataLst>
              <p:tags r:id="rId36"/>
            </p:custDataLst>
          </p:nvPr>
        </p:nvSpPr>
        <p:spPr>
          <a:xfrm>
            <a:off x="31015" y="-1841550"/>
            <a:ext cx="0" cy="147092"/>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997" b="1">
              <a:solidFill>
                <a:srgbClr val="595959"/>
              </a:solidFill>
              <a:latin typeface="Calibri" panose="020F0502020204030204" pitchFamily="34" charset="0"/>
            </a:endParaRPr>
          </a:p>
        </p:txBody>
      </p:sp>
      <p:sp>
        <p:nvSpPr>
          <p:cNvPr id="47" name="OTLSHAPE_SL2A_c1800f81371542429afd55c0b5a26b1c_Header" hidden="1">
            <a:extLst>
              <a:ext uri="{FF2B5EF4-FFF2-40B4-BE49-F238E27FC236}">
                <a16:creationId xmlns:a16="http://schemas.microsoft.com/office/drawing/2014/main" id="{F80D3CB5-3473-43E7-BBB6-DAB9F6F8A08C}"/>
              </a:ext>
            </a:extLst>
          </p:cNvPr>
          <p:cNvSpPr txBox="1"/>
          <p:nvPr>
            <p:custDataLst>
              <p:tags r:id="rId37"/>
            </p:custDataLst>
          </p:nvPr>
        </p:nvSpPr>
        <p:spPr>
          <a:xfrm>
            <a:off x="31015" y="-1841550"/>
            <a:ext cx="0" cy="147092"/>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997" b="1">
              <a:solidFill>
                <a:srgbClr val="595959"/>
              </a:solidFill>
              <a:latin typeface="Calibri" panose="020F0502020204030204" pitchFamily="34" charset="0"/>
            </a:endParaRPr>
          </a:p>
        </p:txBody>
      </p:sp>
      <p:sp>
        <p:nvSpPr>
          <p:cNvPr id="6" name="OTLSHAPE_TB_00000000000000000000000000000000_TodayMarkerShape">
            <a:extLst>
              <a:ext uri="{FF2B5EF4-FFF2-40B4-BE49-F238E27FC236}">
                <a16:creationId xmlns:a16="http://schemas.microsoft.com/office/drawing/2014/main" id="{98409805-5725-4544-805D-17AD6B8156F2}"/>
              </a:ext>
            </a:extLst>
          </p:cNvPr>
          <p:cNvSpPr/>
          <p:nvPr>
            <p:custDataLst>
              <p:tags r:id="rId38"/>
            </p:custDataLst>
          </p:nvPr>
        </p:nvSpPr>
        <p:spPr>
          <a:xfrm>
            <a:off x="1495070" y="1289971"/>
            <a:ext cx="75954" cy="84393"/>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endParaRPr lang="en-GB" sz="1794"/>
          </a:p>
        </p:txBody>
      </p:sp>
      <p:sp>
        <p:nvSpPr>
          <p:cNvPr id="7" name="OTLSHAPE_TB_00000000000000000000000000000000_TodayMarkerText">
            <a:extLst>
              <a:ext uri="{FF2B5EF4-FFF2-40B4-BE49-F238E27FC236}">
                <a16:creationId xmlns:a16="http://schemas.microsoft.com/office/drawing/2014/main" id="{62EB8135-6FB3-48A2-9354-C2B215DDABAB}"/>
              </a:ext>
            </a:extLst>
          </p:cNvPr>
          <p:cNvSpPr txBox="1"/>
          <p:nvPr>
            <p:custDataLst>
              <p:tags r:id="rId39"/>
            </p:custDataLst>
          </p:nvPr>
        </p:nvSpPr>
        <p:spPr>
          <a:xfrm>
            <a:off x="1349228" y="1375067"/>
            <a:ext cx="372040" cy="184048"/>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ctr"/>
            <a:r>
              <a:rPr lang="en-GB" sz="1196" spc="-11">
                <a:solidFill>
                  <a:schemeClr val="dk1"/>
                </a:solidFill>
                <a:latin typeface="Calibri" panose="020F0502020204030204" pitchFamily="34" charset="0"/>
              </a:rPr>
              <a:t>Today</a:t>
            </a:r>
          </a:p>
        </p:txBody>
      </p:sp>
      <p:sp>
        <p:nvSpPr>
          <p:cNvPr id="8" name="OTLSHAPE_TB_00000000000000000000000000000000_TimescaleInterval1">
            <a:extLst>
              <a:ext uri="{FF2B5EF4-FFF2-40B4-BE49-F238E27FC236}">
                <a16:creationId xmlns:a16="http://schemas.microsoft.com/office/drawing/2014/main" id="{5385DCAE-F0DC-4D53-83F8-EAC3657BCB75}"/>
              </a:ext>
            </a:extLst>
          </p:cNvPr>
          <p:cNvSpPr txBox="1"/>
          <p:nvPr>
            <p:custDataLst>
              <p:tags r:id="rId40"/>
            </p:custDataLst>
          </p:nvPr>
        </p:nvSpPr>
        <p:spPr>
          <a:xfrm>
            <a:off x="1359575"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2022</a:t>
            </a:r>
          </a:p>
        </p:txBody>
      </p:sp>
      <p:sp>
        <p:nvSpPr>
          <p:cNvPr id="9" name="OTLSHAPE_TB_00000000000000000000000000000000_TimescaleInterval2">
            <a:extLst>
              <a:ext uri="{FF2B5EF4-FFF2-40B4-BE49-F238E27FC236}">
                <a16:creationId xmlns:a16="http://schemas.microsoft.com/office/drawing/2014/main" id="{4B83AE8C-4BC5-4920-AEA9-7740C6B8C1BB}"/>
              </a:ext>
            </a:extLst>
          </p:cNvPr>
          <p:cNvSpPr txBox="1"/>
          <p:nvPr>
            <p:custDataLst>
              <p:tags r:id="rId41"/>
            </p:custDataLst>
          </p:nvPr>
        </p:nvSpPr>
        <p:spPr>
          <a:xfrm>
            <a:off x="2482204"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2023</a:t>
            </a:r>
          </a:p>
        </p:txBody>
      </p:sp>
      <p:sp>
        <p:nvSpPr>
          <p:cNvPr id="10" name="OTLSHAPE_TB_00000000000000000000000000000000_TimescaleInterval3">
            <a:extLst>
              <a:ext uri="{FF2B5EF4-FFF2-40B4-BE49-F238E27FC236}">
                <a16:creationId xmlns:a16="http://schemas.microsoft.com/office/drawing/2014/main" id="{103B893D-9B84-432E-A213-F0741146D38B}"/>
              </a:ext>
            </a:extLst>
          </p:cNvPr>
          <p:cNvSpPr txBox="1"/>
          <p:nvPr>
            <p:custDataLst>
              <p:tags r:id="rId42"/>
            </p:custDataLst>
          </p:nvPr>
        </p:nvSpPr>
        <p:spPr>
          <a:xfrm>
            <a:off x="3604833"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2024</a:t>
            </a:r>
          </a:p>
        </p:txBody>
      </p:sp>
      <p:sp>
        <p:nvSpPr>
          <p:cNvPr id="11" name="OTLSHAPE_TB_00000000000000000000000000000000_TimescaleInterval4">
            <a:extLst>
              <a:ext uri="{FF2B5EF4-FFF2-40B4-BE49-F238E27FC236}">
                <a16:creationId xmlns:a16="http://schemas.microsoft.com/office/drawing/2014/main" id="{868CAD74-E8C5-4559-829E-3297794A21F5}"/>
              </a:ext>
            </a:extLst>
          </p:cNvPr>
          <p:cNvSpPr txBox="1"/>
          <p:nvPr>
            <p:custDataLst>
              <p:tags r:id="rId43"/>
            </p:custDataLst>
          </p:nvPr>
        </p:nvSpPr>
        <p:spPr>
          <a:xfrm>
            <a:off x="4730540"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2025</a:t>
            </a:r>
          </a:p>
        </p:txBody>
      </p:sp>
      <p:sp>
        <p:nvSpPr>
          <p:cNvPr id="12" name="OTLSHAPE_TB_00000000000000000000000000000000_TimescaleInterval5">
            <a:extLst>
              <a:ext uri="{FF2B5EF4-FFF2-40B4-BE49-F238E27FC236}">
                <a16:creationId xmlns:a16="http://schemas.microsoft.com/office/drawing/2014/main" id="{99135914-5842-4EE3-AF33-1414A0452828}"/>
              </a:ext>
            </a:extLst>
          </p:cNvPr>
          <p:cNvSpPr txBox="1"/>
          <p:nvPr>
            <p:custDataLst>
              <p:tags r:id="rId44"/>
            </p:custDataLst>
          </p:nvPr>
        </p:nvSpPr>
        <p:spPr>
          <a:xfrm>
            <a:off x="5853169"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2026</a:t>
            </a:r>
          </a:p>
        </p:txBody>
      </p:sp>
      <p:sp>
        <p:nvSpPr>
          <p:cNvPr id="13" name="OTLSHAPE_TB_00000000000000000000000000000000_TimescaleInterval6">
            <a:extLst>
              <a:ext uri="{FF2B5EF4-FFF2-40B4-BE49-F238E27FC236}">
                <a16:creationId xmlns:a16="http://schemas.microsoft.com/office/drawing/2014/main" id="{C5C4E99D-F0DC-499C-99FE-C48095D651CC}"/>
              </a:ext>
            </a:extLst>
          </p:cNvPr>
          <p:cNvSpPr txBox="1"/>
          <p:nvPr>
            <p:custDataLst>
              <p:tags r:id="rId45"/>
            </p:custDataLst>
          </p:nvPr>
        </p:nvSpPr>
        <p:spPr>
          <a:xfrm>
            <a:off x="6975798"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2027</a:t>
            </a:r>
          </a:p>
        </p:txBody>
      </p:sp>
      <p:sp>
        <p:nvSpPr>
          <p:cNvPr id="14" name="OTLSHAPE_TB_00000000000000000000000000000000_TimescaleInterval7">
            <a:extLst>
              <a:ext uri="{FF2B5EF4-FFF2-40B4-BE49-F238E27FC236}">
                <a16:creationId xmlns:a16="http://schemas.microsoft.com/office/drawing/2014/main" id="{F303F9F4-967E-4A70-83F6-98484AF84D02}"/>
              </a:ext>
            </a:extLst>
          </p:cNvPr>
          <p:cNvSpPr txBox="1"/>
          <p:nvPr>
            <p:custDataLst>
              <p:tags r:id="rId46"/>
            </p:custDataLst>
          </p:nvPr>
        </p:nvSpPr>
        <p:spPr>
          <a:xfrm>
            <a:off x="8098428"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2028</a:t>
            </a:r>
          </a:p>
        </p:txBody>
      </p:sp>
      <p:sp>
        <p:nvSpPr>
          <p:cNvPr id="15" name="OTLSHAPE_TB_00000000000000000000000000000000_TimescaleInterval8">
            <a:extLst>
              <a:ext uri="{FF2B5EF4-FFF2-40B4-BE49-F238E27FC236}">
                <a16:creationId xmlns:a16="http://schemas.microsoft.com/office/drawing/2014/main" id="{AF6A4FC6-5A53-42AD-8816-610FB54247BE}"/>
              </a:ext>
            </a:extLst>
          </p:cNvPr>
          <p:cNvSpPr txBox="1"/>
          <p:nvPr>
            <p:custDataLst>
              <p:tags r:id="rId47"/>
            </p:custDataLst>
          </p:nvPr>
        </p:nvSpPr>
        <p:spPr>
          <a:xfrm>
            <a:off x="9224135"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2029</a:t>
            </a:r>
          </a:p>
        </p:txBody>
      </p:sp>
      <p:sp>
        <p:nvSpPr>
          <p:cNvPr id="16" name="OTLSHAPE_TB_00000000000000000000000000000000_TimescaleInterval9">
            <a:extLst>
              <a:ext uri="{FF2B5EF4-FFF2-40B4-BE49-F238E27FC236}">
                <a16:creationId xmlns:a16="http://schemas.microsoft.com/office/drawing/2014/main" id="{B05ACA33-22AF-4404-9FEF-4F34F37CAA48}"/>
              </a:ext>
            </a:extLst>
          </p:cNvPr>
          <p:cNvSpPr txBox="1"/>
          <p:nvPr>
            <p:custDataLst>
              <p:tags r:id="rId48"/>
            </p:custDataLst>
          </p:nvPr>
        </p:nvSpPr>
        <p:spPr>
          <a:xfrm>
            <a:off x="10346763" y="1070652"/>
            <a:ext cx="303971" cy="185454"/>
          </a:xfrm>
          <a:prstGeom prst="rect">
            <a:avLst/>
          </a:prstGeom>
          <a:noFill/>
        </p:spPr>
        <p:txBody>
          <a:bodyPr vert="horz" wrap="non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196" spc="-20">
                <a:solidFill>
                  <a:schemeClr val="lt1"/>
                </a:solidFill>
                <a:latin typeface="Calibri" panose="020F0502020204030204" pitchFamily="34" charset="0"/>
              </a:rPr>
              <a:t>2030</a:t>
            </a:r>
          </a:p>
        </p:txBody>
      </p:sp>
      <p:sp>
        <p:nvSpPr>
          <p:cNvPr id="39" name="OTLSHAPE_SLM_525e85d85a2f48629ddaae8eec5da184_Title">
            <a:extLst>
              <a:ext uri="{FF2B5EF4-FFF2-40B4-BE49-F238E27FC236}">
                <a16:creationId xmlns:a16="http://schemas.microsoft.com/office/drawing/2014/main" id="{B9D42445-EB1C-4C7A-AD50-55FD18EA6296}"/>
              </a:ext>
            </a:extLst>
          </p:cNvPr>
          <p:cNvSpPr txBox="1"/>
          <p:nvPr>
            <p:custDataLst>
              <p:tags r:id="rId49"/>
            </p:custDataLst>
          </p:nvPr>
        </p:nvSpPr>
        <p:spPr>
          <a:xfrm>
            <a:off x="9147435" y="3565173"/>
            <a:ext cx="2139372" cy="339936"/>
          </a:xfrm>
          <a:prstGeom prst="rect">
            <a:avLst/>
          </a:prstGeom>
          <a:no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r"/>
            <a:r>
              <a:rPr lang="en-GB" sz="1097" b="1" dirty="0">
                <a:solidFill>
                  <a:schemeClr val="dk1"/>
                </a:solidFill>
                <a:latin typeface="Calibri" panose="020F0502020204030204" pitchFamily="34" charset="0"/>
              </a:rPr>
              <a:t>Non-Domestic Private Rented Sector EPC Band B (England and Wales)</a:t>
            </a:r>
          </a:p>
        </p:txBody>
      </p:sp>
      <p:sp>
        <p:nvSpPr>
          <p:cNvPr id="51" name="OTLSHAPE_SLM_a12b18186c5242139e4c0128a9dd6a5c_Title">
            <a:extLst>
              <a:ext uri="{FF2B5EF4-FFF2-40B4-BE49-F238E27FC236}">
                <a16:creationId xmlns:a16="http://schemas.microsoft.com/office/drawing/2014/main" id="{35C3AD4C-9BA7-476D-B1D5-B64BBCCB3530}"/>
              </a:ext>
            </a:extLst>
          </p:cNvPr>
          <p:cNvSpPr txBox="1"/>
          <p:nvPr>
            <p:custDataLst>
              <p:tags r:id="rId50"/>
            </p:custDataLst>
          </p:nvPr>
        </p:nvSpPr>
        <p:spPr>
          <a:xfrm>
            <a:off x="2548572" y="2203570"/>
            <a:ext cx="2582437" cy="339936"/>
          </a:xfrm>
          <a:prstGeom prst="rect">
            <a:avLst/>
          </a:prstGeom>
          <a:no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097" b="1" dirty="0">
                <a:solidFill>
                  <a:schemeClr val="dk1"/>
                </a:solidFill>
                <a:latin typeface="Calibri" panose="020F0502020204030204" pitchFamily="34" charset="0"/>
              </a:rPr>
              <a:t>Packaging and Packaging Waste: introducing Extended Producer Responsibility (DEFRA)</a:t>
            </a:r>
          </a:p>
        </p:txBody>
      </p:sp>
      <p:sp>
        <p:nvSpPr>
          <p:cNvPr id="54" name="OTLSHAPE_SLM_b522ef5f0fa944168a39056bf4edbaa8_Title">
            <a:extLst>
              <a:ext uri="{FF2B5EF4-FFF2-40B4-BE49-F238E27FC236}">
                <a16:creationId xmlns:a16="http://schemas.microsoft.com/office/drawing/2014/main" id="{1F2A3C6F-D45E-4818-A9FB-33C217502671}"/>
              </a:ext>
            </a:extLst>
          </p:cNvPr>
          <p:cNvSpPr txBox="1"/>
          <p:nvPr>
            <p:custDataLst>
              <p:tags r:id="rId51"/>
            </p:custDataLst>
          </p:nvPr>
        </p:nvSpPr>
        <p:spPr>
          <a:xfrm>
            <a:off x="4796907" y="2607964"/>
            <a:ext cx="2506483" cy="337610"/>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097" b="1" dirty="0">
                <a:solidFill>
                  <a:schemeClr val="dk1"/>
                </a:solidFill>
                <a:latin typeface="Calibri" panose="020F0502020204030204" pitchFamily="34" charset="0"/>
              </a:rPr>
              <a:t>Packaging and Packaging Waste: packaging reuse targets (DEFRA)</a:t>
            </a:r>
          </a:p>
        </p:txBody>
      </p:sp>
      <p:sp>
        <p:nvSpPr>
          <p:cNvPr id="57" name="OTLSHAPE_SLM_be100d6dcf6846488230086209c1a616_Title">
            <a:extLst>
              <a:ext uri="{FF2B5EF4-FFF2-40B4-BE49-F238E27FC236}">
                <a16:creationId xmlns:a16="http://schemas.microsoft.com/office/drawing/2014/main" id="{EAC03844-8085-4108-9322-59939055CE6B}"/>
              </a:ext>
            </a:extLst>
          </p:cNvPr>
          <p:cNvSpPr txBox="1"/>
          <p:nvPr>
            <p:custDataLst>
              <p:tags r:id="rId52"/>
            </p:custDataLst>
          </p:nvPr>
        </p:nvSpPr>
        <p:spPr>
          <a:xfrm>
            <a:off x="1718134" y="1800338"/>
            <a:ext cx="3443249" cy="339936"/>
          </a:xfrm>
          <a:prstGeom prst="rect">
            <a:avLst/>
          </a:prstGeom>
          <a:no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097" b="1" dirty="0">
                <a:solidFill>
                  <a:schemeClr val="dk1"/>
                </a:solidFill>
                <a:latin typeface="Calibri" panose="020F0502020204030204" pitchFamily="34" charset="0"/>
              </a:rPr>
              <a:t>UK's largest registered companies and financial institutions mandated to disclose climate-related information (BEIS)</a:t>
            </a:r>
          </a:p>
        </p:txBody>
      </p:sp>
      <p:sp>
        <p:nvSpPr>
          <p:cNvPr id="119" name="OTLSHAPE_SLT_5d96e5075c024563bf57f412b34ace4b_Duration" hidden="1">
            <a:extLst>
              <a:ext uri="{FF2B5EF4-FFF2-40B4-BE49-F238E27FC236}">
                <a16:creationId xmlns:a16="http://schemas.microsoft.com/office/drawing/2014/main" id="{C4A196DF-DCAC-4D61-BEE5-6A3FE8B7E1F7}"/>
              </a:ext>
            </a:extLst>
          </p:cNvPr>
          <p:cNvSpPr txBox="1"/>
          <p:nvPr>
            <p:custDataLst>
              <p:tags r:id="rId53"/>
            </p:custDataLst>
          </p:nvPr>
        </p:nvSpPr>
        <p:spPr>
          <a:xfrm>
            <a:off x="32337" y="-380596"/>
            <a:ext cx="455724" cy="153440"/>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997">
                <a:solidFill>
                  <a:schemeClr val="accent2"/>
                </a:solidFill>
                <a:latin typeface="Calibri" panose="020F0502020204030204" pitchFamily="34" charset="0"/>
              </a:rPr>
              <a:t>522 days</a:t>
            </a:r>
          </a:p>
        </p:txBody>
      </p:sp>
      <p:sp>
        <p:nvSpPr>
          <p:cNvPr id="120" name="OTLSHAPE_SLT_5d96e5075c024563bf57f412b34ace4b_TextPercentage" hidden="1">
            <a:extLst>
              <a:ext uri="{FF2B5EF4-FFF2-40B4-BE49-F238E27FC236}">
                <a16:creationId xmlns:a16="http://schemas.microsoft.com/office/drawing/2014/main" id="{420C6A92-0867-4267-9377-2F0D77E10FFB}"/>
              </a:ext>
            </a:extLst>
          </p:cNvPr>
          <p:cNvSpPr txBox="1"/>
          <p:nvPr>
            <p:custDataLst>
              <p:tags r:id="rId54"/>
            </p:custDataLst>
          </p:nvPr>
        </p:nvSpPr>
        <p:spPr>
          <a:xfrm>
            <a:off x="31015" y="-2557"/>
            <a:ext cx="0" cy="147092"/>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997">
              <a:solidFill>
                <a:schemeClr val="accent2"/>
              </a:solidFill>
              <a:latin typeface="Calibri" panose="020F0502020204030204" pitchFamily="34" charset="0"/>
            </a:endParaRPr>
          </a:p>
        </p:txBody>
      </p:sp>
      <p:sp>
        <p:nvSpPr>
          <p:cNvPr id="121" name="OTLSHAPE_SLT_5d96e5075c024563bf57f412b34ace4b_StartDate" hidden="1">
            <a:extLst>
              <a:ext uri="{FF2B5EF4-FFF2-40B4-BE49-F238E27FC236}">
                <a16:creationId xmlns:a16="http://schemas.microsoft.com/office/drawing/2014/main" id="{D57881E1-E924-46E7-9B6A-B6C8D925C9F5}"/>
              </a:ext>
            </a:extLst>
          </p:cNvPr>
          <p:cNvSpPr txBox="1"/>
          <p:nvPr>
            <p:custDataLst>
              <p:tags r:id="rId55"/>
            </p:custDataLst>
          </p:nvPr>
        </p:nvSpPr>
        <p:spPr>
          <a:xfrm>
            <a:off x="31015" y="-2557"/>
            <a:ext cx="0" cy="147092"/>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r"/>
            <a:endParaRPr lang="en-GB" sz="997">
              <a:solidFill>
                <a:schemeClr val="dk2"/>
              </a:solidFill>
              <a:latin typeface="Calibri" panose="020F0502020204030204" pitchFamily="34" charset="0"/>
            </a:endParaRPr>
          </a:p>
        </p:txBody>
      </p:sp>
      <p:sp>
        <p:nvSpPr>
          <p:cNvPr id="122" name="OTLSHAPE_SLT_5d96e5075c024563bf57f412b34ace4b_EndDate" hidden="1">
            <a:extLst>
              <a:ext uri="{FF2B5EF4-FFF2-40B4-BE49-F238E27FC236}">
                <a16:creationId xmlns:a16="http://schemas.microsoft.com/office/drawing/2014/main" id="{FD659AA6-92F4-45A6-8299-608179951441}"/>
              </a:ext>
            </a:extLst>
          </p:cNvPr>
          <p:cNvSpPr txBox="1"/>
          <p:nvPr>
            <p:custDataLst>
              <p:tags r:id="rId56"/>
            </p:custDataLst>
          </p:nvPr>
        </p:nvSpPr>
        <p:spPr>
          <a:xfrm>
            <a:off x="31015" y="-2557"/>
            <a:ext cx="0" cy="147092"/>
          </a:xfrm>
          <a:prstGeom prst="rect">
            <a:avLst/>
          </a:prstGeom>
          <a:noFill/>
        </p:spPr>
        <p:txBody>
          <a:bodyPr vert="horz" wrap="square" lIns="0" tIns="0" rIns="0" bIns="0" rtlCol="0" anchor="ctr" anchorCtr="0">
            <a:sp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pPr algn="r"/>
            <a:endParaRPr lang="en-GB" sz="997">
              <a:solidFill>
                <a:schemeClr val="dk2"/>
              </a:solidFill>
              <a:latin typeface="Calibri" panose="020F0502020204030204" pitchFamily="34" charset="0"/>
            </a:endParaRPr>
          </a:p>
        </p:txBody>
      </p:sp>
      <p:sp>
        <p:nvSpPr>
          <p:cNvPr id="124" name="OTLSHAPE_SLT_5d96e5075c024563bf57f412b34ace4b_Title">
            <a:extLst>
              <a:ext uri="{FF2B5EF4-FFF2-40B4-BE49-F238E27FC236}">
                <a16:creationId xmlns:a16="http://schemas.microsoft.com/office/drawing/2014/main" id="{AE7159A1-F762-445D-95EF-58320B4BBCAA}"/>
              </a:ext>
            </a:extLst>
          </p:cNvPr>
          <p:cNvSpPr txBox="1"/>
          <p:nvPr>
            <p:custDataLst>
              <p:tags r:id="rId57"/>
            </p:custDataLst>
          </p:nvPr>
        </p:nvSpPr>
        <p:spPr>
          <a:xfrm>
            <a:off x="6963138" y="3085987"/>
            <a:ext cx="2960984" cy="339936"/>
          </a:xfrm>
          <a:prstGeom prst="rect">
            <a:avLst/>
          </a:prstGeom>
          <a:noFill/>
        </p:spPr>
        <p:txBody>
          <a:bodyPr vert="horz" wrap="square" lIns="0" tIns="0" rIns="0" bIns="0" rtlCol="0" anchor="ctr" anchorCtr="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sz="1097" b="1" dirty="0">
                <a:solidFill>
                  <a:schemeClr val="dk1"/>
                </a:solidFill>
                <a:latin typeface="Calibri" panose="020F0502020204030204" pitchFamily="34" charset="0"/>
              </a:rPr>
              <a:t>End new installations of fossil fuel heating systems in off-gas-grid non-domestic properties</a:t>
            </a:r>
          </a:p>
        </p:txBody>
      </p:sp>
      <p:cxnSp>
        <p:nvCxnSpPr>
          <p:cNvPr id="109" name="OTLSHAPE_TB_00000000000000000000000000000000_Separator1">
            <a:extLst>
              <a:ext uri="{FF2B5EF4-FFF2-40B4-BE49-F238E27FC236}">
                <a16:creationId xmlns:a16="http://schemas.microsoft.com/office/drawing/2014/main" id="{D8229A32-9428-48F6-86D5-123205B8B627}"/>
              </a:ext>
            </a:extLst>
          </p:cNvPr>
          <p:cNvCxnSpPr/>
          <p:nvPr>
            <p:custDataLst>
              <p:tags r:id="rId58"/>
            </p:custDataLst>
          </p:nvPr>
        </p:nvCxnSpPr>
        <p:spPr>
          <a:xfrm>
            <a:off x="2418909"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OTLSHAPE_TB_00000000000000000000000000000000_Separator2">
            <a:extLst>
              <a:ext uri="{FF2B5EF4-FFF2-40B4-BE49-F238E27FC236}">
                <a16:creationId xmlns:a16="http://schemas.microsoft.com/office/drawing/2014/main" id="{4132C243-7E19-4CBC-83FE-6064A4307F1A}"/>
              </a:ext>
            </a:extLst>
          </p:cNvPr>
          <p:cNvCxnSpPr/>
          <p:nvPr>
            <p:custDataLst>
              <p:tags r:id="rId59"/>
            </p:custDataLst>
          </p:nvPr>
        </p:nvCxnSpPr>
        <p:spPr>
          <a:xfrm>
            <a:off x="3541538"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OTLSHAPE_TB_00000000000000000000000000000000_Separator3">
            <a:extLst>
              <a:ext uri="{FF2B5EF4-FFF2-40B4-BE49-F238E27FC236}">
                <a16:creationId xmlns:a16="http://schemas.microsoft.com/office/drawing/2014/main" id="{3CA6217F-E104-43E5-ABAC-C4F83A8C5817}"/>
              </a:ext>
            </a:extLst>
          </p:cNvPr>
          <p:cNvCxnSpPr/>
          <p:nvPr>
            <p:custDataLst>
              <p:tags r:id="rId60"/>
            </p:custDataLst>
          </p:nvPr>
        </p:nvCxnSpPr>
        <p:spPr>
          <a:xfrm>
            <a:off x="4667243"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TB_00000000000000000000000000000000_Separator4">
            <a:extLst>
              <a:ext uri="{FF2B5EF4-FFF2-40B4-BE49-F238E27FC236}">
                <a16:creationId xmlns:a16="http://schemas.microsoft.com/office/drawing/2014/main" id="{199CB47B-FB2D-4633-9125-BE1DC12EEBFE}"/>
              </a:ext>
            </a:extLst>
          </p:cNvPr>
          <p:cNvCxnSpPr/>
          <p:nvPr>
            <p:custDataLst>
              <p:tags r:id="rId61"/>
            </p:custDataLst>
          </p:nvPr>
        </p:nvCxnSpPr>
        <p:spPr>
          <a:xfrm>
            <a:off x="5789873"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TB_00000000000000000000000000000000_Separator5">
            <a:extLst>
              <a:ext uri="{FF2B5EF4-FFF2-40B4-BE49-F238E27FC236}">
                <a16:creationId xmlns:a16="http://schemas.microsoft.com/office/drawing/2014/main" id="{491E952B-6A1A-4854-95A3-5E789C39AE49}"/>
              </a:ext>
            </a:extLst>
          </p:cNvPr>
          <p:cNvCxnSpPr/>
          <p:nvPr>
            <p:custDataLst>
              <p:tags r:id="rId62"/>
            </p:custDataLst>
          </p:nvPr>
        </p:nvCxnSpPr>
        <p:spPr>
          <a:xfrm>
            <a:off x="6912503"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OTLSHAPE_TB_00000000000000000000000000000000_Separator6">
            <a:extLst>
              <a:ext uri="{FF2B5EF4-FFF2-40B4-BE49-F238E27FC236}">
                <a16:creationId xmlns:a16="http://schemas.microsoft.com/office/drawing/2014/main" id="{5AC0C063-7516-4470-9FA6-54A5D012EE78}"/>
              </a:ext>
            </a:extLst>
          </p:cNvPr>
          <p:cNvCxnSpPr/>
          <p:nvPr>
            <p:custDataLst>
              <p:tags r:id="rId63"/>
            </p:custDataLst>
          </p:nvPr>
        </p:nvCxnSpPr>
        <p:spPr>
          <a:xfrm>
            <a:off x="8035132"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OTLSHAPE_TB_00000000000000000000000000000000_Separator7">
            <a:extLst>
              <a:ext uri="{FF2B5EF4-FFF2-40B4-BE49-F238E27FC236}">
                <a16:creationId xmlns:a16="http://schemas.microsoft.com/office/drawing/2014/main" id="{1EFE3D48-1876-4109-BD40-5D2B58AD5F88}"/>
              </a:ext>
            </a:extLst>
          </p:cNvPr>
          <p:cNvCxnSpPr/>
          <p:nvPr>
            <p:custDataLst>
              <p:tags r:id="rId64"/>
            </p:custDataLst>
          </p:nvPr>
        </p:nvCxnSpPr>
        <p:spPr>
          <a:xfrm>
            <a:off x="9160837"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OTLSHAPE_TB_00000000000000000000000000000000_Separator8">
            <a:extLst>
              <a:ext uri="{FF2B5EF4-FFF2-40B4-BE49-F238E27FC236}">
                <a16:creationId xmlns:a16="http://schemas.microsoft.com/office/drawing/2014/main" id="{2F661642-D312-47C1-ADD4-9B9DD6F61D4F}"/>
              </a:ext>
            </a:extLst>
          </p:cNvPr>
          <p:cNvCxnSpPr/>
          <p:nvPr>
            <p:custDataLst>
              <p:tags r:id="rId65"/>
            </p:custDataLst>
          </p:nvPr>
        </p:nvCxnSpPr>
        <p:spPr>
          <a:xfrm>
            <a:off x="10283467" y="1100084"/>
            <a:ext cx="0" cy="12659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itle 1">
            <a:extLst>
              <a:ext uri="{FF2B5EF4-FFF2-40B4-BE49-F238E27FC236}">
                <a16:creationId xmlns:a16="http://schemas.microsoft.com/office/drawing/2014/main" id="{7BA7DBD8-13BF-4DAF-92C7-8D9A7DADEE8E}"/>
              </a:ext>
            </a:extLst>
          </p:cNvPr>
          <p:cNvSpPr>
            <a:spLocks noGrp="1"/>
          </p:cNvSpPr>
          <p:nvPr>
            <p:ph type="title"/>
          </p:nvPr>
        </p:nvSpPr>
        <p:spPr>
          <a:xfrm>
            <a:off x="317794" y="209690"/>
            <a:ext cx="11572966" cy="588163"/>
          </a:xfrm>
        </p:spPr>
        <p:txBody>
          <a:bodyPr>
            <a:norm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r>
              <a:rPr lang="en-GB" dirty="0"/>
              <a:t>policy changes: impacting SMEs</a:t>
            </a:r>
          </a:p>
        </p:txBody>
      </p:sp>
      <p:grpSp>
        <p:nvGrpSpPr>
          <p:cNvPr id="81" name="Group 80">
            <a:extLst>
              <a:ext uri="{FF2B5EF4-FFF2-40B4-BE49-F238E27FC236}">
                <a16:creationId xmlns:a16="http://schemas.microsoft.com/office/drawing/2014/main" id="{0F957C3A-4867-4C18-92AA-C211E55002F3}"/>
              </a:ext>
            </a:extLst>
          </p:cNvPr>
          <p:cNvGrpSpPr/>
          <p:nvPr/>
        </p:nvGrpSpPr>
        <p:grpSpPr>
          <a:xfrm>
            <a:off x="1495069" y="4296456"/>
            <a:ext cx="2422939" cy="1860414"/>
            <a:chOff x="1433942" y="4110177"/>
            <a:chExt cx="2323876" cy="1784350"/>
          </a:xfrm>
        </p:grpSpPr>
        <p:sp>
          <p:nvSpPr>
            <p:cNvPr id="80" name="TextBox 79">
              <a:extLst>
                <a:ext uri="{FF2B5EF4-FFF2-40B4-BE49-F238E27FC236}">
                  <a16:creationId xmlns:a16="http://schemas.microsoft.com/office/drawing/2014/main" id="{0C1AF2D6-C99C-4A4D-B02C-C1D60C1A1C22}"/>
                </a:ext>
              </a:extLst>
            </p:cNvPr>
            <p:cNvSpPr txBox="1"/>
            <p:nvPr/>
          </p:nvSpPr>
          <p:spPr>
            <a:xfrm>
              <a:off x="1433942" y="4110177"/>
              <a:ext cx="2323876" cy="1784350"/>
            </a:xfrm>
            <a:prstGeom prst="rect">
              <a:avLst/>
            </a:prstGeom>
            <a:solidFill>
              <a:schemeClr val="accent1">
                <a:lumMod val="20000"/>
                <a:lumOff val="80000"/>
              </a:schemeClr>
            </a:solidFill>
            <a:ln w="19050">
              <a:solidFill>
                <a:schemeClr val="tx1"/>
              </a:solidFill>
            </a:ln>
          </p:spPr>
          <p:txBody>
            <a:bodyPr wrap="square" rtlCol="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1147" b="1" u="sng" dirty="0"/>
            </a:p>
            <a:p>
              <a:endParaRPr lang="en-GB" sz="1147" b="1" u="sng" dirty="0"/>
            </a:p>
            <a:p>
              <a:endParaRPr lang="en-GB" sz="1147" b="1" u="sng" dirty="0"/>
            </a:p>
            <a:p>
              <a:endParaRPr lang="en-GB" sz="1147" b="1" u="sng" dirty="0"/>
            </a:p>
            <a:p>
              <a:r>
                <a:rPr lang="en-GB" sz="1147" b="1" u="sng" dirty="0"/>
                <a:t>Climate Risk Disclosure</a:t>
              </a:r>
            </a:p>
            <a:p>
              <a:pPr marL="178754" indent="-178754">
                <a:buFont typeface="Arial" panose="020B0604020202020204" pitchFamily="34" charset="0"/>
                <a:buChar char="•"/>
              </a:pPr>
              <a:r>
                <a:rPr lang="en-GB" sz="1147" dirty="0"/>
                <a:t>Large companies (~500 employees) required to assess and disclose climate risks in their annual report.</a:t>
              </a:r>
            </a:p>
          </p:txBody>
        </p:sp>
        <p:pic>
          <p:nvPicPr>
            <p:cNvPr id="75" name="Graphic 74" descr="Marketing with solid fill">
              <a:extLst>
                <a:ext uri="{FF2B5EF4-FFF2-40B4-BE49-F238E27FC236}">
                  <a16:creationId xmlns:a16="http://schemas.microsoft.com/office/drawing/2014/main" id="{8ECDDE3F-62B2-49C3-AEA8-97580D266B07}"/>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2327859" y="4110177"/>
              <a:ext cx="688802" cy="688802"/>
            </a:xfrm>
            <a:prstGeom prst="rect">
              <a:avLst/>
            </a:prstGeom>
          </p:spPr>
        </p:pic>
      </p:grpSp>
      <p:grpSp>
        <p:nvGrpSpPr>
          <p:cNvPr id="82" name="Group 81">
            <a:extLst>
              <a:ext uri="{FF2B5EF4-FFF2-40B4-BE49-F238E27FC236}">
                <a16:creationId xmlns:a16="http://schemas.microsoft.com/office/drawing/2014/main" id="{5758CBD4-D65B-4760-9521-043AF30F450D}"/>
              </a:ext>
            </a:extLst>
          </p:cNvPr>
          <p:cNvGrpSpPr/>
          <p:nvPr/>
        </p:nvGrpSpPr>
        <p:grpSpPr>
          <a:xfrm>
            <a:off x="4023510" y="4293374"/>
            <a:ext cx="2422939" cy="1860414"/>
            <a:chOff x="3859007" y="4107221"/>
            <a:chExt cx="2323876" cy="1784350"/>
          </a:xfrm>
        </p:grpSpPr>
        <p:sp>
          <p:nvSpPr>
            <p:cNvPr id="102" name="TextBox 101">
              <a:extLst>
                <a:ext uri="{FF2B5EF4-FFF2-40B4-BE49-F238E27FC236}">
                  <a16:creationId xmlns:a16="http://schemas.microsoft.com/office/drawing/2014/main" id="{8AB9750D-B96A-4C85-A6FD-1D2058F5D7A2}"/>
                </a:ext>
              </a:extLst>
            </p:cNvPr>
            <p:cNvSpPr txBox="1"/>
            <p:nvPr/>
          </p:nvSpPr>
          <p:spPr>
            <a:xfrm>
              <a:off x="3859007" y="4107221"/>
              <a:ext cx="2323876" cy="1784350"/>
            </a:xfrm>
            <a:prstGeom prst="rect">
              <a:avLst/>
            </a:prstGeom>
            <a:solidFill>
              <a:schemeClr val="accent1">
                <a:lumMod val="20000"/>
                <a:lumOff val="80000"/>
              </a:schemeClr>
            </a:solidFill>
            <a:ln w="19050">
              <a:solidFill>
                <a:schemeClr val="tx1"/>
              </a:solidFill>
            </a:ln>
          </p:spPr>
          <p:txBody>
            <a:bodyPr wrap="square" rtlCol="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1147" b="1" u="sng" dirty="0"/>
            </a:p>
            <a:p>
              <a:endParaRPr lang="en-GB" sz="1147" b="1" u="sng" dirty="0"/>
            </a:p>
            <a:p>
              <a:endParaRPr lang="en-GB" sz="1147" b="1" u="sng" dirty="0"/>
            </a:p>
            <a:p>
              <a:endParaRPr lang="en-GB" sz="1147" b="1" u="sng" dirty="0"/>
            </a:p>
            <a:p>
              <a:r>
                <a:rPr lang="en-GB" sz="1147" b="1" u="sng" dirty="0"/>
                <a:t>Extended Producer Responsibility</a:t>
              </a:r>
            </a:p>
            <a:p>
              <a:pPr marL="178754" indent="-178754">
                <a:buFont typeface="Arial" panose="020B0604020202020204" pitchFamily="34" charset="0"/>
                <a:buChar char="•"/>
              </a:pPr>
              <a:r>
                <a:rPr lang="en-GB" sz="1147" dirty="0"/>
                <a:t>Producers face full cost of packaging – encourage use of recyclable materials. </a:t>
              </a:r>
            </a:p>
            <a:p>
              <a:pPr marL="178754" indent="-178754">
                <a:buFont typeface="Arial" panose="020B0604020202020204" pitchFamily="34" charset="0"/>
                <a:buChar char="•"/>
              </a:pPr>
              <a:endParaRPr lang="en-GB" sz="1147" dirty="0"/>
            </a:p>
          </p:txBody>
        </p:sp>
        <p:pic>
          <p:nvPicPr>
            <p:cNvPr id="77" name="Graphic 76" descr="Recycle with solid fill">
              <a:extLst>
                <a:ext uri="{FF2B5EF4-FFF2-40B4-BE49-F238E27FC236}">
                  <a16:creationId xmlns:a16="http://schemas.microsoft.com/office/drawing/2014/main" id="{3B59E6AF-1D38-4F3D-88CD-0066757B7664}"/>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4725563" y="4198770"/>
              <a:ext cx="547093" cy="547093"/>
            </a:xfrm>
            <a:prstGeom prst="rect">
              <a:avLst/>
            </a:prstGeom>
          </p:spPr>
        </p:pic>
      </p:grpSp>
      <p:grpSp>
        <p:nvGrpSpPr>
          <p:cNvPr id="84" name="Group 83">
            <a:extLst>
              <a:ext uri="{FF2B5EF4-FFF2-40B4-BE49-F238E27FC236}">
                <a16:creationId xmlns:a16="http://schemas.microsoft.com/office/drawing/2014/main" id="{25BEFA51-D6FA-4862-B6A7-1B338CFA6B82}"/>
              </a:ext>
            </a:extLst>
          </p:cNvPr>
          <p:cNvGrpSpPr/>
          <p:nvPr/>
        </p:nvGrpSpPr>
        <p:grpSpPr>
          <a:xfrm>
            <a:off x="9071998" y="4300856"/>
            <a:ext cx="2422939" cy="1860414"/>
            <a:chOff x="8701085" y="4114397"/>
            <a:chExt cx="2323876" cy="1784350"/>
          </a:xfrm>
        </p:grpSpPr>
        <p:sp>
          <p:nvSpPr>
            <p:cNvPr id="104" name="TextBox 103">
              <a:extLst>
                <a:ext uri="{FF2B5EF4-FFF2-40B4-BE49-F238E27FC236}">
                  <a16:creationId xmlns:a16="http://schemas.microsoft.com/office/drawing/2014/main" id="{6E041519-62B9-4BFD-B01A-61DCD1577763}"/>
                </a:ext>
              </a:extLst>
            </p:cNvPr>
            <p:cNvSpPr txBox="1"/>
            <p:nvPr/>
          </p:nvSpPr>
          <p:spPr>
            <a:xfrm>
              <a:off x="8701085" y="4114397"/>
              <a:ext cx="2323876" cy="1784350"/>
            </a:xfrm>
            <a:prstGeom prst="rect">
              <a:avLst/>
            </a:prstGeom>
            <a:solidFill>
              <a:srgbClr val="3DC366"/>
            </a:solidFill>
            <a:ln w="19050">
              <a:solidFill>
                <a:schemeClr val="tx1"/>
              </a:solidFill>
            </a:ln>
          </p:spPr>
          <p:txBody>
            <a:bodyPr wrap="square" rtlCol="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1147" b="1" u="sng" dirty="0"/>
            </a:p>
            <a:p>
              <a:endParaRPr lang="en-GB" sz="1147" b="1" u="sng" dirty="0"/>
            </a:p>
            <a:p>
              <a:endParaRPr lang="en-GB" sz="1147" b="1" u="sng" dirty="0"/>
            </a:p>
            <a:p>
              <a:endParaRPr lang="en-GB" sz="1147" b="1" u="sng" dirty="0"/>
            </a:p>
            <a:p>
              <a:r>
                <a:rPr lang="en-GB" sz="1147" b="1" u="sng" dirty="0"/>
                <a:t>Building Standards</a:t>
              </a:r>
              <a:endParaRPr lang="en-GB" sz="1147" dirty="0"/>
            </a:p>
            <a:p>
              <a:pPr marL="178754" indent="-178754">
                <a:buFont typeface="Arial" panose="020B0604020202020204" pitchFamily="34" charset="0"/>
                <a:buChar char="•"/>
              </a:pPr>
              <a:r>
                <a:rPr lang="en-GB" sz="1147" dirty="0"/>
                <a:t>Minimum performance standards for existing buildings.</a:t>
              </a:r>
            </a:p>
            <a:p>
              <a:pPr marL="178754" indent="-178754">
                <a:buFont typeface="Arial" panose="020B0604020202020204" pitchFamily="34" charset="0"/>
                <a:buChar char="•"/>
              </a:pPr>
              <a:r>
                <a:rPr lang="en-GB" sz="1147" dirty="0"/>
                <a:t>Restriction at point of sale / lease. </a:t>
              </a:r>
            </a:p>
            <a:p>
              <a:pPr marL="178754" indent="-178754">
                <a:buFont typeface="Arial" panose="020B0604020202020204" pitchFamily="34" charset="0"/>
                <a:buChar char="•"/>
              </a:pPr>
              <a:endParaRPr lang="en-GB" sz="1147" dirty="0"/>
            </a:p>
            <a:p>
              <a:endParaRPr lang="en-GB" sz="1147" dirty="0"/>
            </a:p>
          </p:txBody>
        </p:sp>
        <p:pic>
          <p:nvPicPr>
            <p:cNvPr id="79" name="Graphic 78" descr="City with solid fill">
              <a:extLst>
                <a:ext uri="{FF2B5EF4-FFF2-40B4-BE49-F238E27FC236}">
                  <a16:creationId xmlns:a16="http://schemas.microsoft.com/office/drawing/2014/main" id="{C5C2C362-6EA7-40D8-837E-55E4F37F6D76}"/>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9552675" y="4155074"/>
              <a:ext cx="688802" cy="688802"/>
            </a:xfrm>
            <a:prstGeom prst="rect">
              <a:avLst/>
            </a:prstGeom>
          </p:spPr>
        </p:pic>
      </p:grpSp>
      <p:grpSp>
        <p:nvGrpSpPr>
          <p:cNvPr id="83" name="Group 82">
            <a:extLst>
              <a:ext uri="{FF2B5EF4-FFF2-40B4-BE49-F238E27FC236}">
                <a16:creationId xmlns:a16="http://schemas.microsoft.com/office/drawing/2014/main" id="{529B77B4-1124-4DFA-9F48-1BE05CBD979B}"/>
              </a:ext>
            </a:extLst>
          </p:cNvPr>
          <p:cNvGrpSpPr/>
          <p:nvPr/>
        </p:nvGrpSpPr>
        <p:grpSpPr>
          <a:xfrm>
            <a:off x="6551952" y="4293374"/>
            <a:ext cx="2422939" cy="1860414"/>
            <a:chOff x="6284072" y="4107221"/>
            <a:chExt cx="2323876" cy="1784350"/>
          </a:xfrm>
        </p:grpSpPr>
        <p:sp>
          <p:nvSpPr>
            <p:cNvPr id="103" name="TextBox 102">
              <a:extLst>
                <a:ext uri="{FF2B5EF4-FFF2-40B4-BE49-F238E27FC236}">
                  <a16:creationId xmlns:a16="http://schemas.microsoft.com/office/drawing/2014/main" id="{65E86966-E24B-452B-A9A7-D20DDA1E9805}"/>
                </a:ext>
              </a:extLst>
            </p:cNvPr>
            <p:cNvSpPr txBox="1"/>
            <p:nvPr/>
          </p:nvSpPr>
          <p:spPr>
            <a:xfrm>
              <a:off x="6284072" y="4107221"/>
              <a:ext cx="2323876" cy="1784350"/>
            </a:xfrm>
            <a:prstGeom prst="rect">
              <a:avLst/>
            </a:prstGeom>
            <a:solidFill>
              <a:srgbClr val="97D7A3"/>
            </a:solidFill>
            <a:ln w="19050">
              <a:solidFill>
                <a:schemeClr val="tx1"/>
              </a:solidFill>
            </a:ln>
          </p:spPr>
          <p:txBody>
            <a:bodyPr wrap="square" rtlCol="0">
              <a:noAutofit/>
            </a:bodyPr>
            <a:lstStyle>
              <a:defPPr>
                <a:defRPr lang="en-US"/>
              </a:defPPr>
              <a:lvl1pPr marL="0" algn="l" defTabSz="477225" rtl="0" eaLnBrk="1" latinLnBrk="0" hangingPunct="1">
                <a:defRPr sz="1879" kern="1200">
                  <a:solidFill>
                    <a:schemeClr val="tx1"/>
                  </a:solidFill>
                  <a:latin typeface="+mn-lt"/>
                  <a:ea typeface="+mn-ea"/>
                  <a:cs typeface="+mn-cs"/>
                </a:defRPr>
              </a:lvl1pPr>
              <a:lvl2pPr marL="477225" algn="l" defTabSz="477225" rtl="0" eaLnBrk="1" latinLnBrk="0" hangingPunct="1">
                <a:defRPr sz="1879" kern="1200">
                  <a:solidFill>
                    <a:schemeClr val="tx1"/>
                  </a:solidFill>
                  <a:latin typeface="+mn-lt"/>
                  <a:ea typeface="+mn-ea"/>
                  <a:cs typeface="+mn-cs"/>
                </a:defRPr>
              </a:lvl2pPr>
              <a:lvl3pPr marL="954451" algn="l" defTabSz="477225" rtl="0" eaLnBrk="1" latinLnBrk="0" hangingPunct="1">
                <a:defRPr sz="1879" kern="1200">
                  <a:solidFill>
                    <a:schemeClr val="tx1"/>
                  </a:solidFill>
                  <a:latin typeface="+mn-lt"/>
                  <a:ea typeface="+mn-ea"/>
                  <a:cs typeface="+mn-cs"/>
                </a:defRPr>
              </a:lvl3pPr>
              <a:lvl4pPr marL="1431676" algn="l" defTabSz="477225" rtl="0" eaLnBrk="1" latinLnBrk="0" hangingPunct="1">
                <a:defRPr sz="1879" kern="1200">
                  <a:solidFill>
                    <a:schemeClr val="tx1"/>
                  </a:solidFill>
                  <a:latin typeface="+mn-lt"/>
                  <a:ea typeface="+mn-ea"/>
                  <a:cs typeface="+mn-cs"/>
                </a:defRPr>
              </a:lvl4pPr>
              <a:lvl5pPr marL="1908901" algn="l" defTabSz="477225" rtl="0" eaLnBrk="1" latinLnBrk="0" hangingPunct="1">
                <a:defRPr sz="1879" kern="1200">
                  <a:solidFill>
                    <a:schemeClr val="tx1"/>
                  </a:solidFill>
                  <a:latin typeface="+mn-lt"/>
                  <a:ea typeface="+mn-ea"/>
                  <a:cs typeface="+mn-cs"/>
                </a:defRPr>
              </a:lvl5pPr>
              <a:lvl6pPr marL="2386127" algn="l" defTabSz="477225" rtl="0" eaLnBrk="1" latinLnBrk="0" hangingPunct="1">
                <a:defRPr sz="1879" kern="1200">
                  <a:solidFill>
                    <a:schemeClr val="tx1"/>
                  </a:solidFill>
                  <a:latin typeface="+mn-lt"/>
                  <a:ea typeface="+mn-ea"/>
                  <a:cs typeface="+mn-cs"/>
                </a:defRPr>
              </a:lvl6pPr>
              <a:lvl7pPr marL="2863352" algn="l" defTabSz="477225" rtl="0" eaLnBrk="1" latinLnBrk="0" hangingPunct="1">
                <a:defRPr sz="1879" kern="1200">
                  <a:solidFill>
                    <a:schemeClr val="tx1"/>
                  </a:solidFill>
                  <a:latin typeface="+mn-lt"/>
                  <a:ea typeface="+mn-ea"/>
                  <a:cs typeface="+mn-cs"/>
                </a:defRPr>
              </a:lvl7pPr>
              <a:lvl8pPr marL="3340578" algn="l" defTabSz="477225" rtl="0" eaLnBrk="1" latinLnBrk="0" hangingPunct="1">
                <a:defRPr sz="1879" kern="1200">
                  <a:solidFill>
                    <a:schemeClr val="tx1"/>
                  </a:solidFill>
                  <a:latin typeface="+mn-lt"/>
                  <a:ea typeface="+mn-ea"/>
                  <a:cs typeface="+mn-cs"/>
                </a:defRPr>
              </a:lvl8pPr>
              <a:lvl9pPr marL="3817803" algn="l" defTabSz="477225" rtl="0" eaLnBrk="1" latinLnBrk="0" hangingPunct="1">
                <a:defRPr sz="1879" kern="1200">
                  <a:solidFill>
                    <a:schemeClr val="tx1"/>
                  </a:solidFill>
                  <a:latin typeface="+mn-lt"/>
                  <a:ea typeface="+mn-ea"/>
                  <a:cs typeface="+mn-cs"/>
                </a:defRPr>
              </a:lvl9pPr>
            </a:lstStyle>
            <a:p>
              <a:endParaRPr lang="en-GB" sz="1147" b="1" u="sng" dirty="0"/>
            </a:p>
            <a:p>
              <a:endParaRPr lang="en-GB" sz="1147" b="1" u="sng" dirty="0"/>
            </a:p>
            <a:p>
              <a:endParaRPr lang="en-GB" sz="1147" b="1" u="sng" dirty="0"/>
            </a:p>
            <a:p>
              <a:endParaRPr lang="en-GB" sz="1147" b="1" u="sng" dirty="0"/>
            </a:p>
            <a:p>
              <a:r>
                <a:rPr lang="en-GB" sz="1147" b="1" u="sng" dirty="0"/>
                <a:t>Heating System Transition</a:t>
              </a:r>
            </a:p>
            <a:p>
              <a:pPr marL="178754" indent="-178754">
                <a:buFont typeface="Arial" panose="020B0604020202020204" pitchFamily="34" charset="0"/>
                <a:buChar char="•"/>
              </a:pPr>
              <a:r>
                <a:rPr lang="en-GB" sz="1147" dirty="0"/>
                <a:t>Plan to end the installation of new oil/LPG boilers from 2024-2026.</a:t>
              </a:r>
            </a:p>
            <a:p>
              <a:pPr marL="178754" indent="-178754">
                <a:buFont typeface="Arial" panose="020B0604020202020204" pitchFamily="34" charset="0"/>
                <a:buChar char="•"/>
              </a:pPr>
              <a:r>
                <a:rPr lang="en-GB" sz="1147" dirty="0"/>
                <a:t>Transition to electric and biofuel heating.</a:t>
              </a:r>
            </a:p>
          </p:txBody>
        </p:sp>
        <p:pic>
          <p:nvPicPr>
            <p:cNvPr id="99" name="Graphic 98" descr="High temperature with solid fill">
              <a:extLst>
                <a:ext uri="{FF2B5EF4-FFF2-40B4-BE49-F238E27FC236}">
                  <a16:creationId xmlns:a16="http://schemas.microsoft.com/office/drawing/2014/main" id="{48BBE130-9D58-41A3-9ED2-6072C78BADC6}"/>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7152672" y="4154270"/>
              <a:ext cx="614647" cy="614647"/>
            </a:xfrm>
            <a:prstGeom prst="rect">
              <a:avLst/>
            </a:prstGeom>
          </p:spPr>
        </p:pic>
      </p:grpSp>
    </p:spTree>
    <p:custDataLst>
      <p:tags r:id="rId1"/>
    </p:custDataLst>
    <p:extLst>
      <p:ext uri="{BB962C8B-B14F-4D97-AF65-F5344CB8AC3E}">
        <p14:creationId xmlns:p14="http://schemas.microsoft.com/office/powerpoint/2010/main" val="33128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fade">
                                      <p:cBhvr>
                                        <p:cTn id="33" dur="500"/>
                                        <p:tgtEl>
                                          <p:spTgt spid="1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childTnLst>
                                </p:cTn>
                              </p:par>
                              <p:par>
                                <p:cTn id="37" presetID="10"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62" grpId="0" animBg="1"/>
      <p:bldP spid="58" grpId="0" animBg="1"/>
      <p:bldP spid="59" grpId="0" animBg="1"/>
      <p:bldP spid="60" grpId="0" animBg="1"/>
      <p:bldP spid="39" grpId="0"/>
      <p:bldP spid="51" grpId="0"/>
      <p:bldP spid="54" grpId="0"/>
      <p:bldP spid="57" grpId="0"/>
      <p:bldP spid="124" grpId="0"/>
    </p:bld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eyIkaWQiOiIyIiwiX2FjdGl2aXRpZXMiOlt7IiRpZCI6IjMiLCJfcm93cyI6W3siJGlkIjoiNCIsIl90YXNrcyI6W10sIl9taWxlc3RvbmVzIjpbeyIkaWQiOiI1IiwiSWQiOiJiZTEwMGQ2ZC1jZjY4LTQ2NDgtODIzMC0wODYyMDljMWE2MTYiLCJJbmRleCI6MCwiR3JvdXBJZCI6bnVsbCwiVGl0bGUiOiJVSydzIGxhcmdlc3QgcmVnaXN0ZXJlZCBjb21wYW5pZXMgYW5kIGZpbmFuY2lhbCBpbnN0aXR1dGlvbnMgbWFuZGF0ZWQgdG8gZGlzY2xvc2UgY2xpbWF0ZS1yZWxhdGVkIGluZm9ybWF0aW9uIChCRUlTKSIsIkRhdGVUaW1lIjoiMjAyMi0wNC0wNlQyMzo1OTowMFoiLCJQZXJjZW50YWdlQ29tcGxldGUiOm51bGwsIk5vdGUiOm51bGwsIlN0eWxlIjp7IiRpZCI6IjYiLCJUaXRsZVBvc2l0aW9uIjoiUmlnaHQiLCJEYXRlUG9zaXRpb24iOiJMZWZ0IiwiU2hhcGVUeXBlIjowLCJTaGFwZVNpemUiOjAsIlNoYXBlU3R5bGUiOnsiJGlkIjoiNyIsIk1hcmdpbiI6eyIkaWQiOiI4IiwiVG9wIjowLjAsIkxlZnQiOjAuMCwiUmlnaHQiOjAuMCwiQm90dG9tIjowLjB9LCJQYWRkaW5nIjp7IiRpZCI6IjkiLCJUb3AiOjAuMCwiTGVmdCI6MC4wLCJSaWdodCI6MC4wLCJCb3R0b20iOjAuMH0sIkJhY2tncm91bmQiOnsiJGlkIjoiMTAiLCJDb2xvciI6eyIkaWQiOiIxMSIsIkEiOjI1NSwiUiI6MjAxLCJHIjoyMzIsIkIiOjI1MX19LCJJc1Zpc2libGUiOnRydWUsIldpZHRoIjoxMi4wLCJIZWlnaHQiOjE0LjAsIkJvcmRlclN0eWxlIjp7IiRpZCI6IjEyIiwiTGluZUNvbG9yIjp7IiRpZCI6IjEzIiwiJHR5cGUiOiJOTFJFLkNvbW1vbi5Eb20uU29saWRDb2xvckJydXNoLCBOTFJFLkNvbW1vbiIsIkNvbG9yIjp7IiRpZCI6IjE0IiwiQSI6MjU1LCJSIjoyNTUsIkciOjAsIkIiOjB9fSwiTGluZVdlaWdodCI6MC4wLCJMaW5lVHlwZSI6MCwiUGFyZW50U3R5bGUiOm51bGx9LCJQYXJlbnRTdHlsZSI6bnVsbH0sIlRpdGxlU3R5bGUiOnsiJGlkIjoiMTUiLCJGb250U2V0dGluZ3MiOnsiJGlkIjoiMTYiLCJGb250U2l6ZSI6MTEsIkZvbnROYW1lIjoiQ2FsaWJyaSIsIklzQm9sZCI6dHJ1ZSwiSXNJdGFsaWMiOmZhbHNlLCJJc1VuZGVybGluZWQiOmZhbHNlLCJQYXJlbnRTdHlsZSI6bnVsbH0sIkF1dG9TaXplIjoyLCJGb3JlZ3JvdW5kIjp7IiRpZCI6IjE3IiwiQ29sb3IiOnsiJGlkIjoiMTgiLCJBIjoyNTUsIlIiOjAsIkciOjAsIkIiOjB9fSwiTWF4V2lkdGgiOjI3OS4zMTU1ODIyNzUzOTA2MywiTWF4SGVpZ2h0IjoiSW5maW5pdHkiLCJTbWFydEZvcmVncm91bmRJc0FjdGl2ZSI6ZmFsc2UsIkhvcml6b250YWxBbGlnbm1lbnQiOjAsIlZlcnRpY2FsQWxpZ25tZW50IjowLCJTbWFydEZvcmVncm91bmQiOm51bGwsIkJhY2tncm91bmRGaWxsVHlwZSI6MCwiTWFyZ2luIjp7IiRpZCI6IjE5IiwiVG9wIjowLjAsIkxlZnQiOjAuMCwiUmlnaHQiOjAuMCwiQm90dG9tIjowLjB9LCJQYWRkaW5nIjp7IiRpZCI6IjIwIiwiVG9wIjowLjAsIkxlZnQiOjAuMCwiUmlnaHQiOjAuMCwiQm90dG9tIjowLjB9LCJCYWNrZ3JvdW5kIjp7IiRpZCI6IjIxIiwiQ29sb3IiOnsiJGlkIjoiMjIiLCJBIjowLCJSIjoyNTUsIkciOjI1NSwiQiI6MjU1fX0sIklzVmlzaWJsZSI6dHJ1ZSwiV2lkdGgiOjAuMCwiSGVpZ2h0IjowLjAsIkJvcmRlclN0eWxlIjpudWxsLCJQYXJlbnRTdHlsZSI6bnVsbH0sIkRhdGVTdHlsZSI6eyIkaWQiOiIyMyIsIkZvbnRTZXR0aW5ncyI6eyIkaWQiOiIyNCIsIkZvbnRTaXplIjoxMCwiRm9udE5hbWUiOiJDYWxpYnJpIiwiSXNCb2xkIjpmYWxzZSwiSXNJdGFsaWMiOmZhbHNlLCJJc1VuZGVybGluZWQiOmZhbHNlLCJQYXJlbnRTdHlsZSI6bnVsbH0sIkF1dG9TaXplIjowLCJGb3JlZ3JvdW5kIjp7IiRpZCI6IjI1IiwiQ29sb3IiOnsiJGlkIjoiMj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3IiwiVG9wIjowLjAsIkxlZnQiOjAuMCwiUmlnaHQiOjAuMCwiQm90dG9tIjowLjB9LCJQYWRkaW5nIjp7IiRpZCI6IjI4IiwiVG9wIjowLjAsIkxlZnQiOjAuMCwiUmlnaHQiOjAuMCwiQm90dG9tIjowLjB9LCJCYWNrZ3JvdW5kIjp7IiRpZCI6IjI5IiwiQ29sb3IiOnsiJGlkIjoiMzAiLCJBIjowLCJSIjoyNTUsIkciOjI1NSwiQiI6MjU1fX0sIklzVmlzaWJsZSI6dHJ1ZSwiV2lkdGgiOjAuMCwiSGVpZ2h0IjowLjAsIkJvcmRlclN0eWxlIjpudWxsLCJQYXJlbnRTdHlsZSI6bnVsbH0sIkRhdGVGb3JtYXQiOnsiJGlkIjoiMzEiLCJGb3JtYXRTdHJpbmciOiJNLnl5IiwiU2VwYXJhdG9yIjoiLiIsIlVzZUludGVybmF0aW9uYWxEYXRlRm9ybWF0IjpmYWxzZSwiRGF0ZUlzVmlzaWJsZSI6dHJ1ZSwiVGltZUlzVmlzaWJsZSI6ZmFsc2UsIkhvdXJEaWdpdHMiOjEsIkFtUG1EZXNpZ25hdG9yIjoyLCJUcmltMDBNaW51dGVzIjpmYWxzZSwiTGFzdEtub3duVmlzaWJpbGl0eVN0YXRlIjp7IiRpZCI6IjMyIiwiRGF0ZVBhcnRJc1Zpc2libGUiOnRydWUsIlRpbWVQYXJ0SXNWaXNpYmxlIjpmYWxzZX19LCJXZWVrTnVtYmVyaW5nIjp7IiRpZCI6IjMzIiwiRm9ybWF0IjowLCJJc1Zpc2libGUiOmZhbHNlLCJMYXN0S25vd25WaXNpYmlsaXR5U3RhdGUiOmZhbHNlfSwiSXNWaXNpYmxlIjp0cnVlLCJQYXJlbnRTdHlsZSI6bnVsbH0sIkh5cGVybGluayI6bnVsbCwiSW1wb3J0SWQiOiJVSydzIGxhcmdlc3QgcmVnaXN0ZXJlZCBjb21wYW5pZXMgYW5kIGZpbmFuY2lhbCBpbnN0aXR1dGlvbnMgbWFuZGF0ZWQgdG8gZGlzY2xvc2UgY2xpbWF0ZS1yZWxhdGVkIGluZm9ybWF0aW9uIn1dLCJJZCI6IjAwMDAwMDAwLTAwMDAtMDAwMC0wMDAwLTAwMDAwMDAwMDAwMCIsIklzU2luZ2xlSXRlbVJvdyI6dHJ1ZX0seyIkaWQiOiIzNCIsIl90YXNrcyI6W10sIl9taWxlc3RvbmVzIjpbeyIkaWQiOiIzNSIsIklkIjoiYTEyYjE4MTgtNmM1Mi00MjEzLTllNGMtMDEyOGE5ZGQ2YTVjIiwiSW5kZXgiOjEsIkdyb3VwSWQiOm51bGwsIlRpdGxlIjoiUGFja2FnaW5nIGFuZCBQYWNrYWdpbmcgV2FzdGU6IGludHJvZHVjaW5nIEV4dGVuZGVkIFByb2R1Y2VyIFJlc3BvbnNpYmlsaXR5IChERUZSQSkiLCJEYXRlVGltZSI6IjIwMjMtMDEtMDFUMjM6NTk6MDBaIiwiUGVyY2VudGFnZUNvbXBsZXRlIjpudWxsLCJOb3RlIjpudWxsLCJTdHlsZSI6eyIkaWQiOiIzNiIsIlRpdGxlUG9zaXRpb24iOiJSaWdodCIsIkRhdGVQb3NpdGlvbiI6IkxlZnQiLCJTaGFwZVR5cGUiOjAsIlNoYXBlU2l6ZSI6MCwiU2hhcGVTdHlsZSI6eyIkaWQiOiIzNyIsIk1hcmdpbiI6eyIkaWQiOiIzOCIsIlRvcCI6MC4wLCJMZWZ0IjowLjAsIlJpZ2h0IjowLjAsIkJvdHRvbSI6MC4wfSwiUGFkZGluZyI6eyIkaWQiOiIzOSIsIlRvcCI6MC4wLCJMZWZ0IjowLjAsIlJpZ2h0IjowLjAsIkJvdHRvbSI6MC4wfSwiQmFja2dyb3VuZCI6eyIkaWQiOiI0MCIsIkNvbG9yIjp7IiRpZCI6IjQxIiwiQSI6MjU1LCJSIjoyMDEsIkciOjIzMiwiQiI6MjUxfX0sIklzVmlzaWJsZSI6dHJ1ZSwiV2lkdGgiOjEyLjAsIkhlaWdodCI6MTQuMCwiQm9yZGVyU3R5bGUiOnsiJGlkIjoiNDIiLCJMaW5lQ29sb3IiOnsiJGlkIjoiNDMiLCIkdHlwZSI6Ik5MUkUuQ29tbW9uLkRvbS5Tb2xpZENvbG9yQnJ1c2gsIE5MUkUuQ29tbW9uIiwiQ29sb3IiOnsiJGlkIjoiNDQiLCJBIjoyNTUsIlIiOjI1NSwiRyI6MCwiQiI6MH19LCJMaW5lV2VpZ2h0IjowLjAsIkxpbmVUeXBlIjowLCJQYXJlbnRTdHlsZSI6bnVsbH0sIlBhcmVudFN0eWxlIjpudWxsfSwiVGl0bGVTdHlsZSI6eyIkaWQiOiI0NSIsIkZvbnRTZXR0aW5ncyI6eyIkaWQiOiI0NiIsIkZvbnRTaXplIjoxMSwiRm9udE5hbWUiOiJDYWxpYnJpIiwiSXNCb2xkIjp0cnVlLCJJc0l0YWxpYyI6ZmFsc2UsIklzVW5kZXJsaW5lZCI6ZmFsc2UsIlBhcmVudFN0eWxlIjpudWxsfSwiQXV0b1NpemUiOjIsIkZvcmVncm91bmQiOnsiJGlkIjoiNDciLCJDb2xvciI6eyIkaWQiOiI0OCIsIkEiOjI1NSwiUiI6MCwiRyI6MCwiQiI6MH19LCJNYXhXaWR0aCI6MjA2LjUxNDg3NzMxOTMzNTk0LCJNYXhIZWlnaHQiOiJJbmZpbml0eSIsIlNtYXJ0Rm9yZWdyb3VuZElzQWN0aXZlIjpmYWxzZSwiSG9yaXpvbnRhbEFsaWdubWVudCI6MCwiVmVydGljYWxBbGlnbm1lbnQiOjAsIlNtYXJ0Rm9yZWdyb3VuZCI6bnVsbCwiQmFja2dyb3VuZEZpbGxUeXBlIjowLCJNYXJnaW4iOnsiJGlkIjoiNDkiLCJUb3AiOjAuMCwiTGVmdCI6MC4wLCJSaWdodCI6MC4wLCJCb3R0b20iOjAuMH0sIlBhZGRpbmciOnsiJGlkIjoiNTAiLCJUb3AiOjAuMCwiTGVmdCI6MC4wLCJSaWdodCI6MC4wLCJCb3R0b20iOjAuMH0sIkJhY2tncm91bmQiOnsiJGlkIjoiNTEiLCJDb2xvciI6eyIkaWQiOiI1MiIsIkEiOjAsIlIiOjI1NSwiRyI6MjU1LCJCIjoyNTV9fSwiSXNWaXNpYmxlIjp0cnVlLCJXaWR0aCI6MC4wLCJIZWlnaHQiOjAuMCwiQm9yZGVyU3R5bGUiOm51bGwsIlBhcmVudFN0eWxlIjpudWxsfSwiRGF0ZVN0eWxlIjp7IiRpZCI6IjUzIiwiRm9udFNldHRpbmdzIjp7IiRpZCI6IjU0IiwiRm9udFNpemUiOjEwLCJGb250TmFtZSI6IkNhbGlicmkiLCJJc0JvbGQiOmZhbHNlLCJJc0l0YWxpYyI6ZmFsc2UsIklzVW5kZXJsaW5lZCI6ZmFsc2UsIlBhcmVudFN0eWxlIjpudWxsfSwiQXV0b1NpemUiOjAsIkZvcmVncm91bmQiOnsiJGlkIjoiNTUiLCJDb2xvciI6eyIkaWQiOiI1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TciLCJUb3AiOjAuMCwiTGVmdCI6MC4wLCJSaWdodCI6MC4wLCJCb3R0b20iOjAuMH0sIlBhZGRpbmciOnsiJGlkIjoiNTgiLCJUb3AiOjAuMCwiTGVmdCI6MC4wLCJSaWdodCI6MC4wLCJCb3R0b20iOjAuMH0sIkJhY2tncm91bmQiOnsiJGlkIjoiNTkiLCJDb2xvciI6eyIkaWQiOiI2MCIsIkEiOjAsIlIiOjI1NSwiRyI6MjU1LCJCIjoyNTV9fSwiSXNWaXNpYmxlIjp0cnVlLCJXaWR0aCI6MC4wLCJIZWlnaHQiOjAuMCwiQm9yZGVyU3R5bGUiOm51bGwsIlBhcmVudFN0eWxlIjpudWxsfSwiRGF0ZUZvcm1hdCI6eyIkaWQiOiI2MSIsIkZvcm1hdFN0cmluZyI6Ik0ueXkiLCJTZXBhcmF0b3IiOiIuIiwiVXNlSW50ZXJuYXRpb25hbERhdGVGb3JtYXQiOmZhbHNlLCJEYXRlSXNWaXNpYmxlIjp0cnVlLCJUaW1lSXNWaXNpYmxlIjpmYWxzZSwiSG91ckRpZ2l0cyI6MSwiQW1QbURlc2lnbmF0b3IiOjIsIlRyaW0wME1pbnV0ZXMiOmZhbHNlLCJMYXN0S25vd25WaXNpYmlsaXR5U3RhdGUiOnsiJHJlZiI6IjMyIn19LCJXZWVrTnVtYmVyaW5nIjp7IiRpZCI6IjYyIiwiRm9ybWF0IjowLCJJc1Zpc2libGUiOmZhbHNlLCJMYXN0S25vd25WaXNpYmlsaXR5U3RhdGUiOmZhbHNlfSwiSXNWaXNpYmxlIjp0cnVlLCJQYXJlbnRTdHlsZSI6bnVsbH0sIkh5cGVybGluayI6bnVsbCwiSW1wb3J0SWQiOiJQYWNrYWdpbmcgYW5kIFBhY2thZ2luZyBXYXN0ZTogaW50cm9kdWNpbmcgRXh0ZW5kZWQgUHJvZHVjZXIgUmVzcG9uc2liaWxpdHkifV0sIklkIjoiMDAwMDAwMDAtMDAwMC0wMDAwLTAwMDAtMDAwMDAwMDAwMDAwIiwiSXNTaW5nbGVJdGVtUm93Ijp0cnVlfSx7IiRpZCI6IjYzIiwiX3Rhc2tzIjpbXSwiX21pbGVzdG9uZXMiOlt7IiRpZCI6IjY0IiwiSWQiOiJiNTIyZWY1Zi0wZmE5LTQ0MTYtOGEzOS0wNTZiZjRlZGJhYTgiLCJJbmRleCI6MiwiR3JvdXBJZCI6bnVsbCwiVGl0bGUiOiJQYWNrYWdpbmcgYW5kIFBhY2thZ2luZyBXYXN0ZTogcGFja2FnaW5nIHJldXNlIHRhcmdldHMgKERFRlJBKSIsIkRhdGVUaW1lIjoiMjAyNS0wMS0wMVQyMzo1OTowMFoiLCJQZXJjZW50YWdlQ29tcGxldGUiOm51bGwsIk5vdGUiOm51bGwsIlN0eWxlIjp7IiRpZCI6IjY1IiwiVGl0bGVQb3NpdGlvbiI6IlJpZ2h0IiwiRGF0ZVBvc2l0aW9uIjoiTGVmdCIsIlNoYXBlVHlwZSI6MCwiU2hhcGVTaXplIjowLCJTaGFwZVN0eWxlIjp7IiRpZCI6IjY2IiwiTWFyZ2luIjp7IiRpZCI6IjY3IiwiVG9wIjowLjAsIkxlZnQiOjAuMCwiUmlnaHQiOjAuMCwiQm90dG9tIjowLjB9LCJQYWRkaW5nIjp7IiRpZCI6IjY4IiwiVG9wIjowLjAsIkxlZnQiOjAuMCwiUmlnaHQiOjAuMCwiQm90dG9tIjowLjB9LCJCYWNrZ3JvdW5kIjp7IiRpZCI6IjY5IiwiQ29sb3IiOnsiJGlkIjoiNzAiLCJBIjoyNTUsIlIiOjIwMSwiRyI6MjMyLCJCIjoyNTF9fSwiSXNWaXNpYmxlIjp0cnVlLCJXaWR0aCI6MTIuMCwiSGVpZ2h0IjoxNC4wLCJCb3JkZXJTdHlsZSI6eyIkaWQiOiI3MSIsIkxpbmVDb2xvciI6eyIkaWQiOiI3MiIsIiR0eXBlIjoiTkxSRS5Db21tb24uRG9tLlNvbGlkQ29sb3JCcnVzaCwgTkxSRS5Db21tb24iLCJDb2xvciI6eyIkaWQiOiI3MyIsIkEiOjI1NSwiUiI6MjU1LCJHIjowLCJCIjowfX0sIkxpbmVXZWlnaHQiOjAuMCwiTGluZVR5cGUiOjAsIlBhcmVudFN0eWxlIjpudWxsfSwiUGFyZW50U3R5bGUiOm51bGx9LCJUaXRsZVN0eWxlIjp7IiRpZCI6Ijc0IiwiRm9udFNldHRpbmdzIjp7IiRpZCI6Ijc1IiwiRm9udFNpemUiOjExLCJGb250TmFtZSI6IkNhbGlicmkiLCJJc0JvbGQiOnRydWUsIklzSXRhbGljIjpmYWxzZSwiSXNVbmRlcmxpbmVkIjpmYWxzZSwiUGFyZW50U3R5bGUiOm51bGx9LCJBdXRvU2l6ZSI6MCwiRm9yZWdyb3VuZCI6eyIkaWQiOiI3NiIsIkNvbG9yIjp7IiRpZCI6Ijc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4IiwiVG9wIjowLjAsIkxlZnQiOjAuMCwiUmlnaHQiOjAuMCwiQm90dG9tIjowLjB9LCJQYWRkaW5nIjp7IiRpZCI6Ijc5IiwiVG9wIjowLjAsIkxlZnQiOjAuMCwiUmlnaHQiOjAuMCwiQm90dG9tIjowLjB9LCJCYWNrZ3JvdW5kIjp7IiRpZCI6IjgwIiwiQ29sb3IiOnsiJGlkIjoiODEiLCJBIjowLCJSIjoyNTUsIkciOjI1NSwiQiI6MjU1fX0sIklzVmlzaWJsZSI6dHJ1ZSwiV2lkdGgiOjAuMCwiSGVpZ2h0IjowLjAsIkJvcmRlclN0eWxlIjpudWxsLCJQYXJlbnRTdHlsZSI6bnVsbH0sIkRhdGVTdHlsZSI6eyIkaWQiOiI4MiIsIkZvbnRTZXR0aW5ncyI6eyIkaWQiOiI4MyIsIkZvbnRTaXplIjoxMCwiRm9udE5hbWUiOiJDYWxpYnJpIiwiSXNCb2xkIjpmYWxzZSwiSXNJdGFsaWMiOmZhbHNlLCJJc1VuZGVybGluZWQiOmZhbHNlLCJQYXJlbnRTdHlsZSI6bnVsbH0sIkF1dG9TaXplIjowLCJGb3JlZ3JvdW5kIjp7IiRpZCI6Ijg0IiwiQ29sb3IiOnsiJGlkIjoiOD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g2IiwiVG9wIjowLjAsIkxlZnQiOjAuMCwiUmlnaHQiOjAuMCwiQm90dG9tIjowLjB9LCJQYWRkaW5nIjp7IiRpZCI6Ijg3IiwiVG9wIjowLjAsIkxlZnQiOjAuMCwiUmlnaHQiOjAuMCwiQm90dG9tIjowLjB9LCJCYWNrZ3JvdW5kIjp7IiRpZCI6Ijg4IiwiQ29sb3IiOnsiJGlkIjoiODkiLCJBIjowLCJSIjoyNTUsIkciOjI1NSwiQiI6MjU1fX0sIklzVmlzaWJsZSI6dHJ1ZSwiV2lkdGgiOjAuMCwiSGVpZ2h0IjowLjAsIkJvcmRlclN0eWxlIjpudWxsLCJQYXJlbnRTdHlsZSI6bnVsbH0sIkRhdGVGb3JtYXQiOnsiJGlkIjoiOTAiLCJGb3JtYXRTdHJpbmciOiJNLnl5IiwiU2VwYXJhdG9yIjoiLiIsIlVzZUludGVybmF0aW9uYWxEYXRlRm9ybWF0IjpmYWxzZSwiRGF0ZUlzVmlzaWJsZSI6dHJ1ZSwiVGltZUlzVmlzaWJsZSI6ZmFsc2UsIkhvdXJEaWdpdHMiOjEsIkFtUG1EZXNpZ25hdG9yIjoyLCJUcmltMDBNaW51dGVzIjpmYWxzZSwiTGFzdEtub3duVmlzaWJpbGl0eVN0YXRlIjp7IiRyZWYiOiIzMiJ9fSwiV2Vla051bWJlcmluZyI6eyIkaWQiOiI5MSIsIkZvcm1hdCI6MCwiSXNWaXNpYmxlIjpmYWxzZSwiTGFzdEtub3duVmlzaWJpbGl0eVN0YXRlIjpmYWxzZX0sIklzVmlzaWJsZSI6dHJ1ZSwiUGFyZW50U3R5bGUiOm51bGx9LCJIeXBlcmxpbmsiOm51bGwsIkltcG9ydElkIjoiUGFja2FnaW5nIGFuZCBQYWNrYWdpbmcgV2FzdGU6IHBhY2thZ2luZyByZXVzZSB0YXJnZXRzIn1dLCJJZCI6IjAwMDAwMDAwLTAwMDAtMDAwMC0wMDAwLTAwMDAwMDAwMDAwMCIsIklzU2luZ2xlSXRlbVJvdyI6dHJ1ZX1dLCJJbmRleCI6MCwiSWQiOiJjMTgwMGY4MS0zNzE1LTQyNDItOWFmZC01NWMwYjVhMjZiMWMiLCJIZWFkZXJUZXh0IjpudWxsLCJJc0RlZmF1bHQiOnRydWUsIlN0eWxlIjp7IiRpZCI6IjkyIiwiSGVhZGVyU3R5bGUiOnsiJGlkIjoiOTMiLCJUZXh0U3R5bGUiOnsiJGlkIjoiOTQiLCJGb250U2V0dGluZ3MiOnsiJGlkIjoiOTUiLCJGb250U2l6ZSI6MTAsIkZvbnROYW1lIjoiQ2FsaWJyaSIsIklzQm9sZCI6dHJ1ZSwiSXNJdGFsaWMiOmZhbHNlLCJJc1VuZGVybGluZWQiOmZhbHNlLCJQYXJlbnRTdHlsZSI6bnVsbH0sIkF1dG9TaXplIjowLCJGb3JlZ3JvdW5kIjp7IiRpZCI6Ijk2IiwiQ29sb3IiOnsiJGlkIjoiOTciLCJBIjoyNTUsIlIiOjg5LCJHIjo4OSwiQiI6ODl9fSwiTWF4V2lkdGgiOiJJbmZpbml0eSIsIk1heEhlaWdodCI6IkluZmluaXR5IiwiU21hcnRGb3JlZ3JvdW5kSXNBY3RpdmUiOmZhbHNlLCJIb3Jpem9udGFsQWxpZ25tZW50IjowLCJWZXJ0aWNhbEFsaWdubWVudCI6MCwiU21hcnRGb3JlZ3JvdW5kIjpudWxsLCJCYWNrZ3JvdW5kRmlsbFR5cGUiOjAsIk1hcmdpbiI6eyIkaWQiOiI5OCIsIlRvcCI6MC4wLCJMZWZ0IjowLjAsIlJpZ2h0IjowLjAsIkJvdHRvbSI6MC4wfSwiUGFkZGluZyI6eyIkaWQiOiI5OSIsIlRvcCI6MC4wLCJMZWZ0IjowLjAsIlJpZ2h0IjowLjAsIkJvdHRvbSI6MC4wfSwiQmFja2dyb3VuZCI6bnVsbCwiSXNWaXNpYmxlIjp0cnVlLCJXaWR0aCI6MC4wLCJIZWlnaHQiOjAuMCwiQm9yZGVyU3R5bGUiOm51bGwsIlBhcmVudFN0eWxlIjpudWxsfSwiUmVjdGFuZ2xlU3R5bGUiOnsiJGlkIjoiMTAwIiwiTWFyZ2luIjp7IiRpZCI6IjEwMSIsIlRvcCI6MC4wLCJMZWZ0IjowLjAsIlJpZ2h0IjowLjAsIkJvdHRvbSI6MC4wfSwiUGFkZGluZyI6eyIkaWQiOiIxMDIiLCJUb3AiOjAuMCwiTGVmdCI6MC4wLCJSaWdodCI6MC4wLCJCb3R0b20iOjAuMH0sIkJhY2tncm91bmQiOnsiJGlkIjoiMTAzIiwiQ29sb3IiOnsiJGlkIjoiMTA0IiwiQSI6NjMsIlIiOjAsIkciOjE2MiwiQiI6MjEwfX0sIklzVmlzaWJsZSI6dHJ1ZSwiV2lkdGgiOjAuMCwiSGVpZ2h0IjowLjAsIkJvcmRlclN0eWxlIjp7IiRpZCI6IjEwNSIsIkxpbmVDb2xvciI6eyIkaWQiOiIxMDYiLCIkdHlwZSI6Ik5MUkUuQ29tbW9uLkRvbS5Tb2xpZENvbG9yQnJ1c2gsIE5MUkUuQ29tbW9uIiwiQ29sb3IiOnsiJGlkIjoiMTA3IiwiQSI6MjU1LCJSIjo0NywiRyI6ODIsIkIiOjE0M319LCJMaW5lV2VpZ2h0IjowLjAsIkxpbmVUeXBlIjowLCJQYXJlbnRTdHlsZSI6bnVsbH0sIlBhcmVudFN0eWxlIjpudWxsfSwiTWFyZ2luIjp7IiRpZCI6IjEwOCIsIlRvcCI6MC4wLCJMZWZ0IjowLjAsIlJpZ2h0IjowLjAsIkJvdHRvbSI6MC4wfSwiUGFkZGluZyI6eyIkaWQiOiIxMDkiLCJUb3AiOjAuMCwiTGVmdCI6MC4wLCJSaWdodCI6MC4wLCJCb3R0b20iOjAuMH0sIkJhY2tncm91bmQiOm51bGwsIklzVmlzaWJsZSI6dHJ1ZSwiV2lkdGgiOjAuMCwiSGVpZ2h0IjowLjAsIkJvcmRlclN0eWxlIjpudWxsLCJQYXJlbnRTdHlsZSI6bnVsbH0sIkJhY2tncm91bmRTdHlsZSI6eyIkaWQiOiIxMTAiLCJNYXJnaW4iOnsiJGlkIjoiMTExIiwiVG9wIjowLjAsIkxlZnQiOjAuMCwiUmlnaHQiOjAuMCwiQm90dG9tIjowLjB9LCJQYWRkaW5nIjp7IiRpZCI6IjExMiIsIlRvcCI6MC4wLCJMZWZ0IjowLjAsIlJpZ2h0IjowLjAsIkJvdHRvbSI6MC4wfSwiQmFja2dyb3VuZCI6eyIkaWQiOiIxMTMiLCJDb2xvciI6eyIkaWQiOiIxMTQiLCJBIjo1MSwiUiI6MjAxLCJHIjoyMzIsIkIiOjI1MX19LCJJc1Zpc2libGUiOnRydWUsIldpZHRoIjowLjAsIkhlaWdodCI6MC4wLCJCb3JkZXJTdHlsZSI6eyIkaWQiOiIxMTUiLCJMaW5lQ29sb3IiOnsiJGlkIjoiMTE2IiwiJHR5cGUiOiJOTFJFLkNvbW1vbi5Eb20uU29saWRDb2xvckJydXNoLCBOTFJFLkNvbW1vbiIsIkNvbG9yIjp7IiRpZCI6IjExNyIsIkEiOjI1NSwiUiI6NDcsIkciOjgyLCJCIjoxNDN9fSwiTGluZVdlaWdodCI6MC4wLCJMaW5lVHlwZSI6MCwiUGFyZW50U3R5bGUiOm51bGx9LCJQYXJlbnRTdHlsZSI6bnVsbH0sIk1hcmdpbiI6eyIkaWQiOiIxMTgiLCJUb3AiOjAuMCwiTGVmdCI6MC4wLCJSaWdodCI6MC4wLCJCb3R0b20iOjAuMH0sIlBhZGRpbmciOnsiJGlkIjoiMTE5IiwiVG9wIjowLjAsIkxlZnQiOjAuMCwiUmlnaHQiOjAuMCwiQm90dG9tIjowLjB9LCJJc1Zpc2libGUiOmZhbHNlLCJXaWR0aCI6MC4wLCJIZWlnaHQiOjAuMCwiQm9yZGVyU3R5bGUiOm51bGwsIlBhcmVudFN0eWxlIjpudWxsfX1dLCJJZCI6IjU4MGUxNmE1LWViZjUtNDIxZi05Mjg4LTFkMDFkNzIwMTI2MCIsIkluZGV4IjowLCJIZWFkZXJUZXh0IjoiU2VjdG9yIHNwZWNpZmljIHRhcmdldHMiLCJTdHlsZSI6eyIkaWQiOiIxMjAiLCJIZWFkZXJTdHlsZSI6eyIkaWQiOiIxMjEiLCJUZXh0SXNWZXJ0aWNhbCI6ZmFsc2UsIlRleHRTdHlsZSI6eyIkaWQiOiIxMjIiLCJGb250U2V0dGluZ3MiOnsiJGlkIjoiMTIzIiwiRm9udFNpemUiOjEyLCJGb250TmFtZSI6IkNhbGlicmkiLCJJc0JvbGQiOnRydWUsIklzSXRhbGljIjpmYWxzZSwiSXNVbmRlcmxpbmVkIjpmYWxzZSwiUGFyZW50U3R5bGUiOm51bGx9LCJBdXRvU2l6ZSI6MCwiRm9yZWdyb3VuZCI6eyIkaWQiOiIxMjQiLCJDb2xvciI6eyIkaWQiOiIxMjUiLCJBIjoyNTUsIlIiOjYwLCJHIjo2MCwiQiI6NTl9fSwiTWF4V2lkdGgiOiJJbmZpbml0eSIsIk1heEhlaWdodCI6IkluZmluaXR5IiwiU21hcnRGb3JlZ3JvdW5kSXNBY3RpdmUiOmZhbHNlLCJIb3Jpem9udGFsQWxpZ25tZW50IjowLCJWZXJ0aWNhbEFsaWdubWVudCI6MCwiU21hcnRGb3JlZ3JvdW5kIjpudWxsLCJCYWNrZ3JvdW5kRmlsbFR5cGUiOjAsIk1hcmdpbiI6eyIkaWQiOiIxMjYiLCJUb3AiOjAuMCwiTGVmdCI6MC4wLCJSaWdodCI6MC4wLCJCb3R0b20iOjAuMH0sIlBhZGRpbmciOnsiJGlkIjoiMTI3IiwiVG9wIjowLjAsIkxlZnQiOjAuMCwiUmlnaHQiOjAuMCwiQm90dG9tIjowLjB9LCJCYWNrZ3JvdW5kIjp7IiRpZCI6IjEyOCIsIkNvbG9yIjp7IiRpZCI6IjEyOSIsIkEiOjAsIlIiOjI1NSwiRyI6MjU1LCJCIjoyNTV9fSwiSXNWaXNpYmxlIjp0cnVlLCJXaWR0aCI6MC4wLCJIZWlnaHQiOjAuMCwiQm9yZGVyU3R5bGUiOm51bGwsIlBhcmVudFN0eWxlIjpudWxsfSwiUmVjdGFuZ2xlU3R5bGUiOnsiJGlkIjoiMTMwIiwiTWFyZ2luIjp7IiRpZCI6IjEzMSIsIlRvcCI6MC4wLCJMZWZ0IjowLjAsIlJpZ2h0IjowLjAsIkJvdHRvbSI6MC4wfSwiUGFkZGluZyI6eyIkaWQiOiIxMzIiLCJUb3AiOjAuMCwiTGVmdCI6MC4wLCJSaWdodCI6MC4wLCJCb3R0b20iOjAuMH0sIkJhY2tncm91bmQiOnsiJGlkIjoiMTMzIiwiQ29sb3IiOnsiJGlkIjoiMTM0IiwiQSI6MjU1LCJSIjoxNTEsIkciOjIxNSwiQiI6MTYzfX0sIklzVmlzaWJsZSI6dHJ1ZSwiV2lkdGgiOjAuMCwiSGVpZ2h0IjowLjAsIkJvcmRlclN0eWxlIjp7IiRpZCI6IjEzNSIsIkxpbmVDb2xvciI6eyIkaWQiOiIxMzYiLCIkdHlwZSI6Ik5MUkUuQ29tbW9uLkRvbS5Tb2xpZENvbG9yQnJ1c2gsIE5MUkUuQ29tbW9uIiwiQ29sb3IiOnsiJGlkIjoiMTM3IiwiQSI6MjU1LCJSIjo0NywiRyI6ODIsIkIiOjE0M319LCJMaW5lV2VpZ2h0IjowLjAsIkxpbmVUeXBlIjowLCJQYXJlbnRTdHlsZSI6bnVsbH0sIlBhcmVudFN0eWxlIjpudWxsfSwiTWFyZ2luIjp7IiRpZCI6IjEzOCIsIlRvcCI6MC4wLCJMZWZ0IjowLjAsIlJpZ2h0IjowLjAsIkJvdHRvbSI6MC4wfSwiUGFkZGluZyI6eyIkaWQiOiIxMzkiLCJUb3AiOjAuMCwiTGVmdCI6MC4wLCJSaWdodCI6MC4wLCJCb3R0b20iOjAuMH0sIkJhY2tncm91bmQiOm51bGwsIklzVmlzaWJsZSI6dHJ1ZSwiV2lkdGgiOjAuMCwiSGVpZ2h0IjowLjAsIkJvcmRlclN0eWxlIjpudWxsLCJQYXJlbnRTdHlsZSI6bnVsbH0sIkJhY2tncm91bmRTdHlsZSI6eyIkaWQiOiIxNDAiLCJNYXJnaW4iOnsiJGlkIjoiMTQxIiwiVG9wIjowLjAsIkxlZnQiOjAuMCwiUmlnaHQiOjAuMCwiQm90dG9tIjowLjB9LCJQYWRkaW5nIjp7IiRpZCI6IjE0MiIsIlRvcCI6MC4wLCJMZWZ0IjowLjAsIlJpZ2h0IjowLjAsIkJvdHRvbSI6MC4wfSwiQmFja2dyb3VuZCI6eyIkaWQiOiIxNDMiLCJDb2xvciI6eyIkaWQiOiIxNDQiLCJBIjo1MSwiUiI6MTQzLCJHIjoyMDMsIkIiOjE1OX19LCJJc1Zpc2libGUiOnRydWUsIldpZHRoIjowLjAsIkhlaWdodCI6MC4wLCJCb3JkZXJTdHlsZSI6eyIkaWQiOiIxNDUiLCJMaW5lQ29sb3IiOnsiJGlkIjoiMTQ2IiwiJHR5cGUiOiJOTFJFLkNvbW1vbi5Eb20uU29saWRDb2xvckJydXNoLCBOTFJFLkNvbW1vbiIsIkNvbG9yIjp7IiRpZCI6IjE0NyIsIkEiOjI1NSwiUiI6MjU1LCJHIjowLCJCIjowfX0sIkxpbmVXZWlnaHQiOjAuMCwiTGluZVR5cGUiOjAsIlBhcmVudFN0eWxlIjpudWxsfSwiUGFyZW50U3R5bGUiOm51bGx9LCJJc0Fib3ZlVGltZWJhbmQiOmZhbHNlLCJNYXJnaW4iOnsiJGlkIjoiMTQ4IiwiVG9wIjowLjAsIkxlZnQiOjAuMCwiUmlnaHQiOjAuMCwiQm90dG9tIjowLjB9LCJQYWRkaW5nIjp7IiRpZCI6IjE0OSIsIlRvcCI6MC4wLCJMZWZ0IjowLjAsIlJpZ2h0IjowLjAsIkJvdHRvbSI6MC4wfSwiSXNWaXNpYmxlIjp0cnVlLCJXaWR0aCI6MC4wLCJIZWlnaHQiOjAuMCwiQm9yZGVyU3R5bGUiOnsiJGlkIjoiMTUwIiwiTGluZUNvbG9yIjpudWxsLCJMaW5lV2VpZ2h0IjowLjAsIkxpbmVUeXBlIjowLCJQYXJlbnRTdHlsZSI6bnVsbH0sIlBhcmVudFN0eWxlIjpudWxsfX0seyIkaWQiOiIxNTEiLCJfYWN0aXZpdGllcyI6W3siJGlkIjoiMTUyIiwiX3Jvd3MiOlt7IiRpZCI6IjE1MyIsIl90YXNrcyI6W3siJGlkIjoiMTU0IiwiX2F0dGFjaGVkTWlsZXN0b25lcyI6W10sIlRhc2tEZWZpbml0aW9uIjp7IiRpZCI6IjE1NSIsIkdyb3VwTmFtZSI6bnVsbCwiU3RhcnREYXRlIjoiMjAyNC0xMi0zMVQyMzo1OTowMFoiLCJFbmREYXRlIjoiMjAyNi0xMi0zMVQyMzo1OTowMFoiLCJQZXJjZW50YWdlQ29tcGxldGUiOm51bGwsIlN0eWxlIjp7IiRpZCI6IjE1NiIsIlNoYXBlIjoxLCJTaGFwZVRoaWNrbmVzcyI6MCwiRHVyYXRpb25Gb3JtYXQiOjAsIkluY2x1ZGVOb25Xb3JraW5nRGF5c0luRHVyYXRpb24iOmZhbHNlLCJQZXJjZW50YWdlQ29tcGxldGVTdHlsZSI6eyIkaWQiOiIxNTciLCJGb250U2V0dGluZ3MiOnsiJGlkIjoiMTU4IiwiRm9udFNpemUiOjEwLCJGb250TmFtZSI6IkNhbGlicmkiLCJJc0JvbGQiOmZhbHNlLCJJc0l0YWxpYyI6ZmFsc2UsIklzVW5kZXJsaW5lZCI6ZmFsc2UsIlBhcmVudFN0eWxlIjpudWxsfSwiQXV0b1NpemUiOjAsIkZvcmVncm91bmQiOnsiJGlkIjoiMTU5IiwiQ29sb3IiOnsiJGlkIjoiMTY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YxIiwiVG9wIjowLjAsIkxlZnQiOjAuMCwiUmlnaHQiOjAuMCwiQm90dG9tIjowLjB9LCJQYWRkaW5nIjp7IiRpZCI6IjE2MiIsIlRvcCI6MC4wLCJMZWZ0IjowLjAsIlJpZ2h0IjowLjAsIkJvdHRvbSI6MC4wfSwiQmFja2dyb3VuZCI6eyIkaWQiOiIxNjMiLCJDb2xvciI6eyIkaWQiOiIxNjQiLCJBIjo4OSwiUiI6MCwiRyI6MCwiQiI6MH19LCJJc1Zpc2libGUiOnRydWUsIldpZHRoIjowLjAsIkhlaWdodCI6MC4wLCJCb3JkZXJTdHlsZSI6eyIkaWQiOiIxNjUiLCJMaW5lQ29sb3IiOm51bGwsIkxpbmVXZWlnaHQiOjAuMCwiTGluZVR5cGUiOjAsIlBhcmVudFN0eWxlIjpudWxsfSwiUGFyZW50U3R5bGUiOm51bGx9LCJEdXJhdGlvblN0eWxlIjp7IiRpZCI6IjE2NiIsIkZvbnRTZXR0aW5ncyI6eyIkaWQiOiIxNjciLCJGb250U2l6ZSI6MTAsIkZvbnROYW1lIjoiQ2FsaWJyaSIsIklzQm9sZCI6ZmFsc2UsIklzSXRhbGljIjpmYWxzZSwiSXNVbmRlcmxpbmVkIjpmYWxzZSwiUGFyZW50U3R5bGUiOm51bGx9LCJBdXRvU2l6ZSI6MCwiRm9yZWdyb3VuZCI6eyIkaWQiOiIxNjgiLCJDb2xvciI6eyIkaWQiOiIxNj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zAiLCJUb3AiOjAuMCwiTGVmdCI6MC4wLCJSaWdodCI6MC4wLCJCb3R0b20iOjAuMH0sIlBhZGRpbmciOnsiJGlkIjoiMTcxIiwiVG9wIjowLjAsIkxlZnQiOjAuMCwiUmlnaHQiOjAuMCwiQm90dG9tIjowLjB9LCJCYWNrZ3JvdW5kIjp7IiRpZCI6IjE3MiIsIkNvbG9yIjp7IiRyZWYiOiIxNjQifX0sIklzVmlzaWJsZSI6dHJ1ZSwiV2lkdGgiOjAuMCwiSGVpZ2h0IjowLjAsIkJvcmRlclN0eWxlIjp7IiRpZCI6IjE3MyIsIkxpbmVDb2xvciI6bnVsbCwiTGluZVdlaWdodCI6MC4wLCJMaW5lVHlwZSI6MCwiUGFyZW50U3R5bGUiOm51bGx9LCJQYXJlbnRTdHlsZSI6bnVsbH0sIkhvcml6b250YWxDb25uZWN0b3JTdHlsZSI6eyIkaWQiOiIxNzQiLCJMaW5lQ29sb3IiOnsiJGlkIjoiMTc1IiwiJHR5cGUiOiJOTFJFLkNvbW1vbi5Eb20uU29saWRDb2xvckJydXNoLCBOTFJFLkNvbW1vbiIsIkNvbG9yIjp7IiRpZCI6IjE3NiIsIkEiOjI1NSwiUiI6MjA0LCJHIjoyMDQsIkIiOjIwNH19LCJMaW5lV2VpZ2h0IjoxLjAsIkxpbmVUeXBlIjowLCJQYXJlbnRTdHlsZSI6bnVsbH0sIlZlcnRpY2FsQ29ubmVjdG9yU3R5bGUiOnsiJGlkIjoiMTc3IiwiTGluZUNvbG9yIjp7IiRpZCI6IjE3OCIsIiR0eXBlIjoiTkxSRS5Db21tb24uRG9tLlNvbGlkQ29sb3JCcnVzaCwgTkxSRS5Db21tb24iLCJDb2xvciI6eyIkaWQiOiIxNzk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E4MCIsIk1hcmdpbiI6eyIkaWQiOiIxODEiLCJUb3AiOjAuMCwiTGVmdCI6NC4wLCJSaWdodCI6NC4wLCJCb3R0b20iOjAuMH0sIlBhZGRpbmciOnsiJGlkIjoiMTgyIiwiVG9wIjowLjAsIkxlZnQiOjAuMCwiUmlnaHQiOjAuMCwiQm90dG9tIjowLjB9LCJCYWNrZ3JvdW5kIjp7IiRpZCI6IjE4MyIsIkNvbG9yIjp7IiRpZCI6IjE4NCIsIkEiOjI1NSwiUiI6MTAxLCJHIjoxOTgsIkIiOjI0Mn19LCJJc1Zpc2libGUiOnRydWUsIldpZHRoIjowLjAsIkhlaWdodCI6MTAuMCwiQm9yZGVyU3R5bGUiOnsiJGlkIjoiMTg1IiwiTGluZUNvbG9yIjp7IiRpZCI6IjE4NiIsIiR0eXBlIjoiTkxSRS5Db21tb24uRG9tLlNvbGlkQ29sb3JCcnVzaCwgTkxSRS5Db21tb24iLCJDb2xvciI6eyIkaWQiOiIxODciLCJBIjoyNTUsIlIiOjI1NSwiRyI6MCwiQiI6MH19LCJMaW5lV2VpZ2h0IjowLjAsIkxpbmVUeXBlIjowLCJQYXJlbnRTdHlsZSI6bnVsbH0sIlBhcmVudFN0eWxlIjpudWxsfSwiVGl0bGVTdHlsZSI6eyIkaWQiOiIxODgiLCJGb250U2V0dGluZ3MiOnsiJGlkIjoiMTg5IiwiRm9udFNpemUiOjExLCJGb250TmFtZSI6IkNhbGlicmkiLCJJc0JvbGQiOnRydWUsIklzSXRhbGljIjpmYWxzZSwiSXNVbmRlcmxpbmVkIjpmYWxzZSwiUGFyZW50U3R5bGUiOm51bGx9LCJBdXRvU2l6ZSI6MiwiRm9yZWdyb3VuZCI6eyIkaWQiOiIxOTAiLCJDb2xvciI6eyIkaWQiOiIxOTEiLCJBIjoyNTUsIlIiOjAsIkciOjAsIkIiOjB9fSwiTWF4V2lkdGgiOjIzMy45MDMzODEzNDc2NTYyNSwiTWF4SGVpZ2h0IjoiSW5maW5pdHkiLCJTbWFydEZvcmVncm91bmRJc0FjdGl2ZSI6ZmFsc2UsIkhvcml6b250YWxBbGlnbm1lbnQiOjAsIlZlcnRpY2FsQWxpZ25tZW50IjowLCJTbWFydEZvcmVncm91bmQiOm51bGwsIkJhY2tncm91bmRGaWxsVHlwZSI6MCwiTWFyZ2luIjp7IiRpZCI6IjE5MiIsIlRvcCI6MC4wLCJMZWZ0IjowLjAsIlJpZ2h0IjowLjAsIkJvdHRvbSI6MC4wfSwiUGFkZGluZyI6eyIkaWQiOiIxOTMiLCJUb3AiOjAuMCwiTGVmdCI6MC4wLCJSaWdodCI6MC4wLCJCb3R0b20iOjAuMH0sIkJhY2tncm91bmQiOnsiJGlkIjoiMTk0IiwiQ29sb3IiOnsiJGlkIjoiMTk1IiwiQSI6MCwiUiI6MjU1LCJHIjoyNTUsIkIiOjI1NX19LCJJc1Zpc2libGUiOnRydWUsIldpZHRoIjowLjAsIkhlaWdodCI6MC4wLCJCb3JkZXJTdHlsZSI6eyIkaWQiOiIxOTYiLCJMaW5lQ29sb3IiOm51bGwsIkxpbmVXZWlnaHQiOjAuMCwiTGluZVR5cGUiOjAsIlBhcmVudFN0eWxlIjpudWxsfSwiUGFyZW50U3R5bGUiOm51bGx9LCJEYXRlU3R5bGUiOnsiJGlkIjoiMTk3IiwiRm9udFNldHRpbmdzIjp7IiRpZCI6IjE5OCIsIkZvbnRTaXplIjoxMCwiRm9udE5hbWUiOiJDYWxpYnJpIiwiSXNCb2xkIjpmYWxzZSwiSXNJdGFsaWMiOmZhbHNlLCJJc1VuZGVybGluZWQiOmZhbHNlLCJQYXJlbnRTdHlsZSI6bnVsbH0sIkF1dG9TaXplIjowLCJGb3JlZ3JvdW5kIjp7IiRpZCI6IjE5OSIsIkNvbG9yIjp7IiRpZCI6IjIwM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AxIiwiVG9wIjowLjAsIkxlZnQiOjAuMCwiUmlnaHQiOjAuMCwiQm90dG9tIjowLjB9LCJQYWRkaW5nIjp7IiRpZCI6IjIwMiIsIlRvcCI6MC4wLCJMZWZ0IjowLjAsIlJpZ2h0IjowLjAsIkJvdHRvbSI6MC4wfSwiQmFja2dyb3VuZCI6eyIkaWQiOiIyMDMiLCJDb2xvciI6eyIkaWQiOiIyMDQiLCJBIjowLCJSIjoyNTUsIkciOjI1NSwiQiI6MjU1fX0sIklzVmlzaWJsZSI6dHJ1ZSwiV2lkdGgiOjAuMCwiSGVpZ2h0IjowLjAsIkJvcmRlclN0eWxlIjp7IiRpZCI6IjIwNSIsIkxpbmVDb2xvciI6bnVsbCwiTGluZVdlaWdodCI6MC4wLCJMaW5lVHlwZSI6MCwiUGFyZW50U3R5bGUiOm51bGx9LCJQYXJlbnRTdHlsZSI6bnVsbH0sIkRhdGVGb3JtYXQiOnsiJGlkIjoiMjA2IiwiRm9ybWF0U3RyaW5nIjoiTS55eSIsIlNlcGFyYXRvciI6Ii4iLCJVc2VJbnRlcm5hdGlvbmFsRGF0ZUZvcm1hdCI6ZmFsc2UsIkRhdGVJc1Zpc2libGUiOnRydWUsIlRpbWVJc1Zpc2libGUiOmZhbHNlLCJIb3VyRGlnaXRzIjoxLCJBbVBtRGVzaWduYXRvciI6MiwiVHJpbTAwTWludXRlcyI6ZmFsc2UsIkxhc3RLbm93blZpc2liaWxpdHlTdGF0ZSI6bnVsbH0sIldlZWtOdW1iZXJpbmciOnsiJGlkIjoiMjA3IiwiRm9ybWF0IjowLCJJc1Zpc2libGUiOmZhbHNlLCJMYXN0S25vd25WaXNpYmlsaXR5U3RhdGUiOmZhbHNlfSwiSXNWaXNpYmxlIjp0cnVlLCJQYXJlbnRTdHlsZSI6bnVsbH0sIkluZGV4IjozLCJTbWFydER1cmF0aW9uQWN0aXZhdGVkIjpmYWxzZSwiRGF0ZUZvcm1hdCI6eyIkcmVmIjoiMjA2In0sIldlZWtOdW1iZXJpbmciOnsiJGlkIjoiMjA4IiwiRm9ybWF0IjowLCJJc1Zpc2libGUiOmZhbHNlLCJMYXN0S25vd25WaXNpYmlsaXR5U3RhdGUiOmZhbHNlfSwiSWQiOiI1ZDk2ZTUwNy01YzAyLTQ1NjMtYmY1Ny1mNDEyYjM0YWNlNGIiLCJJbXBvcnRJZCI6bnVsbCwiVGl0bGUiOiJFbmQgbmV3IGluc3RhbGxhdGlvbnMgb2YgZm9zc2lsIGZ1ZWwgaGVhdGluZyBzeXN0ZW1zIGluIG9mZi1nYXMtZ3JpZCBub24tZG9tZXN0aWMgcHJvcGVydGllcyIsIk5vdGUiOm51bGwsIkh5cGVybGluayI6eyIkaWQiOiIyMDkiLCJBZGRyZXNzIjpudWxsLCJTdWJBZGRyZXNzIjpudWxsfSwiSXNDaGFuZ2VkIjpmYWxzZSwiSXNOZXciOmZhbHNlfX1dLCJfbWlsZXN0b25lcyI6W10sIklkIjoiMDAwMDAwMDAtMDAwMC0wMDAwLTAwMDAtMDAwMDAwMDAwMDAwIiwiSXNTaW5nbGVJdGVtUm93Ijp0cnVlfV0sIkluZGV4IjowLCJJZCI6ImQ3MWZjZjYwLTkyMDAtNDI1My1iY2I3LTQ1ZDcxNzJkZjRhNCIsIkhlYWRlclRleHQiOm51bGwsIklzRGVmYXVsdCI6dHJ1ZSwiU3R5bGUiOnsiJGlkIjoiMjEwIiwiSGVhZGVyU3R5bGUiOnsiJGlkIjoiMjExIiwiVGV4dFN0eWxlIjp7IiRpZCI6IjIxMiIsIkZvbnRTZXR0aW5ncyI6eyIkaWQiOiIyMTMiLCJGb250U2l6ZSI6MTAsIkZvbnROYW1lIjoiQ2FsaWJyaSIsIklzQm9sZCI6dHJ1ZSwiSXNJdGFsaWMiOmZhbHNlLCJJc1VuZGVybGluZWQiOmZhbHNlLCJQYXJlbnRTdHlsZSI6bnVsbH0sIkF1dG9TaXplIjowLCJGb3JlZ3JvdW5kIjp7IiRpZCI6IjIxNCIsIkNvbG9yIjp7IiRyZWYiOiI5NyJ9fSwiTWF4V2lkdGgiOjAuMCwiTWF4SGVpZ2h0IjowLjAsIlNtYXJ0Rm9yZWdyb3VuZElzQWN0aXZlIjpmYWxzZSwiSG9yaXpvbnRhbEFsaWdubWVudCI6MCwiVmVydGljYWxBbGlnbm1lbnQiOjAsIlNtYXJ0Rm9yZWdyb3VuZCI6bnVsbCwiQmFja2dyb3VuZEZpbGxUeXBlIjowLCJNYXJnaW4iOnsiJGlkIjoiMjE1IiwiVG9wIjowLjAsIkxlZnQiOjAuMCwiUmlnaHQiOjAuMCwiQm90dG9tIjowLjB9LCJQYWRkaW5nIjp7IiRpZCI6IjIxNiIsIlRvcCI6MC4wLCJMZWZ0IjowLjAsIlJpZ2h0IjowLjAsIkJvdHRvbSI6MC4wfSwiQmFja2dyb3VuZCI6bnVsbCwiSXNWaXNpYmxlIjpmYWxzZSwiV2lkdGgiOjAuMCwiSGVpZ2h0IjowLjAsIkJvcmRlclN0eWxlIjpudWxsLCJQYXJlbnRTdHlsZSI6bnVsbH0sIlJlY3RhbmdsZVN0eWxlIjp7IiRpZCI6IjIxNyIsIk1hcmdpbiI6eyIkaWQiOiIyMTgiLCJUb3AiOjAuMCwiTGVmdCI6MC4wLCJSaWdodCI6MC4wLCJCb3R0b20iOjAuMH0sIlBhZGRpbmciOnsiJGlkIjoiMjE5IiwiVG9wIjowLjAsIkxlZnQiOjAuMCwiUmlnaHQiOjAuMCwiQm90dG9tIjowLjB9LCJCYWNrZ3JvdW5kIjp7IiRpZCI6IjIyMCIsIkNvbG9yIjp7IiRpZCI6IjIyMSIsIkEiOjYzLCJSIjowLCJHIjoxNjIsIkIiOjIxMH19LCJJc1Zpc2libGUiOmZhbHNlLCJXaWR0aCI6MC4wLCJIZWlnaHQiOjAuMCwiQm9yZGVyU3R5bGUiOnsiJGlkIjoiMjIyIiwiTGluZUNvbG9yIjp7IiRpZCI6IjIyMyIsIiR0eXBlIjoiTkxSRS5Db21tb24uRG9tLlNvbGlkQ29sb3JCcnVzaCwgTkxSRS5Db21tb24iLCJDb2xvciI6eyIkaWQiOiIyMjQiLCJBIjoyNTUsIlIiOjQ3LCJHIjo4MiwiQiI6MTQzfX0sIkxpbmVXZWlnaHQiOjAuMCwiTGluZVR5cGUiOjAsIlBhcmVudFN0eWxlIjpudWxsfSwiUGFyZW50U3R5bGUiOm51bGx9LCJNYXJnaW4iOnsiJGlkIjoiMjI1IiwiVG9wIjowLjAsIkxlZnQiOjAuMCwiUmlnaHQiOjAuMCwiQm90dG9tIjowLjB9LCJQYWRkaW5nIjp7IiRpZCI6IjIyNiIsIlRvcCI6MC4wLCJMZWZ0IjowLjAsIlJpZ2h0IjowLjAsIkJvdHRvbSI6MC4wfSwiQmFja2dyb3VuZCI6bnVsbCwiSXNWaXNpYmxlIjp0cnVlLCJXaWR0aCI6MC4wLCJIZWlnaHQiOjAuMCwiQm9yZGVyU3R5bGUiOm51bGwsIlBhcmVudFN0eWxlIjpudWxsfSwiQmFja2dyb3VuZFN0eWxlIjp7IiRpZCI6IjIyNyIsIk1hcmdpbiI6eyIkaWQiOiIyMjgiLCJUb3AiOjAuMCwiTGVmdCI6MC4wLCJSaWdodCI6MC4wLCJCb3R0b20iOjAuMH0sIlBhZGRpbmciOnsiJGlkIjoiMjI5IiwiVG9wIjowLjAsIkxlZnQiOjAuMCwiUmlnaHQiOjAuMCwiQm90dG9tIjowLjB9LCJCYWNrZ3JvdW5kIjp7IiRpZCI6IjIzMCIsIkNvbG9yIjp7IiRpZCI6IjIzMSIsIkEiOjUxLCJSIjoyMDEsIkciOjIzMiwiQiI6MjUxfX0sIklzVmlzaWJsZSI6dHJ1ZSwiV2lkdGgiOjAuMCwiSGVpZ2h0IjowLjAsIkJvcmRlclN0eWxlIjp7IiRpZCI6IjIzMiIsIkxpbmVDb2xvciI6eyIkaWQiOiIyMzMiLCIkdHlwZSI6Ik5MUkUuQ29tbW9uLkRvbS5Tb2xpZENvbG9yQnJ1c2gsIE5MUkUuQ29tbW9uIiwiQ29sb3IiOnsiJGlkIjoiMjM0IiwiQSI6MjU1LCJSIjo0NywiRyI6ODIsIkIiOjE0M319LCJMaW5lV2VpZ2h0IjowLjAsIkxpbmVUeXBlIjowLCJQYXJlbnRTdHlsZSI6bnVsbH0sIlBhcmVudFN0eWxlIjpudWxsfSwiTWFyZ2luIjp7IiRpZCI6IjIzNSIsIlRvcCI6MC4wLCJMZWZ0IjowLjAsIlJpZ2h0IjowLjAsIkJvdHRvbSI6MC4wfSwiUGFkZGluZyI6eyIkaWQiOiIyMzYiLCJUb3AiOjAuMCwiTGVmdCI6MC4wLCJSaWdodCI6MC4wLCJCb3R0b20iOjAuMH0sIklzVmlzaWJsZSI6ZmFsc2UsIldpZHRoIjowLjAsIkhlaWdodCI6MC4wLCJCb3JkZXJTdHlsZSI6bnVsbCwiUGFyZW50U3R5bGUiOm51bGx9fV0sIklkIjoiZGNlYWRlMmEtMDdkOC00OWIxLWFmZTctNzBlYmY2MDQ4NTAzIiwiSW5kZXgiOjQsIkhlYWRlclRleHQiOiJIZWF0aW5nIiwiU3R5bGUiOnsiJGlkIjoiMjM3IiwiSGVhZGVyU3R5bGUiOnsiJGlkIjoiMjM4IiwiVGV4dElzVmVydGljYWwiOmZhbHNlLCJUZXh0U3R5bGUiOnsiJGlkIjoiMjM5IiwiRm9udFNldHRpbmdzIjp7IiRpZCI6IjI0MCIsIkZvbnRTaXplIjoxMiwiRm9udE5hbWUiOiJDYWxpYnJpIiwiSXNCb2xkIjp0cnVlLCJJc0l0YWxpYyI6ZmFsc2UsIklzVW5kZXJsaW5lZCI6ZmFsc2UsIlBhcmVudFN0eWxlIjpudWxsfSwiQXV0b1NpemUiOjAsIkZvcmVncm91bmQiOnsiJGlkIjoiMjQxIiwiQ29sb3IiOnsiJGlkIjoiMjQyIiwiQSI6MjU1LCJSIjo2MCwiRyI6NjAsIkIiOjU5fX0sIk1heFdpZHRoIjowLjAsIk1heEhlaWdodCI6MC4wLCJTbWFydEZvcmVncm91bmRJc0FjdGl2ZSI6ZmFsc2UsIkhvcml6b250YWxBbGlnbm1lbnQiOjAsIlZlcnRpY2FsQWxpZ25tZW50IjowLCJTbWFydEZvcmVncm91bmQiOm51bGwsIkJhY2tncm91bmRGaWxsVHlwZSI6MCwiTWFyZ2luIjp7IiRpZCI6IjI0MyIsIlRvcCI6MC4wLCJMZWZ0IjowLjAsIlJpZ2h0IjowLjAsIkJvdHRvbSI6MC4wfSwiUGFkZGluZyI6eyIkaWQiOiIyNDQiLCJUb3AiOjAuMCwiTGVmdCI6MC4wLCJSaWdodCI6MC4wLCJCb3R0b20iOjAuMH0sIkJhY2tncm91bmQiOm51bGwsIklzVmlzaWJsZSI6ZmFsc2UsIldpZHRoIjowLjAsIkhlaWdodCI6MC4wLCJCb3JkZXJTdHlsZSI6bnVsbCwiUGFyZW50U3R5bGUiOm51bGx9LCJSZWN0YW5nbGVTdHlsZSI6eyIkaWQiOiIyNDUiLCJNYXJnaW4iOnsiJGlkIjoiMjQ2IiwiVG9wIjowLjAsIkxlZnQiOjAuMCwiUmlnaHQiOjAuMCwiQm90dG9tIjowLjB9LCJQYWRkaW5nIjp7IiRpZCI6IjI0NyIsIlRvcCI6MC4wLCJMZWZ0IjowLjAsIlJpZ2h0IjowLjAsIkJvdHRvbSI6MC4wfSwiQmFja2dyb3VuZCI6eyIkaWQiOiIyNDgiLCJDb2xvciI6eyIkaWQiOiIyNDkiLCJBIjoyNTUsIlIiOjYxLCJHIjoxOTUsIkIiOjEwMn19LCJJc1Zpc2libGUiOmZhbHNlLCJXaWR0aCI6MC4wLCJIZWlnaHQiOjAuMCwiQm9yZGVyU3R5bGUiOnsiJGlkIjoiMjUwIiwiTGluZUNvbG9yIjp7IiRpZCI6IjI1MSIsIiR0eXBlIjoiTkxSRS5Db21tb24uRG9tLlNvbGlkQ29sb3JCcnVzaCwgTkxSRS5Db21tb24iLCJDb2xvciI6eyIkaWQiOiIyNTIiLCJBIjoyNTUsIlIiOjQ3LCJHIjo4MiwiQiI6MTQzfX0sIkxpbmVXZWlnaHQiOjAuMCwiTGluZVR5cGUiOjAsIlBhcmVudFN0eWxlIjpudWxsfSwiUGFyZW50U3R5bGUiOm51bGx9LCJNYXJnaW4iOnsiJGlkIjoiMjUzIiwiVG9wIjowLjAsIkxlZnQiOjAuMCwiUmlnaHQiOjAuMCwiQm90dG9tIjowLjB9LCJQYWRkaW5nIjp7IiRpZCI6IjI1NCIsIlRvcCI6MC4wLCJMZWZ0IjowLjAsIlJpZ2h0IjowLjAsIkJvdHRvbSI6MC4wfSwiQmFja2dyb3VuZCI6bnVsbCwiSXNWaXNpYmxlIjp0cnVlLCJXaWR0aCI6MC4wLCJIZWlnaHQiOjAuMCwiQm9yZGVyU3R5bGUiOm51bGwsIlBhcmVudFN0eWxlIjpudWxsfSwiQmFja2dyb3VuZFN0eWxlIjp7IiRpZCI6IjI1NSIsIk1hcmdpbiI6eyIkaWQiOiIyNTYiLCJUb3AiOjAuMCwiTGVmdCI6MC4wLCJSaWdodCI6MC4wLCJCb3R0b20iOjAuMH0sIlBhZGRpbmciOnsiJGlkIjoiMjU3IiwiVG9wIjowLjAsIkxlZnQiOjAuMCwiUmlnaHQiOjAuMCwiQm90dG9tIjowLjB9LCJCYWNrZ3JvdW5kIjp7IiRpZCI6IjI1OCIsIkNvbG9yIjp7IiRpZCI6IjI1OSIsIkEiOjUxLCJSIjo3NiwiRyI6MjEwLCJCIjoxMTJ9fSwiSXNWaXNpYmxlIjp0cnVlLCJXaWR0aCI6MC4wLCJIZWlnaHQiOjAuMCwiQm9yZGVyU3R5bGUiOnsiJGlkIjoiMjYwIiwiTGluZUNvbG9yIjp7IiRpZCI6IjI2MSIsIiR0eXBlIjoiTkxSRS5Db21tb24uRG9tLlNvbGlkQ29sb3JCcnVzaCwgTkxSRS5Db21tb24iLCJDb2xvciI6eyIkaWQiOiIyNjIiLCJBIjoyNTUsIlIiOjQ3LCJHIjo4MiwiQiI6MTQzfX0sIkxpbmVXZWlnaHQiOjAuMCwiTGluZVR5cGUiOjAsIlBhcmVudFN0eWxlIjpudWxsfSwiUGFyZW50U3R5bGUiOm51bGx9LCJJc0Fib3ZlVGltZWJhbmQiOmZhbHNlLCJNYXJnaW4iOnsiJGlkIjoiMjYzIiwiVG9wIjowLjAsIkxlZnQiOjAuMCwiUmlnaHQiOjAuMCwiQm90dG9tIjowLjB9LCJQYWRkaW5nIjp7IiRpZCI6IjI2NCIsIlRvcCI6MC4wLCJMZWZ0IjowLjAsIlJpZ2h0IjowLjAsIkJvdHRvbSI6MC4wfSwiSXNWaXNpYmxlIjp0cnVlLCJXaWR0aCI6MC4wLCJIZWlnaHQiOjAuMCwiQm9yZGVyU3R5bGUiOnsiJGlkIjoiMjY1IiwiTGluZUNvbG9yIjpudWxsLCJMaW5lV2VpZ2h0IjowLjAsIkxpbmVUeXBlIjowLCJQYXJlbnRTdHlsZSI6bnVsbH0sIlBhcmVudFN0eWxlIjpudWxsfX0seyIkaWQiOiIyNjYiLCJfYWN0aXZpdGllcyI6W3siJGlkIjoiMjY3IiwiX3Jvd3MiOlt7IiRpZCI6IjI2OCIsIl90YXNrcyI6W10sIl9taWxlc3RvbmVzIjpbeyIkaWQiOiIyNjkiLCJJZCI6IjUyNWU4NWQ4LTVhMmYtNDg2Mi05ZGRhLWFlOGVlYzVkYTE4NCIsIkluZGV4Ijo0LCJHcm91cElkIjpudWxsLCJUaXRsZSI6Ik5vbi1Eb21lc3RpYyBQcml2YXRlIFJlbnRlZCBTZWN0b3IgRVBDIEJhbmQgQiAoRW5nbGFuZCBhbmQgV2FsZXMpIiwiRGF0ZVRpbWUiOiIyMDMwLTEyLTMxVDIzOjU5OjAwWiIsIlBlcmNlbnRhZ2VDb21wbGV0ZSI6bnVsbCwiTm90ZSI6bnVsbCwiU3R5bGUiOnsiJGlkIjoiMjcwIiwiVGl0bGVQb3NpdGlvbiI6IkxlZnQiLCJEYXRlUG9zaXRpb24iOiJMZWZ0IiwiU2hhcGVUeXBlIjowLCJTaGFwZVNpemUiOjAsIlNoYXBlU3R5bGUiOnsiJGlkIjoiMjcxIiwiTWFyZ2luIjp7IiRpZCI6IjI3MiIsIlRvcCI6MC4wLCJMZWZ0IjowLjAsIlJpZ2h0IjowLjAsIkJvdHRvbSI6MC4wfSwiUGFkZGluZyI6eyIkaWQiOiIyNzMiLCJUb3AiOjAuMCwiTGVmdCI6MC4wLCJSaWdodCI6MC4wLCJCb3R0b20iOjAuMH0sIkJhY2tncm91bmQiOnsiJGlkIjoiMjc0IiwiQ29sb3IiOnsiJGlkIjoiMjc1IiwiQSI6MjU1LCJSIjowLCJHIjoxNjIsIkIiOjIxMH19LCJJc1Zpc2libGUiOnRydWUsIldpZHRoIjoxMi4wLCJIZWlnaHQiOjE0LjAsIkJvcmRlclN0eWxlIjp7IiRpZCI6IjI3NiIsIkxpbmVDb2xvciI6eyIkaWQiOiIyNzciLCIkdHlwZSI6Ik5MUkUuQ29tbW9uLkRvbS5Tb2xpZENvbG9yQnJ1c2gsIE5MUkUuQ29tbW9uIiwiQ29sb3IiOnsiJGlkIjoiMjc4IiwiQSI6MjU1LCJSIjoyNTUsIkciOjAsIkIiOjB9fSwiTGluZVdlaWdodCI6MC4wLCJMaW5lVHlwZSI6MCwiUGFyZW50U3R5bGUiOm51bGx9LCJQYXJlbnRTdHlsZSI6bnVsbH0sIlRpdGxlU3R5bGUiOnsiJGlkIjoiMjc5IiwiRm9udFNldHRpbmdzIjp7IiRpZCI6IjI4MCIsIkZvbnRTaXplIjoxMSwiRm9udE5hbWUiOiJDYWxpYnJpIiwiSXNCb2xkIjp0cnVlLCJJc0l0YWxpYyI6ZmFsc2UsIklzVW5kZXJsaW5lZCI6ZmFsc2UsIlBhcmVudFN0eWxlIjpudWxsfSwiQXV0b1NpemUiOjIsIkZvcmVncm91bmQiOnsiJGlkIjoiMjgxIiwiQ29sb3IiOnsiJGlkIjoiMjgyIiwiQSI6MjU1LCJSIjowLCJHIjowLCJCIjowfX0sIk1heFdpZHRoIjoxNzIuOTg0MzI5MjIzNjMyODEsIk1heEhlaWdodCI6IkluZmluaXR5IiwiU21hcnRGb3JlZ3JvdW5kSXNBY3RpdmUiOmZhbHNlLCJIb3Jpem9udGFsQWxpZ25tZW50IjoyLCJWZXJ0aWNhbEFsaWdubWVudCI6MCwiU21hcnRGb3JlZ3JvdW5kIjpudWxsLCJCYWNrZ3JvdW5kRmlsbFR5cGUiOjAsIk1hcmdpbiI6eyIkaWQiOiIyODMiLCJUb3AiOjAuMCwiTGVmdCI6MC4wLCJSaWdodCI6MC4wLCJCb3R0b20iOjAuMH0sIlBhZGRpbmciOnsiJGlkIjoiMjg0IiwiVG9wIjowLjAsIkxlZnQiOjAuMCwiUmlnaHQiOjAuMCwiQm90dG9tIjowLjB9LCJCYWNrZ3JvdW5kIjp7IiRpZCI6IjI4NSIsIkNvbG9yIjp7IiRpZCI6IjI4NiIsIkEiOjAsIlIiOjI1NSwiRyI6MjU1LCJCIjoyNTV9fSwiSXNWaXNpYmxlIjp0cnVlLCJXaWR0aCI6MC4wLCJIZWlnaHQiOjAuMCwiQm9yZGVyU3R5bGUiOm51bGwsIlBhcmVudFN0eWxlIjpudWxsfSwiRGF0ZVN0eWxlIjp7IiRpZCI6IjI4NyIsIkZvbnRTZXR0aW5ncyI6eyIkaWQiOiIyODgiLCJGb250U2l6ZSI6MTAsIkZvbnROYW1lIjoiQ2FsaWJyaSIsIklzQm9sZCI6ZmFsc2UsIklzSXRhbGljIjpmYWxzZSwiSXNVbmRlcmxpbmVkIjpmYWxzZSwiUGFyZW50U3R5bGUiOm51bGx9LCJBdXRvU2l6ZSI6MCwiRm9yZWdyb3VuZCI6eyIkaWQiOiIyODkiLCJDb2xvciI6eyIkaWQiOiIyOT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5MSIsIlRvcCI6MC4wLCJMZWZ0IjowLjAsIlJpZ2h0IjowLjAsIkJvdHRvbSI6MC4wfSwiUGFkZGluZyI6eyIkaWQiOiIyOTIiLCJUb3AiOjAuMCwiTGVmdCI6MC4wLCJSaWdodCI6MC4wLCJCb3R0b20iOjAuMH0sIkJhY2tncm91bmQiOnsiJGlkIjoiMjkzIiwiQ29sb3IiOnsiJGlkIjoiMjk0IiwiQSI6MCwiUiI6MjU1LCJHIjoyNTUsIkIiOjI1NX19LCJJc1Zpc2libGUiOnRydWUsIldpZHRoIjowLjAsIkhlaWdodCI6MC4wLCJCb3JkZXJTdHlsZSI6bnVsbCwiUGFyZW50U3R5bGUiOm51bGx9LCJEYXRlRm9ybWF0Ijp7IiRpZCI6IjI5NSIsIkZvcm1hdFN0cmluZyI6Ik0ueXkiLCJTZXBhcmF0b3IiOiIuIiwiVXNlSW50ZXJuYXRpb25hbERhdGVGb3JtYXQiOmZhbHNlLCJEYXRlSXNWaXNpYmxlIjp0cnVlLCJUaW1lSXNWaXNpYmxlIjpmYWxzZSwiSG91ckRpZ2l0cyI6MSwiQW1QbURlc2lnbmF0b3IiOjIsIlRyaW0wME1pbnV0ZXMiOmZhbHNlLCJMYXN0S25vd25WaXNpYmlsaXR5U3RhdGUiOnsiJGlkIjoiMjk2IiwiRGF0ZVBhcnRJc1Zpc2libGUiOnRydWUsIlRpbWVQYXJ0SXNWaXNpYmxlIjpmYWxzZX19LCJXZWVrTnVtYmVyaW5nIjp7IiRpZCI6IjI5NyIsIkZvcm1hdCI6MCwiSXNWaXNpYmxlIjpmYWxzZSwiTGFzdEtub3duVmlzaWJpbGl0eVN0YXRlIjpmYWxzZX0sIklzVmlzaWJsZSI6dHJ1ZSwiUGFyZW50U3R5bGUiOm51bGx9LCJIeXBlcmxpbmsiOm51bGwsIkltcG9ydElkIjoiTm9uLURvbWVzdGljIFByaXZhdGUgUmVudGVkIFNlY3RvciBFUEMgQmFuZCBCIChFbmdsYW5kIGFuZCBXYWxlcykifV0sIklkIjoiMDAwMDAwMDAtMDAwMC0wMDAwLTAwMDAtMDAwMDAwMDAwMDAwIiwiSXNTaW5nbGVJdGVtUm93Ijp0cnVlfV0sIkluZGV4IjowLCJJZCI6IjU1MzM3MWFkLWRiNjMtNDk1OS1hNjQ5LWEwNzdjYThiMzdiMCIsIkhlYWRlclRleHQiOm51bGwsIklzRGVmYXVsdCI6dHJ1ZSwiU3R5bGUiOnsiJGlkIjoiMjk4IiwiSGVhZGVyU3R5bGUiOnsiJGlkIjoiMjk5IiwiVGV4dFN0eWxlIjp7IiRpZCI6IjMwMCIsIkZvbnRTZXR0aW5ncyI6eyIkaWQiOiIzMDEiLCJGb250U2l6ZSI6MTAsIkZvbnROYW1lIjoiQ2FsaWJyaSIsIklzQm9sZCI6dHJ1ZSwiSXNJdGFsaWMiOmZhbHNlLCJJc1VuZGVybGluZWQiOmZhbHNlLCJQYXJlbnRTdHlsZSI6bnVsbH0sIkF1dG9TaXplIjowLCJGb3JlZ3JvdW5kIjp7IiRpZCI6IjMwMiIsIkNvbG9yIjp7IiRyZWYiOiI5NyJ9fSwiTWF4V2lkdGgiOiJJbmZpbml0eSIsIk1heEhlaWdodCI6IkluZmluaXR5IiwiU21hcnRGb3JlZ3JvdW5kSXNBY3RpdmUiOmZhbHNlLCJIb3Jpem9udGFsQWxpZ25tZW50IjowLCJWZXJ0aWNhbEFsaWdubWVudCI6MCwiU21hcnRGb3JlZ3JvdW5kIjpudWxsLCJCYWNrZ3JvdW5kRmlsbFR5cGUiOjAsIk1hcmdpbiI6eyIkaWQiOiIzMDMiLCJUb3AiOjAuMCwiTGVmdCI6MC4wLCJSaWdodCI6MC4wLCJCb3R0b20iOjAuMH0sIlBhZGRpbmciOnsiJGlkIjoiMzA0IiwiVG9wIjowLjAsIkxlZnQiOjAuMCwiUmlnaHQiOjAuMCwiQm90dG9tIjowLjB9LCJCYWNrZ3JvdW5kIjp7IiRpZCI6IjMwNSIsIkNvbG9yIjp7IiRpZCI6IjMwNiIsIkEiOjAsIlIiOjI1NSwiRyI6MjU1LCJCIjoyNTV9fSwiSXNWaXNpYmxlIjp0cnVlLCJXaWR0aCI6MC4wLCJIZWlnaHQiOjAuMCwiQm9yZGVyU3R5bGUiOm51bGwsIlBhcmVudFN0eWxlIjpudWxsfSwiUmVjdGFuZ2xlU3R5bGUiOnsiJGlkIjoiMzA3IiwiTWFyZ2luIjp7IiRpZCI6IjMwOCIsIlRvcCI6MC4wLCJMZWZ0IjowLjAsIlJpZ2h0IjowLjAsIkJvdHRvbSI6MC4wfSwiUGFkZGluZyI6eyIkaWQiOiIzMDkiLCJUb3AiOjAuMCwiTGVmdCI6MC4wLCJSaWdodCI6MC4wLCJCb3R0b20iOjAuMH0sIkJhY2tncm91bmQiOnsiJGlkIjoiMzEwIiwiQ29sb3IiOnsiJGlkIjoiMzExIiwiQSI6NjMsIlIiOjAsIkciOjE2MiwiQiI6MjEwfX0sIklzVmlzaWJsZSI6dHJ1ZSwiV2lkdGgiOjAuMCwiSGVpZ2h0IjowLjAsIkJvcmRlclN0eWxlIjp7IiRpZCI6IjMxMiIsIkxpbmVDb2xvciI6eyIkaWQiOiIzMTMiLCIkdHlwZSI6Ik5MUkUuQ29tbW9uLkRvbS5Tb2xpZENvbG9yQnJ1c2gsIE5MUkUuQ29tbW9uIiwiQ29sb3IiOnsiJGlkIjoiMzE0IiwiQSI6MjU1LCJSIjo0NywiRyI6ODIsIkIiOjE0M319LCJMaW5lV2VpZ2h0IjowLjAsIkxpbmVUeXBlIjowLCJQYXJlbnRTdHlsZSI6bnVsbH0sIlBhcmVudFN0eWxlIjpudWxsfSwiTWFyZ2luIjp7IiRpZCI6IjMxNSIsIlRvcCI6MC4wLCJMZWZ0IjowLjAsIlJpZ2h0IjowLjAsIkJvdHRvbSI6MC4wfSwiUGFkZGluZyI6eyIkaWQiOiIzMTYiLCJUb3AiOjAuMCwiTGVmdCI6MC4wLCJSaWdodCI6MC4wLCJCb3R0b20iOjAuMH0sIkJhY2tncm91bmQiOm51bGwsIklzVmlzaWJsZSI6dHJ1ZSwiV2lkdGgiOjAuMCwiSGVpZ2h0IjowLjAsIkJvcmRlclN0eWxlIjpudWxsLCJQYXJlbnRTdHlsZSI6bnVsbH0sIkJhY2tncm91bmRTdHlsZSI6eyIkaWQiOiIzMTciLCJNYXJnaW4iOnsiJGlkIjoiMzE4IiwiVG9wIjowLjAsIkxlZnQiOjAuMCwiUmlnaHQiOjAuMCwiQm90dG9tIjowLjB9LCJQYWRkaW5nIjp7IiRpZCI6IjMxOSIsIlRvcCI6MC4wLCJMZWZ0IjowLjAsIlJpZ2h0IjowLjAsIkJvdHRvbSI6MC4wfSwiQmFja2dyb3VuZCI6eyIkaWQiOiIzMjAiLCJDb2xvciI6eyIkaWQiOiIzMjEiLCJBIjo1MSwiUiI6MjAxLCJHIjoyMzIsIkIiOjI1MX19LCJJc1Zpc2libGUiOnRydWUsIldpZHRoIjowLjAsIkhlaWdodCI6MC4wLCJCb3JkZXJTdHlsZSI6eyIkaWQiOiIzMjIiLCJMaW5lQ29sb3IiOnsiJGlkIjoiMzIzIiwiJHR5cGUiOiJOTFJFLkNvbW1vbi5Eb20uU29saWRDb2xvckJydXNoLCBOTFJFLkNvbW1vbiIsIkNvbG9yIjp7IiRpZCI6IjMyNCIsIkEiOjI1NSwiUiI6NDcsIkciOjgyLCJCIjoxNDN9fSwiTGluZVdlaWdodCI6MC4wLCJMaW5lVHlwZSI6MCwiUGFyZW50U3R5bGUiOm51bGx9LCJQYXJlbnRTdHlsZSI6bnVsbH0sIk1hcmdpbiI6eyIkaWQiOiIzMjUiLCJUb3AiOjAuMCwiTGVmdCI6MC4wLCJSaWdodCI6MC4wLCJCb3R0b20iOjAuMH0sIlBhZGRpbmciOnsiJGlkIjoiMzI2IiwiVG9wIjowLjAsIkxlZnQiOjAuMCwiUmlnaHQiOjAuMCwiQm90dG9tIjowLjB9LCJJc1Zpc2libGUiOmZhbHNlLCJXaWR0aCI6MC4wLCJIZWlnaHQiOjAuMCwiQm9yZGVyU3R5bGUiOm51bGwsIlBhcmVudFN0eWxlIjpudWxsfX1dLCJJZCI6IjMyZjlmMWYyLWQ3MzAtNDVlMS05ZTA3LWUwNTc3NTc1YWE0ZCIsIkluZGV4Ijo2LCJIZWFkZXJUZXh0IjoiRVBDIG1pbmltdW0gc3RhbmRhcmRzIC8gdGFyZ2V0cyIsIlN0eWxlIjp7IiRpZCI6IjMyNyIsIkhlYWRlclN0eWxlIjp7IiRpZCI6IjMyOCIsIlRleHRJc1ZlcnRpY2FsIjpmYWxzZSwiVGV4dFN0eWxlIjp7IiRpZCI6IjMyOSIsIkZvbnRTZXR0aW5ncyI6eyIkaWQiOiIzMzAiLCJGb250U2l6ZSI6MTIsIkZvbnROYW1lIjoiQ2FsaWJyaSIsIklzQm9sZCI6dHJ1ZSwiSXNJdGFsaWMiOmZhbHNlLCJJc1VuZGVybGluZWQiOmZhbHNlLCJQYXJlbnRTdHlsZSI6bnVsbH0sIkF1dG9TaXplIjowLCJGb3JlZ3JvdW5kIjp7IiRpZCI6IjMzMSIsIkNvbG9yIjp7IiRpZCI6IjMzMiIsIkEiOjI1NSwiUiI6NjAsIkciOjYwLCJCIjo1OX19LCJNYXhXaWR0aCI6IkluZmluaXR5IiwiTWF4SGVpZ2h0IjoiSW5maW5pdHkiLCJTbWFydEZvcmVncm91bmRJc0FjdGl2ZSI6ZmFsc2UsIkhvcml6b250YWxBbGlnbm1lbnQiOjAsIlZlcnRpY2FsQWxpZ25tZW50IjowLCJTbWFydEZvcmVncm91bmQiOm51bGwsIkJhY2tncm91bmRGaWxsVHlwZSI6MCwiTWFyZ2luIjp7IiRpZCI6IjMzMyIsIlRvcCI6MC4wLCJMZWZ0IjowLjAsIlJpZ2h0IjowLjAsIkJvdHRvbSI6MC4wfSwiUGFkZGluZyI6eyIkaWQiOiIzMzQiLCJUb3AiOjAuMCwiTGVmdCI6MC4wLCJSaWdodCI6MC4wLCJCb3R0b20iOjAuMH0sIkJhY2tncm91bmQiOnsiJGlkIjoiMzM1IiwiQ29sb3IiOnsiJGlkIjoiMzM2IiwiQSI6MCwiUiI6MjU1LCJHIjoyNTUsIkIiOjI1NX19LCJJc1Zpc2libGUiOnRydWUsIldpZHRoIjowLjAsIkhlaWdodCI6MC4wLCJCb3JkZXJTdHlsZSI6bnVsbCwiUGFyZW50U3R5bGUiOm51bGx9LCJSZWN0YW5nbGVTdHlsZSI6eyIkaWQiOiIzMzciLCJNYXJnaW4iOnsiJGlkIjoiMzM4IiwiVG9wIjowLjAsIkxlZnQiOjAuMCwiUmlnaHQiOjAuMCwiQm90dG9tIjowLjB9LCJQYWRkaW5nIjp7IiRpZCI6IjMzOSIsIlRvcCI6MC4wLCJMZWZ0IjowLjAsIlJpZ2h0IjowLjAsIkJvdHRvbSI6MC4wfSwiQmFja2dyb3VuZCI6eyIkaWQiOiIzNDAiLCJDb2xvciI6eyIkaWQiOiIzNDEiLCJBIjoyNTUsIlIiOjI2LCJHIjoxNzAsIkIiOjY2fX0sIklzVmlzaWJsZSI6dHJ1ZSwiV2lkdGgiOjAuMCwiSGVpZ2h0IjowLjAsIkJvcmRlclN0eWxlIjp7IiRpZCI6IjM0MiIsIkxpbmVDb2xvciI6eyIkaWQiOiIzNDMiLCIkdHlwZSI6Ik5MUkUuQ29tbW9uLkRvbS5Tb2xpZENvbG9yQnJ1c2gsIE5MUkUuQ29tbW9uIiwiQ29sb3IiOnsiJGlkIjoiMzQ0IiwiQSI6MjU1LCJSIjo0NywiRyI6ODIsIkIiOjE0M319LCJMaW5lV2VpZ2h0IjowLjAsIkxpbmVUeXBlIjowLCJQYXJlbnRTdHlsZSI6bnVsbH0sIlBhcmVudFN0eWxlIjpudWxsfSwiTWFyZ2luIjp7IiRpZCI6IjM0NSIsIlRvcCI6MC4wLCJMZWZ0IjowLjAsIlJpZ2h0IjowLjAsIkJvdHRvbSI6MC4wfSwiUGFkZGluZyI6eyIkaWQiOiIzNDYiLCJUb3AiOjAuMCwiTGVmdCI6MC4wLCJSaWdodCI6MC4wLCJCb3R0b20iOjAuMH0sIkJhY2tncm91bmQiOm51bGwsIklzVmlzaWJsZSI6dHJ1ZSwiV2lkdGgiOjAuMCwiSGVpZ2h0IjowLjAsIkJvcmRlclN0eWxlIjpudWxsLCJQYXJlbnRTdHlsZSI6bnVsbH0sIkJhY2tncm91bmRTdHlsZSI6eyIkaWQiOiIzNDciLCJNYXJnaW4iOnsiJGlkIjoiMzQ4IiwiVG9wIjowLjAsIkxlZnQiOjAuMCwiUmlnaHQiOjAuMCwiQm90dG9tIjowLjB9LCJQYWRkaW5nIjp7IiRpZCI6IjM0OSIsIlRvcCI6MC4wLCJMZWZ0IjowLjAsIlJpZ2h0IjowLjAsIkJvdHRvbSI6MC4wfSwiQmFja2dyb3VuZCI6eyIkaWQiOiIzNTAiLCJDb2xvciI6eyIkaWQiOiIzNTEiLCJBIjo1MSwiUiI6MjYsIkciOjE3MCwiQiI6NjZ9fSwiSXNWaXNpYmxlIjp0cnVlLCJXaWR0aCI6MC4wLCJIZWlnaHQiOjAuMCwiQm9yZGVyU3R5bGUiOnsiJGlkIjoiMzUyIiwiTGluZUNvbG9yIjp7IiRpZCI6IjM1MyIsIiR0eXBlIjoiTkxSRS5Db21tb24uRG9tLlNvbGlkQ29sb3JCcnVzaCwgTkxSRS5Db21tb24iLCJDb2xvciI6eyIkaWQiOiIzNTQiLCJBIjoyNTUsIlIiOjQ3LCJHIjo4MiwiQiI6MTQzfX0sIkxpbmVXZWlnaHQiOjAuMCwiTGluZVR5cGUiOjAsIlBhcmVudFN0eWxlIjpudWxsfSwiUGFyZW50U3R5bGUiOm51bGx9LCJJc0Fib3ZlVGltZWJhbmQiOmZhbHNlLCJNYXJnaW4iOnsiJGlkIjoiMzU1IiwiVG9wIjowLjAsIkxlZnQiOjAuMCwiUmlnaHQiOjAuMCwiQm90dG9tIjowLjB9LCJQYWRkaW5nIjp7IiRpZCI6IjM1NiIsIlRvcCI6MC4wLCJMZWZ0IjowLjAsIlJpZ2h0IjowLjAsIkJvdHRvbSI6MC4wfSwiSXNWaXNpYmxlIjp0cnVlLCJXaWR0aCI6MC4wLCJIZWlnaHQiOjAuMCwiQm9yZGVyU3R5bGUiOnsiJGlkIjoiMzU3IiwiTGluZUNvbG9yIjpudWxsLCJMaW5lV2VpZ2h0IjowLjAsIkxpbmVUeXBlIjowLCJQYXJlbnRTdHlsZSI6bnVsbH0sIlBhcmVudFN0eWxlIjpudWxsfX1dLCJDdWx0dXJlSW5mb05hbWUiOiJlbi1VUyIsIlN0eWxlTmFtZSI6bnVsbCwiVmVyc2lvbiI6eyIkaWQiOiIzNTgiLCJWZXJzaW9uIjoiMy42LjEiLCJPcmlnaW5hbEFzc2VtYmx5VmVyc2lvbiI6bnVsbCwiRWRpdGlvbiI6bnVsbCwiTGFzdFNhdmVkRWRpdGlvbiI6MiwiSXNQbHVzRWRpdGlvbiI6ZmFsc2UsIklzUHJvRWRpdGlvbiI6ZmFsc2V9LCJFZmZlY3QiOjEsIlN0eWxlIjp7IiRpZCI6IjM1OSIsIlRpbWViYW5kU3R5bGUiOnsiJGlkIjoiMzYwIiwiU2NhbGVNYXJraW5nIjoxLCJTaGFwZSI6MCwiU2hhcGVTdHlsZSI6eyIkaWQiOiIzNjEiLCJNYXJnaW4iOnsiJGlkIjoiMzYyIiwiVG9wIjowLjAsIkxlZnQiOjEwLjAsIlJpZ2h0IjoxMC4wLCJCb3R0b20iOjAuMH0sIlBhZGRpbmciOnsiJGlkIjoiMzYzIiwiVG9wIjo1LjAsIkxlZnQiOjAuMCwiUmlnaHQiOjAuMCwiQm90dG9tIjo1LjB9LCJCYWNrZ3JvdW5kIjp7IiRpZCI6IjM2NCIsIkNvbG9yIjp7IiRpZCI6IjM2NSIsIkEiOjI1NSwiUiI6NjgsIkciOjg0LCJCIjoxMDZ9fSwiSXNWaXNpYmxlIjp0cnVlLCJXaWR0aCI6ODU4LjAsIkhlaWdodCI6MjAuMCwiQm9yZGVyU3R5bGUiOnsiJGlkIjoiMzY2IiwiTGluZUNvbG9yIjp7IiRpZCI6IjM2NyIsIiR0eXBlIjoiTkxSRS5Db21tb24uRG9tLlNvbGlkQ29sb3JCcnVzaCwgTkxSRS5Db21tb24iLCJDb2xvciI6eyIkaWQiOiIzNjgiLCJBIjoyNTUsIlIiOjI1NSwiRyI6MCwiQiI6MH19LCJMaW5lV2VpZ2h0IjowLjAsIkxpbmVUeXBlIjowLCJQYXJlbnRTdHlsZSI6bnVsbH0sIlBhcmVudFN0eWxlIjpudWxsfSwiTWlkZGxlVGllclNoYXBlU3R5bGUiOnsiJGlkIjoiMzY5IiwiTWFyZ2luIjp7IiRpZCI6IjM3MCIsIlRvcCI6MC4wLCJMZWZ0IjoxMC4wLCJSaWdodCI6MTAuMCwiQm90dG9tIjowLjB9LCJQYWRkaW5nIjp7IiRpZCI6IjM3MSIsIlRvcCI6NS4wLCJMZWZ0IjowLjAsIlJpZ2h0IjowLjAsIkJvdHRvbSI6NS4wfSwiQmFja2dyb3VuZCI6eyIkaWQiOiIzNzIiLCJDb2xvciI6eyIkaWQiOiIzNzMiLCJBIjoyNTUsIlIiOjcwLCJHIjo3MCwiQiI6NzR9fSwiSXNWaXNpYmxlIjp0cnVlLCJXaWR0aCI6ODU4LjAsIkhlaWdodCI6MjAuMCwiQm9yZGVyU3R5bGUiOnsiJGlkIjoiMzc0IiwiTGluZUNvbG9yIjp7IiRpZCI6IjM3NSIsIiR0eXBlIjoiTkxSRS5Db21tb24uRG9tLlNvbGlkQ29sb3JCcnVzaCwgTkxSRS5Db21tb24iLCJDb2xvciI6eyIkaWQiOiIzNzYiLCJBIjoyNTUsIlIiOjI1NSwiRyI6MCwiQiI6MH19LCJMaW5lV2VpZ2h0IjowLjAsIkxpbmVUeXBlIjowLCJQYXJlbnRTdHlsZSI6bnVsbH0sIlBhcmVudFN0eWxlIjpudWxsfSwiQm90dG9tVGllclNoYXBlU3R5bGUiOnsiJGlkIjoiMzc3IiwiTWFyZ2luIjp7IiRpZCI6IjM3OCIsIlRvcCI6MC4wLCJMZWZ0IjoxMC4wLCJSaWdodCI6MTAuMCwiQm90dG9tIjowLjB9LCJQYWRkaW5nIjp7IiRpZCI6IjM3OSIsIlRvcCI6NS4wLCJMZWZ0IjowLjAsIlJpZ2h0IjowLjAsIkJvdHRvbSI6NS4wfSwiQmFja2dyb3VuZCI6eyIkaWQiOiIzODAiLCJDb2xvciI6eyIkaWQiOiIzODEiLCJBIjoyNTUsIlIiOjcwLCJHIjo3MCwiQiI6NzR9fSwiSXNWaXNpYmxlIjp0cnVlLCJXaWR0aCI6ODU4LjAsIkhlaWdodCI6MjAuMCwiQm9yZGVyU3R5bGUiOnsiJGlkIjoiMzgyIiwiTGluZUNvbG9yIjp7IiRpZCI6IjM4MyIsIiR0eXBlIjoiTkxSRS5Db21tb24uRG9tLlNvbGlkQ29sb3JCcnVzaCwgTkxSRS5Db21tb24iLCJDb2xvciI6eyIkaWQiOiIzODQiLCJBIjoyNTUsIlIiOjI1NSwiRyI6MCwiQiI6MH19LCJMaW5lV2VpZ2h0IjowLjAsIkxpbmVUeXBlIjowLCJQYXJlbnRTdHlsZSI6bnVsbH0sIlBhcmVudFN0eWxlIjpudWxsfSwiUmlnaHRFbmRDYXBzU3R5bGUiOnsiJGlkIjoiMzg1IiwiRm9udFNldHRpbmdzIjp7IiRpZCI6IjM4NiIsIkZvbnRTaXplIjoxOCwiRm9udE5hbWUiOiJDYWxpYnJpIiwiSXNCb2xkIjp0cnVlLCJJc0l0YWxpYyI6ZmFsc2UsIklzVW5kZXJsaW5lZCI6ZmFsc2UsIlBhcmVudFN0eWxlIjpudWxsfSwiQXV0b1NpemUiOjAsIkZvcmVncm91bmQiOnsiJGlkIjoiMzg3IiwiQ29sb3IiOnsiJGlkIjoiMzg4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zODkiLCJUb3AiOjAuMCwiTGVmdCI6MC4wLCJSaWdodCI6MjAuMCwiQm90dG9tIjowLjB9LCJQYWRkaW5nIjp7IiRpZCI6IjM5MCIsIlRvcCI6MC4wLCJMZWZ0IjowLjAsIlJpZ2h0IjowLjAsIkJvdHRvbSI6MC4wfSwiQmFja2dyb3VuZCI6eyIkaWQiOiIzOTEiLCJDb2xvciI6eyIkaWQiOiIzOTIiLCJBIjo4OSwiUiI6MCwiRyI6MCwiQiI6MH19LCJJc1Zpc2libGUiOnRydWUsIldpZHRoIjowLjAsIkhlaWdodCI6MC4wLCJCb3JkZXJTdHlsZSI6bnVsbCwiUGFyZW50U3R5bGUiOm51bGx9LCJMZWZ0RW5kQ2Fwc1N0eWxlIjp7IiRpZCI6IjM5MyIsIkZvbnRTZXR0aW5ncyI6eyIkaWQiOiIzOTQiLCJGb250U2l6ZSI6MzIsIkZvbnROYW1lIjoiQ2FsaWJyaSIsIklzQm9sZCI6dHJ1ZSwiSXNJdGFsaWMiOmZhbHNlLCJJc1VuZGVybGluZWQiOmZhbHNlLCJQYXJlbnRTdHlsZSI6bnVsbH0sIkF1dG9TaXplIjowLCJGb3JlZ3JvdW5kIjp7IiRpZCI6IjM5NSIsIkNvbG9yIjp7IiRpZCI6IjM5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zk3IiwiVG9wIjowLjAsIkxlZnQiOjIwLjAsIlJpZ2h0IjowLjAsIkJvdHRvbSI6MC4wfSwiUGFkZGluZyI6eyIkaWQiOiIzOTgiLCJUb3AiOjAuMCwiTGVmdCI6MC4wLCJSaWdodCI6MC4wLCJCb3R0b20iOjAuMH0sIkJhY2tncm91bmQiOnsiJGlkIjoiMzk5IiwiQ29sb3IiOnsiJHJlZiI6IjM5MiJ9fSwiSXNWaXNpYmxlIjpmYWxzZSwiV2lkdGgiOjAuMCwiSGVpZ2h0IjowLjAsIkJvcmRlclN0eWxlIjpudWxsLCJQYXJlbnRTdHlsZSI6bnVsbH0sIlRvZGF5VGV4dFN0eWxlIjp7IiRpZCI6IjQwMCIsIkZvbnRTZXR0aW5ncyI6eyIkaWQiOiI0MDEiLCJGb250U2l6ZSI6MTIsIkZvbnROYW1lIjoiQ2FsaWJyaSIsIklzQm9sZCI6ZmFsc2UsIklzSXRhbGljIjpmYWxzZSwiSXNVbmRlcmxpbmVkIjpmYWxzZSwiUGFyZW50U3R5bGUiOm51bGx9LCJBdXRvU2l6ZSI6MCwiRm9yZWdyb3VuZCI6eyIkaWQiOiI0MDIiLCJDb2xvciI6eyIkaWQiOiI0MD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DA0IiwiVG9wIjowLjAsIkxlZnQiOjAuMCwiUmlnaHQiOjAuMCwiQm90dG9tIjowLjB9LCJQYWRkaW5nIjp7IiRpZCI6IjQwNSIsIlRvcCI6MC4wLCJMZWZ0IjowLjAsIlJpZ2h0IjowLjAsIkJvdHRvbSI6MC4wfSwiQmFja2dyb3VuZCI6eyIkaWQiOiI0MDYiLCJDb2xvciI6eyIkcmVmIjoiMzkyIn19LCJJc1Zpc2libGUiOnRydWUsIldpZHRoIjowLjAsIkhlaWdodCI6MC4wLCJCb3JkZXJTdHlsZSI6bnVsbCwiUGFyZW50U3R5bGUiOm51bGx9LCJUb2RheU1hcmtlclN0eWxlIjp7IiRpZCI6IjQwNyIsIk1hcmdpbiI6eyIkaWQiOiI0MDgiLCJUb3AiOjAuMCwiTGVmdCI6MC4wLCJSaWdodCI6MC4wLCJCb3R0b20iOjAuMH0sIlBhZGRpbmciOnsiJGlkIjoiNDA5IiwiVG9wIjowLjAsIkxlZnQiOjAuMCwiUmlnaHQiOjAuMCwiQm90dG9tIjowLjB9LCJCYWNrZ3JvdW5kIjp7IiRpZCI6IjQxMCIsIkNvbG9yIjp7IiRpZCI6IjQxMSIsIkEiOjI1NSwiUiI6MjU1LCJHIjowLCJCIjowfX0sIklzVmlzaWJsZSI6dHJ1ZSwiV2lkdGgiOjAuMCwiSGVpZ2h0IjowLjAsIkJvcmRlclN0eWxlIjpudWxsLCJQYXJlbnRTdHlsZSI6bnVsbH0sIlNjYWxlU3R5bGUiOnsiJGlkIjoiNDEyIiwiU2hhcGUiOjMsIlNob3dTZWdtZW50U2VwYXJhdG9ycyI6dHJ1ZSwiU2VnbWVudFNlcGFyYXRvck9wYWNpdHkiOjMwLCJIYXNCZWVuVmlzaWJsZUJlZm9yZSI6dHJ1ZSwiRm9udFNldHRpbmdzIjp7IiRpZCI6IjQxMyIsIkZvbnRTaXplIjoxMiwiRm9udE5hbWUiOiJDYWxpYnJpIiwiSXNCb2xkIjpmYWxzZSwiSXNJdGFsaWMiOmZhbHNlLCJJc1VuZGVybGluZWQiOmZhbHNlLCJQYXJlbnRTdHlsZSI6bnVsbH0sIkF1dG9TaXplIjowLCJGb3JlZ3JvdW5kIjp7IiRpZCI6IjQxNCIsIkNvbG9yIjp7IiRpZCI6IjQx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MTYiLCJUb3AiOjAuMCwiTGVmdCI6NS4wLCJSaWdodCI6MC4wLCJCb3R0b20iOjAuMH0sIlBhZGRpbmciOnsiJGlkIjoiNDE3IiwiVG9wIjowLjAsIkxlZnQiOjAuMCwiUmlnaHQiOjAuMCwiQm90dG9tIjowLjB9LCJCYWNrZ3JvdW5kIjp7IiRpZCI6IjQxOCIsIkNvbG9yIjp7IiRyZWYiOiIzOTIifX0sIklzVmlzaWJsZSI6dHJ1ZSwiV2lkdGgiOjAuMCwiSGVpZ2h0IjowLjAsIkJvcmRlclN0eWxlIjpudWxsLCJQYXJlbnRTdHlsZSI6bnVsbH0sIlNpbmdsZVNjYWxlU2hhcGVTdHlsZSI6eyIkaWQiOiI0MTkiLCJTaGFwZSI6MCwiSGVpZ2h0IjowLjB9LCJNaWRkbGVUaWVyU2NhbGVTdHlsZSI6eyIkaWQiOiI0MjAiLCJTaGFwZSI6MywiU2hvd1NlZ21lbnRTZXBhcmF0b3JzIjp0cnVlLCJTZWdtZW50U2VwYXJhdG9yT3BhY2l0eSI6MzAsIkhhc0JlZW5WaXNpYmxlQmVmb3JlIjpmYWxzZSwiRm9udFNldHRpbmdzIjp7IiRpZCI6IjQyMSIsIkZvbnRTaXplIjoxNCwiRm9udE5hbWUiOiJNViBCb2xpIiwiSXNCb2xkIjpmYWxzZSwiSXNJdGFsaWMiOmZhbHNlLCJJc1VuZGVybGluZWQiOmZhbHNlLCJQYXJlbnRTdHlsZSI6bnVsbH0sIkF1dG9TaXplIjowLCJGb3JlZ3JvdW5kIjp7IiRpZCI6IjQyMiIsIkNvbG9yIjp7IiRpZCI6IjQy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MjQiLCJUb3AiOjAuMCwiTGVmdCI6NS4wLCJSaWdodCI6MC4wLCJCb3R0b20iOjAuMH0sIlBhZGRpbmciOnsiJGlkIjoiNDI1IiwiVG9wIjowLjAsIkxlZnQiOjAuMCwiUmlnaHQiOjAuMCwiQm90dG9tIjowLjB9LCJCYWNrZ3JvdW5kIjp7IiRpZCI6IjQyNiIsIkNvbG9yIjp7IiRpZCI6IjQyNyIsIkEiOjg5LCJSIjowLCJHIjowLCJCIjowfX0sIklzVmlzaWJsZSI6ZmFsc2UsIldpZHRoIjowLjAsIkhlaWdodCI6MC4wLCJCb3JkZXJTdHlsZSI6bnVsbCwiUGFyZW50U3R5bGUiOm51bGx9LCJCb3R0b21UaWVyU2NhbGVTdHlsZSI6eyIkaWQiOiI0MjgiLCJTaGFwZSI6MywiU2hvd1NlZ21lbnRTZXBhcmF0b3JzIjp0cnVlLCJTZWdtZW50U2VwYXJhdG9yT3BhY2l0eSI6MzAsIkhhc0JlZW5WaXNpYmxlQmVmb3JlIjpmYWxzZSwiRm9udFNldHRpbmdzIjp7IiRpZCI6IjQyOSIsIkZvbnRTaXplIjoxNCwiRm9udE5hbWUiOiJNViBCb2xpIiwiSXNCb2xkIjpmYWxzZSwiSXNJdGFsaWMiOmZhbHNlLCJJc1VuZGVybGluZWQiOmZhbHNlLCJQYXJlbnRTdHlsZSI6bnVsbH0sIkF1dG9TaXplIjowLCJGb3JlZ3JvdW5kIjp7IiRpZCI6IjQzMCIsIkNvbG9yIjp7IiRpZCI6IjQzM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MzIiLCJUb3AiOjAuMCwiTGVmdCI6NS4wLCJSaWdodCI6MC4wLCJCb3R0b20iOjAuMH0sIlBhZGRpbmciOnsiJGlkIjoiNDMzIiwiVG9wIjowLjAsIkxlZnQiOjAuMCwiUmlnaHQiOjAuMCwiQm90dG9tIjowLjB9LCJCYWNrZ3JvdW5kIjp7IiRpZCI6IjQzNCIsIkNvbG9yIjp7IiRpZCI6IjQzNSIsIkEiOjg5LCJSIjowLCJHIjowLCJCIjowfX0sIklzVmlzaWJsZSI6ZmFsc2UsIldpZHRoIjowLjAsIkhlaWdodCI6MC4wLCJCb3JkZXJTdHlsZSI6bnVsbCwiUGFyZW50U3R5bGUiOm51bGx9LCJFbGFwc2VkVGltZUJhY2tncm91bmQiOnsiJGlkIjoiNDM2IiwiQ29sb3IiOnsiJGlkIjoiNDM3IiwiQSI6MTkxLCJSIjoyNTUsIkciOjAsIkIiOjB9fSwiQXBwZW5kWWVhck9uWWVhckNoYW5nZSI6ZmFsc2UsIkVsYXBzZWRUaW1lRm9ybWF0IjoyLCJUb2RheU1hcmtlclBvc2l0aW9uIjoyLCJRdWlja1Bvc2l0aW9uIjozLCJBYnNvbHV0ZVBvc2l0aW9uIjoxNDcuMzkwMzgxLCJNYXJnaW4iOnsiJGlkIjoiNDM4IiwiVG9wIjowLjAsIkxlZnQiOjEwLjAsIlJpZ2h0IjoxMC4wLCJCb3R0b20iOjAuMH0sIlBhZGRpbmciOnsiJGlkIjoiNDM5IiwiVG9wIjowLjAsIkxlZnQiOjAuMCwiUmlnaHQiOjAuMCwiQm90dG9tIjowLjB9LCJCYWNrZ3JvdW5kIjp7IiRpZCI6IjQ0MCIsIkNvbG9yIjp7IiRpZCI6IjQ0MSIsIkEiOjI1NSwiUiI6NDcsIkciOjU0LCJCIjoxNTN9fSwiSXNWaXNpYmxlIjp0cnVlLCJXaWR0aCI6MC4wLCJIZWlnaHQiOjAuMCwiQm9yZGVyU3R5bGUiOm51bGwsIlBhcmVudFN0eWxlIjpudWxsfSwiRGVmYXVsdE1pbGVzdG9uZVN0eWxlIjp7IiRpZCI6IjQ0MiIsIlNoYXBlIjoxNCwiQ29ubmVjdG9yTWFyZ2luIjp7IiRpZCI6IjQ0MyIsIlRvcCI6MC4wLCJMZWZ0IjoyLjAsIlJpZ2h0IjoyLjAsIkJvdHRvbSI6MC4wfSwiQ29ubmVjdG9yU3R5bGUiOnsiJGlkIjoiNDQ0IiwiTGluZUNvbG9yIjp7IiRpZCI6IjQ0NSIsIiR0eXBlIjoiTkxSRS5Db21tb24uRG9tLlNvbGlkQ29sb3JCcnVzaCwgTkxSRS5Db21tb24iLCJDb2xvciI6eyIkaWQiOiI0NDYiLCJBIjoxMjcsIlIiOjAsIkciOjAsIkIiOjB9fSwiTGluZVdlaWdodCI6Mi4wLCJMaW5lVHlwZSI6MCwiUGFyZW50U3R5bGUiOm51bGx9LCJJc0JlbG93VGltZWJhbmQiOmZhbHNlLCJQb3NpdGlvbk9uVGFzayI6MCwiSGlkZURhdGUiOmZhbHNlLCJTaGFwZVNpemUiOjEsIlNwYWNpbmciOjIuMCwiUGFkZGluZyI6eyIkaWQiOiI0NDciLCJUb3AiOjcuMCwiTGVmdCI6My4wLCJSaWdodCI6MC4wLCJCb3R0b20iOjIuMH0sIlNoYXBlU3R5bGUiOnsiJGlkIjoiNDQ4IiwiTWFyZ2luIjp7IiRpZCI6IjQ0OSIsIlRvcCI6MC4wLCJMZWZ0IjowLjAsIlJpZ2h0IjowLjAsIkJvdHRvbSI6MC4wfSwiUGFkZGluZyI6eyIkaWQiOiI0NTAiLCJUb3AiOjAuMCwiTGVmdCI6MC4wLCJSaWdodCI6MC4wLCJCb3R0b20iOjAuMH0sIkJhY2tncm91bmQiOnsiJGlkIjoiNDUxIiwiQ29sb3IiOnsiJGlkIjoiNDUyIiwiQSI6MjU1LCJSIjowLCJHIjoxMTQsIkIiOjE4OH19LCJJc1Zpc2libGUiOnRydWUsIldpZHRoIjoxMy4wLCJIZWlnaHQiOjEzLjAsIkJvcmRlclN0eWxlIjp7IiRpZCI6IjQ1MyIsIkxpbmVDb2xvciI6eyIkcmVmIjoiMjc3In0sIkxpbmVXZWlnaHQiOjAuMCwiTGluZVR5cGUiOjAsIlBhcmVudFN0eWxlIjpudWxsfSwiUGFyZW50U3R5bGUiOm51bGx9LCJUaXRsZVN0eWxlIjp7IiRpZCI6IjQ1NCIsIkZvbnRTZXR0aW5ncyI6eyIkaWQiOiI0NTUiLCJGb250U2l6ZSI6MTEsIkZvbnROYW1lIjoiQ2FsaWJyaSIsIklzQm9sZCI6dHJ1ZSwiSXNJdGFsaWMiOmZhbHNlLCJJc1VuZGVybGluZWQiOmZhbHNlLCJQYXJlbnRTdHlsZSI6bnVsbH0sIkF1dG9TaXplIjowLCJGb3JlZ3JvdW5kIjp7IiRpZCI6IjQ1NiIsIkNvbG9yIjp7IiRpZCI6IjQ1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0NTgiLCJUb3AiOjAuMCwiTGVmdCI6MC4wLCJSaWdodCI6MC4wLCJCb3R0b20iOjAuMH0sIlBhZGRpbmciOnsiJGlkIjoiNDU5IiwiVG9wIjowLjAsIkxlZnQiOjAuMCwiUmlnaHQiOjAuMCwiQm90dG9tIjowLjB9LCJCYWNrZ3JvdW5kIjp7IiRpZCI6IjQ2MCIsIkNvbG9yIjp7IiRyZWYiOiIxNjQifX0sIklzVmlzaWJsZSI6dHJ1ZSwiV2lkdGgiOjAuMCwiSGVpZ2h0IjowLjAsIkJvcmRlclN0eWxlIjpudWxsLCJQYXJlbnRTdHlsZSI6bnVsbH0sIkRhdGVTdHlsZSI6eyIkaWQiOiI0NjEiLCJGb250U2V0dGluZ3MiOnsiJGlkIjoiNDYyIiwiRm9udFNpemUiOjEwLCJGb250TmFtZSI6IkNhbGlicmkiLCJJc0JvbGQiOmZhbHNlLCJJc0l0YWxpYyI6ZmFsc2UsIklzVW5kZXJsaW5lZCI6ZmFsc2UsIlBhcmVudFN0eWxlIjpudWxsfSwiQXV0b1NpemUiOjAsIkZvcmVncm91bmQiOnsiJGlkIjoiNDYzIiwiQ29sb3IiOnsiJGlkIjoiNDY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NjUiLCJUb3AiOjAuMCwiTGVmdCI6MC4wLCJSaWdodCI6MC4wLCJCb3R0b20iOjAuMH0sIlBhZGRpbmciOnsiJGlkIjoiNDY2IiwiVG9wIjowLjAsIkxlZnQiOjAuMCwiUmlnaHQiOjAuMCwiQm90dG9tIjowLjB9LCJCYWNrZ3JvdW5kIjp7IiRpZCI6IjQ2NyIsIkNvbG9yIjp7IiRyZWYiOiIxNjQifX0sIklzVmlzaWJsZSI6dHJ1ZSwiV2lkdGgiOjAuMCwiSGVpZ2h0IjowLjAsIkJvcmRlclN0eWxlIjpudWxsLCJQYXJlbnRTdHlsZSI6bnVsbH0sIkRhdGVGb3JtYXQiOnsiJGlkIjoiNDY4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Q2OSIsIkRhdGVQYXJ0SXNWaXNpYmxlIjp0cnVlLCJUaW1lUGFydElzVmlzaWJsZSI6ZmFsc2V9fSwiV2Vla051bWJlcmluZyI6eyIkaWQiOiI0NzAiLCJGb3JtYXQiOjAsIklzVmlzaWJsZSI6ZmFsc2UsIkxhc3RLbm93blZpc2liaWxpdHlTdGF0ZSI6ZmFsc2V9LCJJc1Zpc2libGUiOnRydWUsIlBhcmVudFN0eWxlIjpudWxsfSwiRGVmYXVsdFRhc2tTdHlsZSI6eyIkaWQiOiI0NzEiLCJTaGFwZSI6MywiU2hhcGVUaGlja25lc3MiOjAsIkR1cmF0aW9uRm9ybWF0IjowLCJJbmNsdWRlTm9uV29ya2luZ0RheXNJbkR1cmF0aW9uIjpmYWxzZSwiUGVyY2VudGFnZUNvbXBsZXRlU3R5bGUiOnsiJGlkIjoiNDcyIiwiRm9udFNldHRpbmdzIjp7IiRpZCI6IjQ3MyIsIkZvbnRTaXplIjoxMCwiRm9udE5hbWUiOiJDYWxpYnJpIiwiSXNCb2xkIjpmYWxzZSwiSXNJdGFsaWMiOmZhbHNlLCJJc1VuZGVybGluZWQiOmZhbHNlLCJQYXJlbnRTdHlsZSI6bnVsbH0sIkF1dG9TaXplIjowLCJGb3JlZ3JvdW5kIjp7IiRyZWYiOiIxNTkifSwiTWF4V2lkdGgiOjIwMC4wLCJNYXhIZWlnaHQiOiJJbmZpbml0eSIsIlNtYXJ0Rm9yZWdyb3VuZElzQWN0aXZlIjpmYWxzZSwiSG9yaXpvbnRhbEFsaWdubWVudCI6MCwiVmVydGljYWxBbGlnbm1lbnQiOjAsIlNtYXJ0Rm9yZWdyb3VuZCI6bnVsbCwiQmFja2dyb3VuZEZpbGxUeXBlIjowLCJNYXJnaW4iOnsiJHJlZiI6IjE2MSJ9LCJQYWRkaW5nIjp7IiRyZWYiOiIxNjIifSwiQmFja2dyb3VuZCI6eyIkcmVmIjoiMTYzIn0sIklzVmlzaWJsZSI6dHJ1ZSwiV2lkdGgiOjAuMCwiSGVpZ2h0IjowLjAsIkJvcmRlclN0eWxlIjpudWxsLCJQYXJlbnRTdHlsZSI6bnVsbH0sIkR1cmF0aW9uU3R5bGUiOnsiJGlkIjoiNDc0IiwiRm9udFNldHRpbmdzIjp7IiRpZCI6IjQ3NSIsIkZvbnRTaXplIjoxMCwiRm9udE5hbWUiOiJDYWxpYnJpIiwiSXNCb2xkIjpmYWxzZSwiSXNJdGFsaWMiOmZhbHNlLCJJc1VuZGVybGluZWQiOmZhbHNlLCJQYXJlbnRTdHlsZSI6bnVsbH0sIkF1dG9TaXplIjowLCJGb3JlZ3JvdW5kIjp7IiRyZWYiOiIxNjgifSwiTWF4V2lkdGgiOjIwMC4wLCJNYXhIZWlnaHQiOiJJbmZpbml0eSIsIlNtYXJ0Rm9yZWdyb3VuZElzQWN0aXZlIjpmYWxzZSwiSG9yaXpvbnRhbEFsaWdubWVudCI6MCwiVmVydGljYWxBbGlnbm1lbnQiOjAsIlNtYXJ0Rm9yZWdyb3VuZCI6bnVsbCwiQmFja2dyb3VuZEZpbGxUeXBlIjowLCJNYXJnaW4iOnsiJHJlZiI6IjE3MCJ9LCJQYWRkaW5nIjp7IiRyZWYiOiIxNzEifSwiQmFja2dyb3VuZCI6eyIkcmVmIjoiMTcyIn0sIklzVmlzaWJsZSI6dHJ1ZSwiV2lkdGgiOjAuMCwiSGVpZ2h0IjowLjAsIkJvcmRlclN0eWxlIjpudWxsLCJQYXJlbnRTdHlsZSI6bnVsbH0sIkhvcml6b250YWxDb25uZWN0b3JTdHlsZSI6eyIkaWQiOiI0NzYiLCJMaW5lQ29sb3IiOnsiJHJlZiI6IjE3NSJ9LCJMaW5lV2VpZ2h0IjoxLjAsIkxpbmVUeXBlIjowLCJQYXJlbnRTdHlsZSI6bnVsbH0sIlZlcnRpY2FsQ29ubmVjdG9yU3R5bGUiOnsiJGlkIjoiNDc3IiwiTGluZUNvbG9yIjp7IiRyZWYiOiIxNzgi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Q3OCIsIk1hcmdpbiI6eyIkcmVmIjoiMTgxIn0sIlBhZGRpbmciOnsiJHJlZiI6IjE4MiJ9LCJCYWNrZ3JvdW5kIjp7IiRpZCI6IjQ3OSIsIkNvbG9yIjp7IiRpZCI6IjQ4MCIsIkEiOjI1NSwiUiI6MCwiRyI6MTE0LCJCIjoxODh9fSwiSXNWaXNpYmxlIjp0cnVlLCJXaWR0aCI6MC4wLCJIZWlnaHQiOjEwLjAsIkJvcmRlclN0eWxlIjp7IiRpZCI6IjQ4MSIsIkxpbmVDb2xvciI6eyIkaWQiOiI0ODIiLCIkdHlwZSI6Ik5MUkUuQ29tbW9uLkRvbS5Tb2xpZENvbG9yQnJ1c2gsIE5MUkUuQ29tbW9uIiwiQ29sb3IiOnsiJGlkIjoiNDgzIiwiQSI6MjU1LCJSIjoyNTUsIkciOjAsIkIiOjB9fSwiTGluZVdlaWdodCI6MC4wLCJMaW5lVHlwZSI6MCwiUGFyZW50U3R5bGUiOm51bGx9LCJQYXJlbnRTdHlsZSI6bnVsbH0sIlRpdGxlU3R5bGUiOnsiJGlkIjoiNDg0IiwiRm9udFNldHRpbmdzIjp7IiRpZCI6IjQ4NSIsIkZvbnRTaXplIjoxMSwiRm9udE5hbWUiOiJDYWxpYnJpIiwiSXNCb2xkIjpmYWxzZSwiSXNJdGFsaWMiOmZhbHNlLCJJc1VuZGVybGluZWQiOmZhbHNlLCJQYXJlbnRTdHlsZSI6bnVsbH0sIkF1dG9TaXplIjowLCJGb3JlZ3JvdW5kIjp7IiRpZCI6IjQ4NiIsIkNvbG9yIjp7IiRpZCI6IjQ4NyIsIkEiOjI1NSwiUiI6MjU1LCJHIjoyNTUsIkIiOjI1NX19LCJNYXhXaWR0aCI6OTYwLjAsIk1heEhlaWdodCI6IkluZmluaXR5IiwiU21hcnRGb3JlZ3JvdW5kSXNBY3RpdmUiOmZhbHNlLCJIb3Jpem9udGFsQWxpZ25tZW50IjowLCJWZXJ0aWNhbEFsaWdubWVudCI6MCwiU21hcnRGb3JlZ3JvdW5kIjpudWxsLCJCYWNrZ3JvdW5kRmlsbFR5cGUiOjAsIk1hcmdpbiI6eyIkcmVmIjoiMTkyIn0sIlBhZGRpbmciOnsiJHJlZiI6IjE5MyJ9LCJCYWNrZ3JvdW5kIjp7IiRpZCI6IjQ4OCIsIkNvbG9yIjp7IiRyZWYiOiIxNjQifX0sIklzVmlzaWJsZSI6dHJ1ZSwiV2lkdGgiOjAuMCwiSGVpZ2h0IjowLjAsIkJvcmRlclN0eWxlIjpudWxsLCJQYXJlbnRTdHlsZSI6bnVsbH0sIkRhdGVTdHlsZSI6eyIkaWQiOiI0ODkiLCJGb250U2V0dGluZ3MiOnsiJGlkIjoiNDkwIiwiRm9udFNpemUiOjEwLCJGb250TmFtZSI6IkNhbGlicmkiLCJJc0JvbGQiOmZhbHNlLCJJc0l0YWxpYyI6ZmFsc2UsIklzVW5kZXJsaW5lZCI6ZmFsc2UsIlBhcmVudFN0eWxlIjpudWxsfSwiQXV0b1NpemUiOjAsIkZvcmVncm91bmQiOnsiJGlkIjoiNDkxIiwiQ29sb3IiOnsiJGlkIjoiNDky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AxIn0sIlBhZGRpbmciOnsiJHJlZiI6IjIwMiJ9LCJCYWNrZ3JvdW5kIjp7IiRpZCI6IjQ5MyIsIkNvbG9yIjp7IiRyZWYiOiIxNjQifX0sIklzVmlzaWJsZSI6dHJ1ZSwiV2lkdGgiOjAuMCwiSGVpZ2h0IjowLjAsIkJvcmRlclN0eWxlIjpudWxsLCJQYXJlbnRTdHlsZSI6bnVsbH0sIkRhdGVGb3JtYXQiOnsiJGlkIjoiNDk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5NSIsIkZvcm1hdCI6MCwiSXNWaXNpYmxlIjpmYWxzZSwiTGFzdEtub3duVmlzaWJpbGl0eVN0YXRlIjpmYWxzZX0sIklzVmlzaWJsZSI6dHJ1ZSwiUGFyZW50U3R5bGUiOm51bGwsIl9leHBsaWNpdGx5U2V0Ijp7IiRpZCI6IjQ5NiIsIlNoYXBlU3R5bGUiOmZhbHNlLCJUaXRsZVN0eWxlIjpmYWxzZSwiRGF0ZVN0eWxlIjpmYWxzZSwiSG9yaXpvbnRhbENvbm5lY3RvclN0eWxlIjpmYWxzZSwiVmVydGljYWxDb25uZWN0b3JTdHlsZSI6ZmFsc2UsIlBlcmNlbnRhZ2VDb21wbGV0ZVNoYXBlT3BhY2l0eSI6ZmFsc2UsIkR1cmF0aW9uRm9ybWF0IjpmYWxzZSwiRHVyYXRpb25Qb3NpdGlvbiI6ZmFsc2UsIkVuZERhdGVQb3NpdGlvbiI6ZmFsc2UsIklzQmVsb3dUaW1lYmFuZCI6ZmFsc2UsIlBlcmNlbnRhZ2VDb21wbGV0ZWRQb3NpdGlvbiI6ZmFsc2UsIlNoYXBlIjpmYWxzZSwiU2hhcGVUaGlja25lc3MiOmZhbHNlLCJTcGFjaW5nIjpmYWxzZSwiU3RhcnREYXRlUG9zaXRpb24iOmZhbHNlLCJUaXRsZVBvc2l0aW9uIjpmYWxzZSwiRGF0ZUZvcm1hdCI6ZmFsc2UsIldlZWtOdW1iZXJpbmciOmZhbHNlLCJJc1Zpc2libGUiOmZhbHNlLCJNYXJnaW4iOmZhbHNlfX0sIkdyaWRsaW5lUGFuZWxTdHlsZSI6eyIkaWQiOiI0OTciLCJHcmlkbGluZVN0eWxlIjp7IiRpZCI6IjQ5OCIsIkxpbmVDb2xvciI6eyIkaWQiOiI0OTkiLCIkdHlwZSI6Ik5MUkUuQ29tbW9uLkRvbS5Tb2xpZENvbG9yQnJ1c2gsIE5MUkUuQ29tbW9uIiwiQ29sb3IiOnsiJGlkIjoiNTAwIiwiQSI6MzgsIlIiOjkxLCJHIjoxNTUsIkIiOjIxM319LCJMaW5lV2VpZ2h0IjoxLjAsIkxpbmVUeXBlIjowLCJQYXJlbnRTdHlsZSI6bnVsbH0sIk1hcmdpbiI6eyIkaWQiOiI1MDEiLCJUb3AiOjAuMCwiTGVmdCI6MC4wLCJSaWdodCI6MC4wLCJCb3R0b20iOjAuMH0sIlBhZGRpbmciOnsiJGlkIjoiNTAyIiwiVG9wIjowLjAsIkxlZnQiOjAuMCwiUmlnaHQiOjAuMCwiQm90dG9tIjowLjB9LCJCYWNrZ3JvdW5kIjpudWxsLCJJc1Zpc2libGUiOnRydWUsIldpZHRoIjowLjAsIkhlaWdodCI6MC4wLCJCb3JkZXJTdHlsZSI6eyIkaWQiOiI1MDMiLCJMaW5lQ29sb3IiOm51bGwsIkxpbmVXZWlnaHQiOjAuMCwiTGluZVR5cGUiOjAsIlBhcmVudFN0eWxlIjpudWxsfSwiUGFyZW50U3R5bGUiOm51bGx9LCJBY3Rpdml0eUxpbmVQYW5lbFN0eWxlIjp7IiRpZCI6IjUwNCIsIkFjdGl2aXR5TGluZVN0eWxlIjp7IiRpZCI6IjUwNSIsIkxpbmVDb2xvciI6eyIkaWQiOiI1MDYiLCIkdHlwZSI6Ik5MUkUuQ29tbW9uLkRvbS5Tb2xpZENvbG9yQnJ1c2gsIE5MUkUuQ29tbW9uIiwiQ29sb3IiOnsiJGlkIjoiNTA3IiwiQSI6MzgsIlIiOjY4LCJHIjoxMTQsIkIiOjE5Nn19LCJMaW5lV2VpZ2h0IjoxLjAsIkxpbmVUeXBlIjowLCJQYXJlbnRTdHlsZSI6bnVsbH0sIk1hcmdpbiI6eyIkaWQiOiI1MDgiLCJUb3AiOjAuMCwiTGVmdCI6MC4wLCJSaWdodCI6MC4wLCJCb3R0b20iOjAuMH0sIlBhZGRpbmciOnsiJGlkIjoiNTA5IiwiVG9wIjowLjAsIkxlZnQiOjAuMCwiUmlnaHQiOjAuMCwiQm90dG9tIjowLjB9LCJCYWNrZ3JvdW5kIjpudWxsLCJJc1Zpc2libGUiOnRydWUsIldpZHRoIjowLjAsIkhlaWdodCI6MC4wLCJCb3JkZXJTdHlsZSI6eyIkaWQiOiI1MTAiLCJMaW5lQ29sb3IiOm51bGwsIkxpbmVXZWlnaHQiOjAuMCwiTGluZVR5cGUiOjAsIlBhcmVudFN0eWxlIjpudWxsfSwiUGFyZW50U3R5bGUiOm51bGx9LCJTaG93RWxhcHNlZFRpbWVHcmFkaWVudFN0eWxlIjpmYWxzZSwiVGltZWJhbmRSZXNlcnZlZExlZnRBcmVhU3R5bGUiOnsiJGlkIjoiNTExIiwiQWN0aXZpdHlIZWFkZXJXaWR0aCI6MC4wLCJJc1NldCI6ZmFsc2V9LCJEZWZhdWx0U3dpbWxhbmVTdHlsZSI6bnVsbH0sIlNjYWxlIjpudWxsLCJTY2FsZVYyIjp7IiRpZCI6IjUxMiIsIlN0YXJ0RGF0ZSI6IjAwMDEtMDEtMDFUMDA6MDA6MDAiLCJFbmREYXRlIjoiMjAzMC0xMi0zMVQyMzo1OTowMFoiLCJBdXRvRGF0ZVJhbmdlIjp0cnVlLCJXb3JraW5nRGF5cyI6MzEsIkZpc2NhbFllYXIiOnsiJGlkIjoiNTEzIiwiU3RhcnRNb250aCI6MSwiVXNlU3RhcnRpbmdZZWFyRm9yTnVtYmVyaW5nIjp0cnVlLCJTaG93RmlzY2FsWWVhckxhYmVsIjp0cnVlfSwiVG9kYXlNYXJrZXJUZXh0IjoiVG9kYXkiLCJBdXRvU2NhbGVUeXBlIjp0cnVlLCJUaW1lYmFuZFNjYWxlcyI6eyIkaWQiOiI1MTQiLCJUb3BTY2FsZUxheWVyIjp7IiRpZCI6IjUxNSIsIkZvcm1hdCI6Ik1NTSIsIlR5cGUiOjR9LCJNaWRkbGVTY2FsZUxheWVyIjp7IiRpZCI6IjUxNiIsIkZvcm1hdCI6bnVsbCwiVHlwZSI6MH0sIkJvdHRvbVNjYWxlTGF5ZXIiOnsiJGlkIjoiNTE3IiwiRm9ybWF0IjpudWxsLCJUeXBlIjowfX19LCJNaWxlc3RvbmVzIjpbXSwiVGFza3MiOltdLCJTd2ltbGFuZXMiOltdLCJNc1Byb2plY3RJdGVtc1RyZWUiOnsiJGlkIjoiNTE4IiwiUm9vdCI6eyJJbXBvcnRJZCI6bnVsbCwiSXNJbXBvcnRlZCI6ZmFsc2UsIkNoaWxkcmVuIjpbXX19LCJNZXRhZGF0YSI6eyIkaWQiOiI1MTkiLCJFeGNlbFNoZWV0TmFtZSI6Ik5ldyB0aW1lbGluZSBsb2ciLCJJdGVtc1RpdGxlcyI6IltcIkJ1aWxkaW5nIFJlZ3VsYXRpb25zIDIwMTAgKEVuZ2xhbmQpXCIsXCJCdWlsZGluZyBSZWd1bGF0aW9ucyAyMDEwIChXYWxlcylcIixcIlVzZSBvZiBTQVAgMjAxMiBmb3IgTGl2ZSBBc3Nlc3NtZW50cyBcIixcIlRoZSBCdWlsZGluZyAoU2NvdGxhbmQpIEFtZW5kbWVudCBSZWd1bGF0aW9ucyAyMDE1XCIsXCJXZWxzaCBQYXJ0IEwgMjAyMSBTdGFuZGFyZCBcIixcIldlbHNoIFBhcnQgTCAyMDIxIFN0YW5kYXJkIChOb24gLSBEb21lc3RpYylcIixcIlByb3Bvc2VkIENoYW5nZXMgdG8gRW5lcmd5IFN0YW5kYXJkIGFuZCBBc3NvY2lhdGVkIFRvcGljcyBpbiBTY290bGFuZCBcIixcIlBhcnQgTCBVcGxpZnQgKEVuZ2xhbmQpXCIsXCJVc2Ugb2YgU0FQIDEwLjIgZm9yIExpdmUgQXNzZXNzbWVudHNcIixcIlNjb3RsYW5kIE5ldyBCdWlsZCBIZWF0IFN0YW5kYXJkXCIsXCJGdXR1cmUgQnVpbGRpbmcgU3RhbmRhcmQgKEVuZ2xhbmQpXCIsXCJGdXR1cmUgSG9tZXMgU3RhbmRhcmQgKEVuZ2xhbmQpXCIsXCJXZWxzaCBQYXJ0IEwgMjAyNSBTdGFuZGFyZCAoRG9tZXN0aWMpXCIsXCJXZWxzaCBQYXJ0IEwgMjAyNSBTdGFuZGFyZCAoTm9uIC0gRG9tZXN0aWMpXCIsXCJSb2xsIG91dCBvZiBTQVAgMTFcIixcIkJ1aWxkaW5nIFJlZ3VsYXRpb25zIFJldmlldyAoRW5nbGFuZClcIixcIkJ1aWxkaW5nIFJlZ3VsYXRpb25zIFJldmlldyAoV2FsZXMpXCIsXCJCdWlsZGluZyBSZWd1bGF0aW9ucyBSZXZpZXcgKFNjb3RsYW5kKVwiLFwiVUsgQ2xpbWF0ZSBSaXNrIC0gU3RhdGUgb2YgdGhlIE5hdGlvbiBSZXBvcnRcIixcIk5ldCBaZXJvIFN0cmF0ZWd5XCIsXCJDT1AyNlwiLFwiRm91cnRoIENhcmJvbiBCdWRnZXRcIixcIkZpZnRoIENhcmJvbiBCdWRnZXRcIixcIlNpeHRoIENhcmJvbiBCdWRnZXRcIixcIjIwMjEgUHJvZ3Jlc3MgcmVwb3J0IHRvIFBhcmxpYW1lbnQgXCIsXCIyMDIyIFByb2dyZXNzIHJlcG9ydCB0byBQYXJsaWFtZW50IFwiLFwiMjAyMiBQcm9ncmVzcyByZXBvcnQgdG8gUGFybGlhbWVudCBcIixcIjIwMjIgUHJvZ3Jlc3MgcmVwb3J0IHRvIFBhcmxpYW1lbnQgXCIsXCJFQ08zXCIsXCJHcmVlbiBIb21lcyBHcmFudCBMb2NhbCBBdXRob3JpdHkgRGVsaXZlcnlcIixcIlN1c3RhaW5hYmxlIFdhcm10aCBDb21wZXRpdGlvbiAoSFVHICsgTEFEKVwiLFwiRW5lcmd5IFNhdmluZ3MgT3Bwb3J0dW5pdHkgU2NoZW1lXCIsXCJTb2NpYWwgSG91c2luZyBEZWNhcmJvbmlzYXRpb24gRnVuZCAoV2F2ZSAxKVwiLFwiRWNvZGVzaWduIGFuZCBFbmVyZ3kgTGFiZWxsaW5nIFJlZ3VsYXRpb25zIDIwMjFcIixcIkhvbWUgVXBncmFkZXMgR3JhbnRcIixcIkVDTzRcIixcIlB1YmxpYyBTZWN0b3IgRGVjYXJib25pc2F0aW9uIFNjaGVtZVwiLFwiUGVyZm9ybWFuY2UtYmFzZWQgcG9saWN5IGZyYW1ld29yayBpbiBsYXJnZSBjb21tZXJjaWFsIGFuZCBpbmR1c3RyaWFsIGJ1aWxkaW5nc1wiLFwiU29jaWFsIEhvdXNpbmcgRW5lcmd5IFBlcmZvcm1hbmNlIFRhcmdldFwiLFwiRGVjZW50IEhvbWVzIFN0YW5kYXJkXCIsXCJTY290dGlzaCBHb3Zlcm5tZW50IFN0YXR1dG9yeSBGdWVsIFBvdmVydHkgVGFyZ2V0c1wiLFwiV2Vsc2ggR292ZXJubWVudCBGdWVsIFBvdmVydHkgVGFyZ2V0c1wiLFwiU3RhdHV0b3J5IHRhcmdldCBmb3IgYXMgbWFueSBmdWVsIHBvb3IgaG9tZXMgYXMgcHJhY3RpY2FibGUgdG8gcmVhY2ggRVBDIEJhbmQgQyAoRW5nbGFuZClcIixcIkludGVyaW0gdGFyZ2V0IGZvciBhcyBtYW55IGZ1ZWwgcG9vciBob21lcyBhcyBwcmFjdGljYWJsZSB0byByZWFjaCBFUEMgQmFuZCBEIChFbmdsYW5kKVwiLFwiUHJpdmF0ZSBSZW50ZWQgU2VjdG9yIHByb3BlcnRpZXMgaW4gU2NvdGxhbmQgdG8gcmVhY2ggRVBDIEMgKFByb3Bvc2VkKVwiLFwiTm9uLURvbWVzdGljIFByaXZhdGUgUmVudGVkIFNlY3RvciBFUEMgQmFuZCBCIChFbmdsYW5kIGFuZCBXYWxlcylcIixcIlByb3Bvc2VkIGRhdGUgZm9yIG5ldyB0ZW5hbmNpZXMgaW4gdGhlIFBSUyB0byBtZWV0IEVQQyBDIChFbmdsYW5kIGFuZCBXYWxlcylcIixcIlByb3Bvc2VkIGRhdGUgZm9yIGFsbCB0ZW5hbmNpZXMgaW4gdGhlIFBSUyB0byBtZWV0IEVQQyBDIChFbmdsYW5kIGFuZCBXYWxlcylcIixcIlByb3Bvc2VkIHZvbHVudGFyeSB0YXJnZXQgZm9yIGxlbmRlcnMgdG8gbWVldCBhIHBvcnRmb2xpbyBhdmVyYWdlIG9mIEVQQyBCYW5kIEMgKEVuZ2xhbmQgYW5kIFdhbGVzKVwiLFwiVGFyZ2V0IGZvciBhbGwgYWN0aW9ucyB1bmRlciB0aGUgRVBDIEFjdGlvbiBQbGFuIHRvIGJlIGNvbW1lbmNlZCAoRW5nbGFuZCBhbmQgV2FsZXMpXCIsXCJQcm9wb3NlZCBkYXRlIGZvciBzb2NpYWwgaG91c2luZyBpbiBTY290bGFuZCB0byBtZWV0IEVQQyBCYW5kIEIgd2hlcmUgcHJhY3RpY2FibGUgKFNjb3RsYW5kKVwiLFwiUHJvcG9zZWQgZGF0ZSBmb3IgZG9tZXN0aWMgb3duZXIgb2NjdXBpZWQgcHJvcGVydGllcyBpbiBTY290bGFuZCB0byByZWFjaCBFUEMgQmFuZCBDIChTY290bGFuZClcIixcIlByb3Bvc2VkIGRhdGUgZm9yIG11bHRpIHRlbnVyZS9taXhlZCBwcm9wZXJ0aWVzIGluIFNjb3RsYW5kIHRvIG1lZXQgRVBDIEJhbmQgQyAoU2NvdGxhbmQpXCIsXCJFYXJsaWVzdCBkYXRlIGZvciBtYW5kYXRvcnkgZGlzY2xvc3VyZSBvZiBhdmVyYWdlIHBvcmZvbGlvIHJhdGluZyBieSBsZW5kZXJzIChFbmdsYW5kIGFuZCBXYWxlcylcIixcIlN0YXR1dG9yeSBmdWVsIHBvdmVydHkgdGFyZ2V0cyAoU2NvdGxhbmQpXCIsXCJTdGF0dXRvcnkgZnVlbCBwb3ZlcnR5IHRhcmdldHMgKFdhbGVzKVwiLFwiSGVhdCBOZXR3b3JrcyBJbnZlc3RtZW50IFByb2plY3QgKGFwcGxpY2F0aW9uIHJvdW5kcylcIixcIkdyZWVuIEhlYXQgTmV0d29ya3MgRnVuZCAoVHJhbnNpdGlvbilcIixcIkhlYXQgTmV0d29ya3MgSW52ZXN0bWVudCBQcm9qZWN0IChNb25pdG9yaW5nIGFuZCBSZXBvcnRpbmcpXCIsXCJHcmVlbiBIZWF0IE5ldHdvcmtzIEZ1bmRcIixcIlNjb3R0aXNoIEdvdmVybm1lbnQgY29uc3VsdGF0aW9uIG9uIHRlbnVyZSBiYXNlZCByZWd1bGF0aW9ucyBmb3IgZW5lcmd5XCIsXCJIZWF0IE5ldHdvcmsgU2tpbGxzIFByb2dyYW1tZVwiLFwiSGVhdCBOZXR3b3JrIFpvbmluZ1wiLFwiSGVhdCBOZXR3b3JrIE1hcmtldCBGcmFtZXdvcmsgLSBDTzIgbGltaXRzIG9uIGRpc3RyaWN0IGhlYXRpbmdcIixcIkxvY2FsIEF1dGhvcml0eSBEZWxpdmVyeSBTY2hlbWUgdG8gc3VwcG9ydCBsb3ctaW5jb21lIGhvdXNlaG9sZHNcIixcIkNvbWJpbmVkIEhlYXQgYW5kIFBvd2VyIHBvbGljeSBjYWxsIGZvciBldmlkZW5jZSB2MlwiLFwiR3JlZW4gR2FzIFN1cHBvcnQgU2NoZW1lIFwiLFwiQm9pbGVyIFVwZ3JhZGUgU2NoZW1lIFwiLFwiT2ZnZW0gcmVpbmZvcmNlIGVsZWN0cmljaXR5IG5ldHdvcmtzIGZvciBoZWF0IHB1bXAgaW5zdGFsbGF0aW9uc1wiLFwiRW5kIG5ldyBpbnN0YWxsYXRpb25zIG9mIGZvc3NpbCBmdWVsIGhlYXRpbmcgc3lzdGVtcyBpbiBvZmYtZ2FzLWdyaWQgbm9uLWRvbWVzdGljIHByb3BlcnRpZXNcIixcIkVuZCBmb3IgbmV3LWJ1aWxkIGdhcyBncmlkIGNvbm5lY3Rpb25zXCIsXCJFbmQgbmV3IGluc3RhbGxhdGlvbnMgb2YgZm9zc2lsIGZ1ZWwgaGVhdGluZyBzeXN0ZW0gaW4gb2ZmLWdhcy1ncmlkIGhvbWVzXCIsXCJQaGFzaW5nIG91dCBpbnN0YWxsYXRpb24gb2YgbmV3IG5hdHVyYWwgZ2FzIGJvaWxlcnNcIixcIkxhdW5jaCBIZWF0IFB1bXAgUmVhZHkgcHJvZ3JhbW1lIChOWklQKVwiLFwiNjAwLDAwMCBhbm51YWwgaGVhdCBwdW1wIGluc3RhbGxhdGlvbnNcIixcIklOQ0VOVElWRVMgQXBwcm94LiDCozE0OG0gVmFyaW91cyBJbm5vdmF0aW9uIEZ1bmRzOiBGZWFzaWJpbGl0eSBzdHVkaWVzLCB0cmlhbHMsIGFuZCBlYXJseS1zdGFnZSBkZXBsb3ltZW50XCIsXCJWSVNJT04vU1RSQVRFR1kgMTAtUG9pbnQgUGxhbjogVmlzaW9uIGZvciA1R1cgaHlkcm9nZW4gcHJvZHVjdGlvbiBjYXBhY2l0eSBieSAyMDMwXCIsXCJWSVNJT04vU1RSQVRFR1kgSHlkcm9nZW4gcG9saWN5IHN0YXRlbWVudCBmb3IgU2NvdGxhbmQ6IFZpc2lvbiBmb3IgaHlkcm9nZW4gbmF0aW9uXCIsXCJFTkdBR0VNRU5UIENsdXN0ZXIgU2VxdWVuY2luZyBDb25zdWx0YXRpb246IERlY2lkZXMgd2hpY2ggMiBpbmR1c3RyaWFsIGNsdXN0ZXJzIHJlY2VpdmUgZnVuZGluZyBmaXJzdFwiLFwiSU5DRU5USVZFUyDCozE1bSBHcmVlbiBGdWVscyBHcmVlbiBTa2llczogTGF1bmNoZWQgKHBhcnRpYWxseSBmb3IgaHlkcm9nZW4pXCIsXCJJTkNFTlRJVkVTIMKjMjBtIENsZWFuIE1hcml0aW1lIERlbW9uc3RyYXRpb246IExhdW5jaGVkXCIsXCJFTkdBR0VNRU5UIFJURk8gQ29uc3VsdGF0aW9uOiBQcm9wb3NlZCBjaGFuZ2VzIGFuZCBpbmNsdXNpb24gb2YgbWFyaXRpbWUgYW5kICdSZWN5Y2xlZCBDYXJib24nIGZ1ZWxzXCIsXCJJTkNFTlRJVkVTIMKjNjhtIExvbmdlciBEdXJhdGlvbiBFbmVyZ3kgU3RvcmFnZSBEZW1vbnN0cmF0aW9uOiBMYXVuY2hlZFwiLFwiSU5DRU5USVZFUyDCozYwbSBIeWRyb2dlbiBTdXBwbHkgMiBDb21wZXRpdGlvbjogTGF1bmNoZWRcIixcIkVOR0FHRU1FTlQgQ0NTIEJ1c2luZXNzIE1vZGVscyBDb25zdWx0YXRpb246IGRlZmluZXMgcGFyYW1ldGVycyBmb3IgVCZTIGFuZCBDZkQgcmVnaW1lXCIsXCJWSVNJT04vU1RSQVRFR1kgSHlkcm9nZW4gU3RyYXRlZ3kgLSBob2xsaXN0aWMgJ3R3aW4tdHJhY2snIGFwcHJvYWNoIHRvIGh5ZHJvZ2VuXCIsXCJFTkdBR0VNRU5UIDQtUGFydCBDb25zdWx0YXRpb246IEgyIGJ1c2luZXNzIG1vZGVsOyBMb3ctY2FyYm9uIGgyIHN0YW5kYXJkOyBOZXQgWmVybyBoMiBGdW5kOyBMYXcgY2hhbmdlcyBmb3IgaDIgaGVhdGluZ1wiLFwiUkVHVUxBVElPTiBSVEZPOiBDaGFuZ2VzIHB1Ymxpc2hlZCwgZHJhZnQgYW1lbmRtZW50IHRvIFJURk8gc3VibWl0dGVkXCIsXCJJTkNFTlRJVkVTIMKjMjg1bSBJbmR1c3RyaWFsIEVuZXJneSBUcmFuc2Zvcm1hdGlvbiBQaGFzZSAyIEZ1bmQ6IExhdW5jaGVkIChwYXJ0aWFsbHkgZm9yIGh5ZHJvZ2VuKVwiLFwiSU5DRU5USVZFUyDCozQwbSBSZWQgRGllc2VsIFJlcGxhY2VtZW50IENvbXBldGl0aW9uOiBMYXVuY2hlZFwiLFwiSU5DRU5USVZFUyDCozU1bSBJbmR1c3RyaWFsIEZ1ZWwgU3dpdGNoaW5nIENvbXBldGl0aW9uOiBMYXVuY2hlZFwiLFwiUkVHVUxBVElPTiBDQ1MgQnVzaW5lc3MgTW9kZWxzOiBVcGRhdGVkIGJ1c2luZXNzIG1vZGVscyBmb3IgZWFybHktc3RhZ2UgcHJvamVjdHNcIixcIlJFR1VMQVRJT04gQ2x1c3RlciBTZXF1ZW5jaW5nIE91dGNvbWU6IEh5TmV0IE5XIGFuZCBFYXN0IENvYXN0IENsdXN0ZXIgc2VsZWN0ZWQgYXMgJ1RyYWNrIDEnIENsdXN0ZXJzXCIsXCJJTkNFTlRJVkVTIMKjMjQwbSBOZXQgWmVybyBIeWRyb2dlbiBGdW5kOiBQbGFubmVkIFExIExhdW5jaFwiLFwiUkVHVUxBVElPTiBIeWRyb2dlbiBTdGFuZGFyZDogRGVzaWduIHRvIGJlIGZpbmFsaXNlZCBhbmQgbGF1bmNoZWQgZWFybHkgMjAyMlwiLFwiUkVHVUxBVElPTiBIeWRyb2dlbiBCdXNpbmVzcyBNb2RlbDogSG9UIHB1Ymxpc2hlZDsgc3Vic2VxdWVudCBmcmFtZXdvcmsgcHVibGlzaGVkOyBmaXJzdCBzdXBwb3J0IGNvbnRyYWN0cyBhbGxvY2F0ZWRcIixcIkxPQ0FMIERFTElWRVJZIENsdXN0ZXIgU2VxdWVuY2luZzogRklEIG9uIHR3byAnVHJhY2sgMScgQ0NTIGNsdXN0ZXJzIGJ5IHRoZSBtaWQtMjAyMHNcIixcIkxPQ0FMIERFTElWRVJZIEh5ZHJvZ2VuIEJ1c2luZXNzIE1vZGVsOiBGSUQgb24gYXQgbGVhc3QgMUdXIGh5ZHJvZ2VuIGNhcGFjaXR5XCIsXCJOSFMgTmV0IFplcm8gU3RyYXRlZ3lcIixcIkhlYXRpbmctIE5vIG5ldyBHYXMgYm9pbGVycyB3aWxsIGJlIHNvbGQgKEdvdmVybWVudClcIixcIlN0ZWVsLSBPcmUgQmFzZWQgTmV0IFplcm8gKEdvdmVybWVudC9JbmR1c3RyeSlcIixcIlBvd2VyLSBDbGVhbiBFbGVjdHJpY2l0eSAoR292ZXJtZW50L0luZHVzdHJ5KVwiLFwiVHJhbnNwb3J0LSBBbGwgY2FycyBOZXQgWmVybyBjYXBhYmxlIChHb3Zlcm1lbnQvSW5kdXN0cnkpXCIsXCJUcmFuc3BvcnQtIEVuZCBzYWxlIG9mIG5ldyBQZXRyb2wgYW5kIERpZXNlbCBDYXJzIChHb3Zlcm1lbnQvSW5kdXN0cnkpXCIsXCJBdmlhdGlvbi0gTmV0IFplcm8gKEdvdmVybWVudClcIixcIkF2aWF0aW9uLSBlbmFibGUgZGVsaXZlcnkgb2YgMTAlICBTdXN0YWluYWJsZSBBdmlhdGlvbiBGdWVscyAoU0FGKSBieSAyMDMwIChHb3Zlcm1lbnQpXCIsXCJSYWlsLSBOZXQgWmVybyBbU0NPVExBTkR9IChHb3Zlcm1lbnQpXCIsXCJSYWlsLSBOZXQgWmVybyAoR292ZXJtZW50KVwiLFwiUmV0YWlsIChCcml0aXNoIFJldGFpbCBDb25zb3J0aXVtIChCUkMpKS0gTmV0IFplcm9cIixcIkNoZW1pY2Fsc1wiLFwiRmluYW5jaWFsIGluc3RpdHV0aW9uc1wiLFwiTGFuZCAtIFJlc3RvcmUgYXQgbGVhc3QgMzUsMDAwIGhhIG9mIHBlYXRsYW5kcyBpbiBFbmdsYW5kIGJ5IDIwMjUgKEdvdmVybWVudClcIixcIkxhbmQgLSAyODAsMDAwIGhlY3RhcmVzIG9mIHBlYXQgaW4gRW5nbGFuZCBieSAyMDUwIChHb3Zlcm1lbnQpXCIsXCJGb29kIC0gRGVsaXZlciB0aGUgVU4gU3VzdGFpbmFibGUgRGV2ZWxvcG1lbnQgR29hbCAxMi4zIHRvIGhhbHZlIGZvb2Qgd2FzdGUgYnkgMjAzMC4gKEdvdmVybWVudClcIixcIldhc3RlIC0gbmVhciBlbGltaW5hdGlvbiBvZiBiaW9kZWdyYWRhYmxlIG11bmljaXBhbCB3YXN0ZSB0byBsYW5kZmlsbCBieSAyMDI4LiAoR292ZXJtZW50KVwiLFwiRm9yZXN0LCBMYW5kIGFuZCBBZ3JpY3VsdHVyZSAoRkxBRylcIixcIkluZm9ybWF0aW9uIGFuZCBDb21tdW5pY2F0aW9uIFRlY2hub2xvZ3kgKElDVClcIixcIkZvb2QgYW5kIERyaW5rIE5ldCBaZXJvIFRhcmdldCAoRm9vZCBhbmQgRHJpbmsgRmVkZXJhdGlvbiAoRkRGKSlcIixcIlBhY2thZ2luZyBhbmQgUGFja2FnaW5nIFdhc3RlOiBpbnRyb2R1Y2luZyBFeHRlbmRlZCBQcm9kdWNlciBSZXNwb25zaWJpbGl0eVwiLFwiUGFja2FnaW5nIGFuZCBQYWNrYWdpbmcgV2FzdGU6IHBhY2thZ2luZyByZXVzZSB0YXJnZXRzXCIsXCJVSydzIGxhcmdlc3QgcmVnaXN0ZXJlZCBjb21wYW5pZXMgYW5kIGZpbmFuY2lhbCBpbnN0aXR1dGlvbnMgbWFuZGF0ZWQgdG8gZGlzY2xvc2UgY2xpbWF0ZS1yZWxhdGVkIGluZm9ybWF0aW9uXCIsXCJQbHVnLWluIEdyYW50IC0gQ2Fyc1wiLFwiUGx1Zy1pbiBHcmFudCAtIE1vdG9yY3ljbGVzL01vcGVkc1wiLFwiUGx1Zy1pbiBHcmFudCAtIFRheGlzXCIsXCJFbGVjdHJpYyBWZWhpY2xlIEhvbWVjaGFyZ2UgU2NoZW1lIChTbWFydCBvbmx5KSBcIixcIkNoYXJnaW5nIEluZnJhc3RydWN0dXJlIEZ1bmRcIixcIldvcmtwbGFjZSBDaGFyZ2luZyBTY2hlbWVcIixcIkxvY2FsIEVWIEluZnJhc3RydWN0dXJlIEZ1bmRcIixcIlNpZ25pZmljYW50IFplcm8gRW1pc3Npb25zIENhcGFiaWxpdHkgKFNaRUMpXCIsXCJSYXBpZCBDaGFyZ2luZyBGdW5kXCIsXCJEZWxpdmVyeSBvZiB0aGUgRVYgSW5mcmFzdHJ1Y3R1cmUgU3RyYXRlZ3kgKEdvdi51aylcIixcIk5ldyBDYXJzIGFuZCBWYW5zIG11c3QgYmUgWmVybyBFbWlzc2lvbnMgYXQgdGhlIHRhaWxwaXBlXCIsXCJFbmQgb2YgU2FsZSBvZiBQZXRyb2wgJiBEaWVzZWwgQ2FycyBpbiB0aGUgVUtcIixcIkhHVnMgKHVwIHRvIDI2IHRvbm5lcykgdG8gYmUgWmVybyBFbWlzc2lvbnMgYnkgMjAzNVwiLFwiSEdWcyAob3ZlciAyNiB0b25uZXMpIHRvIGJlIFplcm8gRW1pc3Npb25zIGJ5IDIwNDBcIixcIkFsbCBUd28gV2hlZWxlcnMgdG8gYmUgWmVybyBFbWlzc2lvbnMgYXQgdGhlIFRhaWxwaXBlIGJ5IDIwMzVcIixcIlplcm8gRW1pc3Npb24gQ2FycyAtIEZhdm91cmFibGUgVGF4IHJhdGVzIHVudGlsIE1hcmNoIDIwMjVcIixcIlVsdHJhIGxvdyBlbWlzc2lvbnMgLSAyNSUgb2YgR292ZXJubWVudCBjYXIgYW5kIHZhbiBmbGVldCBieSAyMDIyXCIsXCJaZXJvIGVtaXNzaW9ucyAtIEFsbCBHb3Zlcm5tZW50IGNhciBhbmQgdmFuIGZsZWV0IGJ5IDIwMjdcIixcIk9SQ1MgKE9uLXN0cmVldCBSZXNpZGVudGlhbCBDaGFyZ2Vwb2ludCBTY2hlbWUpXCIsXCJOZXcgcm9hZCB2ZWhpY2xlIENPMiBlbWlzc2lvbnMgcmVndWxhdGlvbnMgYnkgZW5kIDIwMjRcIixcIlBsdWctaW4gR3JhbnQgLSBWYW5zXCIsXCJaZXJvIEVtaXNzaW9uIENhcnMgLSBWRUQgZXhlbXB0aW9uXCIsXCJFbmhhbmNlZCBDYXBpdGFsIEFsbG93YW5jZXMgZm9yIEJ1c2luZXNzZXNcIixcIkF1dG9tb3RpdmUgVHJhbnNmb3JtYXRpb24gRnVuZFwiLFwiWmVybyBFbWlzc2lvbiBWZWhpY2xlIE1hbmRhdGVcIixcIkVWIExvY2FsIEF1dGhvcml0eSBUb29sa2l0XCJdIiwiSXRlbXNTd2ltbGFuZXMiOiJbXCJCdWlsZGluZyBSZWd1bGF0aW9uc1wiLFwiQnVpbGRpbmcgUmVndWxhdGlvbnNcIixcIkJ1aWxkaW5nIFJlZ3VsYXRpb25zXCIsXCJCdWlsZGluZyBSZWd1bGF0aW9uc1wiLFwiQnVpbGRpbmcgUmVndWxhdGlvbnNcIixcIkJ1aWxkaW5nIFJlZ3VsYXRpb25zXCIsXCJCdWlsZGluZyBSZWd1bGF0aW9uc1wiLFwiQnVpbGRpbmcgUmVndWxhdGlvbnNcIixcIkJ1aWxkaW5nIFJlZ3VsYXRpb25zXCIsXCJCdWlsZGluZyBSZWd1bGF0aW9uc1wiLFwiQnVpbGRpbmcgUmVndWxhdGlvbnNcIixcIkJ1aWxkaW5nIFJlZ3VsYXRpb25zXCIsXCJCdWlsZGluZyBSZWd1bGF0aW9uc1wiLFwiQnVpbGRpbmcgUmVndWxhdGlvbnNcIixcIkJ1aWxkaW5nIFJlZ3VsYXRpb25zXCIsXCJCdWlsZGluZyBSZWd1bGF0aW9uc1wiLFwiQnVpbGRpbmcgUmVndWxhdGlvbnNcIixcIkJ1aWxkaW5nIFJlZ3VsYXRpb25zXCIsXCJDbGltYXRlIENoYW5nZSBcIixcIkNsaW1hdGUgQ2hhbmdlIFwiLFwiQ2xpbWF0ZSBDaGFuZ2UgXCIsXCJDbGltYXRlIENoYW5nZSBcIixcIkNsaW1hdGUgQ2hhbmdlIFwiLFwiQ2xpbWF0ZSBDaGFuZ2UgXCIsXCJDbGltYXRlIENoYW5nZSBcIixcIkNsaW1hdGUgQ2hhbmdlIFwiLFwiQ2xpbWF0ZSBDaGFuZ2UgXCIsXCJDbGltYXRlIENoYW5nZSBcIixcIkVuZXJneSBFZmZpY2llbmN5XCIsXCJFbmVyZ3kgRWZmaWNpZW5jeVwiLFwiRW5lcmd5IEVmZmljaWVuY3lcIixcIkVuZXJneSBFZmZpY2llbmN5XCIsXCJFbmVyZ3kgRWZmaWNpZW5jeVwiLFwiRW5lcmd5IEVmZmljaWVuY3lcIixcIkVuZXJneSBFZmZpY2llbmN5XCIsXCJFbmVyZ3kgRWZmaWNpZW5jeVwiLFwiRW5lcmd5IEVmZmljaWVuY3lcIixcIkVuZXJneSBFZmZpY2llbmN5XCIsXCJFbmVyZ3kgRWZmaWNpZW5jeVwiLFwiRW5lcmd5IEVmZmljaWVuY3lcIixcIkVuZXJneSBFZmZpY2llbmN5XCIsXCJFbmVyZ3kgRWZmaWNpZW5jeV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RVBDIG1pbmltdW0gc3RhbmRhcmRzIC8gdGFyZ2V0c1wiLFwiSGVhdCBOZXR3b3Jrc1wiLFwiSGVhdCBOZXR3b3Jrc1wiLFwiSGVhdCBOZXR3b3Jrc1wiLFwiSGVhdCBOZXR3b3Jrc1wiLFwiSGVhdCBOZXR3b3Jrc1wiLFwiSGVhdCBOZXR3b3Jrc1wiLFwiSGVhdCBOZXR3b3Jrc1wiLFwiSGVhdCBOZXR3b3Jrc1wiLFwiSGVhdGluZ1wiLFwiSGVhdGluZ1wiLFwiSGVhdGluZ1wiLFwiSGVhdGluZ1wiLFwiSGVhdGluZ1wiLFwiSGVhdGluZ1wiLFwiSGVhdGluZ1wiLFwiSGVhdGluZ1wiLFwiSGVhdGluZ1wiLFwiSGVhdGluZ1wiLFwiSGVhdGluZ1wiLFwiSHlkcm9nZW4gXCIsXCJIeWRyb2dlbiBcIixcIkh5ZHJvZ2VuIFwiLFwiSHlkcm9nZW4gXCIsXCJIeWRyb2dlbiBcIixcIkh5ZHJvZ2VuIFwiLFwiSHlkcm9nZW4gXCIsXCJIeWRyb2dlbiBcIixcIkh5ZHJvZ2VuIFwiLFwiSHlkcm9nZW4gXCIsXCJIeWRyb2dlbiBcIixcIkh5ZHJvZ2VuIFwiLFwiSHlkcm9nZW4gXCIsXCJIeWRyb2dlbiBcIixcIkh5ZHJvZ2VuIFwiLFwiSHlkcm9nZW4gXCIsXCJIeWRyb2dlbiBcIixcIkh5ZHJvZ2VuIFwiLFwiSHlkcm9nZW4gXCIsXCJIeWRyb2dlbiBcIixcIkh5ZHJvZ2VuIFwiLFwiSHlkcm9nZW4gXCIsXCJIeWRyb2dlbiBcIixcIlNlY3RvciBzcGVjaWZpYyB0YXJnZXRzXCIsXCJTZWN0b3Igc3BlY2lmaWMgdGFyZ2V0c1wiLFwiU2VjdG9yIHNwZWNpZmljIHRhcmdldHNcIixcIlNlY3RvciBzcGVjaWZpYyB0YXJnZXRzXCIsXCJTZWN0b3Igc3BlY2lmaWMgdGFyZ2V0c1wiLFwiU2VjdG9yIHNwZWNpZmljIHRhcmdldHNcIixcIlNlY3RvciBzcGVjaWZpYyB0YXJnZXRzXCIsXCJTZWN0b3Igc3BlY2lmaWMgdGFyZ2V0c1wiLFwiU2VjdG9yIHNwZWNpZmljIHRhcmdldHNcIixcIlNlY3RvciBzcGVjaWZpYyB0YXJnZXRzXCIsXCJTZWN0b3Igc3BlY2lmaWMgdGFyZ2V0c1wiLFwiU2VjdG9yIHNwZWNpZmljIHRhcmdldHNcIixcIlNlY3RvciBzcGVjaWZpYyB0YXJnZXRzXCIsXCJTZWN0b3Igc3BlY2lmaWMgdGFyZ2V0c1wiLFwiU2VjdG9yIHNwZWNpZmljIHRhcmdldHNcIixcIlNlY3RvciBzcGVjaWZpYyB0YXJnZXRzXCIsXCJTZWN0b3Igc3BlY2lmaWMgdGFyZ2V0c1wiLFwiU2VjdG9yIHNwZWNpZmljIHRhcmdldHNcIixcIlNlY3RvciBzcGVjaWZpYyB0YXJnZXRzXCIsXCJTZWN0b3Igc3BlY2lmaWMgdGFyZ2V0c1wiLFwiU2VjdG9yIHNwZWNpZmljIHRhcmdldHNcIixcIlNlY3RvciBzcGVjaWZpYyB0YXJnZXRzXCIsXCJTZWN0b3Igc3BlY2lmaWMgdGFyZ2V0c1wiLFwiVHJhbnNwb3J0XCIsXCJUcmFuc3BvcnRcIixcIlRyYW5zcG9ydFwiLFwiVHJhbnNwb3J0XCIsXCJUcmFuc3BvcnRcIixcIlRyYW5zcG9ydFwiLFwiVHJhbnNwb3J0XCIsXCJUcmFuc3BvcnRcIixcIlRyYW5zcG9ydFwiLFwiVHJhbnNwb3J0XCIsXCJUcmFuc3BvcnRcIixcIlRyYW5zcG9ydFwiLFwiVHJhbnNwb3J0XCIsXCJUcmFuc3BvcnRcIixcIlRyYW5zcG9ydFwiLFwiVHJhbnNwb3J0XCIsXCJUcmFuc3BvcnRcIixcIlRyYW5zcG9ydFwiLFwiVHJhbnNwb3J0XCIsXCJUcmFuc3BvcnRcIixcIlRyYW5zcG9ydFwiLFwiVHJhbnNwb3J0XCIsXCJUcmFuc3BvcnRcIixcIlRyYW5zcG9ydFwiLFwiVHJhbnNwb3J0XCIsXCJUcmFuc3BvcnRcIl0iLCJNc2VMYXRlc3RJbXBvcnRJdGVtcyI6IntcIiRpZFwiOlwiMVwiLFwiUm9vdFwiOntcIkltcG9ydElkXCI6bnVsbCxcIklzSW1wb3J0ZWRcIjpmYWxzZSxcIkNoaWxkcmVuXCI6W3tcIiRpZFwiOlwiMlwiLFwiSW1wb3J0SWRcIjpcIkJ1aWxkaW5nIFJlZ3VsYXRpb25zIDIwMTAgKEVuZ2xhbmQpXCIsXCJJc0ltcG9ydGVkXCI6ZmFsc2UsXCJDaGlsZHJlblwiOltdfSx7XCIkaWRcIjpcIjNcIixcIkltcG9ydElkXCI6XCJCdWlsZGluZyBSZWd1bGF0aW9ucyAyMDEwIChXYWxlcylcIixcIklzSW1wb3J0ZWRcIjpmYWxzZSxcIkNoaWxkcmVuXCI6W119LHtcIiRpZFwiOlwiNFwiLFwiSW1wb3J0SWRcIjpcIlVzZSBvZiBTQVAgMjAxMiBmb3IgTGl2ZSBBc3Nlc3NtZW50cyBcIixcIklzSW1wb3J0ZWRcIjpmYWxzZSxcIkNoaWxkcmVuXCI6W119LHtcIiRpZFwiOlwiNVwiLFwiSW1wb3J0SWRcIjpcIlRoZSBCdWlsZGluZyAoU2NvdGxhbmQpIEFtZW5kbWVudCBSZWd1bGF0aW9ucyAyMDE1XCIsXCJJc0ltcG9ydGVkXCI6ZmFsc2UsXCJDaGlsZHJlblwiOltdfSx7XCIkaWRcIjpcIjZcIixcIkltcG9ydElkXCI6XCJXZWxzaCBQYXJ0IEwgMjAyMSBTdGFuZGFyZCBcIixcIklzSW1wb3J0ZWRcIjpmYWxzZSxcIkNoaWxkcmVuXCI6W119LHtcIiRpZFwiOlwiN1wiLFwiSW1wb3J0SWRcIjpcIldlbHNoIFBhcnQgTCAyMDIxIFN0YW5kYXJkIChOb24gLSBEb21lc3RpYylcIixcIklzSW1wb3J0ZWRcIjpmYWxzZSxcIkNoaWxkcmVuXCI6W119LHtcIiRpZFwiOlwiOFwiLFwiSW1wb3J0SWRcIjpcIlByb3Bvc2VkIENoYW5nZXMgdG8gRW5lcmd5IFN0YW5kYXJkIGFuZCBBc3NvY2lhdGVkIFRvcGljcyBpbiBTY290bGFuZCBcIixcIklzSW1wb3J0ZWRcIjpmYWxzZSxcIkNoaWxkcmVuXCI6W119LHtcIiRpZFwiOlwiOVwiLFwiSW1wb3J0SWRcIjpcIlBhcnQgTCBVcGxpZnQgKEVuZ2xhbmQpXCIsXCJJc0ltcG9ydGVkXCI6ZmFsc2UsXCJDaGlsZHJlblwiOltdfSx7XCIkaWRcIjpcIjEwXCIsXCJJbXBvcnRJZFwiOlwiVXNlIG9mIFNBUCAxMC4yIGZvciBMaXZlIEFzc2Vzc21lbnRzXCIsXCJJc0ltcG9ydGVkXCI6ZmFsc2UsXCJDaGlsZHJlblwiOltdfSx7XCIkaWRcIjpcIjExXCIsXCJJbXBvcnRJZFwiOlwiU2NvdGxhbmQgTmV3IEJ1aWxkIEhlYXQgU3RhbmRhcmRcIixcIklzSW1wb3J0ZWRcIjpmYWxzZSxcIkNoaWxkcmVuXCI6W119LHtcIiRpZFwiOlwiMTJcIixcIkltcG9ydElkXCI6XCJGdXR1cmUgQnVpbGRpbmcgU3RhbmRhcmQgKEVuZ2xhbmQpXCIsXCJJc0ltcG9ydGVkXCI6ZmFsc2UsXCJDaGlsZHJlblwiOltdfSx7XCIkaWRcIjpcIjEzXCIsXCJJbXBvcnRJZFwiOlwiRnV0dXJlIEhvbWVzIFN0YW5kYXJkIChFbmdsYW5kKVwiLFwiSXNJbXBvcnRlZFwiOmZhbHNlLFwiQ2hpbGRyZW5cIjpbXX0se1wiJGlkXCI6XCIxNFwiLFwiSW1wb3J0SWRcIjpcIldlbHNoIFBhcnQgTCAyMDI1IFN0YW5kYXJkIChEb21lc3RpYylcIixcIklzSW1wb3J0ZWRcIjpmYWxzZSxcIkNoaWxkcmVuXCI6W119LHtcIiRpZFwiOlwiMTVcIixcIkltcG9ydElkXCI6XCJXZWxzaCBQYXJ0IEwgMjAyNSBTdGFuZGFyZCAoTm9uIC0gRG9tZXN0aWMpXCIsXCJJc0ltcG9ydGVkXCI6ZmFsc2UsXCJDaGlsZHJlblwiOltdfSx7XCIkaWRcIjpcIjE2XCIsXCJJbXBvcnRJZFwiOlwiUm9sbCBvdXQgb2YgU0FQIDExXCIsXCJJc0ltcG9ydGVkXCI6ZmFsc2UsXCJDaGlsZHJlblwiOltdfSx7XCIkaWRcIjpcIjE3XCIsXCJJbXBvcnRJZFwiOlwiQnVpbGRpbmcgUmVndWxhdGlvbnMgUmV2aWV3IChFbmdsYW5kKVwiLFwiSXNJbXBvcnRlZFwiOmZhbHNlLFwiQ2hpbGRyZW5cIjpbXX0se1wiJGlkXCI6XCIxOFwiLFwiSW1wb3J0SWRcIjpcIkJ1aWxkaW5nIFJlZ3VsYXRpb25zIFJldmlldyAoV2FsZXMpXCIsXCJJc0ltcG9ydGVkXCI6ZmFsc2UsXCJDaGlsZHJlblwiOltdfSx7XCIkaWRcIjpcIjE5XCIsXCJJbXBvcnRJZFwiOlwiQnVpbGRpbmcgUmVndWxhdGlvbnMgUmV2aWV3IChTY290bGFuZClcIixcIklzSW1wb3J0ZWRcIjpmYWxzZSxcIkNoaWxkcmVuXCI6W119LHtcIiRpZFwiOlwiMjBcIixcIkltcG9ydElkXCI6XCJVSyBDbGltYXRlIFJpc2sgLSBTdGF0ZSBvZiB0aGUgTmF0aW9uIFJlcG9ydFwiLFwiSXNJbXBvcnRlZFwiOmZhbHNlLFwiQ2hpbGRyZW5cIjpbXX0se1wiJGlkXCI6XCIyMVwiLFwiSW1wb3J0SWRcIjpcIk5ldCBaZXJvIFN0cmF0ZWd5XCIsXCJJc0ltcG9ydGVkXCI6ZmFsc2UsXCJDaGlsZHJlblwiOltdfSx7XCIkaWRcIjpcIjIyXCIsXCJJbXBvcnRJZFwiOlwiQ09QMjZcIixcIklzSW1wb3J0ZWRcIjpmYWxzZSxcIkNoaWxkcmVuXCI6W119LHtcIiRpZFwiOlwiMjNcIixcIkltcG9ydElkXCI6XCJGb3VydGggQ2FyYm9uIEJ1ZGdldFwiLFwiSXNJbXBvcnRlZFwiOmZhbHNlLFwiQ2hpbGRyZW5cIjpbXX0se1wiJGlkXCI6XCIyNFwiLFwiSW1wb3J0SWRcIjpcIkZpZnRoIENhcmJvbiBCdWRnZXRcIixcIklzSW1wb3J0ZWRcIjpmYWxzZSxcIkNoaWxkcmVuXCI6W119LHtcIiRpZFwiOlwiMjVcIixcIkltcG9ydElkXCI6XCJTaXh0aCBDYXJib24gQnVkZ2V0XCIsXCJJc0ltcG9ydGVkXCI6ZmFsc2UsXCJDaGlsZHJlblwiOltdfSx7XCIkaWRcIjpcIjI2XCIsXCJJbXBvcnRJZFwiOlwiMjAyMSBQcm9ncmVzcyByZXBvcnQgdG8gUGFybGlhbWVudCBcIixcIklzSW1wb3J0ZWRcIjpmYWxzZSxcIkNoaWxkcmVuXCI6W119LHtcIiRpZFwiOlwiMjdcIixcIkltcG9ydElkXCI6XCIyMDIyIFByb2dyZXNzIHJlcG9ydCB0byBQYXJsaWFtZW50IFwiLFwiSXNJbXBvcnRlZFwiOmZhbHNlLFwiQ2hpbGRyZW5cIjpbXX0se1wiJGlkXCI6XCIyOFwiLFwiSW1wb3J0SWRcIjpcIjIwMjIgUHJvZ3Jlc3MgcmVwb3J0IHRvIFBhcmxpYW1lbnQgXCIsXCJJc0ltcG9ydGVkXCI6ZmFsc2UsXCJDaGlsZHJlblwiOltdfSx7XCIkaWRcIjpcIjI5XCIsXCJJbXBvcnRJZFwiOlwiMjAyMiBQcm9ncmVzcyByZXBvcnQgdG8gUGFybGlhbWVudCBcIixcIklzSW1wb3J0ZWRcIjpmYWxzZSxcIkNoaWxkcmVuXCI6W119LHtcIiRpZFwiOlwiMzBcIixcIkltcG9ydElkXCI6XCJFQ08zXCIsXCJJc0ltcG9ydGVkXCI6ZmFsc2UsXCJDaGlsZHJlblwiOltdfSx7XCIkaWRcIjpcIjMxXCIsXCJJbXBvcnRJZFwiOlwiR3JlZW4gSG9tZXMgR3JhbnQgTG9jYWwgQXV0aG9yaXR5IERlbGl2ZXJ5XCIsXCJJc0ltcG9ydGVkXCI6ZmFsc2UsXCJDaGlsZHJlblwiOltdfSx7XCIkaWRcIjpcIjMyXCIsXCJJbXBvcnRJZFwiOlwiU3VzdGFpbmFibGUgV2FybXRoIENvbXBldGl0aW9uIChIVUcgKyBMQUQpXCIsXCJJc0ltcG9ydGVkXCI6ZmFsc2UsXCJDaGlsZHJlblwiOltdfSx7XCIkaWRcIjpcIjMzXCIsXCJJbXBvcnRJZFwiOlwiRW5lcmd5IFNhdmluZ3MgT3Bwb3J0dW5pdHkgU2NoZW1lXCIsXCJJc0ltcG9ydGVkXCI6ZmFsc2UsXCJDaGlsZHJlblwiOltdfSx7XCIkaWRcIjpcIjM0XCIsXCJJbXBvcnRJZFwiOlwiU29jaWFsIEhvdXNpbmcgRGVjYXJib25pc2F0aW9uIEZ1bmQgKFdhdmUgMSlcIixcIklzSW1wb3J0ZWRcIjpmYWxzZSxcIkNoaWxkcmVuXCI6W119LHtcIiRpZFwiOlwiMzVcIixcIkltcG9ydElkXCI6XCJFY29kZXNpZ24gYW5kIEVuZXJneSBMYWJlbGxpbmcgUmVndWxhdGlvbnMgMjAyMVwiLFwiSXNJbXBvcnRlZFwiOmZhbHNlLFwiQ2hpbGRyZW5cIjpbXX0se1wiJGlkXCI6XCIzNlwiLFwiSW1wb3J0SWRcIjpcIkhvbWUgVXBncmFkZXMgR3JhbnRcIixcIklzSW1wb3J0ZWRcIjpmYWxzZSxcIkNoaWxkcmVuXCI6W119LHtcIiRpZFwiOlwiMzdcIixcIkltcG9ydElkXCI6XCJFQ080XCIsXCJJc0ltcG9ydGVkXCI6ZmFsc2UsXCJDaGlsZHJlblwiOltdfSx7XCIkaWRcIjpcIjM4XCIsXCJJbXBvcnRJZFwiOlwiUHVibGljIFNlY3RvciBEZWNhcmJvbmlzYXRpb24gU2NoZW1lXCIsXCJJc0ltcG9ydGVkXCI6ZmFsc2UsXCJDaGlsZHJlblwiOltdfSx7XCIkaWRcIjpcIjM5XCIsXCJJbXBvcnRJZFwiOlwiUGVyZm9ybWFuY2UtYmFzZWQgcG9saWN5IGZyYW1ld29yayBpbiBsYXJnZSBjb21tZXJjaWFsIGFuZCBpbmR1c3RyaWFsIGJ1aWxkaW5nc1wiLFwiSXNJbXBvcnRlZFwiOmZhbHNlLFwiQ2hpbGRyZW5cIjpbXX0se1wiJGlkXCI6XCI0MFwiLFwiSW1wb3J0SWRcIjpcIlNvY2lhbCBIb3VzaW5nIEVuZXJneSBQZXJmb3JtYW5jZSBUYXJnZXRcIixcIklzSW1wb3J0ZWRcIjpmYWxzZSxcIkNoaWxkcmVuXCI6W119LHtcIiRpZFwiOlwiNDFcIixcIkltcG9ydElkXCI6XCJEZWNlbnQgSG9tZXMgU3RhbmRhcmRcIixcIklzSW1wb3J0ZWRcIjpmYWxzZSxcIkNoaWxkcmVuXCI6W119LHtcIiRpZFwiOlwiNDJcIixcIkltcG9ydElkXCI6XCJTY290dGlzaCBHb3Zlcm5tZW50IFN0YXR1dG9yeSBGdWVsIFBvdmVydHkgVGFyZ2V0c1wiLFwiSXNJbXBvcnRlZFwiOmZhbHNlLFwiQ2hpbGRyZW5cIjpbXX0se1wiJGlkXCI6XCI0M1wiLFwiSW1wb3J0SWRcIjpcIldlbHNoIEdvdmVybm1lbnQgRnVlbCBQb3ZlcnR5IFRhcmdldHNcIixcIklzSW1wb3J0ZWRcIjpmYWxzZSxcIkNoaWxkcmVuXCI6W119LHtcIiRpZFwiOlwiNDRcIixcIkltcG9ydElkXCI6XCJTdGF0dXRvcnkgdGFyZ2V0IGZvciBhcyBtYW55IGZ1ZWwgcG9vciBob21lcyBhcyBwcmFjdGljYWJsZSB0byByZWFjaCBFUEMgQmFuZCBDIChFbmdsYW5kKVwiLFwiSXNJbXBvcnRlZFwiOmZhbHNlLFwiQ2hpbGRyZW5cIjpbXX0se1wiJGlkXCI6XCI0NVwiLFwiSW1wb3J0SWRcIjpcIkludGVyaW0gdGFyZ2V0IGZvciBhcyBtYW55IGZ1ZWwgcG9vciBob21lcyBhcyBwcmFjdGljYWJsZSB0byByZWFjaCBFUEMgQmFuZCBEIChFbmdsYW5kKVwiLFwiSXNJbXBvcnRlZFwiOmZhbHNlLFwiQ2hpbGRyZW5cIjpbXX0se1wiJGlkXCI6XCI0NlwiLFwiSW1wb3J0SWRcIjpcIlByaXZhdGUgUmVudGVkIFNlY3RvciBwcm9wZXJ0aWVzIGluIFNjb3RsYW5kIHRvIHJlYWNoIEVQQyBDIChQcm9wb3NlZClcIixcIklzSW1wb3J0ZWRcIjpmYWxzZSxcIkNoaWxkcmVuXCI6W119LHtcIiRpZFwiOlwiNDdcIixcIkltcG9ydElkXCI6XCJOb24tRG9tZXN0aWMgUHJpdmF0ZSBSZW50ZWQgU2VjdG9yIEVQQyBCYW5kIEIgKEVuZ2xhbmQgYW5kIFdhbGVzKVwiLFwiSXNJbXBvcnRlZFwiOnRydWUsXCJDaGlsZHJlblwiOltdfSx7XCIkaWRcIjpcIjQ4XCIsXCJJbXBvcnRJZFwiOlwiUHJvcG9zZWQgZGF0ZSBmb3IgbmV3IHRlbmFuY2llcyBpbiB0aGUgUFJTIHRvIG1lZXQgRVBDIEMgKEVuZ2xhbmQgYW5kIFdhbGVzKVwiLFwiSXNJbXBvcnRlZFwiOmZhbHNlLFwiQ2hpbGRyZW5cIjpbXX0se1wiJGlkXCI6XCI0OVwiLFwiSW1wb3J0SWRcIjpcIlByb3Bvc2VkIGRhdGUgZm9yIGFsbCB0ZW5hbmNpZXMgaW4gdGhlIFBSUyB0byBtZWV0IEVQQyBDIChFbmdsYW5kIGFuZCBXYWxlcylcIixcIklzSW1wb3J0ZWRcIjpmYWxzZSxcIkNoaWxkcmVuXCI6W119LHtcIiRpZFwiOlwiNTBcIixcIkltcG9ydElkXCI6XCJQcm9wb3NlZCB2b2x1bnRhcnkgdGFyZ2V0IGZvciBsZW5kZXJzIHRvIG1lZXQgYSBwb3J0Zm9saW8gYXZlcmFnZSBvZiBFUEMgQmFuZCBDIChFbmdsYW5kIGFuZCBXYWxlcylcIixcIklzSW1wb3J0ZWRcIjpmYWxzZSxcIkNoaWxkcmVuXCI6W119LHtcIiRpZFwiOlwiNTFcIixcIkltcG9ydElkXCI6XCJUYXJnZXQgZm9yIGFsbCBhY3Rpb25zIHVuZGVyIHRoZSBFUEMgQWN0aW9uIFBsYW4gdG8gYmUgY29tbWVuY2VkIChFbmdsYW5kIGFuZCBXYWxlcylcIixcIklzSW1wb3J0ZWRcIjpmYWxzZSxcIkNoaWxkcmVuXCI6W119LHtcIiRpZFwiOlwiNTJcIixcIkltcG9ydElkXCI6XCJQcm9wb3NlZCBkYXRlIGZvciBzb2NpYWwgaG91c2luZyBpbiBTY290bGFuZCB0byBtZWV0IEVQQyBCYW5kIEIgd2hlcmUgcHJhY3RpY2FibGUgKFNjb3RsYW5kKVwiLFwiSXNJbXBvcnRlZFwiOmZhbHNlLFwiQ2hpbGRyZW5cIjpbXX0se1wiJGlkXCI6XCI1M1wiLFwiSW1wb3J0SWRcIjpcIlByb3Bvc2VkIGRhdGUgZm9yIGRvbWVzdGljIG93bmVyIG9jY3VwaWVkIHByb3BlcnRpZXMgaW4gU2NvdGxhbmQgdG8gcmVhY2ggRVBDIEJhbmQgQyAoU2NvdGxhbmQpXCIsXCJJc0ltcG9ydGVkXCI6ZmFsc2UsXCJDaGlsZHJlblwiOltdfSx7XCIkaWRcIjpcIjU0XCIsXCJJbXBvcnRJZFwiOlwiUHJvcG9zZWQgZGF0ZSBmb3IgbXVsdGkgdGVudXJlL21peGVkIHByb3BlcnRpZXMgaW4gU2NvdGxhbmQgdG8gbWVldCBFUEMgQmFuZCBDIChTY290bGFuZClcIixcIklzSW1wb3J0ZWRcIjpmYWxzZSxcIkNoaWxkcmVuXCI6W119LHtcIiRpZFwiOlwiNTVcIixcIkltcG9ydElkXCI6XCJFYXJsaWVzdCBkYXRlIGZvciBtYW5kYXRvcnkgZGlzY2xvc3VyZSBvZiBhdmVyYWdlIHBvcmZvbGlvIHJhdGluZyBieSBsZW5kZXJzIChFbmdsYW5kIGFuZCBXYWxlcylcIixcIklzSW1wb3J0ZWRcIjpmYWxzZSxcIkNoaWxkcmVuXCI6W119LHtcIiRpZFwiOlwiNTZcIixcIkltcG9ydElkXCI6XCJTdGF0dXRvcnkgZnVlbCBwb3ZlcnR5IHRhcmdldHMgKFNjb3RsYW5kKVwiLFwiSXNJbXBvcnRlZFwiOmZhbHNlLFwiQ2hpbGRyZW5cIjpbXX0se1wiJGlkXCI6XCI1N1wiLFwiSW1wb3J0SWRcIjpcIlN0YXR1dG9yeSBmdWVsIHBvdmVydHkgdGFyZ2V0cyAoV2FsZXMpXCIsXCJJc0ltcG9ydGVkXCI6ZmFsc2UsXCJDaGlsZHJlblwiOltdfSx7XCIkaWRcIjpcIjU4XCIsXCJJbXBvcnRJZFwiOlwiSGVhdCBOZXR3b3JrcyBJbnZlc3RtZW50IFByb2plY3QgKGFwcGxpY2F0aW9uIHJvdW5kcylcIixcIklzSW1wb3J0ZWRcIjpmYWxzZSxcIkNoaWxkcmVuXCI6W119LHtcIiRpZFwiOlwiNTlcIixcIkltcG9ydElkXCI6XCJHcmVlbiBIZWF0IE5ldHdvcmtzIEZ1bmQgKFRyYW5zaXRpb24pXCIsXCJJc0ltcG9ydGVkXCI6ZmFsc2UsXCJDaGlsZHJlblwiOltdfSx7XCIkaWRcIjpcIjYwXCIsXCJJbXBvcnRJZFwiOlwiSGVhdCBOZXR3b3JrcyBJbnZlc3RtZW50IFByb2plY3QgKE1vbml0b3JpbmcgYW5kIFJlcG9ydGluZylcIixcIklzSW1wb3J0ZWRcIjpmYWxzZSxcIkNoaWxkcmVuXCI6W119LHtcIiRpZFwiOlwiNjFcIixcIkltcG9ydElkXCI6XCJHcmVlbiBIZWF0IE5ldHdvcmtzIEZ1bmRcIixcIklzSW1wb3J0ZWRcIjpmYWxzZSxcIkNoaWxkcmVuXCI6W119LHtcIiRpZFwiOlwiNjJcIixcIkltcG9ydElkXCI6XCJTY290dGlzaCBHb3Zlcm5tZW50IGNvbnN1bHRhdGlvbiBvbiB0ZW51cmUgYmFzZWQgcmVndWxhdGlvbnMgZm9yIGVuZXJneVwiLFwiSXNJbXBvcnRlZFwiOmZhbHNlLFwiQ2hpbGRyZW5cIjpbXX0se1wiJGlkXCI6XCI2M1wiLFwiSW1wb3J0SWRcIjpcIkhlYXQgTmV0d29yayBTa2lsbHMgUHJvZ3JhbW1lXCIsXCJJc0ltcG9ydGVkXCI6ZmFsc2UsXCJDaGlsZHJlblwiOltdfSx7XCIkaWRcIjpcIjY0XCIsXCJJbXBvcnRJZFwiOlwiSGVhdCBOZXR3b3JrIFpvbmluZ1wiLFwiSXNJbXBvcnRlZFwiOmZhbHNlLFwiQ2hpbGRyZW5cIjpbXX0se1wiJGlkXCI6XCI2NVwiLFwiSW1wb3J0SWRcIjpcIkhlYXQgTmV0d29yayBNYXJrZXQgRnJhbWV3b3JrIC0gQ08yIGxpbWl0cyBvbiBkaXN0cmljdCBoZWF0aW5nXCIsXCJJc0ltcG9ydGVkXCI6ZmFsc2UsXCJDaGlsZHJlblwiOltdfSx7XCIkaWRcIjpcIjY2XCIsXCJJbXBvcnRJZFwiOlwiTG9jYWwgQXV0aG9yaXR5IERlbGl2ZXJ5IFNjaGVtZSB0byBzdXBwb3J0IGxvdy1pbmNvbWUgaG91c2Vob2xkc1wiLFwiSXNJbXBvcnRlZFwiOmZhbHNlLFwiQ2hpbGRyZW5cIjpbXX0se1wiJGlkXCI6XCI2N1wiLFwiSW1wb3J0SWRcIjpcIkNvbWJpbmVkIEhlYXQgYW5kIFBvd2VyIHBvbGljeSBjYWxsIGZvciBldmlkZW5jZSB2MlwiLFwiSXNJbXBvcnRlZFwiOmZhbHNlLFwiQ2hpbGRyZW5cIjpbXX0se1wiJGlkXCI6XCI2OFwiLFwiSW1wb3J0SWRcIjpcIkdyZWVuIEdhcyBTdXBwb3J0IFNjaGVtZSBcIixcIklzSW1wb3J0ZWRcIjpmYWxzZSxcIkNoaWxkcmVuXCI6W119LHtcIiRpZFwiOlwiNjlcIixcIkltcG9ydElkXCI6XCJCb2lsZXIgVXBncmFkZSBTY2hlbWUgXCIsXCJJc0ltcG9ydGVkXCI6ZmFsc2UsXCJDaGlsZHJlblwiOltdfSx7XCIkaWRcIjpcIjcwXCIsXCJJbXBvcnRJZFwiOlwiT2ZnZW0gcmVpbmZvcmNlIGVsZWN0cmljaXR5IG5ldHdvcmtzIGZvciBoZWF0IHB1bXAgaW5zdGFsbGF0aW9uc1wiLFwiSXNJbXBvcnRlZFwiOmZhbHNlLFwiQ2hpbGRyZW5cIjpbXX0se1wiJGlkXCI6XCI3MVwiLFwiSW1wb3J0SWRcIjpcIkVuZCBuZXcgaW5zdGFsbGF0aW9ucyBvZiBmb3NzaWwgZnVlbCBoZWF0aW5nIHN5c3RlbXMgaW4gb2ZmLWdhcy1ncmlkIG5vbi1kb21lc3RpYyBwcm9wZXJ0aWVzXCIsXCJJc0ltcG9ydGVkXCI6dHJ1ZSxcIkNoaWxkcmVuXCI6W119LHtcIiRpZFwiOlwiNzJcIixcIkltcG9ydElkXCI6XCJFbmQgZm9yIG5ldy1idWlsZCBnYXMgZ3JpZCBjb25uZWN0aW9uc1wiLFwiSXNJbXBvcnRlZFwiOmZhbHNlLFwiQ2hpbGRyZW5cIjpbXX0se1wiJGlkXCI6XCI3M1wiLFwiSW1wb3J0SWRcIjpcIkVuZCBuZXcgaW5zdGFsbGF0aW9ucyBvZiBmb3NzaWwgZnVlbCBoZWF0aW5nIHN5c3RlbSBpbiBvZmYtZ2FzLWdyaWQgaG9tZXNcIixcIklzSW1wb3J0ZWRcIjpmYWxzZSxcIkNoaWxkcmVuXCI6W119LHtcIiRpZFwiOlwiNzRcIixcIkltcG9ydElkXCI6XCJQaGFzaW5nIG91dCBpbnN0YWxsYXRpb24gb2YgbmV3IG5hdHVyYWwgZ2FzIGJvaWxlcnNcIixcIklzSW1wb3J0ZWRcIjpmYWxzZSxcIkNoaWxkcmVuXCI6W119LHtcIiRpZFwiOlwiNzVcIixcIkltcG9ydElkXCI6XCJMYXVuY2ggSGVhdCBQdW1wIFJlYWR5IHByb2dyYW1tZSAoTlpJUClcIixcIklzSW1wb3J0ZWRcIjpmYWxzZSxcIkNoaWxkcmVuXCI6W119LHtcIiRpZFwiOlwiNzZcIixcIkltcG9ydElkXCI6XCI2MDAsMDAwIGFubnVhbCBoZWF0IHB1bXAgaW5zdGFsbGF0aW9uc1wiLFwiSXNJbXBvcnRlZFwiOmZhbHNlLFwiQ2hpbGRyZW5cIjpbXX0se1wiJGlkXCI6XCI3N1wiLFwiSW1wb3J0SWRcIjpcIklOQ0VOVElWRVMgQXBwcm94LiDCozE0OG0gVmFyaW91cyBJbm5vdmF0aW9uIEZ1bmRzOiBGZWFzaWJpbGl0eSBzdHVkaWVzLCB0cmlhbHMsIGFuZCBlYXJseS1zdGFnZSBkZXBsb3ltZW50XCIsXCJJc0ltcG9ydGVkXCI6ZmFsc2UsXCJDaGlsZHJlblwiOltdfSx7XCIkaWRcIjpcIjc4XCIsXCJJbXBvcnRJZFwiOlwiVklTSU9OL1NUUkFURUdZIDEwLVBvaW50IFBsYW46IFZpc2lvbiBmb3IgNUdXIGh5ZHJvZ2VuIHByb2R1Y3Rpb24gY2FwYWNpdHkgYnkgMjAzMFwiLFwiSXNJbXBvcnRlZFwiOmZhbHNlLFwiQ2hpbGRyZW5cIjpbXX0se1wiJGlkXCI6XCI3OVwiLFwiSW1wb3J0SWRcIjpcIlZJU0lPTi9TVFJBVEVHWSBIeWRyb2dlbiBwb2xpY3kgc3RhdGVtZW50IGZvciBTY290bGFuZDogVmlzaW9uIGZvciBoeWRyb2dlbiBuYXRpb25cIixcIklzSW1wb3J0ZWRcIjpmYWxzZSxcIkNoaWxkcmVuXCI6W119LHtcIiRpZFwiOlwiODBcIixcIkltcG9ydElkXCI6XCJFTkdBR0VNRU5UIENsdXN0ZXIgU2VxdWVuY2luZyBDb25zdWx0YXRpb246IERlY2lkZXMgd2hpY2ggMiBpbmR1c3RyaWFsIGNsdXN0ZXJzIHJlY2VpdmUgZnVuZGluZyBmaXJzdFwiLFwiSXNJbXBvcnRlZFwiOmZhbHNlLFwiQ2hpbGRyZW5cIjpbXX0se1wiJGlkXCI6XCI4MVwiLFwiSW1wb3J0SWRcIjpcIklOQ0VOVElWRVMgwqMxNW0gR3JlZW4gRnVlbHMgR3JlZW4gU2tpZXM6IExhdW5jaGVkIChwYXJ0aWFsbHkgZm9yIGh5ZHJvZ2VuKVwiLFwiSXNJbXBvcnRlZFwiOmZhbHNlLFwiQ2hpbGRyZW5cIjpbXX0se1wiJGlkXCI6XCI4MlwiLFwiSW1wb3J0SWRcIjpcIklOQ0VOVElWRVMgwqMyMG0gQ2xlYW4gTWFyaXRpbWUgRGVtb25zdHJhdGlvbjogTGF1bmNoZWRcIixcIklzSW1wb3J0ZWRcIjpmYWxzZSxcIkNoaWxkcmVuXCI6W119LHtcIiRpZFwiOlwiODNcIixcIkltcG9ydElkXCI6XCJFTkdBR0VNRU5UIFJURk8gQ29uc3VsdGF0aW9uOiBQcm9wb3NlZCBjaGFuZ2VzIGFuZCBpbmNsdXNpb24gb2YgbWFyaXRpbWUgYW5kICdSZWN5Y2xlZCBDYXJib24nIGZ1ZWxzXCIsXCJJc0ltcG9ydGVkXCI6ZmFsc2UsXCJDaGlsZHJlblwiOltdfSx7XCIkaWRcIjpcIjg0XCIsXCJJbXBvcnRJZFwiOlwiSU5DRU5USVZFUyDCozY4bSBMb25nZXIgRHVyYXRpb24gRW5lcmd5IFN0b3JhZ2UgRGVtb25zdHJhdGlvbjogTGF1bmNoZWRcIixcIklzSW1wb3J0ZWRcIjpmYWxzZSxcIkNoaWxkcmVuXCI6W119LHtcIiRpZFwiOlwiODVcIixcIkltcG9ydElkXCI6XCJJTkNFTlRJVkVTIMKjNjBtIEh5ZHJvZ2VuIFN1cHBseSAyIENvbXBldGl0aW9uOiBMYXVuY2hlZFwiLFwiSXNJbXBvcnRlZFwiOmZhbHNlLFwiQ2hpbGRyZW5cIjpbXX0se1wiJGlkXCI6XCI4NlwiLFwiSW1wb3J0SWRcIjpcIkVOR0FHRU1FTlQgQ0NTIEJ1c2luZXNzIE1vZGVscyBDb25zdWx0YXRpb246IGRlZmluZXMgcGFyYW1ldGVycyBmb3IgVCZTIGFuZCBDZkQgcmVnaW1lXCIsXCJJc0ltcG9ydGVkXCI6ZmFsc2UsXCJDaGlsZHJlblwiOltdfSx7XCIkaWRcIjpcIjg3XCIsXCJJbXBvcnRJZFwiOlwiVklTSU9OL1NUUkFURUdZIEh5ZHJvZ2VuIFN0cmF0ZWd5IC0gaG9sbGlzdGljICd0d2luLXRyYWNrJyBhcHByb2FjaCB0byBoeWRyb2dlblwiLFwiSXNJbXBvcnRlZFwiOmZhbHNlLFwiQ2hpbGRyZW5cIjpbXX0se1wiJGlkXCI6XCI4OFwiLFwiSW1wb3J0SWRcIjpcIkVOR0FHRU1FTlQgNC1QYXJ0IENvbnN1bHRhdGlvbjogSDIgYnVzaW5lc3MgbW9kZWw7IExvdy1jYXJib24gaDIgc3RhbmRhcmQ7IE5ldCBaZXJvIGgyIEZ1bmQ7IExhdyBjaGFuZ2VzIGZvciBoMiBoZWF0aW5nXCIsXCJJc0ltcG9ydGVkXCI6ZmFsc2UsXCJDaGlsZHJlblwiOltdfSx7XCIkaWRcIjpcIjg5XCIsXCJJbXBvcnRJZFwiOlwiUkVHVUxBVElPTiBSVEZPOiBDaGFuZ2VzIHB1Ymxpc2hlZCwgZHJhZnQgYW1lbmRtZW50IHRvIFJURk8gc3VibWl0dGVkXCIsXCJJc0ltcG9ydGVkXCI6ZmFsc2UsXCJDaGlsZHJlblwiOltdfSx7XCIkaWRcIjpcIjkwXCIsXCJJbXBvcnRJZFwiOlwiSU5DRU5USVZFUyDCozI4NW0gSW5kdXN0cmlhbCBFbmVyZ3kgVHJhbnNmb3JtYXRpb24gUGhhc2UgMiBGdW5kOiBMYXVuY2hlZCAocGFydGlhbGx5IGZvciBoeWRyb2dlbilcIixcIklzSW1wb3J0ZWRcIjpmYWxzZSxcIkNoaWxkcmVuXCI6W119LHtcIiRpZFwiOlwiOTFcIixcIkltcG9ydElkXCI6XCJJTkNFTlRJVkVTIMKjNDBtIFJlZCBEaWVzZWwgUmVwbGFjZW1lbnQgQ29tcGV0aXRpb246IExhdW5jaGVkXCIsXCJJc0ltcG9ydGVkXCI6ZmFsc2UsXCJDaGlsZHJlblwiOltdfSx7XCIkaWRcIjpcIjkyXCIsXCJJbXBvcnRJZFwiOlwiSU5DRU5USVZFUyDCozU1bSBJbmR1c3RyaWFsIEZ1ZWwgU3dpdGNoaW5nIENvbXBldGl0aW9uOiBMYXVuY2hlZFwiLFwiSXNJbXBvcnRlZFwiOmZhbHNlLFwiQ2hpbGRyZW5cIjpbXX0se1wiJGlkXCI6XCI5M1wiLFwiSW1wb3J0SWRcIjpcIlJFR1VMQVRJT04gQ0NTIEJ1c2luZXNzIE1vZGVsczogVXBkYXRlZCBidXNpbmVzcyBtb2RlbHMgZm9yIGVhcmx5LXN0YWdlIHByb2plY3RzXCIsXCJJc0ltcG9ydGVkXCI6ZmFsc2UsXCJDaGlsZHJlblwiOltdfSx7XCIkaWRcIjpcIjk0XCIsXCJJbXBvcnRJZFwiOlwiUkVHVUxBVElPTiBDbHVzdGVyIFNlcXVlbmNpbmcgT3V0Y29tZTogSHlOZXQgTlcgYW5kIEVhc3QgQ29hc3QgQ2x1c3RlciBzZWxlY3RlZCBhcyAnVHJhY2sgMScgQ2x1c3RlcnNcIixcIklzSW1wb3J0ZWRcIjpmYWxzZSxcIkNoaWxkcmVuXCI6W119LHtcIiRpZFwiOlwiOTVcIixcIkltcG9ydElkXCI6XCJJTkNFTlRJVkVTIMKjMjQwbSBOZXQgWmVybyBIeWRyb2dlbiBGdW5kOiBQbGFubmVkIFExIExhdW5jaFwiLFwiSXNJbXBvcnRlZFwiOmZhbHNlLFwiQ2hpbGRyZW5cIjpbXX0se1wiJGlkXCI6XCI5NlwiLFwiSW1wb3J0SWRcIjpcIlJFR1VMQVRJT04gSHlkcm9nZW4gU3RhbmRhcmQ6IERlc2lnbiB0byBiZSBmaW5hbGlzZWQgYW5kIGxhdW5jaGVkIGVhcmx5IDIwMjJcIixcIklzSW1wb3J0ZWRcIjpmYWxzZSxcIkNoaWxkcmVuXCI6W119LHtcIiRpZFwiOlwiOTdcIixcIkltcG9ydElkXCI6XCJSRUdVTEFUSU9OIEh5ZHJvZ2VuIEJ1c2luZXNzIE1vZGVsOiBIb1QgcHVibGlzaGVkOyBzdWJzZXF1ZW50IGZyYW1ld29yayBwdWJsaXNoZWQ7IGZpcnN0IHN1cHBvcnQgY29udHJhY3RzIGFsbG9jYXRlZFwiLFwiSXNJbXBvcnRlZFwiOmZhbHNlLFwiQ2hpbGRyZW5cIjpbXX0se1wiJGlkXCI6XCI5OFwiLFwiSW1wb3J0SWRcIjpcIkxPQ0FMIERFTElWRVJZIENsdXN0ZXIgU2VxdWVuY2luZzogRklEIG9uIHR3byAnVHJhY2sgMScgQ0NTIGNsdXN0ZXJzIGJ5IHRoZSBtaWQtMjAyMHNcIixcIklzSW1wb3J0ZWRcIjpmYWxzZSxcIkNoaWxkcmVuXCI6W119LHtcIiRpZFwiOlwiOTlcIixcIkltcG9ydElkXCI6XCJMT0NBTCBERUxJVkVSWSBIeWRyb2dlbiBCdXNpbmVzcyBNb2RlbDogRklEIG9uIGF0IGxlYXN0IDFHVyBoeWRyb2dlbiBjYXBhY2l0eVwiLFwiSXNJbXBvcnRlZFwiOmZhbHNlLFwiQ2hpbGRyZW5cIjpbXX0se1wiJGlkXCI6XCIxMDBcIixcIkltcG9ydElkXCI6XCJOSFMgTmV0IFplcm8gU3RyYXRlZ3lcIixcIklzSW1wb3J0ZWRcIjpmYWxzZSxcIkNoaWxkcmVuXCI6W119LHtcIiRpZFwiOlwiMTAxXCIsXCJJbXBvcnRJZFwiOlwiSGVhdGluZy0gTm8gbmV3IEdhcyBib2lsZXJzIHdpbGwgYmUgc29sZCAoR292ZXJtZW50KVwiLFwiSXNJbXBvcnRlZFwiOmZhbHNlLFwiQ2hpbGRyZW5cIjpbXX0se1wiJGlkXCI6XCIxMDJcIixcIkltcG9ydElkXCI6XCJTdGVlbC0gT3JlIEJhc2VkIE5ldCBaZXJvIChHb3Zlcm1lbnQvSW5kdXN0cnkpXCIsXCJJc0ltcG9ydGVkXCI6ZmFsc2UsXCJDaGlsZHJlblwiOltdfSx7XCIkaWRcIjpcIjEwM1wiLFwiSW1wb3J0SWRcIjpcIlBvd2VyLSBDbGVhbiBFbGVjdHJpY2l0eSAoR292ZXJtZW50L0luZHVzdHJ5KVwiLFwiSXNJbXBvcnRlZFwiOmZhbHNlLFwiQ2hpbGRyZW5cIjpbXX0se1wiJGlkXCI6XCIxMDRcIixcIkltcG9ydElkXCI6XCJUcmFuc3BvcnQtIEFsbCBjYXJzIE5ldCBaZXJvIGNhcGFibGUgKEdvdmVybWVudC9JbmR1c3RyeSlcIixcIklzSW1wb3J0ZWRcIjpmYWxzZSxcIkNoaWxkcmVuXCI6W119LHtcIiRpZFwiOlwiMTA1XCIsXCJJbXBvcnRJZFwiOlwiVHJhbnNwb3J0LSBFbmQgc2FsZSBvZiBuZXcgUGV0cm9sIGFuZCBEaWVzZWwgQ2FycyAoR292ZXJtZW50L0luZHVzdHJ5KVwiLFwiSXNJbXBvcnRlZFwiOmZhbHNlLFwiQ2hpbGRyZW5cIjpbXX0se1wiJGlkXCI6XCIxMDZcIixcIkltcG9ydElkXCI6XCJBdmlhdGlvbi0gTmV0IFplcm8gKEdvdmVybWVudClcIixcIklzSW1wb3J0ZWRcIjpmYWxzZSxcIkNoaWxkcmVuXCI6W119LHtcIiRpZFwiOlwiMTA3XCIsXCJJbXBvcnRJZFwiOlwiQXZpYXRpb24tIGVuYWJsZSBkZWxpdmVyeSBvZiAxMCUgIFN1c3RhaW5hYmxlIEF2aWF0aW9uIEZ1ZWxzIChTQUYpIGJ5IDIwMzAgKEdvdmVybWVudClcIixcIklzSW1wb3J0ZWRcIjpmYWxzZSxcIkNoaWxkcmVuXCI6W119LHtcIiRpZFwiOlwiMTA4XCIsXCJJbXBvcnRJZFwiOlwiUmFpbC0gTmV0IFplcm8gW1NDT1RMQU5EfSAoR292ZXJtZW50KVwiLFwiSXNJbXBvcnRlZFwiOmZhbHNlLFwiQ2hpbGRyZW5cIjpbXX0se1wiJGlkXCI6XCIxMDlcIixcIkltcG9ydElkXCI6XCJSYWlsLSBOZXQgWmVybyAoR292ZXJtZW50KVwiLFwiSXNJbXBvcnRlZFwiOmZhbHNlLFwiQ2hpbGRyZW5cIjpbXX0se1wiJGlkXCI6XCIxMTBcIixcIkltcG9ydElkXCI6XCJSZXRhaWwgKEJyaXRpc2ggUmV0YWlsIENvbnNvcnRpdW0gKEJSQykpLSBOZXQgWmVyb1wiLFwiSXNJbXBvcnRlZFwiOmZhbHNlLFwiQ2hpbGRyZW5cIjpbXX0se1wiJGlkXCI6XCIxMTFcIixcIkltcG9ydElkXCI6XCJDaGVtaWNhbHNcIixcIklzSW1wb3J0ZWRcIjpmYWxzZSxcIkNoaWxkcmVuXCI6W119LHtcIiRpZFwiOlwiMTEyXCIsXCJJbXBvcnRJZFwiOlwiRmluYW5jaWFsIGluc3RpdHV0aW9uc1wiLFwiSXNJbXBvcnRlZFwiOmZhbHNlLFwiQ2hpbGRyZW5cIjpbXX0se1wiJGlkXCI6XCIxMTNcIixcIkltcG9ydElkXCI6XCJMYW5kIC0gUmVzdG9yZSBhdCBsZWFzdCAzNSwwMDAgaGEgb2YgcGVhdGxhbmRzIGluIEVuZ2xhbmQgYnkgMjAyNSAoR292ZXJtZW50KVwiLFwiSXNJbXBvcnRlZFwiOmZhbHNlLFwiQ2hpbGRyZW5cIjpbXX0se1wiJGlkXCI6XCIxMTRcIixcIkltcG9ydElkXCI6XCJMYW5kIC0gMjgwLDAwMCBoZWN0YXJlcyBvZiBwZWF0IGluIEVuZ2xhbmQgYnkgMjA1MCAoR292ZXJtZW50KVwiLFwiSXNJbXBvcnRlZFwiOmZhbHNlLFwiQ2hpbGRyZW5cIjpbXX0se1wiJGlkXCI6XCIxMTVcIixcIkltcG9ydElkXCI6XCJGb29kIC0gRGVsaXZlciB0aGUgVU4gU3VzdGFpbmFibGUgRGV2ZWxvcG1lbnQgR29hbCAxMi4zIHRvIGhhbHZlIGZvb2Qgd2FzdGUgYnkgMjAzMC4gKEdvdmVybWVudClcIixcIklzSW1wb3J0ZWRcIjpmYWxzZSxcIkNoaWxkcmVuXCI6W119LHtcIiRpZFwiOlwiMTE2XCIsXCJJbXBvcnRJZFwiOlwiV2FzdGUgLSBuZWFyIGVsaW1pbmF0aW9uIG9mIGJpb2RlZ3JhZGFibGUgbXVuaWNpcGFsIHdhc3RlIHRvIGxhbmRmaWxsIGJ5IDIwMjguIChHb3Zlcm1lbnQpXCIsXCJJc0ltcG9ydGVkXCI6ZmFsc2UsXCJDaGlsZHJlblwiOltdfSx7XCIkaWRcIjpcIjExN1wiLFwiSW1wb3J0SWRcIjpcIkZvcmVzdCwgTGFuZCBhbmQgQWdyaWN1bHR1cmUgKEZMQUcpXCIsXCJJc0ltcG9ydGVkXCI6ZmFsc2UsXCJDaGlsZHJlblwiOltdfSx7XCIkaWRcIjpcIjExOFwiLFwiSW1wb3J0SWRcIjpcIkluZm9ybWF0aW9uIGFuZCBDb21tdW5pY2F0aW9uIFRlY2hub2xvZ3kgKElDVClcIixcIklzSW1wb3J0ZWRcIjpmYWxzZSxcIkNoaWxkcmVuXCI6W119LHtcIiRpZFwiOlwiMTE5XCIsXCJJbXBvcnRJZFwiOlwiRm9vZCBhbmQgRHJpbmsgTmV0IFplcm8gVGFyZ2V0IChGb29kIGFuZCBEcmluayBGZWRlcmF0aW9uIChGREYpKVwiLFwiSXNJbXBvcnRlZFwiOmZhbHNlLFwiQ2hpbGRyZW5cIjpbXX0se1wiJGlkXCI6XCIxMjBcIixcIkltcG9ydElkXCI6XCJQYWNrYWdpbmcgYW5kIFBhY2thZ2luZyBXYXN0ZTogaW50cm9kdWNpbmcgRXh0ZW5kZWQgUHJvZHVjZXIgUmVzcG9uc2liaWxpdHlcIixcIklzSW1wb3J0ZWRcIjp0cnVlLFwiQ2hpbGRyZW5cIjpbXX0se1wiJGlkXCI6XCIxMjFcIixcIkltcG9ydElkXCI6XCJQYWNrYWdpbmcgYW5kIFBhY2thZ2luZyBXYXN0ZTogcGFja2FnaW5nIHJldXNlIHRhcmdldHNcIixcIklzSW1wb3J0ZWRcIjp0cnVlLFwiQ2hpbGRyZW5cIjpbXX0se1wiJGlkXCI6XCIxMjJcIixcIkltcG9ydElkXCI6XCJVSydzIGxhcmdlc3QgcmVnaXN0ZXJlZCBjb21wYW5pZXMgYW5kIGZpbmFuY2lhbCBpbnN0aXR1dGlvbnMgbWFuZGF0ZWQgdG8gZGlzY2xvc2UgY2xpbWF0ZS1yZWxhdGVkIGluZm9ybWF0aW9uXCIsXCJJc0ltcG9ydGVkXCI6dHJ1ZSxcIkNoaWxkcmVuXCI6W119LHtcIiRpZFwiOlwiMTIzXCIsXCJJbXBvcnRJZFwiOlwiUGx1Zy1pbiBHcmFudCAtIENhcnNcIixcIklzSW1wb3J0ZWRcIjpmYWxzZSxcIkNoaWxkcmVuXCI6W119LHtcIiRpZFwiOlwiMTI0XCIsXCJJbXBvcnRJZFwiOlwiUGx1Zy1pbiBHcmFudCAtIE1vdG9yY3ljbGVzL01vcGVkc1wiLFwiSXNJbXBvcnRlZFwiOmZhbHNlLFwiQ2hpbGRyZW5cIjpbXX0se1wiJGlkXCI6XCIxMjVcIixcIkltcG9ydElkXCI6XCJQbHVnLWluIEdyYW50IC0gVGF4aXNcIixcIklzSW1wb3J0ZWRcIjpmYWxzZSxcIkNoaWxkcmVuXCI6W119LHtcIiRpZFwiOlwiMTI2XCIsXCJJbXBvcnRJZFwiOlwiRWxlY3RyaWMgVmVoaWNsZSBIb21lY2hhcmdlIFNjaGVtZSAoU21hcnQgb25seSkgXCIsXCJJc0ltcG9ydGVkXCI6ZmFsc2UsXCJDaGlsZHJlblwiOltdfSx7XCIkaWRcIjpcIjEyN1wiLFwiSW1wb3J0SWRcIjpcIkNoYXJnaW5nIEluZnJhc3RydWN0dXJlIEZ1bmRcIixcIklzSW1wb3J0ZWRcIjpmYWxzZSxcIkNoaWxkcmVuXCI6W119LHtcIiRpZFwiOlwiMTI4XCIsXCJJbXBvcnRJZFwiOlwiV29ya3BsYWNlIENoYXJnaW5nIFNjaGVtZVwiLFwiSXNJbXBvcnRlZFwiOmZhbHNlLFwiQ2hpbGRyZW5cIjpbXX0se1wiJGlkXCI6XCIxMjlcIixcIkltcG9ydElkXCI6XCJMb2NhbCBFViBJbmZyYXN0cnVjdHVyZSBGdW5kXCIsXCJJc0ltcG9ydGVkXCI6ZmFsc2UsXCJDaGlsZHJlblwiOltdfSx7XCIkaWRcIjpcIjEzMFwiLFwiSW1wb3J0SWRcIjpcIlNpZ25pZmljYW50IFplcm8gRW1pc3Npb25zIENhcGFiaWxpdHkgKFNaRUMpXCIsXCJJc0ltcG9ydGVkXCI6ZmFsc2UsXCJDaGlsZHJlblwiOltdfSx7XCIkaWRcIjpcIjEzMVwiLFwiSW1wb3J0SWRcIjpcIlJhcGlkIENoYXJnaW5nIEZ1bmRcIixcIklzSW1wb3J0ZWRcIjpmYWxzZSxcIkNoaWxkcmVuXCI6W119LHtcIiRpZFwiOlwiMTMyXCIsXCJJbXBvcnRJZFwiOlwiRGVsaXZlcnkgb2YgdGhlIEVWIEluZnJhc3RydWN0dXJlIFN0cmF0ZWd5IChHb3YudWspXCIsXCJJc0ltcG9ydGVkXCI6ZmFsc2UsXCJDaGlsZHJlblwiOltdfSx7XCIkaWRcIjpcIjEzM1wiLFwiSW1wb3J0SWRcIjpcIk5ldyBDYXJzIGFuZCBWYW5zIG11c3QgYmUgWmVybyBFbWlzc2lvbnMgYXQgdGhlIHRhaWxwaXBlXCIsXCJJc0ltcG9ydGVkXCI6ZmFsc2UsXCJDaGlsZHJlblwiOltdfSx7XCIkaWRcIjpcIjEzNFwiLFwiSW1wb3J0SWRcIjpcIkVuZCBvZiBTYWxlIG9mIFBldHJvbCAmIERpZXNlbCBDYXJzIGluIHRoZSBVS1wiLFwiSXNJbXBvcnRlZFwiOmZhbHNlLFwiQ2hpbGRyZW5cIjpbXX0se1wiJGlkXCI6XCIxMzVcIixcIkltcG9ydElkXCI6XCJIR1ZzICh1cCB0byAyNiB0b25uZXMpIHRvIGJlIFplcm8gRW1pc3Npb25zIGJ5IDIwMzVcIixcIklzSW1wb3J0ZWRcIjpmYWxzZSxcIkNoaWxkcmVuXCI6W119LHtcIiRpZFwiOlwiMTM2XCIsXCJJbXBvcnRJZFwiOlwiSEdWcyAob3ZlciAyNiB0b25uZXMpIHRvIGJlIFplcm8gRW1pc3Npb25zIGJ5IDIwNDBcIixcIklzSW1wb3J0ZWRcIjpmYWxzZSxcIkNoaWxkcmVuXCI6W119LHtcIiRpZFwiOlwiMTM3XCIsXCJJbXBvcnRJZFwiOlwiQWxsIFR3byBXaGVlbGVycyB0byBiZSBaZXJvIEVtaXNzaW9ucyBhdCB0aGUgVGFpbHBpcGUgYnkgMjAzNVwiLFwiSXNJbXBvcnRlZFwiOmZhbHNlLFwiQ2hpbGRyZW5cIjpbXX0se1wiJGlkXCI6XCIxMzhcIixcIkltcG9ydElkXCI6XCJaZXJvIEVtaXNzaW9uIENhcnMgLSBGYXZvdXJhYmxlIFRheCByYXRlcyB1bnRpbCBNYXJjaCAyMDI1XCIsXCJJc0ltcG9ydGVkXCI6ZmFsc2UsXCJDaGlsZHJlblwiOltdfSx7XCIkaWRcIjpcIjEzOVwiLFwiSW1wb3J0SWRcIjpcIlVsdHJhIGxvdyBlbWlzc2lvbnMgLSAyNSUgb2YgR292ZXJubWVudCBjYXIgYW5kIHZhbiBmbGVldCBieSAyMDIyXCIsXCJJc0ltcG9ydGVkXCI6ZmFsc2UsXCJDaGlsZHJlblwiOltdfSx7XCIkaWRcIjpcIjE0MFwiLFwiSW1wb3J0SWRcIjpcIlplcm8gZW1pc3Npb25zIC0gQWxsIEdvdmVybm1lbnQgY2FyIGFuZCB2YW4gZmxlZXQgYnkgMjAyN1wiLFwiSXNJbXBvcnRlZFwiOmZhbHNlLFwiQ2hpbGRyZW5cIjpbXX0se1wiJGlkXCI6XCIxNDFcIixcIkltcG9ydElkXCI6XCJPUkNTIChPbi1zdHJlZXQgUmVzaWRlbnRpYWwgQ2hhcmdlcG9pbnQgU2NoZW1lKVwiLFwiSXNJbXBvcnRlZFwiOmZhbHNlLFwiQ2hpbGRyZW5cIjpbXX0se1wiJGlkXCI6XCIxNDJcIixcIkltcG9ydElkXCI6XCJOZXcgcm9hZCB2ZWhpY2xlIENPMiBlbWlzc2lvbnMgcmVndWxhdGlvbnMgYnkgZW5kIDIwMjRcIixcIklzSW1wb3J0ZWRcIjpmYWxzZSxcIkNoaWxkcmVuXCI6W119LHtcIiRpZFwiOlwiMTQzXCIsXCJJbXBvcnRJZFwiOlwiUGx1Zy1pbiBHcmFudCAtIFZhbnNcIixcIklzSW1wb3J0ZWRcIjpmYWxzZSxcIkNoaWxkcmVuXCI6W119LHtcIiRpZFwiOlwiMTQ0XCIsXCJJbXBvcnRJZFwiOlwiWmVybyBFbWlzc2lvbiBDYXJzIC0gVkVEIGV4ZW1wdGlvblwiLFwiSXNJbXBvcnRlZFwiOmZhbHNlLFwiQ2hpbGRyZW5cIjpbXX0se1wiJGlkXCI6XCIxNDVcIixcIkltcG9ydElkXCI6XCJFbmhhbmNlZCBDYXBpdGFsIEFsbG93YW5jZXMgZm9yIEJ1c2luZXNzZXNcIixcIklzSW1wb3J0ZWRcIjpmYWxzZSxcIkNoaWxkcmVuXCI6W119LHtcIiRpZFwiOlwiMTQ2XCIsXCJJbXBvcnRJZFwiOlwiQXV0b21vdGl2ZSBUcmFuc2Zvcm1hdGlvbiBGdW5kXCIsXCJJc0ltcG9ydGVkXCI6ZmFsc2UsXCJDaGlsZHJlblwiOltdfSx7XCIkaWRcIjpcIjE0N1wiLFwiSW1wb3J0SWRcIjpcIlplcm8gRW1pc3Npb24gVmVoaWNsZSBNYW5kYXRlXCIsXCJJc0ltcG9ydGVkXCI6ZmFsc2UsXCJDaGlsZHJlblwiOltdfSx7XCIkaWRcIjpcIjE0OFwiLFwiSW1wb3J0SWRcIjpcIkVWIExvY2FsIEF1dGhvcml0eSBUb29sa2l0XCIsXCJJc0ltcG9ydGVkXCI6ZmFsc2UsXCJDaGlsZHJlblwiOltdfV19fSIsIkNvbHVtbnNNYXBwaW5nIjoiW3tcIiRpZFwiOlwiMVwiLFwiU2VsZWN0ZWRNYXBwaW5nXCI6MSxcIkNvbHVtbkhlYWRlclwiOlwiQ29sdW1uMFwiLFwiQ29sdW1uRnJpZW5kbHlOYW1lXCI6XCJTd2ltbGFuZXNcIn0se1wiJGlkXCI6XCIyXCIsXCJTZWxlY3RlZE1hcHBpbmdcIjoyLFwiQ29sdW1uSGVhZGVyXCI6XCJDb2x1bW4xXCIsXCJDb2x1bW5GcmllbmRseU5hbWVcIjpcIlBvbGljeS9NaWxlc3RvbmVzXCJ9LHtcIiRpZFwiOlwiM1wiLFwiU2VsZWN0ZWRNYXBwaW5nXCI6MyxcIkNvbHVtbkhlYWRlclwiOlwiQ29sdW1uMlwiLFwiQ29sdW1uRnJpZW5kbHlOYW1lXCI6XCJTdGFydCBkYXRlXCJ9LHtcIiRpZFwiOlwiNFwiLFwiU2VsZWN0ZWRNYXBwaW5nXCI6NCxcIkNvbHVtbkhlYWRlclwiOlwiQ29sdW1uM1wiLFwiQ29sdW1uRnJpZW5kbHlOYW1lXCI6XCJFbmQgZGF0ZVwifV0iLCJIZWFkZXJSb3dJbmRleCI6IjAiLCJNc2VTeW5jQnlVaWQiOiJGYWxzZSIsIlNvdXJjZVRlbXBsYXRlIjoie1wiJGlkXCI6XCIxXCIsXCJJZFwiOlwiY2MyNmY4NjMtMjdjZS00ODBlLWE1ODktYjNmMTJmMmQ2ZWIwXCIsXCJDdWx0dXJlSW5mb05hbWVcIjpcImVuLVVTXCIsXCJWZXJzaW9uXCI6e1wiJGlkXCI6XCIyXCIsXCJUZW1wbGF0ZURvbVZlcnNpb25cIjpcIjEuMi4w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fSxcIlNjYWxlXCI6e1wiJGlkXCI6XCIxOTB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E5MVwiLFwiU3RhcnREYXRlXCI6XCIwMDAxLTAxLTAxVDAwOjAwOjAwXCIsXCJFbmREYXRlXCI6XCIwMDAxLTAxLTAxVDAwOjAwOjAwXCIsXCJBdXRvRGF0ZVJhbmdlXCI6dHJ1ZSxcIldvcmtpbmdEYXlzXCI6MzEsXCJUb2RheU1hcmtlclRleHRcIjpcIlRvZGF5XCIsXCJBdXRvU2NhbGVUeXBlXCI6dHJ1ZSxcIlRpbWViYW5kU2NhbGVzXCI6e1wiJGlkXCI6XCIxOTJcIixcIlRvcFNjYWxlTGF5ZXJcIjp7XCIkaWRcIjpcIjE5M1wiLFwiRm9ybWF0XCI6XCJ3XCIsXCJUeXBlXCI6MX0sXCJNaWRkbGVTY2FsZUxheWVyXCI6e1wiJGlkXCI6XCIxOTRcIixcIkZvcm1hdFwiOm51bGwsXCJUeXBlXCI6MH0sXCJCb3R0b21TY2FsZUxheWVyXCI6e1wiJGlkXCI6XCIxOTVcIixcIkZvcm1hdFwiOm51bGwsXCJUeXBlXCI6MH19fSxcIk1pbGVzdG9uZXNcIjpbXSxcIlRhc2tzXCI6W10sXCJTd2ltbGFuZXNcIjpbXSxcIlN3aW1sYW5lc1YyXCI6W10sXCJTZXR0aW5nc1wiOntcIiRpZFwiOlwiMTk2XCIsXCJJbXBhT3B0aW9uc1wiOntcIiRpZFwiOlwiMTk3XCIsXCJMZWZ0VG9SaWdodFwiOmZhbHNlLFwiUGF5bG9hZE9wdGlvbnNcIjoyfX0sXCJUaW1lQ29uZmlndXJhdGlvblwiOntcIiRpZFwiOlwiMTk4XCIsXCJVc2VUaW1lXCI6ZmFsc2UsXCJXb3JrRGF5U3RhcnRcIjpcIjAwOjAwOjAwXCIsXCJXb3JrRGF5RW5kXCI6XCIyMzo1OTowMFwifX0iLCJSZWNlbnRDb2xvcnNDb2xsZWN0aW9uIjoiW10ifSwiU2V0dGluZ3MiOnsiJGlkIjoiNTIwIiwiSW1wYU9wdGlvbnMiOnsiJGlkIjoiNTIx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0LCJGaWxlUGF0aCI6IkM6XFxVc2Vyc1xcQmVuLmNvcHNvblxcR0VNU0VSViBMVERcXExvdyBDYXJib24gQnVzaW5lc3MgVW5pdCAtIERvY3VtZW50c1xcR2VuZXJhbFxcUG9saWN5IHRyYWNrZXIueGxzeCIsIlRpbWVDb25maWd1cmF0aW9uIjp7IiRpZCI6IjUyMiIsIlVzZVRpbWUiOmZhbHNlLCJXb3JrRGF5U3RhcnQiOiIwMDowMDowMCIsIldvcmtEYXlFbmQiOiIyMzo1OTowMCJ9LCJMYXN0VXNlZFRlbXBsYXRlSWQiOiJiZjRhN2RlOC0yMzAyLTQ2NzQtODk2ZS03ODM3ZDk4ZDlhZTgiLCJGaXJzdFdlZWtPZlllYXIiOjAsIlBsYWNlTWlsZXN0b25lQXRUaGVCZWdpbm5pbmdPZlRoZURheSI6ZmFsc2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TIMEBANDSCALETYPE" val="Years"/>
  <p:tag name="OTLTIMEBANDSCALEFORMAT" val="MMM"/>
  <p:tag name="OTLTIMEBANDCULTUREINFO" val="en-US"/>
  <p:tag name="OTLTIMEBANDQUICKPOSITION" val="Custom"/>
  <p:tag name="OTLTIMEBANDAUTODATERANGE" val="True"/>
  <p:tag name="OTLTIMEBANDSTARTDATE" val="0001-01-01T00:00:00.0000000"/>
  <p:tag name="OTLTIMEBANDWORKINGDAYS" val="Standard"/>
  <p:tag name="OTLTIMEBANDELAPSEDTIMEEXTENSION" val="False"/>
  <p:tag name="OTLTIMEBANDUSETIME" val="False"/>
  <p:tag name="OTLTIMEBANDTIMECONFIGWORKDAYSTART" val="00:00:00"/>
  <p:tag name="OTLTIMEBANDTIMECONFIGWORKDAYEND" val="23:59:00"/>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SCALEMARKING" val="Years"/>
  <p:tag name="OTLTIMEBANDAPPENDYEARONYEARCHANGE" val="False"/>
  <p:tag name="OTLTIMEBANDSHAPEPADDINGLEFT" val="0"/>
  <p:tag name="OTLTIMEBANDSHAPEHEIGHT" val="20"/>
  <p:tag name="OTLTIMEBANDSHAPETYPE" val="RoundedCornerRectangleTimeband"/>
  <p:tag name="OTLTIMEBANDTHREEDEFFECTS" val="Gel"/>
  <p:tag name="OTLTIMEBANDENDDATE" val="2030-12-31T23:59:00.0000000Z"/>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4-12-31T23:59:00.0000000Z"/>
  <p:tag name="OTLENDDATE" val="2026-12-31T23:59:00.0000000Z"/>
  <p:tag name="OTLDURATIONFORMAT" val="day"/>
  <p:tag name="OTLSPACING" val="3"/>
  <p:tag name="OTLSHAPETHICKNESSTYPE" val="Thin"/>
  <p:tag name="OTLDATEFORMATSTRING" val="M.yy"/>
  <p:tag name="OTLDATEFORMATSEPARATOR" val="."/>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ELAPSEDSTYLE" val="Th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Non-Domestic Private Rented Sector EPC Band B (England and Wales)"/>
  <p:tag name="OTLPOSITIONONTASK" val="None"/>
  <p:tag name="OTLRELATEDTASKID" val="00000000-0000-0000-0000-000000000000"/>
  <p:tag name="OTLDATEFORMATSTRING" val="M.yy"/>
  <p:tag name="OTLDATEFORMATSEPARATOR" val="."/>
  <p:tag name="OTLDATE" val="2030-12-31T23:59:00.0000000Z"/>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Packaging and Packaging Waste: introducing Extended Producer Responsibility (DEFRA)"/>
  <p:tag name="OTLPOSITIONONTASK" val="None"/>
  <p:tag name="OTLRELATEDTASKID" val="00000000-0000-0000-0000-000000000000"/>
  <p:tag name="OTLDATEFORMATSTRING" val="M.yy"/>
  <p:tag name="OTLDATEFORMATSEPARATOR" val="."/>
  <p:tag name="OTLDATE" val="2023-01-01T23:59:00.0000000Z"/>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Packaging and Packaging Waste: packaging reuse targets (DEFRA)"/>
  <p:tag name="OTLPOSITIONONTASK" val="None"/>
  <p:tag name="OTLRELATEDTASKID" val="00000000-0000-0000-0000-000000000000"/>
  <p:tag name="OTLDATEFORMATSTRING" val="M.yy"/>
  <p:tag name="OTLDATEFORMATSEPARATOR" val="."/>
  <p:tag name="OTLDATE" val="2025-01-01T23:59:00.0000000Z"/>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UK's largest registered companies and financial institutions mandated to disclose climate-related information (BEIS)"/>
  <p:tag name="OTLPOSITIONONTASK" val="None"/>
  <p:tag name="OTLRELATEDTASKID" val="00000000-0000-0000-0000-000000000000"/>
  <p:tag name="OTLDATEFORMATSTRING" val="M.yy"/>
  <p:tag name="OTLDATEFORMATSEPARATOR" val="."/>
  <p:tag name="OTLDATE" val="2022-04-06T23:59:00.0000000Z"/>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TODAYPOSITION" val="Below"/>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DIT Design">
  <a:themeElements>
    <a:clrScheme name="DIT">
      <a:dk1>
        <a:sysClr val="windowText" lastClr="000000"/>
      </a:dk1>
      <a:lt1>
        <a:sysClr val="window" lastClr="FFFFFF"/>
      </a:lt1>
      <a:dk2>
        <a:srgbClr val="00285F"/>
      </a:dk2>
      <a:lt2>
        <a:srgbClr val="E7E7E7"/>
      </a:lt2>
      <a:accent1>
        <a:srgbClr val="CF102D"/>
      </a:accent1>
      <a:accent2>
        <a:srgbClr val="00285F"/>
      </a:accent2>
      <a:accent3>
        <a:srgbClr val="004D44"/>
      </a:accent3>
      <a:accent4>
        <a:srgbClr val="4814A0"/>
      </a:accent4>
      <a:accent5>
        <a:srgbClr val="0063BE"/>
      </a:accent5>
      <a:accent6>
        <a:srgbClr val="E24912"/>
      </a:accent6>
      <a:hlink>
        <a:srgbClr val="0000FF"/>
      </a:hlink>
      <a:folHlink>
        <a:srgbClr val="800080"/>
      </a:folHlink>
    </a:clrScheme>
    <a:fontScheme name="10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0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T PowerPoint Template.potx" id="{B9D81CEA-B787-4978-BAD4-C05D7B3A31A5}" vid="{4EACA832-AC00-4434-8777-138E6F4EAFFA}"/>
    </a:ext>
  </a:extLst>
</a:theme>
</file>

<file path=ppt/theme/theme2.xml><?xml version="1.0" encoding="utf-8"?>
<a:theme xmlns:a="http://schemas.openxmlformats.org/drawingml/2006/main" name="Clarity_Brand_2021_v3">
  <a:themeElements>
    <a:clrScheme name="Clarity Brand New">
      <a:dk1>
        <a:srgbClr val="1C1F2A"/>
      </a:dk1>
      <a:lt1>
        <a:srgbClr val="F6F5F3"/>
      </a:lt1>
      <a:dk2>
        <a:srgbClr val="222222"/>
      </a:dk2>
      <a:lt2>
        <a:srgbClr val="F6F5F3"/>
      </a:lt2>
      <a:accent1>
        <a:srgbClr val="C0DF16"/>
      </a:accent1>
      <a:accent2>
        <a:srgbClr val="00ACA0"/>
      </a:accent2>
      <a:accent3>
        <a:srgbClr val="3E83A7"/>
      </a:accent3>
      <a:accent4>
        <a:srgbClr val="A83C71"/>
      </a:accent4>
      <a:accent5>
        <a:srgbClr val="6CC249"/>
      </a:accent5>
      <a:accent6>
        <a:srgbClr val="63B1BC"/>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600"/>
          </a:spcBef>
          <a:defRPr sz="1200" dirty="0" smtClean="0">
            <a:solidFill>
              <a:schemeClr val="tx1">
                <a:alpha val="70000"/>
              </a:schemeClr>
            </a:solidFill>
            <a:latin typeface="Poppins Light" pitchFamily="2" charset="77"/>
          </a:defRPr>
        </a:defPPr>
      </a:lstStyle>
    </a:txDef>
  </a:objectDefaults>
  <a:extraClrSchemeLst/>
  <a:extLst>
    <a:ext uri="{05A4C25C-085E-4340-85A3-A5531E510DB2}">
      <thm15:themeFamily xmlns:thm15="http://schemas.microsoft.com/office/thememl/2012/main" name="Clarity_Brand_2021_v3" id="{36885EDD-F222-9942-9951-F9FD4743A73B}" vid="{B9B25BF1-F2B1-F244-8A35-F1A9EBE7F7E3}"/>
    </a:ext>
  </a:extLst>
</a:theme>
</file>

<file path=ppt/theme/theme3.xml><?xml version="1.0" encoding="utf-8"?>
<a:theme xmlns:a="http://schemas.openxmlformats.org/drawingml/2006/main" name="Picture Background">
  <a:themeElements>
    <a:clrScheme name="Custom 2">
      <a:dk1>
        <a:srgbClr val="3C3C3B"/>
      </a:dk1>
      <a:lt1>
        <a:srgbClr val="FFFFFF"/>
      </a:lt1>
      <a:dk2>
        <a:srgbClr val="3C3C3B"/>
      </a:dk2>
      <a:lt2>
        <a:srgbClr val="FFFFFF"/>
      </a:lt2>
      <a:accent1>
        <a:srgbClr val="6FB967"/>
      </a:accent1>
      <a:accent2>
        <a:srgbClr val="9DC977"/>
      </a:accent2>
      <a:accent3>
        <a:srgbClr val="DFE69B"/>
      </a:accent3>
      <a:accent4>
        <a:srgbClr val="F5A059"/>
      </a:accent4>
      <a:accent5>
        <a:srgbClr val="FED061"/>
      </a:accent5>
      <a:accent6>
        <a:srgbClr val="F8ED62"/>
      </a:accent6>
      <a:hlink>
        <a:srgbClr val="9DC977"/>
      </a:hlink>
      <a:folHlink>
        <a:srgbClr val="6FB967"/>
      </a:folHlink>
    </a:clrScheme>
    <a:fontScheme name="Branding">
      <a:majorFont>
        <a:latin typeface="DIN 2014 Bold"/>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Template - Public" id="{8B715811-C4B1-42FE-8AC1-F998BC475FD4}" vid="{C373838E-1115-4CF6-9AB7-E722D3C73E09}"/>
    </a:ext>
  </a:extLst>
</a:theme>
</file>

<file path=ppt/theme/theme4.xml><?xml version="1.0" encoding="utf-8"?>
<a:theme xmlns:a="http://schemas.openxmlformats.org/drawingml/2006/main" name="Solid Block">
  <a:themeElements>
    <a:clrScheme name="Custom 2">
      <a:dk1>
        <a:srgbClr val="3C3C3B"/>
      </a:dk1>
      <a:lt1>
        <a:srgbClr val="FFFFFF"/>
      </a:lt1>
      <a:dk2>
        <a:srgbClr val="3C3C3B"/>
      </a:dk2>
      <a:lt2>
        <a:srgbClr val="FFFFFF"/>
      </a:lt2>
      <a:accent1>
        <a:srgbClr val="6FB967"/>
      </a:accent1>
      <a:accent2>
        <a:srgbClr val="9DC977"/>
      </a:accent2>
      <a:accent3>
        <a:srgbClr val="DFE69B"/>
      </a:accent3>
      <a:accent4>
        <a:srgbClr val="F5A059"/>
      </a:accent4>
      <a:accent5>
        <a:srgbClr val="FED061"/>
      </a:accent5>
      <a:accent6>
        <a:srgbClr val="F8ED62"/>
      </a:accent6>
      <a:hlink>
        <a:srgbClr val="9DC977"/>
      </a:hlink>
      <a:folHlink>
        <a:srgbClr val="6FB967"/>
      </a:folHlink>
    </a:clrScheme>
    <a:fontScheme name="Branding">
      <a:majorFont>
        <a:latin typeface="DIN 2014 Bold"/>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Template - Public" id="{8B715811-C4B1-42FE-8AC1-F998BC475FD4}" vid="{7B4BF678-00F0-46F5-A109-CD2E039F7072}"/>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872</Words>
  <Application>Microsoft Office PowerPoint</Application>
  <PresentationFormat>Widescreen</PresentationFormat>
  <Paragraphs>165</Paragraphs>
  <Slides>13</Slides>
  <Notes>7</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13</vt:i4>
      </vt:variant>
    </vt:vector>
  </HeadingPairs>
  <TitlesOfParts>
    <vt:vector size="33" baseType="lpstr">
      <vt:lpstr>Arial</vt:lpstr>
      <vt:lpstr>Arial </vt:lpstr>
      <vt:lpstr>Calibri</vt:lpstr>
      <vt:lpstr>Calibri Light</vt:lpstr>
      <vt:lpstr>Century Gothic</vt:lpstr>
      <vt:lpstr>DIN 2014 Bold</vt:lpstr>
      <vt:lpstr>DIN-Bold</vt:lpstr>
      <vt:lpstr>GDS Transport</vt:lpstr>
      <vt:lpstr>HelveticaNeueLT Std</vt:lpstr>
      <vt:lpstr>Poppins</vt:lpstr>
      <vt:lpstr>Poppins ExtraLight</vt:lpstr>
      <vt:lpstr>Poppins Light</vt:lpstr>
      <vt:lpstr>Poppins SemiBold</vt:lpstr>
      <vt:lpstr>Proxima Nova</vt:lpstr>
      <vt:lpstr>Webdings</vt:lpstr>
      <vt:lpstr>DIT Design</vt:lpstr>
      <vt:lpstr>Clarity_Brand_2021_v3</vt:lpstr>
      <vt:lpstr>Picture Background</vt:lpstr>
      <vt:lpstr>Solid Block</vt:lpstr>
      <vt:lpstr>Custom Design</vt:lpstr>
      <vt:lpstr>PowerPoint Presentation</vt:lpstr>
      <vt:lpstr>Agenda</vt:lpstr>
      <vt:lpstr>Why? Speaker and subject</vt:lpstr>
      <vt:lpstr>PowerPoint Presentation</vt:lpstr>
      <vt:lpstr>PowerPoint Presentation</vt:lpstr>
      <vt:lpstr>PowerPoint Presentation</vt:lpstr>
      <vt:lpstr>Decarbonisation - Progress made</vt:lpstr>
      <vt:lpstr>Business Sector Emissions</vt:lpstr>
      <vt:lpstr>policy changes: impacting SMEs</vt:lpstr>
      <vt:lpstr>Outlook for SMEs</vt:lpstr>
      <vt:lpstr>PowerPoint Presentation</vt:lpstr>
      <vt:lpstr>Selection of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Osborne, Denise</dc:creator>
  <cp:lastModifiedBy>Covlea, Maria</cp:lastModifiedBy>
  <cp:revision>24</cp:revision>
  <dcterms:created xsi:type="dcterms:W3CDTF">2021-06-30T10:05:17Z</dcterms:created>
  <dcterms:modified xsi:type="dcterms:W3CDTF">2022-03-23T11:11:00Z</dcterms:modified>
</cp:coreProperties>
</file>