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1" r:id="rId3"/>
    <p:sldId id="282" r:id="rId4"/>
    <p:sldId id="268" r:id="rId5"/>
    <p:sldId id="280" r:id="rId6"/>
    <p:sldId id="278" r:id="rId7"/>
    <p:sldId id="269" r:id="rId8"/>
    <p:sldId id="270" r:id="rId9"/>
    <p:sldId id="289" r:id="rId10"/>
    <p:sldId id="292" r:id="rId11"/>
    <p:sldId id="293" r:id="rId12"/>
    <p:sldId id="291" r:id="rId13"/>
    <p:sldId id="294" r:id="rId14"/>
    <p:sldId id="300" r:id="rId15"/>
    <p:sldId id="301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F6E"/>
    <a:srgbClr val="41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8AEBA-4D47-4C89-81B4-2F64ED6226B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8714-4159-4353-A9F0-A33826FA4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6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98714-4159-4353-A9F0-A33826FA46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3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98714-4159-4353-A9F0-A33826FA46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7015-5DDC-4708-AC6A-54FF9B6A0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EACF0-DAE5-4846-A568-3BB65894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2F502-CE77-4689-81CF-C342C3D0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DB7F8-16FA-48E1-B169-DFE6F3F6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F2955-CA00-4D5E-ABCC-49AA9D59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2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BDE2-5379-4E93-B1D3-CD0B74C4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C4998-1F92-4EE5-83A6-42F6AABE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69C66-CFFA-47B8-9E4C-21748FC6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2F6A-7BE5-44A5-8711-202275C3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2E95-B87C-4528-9706-CD969D3B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0AD37-07F9-4A9A-8D81-94F03385A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6A6CF-9E74-4D26-86B3-44B3485D0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F8B0-2558-4939-8BBF-9510DC25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5742-33E3-4D83-ADE9-C90D5AFF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F82E6-E0D2-4820-BB0D-DDBFF5E9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solidFill>
          <a:srgbClr val="41B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 presentation by Laura Bentley for Small Businesses"/>
          <p:cNvSpPr txBox="1">
            <a:spLocks noGrp="1"/>
          </p:cNvSpPr>
          <p:nvPr>
            <p:ph type="subTitle" sz="quarter" idx="1" hasCustomPrompt="1"/>
          </p:nvPr>
        </p:nvSpPr>
        <p:spPr>
          <a:xfrm>
            <a:off x="573464" y="4051004"/>
            <a:ext cx="10527777" cy="291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6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A presentation by </a:t>
            </a:r>
            <a:r>
              <a:rPr lang="en-GB" dirty="0"/>
              <a:t>Name Here for Name Here</a:t>
            </a:r>
            <a:endParaRPr dirty="0"/>
          </a:p>
        </p:txBody>
      </p:sp>
      <p:pic>
        <p:nvPicPr>
          <p:cNvPr id="14" name="pasted-image.pdf" descr="pasted-image.pdf"/>
          <p:cNvPicPr>
            <a:picLocks noChangeAspect="1"/>
          </p:cNvPicPr>
          <p:nvPr userDrawn="1"/>
        </p:nvPicPr>
        <p:blipFill rotWithShape="1">
          <a:blip r:embed="rId2"/>
          <a:srcRect b="14479"/>
          <a:stretch/>
        </p:blipFill>
        <p:spPr>
          <a:xfrm>
            <a:off x="9284864" y="714878"/>
            <a:ext cx="2333672" cy="117228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is would be where the presentation title would go."/>
          <p:cNvSpPr txBox="1">
            <a:spLocks noGrp="1"/>
          </p:cNvSpPr>
          <p:nvPr>
            <p:ph type="ctrTitle"/>
          </p:nvPr>
        </p:nvSpPr>
        <p:spPr>
          <a:xfrm>
            <a:off x="573464" y="750142"/>
            <a:ext cx="10527777" cy="307215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64" b="1">
                <a:solidFill>
                  <a:srgbClr val="515F6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This would be where the presentation title would go.</a:t>
            </a:r>
          </a:p>
        </p:txBody>
      </p:sp>
    </p:spTree>
    <p:extLst>
      <p:ext uri="{BB962C8B-B14F-4D97-AF65-F5344CB8AC3E}">
        <p14:creationId xmlns:p14="http://schemas.microsoft.com/office/powerpoint/2010/main" val="423327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8D73-7F68-43FA-AC94-8D3AB2EA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F074D-8649-41B5-85B7-A56CDC5C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5C44-84E9-40DA-9BFC-1A814BA7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AE5F-1C8D-4CB8-8FE5-36DF9B39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33883-9B6B-46F2-A533-B270BB73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3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CD0B-A742-4C63-9B5F-18A8176D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AFF06-F66B-4B1B-964C-48AEBAF87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202EF-E50E-4F58-88F5-B89744FF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9751E-F98E-404D-A9C1-27A6BF57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FFE3-E7A5-40F9-B38D-796A9933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6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2172-8847-4984-B132-F100E49A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02F5-D43B-4A41-AC78-843BCF661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C6585-4D0F-44B9-A609-7C5A34D66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57510-D206-4CA7-8E0B-DF8FC979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9D1B3-DF13-41AF-81AF-70E4A88B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3E422-7C03-4524-97F7-6C58822E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8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9764-87C6-400C-9B98-0129184B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079FE-A00A-4231-A6DF-AB8825D9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90E00-2603-4D64-A287-87719C3ED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92451-EAE7-4734-9F0A-3603D4DEE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CBFEA-A3FA-44CF-87F5-E2A2AEA4B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7F4ED-0CC5-43D7-A3DB-69BD1349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CC2F0-7554-4422-B3BE-1D93200E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5A398-03BE-4A7D-8DAA-248AD840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7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2A1F-5F23-4AA0-82ED-C9DB4FDF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F7DED-22EA-467A-9F29-225F6FE8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2FFE1-8730-48B5-9D97-0CD1D136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C9857-ECA1-4DF5-98F7-0C2F57E2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1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FBE22-B8FA-4589-95FB-10B0405E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ACBFC-551C-428A-BF3C-853873D0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2180B-9432-429B-869D-294022B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B351-5EAA-4B59-9BC7-3272A5CF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DAFD-CAB5-476F-9CE2-09213D6C8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FD791-DA72-4786-81C4-FE4C76010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140A9-6353-4AFE-BD1E-EA04ECD2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0439D-61FB-42D7-A73E-DBA60D31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BC9FC-AF61-43B9-910F-04A346AA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6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56A4-47A5-4CBA-9976-E4D8F08E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814C3-C46F-4108-8FBB-4966F4F20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2238-262A-48F2-95FF-05BDB391B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DF6FF-AB41-476B-B8B4-1A356E44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F098D-DF6A-4F2B-AAA6-8B1BD202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FBBD5-F7D3-4340-B951-176DAC49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8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D9561-913A-4E80-AB64-34284F26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2F9-C633-4335-86EA-AF79C0C8D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D654F-C3D3-4F33-BD86-AABC166C9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C5F1-2F33-4852-A19C-24E06C5CEA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58002-10FE-4B96-8937-DD574B4E5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3809-C472-4A49-9C7B-3B1E514C0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3D74-76AC-42DE-A730-5CCFE2A91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DB9D81-8937-4BF0-8AA5-96D66128F30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73464" y="5121048"/>
            <a:ext cx="10527777" cy="291255"/>
          </a:xfrm>
        </p:spPr>
        <p:txBody>
          <a:bodyPr/>
          <a:lstStyle/>
          <a:p>
            <a:r>
              <a:rPr lang="en-GB" dirty="0"/>
              <a:t>Lee Osborne, Federation of Small Businesses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C117C1-97C7-4D05-9A8A-FC0E60CF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63" y="3307405"/>
            <a:ext cx="10527777" cy="1662752"/>
          </a:xfrm>
        </p:spPr>
        <p:txBody>
          <a:bodyPr/>
          <a:lstStyle/>
          <a:p>
            <a:r>
              <a:rPr lang="en-GB" dirty="0"/>
              <a:t>FSB net zero research and FSB Sustainability Hub</a:t>
            </a:r>
          </a:p>
        </p:txBody>
      </p:sp>
    </p:spTree>
    <p:extLst>
      <p:ext uri="{BB962C8B-B14F-4D97-AF65-F5344CB8AC3E}">
        <p14:creationId xmlns:p14="http://schemas.microsoft.com/office/powerpoint/2010/main" val="45869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5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70D505-C97F-0982-D637-BB70E3CD4449}"/>
              </a:ext>
            </a:extLst>
          </p:cNvPr>
          <p:cNvSpPr/>
          <p:nvPr/>
        </p:nvSpPr>
        <p:spPr>
          <a:xfrm>
            <a:off x="438309" y="564009"/>
            <a:ext cx="5535525" cy="5729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5B09F-640B-45CF-E1EB-4D260D933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1" r="31848"/>
          <a:stretch/>
        </p:blipFill>
        <p:spPr>
          <a:xfrm>
            <a:off x="641180" y="1418633"/>
            <a:ext cx="5129784" cy="40207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705CBB-0D9B-8DEC-1A77-68E0A5FF6EA5}"/>
              </a:ext>
            </a:extLst>
          </p:cNvPr>
          <p:cNvSpPr/>
          <p:nvPr/>
        </p:nvSpPr>
        <p:spPr>
          <a:xfrm>
            <a:off x="6218168" y="564008"/>
            <a:ext cx="5535525" cy="5729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2E282-327A-DC30-4DF8-B401868A8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035" y="1319377"/>
            <a:ext cx="5129784" cy="42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5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106E03-CE9C-5212-34BF-DC1A88D6D082}"/>
              </a:ext>
            </a:extLst>
          </p:cNvPr>
          <p:cNvSpPr/>
          <p:nvPr/>
        </p:nvSpPr>
        <p:spPr>
          <a:xfrm>
            <a:off x="438307" y="644332"/>
            <a:ext cx="5535525" cy="5729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F5BAF-9803-998A-EF37-229AE410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7" y="1739436"/>
            <a:ext cx="5120444" cy="33791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4B6BAC-7928-AA2E-23A5-81C48DB781E5}"/>
              </a:ext>
            </a:extLst>
          </p:cNvPr>
          <p:cNvSpPr/>
          <p:nvPr/>
        </p:nvSpPr>
        <p:spPr>
          <a:xfrm>
            <a:off x="6218170" y="644332"/>
            <a:ext cx="5535525" cy="5729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8896B-5E84-C938-AC71-F221E3265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72" y="1375707"/>
            <a:ext cx="4415684" cy="41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5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42E38A-507D-6639-BF00-0EF5F783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4" y="195050"/>
            <a:ext cx="5588171" cy="2997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633357-BBD1-C664-AF03-442C2BCAD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39" y="736667"/>
            <a:ext cx="5550584" cy="3032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83FD8-4813-F9B3-318D-AE3BC57E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436"/>
          <a:stretch/>
        </p:blipFill>
        <p:spPr>
          <a:xfrm>
            <a:off x="7698632" y="1241656"/>
            <a:ext cx="4401220" cy="2963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E06AE-9296-AD80-10FD-C1D8C1155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34" y="3398901"/>
            <a:ext cx="4514509" cy="275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818419-BB01-550B-A39F-8796663D0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839" y="3970546"/>
            <a:ext cx="5372376" cy="2806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asted-image.pdf" descr="pasted-image.pdf">
            <a:extLst>
              <a:ext uri="{FF2B5EF4-FFF2-40B4-BE49-F238E27FC236}">
                <a16:creationId xmlns:a16="http://schemas.microsoft.com/office/drawing/2014/main" id="{AFC06033-B0B1-1BE5-7733-61FE099E0C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479"/>
          <a:stretch/>
        </p:blipFill>
        <p:spPr>
          <a:xfrm>
            <a:off x="11153553" y="6302031"/>
            <a:ext cx="946299" cy="4753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501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75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A5DED-A909-5229-27F0-54ABA4C3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48" y="806754"/>
            <a:ext cx="5638635" cy="52439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22BFF-1825-1FEB-13B1-5BEA396B3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08" y="798656"/>
            <a:ext cx="3252945" cy="28707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35EE05-2535-FEDA-6FD9-D52EA58433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461"/>
          <a:stretch/>
        </p:blipFill>
        <p:spPr>
          <a:xfrm>
            <a:off x="7883059" y="4820773"/>
            <a:ext cx="3502643" cy="8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75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AC89E-6BB6-9B47-641E-FEFE4D53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6" y="815009"/>
            <a:ext cx="5902408" cy="5227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7CE7F-1EC7-7AD9-51EB-91946429F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28" y="788395"/>
            <a:ext cx="3746303" cy="2854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ED2AB-A0A2-8D9A-ADF5-18D8B3AF0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379"/>
          <a:stretch/>
        </p:blipFill>
        <p:spPr>
          <a:xfrm>
            <a:off x="7763305" y="4258525"/>
            <a:ext cx="3744226" cy="19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75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8B0F000-B94D-DC9B-CBED-3EC243E9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25"/>
          <a:stretch/>
        </p:blipFill>
        <p:spPr>
          <a:xfrm>
            <a:off x="726233" y="639168"/>
            <a:ext cx="3983096" cy="817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32123-1C0F-9B5E-EF8F-F2E2C5C1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270" y="1284540"/>
            <a:ext cx="4459507" cy="5010684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93A9A1-A32D-59C3-D4B2-A1F0EBD8F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84"/>
          <a:stretch/>
        </p:blipFill>
        <p:spPr>
          <a:xfrm>
            <a:off x="7663293" y="769249"/>
            <a:ext cx="3942173" cy="291446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498F3444-4EAA-9F82-B7AB-B9E9395FD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293" y="4691318"/>
            <a:ext cx="3911242" cy="10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17C1-97C7-4D05-9A8A-FC0E60CF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632" y="2963221"/>
            <a:ext cx="4974735" cy="931557"/>
          </a:xfrm>
        </p:spPr>
        <p:txBody>
          <a:bodyPr>
            <a:normAutofit/>
          </a:bodyPr>
          <a:lstStyle/>
          <a:p>
            <a:r>
              <a:rPr lang="en-GB" sz="3600" b="0" dirty="0"/>
              <a:t>Thank you for listening. </a:t>
            </a:r>
          </a:p>
        </p:txBody>
      </p:sp>
    </p:spTree>
    <p:extLst>
      <p:ext uri="{BB962C8B-B14F-4D97-AF65-F5344CB8AC3E}">
        <p14:creationId xmlns:p14="http://schemas.microsoft.com/office/powerpoint/2010/main" val="86592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E172C1-1193-4504-8EB6-82FC0F37F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49"/>
          <a:stretch/>
        </p:blipFill>
        <p:spPr>
          <a:xfrm>
            <a:off x="496585" y="405620"/>
            <a:ext cx="11198830" cy="6046760"/>
          </a:xfrm>
          <a:prstGeom prst="rect">
            <a:avLst/>
          </a:prstGeom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D5F340D6-DD87-45EE-8305-277361314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79"/>
          <a:stretch/>
        </p:blipFill>
        <p:spPr>
          <a:xfrm>
            <a:off x="9263440" y="680936"/>
            <a:ext cx="2207591" cy="1108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723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5CF71-C9D7-43D7-B5D9-81EE13CD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914" y="422399"/>
            <a:ext cx="8798169" cy="1325563"/>
          </a:xfrm>
        </p:spPr>
        <p:txBody>
          <a:bodyPr/>
          <a:lstStyle/>
          <a:p>
            <a:r>
              <a:rPr lang="en-GB" dirty="0">
                <a:solidFill>
                  <a:srgbClr val="41B9BA"/>
                </a:solidFill>
              </a:rPr>
              <a:t>Climate change and small businesses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A4E7C9-E6F0-4C98-AE97-137C2DF30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9" y="6099663"/>
            <a:ext cx="1038023" cy="463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06754-632D-42FE-92D6-080C424DD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9"/>
          <a:stretch/>
        </p:blipFill>
        <p:spPr>
          <a:xfrm>
            <a:off x="2060481" y="1747962"/>
            <a:ext cx="8071038" cy="41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5CF71-C9D7-43D7-B5D9-81EE13CD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929" y="248167"/>
            <a:ext cx="8816163" cy="1325563"/>
          </a:xfrm>
        </p:spPr>
        <p:txBody>
          <a:bodyPr/>
          <a:lstStyle/>
          <a:p>
            <a:r>
              <a:rPr lang="en-GB" dirty="0">
                <a:solidFill>
                  <a:srgbClr val="41B9BA"/>
                </a:solidFill>
              </a:rPr>
              <a:t>Climate change and small businesses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2832E1C-FB67-487D-B97F-1739AC47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9" y="6099663"/>
            <a:ext cx="1038023" cy="463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13547-7512-4625-A12D-C56E495AA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780" y="1562157"/>
            <a:ext cx="6026460" cy="47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5CF71-C9D7-43D7-B5D9-81EE13CD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441" y="341176"/>
            <a:ext cx="9327117" cy="1325563"/>
          </a:xfrm>
        </p:spPr>
        <p:txBody>
          <a:bodyPr/>
          <a:lstStyle/>
          <a:p>
            <a:r>
              <a:rPr lang="en-GB" dirty="0">
                <a:solidFill>
                  <a:srgbClr val="41B9BA"/>
                </a:solidFill>
              </a:rPr>
              <a:t>Small firms making a difference: increasing energy efficiency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2832E1C-FB67-487D-B97F-1739AC47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9" y="6099663"/>
            <a:ext cx="1038023" cy="463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BA9B0E-BEAA-4AAF-940A-79F2624D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21" y="2192574"/>
            <a:ext cx="2453550" cy="2918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2754F1-871E-47ED-8DC4-4E375491E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58" y="1666739"/>
            <a:ext cx="5818571" cy="44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5CF71-C9D7-43D7-B5D9-81EE13CD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5" y="416613"/>
            <a:ext cx="7903029" cy="1325563"/>
          </a:xfrm>
        </p:spPr>
        <p:txBody>
          <a:bodyPr/>
          <a:lstStyle/>
          <a:p>
            <a:r>
              <a:rPr lang="en-GB" dirty="0">
                <a:solidFill>
                  <a:srgbClr val="41B9BA"/>
                </a:solidFill>
              </a:rPr>
              <a:t>Small firms making a difference: Recycling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2832E1C-FB67-487D-B97F-1739AC47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9" y="6099663"/>
            <a:ext cx="1038023" cy="463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9876D-9429-4E71-AEA6-FF5D0243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44504"/>
            <a:ext cx="2670673" cy="2968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8E018-55ED-4493-9179-246343872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77" y="2257647"/>
            <a:ext cx="8290714" cy="24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5CF71-C9D7-43D7-B5D9-81EE13CD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12" y="261781"/>
            <a:ext cx="4683002" cy="18581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41B9BA"/>
                </a:solidFill>
              </a:rPr>
              <a:t>Shaping the way forward: zero emission vehicles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EF5FA9F-87C3-48BF-B0DB-73F6433B3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9" y="6099663"/>
            <a:ext cx="1038023" cy="463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6B8A14-474F-43AC-A137-D96DD8C20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227" y="2119943"/>
            <a:ext cx="3053229" cy="3672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3F95A1-D642-4243-9A91-343169DC7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078" y="892044"/>
            <a:ext cx="4610337" cy="50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5CF71-C9D7-43D7-B5D9-81EE13CD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217" y="304839"/>
            <a:ext cx="8923565" cy="1325563"/>
          </a:xfrm>
        </p:spPr>
        <p:txBody>
          <a:bodyPr/>
          <a:lstStyle/>
          <a:p>
            <a:r>
              <a:rPr lang="en-GB" dirty="0">
                <a:solidFill>
                  <a:srgbClr val="41B9BA"/>
                </a:solidFill>
              </a:rPr>
              <a:t>Shaping the way forward: Business rates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A6E3ACD-EA2E-459B-8399-668ABBF55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9" y="6099663"/>
            <a:ext cx="1038023" cy="463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91B2E7-1756-43E6-A3F8-B44593F60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267" y="1829604"/>
            <a:ext cx="2393304" cy="2829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A4CA8-32D0-49BA-9F13-5E312DE0A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03" y="1596500"/>
            <a:ext cx="6787898" cy="4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CDD7-2220-4502-BF53-9C7DFCD2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04" y="449644"/>
            <a:ext cx="9661989" cy="1325563"/>
          </a:xfrm>
        </p:spPr>
        <p:txBody>
          <a:bodyPr/>
          <a:lstStyle/>
          <a:p>
            <a:r>
              <a:rPr lang="en-GB" dirty="0">
                <a:solidFill>
                  <a:srgbClr val="41B9BA"/>
                </a:solidFill>
              </a:rPr>
              <a:t>Shaping the way forward: support from LEPs and local authorities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BAC17-4467-428E-86D9-97538836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95" y="2069122"/>
            <a:ext cx="6902805" cy="454048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19407F-0ACC-E9B9-2F14-65F695B1D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9" y="6099663"/>
            <a:ext cx="1038023" cy="4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9954</TotalTime>
  <Words>74</Words>
  <Application>Microsoft Office PowerPoint</Application>
  <PresentationFormat>Widescreen</PresentationFormat>
  <Paragraphs>12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Proxima Nova</vt:lpstr>
      <vt:lpstr>Office Theme</vt:lpstr>
      <vt:lpstr>FSB net zero research and FSB Sustainability Hub</vt:lpstr>
      <vt:lpstr>PowerPoint Presentation</vt:lpstr>
      <vt:lpstr>Climate change and small businesses</vt:lpstr>
      <vt:lpstr>Climate change and small businesses</vt:lpstr>
      <vt:lpstr>Small firms making a difference: increasing energy efficiency</vt:lpstr>
      <vt:lpstr>Small firms making a difference: Recycling</vt:lpstr>
      <vt:lpstr>Shaping the way forward: zero emission vehicles</vt:lpstr>
      <vt:lpstr>Shaping the way forward: Business rates</vt:lpstr>
      <vt:lpstr>Shaping the way forward: support from LEPs and local authorities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FSB NZ SURVEY</dc:title>
  <dc:creator>Friederike Andres</dc:creator>
  <cp:lastModifiedBy>Lee Osborne</cp:lastModifiedBy>
  <cp:revision>6</cp:revision>
  <dcterms:created xsi:type="dcterms:W3CDTF">2021-10-22T12:46:19Z</dcterms:created>
  <dcterms:modified xsi:type="dcterms:W3CDTF">2022-07-21T13:02:21Z</dcterms:modified>
</cp:coreProperties>
</file>