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71" r:id="rId8"/>
    <p:sldId id="268" r:id="rId9"/>
    <p:sldId id="270" r:id="rId10"/>
    <p:sldId id="259" r:id="rId11"/>
    <p:sldId id="272" r:id="rId12"/>
    <p:sldId id="260" r:id="rId13"/>
    <p:sldId id="261" r:id="rId14"/>
    <p:sldId id="262" r:id="rId15"/>
    <p:sldId id="273" r:id="rId16"/>
    <p:sldId id="263" r:id="rId17"/>
    <p:sldId id="264" r:id="rId18"/>
    <p:sldId id="265" r:id="rId19"/>
    <p:sldId id="266" r:id="rId20"/>
    <p:sldId id="275" r:id="rId21"/>
    <p:sldId id="267" r:id="rId22"/>
    <p:sldId id="269"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BBC62-6617-4521-A636-7AB1A177DCA2}" v="3774" dt="2022-09-09T07:05:07.224"/>
    <p1510:client id="{F76E3BDB-0963-48CB-BEF4-F780D55F6150}" v="91" dt="2022-09-08T16:08:19.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Snazell" userId="S::timsnazell@warwickshire.gov.uk::90f698a1-c367-46e5-b9a7-45f67e34daaf" providerId="AD" clId="Web-{5546BB02-574B-4D89-8DD7-D73BBE17C7A9}"/>
    <pc:docChg chg="addSld modSld">
      <pc:chgData name="Tim Snazell" userId="S::timsnazell@warwickshire.gov.uk::90f698a1-c367-46e5-b9a7-45f67e34daaf" providerId="AD" clId="Web-{5546BB02-574B-4D89-8DD7-D73BBE17C7A9}" dt="2022-09-06T10:06:07.926" v="432" actId="20577"/>
      <pc:docMkLst>
        <pc:docMk/>
      </pc:docMkLst>
      <pc:sldChg chg="addSp delSp modSp new mod setBg">
        <pc:chgData name="Tim Snazell" userId="S::timsnazell@warwickshire.gov.uk::90f698a1-c367-46e5-b9a7-45f67e34daaf" providerId="AD" clId="Web-{5546BB02-574B-4D89-8DD7-D73BBE17C7A9}" dt="2022-09-06T10:06:07.926" v="432" actId="20577"/>
        <pc:sldMkLst>
          <pc:docMk/>
          <pc:sldMk cId="3827778889" sldId="269"/>
        </pc:sldMkLst>
        <pc:spChg chg="del">
          <ac:chgData name="Tim Snazell" userId="S::timsnazell@warwickshire.gov.uk::90f698a1-c367-46e5-b9a7-45f67e34daaf" providerId="AD" clId="Web-{5546BB02-574B-4D89-8DD7-D73BBE17C7A9}" dt="2022-09-06T09:56:01.101" v="2"/>
          <ac:spMkLst>
            <pc:docMk/>
            <pc:sldMk cId="3827778889" sldId="269"/>
            <ac:spMk id="2" creationId="{1C6CAA02-A90F-677C-7302-0DEDCF277D7B}"/>
          </ac:spMkLst>
        </pc:spChg>
        <pc:spChg chg="del">
          <ac:chgData name="Tim Snazell" userId="S::timsnazell@warwickshire.gov.uk::90f698a1-c367-46e5-b9a7-45f67e34daaf" providerId="AD" clId="Web-{5546BB02-574B-4D89-8DD7-D73BBE17C7A9}" dt="2022-09-06T09:56:01.101" v="2"/>
          <ac:spMkLst>
            <pc:docMk/>
            <pc:sldMk cId="3827778889" sldId="269"/>
            <ac:spMk id="3" creationId="{B35D1AE5-9769-AA5C-55C7-F92E690523A9}"/>
          </ac:spMkLst>
        </pc:spChg>
        <pc:spChg chg="add">
          <ac:chgData name="Tim Snazell" userId="S::timsnazell@warwickshire.gov.uk::90f698a1-c367-46e5-b9a7-45f67e34daaf" providerId="AD" clId="Web-{5546BB02-574B-4D89-8DD7-D73BBE17C7A9}" dt="2022-09-06T09:56:24.070" v="6"/>
          <ac:spMkLst>
            <pc:docMk/>
            <pc:sldMk cId="3827778889" sldId="269"/>
            <ac:spMk id="7" creationId="{EA7F5034-4147-5C68-7FD2-D5C4CA2E4DF2}"/>
          </ac:spMkLst>
        </pc:spChg>
        <pc:spChg chg="add mod">
          <ac:chgData name="Tim Snazell" userId="S::timsnazell@warwickshire.gov.uk::90f698a1-c367-46e5-b9a7-45f67e34daaf" providerId="AD" clId="Web-{5546BB02-574B-4D89-8DD7-D73BBE17C7A9}" dt="2022-09-06T10:06:07.926" v="432" actId="20577"/>
          <ac:spMkLst>
            <pc:docMk/>
            <pc:sldMk cId="3827778889" sldId="269"/>
            <ac:spMk id="8" creationId="{8BE9D18C-8C68-BD25-D4C7-374978FE4981}"/>
          </ac:spMkLst>
        </pc:spChg>
        <pc:picChg chg="add mod">
          <ac:chgData name="Tim Snazell" userId="S::timsnazell@warwickshire.gov.uk::90f698a1-c367-46e5-b9a7-45f67e34daaf" providerId="AD" clId="Web-{5546BB02-574B-4D89-8DD7-D73BBE17C7A9}" dt="2022-09-06T09:56:17.632" v="5" actId="14100"/>
          <ac:picMkLst>
            <pc:docMk/>
            <pc:sldMk cId="3827778889" sldId="269"/>
            <ac:picMk id="5" creationId="{FC6EA97A-B19F-F2C8-9631-9AC43BFCB473}"/>
          </ac:picMkLst>
        </pc:picChg>
      </pc:sldChg>
    </pc:docChg>
  </pc:docChgLst>
  <pc:docChgLst>
    <pc:chgData name="Kate Castle" userId="S::katecastle@warwickshire.gov.uk::5893005e-1770-4e21-83f3-5955ceb293ec" providerId="AD" clId="Web-{C9D78D8A-5543-4F96-A0D8-CACE73B089D0}"/>
    <pc:docChg chg="modSld">
      <pc:chgData name="Kate Castle" userId="S::katecastle@warwickshire.gov.uk::5893005e-1770-4e21-83f3-5955ceb293ec" providerId="AD" clId="Web-{C9D78D8A-5543-4F96-A0D8-CACE73B089D0}" dt="2022-09-06T14:03:58.922" v="4" actId="20577"/>
      <pc:docMkLst>
        <pc:docMk/>
      </pc:docMkLst>
      <pc:sldChg chg="modSp">
        <pc:chgData name="Kate Castle" userId="S::katecastle@warwickshire.gov.uk::5893005e-1770-4e21-83f3-5955ceb293ec" providerId="AD" clId="Web-{C9D78D8A-5543-4F96-A0D8-CACE73B089D0}" dt="2022-09-06T14:03:58.922" v="4" actId="20577"/>
        <pc:sldMkLst>
          <pc:docMk/>
          <pc:sldMk cId="2601496497" sldId="258"/>
        </pc:sldMkLst>
        <pc:spChg chg="mod">
          <ac:chgData name="Kate Castle" userId="S::katecastle@warwickshire.gov.uk::5893005e-1770-4e21-83f3-5955ceb293ec" providerId="AD" clId="Web-{C9D78D8A-5543-4F96-A0D8-CACE73B089D0}" dt="2022-09-06T14:03:58.922" v="4" actId="20577"/>
          <ac:spMkLst>
            <pc:docMk/>
            <pc:sldMk cId="2601496497" sldId="258"/>
            <ac:spMk id="3" creationId="{5B1ED0A4-672F-40D8-83DF-67CC8138112C}"/>
          </ac:spMkLst>
        </pc:spChg>
      </pc:sldChg>
    </pc:docChg>
  </pc:docChgLst>
  <pc:docChgLst>
    <pc:chgData name="Tim Snazell" userId="S::timsnazell@warwickshire.gov.uk::90f698a1-c367-46e5-b9a7-45f67e34daaf" providerId="AD" clId="Web-{8077BBC1-6534-43B5-983C-2A971CDFA5AC}"/>
    <pc:docChg chg="modSld">
      <pc:chgData name="Tim Snazell" userId="S::timsnazell@warwickshire.gov.uk::90f698a1-c367-46e5-b9a7-45f67e34daaf" providerId="AD" clId="Web-{8077BBC1-6534-43B5-983C-2A971CDFA5AC}" dt="2022-09-06T11:52:55.403" v="563" actId="20577"/>
      <pc:docMkLst>
        <pc:docMk/>
      </pc:docMkLst>
      <pc:sldChg chg="modSp">
        <pc:chgData name="Tim Snazell" userId="S::timsnazell@warwickshire.gov.uk::90f698a1-c367-46e5-b9a7-45f67e34daaf" providerId="AD" clId="Web-{8077BBC1-6534-43B5-983C-2A971CDFA5AC}" dt="2022-09-06T11:52:55.403" v="563" actId="20577"/>
        <pc:sldMkLst>
          <pc:docMk/>
          <pc:sldMk cId="4098296634" sldId="265"/>
        </pc:sldMkLst>
        <pc:spChg chg="mod">
          <ac:chgData name="Tim Snazell" userId="S::timsnazell@warwickshire.gov.uk::90f698a1-c367-46e5-b9a7-45f67e34daaf" providerId="AD" clId="Web-{8077BBC1-6534-43B5-983C-2A971CDFA5AC}" dt="2022-09-06T11:52:55.403" v="563" actId="20577"/>
          <ac:spMkLst>
            <pc:docMk/>
            <pc:sldMk cId="4098296634" sldId="265"/>
            <ac:spMk id="3" creationId="{6ADF2703-465D-4435-9B17-C6DED41BEFC7}"/>
          </ac:spMkLst>
        </pc:spChg>
      </pc:sldChg>
      <pc:sldChg chg="modSp">
        <pc:chgData name="Tim Snazell" userId="S::timsnazell@warwickshire.gov.uk::90f698a1-c367-46e5-b9a7-45f67e34daaf" providerId="AD" clId="Web-{8077BBC1-6534-43B5-983C-2A971CDFA5AC}" dt="2022-09-06T11:40:45.869" v="438" actId="20577"/>
        <pc:sldMkLst>
          <pc:docMk/>
          <pc:sldMk cId="169389908" sldId="268"/>
        </pc:sldMkLst>
        <pc:spChg chg="mod">
          <ac:chgData name="Tim Snazell" userId="S::timsnazell@warwickshire.gov.uk::90f698a1-c367-46e5-b9a7-45f67e34daaf" providerId="AD" clId="Web-{8077BBC1-6534-43B5-983C-2A971CDFA5AC}" dt="2022-09-06T11:40:45.869" v="438" actId="20577"/>
          <ac:spMkLst>
            <pc:docMk/>
            <pc:sldMk cId="169389908" sldId="268"/>
            <ac:spMk id="2" creationId="{A3D0AB88-01B5-EC62-3D01-1CE8624910A9}"/>
          </ac:spMkLst>
        </pc:spChg>
      </pc:sldChg>
    </pc:docChg>
  </pc:docChgLst>
  <pc:docChgLst>
    <pc:chgData name="Tim Snazell" userId="S::timsnazell@warwickshire.gov.uk::90f698a1-c367-46e5-b9a7-45f67e34daaf" providerId="AD" clId="Web-{F76E3BDB-0963-48CB-BEF4-F780D55F6150}"/>
    <pc:docChg chg="modSld">
      <pc:chgData name="Tim Snazell" userId="S::timsnazell@warwickshire.gov.uk::90f698a1-c367-46e5-b9a7-45f67e34daaf" providerId="AD" clId="Web-{F76E3BDB-0963-48CB-BEF4-F780D55F6150}" dt="2022-09-08T16:08:19.446" v="73" actId="20577"/>
      <pc:docMkLst>
        <pc:docMk/>
      </pc:docMkLst>
      <pc:sldChg chg="modSp">
        <pc:chgData name="Tim Snazell" userId="S::timsnazell@warwickshire.gov.uk::90f698a1-c367-46e5-b9a7-45f67e34daaf" providerId="AD" clId="Web-{F76E3BDB-0963-48CB-BEF4-F780D55F6150}" dt="2022-09-08T14:16:34.855" v="9" actId="20577"/>
        <pc:sldMkLst>
          <pc:docMk/>
          <pc:sldMk cId="3544723911" sldId="260"/>
        </pc:sldMkLst>
        <pc:spChg chg="mod">
          <ac:chgData name="Tim Snazell" userId="S::timsnazell@warwickshire.gov.uk::90f698a1-c367-46e5-b9a7-45f67e34daaf" providerId="AD" clId="Web-{F76E3BDB-0963-48CB-BEF4-F780D55F6150}" dt="2022-09-08T14:16:34.855" v="9" actId="20577"/>
          <ac:spMkLst>
            <pc:docMk/>
            <pc:sldMk cId="3544723911" sldId="260"/>
            <ac:spMk id="3" creationId="{6ADF2703-465D-4435-9B17-C6DED41BEFC7}"/>
          </ac:spMkLst>
        </pc:spChg>
      </pc:sldChg>
      <pc:sldChg chg="modSp">
        <pc:chgData name="Tim Snazell" userId="S::timsnazell@warwickshire.gov.uk::90f698a1-c367-46e5-b9a7-45f67e34daaf" providerId="AD" clId="Web-{F76E3BDB-0963-48CB-BEF4-F780D55F6150}" dt="2022-09-08T14:17:41.407" v="10" actId="20577"/>
        <pc:sldMkLst>
          <pc:docMk/>
          <pc:sldMk cId="989869058" sldId="261"/>
        </pc:sldMkLst>
        <pc:spChg chg="mod">
          <ac:chgData name="Tim Snazell" userId="S::timsnazell@warwickshire.gov.uk::90f698a1-c367-46e5-b9a7-45f67e34daaf" providerId="AD" clId="Web-{F76E3BDB-0963-48CB-BEF4-F780D55F6150}" dt="2022-09-08T14:17:41.407" v="10" actId="20577"/>
          <ac:spMkLst>
            <pc:docMk/>
            <pc:sldMk cId="989869058" sldId="261"/>
            <ac:spMk id="3" creationId="{6ADF2703-465D-4435-9B17-C6DED41BEFC7}"/>
          </ac:spMkLst>
        </pc:spChg>
      </pc:sldChg>
      <pc:sldChg chg="modSp">
        <pc:chgData name="Tim Snazell" userId="S::timsnazell@warwickshire.gov.uk::90f698a1-c367-46e5-b9a7-45f67e34daaf" providerId="AD" clId="Web-{F76E3BDB-0963-48CB-BEF4-F780D55F6150}" dt="2022-09-08T14:59:21.053" v="20" actId="20577"/>
        <pc:sldMkLst>
          <pc:docMk/>
          <pc:sldMk cId="40680212" sldId="263"/>
        </pc:sldMkLst>
        <pc:spChg chg="mod">
          <ac:chgData name="Tim Snazell" userId="S::timsnazell@warwickshire.gov.uk::90f698a1-c367-46e5-b9a7-45f67e34daaf" providerId="AD" clId="Web-{F76E3BDB-0963-48CB-BEF4-F780D55F6150}" dt="2022-09-08T14:59:21.053" v="20" actId="20577"/>
          <ac:spMkLst>
            <pc:docMk/>
            <pc:sldMk cId="40680212" sldId="263"/>
            <ac:spMk id="3" creationId="{6ADF2703-465D-4435-9B17-C6DED41BEFC7}"/>
          </ac:spMkLst>
        </pc:spChg>
      </pc:sldChg>
      <pc:sldChg chg="modSp">
        <pc:chgData name="Tim Snazell" userId="S::timsnazell@warwickshire.gov.uk::90f698a1-c367-46e5-b9a7-45f67e34daaf" providerId="AD" clId="Web-{F76E3BDB-0963-48CB-BEF4-F780D55F6150}" dt="2022-09-08T15:30:46.154" v="27" actId="20577"/>
        <pc:sldMkLst>
          <pc:docMk/>
          <pc:sldMk cId="4098296634" sldId="265"/>
        </pc:sldMkLst>
        <pc:spChg chg="mod">
          <ac:chgData name="Tim Snazell" userId="S::timsnazell@warwickshire.gov.uk::90f698a1-c367-46e5-b9a7-45f67e34daaf" providerId="AD" clId="Web-{F76E3BDB-0963-48CB-BEF4-F780D55F6150}" dt="2022-09-08T15:30:46.154" v="27" actId="20577"/>
          <ac:spMkLst>
            <pc:docMk/>
            <pc:sldMk cId="4098296634" sldId="265"/>
            <ac:spMk id="3" creationId="{6ADF2703-465D-4435-9B17-C6DED41BEFC7}"/>
          </ac:spMkLst>
        </pc:spChg>
      </pc:sldChg>
      <pc:sldChg chg="addSp modSp">
        <pc:chgData name="Tim Snazell" userId="S::timsnazell@warwickshire.gov.uk::90f698a1-c367-46e5-b9a7-45f67e34daaf" providerId="AD" clId="Web-{F76E3BDB-0963-48CB-BEF4-F780D55F6150}" dt="2022-09-08T15:38:54.027" v="37" actId="1076"/>
        <pc:sldMkLst>
          <pc:docMk/>
          <pc:sldMk cId="3648335474" sldId="266"/>
        </pc:sldMkLst>
        <pc:spChg chg="mod">
          <ac:chgData name="Tim Snazell" userId="S::timsnazell@warwickshire.gov.uk::90f698a1-c367-46e5-b9a7-45f67e34daaf" providerId="AD" clId="Web-{F76E3BDB-0963-48CB-BEF4-F780D55F6150}" dt="2022-09-08T15:38:45.136" v="34" actId="14100"/>
          <ac:spMkLst>
            <pc:docMk/>
            <pc:sldMk cId="3648335474" sldId="266"/>
            <ac:spMk id="3" creationId="{6ADF2703-465D-4435-9B17-C6DED41BEFC7}"/>
          </ac:spMkLst>
        </pc:spChg>
        <pc:picChg chg="add mod">
          <ac:chgData name="Tim Snazell" userId="S::timsnazell@warwickshire.gov.uk::90f698a1-c367-46e5-b9a7-45f67e34daaf" providerId="AD" clId="Web-{F76E3BDB-0963-48CB-BEF4-F780D55F6150}" dt="2022-09-08T15:38:54.027" v="37" actId="1076"/>
          <ac:picMkLst>
            <pc:docMk/>
            <pc:sldMk cId="3648335474" sldId="266"/>
            <ac:picMk id="6" creationId="{D8D97B24-74B6-263F-9914-942398E8DC9D}"/>
          </ac:picMkLst>
        </pc:picChg>
      </pc:sldChg>
      <pc:sldChg chg="modSp">
        <pc:chgData name="Tim Snazell" userId="S::timsnazell@warwickshire.gov.uk::90f698a1-c367-46e5-b9a7-45f67e34daaf" providerId="AD" clId="Web-{F76E3BDB-0963-48CB-BEF4-F780D55F6150}" dt="2022-09-08T16:07:09.288" v="68" actId="20577"/>
        <pc:sldMkLst>
          <pc:docMk/>
          <pc:sldMk cId="2959080510" sldId="267"/>
        </pc:sldMkLst>
        <pc:spChg chg="mod">
          <ac:chgData name="Tim Snazell" userId="S::timsnazell@warwickshire.gov.uk::90f698a1-c367-46e5-b9a7-45f67e34daaf" providerId="AD" clId="Web-{F76E3BDB-0963-48CB-BEF4-F780D55F6150}" dt="2022-09-08T16:07:09.288" v="68" actId="20577"/>
          <ac:spMkLst>
            <pc:docMk/>
            <pc:sldMk cId="2959080510" sldId="267"/>
            <ac:spMk id="3" creationId="{6ADF2703-465D-4435-9B17-C6DED41BEFC7}"/>
          </ac:spMkLst>
        </pc:spChg>
      </pc:sldChg>
      <pc:sldChg chg="modSp">
        <pc:chgData name="Tim Snazell" userId="S::timsnazell@warwickshire.gov.uk::90f698a1-c367-46e5-b9a7-45f67e34daaf" providerId="AD" clId="Web-{F76E3BDB-0963-48CB-BEF4-F780D55F6150}" dt="2022-09-08T16:08:19.446" v="73" actId="20577"/>
        <pc:sldMkLst>
          <pc:docMk/>
          <pc:sldMk cId="3827778889" sldId="269"/>
        </pc:sldMkLst>
        <pc:spChg chg="mod">
          <ac:chgData name="Tim Snazell" userId="S::timsnazell@warwickshire.gov.uk::90f698a1-c367-46e5-b9a7-45f67e34daaf" providerId="AD" clId="Web-{F76E3BDB-0963-48CB-BEF4-F780D55F6150}" dt="2022-09-08T16:08:19.446" v="73" actId="20577"/>
          <ac:spMkLst>
            <pc:docMk/>
            <pc:sldMk cId="3827778889" sldId="269"/>
            <ac:spMk id="8" creationId="{8BE9D18C-8C68-BD25-D4C7-374978FE4981}"/>
          </ac:spMkLst>
        </pc:spChg>
      </pc:sldChg>
      <pc:sldChg chg="modSp">
        <pc:chgData name="Tim Snazell" userId="S::timsnazell@warwickshire.gov.uk::90f698a1-c367-46e5-b9a7-45f67e34daaf" providerId="AD" clId="Web-{F76E3BDB-0963-48CB-BEF4-F780D55F6150}" dt="2022-09-08T14:12:45.745" v="7" actId="20577"/>
        <pc:sldMkLst>
          <pc:docMk/>
          <pc:sldMk cId="1112067733" sldId="272"/>
        </pc:sldMkLst>
        <pc:spChg chg="mod">
          <ac:chgData name="Tim Snazell" userId="S::timsnazell@warwickshire.gov.uk::90f698a1-c367-46e5-b9a7-45f67e34daaf" providerId="AD" clId="Web-{F76E3BDB-0963-48CB-BEF4-F780D55F6150}" dt="2022-09-08T14:12:45.745" v="7" actId="20577"/>
          <ac:spMkLst>
            <pc:docMk/>
            <pc:sldMk cId="1112067733" sldId="272"/>
            <ac:spMk id="3" creationId="{6ADF2703-465D-4435-9B17-C6DED41BEFC7}"/>
          </ac:spMkLst>
        </pc:spChg>
        <pc:picChg chg="mod">
          <ac:chgData name="Tim Snazell" userId="S::timsnazell@warwickshire.gov.uk::90f698a1-c367-46e5-b9a7-45f67e34daaf" providerId="AD" clId="Web-{F76E3BDB-0963-48CB-BEF4-F780D55F6150}" dt="2022-09-08T13:54:01.006" v="3" actId="1076"/>
          <ac:picMkLst>
            <pc:docMk/>
            <pc:sldMk cId="1112067733" sldId="272"/>
            <ac:picMk id="4" creationId="{4A207D3B-EB9A-45AF-ACFF-DBCB613451EF}"/>
          </ac:picMkLst>
        </pc:picChg>
      </pc:sldChg>
      <pc:sldChg chg="modSp">
        <pc:chgData name="Tim Snazell" userId="S::timsnazell@warwickshire.gov.uk::90f698a1-c367-46e5-b9a7-45f67e34daaf" providerId="AD" clId="Web-{F76E3BDB-0963-48CB-BEF4-F780D55F6150}" dt="2022-09-08T14:58:44.349" v="17" actId="20577"/>
        <pc:sldMkLst>
          <pc:docMk/>
          <pc:sldMk cId="374701621" sldId="273"/>
        </pc:sldMkLst>
        <pc:spChg chg="mod">
          <ac:chgData name="Tim Snazell" userId="S::timsnazell@warwickshire.gov.uk::90f698a1-c367-46e5-b9a7-45f67e34daaf" providerId="AD" clId="Web-{F76E3BDB-0963-48CB-BEF4-F780D55F6150}" dt="2022-09-08T14:58:44.349" v="17" actId="20577"/>
          <ac:spMkLst>
            <pc:docMk/>
            <pc:sldMk cId="374701621" sldId="273"/>
            <ac:spMk id="8" creationId="{4EA531DE-60D3-54F0-3574-A94D01C3BCC5}"/>
          </ac:spMkLst>
        </pc:spChg>
      </pc:sldChg>
      <pc:sldChg chg="modSp">
        <pc:chgData name="Tim Snazell" userId="S::timsnazell@warwickshire.gov.uk::90f698a1-c367-46e5-b9a7-45f67e34daaf" providerId="AD" clId="Web-{F76E3BDB-0963-48CB-BEF4-F780D55F6150}" dt="2022-09-08T16:01:32.542" v="62" actId="20577"/>
        <pc:sldMkLst>
          <pc:docMk/>
          <pc:sldMk cId="1160814657" sldId="275"/>
        </pc:sldMkLst>
        <pc:spChg chg="mod">
          <ac:chgData name="Tim Snazell" userId="S::timsnazell@warwickshire.gov.uk::90f698a1-c367-46e5-b9a7-45f67e34daaf" providerId="AD" clId="Web-{F76E3BDB-0963-48CB-BEF4-F780D55F6150}" dt="2022-09-08T15:59:18.662" v="57" actId="14100"/>
          <ac:spMkLst>
            <pc:docMk/>
            <pc:sldMk cId="1160814657" sldId="275"/>
            <ac:spMk id="2" creationId="{558E14B7-937D-4B68-ABE5-1CF62795714A}"/>
          </ac:spMkLst>
        </pc:spChg>
        <pc:spChg chg="mod">
          <ac:chgData name="Tim Snazell" userId="S::timsnazell@warwickshire.gov.uk::90f698a1-c367-46e5-b9a7-45f67e34daaf" providerId="AD" clId="Web-{F76E3BDB-0963-48CB-BEF4-F780D55F6150}" dt="2022-09-08T16:01:32.542" v="62" actId="20577"/>
          <ac:spMkLst>
            <pc:docMk/>
            <pc:sldMk cId="1160814657" sldId="275"/>
            <ac:spMk id="8" creationId="{00FF13B8-A500-C94C-6EBB-C4D609B61D16}"/>
          </ac:spMkLst>
        </pc:spChg>
        <pc:picChg chg="mod">
          <ac:chgData name="Tim Snazell" userId="S::timsnazell@warwickshire.gov.uk::90f698a1-c367-46e5-b9a7-45f67e34daaf" providerId="AD" clId="Web-{F76E3BDB-0963-48CB-BEF4-F780D55F6150}" dt="2022-09-08T15:59:21.678" v="58" actId="14100"/>
          <ac:picMkLst>
            <pc:docMk/>
            <pc:sldMk cId="1160814657" sldId="275"/>
            <ac:picMk id="9" creationId="{96FF137B-90A6-A637-87EA-7A0085E30E0A}"/>
          </ac:picMkLst>
        </pc:picChg>
      </pc:sldChg>
    </pc:docChg>
  </pc:docChgLst>
  <pc:docChgLst>
    <pc:chgData name="Tim Snazell" userId="S::timsnazell@warwickshire.gov.uk::90f698a1-c367-46e5-b9a7-45f67e34daaf" providerId="AD" clId="Web-{5E7D0C13-804C-401F-AA8E-5C928578EE4C}"/>
    <pc:docChg chg="modSld">
      <pc:chgData name="Tim Snazell" userId="S::timsnazell@warwickshire.gov.uk::90f698a1-c367-46e5-b9a7-45f67e34daaf" providerId="AD" clId="Web-{5E7D0C13-804C-401F-AA8E-5C928578EE4C}" dt="2022-09-06T10:50:31.860" v="505" actId="20577"/>
      <pc:docMkLst>
        <pc:docMk/>
      </pc:docMkLst>
      <pc:sldChg chg="modSp">
        <pc:chgData name="Tim Snazell" userId="S::timsnazell@warwickshire.gov.uk::90f698a1-c367-46e5-b9a7-45f67e34daaf" providerId="AD" clId="Web-{5E7D0C13-804C-401F-AA8E-5C928578EE4C}" dt="2022-09-06T10:50:31.860" v="505" actId="20577"/>
        <pc:sldMkLst>
          <pc:docMk/>
          <pc:sldMk cId="3827778889" sldId="269"/>
        </pc:sldMkLst>
        <pc:spChg chg="mod">
          <ac:chgData name="Tim Snazell" userId="S::timsnazell@warwickshire.gov.uk::90f698a1-c367-46e5-b9a7-45f67e34daaf" providerId="AD" clId="Web-{5E7D0C13-804C-401F-AA8E-5C928578EE4C}" dt="2022-09-06T10:50:31.860" v="505" actId="20577"/>
          <ac:spMkLst>
            <pc:docMk/>
            <pc:sldMk cId="3827778889" sldId="269"/>
            <ac:spMk id="8" creationId="{8BE9D18C-8C68-BD25-D4C7-374978FE4981}"/>
          </ac:spMkLst>
        </pc:spChg>
      </pc:sldChg>
    </pc:docChg>
  </pc:docChgLst>
  <pc:docChgLst>
    <pc:chgData name="Tim Snazell" userId="S::timsnazell@warwickshire.gov.uk::90f698a1-c367-46e5-b9a7-45f67e34daaf" providerId="AD" clId="Web-{9FF9ADEC-CBD7-4E1C-0277-E103A64390E5}"/>
    <pc:docChg chg="modSld">
      <pc:chgData name="Tim Snazell" userId="S::timsnazell@warwickshire.gov.uk::90f698a1-c367-46e5-b9a7-45f67e34daaf" providerId="AD" clId="Web-{9FF9ADEC-CBD7-4E1C-0277-E103A64390E5}" dt="2022-09-07T15:00:13.972" v="1" actId="20577"/>
      <pc:docMkLst>
        <pc:docMk/>
      </pc:docMkLst>
      <pc:sldChg chg="modSp">
        <pc:chgData name="Tim Snazell" userId="S::timsnazell@warwickshire.gov.uk::90f698a1-c367-46e5-b9a7-45f67e34daaf" providerId="AD" clId="Web-{9FF9ADEC-CBD7-4E1C-0277-E103A64390E5}" dt="2022-09-07T15:00:13.972" v="1" actId="20577"/>
        <pc:sldMkLst>
          <pc:docMk/>
          <pc:sldMk cId="3648335474" sldId="266"/>
        </pc:sldMkLst>
        <pc:spChg chg="mod">
          <ac:chgData name="Tim Snazell" userId="S::timsnazell@warwickshire.gov.uk::90f698a1-c367-46e5-b9a7-45f67e34daaf" providerId="AD" clId="Web-{9FF9ADEC-CBD7-4E1C-0277-E103A64390E5}" dt="2022-09-07T15:00:13.972" v="1" actId="20577"/>
          <ac:spMkLst>
            <pc:docMk/>
            <pc:sldMk cId="3648335474" sldId="266"/>
            <ac:spMk id="3" creationId="{6ADF2703-465D-4435-9B17-C6DED41BEFC7}"/>
          </ac:spMkLst>
        </pc:spChg>
      </pc:sldChg>
    </pc:docChg>
  </pc:docChgLst>
  <pc:docChgLst>
    <pc:chgData name="Sam Gehin" userId="f5c91eba-562f-4eee-80fd-1b864c2f213c" providerId="ADAL" clId="{844BBC62-6617-4521-A636-7AB1A177DCA2}"/>
    <pc:docChg chg="undo custSel addSld modSld sldOrd modMainMaster">
      <pc:chgData name="Sam Gehin" userId="f5c91eba-562f-4eee-80fd-1b864c2f213c" providerId="ADAL" clId="{844BBC62-6617-4521-A636-7AB1A177DCA2}" dt="2022-09-09T08:30:33.191" v="6027" actId="1076"/>
      <pc:docMkLst>
        <pc:docMk/>
      </pc:docMkLst>
      <pc:sldChg chg="addSp modSp mod setBg">
        <pc:chgData name="Sam Gehin" userId="f5c91eba-562f-4eee-80fd-1b864c2f213c" providerId="ADAL" clId="{844BBC62-6617-4521-A636-7AB1A177DCA2}" dt="2022-09-06T14:19:51.194" v="5606" actId="2711"/>
        <pc:sldMkLst>
          <pc:docMk/>
          <pc:sldMk cId="3554587931" sldId="256"/>
        </pc:sldMkLst>
        <pc:spChg chg="mod">
          <ac:chgData name="Sam Gehin" userId="f5c91eba-562f-4eee-80fd-1b864c2f213c" providerId="ADAL" clId="{844BBC62-6617-4521-A636-7AB1A177DCA2}" dt="2022-09-06T09:54:10.272" v="601" actId="2711"/>
          <ac:spMkLst>
            <pc:docMk/>
            <pc:sldMk cId="3554587931" sldId="256"/>
            <ac:spMk id="2" creationId="{80F58DA6-D021-4AA5-A7E3-3F4152605383}"/>
          </ac:spMkLst>
        </pc:spChg>
        <pc:spChg chg="mod">
          <ac:chgData name="Sam Gehin" userId="f5c91eba-562f-4eee-80fd-1b864c2f213c" providerId="ADAL" clId="{844BBC62-6617-4521-A636-7AB1A177DCA2}" dt="2022-09-06T14:19:51.194" v="5606" actId="2711"/>
          <ac:spMkLst>
            <pc:docMk/>
            <pc:sldMk cId="3554587931" sldId="256"/>
            <ac:spMk id="3" creationId="{D5D3B8FC-E3CA-496E-A791-00EA264F621F}"/>
          </ac:spMkLst>
        </pc:spChg>
        <pc:picChg chg="mod">
          <ac:chgData name="Sam Gehin" userId="f5c91eba-562f-4eee-80fd-1b864c2f213c" providerId="ADAL" clId="{844BBC62-6617-4521-A636-7AB1A177DCA2}" dt="2022-08-24T10:00:45.651" v="160" actId="1076"/>
          <ac:picMkLst>
            <pc:docMk/>
            <pc:sldMk cId="3554587931" sldId="256"/>
            <ac:picMk id="4" creationId="{14282F15-CDFF-448A-BF2B-A337F9927881}"/>
          </ac:picMkLst>
        </pc:picChg>
        <pc:picChg chg="add mod">
          <ac:chgData name="Sam Gehin" userId="f5c91eba-562f-4eee-80fd-1b864c2f213c" providerId="ADAL" clId="{844BBC62-6617-4521-A636-7AB1A177DCA2}" dt="2022-09-06T11:16:05.318" v="1233" actId="1076"/>
          <ac:picMkLst>
            <pc:docMk/>
            <pc:sldMk cId="3554587931" sldId="256"/>
            <ac:picMk id="6" creationId="{3C45B371-E765-47D5-80E5-AC56BD40CECB}"/>
          </ac:picMkLst>
        </pc:picChg>
        <pc:picChg chg="add mod">
          <ac:chgData name="Sam Gehin" userId="f5c91eba-562f-4eee-80fd-1b864c2f213c" providerId="ADAL" clId="{844BBC62-6617-4521-A636-7AB1A177DCA2}" dt="2022-09-06T11:15:59.846" v="1231" actId="1076"/>
          <ac:picMkLst>
            <pc:docMk/>
            <pc:sldMk cId="3554587931" sldId="256"/>
            <ac:picMk id="8" creationId="{49514631-AF88-498F-A5A8-7591148B6A0E}"/>
          </ac:picMkLst>
        </pc:picChg>
      </pc:sldChg>
      <pc:sldChg chg="addSp delSp modSp mod setBg modNotesTx">
        <pc:chgData name="Sam Gehin" userId="f5c91eba-562f-4eee-80fd-1b864c2f213c" providerId="ADAL" clId="{844BBC62-6617-4521-A636-7AB1A177DCA2}" dt="2022-09-06T15:13:56.656" v="5947" actId="20577"/>
        <pc:sldMkLst>
          <pc:docMk/>
          <pc:sldMk cId="1667365522" sldId="257"/>
        </pc:sldMkLst>
        <pc:spChg chg="mod">
          <ac:chgData name="Sam Gehin" userId="f5c91eba-562f-4eee-80fd-1b864c2f213c" providerId="ADAL" clId="{844BBC62-6617-4521-A636-7AB1A177DCA2}" dt="2022-09-06T11:31:04.053" v="1287" actId="1076"/>
          <ac:spMkLst>
            <pc:docMk/>
            <pc:sldMk cId="1667365522" sldId="257"/>
            <ac:spMk id="2" creationId="{CAFEA654-D032-47DB-A5DA-C699B33BAD38}"/>
          </ac:spMkLst>
        </pc:spChg>
        <pc:spChg chg="del">
          <ac:chgData name="Sam Gehin" userId="f5c91eba-562f-4eee-80fd-1b864c2f213c" providerId="ADAL" clId="{844BBC62-6617-4521-A636-7AB1A177DCA2}" dt="2022-08-24T09:17:53.755" v="0" actId="478"/>
          <ac:spMkLst>
            <pc:docMk/>
            <pc:sldMk cId="1667365522" sldId="257"/>
            <ac:spMk id="3" creationId="{3C46E53C-DEC6-49FB-B10A-115605955AB7}"/>
          </ac:spMkLst>
        </pc:spChg>
        <pc:spChg chg="add mod">
          <ac:chgData name="Sam Gehin" userId="f5c91eba-562f-4eee-80fd-1b864c2f213c" providerId="ADAL" clId="{844BBC62-6617-4521-A636-7AB1A177DCA2}" dt="2022-09-06T11:32:42.028" v="1310" actId="1076"/>
          <ac:spMkLst>
            <pc:docMk/>
            <pc:sldMk cId="1667365522" sldId="257"/>
            <ac:spMk id="3" creationId="{FE75D9E0-FC60-41D9-9F95-163CC85794EA}"/>
          </ac:spMkLst>
        </pc:spChg>
        <pc:spChg chg="add mod">
          <ac:chgData name="Sam Gehin" userId="f5c91eba-562f-4eee-80fd-1b864c2f213c" providerId="ADAL" clId="{844BBC62-6617-4521-A636-7AB1A177DCA2}" dt="2022-09-06T11:32:27.213" v="1305" actId="1076"/>
          <ac:spMkLst>
            <pc:docMk/>
            <pc:sldMk cId="1667365522" sldId="257"/>
            <ac:spMk id="12" creationId="{A7415F37-6B64-4224-AA3A-63C898D6B04D}"/>
          </ac:spMkLst>
        </pc:spChg>
        <pc:picChg chg="add del mod modCrop">
          <ac:chgData name="Sam Gehin" userId="f5c91eba-562f-4eee-80fd-1b864c2f213c" providerId="ADAL" clId="{844BBC62-6617-4521-A636-7AB1A177DCA2}" dt="2022-08-24T09:32:03.871" v="23" actId="478"/>
          <ac:picMkLst>
            <pc:docMk/>
            <pc:sldMk cId="1667365522" sldId="257"/>
            <ac:picMk id="7" creationId="{431D545D-8F05-42BF-8C15-30C268CBD998}"/>
          </ac:picMkLst>
        </pc:picChg>
        <pc:picChg chg="add del mod">
          <ac:chgData name="Sam Gehin" userId="f5c91eba-562f-4eee-80fd-1b864c2f213c" providerId="ADAL" clId="{844BBC62-6617-4521-A636-7AB1A177DCA2}" dt="2022-08-24T09:32:35.202" v="29" actId="478"/>
          <ac:picMkLst>
            <pc:docMk/>
            <pc:sldMk cId="1667365522" sldId="257"/>
            <ac:picMk id="9" creationId="{511FFA74-87CB-4384-B44A-6C9CD0F3581A}"/>
          </ac:picMkLst>
        </pc:picChg>
        <pc:picChg chg="add mod">
          <ac:chgData name="Sam Gehin" userId="f5c91eba-562f-4eee-80fd-1b864c2f213c" providerId="ADAL" clId="{844BBC62-6617-4521-A636-7AB1A177DCA2}" dt="2022-09-06T11:32:36.670" v="1307" actId="1076"/>
          <ac:picMkLst>
            <pc:docMk/>
            <pc:sldMk cId="1667365522" sldId="257"/>
            <ac:picMk id="11" creationId="{AFB975CC-1157-49B6-97FB-C084037E8B37}"/>
          </ac:picMkLst>
        </pc:picChg>
      </pc:sldChg>
      <pc:sldChg chg="addSp modSp mod">
        <pc:chgData name="Sam Gehin" userId="f5c91eba-562f-4eee-80fd-1b864c2f213c" providerId="ADAL" clId="{844BBC62-6617-4521-A636-7AB1A177DCA2}" dt="2022-09-06T12:30:47.839" v="1594" actId="255"/>
        <pc:sldMkLst>
          <pc:docMk/>
          <pc:sldMk cId="2601496497" sldId="258"/>
        </pc:sldMkLst>
        <pc:spChg chg="mod">
          <ac:chgData name="Sam Gehin" userId="f5c91eba-562f-4eee-80fd-1b864c2f213c" providerId="ADAL" clId="{844BBC62-6617-4521-A636-7AB1A177DCA2}" dt="2022-09-06T10:31:38.599" v="1034" actId="1076"/>
          <ac:spMkLst>
            <pc:docMk/>
            <pc:sldMk cId="2601496497" sldId="258"/>
            <ac:spMk id="2" creationId="{2FBA92B1-C344-4287-A86E-08E3049EA07F}"/>
          </ac:spMkLst>
        </pc:spChg>
        <pc:spChg chg="mod">
          <ac:chgData name="Sam Gehin" userId="f5c91eba-562f-4eee-80fd-1b864c2f213c" providerId="ADAL" clId="{844BBC62-6617-4521-A636-7AB1A177DCA2}" dt="2022-09-06T12:30:47.839" v="1594" actId="255"/>
          <ac:spMkLst>
            <pc:docMk/>
            <pc:sldMk cId="2601496497" sldId="258"/>
            <ac:spMk id="3" creationId="{5B1ED0A4-672F-40D8-83DF-67CC8138112C}"/>
          </ac:spMkLst>
        </pc:spChg>
        <pc:picChg chg="mod">
          <ac:chgData name="Sam Gehin" userId="f5c91eba-562f-4eee-80fd-1b864c2f213c" providerId="ADAL" clId="{844BBC62-6617-4521-A636-7AB1A177DCA2}" dt="2022-08-24T09:20:50.019" v="21" actId="1076"/>
          <ac:picMkLst>
            <pc:docMk/>
            <pc:sldMk cId="2601496497" sldId="258"/>
            <ac:picMk id="4" creationId="{D1CC1E44-FDFE-4AD9-8625-D32A1483C9E9}"/>
          </ac:picMkLst>
        </pc:picChg>
        <pc:picChg chg="add mod">
          <ac:chgData name="Sam Gehin" userId="f5c91eba-562f-4eee-80fd-1b864c2f213c" providerId="ADAL" clId="{844BBC62-6617-4521-A636-7AB1A177DCA2}" dt="2022-09-06T10:31:44.752" v="1036" actId="1076"/>
          <ac:picMkLst>
            <pc:docMk/>
            <pc:sldMk cId="2601496497" sldId="258"/>
            <ac:picMk id="6" creationId="{FBEE9ED2-E10E-4E7B-A302-2D75E6311F80}"/>
          </ac:picMkLst>
        </pc:picChg>
      </pc:sldChg>
      <pc:sldChg chg="addSp delSp modSp mod">
        <pc:chgData name="Sam Gehin" userId="f5c91eba-562f-4eee-80fd-1b864c2f213c" providerId="ADAL" clId="{844BBC62-6617-4521-A636-7AB1A177DCA2}" dt="2022-09-06T13:16:14.979" v="3596" actId="478"/>
        <pc:sldMkLst>
          <pc:docMk/>
          <pc:sldMk cId="2888353657" sldId="259"/>
        </pc:sldMkLst>
        <pc:spChg chg="mod">
          <ac:chgData name="Sam Gehin" userId="f5c91eba-562f-4eee-80fd-1b864c2f213c" providerId="ADAL" clId="{844BBC62-6617-4521-A636-7AB1A177DCA2}" dt="2022-09-06T12:40:53.393" v="2352" actId="14100"/>
          <ac:spMkLst>
            <pc:docMk/>
            <pc:sldMk cId="2888353657" sldId="259"/>
            <ac:spMk id="2" creationId="{7ABB4A3F-9213-44F5-B97A-2DA1F76B3BAE}"/>
          </ac:spMkLst>
        </pc:spChg>
        <pc:spChg chg="mod">
          <ac:chgData name="Sam Gehin" userId="f5c91eba-562f-4eee-80fd-1b864c2f213c" providerId="ADAL" clId="{844BBC62-6617-4521-A636-7AB1A177DCA2}" dt="2022-09-06T12:59:03.629" v="3153" actId="1076"/>
          <ac:spMkLst>
            <pc:docMk/>
            <pc:sldMk cId="2888353657" sldId="259"/>
            <ac:spMk id="3" creationId="{6ADF2703-465D-4435-9B17-C6DED41BEFC7}"/>
          </ac:spMkLst>
        </pc:spChg>
        <pc:spChg chg="add del">
          <ac:chgData name="Sam Gehin" userId="f5c91eba-562f-4eee-80fd-1b864c2f213c" providerId="ADAL" clId="{844BBC62-6617-4521-A636-7AB1A177DCA2}" dt="2022-09-06T13:12:46.773" v="3592" actId="478"/>
          <ac:spMkLst>
            <pc:docMk/>
            <pc:sldMk cId="2888353657" sldId="259"/>
            <ac:spMk id="7" creationId="{56CC29D2-1013-4892-8BC2-10DB243EF97E}"/>
          </ac:spMkLst>
        </pc:spChg>
        <pc:spChg chg="add del">
          <ac:chgData name="Sam Gehin" userId="f5c91eba-562f-4eee-80fd-1b864c2f213c" providerId="ADAL" clId="{844BBC62-6617-4521-A636-7AB1A177DCA2}" dt="2022-09-06T13:12:55.437" v="3594" actId="478"/>
          <ac:spMkLst>
            <pc:docMk/>
            <pc:sldMk cId="2888353657" sldId="259"/>
            <ac:spMk id="9" creationId="{700AEE81-8A8F-48E2-8434-52E2839663CE}"/>
          </ac:spMkLst>
        </pc:spChg>
        <pc:spChg chg="add del">
          <ac:chgData name="Sam Gehin" userId="f5c91eba-562f-4eee-80fd-1b864c2f213c" providerId="ADAL" clId="{844BBC62-6617-4521-A636-7AB1A177DCA2}" dt="2022-09-06T13:16:14.979" v="3596" actId="478"/>
          <ac:spMkLst>
            <pc:docMk/>
            <pc:sldMk cId="2888353657" sldId="259"/>
            <ac:spMk id="11" creationId="{47126849-9C63-46B4-8FE6-5ED814BE37B7}"/>
          </ac:spMkLst>
        </pc:spChg>
        <pc:picChg chg="mod">
          <ac:chgData name="Sam Gehin" userId="f5c91eba-562f-4eee-80fd-1b864c2f213c" providerId="ADAL" clId="{844BBC62-6617-4521-A636-7AB1A177DCA2}" dt="2022-09-06T12:58:37.401" v="3145" actId="1076"/>
          <ac:picMkLst>
            <pc:docMk/>
            <pc:sldMk cId="2888353657" sldId="259"/>
            <ac:picMk id="4" creationId="{4A207D3B-EB9A-45AF-ACFF-DBCB613451EF}"/>
          </ac:picMkLst>
        </pc:picChg>
      </pc:sldChg>
      <pc:sldChg chg="modSp add mod">
        <pc:chgData name="Sam Gehin" userId="f5c91eba-562f-4eee-80fd-1b864c2f213c" providerId="ADAL" clId="{844BBC62-6617-4521-A636-7AB1A177DCA2}" dt="2022-09-06T14:18:59.676" v="5605" actId="1076"/>
        <pc:sldMkLst>
          <pc:docMk/>
          <pc:sldMk cId="3544723911" sldId="260"/>
        </pc:sldMkLst>
        <pc:spChg chg="mod">
          <ac:chgData name="Sam Gehin" userId="f5c91eba-562f-4eee-80fd-1b864c2f213c" providerId="ADAL" clId="{844BBC62-6617-4521-A636-7AB1A177DCA2}" dt="2022-09-06T12:43:54.020" v="2476" actId="20577"/>
          <ac:spMkLst>
            <pc:docMk/>
            <pc:sldMk cId="3544723911" sldId="260"/>
            <ac:spMk id="2" creationId="{7ABB4A3F-9213-44F5-B97A-2DA1F76B3BAE}"/>
          </ac:spMkLst>
        </pc:spChg>
        <pc:spChg chg="mod">
          <ac:chgData name="Sam Gehin" userId="f5c91eba-562f-4eee-80fd-1b864c2f213c" providerId="ADAL" clId="{844BBC62-6617-4521-A636-7AB1A177DCA2}" dt="2022-09-06T14:18:59.676" v="5605" actId="1076"/>
          <ac:spMkLst>
            <pc:docMk/>
            <pc:sldMk cId="3544723911" sldId="260"/>
            <ac:spMk id="3" creationId="{6ADF2703-465D-4435-9B17-C6DED41BEFC7}"/>
          </ac:spMkLst>
        </pc:spChg>
      </pc:sldChg>
      <pc:sldChg chg="addSp modSp add mod">
        <pc:chgData name="Sam Gehin" userId="f5c91eba-562f-4eee-80fd-1b864c2f213c" providerId="ADAL" clId="{844BBC62-6617-4521-A636-7AB1A177DCA2}" dt="2022-09-06T13:17:23.473" v="3597" actId="255"/>
        <pc:sldMkLst>
          <pc:docMk/>
          <pc:sldMk cId="989869058" sldId="261"/>
        </pc:sldMkLst>
        <pc:spChg chg="mod">
          <ac:chgData name="Sam Gehin" userId="f5c91eba-562f-4eee-80fd-1b864c2f213c" providerId="ADAL" clId="{844BBC62-6617-4521-A636-7AB1A177DCA2}" dt="2022-09-06T12:33:54.735" v="1626" actId="1076"/>
          <ac:spMkLst>
            <pc:docMk/>
            <pc:sldMk cId="989869058" sldId="261"/>
            <ac:spMk id="2" creationId="{7ABB4A3F-9213-44F5-B97A-2DA1F76B3BAE}"/>
          </ac:spMkLst>
        </pc:spChg>
        <pc:spChg chg="mod">
          <ac:chgData name="Sam Gehin" userId="f5c91eba-562f-4eee-80fd-1b864c2f213c" providerId="ADAL" clId="{844BBC62-6617-4521-A636-7AB1A177DCA2}" dt="2022-09-06T13:17:23.473" v="3597" actId="255"/>
          <ac:spMkLst>
            <pc:docMk/>
            <pc:sldMk cId="989869058" sldId="261"/>
            <ac:spMk id="3" creationId="{6ADF2703-465D-4435-9B17-C6DED41BEFC7}"/>
          </ac:spMkLst>
        </pc:spChg>
        <pc:picChg chg="add mod modCrop">
          <ac:chgData name="Sam Gehin" userId="f5c91eba-562f-4eee-80fd-1b864c2f213c" providerId="ADAL" clId="{844BBC62-6617-4521-A636-7AB1A177DCA2}" dt="2022-09-06T11:20:48.122" v="1275" actId="208"/>
          <ac:picMkLst>
            <pc:docMk/>
            <pc:sldMk cId="989869058" sldId="261"/>
            <ac:picMk id="7" creationId="{21C68EFE-E84F-40F3-BDF8-FA7FCA96CC54}"/>
          </ac:picMkLst>
        </pc:picChg>
      </pc:sldChg>
      <pc:sldChg chg="addSp modSp add mod">
        <pc:chgData name="Sam Gehin" userId="f5c91eba-562f-4eee-80fd-1b864c2f213c" providerId="ADAL" clId="{844BBC62-6617-4521-A636-7AB1A177DCA2}" dt="2022-09-08T14:25:28.853" v="6014" actId="20577"/>
        <pc:sldMkLst>
          <pc:docMk/>
          <pc:sldMk cId="1369104036" sldId="262"/>
        </pc:sldMkLst>
        <pc:spChg chg="mod">
          <ac:chgData name="Sam Gehin" userId="f5c91eba-562f-4eee-80fd-1b864c2f213c" providerId="ADAL" clId="{844BBC62-6617-4521-A636-7AB1A177DCA2}" dt="2022-09-06T13:48:01.552" v="4774" actId="1076"/>
          <ac:spMkLst>
            <pc:docMk/>
            <pc:sldMk cId="1369104036" sldId="262"/>
            <ac:spMk id="2" creationId="{7ABB4A3F-9213-44F5-B97A-2DA1F76B3BAE}"/>
          </ac:spMkLst>
        </pc:spChg>
        <pc:spChg chg="mod">
          <ac:chgData name="Sam Gehin" userId="f5c91eba-562f-4eee-80fd-1b864c2f213c" providerId="ADAL" clId="{844BBC62-6617-4521-A636-7AB1A177DCA2}" dt="2022-09-08T14:25:28.853" v="6014" actId="20577"/>
          <ac:spMkLst>
            <pc:docMk/>
            <pc:sldMk cId="1369104036" sldId="262"/>
            <ac:spMk id="3" creationId="{6ADF2703-465D-4435-9B17-C6DED41BEFC7}"/>
          </ac:spMkLst>
        </pc:spChg>
        <pc:picChg chg="add mod">
          <ac:chgData name="Sam Gehin" userId="f5c91eba-562f-4eee-80fd-1b864c2f213c" providerId="ADAL" clId="{844BBC62-6617-4521-A636-7AB1A177DCA2}" dt="2022-09-06T15:21:16.702" v="5969" actId="14100"/>
          <ac:picMkLst>
            <pc:docMk/>
            <pc:sldMk cId="1369104036" sldId="262"/>
            <ac:picMk id="7" creationId="{330E963A-7DDD-4178-B942-A38C2D6CA9BD}"/>
          </ac:picMkLst>
        </pc:picChg>
        <pc:picChg chg="add mod">
          <ac:chgData name="Sam Gehin" userId="f5c91eba-562f-4eee-80fd-1b864c2f213c" providerId="ADAL" clId="{844BBC62-6617-4521-A636-7AB1A177DCA2}" dt="2022-09-06T15:22:04.574" v="5974" actId="1076"/>
          <ac:picMkLst>
            <pc:docMk/>
            <pc:sldMk cId="1369104036" sldId="262"/>
            <ac:picMk id="9" creationId="{E5C7F2F9-9928-4CB4-BDC6-3A31563C0149}"/>
          </ac:picMkLst>
        </pc:picChg>
      </pc:sldChg>
      <pc:sldChg chg="modSp add mod">
        <pc:chgData name="Sam Gehin" userId="f5c91eba-562f-4eee-80fd-1b864c2f213c" providerId="ADAL" clId="{844BBC62-6617-4521-A636-7AB1A177DCA2}" dt="2022-09-06T14:31:05.691" v="5852" actId="20577"/>
        <pc:sldMkLst>
          <pc:docMk/>
          <pc:sldMk cId="40680212" sldId="263"/>
        </pc:sldMkLst>
        <pc:spChg chg="mod">
          <ac:chgData name="Sam Gehin" userId="f5c91eba-562f-4eee-80fd-1b864c2f213c" providerId="ADAL" clId="{844BBC62-6617-4521-A636-7AB1A177DCA2}" dt="2022-09-06T13:48:09.120" v="4775" actId="1076"/>
          <ac:spMkLst>
            <pc:docMk/>
            <pc:sldMk cId="40680212" sldId="263"/>
            <ac:spMk id="2" creationId="{7ABB4A3F-9213-44F5-B97A-2DA1F76B3BAE}"/>
          </ac:spMkLst>
        </pc:spChg>
        <pc:spChg chg="mod">
          <ac:chgData name="Sam Gehin" userId="f5c91eba-562f-4eee-80fd-1b864c2f213c" providerId="ADAL" clId="{844BBC62-6617-4521-A636-7AB1A177DCA2}" dt="2022-09-06T14:31:05.691" v="5852" actId="20577"/>
          <ac:spMkLst>
            <pc:docMk/>
            <pc:sldMk cId="40680212" sldId="263"/>
            <ac:spMk id="3" creationId="{6ADF2703-465D-4435-9B17-C6DED41BEFC7}"/>
          </ac:spMkLst>
        </pc:spChg>
      </pc:sldChg>
      <pc:sldChg chg="modSp add mod">
        <pc:chgData name="Sam Gehin" userId="f5c91eba-562f-4eee-80fd-1b864c2f213c" providerId="ADAL" clId="{844BBC62-6617-4521-A636-7AB1A177DCA2}" dt="2022-09-06T14:18:40.242" v="5601" actId="1076"/>
        <pc:sldMkLst>
          <pc:docMk/>
          <pc:sldMk cId="4040946161" sldId="264"/>
        </pc:sldMkLst>
        <pc:spChg chg="mod">
          <ac:chgData name="Sam Gehin" userId="f5c91eba-562f-4eee-80fd-1b864c2f213c" providerId="ADAL" clId="{844BBC62-6617-4521-A636-7AB1A177DCA2}" dt="2022-09-06T12:56:12.341" v="3112" actId="1076"/>
          <ac:spMkLst>
            <pc:docMk/>
            <pc:sldMk cId="4040946161" sldId="264"/>
            <ac:spMk id="2" creationId="{7ABB4A3F-9213-44F5-B97A-2DA1F76B3BAE}"/>
          </ac:spMkLst>
        </pc:spChg>
        <pc:spChg chg="mod">
          <ac:chgData name="Sam Gehin" userId="f5c91eba-562f-4eee-80fd-1b864c2f213c" providerId="ADAL" clId="{844BBC62-6617-4521-A636-7AB1A177DCA2}" dt="2022-09-06T14:18:40.242" v="5601" actId="1076"/>
          <ac:spMkLst>
            <pc:docMk/>
            <pc:sldMk cId="4040946161" sldId="264"/>
            <ac:spMk id="3" creationId="{6ADF2703-465D-4435-9B17-C6DED41BEFC7}"/>
          </ac:spMkLst>
        </pc:spChg>
      </pc:sldChg>
      <pc:sldChg chg="addSp modSp add mod">
        <pc:chgData name="Sam Gehin" userId="f5c91eba-562f-4eee-80fd-1b864c2f213c" providerId="ADAL" clId="{844BBC62-6617-4521-A636-7AB1A177DCA2}" dt="2022-09-06T15:09:10.981" v="5921" actId="20577"/>
        <pc:sldMkLst>
          <pc:docMk/>
          <pc:sldMk cId="4098296634" sldId="265"/>
        </pc:sldMkLst>
        <pc:spChg chg="mod">
          <ac:chgData name="Sam Gehin" userId="f5c91eba-562f-4eee-80fd-1b864c2f213c" providerId="ADAL" clId="{844BBC62-6617-4521-A636-7AB1A177DCA2}" dt="2022-09-06T12:56:37.158" v="3119" actId="14100"/>
          <ac:spMkLst>
            <pc:docMk/>
            <pc:sldMk cId="4098296634" sldId="265"/>
            <ac:spMk id="2" creationId="{7ABB4A3F-9213-44F5-B97A-2DA1F76B3BAE}"/>
          </ac:spMkLst>
        </pc:spChg>
        <pc:spChg chg="mod">
          <ac:chgData name="Sam Gehin" userId="f5c91eba-562f-4eee-80fd-1b864c2f213c" providerId="ADAL" clId="{844BBC62-6617-4521-A636-7AB1A177DCA2}" dt="2022-09-06T15:09:10.981" v="5921" actId="20577"/>
          <ac:spMkLst>
            <pc:docMk/>
            <pc:sldMk cId="4098296634" sldId="265"/>
            <ac:spMk id="3" creationId="{6ADF2703-465D-4435-9B17-C6DED41BEFC7}"/>
          </ac:spMkLst>
        </pc:spChg>
        <pc:picChg chg="mod">
          <ac:chgData name="Sam Gehin" userId="f5c91eba-562f-4eee-80fd-1b864c2f213c" providerId="ADAL" clId="{844BBC62-6617-4521-A636-7AB1A177DCA2}" dt="2022-09-06T13:04:45.475" v="3416" actId="1076"/>
          <ac:picMkLst>
            <pc:docMk/>
            <pc:sldMk cId="4098296634" sldId="265"/>
            <ac:picMk id="4" creationId="{4A207D3B-EB9A-45AF-ACFF-DBCB613451EF}"/>
          </ac:picMkLst>
        </pc:picChg>
        <pc:picChg chg="add mod">
          <ac:chgData name="Sam Gehin" userId="f5c91eba-562f-4eee-80fd-1b864c2f213c" providerId="ADAL" clId="{844BBC62-6617-4521-A636-7AB1A177DCA2}" dt="2022-09-06T13:07:06.276" v="3589" actId="208"/>
          <ac:picMkLst>
            <pc:docMk/>
            <pc:sldMk cId="4098296634" sldId="265"/>
            <ac:picMk id="7" creationId="{1D75CBDE-4D72-41BB-805D-828B1A969091}"/>
          </ac:picMkLst>
        </pc:picChg>
        <pc:picChg chg="add mod">
          <ac:chgData name="Sam Gehin" userId="f5c91eba-562f-4eee-80fd-1b864c2f213c" providerId="ADAL" clId="{844BBC62-6617-4521-A636-7AB1A177DCA2}" dt="2022-09-06T13:07:08.013" v="3590" actId="208"/>
          <ac:picMkLst>
            <pc:docMk/>
            <pc:sldMk cId="4098296634" sldId="265"/>
            <ac:picMk id="9" creationId="{87B06386-4D91-43F1-A056-6EF987EDBCB0}"/>
          </ac:picMkLst>
        </pc:picChg>
      </pc:sldChg>
      <pc:sldChg chg="modSp add mod">
        <pc:chgData name="Sam Gehin" userId="f5c91eba-562f-4eee-80fd-1b864c2f213c" providerId="ADAL" clId="{844BBC62-6617-4521-A636-7AB1A177DCA2}" dt="2022-09-09T08:30:22.355" v="6026" actId="208"/>
        <pc:sldMkLst>
          <pc:docMk/>
          <pc:sldMk cId="3648335474" sldId="266"/>
        </pc:sldMkLst>
        <pc:spChg chg="mod">
          <ac:chgData name="Sam Gehin" userId="f5c91eba-562f-4eee-80fd-1b864c2f213c" providerId="ADAL" clId="{844BBC62-6617-4521-A636-7AB1A177DCA2}" dt="2022-09-06T13:57:57.608" v="5109" actId="1076"/>
          <ac:spMkLst>
            <pc:docMk/>
            <pc:sldMk cId="3648335474" sldId="266"/>
            <ac:spMk id="2" creationId="{7ABB4A3F-9213-44F5-B97A-2DA1F76B3BAE}"/>
          </ac:spMkLst>
        </pc:spChg>
        <pc:spChg chg="mod">
          <ac:chgData name="Sam Gehin" userId="f5c91eba-562f-4eee-80fd-1b864c2f213c" providerId="ADAL" clId="{844BBC62-6617-4521-A636-7AB1A177DCA2}" dt="2022-09-09T08:30:11.337" v="6022" actId="1076"/>
          <ac:spMkLst>
            <pc:docMk/>
            <pc:sldMk cId="3648335474" sldId="266"/>
            <ac:spMk id="3" creationId="{6ADF2703-465D-4435-9B17-C6DED41BEFC7}"/>
          </ac:spMkLst>
        </pc:spChg>
        <pc:picChg chg="mod">
          <ac:chgData name="Sam Gehin" userId="f5c91eba-562f-4eee-80fd-1b864c2f213c" providerId="ADAL" clId="{844BBC62-6617-4521-A636-7AB1A177DCA2}" dt="2022-09-09T08:30:06.589" v="6021" actId="1076"/>
          <ac:picMkLst>
            <pc:docMk/>
            <pc:sldMk cId="3648335474" sldId="266"/>
            <ac:picMk id="4" creationId="{4A207D3B-EB9A-45AF-ACFF-DBCB613451EF}"/>
          </ac:picMkLst>
        </pc:picChg>
        <pc:picChg chg="mod">
          <ac:chgData name="Sam Gehin" userId="f5c91eba-562f-4eee-80fd-1b864c2f213c" providerId="ADAL" clId="{844BBC62-6617-4521-A636-7AB1A177DCA2}" dt="2022-09-09T08:30:22.355" v="6026" actId="208"/>
          <ac:picMkLst>
            <pc:docMk/>
            <pc:sldMk cId="3648335474" sldId="266"/>
            <ac:picMk id="6" creationId="{D8D97B24-74B6-263F-9914-942398E8DC9D}"/>
          </ac:picMkLst>
        </pc:picChg>
      </pc:sldChg>
      <pc:sldChg chg="addSp modSp add mod">
        <pc:chgData name="Sam Gehin" userId="f5c91eba-562f-4eee-80fd-1b864c2f213c" providerId="ADAL" clId="{844BBC62-6617-4521-A636-7AB1A177DCA2}" dt="2022-09-06T14:18:30.964" v="5599" actId="1076"/>
        <pc:sldMkLst>
          <pc:docMk/>
          <pc:sldMk cId="2959080510" sldId="267"/>
        </pc:sldMkLst>
        <pc:spChg chg="mod">
          <ac:chgData name="Sam Gehin" userId="f5c91eba-562f-4eee-80fd-1b864c2f213c" providerId="ADAL" clId="{844BBC62-6617-4521-A636-7AB1A177DCA2}" dt="2022-09-06T12:49:12.733" v="2853" actId="1076"/>
          <ac:spMkLst>
            <pc:docMk/>
            <pc:sldMk cId="2959080510" sldId="267"/>
            <ac:spMk id="2" creationId="{7ABB4A3F-9213-44F5-B97A-2DA1F76B3BAE}"/>
          </ac:spMkLst>
        </pc:spChg>
        <pc:spChg chg="mod">
          <ac:chgData name="Sam Gehin" userId="f5c91eba-562f-4eee-80fd-1b864c2f213c" providerId="ADAL" clId="{844BBC62-6617-4521-A636-7AB1A177DCA2}" dt="2022-09-06T14:18:30.964" v="5599" actId="1076"/>
          <ac:spMkLst>
            <pc:docMk/>
            <pc:sldMk cId="2959080510" sldId="267"/>
            <ac:spMk id="3" creationId="{6ADF2703-465D-4435-9B17-C6DED41BEFC7}"/>
          </ac:spMkLst>
        </pc:spChg>
        <pc:picChg chg="add mod">
          <ac:chgData name="Sam Gehin" userId="f5c91eba-562f-4eee-80fd-1b864c2f213c" providerId="ADAL" clId="{844BBC62-6617-4521-A636-7AB1A177DCA2}" dt="2022-09-06T13:26:39.530" v="3770" actId="14100"/>
          <ac:picMkLst>
            <pc:docMk/>
            <pc:sldMk cId="2959080510" sldId="267"/>
            <ac:picMk id="7" creationId="{39CF6DE9-A239-4443-AD5C-9FDD3EC9E007}"/>
          </ac:picMkLst>
        </pc:picChg>
        <pc:picChg chg="add mod modCrop">
          <ac:chgData name="Sam Gehin" userId="f5c91eba-562f-4eee-80fd-1b864c2f213c" providerId="ADAL" clId="{844BBC62-6617-4521-A636-7AB1A177DCA2}" dt="2022-09-06T13:26:50.817" v="3773" actId="1076"/>
          <ac:picMkLst>
            <pc:docMk/>
            <pc:sldMk cId="2959080510" sldId="267"/>
            <ac:picMk id="9" creationId="{2AAF6F03-B56B-400A-A539-B2EC1BBEEF1D}"/>
          </ac:picMkLst>
        </pc:picChg>
        <pc:picChg chg="add mod">
          <ac:chgData name="Sam Gehin" userId="f5c91eba-562f-4eee-80fd-1b864c2f213c" providerId="ADAL" clId="{844BBC62-6617-4521-A636-7AB1A177DCA2}" dt="2022-09-06T13:28:13.787" v="3778" actId="1076"/>
          <ac:picMkLst>
            <pc:docMk/>
            <pc:sldMk cId="2959080510" sldId="267"/>
            <ac:picMk id="11" creationId="{6CD8B6D0-26D4-4210-9DAE-C82EC47F58E0}"/>
          </ac:picMkLst>
        </pc:picChg>
      </pc:sldChg>
      <pc:sldChg chg="addSp delSp modSp add mod ord">
        <pc:chgData name="Sam Gehin" userId="f5c91eba-562f-4eee-80fd-1b864c2f213c" providerId="ADAL" clId="{844BBC62-6617-4521-A636-7AB1A177DCA2}" dt="2022-09-06T12:31:11.127" v="1596" actId="1076"/>
        <pc:sldMkLst>
          <pc:docMk/>
          <pc:sldMk cId="169389908" sldId="268"/>
        </pc:sldMkLst>
        <pc:spChg chg="mod">
          <ac:chgData name="Sam Gehin" userId="f5c91eba-562f-4eee-80fd-1b864c2f213c" providerId="ADAL" clId="{844BBC62-6617-4521-A636-7AB1A177DCA2}" dt="2022-09-06T12:31:11.127" v="1596" actId="1076"/>
          <ac:spMkLst>
            <pc:docMk/>
            <pc:sldMk cId="169389908" sldId="268"/>
            <ac:spMk id="2" creationId="{A3D0AB88-01B5-EC62-3D01-1CE8624910A9}"/>
          </ac:spMkLst>
        </pc:spChg>
        <pc:spChg chg="del mod">
          <ac:chgData name="Sam Gehin" userId="f5c91eba-562f-4eee-80fd-1b864c2f213c" providerId="ADAL" clId="{844BBC62-6617-4521-A636-7AB1A177DCA2}" dt="2022-09-06T09:51:32.824" v="592" actId="478"/>
          <ac:spMkLst>
            <pc:docMk/>
            <pc:sldMk cId="169389908" sldId="268"/>
            <ac:spMk id="2" creationId="{CAFEA654-D032-47DB-A5DA-C699B33BAD38}"/>
          </ac:spMkLst>
        </pc:spChg>
        <pc:spChg chg="add del mod">
          <ac:chgData name="Sam Gehin" userId="f5c91eba-562f-4eee-80fd-1b864c2f213c" providerId="ADAL" clId="{844BBC62-6617-4521-A636-7AB1A177DCA2}" dt="2022-09-06T09:51:35.189" v="593" actId="478"/>
          <ac:spMkLst>
            <pc:docMk/>
            <pc:sldMk cId="169389908" sldId="268"/>
            <ac:spMk id="8" creationId="{5244C0F6-F492-433D-BCE6-140DB5FDFD2C}"/>
          </ac:spMkLst>
        </pc:spChg>
        <pc:spChg chg="add mod">
          <ac:chgData name="Sam Gehin" userId="f5c91eba-562f-4eee-80fd-1b864c2f213c" providerId="ADAL" clId="{844BBC62-6617-4521-A636-7AB1A177DCA2}" dt="2022-09-06T10:43:43.989" v="1131" actId="20577"/>
          <ac:spMkLst>
            <pc:docMk/>
            <pc:sldMk cId="169389908" sldId="268"/>
            <ac:spMk id="9" creationId="{9DB4D2FA-A0E5-46D6-9911-4FB9B219674B}"/>
          </ac:spMkLst>
        </pc:spChg>
        <pc:spChg chg="del mod">
          <ac:chgData name="Sam Gehin" userId="f5c91eba-562f-4eee-80fd-1b864c2f213c" providerId="ADAL" clId="{844BBC62-6617-4521-A636-7AB1A177DCA2}" dt="2022-09-06T09:28:22.690" v="559"/>
          <ac:spMkLst>
            <pc:docMk/>
            <pc:sldMk cId="169389908" sldId="268"/>
            <ac:spMk id="12" creationId="{A7415F37-6B64-4224-AA3A-63C898D6B04D}"/>
          </ac:spMkLst>
        </pc:spChg>
        <pc:picChg chg="add mod">
          <ac:chgData name="Sam Gehin" userId="f5c91eba-562f-4eee-80fd-1b864c2f213c" providerId="ADAL" clId="{844BBC62-6617-4521-A636-7AB1A177DCA2}" dt="2022-09-06T09:51:43.501" v="597" actId="1076"/>
          <ac:picMkLst>
            <pc:docMk/>
            <pc:sldMk cId="169389908" sldId="268"/>
            <ac:picMk id="6" creationId="{A80A516E-2A25-4F09-9769-5E9B7B1A7AB6}"/>
          </ac:picMkLst>
        </pc:picChg>
        <pc:picChg chg="del">
          <ac:chgData name="Sam Gehin" userId="f5c91eba-562f-4eee-80fd-1b864c2f213c" providerId="ADAL" clId="{844BBC62-6617-4521-A636-7AB1A177DCA2}" dt="2022-09-06T09:49:53.886" v="585" actId="478"/>
          <ac:picMkLst>
            <pc:docMk/>
            <pc:sldMk cId="169389908" sldId="268"/>
            <ac:picMk id="11" creationId="{AFB975CC-1157-49B6-97FB-C084037E8B37}"/>
          </ac:picMkLst>
        </pc:picChg>
      </pc:sldChg>
      <pc:sldChg chg="addSp delSp modSp mod setBg">
        <pc:chgData name="Sam Gehin" userId="f5c91eba-562f-4eee-80fd-1b864c2f213c" providerId="ADAL" clId="{844BBC62-6617-4521-A636-7AB1A177DCA2}" dt="2022-09-06T14:18:14.939" v="5598" actId="1076"/>
        <pc:sldMkLst>
          <pc:docMk/>
          <pc:sldMk cId="3827778889" sldId="269"/>
        </pc:sldMkLst>
        <pc:spChg chg="add mod">
          <ac:chgData name="Sam Gehin" userId="f5c91eba-562f-4eee-80fd-1b864c2f213c" providerId="ADAL" clId="{844BBC62-6617-4521-A636-7AB1A177DCA2}" dt="2022-09-06T12:57:46.142" v="3140" actId="1076"/>
          <ac:spMkLst>
            <pc:docMk/>
            <pc:sldMk cId="3827778889" sldId="269"/>
            <ac:spMk id="4" creationId="{8B7E8743-2088-4887-847C-63371DC2CD2A}"/>
          </ac:spMkLst>
        </pc:spChg>
        <pc:spChg chg="mod">
          <ac:chgData name="Sam Gehin" userId="f5c91eba-562f-4eee-80fd-1b864c2f213c" providerId="ADAL" clId="{844BBC62-6617-4521-A636-7AB1A177DCA2}" dt="2022-09-06T14:18:14.939" v="5598" actId="1076"/>
          <ac:spMkLst>
            <pc:docMk/>
            <pc:sldMk cId="3827778889" sldId="269"/>
            <ac:spMk id="8" creationId="{8BE9D18C-8C68-BD25-D4C7-374978FE4981}"/>
          </ac:spMkLst>
        </pc:spChg>
        <pc:spChg chg="add del mod">
          <ac:chgData name="Sam Gehin" userId="f5c91eba-562f-4eee-80fd-1b864c2f213c" providerId="ADAL" clId="{844BBC62-6617-4521-A636-7AB1A177DCA2}" dt="2022-09-06T14:17:43.644" v="5593" actId="478"/>
          <ac:spMkLst>
            <pc:docMk/>
            <pc:sldMk cId="3827778889" sldId="269"/>
            <ac:spMk id="9" creationId="{BCBC27C8-BE83-45E1-B736-81C4219A3232}"/>
          </ac:spMkLst>
        </pc:spChg>
        <pc:picChg chg="del">
          <ac:chgData name="Sam Gehin" userId="f5c91eba-562f-4eee-80fd-1b864c2f213c" providerId="ADAL" clId="{844BBC62-6617-4521-A636-7AB1A177DCA2}" dt="2022-09-06T14:17:34.679" v="5589" actId="478"/>
          <ac:picMkLst>
            <pc:docMk/>
            <pc:sldMk cId="3827778889" sldId="269"/>
            <ac:picMk id="5" creationId="{FC6EA97A-B19F-F2C8-9631-9AC43BFCB473}"/>
          </ac:picMkLst>
        </pc:picChg>
        <pc:picChg chg="add mod">
          <ac:chgData name="Sam Gehin" userId="f5c91eba-562f-4eee-80fd-1b864c2f213c" providerId="ADAL" clId="{844BBC62-6617-4521-A636-7AB1A177DCA2}" dt="2022-09-06T14:17:34.956" v="5590"/>
          <ac:picMkLst>
            <pc:docMk/>
            <pc:sldMk cId="3827778889" sldId="269"/>
            <ac:picMk id="10" creationId="{40DB1027-08C4-430E-8C51-5CCECA6944F1}"/>
          </ac:picMkLst>
        </pc:picChg>
      </pc:sldChg>
      <pc:sldChg chg="addSp delSp modSp add mod">
        <pc:chgData name="Sam Gehin" userId="f5c91eba-562f-4eee-80fd-1b864c2f213c" providerId="ADAL" clId="{844BBC62-6617-4521-A636-7AB1A177DCA2}" dt="2022-09-06T15:07:48.339" v="5916" actId="255"/>
        <pc:sldMkLst>
          <pc:docMk/>
          <pc:sldMk cId="775688254" sldId="270"/>
        </pc:sldMkLst>
        <pc:spChg chg="add mod">
          <ac:chgData name="Sam Gehin" userId="f5c91eba-562f-4eee-80fd-1b864c2f213c" providerId="ADAL" clId="{844BBC62-6617-4521-A636-7AB1A177DCA2}" dt="2022-09-06T12:32:50.351" v="1610" actId="1076"/>
          <ac:spMkLst>
            <pc:docMk/>
            <pc:sldMk cId="775688254" sldId="270"/>
            <ac:spMk id="2" creationId="{6E5C9EBF-D1B9-409F-AB70-603621B73892}"/>
          </ac:spMkLst>
        </pc:spChg>
        <pc:spChg chg="add mod">
          <ac:chgData name="Sam Gehin" userId="f5c91eba-562f-4eee-80fd-1b864c2f213c" providerId="ADAL" clId="{844BBC62-6617-4521-A636-7AB1A177DCA2}" dt="2022-09-06T15:07:48.339" v="5916" actId="255"/>
          <ac:spMkLst>
            <pc:docMk/>
            <pc:sldMk cId="775688254" sldId="270"/>
            <ac:spMk id="7" creationId="{3AB35F9F-4409-4131-B316-70EF6056CA62}"/>
          </ac:spMkLst>
        </pc:spChg>
        <pc:spChg chg="add del">
          <ac:chgData name="Sam Gehin" userId="f5c91eba-562f-4eee-80fd-1b864c2f213c" providerId="ADAL" clId="{844BBC62-6617-4521-A636-7AB1A177DCA2}" dt="2022-09-06T11:12:14.673" v="1185" actId="478"/>
          <ac:spMkLst>
            <pc:docMk/>
            <pc:sldMk cId="775688254" sldId="270"/>
            <ac:spMk id="8" creationId="{1FC91A69-483C-40A2-8230-E813295A70D1}"/>
          </ac:spMkLst>
        </pc:spChg>
        <pc:spChg chg="del mod">
          <ac:chgData name="Sam Gehin" userId="f5c91eba-562f-4eee-80fd-1b864c2f213c" providerId="ADAL" clId="{844BBC62-6617-4521-A636-7AB1A177DCA2}" dt="2022-09-06T12:32:46.575" v="1609" actId="478"/>
          <ac:spMkLst>
            <pc:docMk/>
            <pc:sldMk cId="775688254" sldId="270"/>
            <ac:spMk id="9" creationId="{9DB4D2FA-A0E5-46D6-9911-4FB9B219674B}"/>
          </ac:spMkLst>
        </pc:spChg>
        <pc:picChg chg="del">
          <ac:chgData name="Sam Gehin" userId="f5c91eba-562f-4eee-80fd-1b864c2f213c" providerId="ADAL" clId="{844BBC62-6617-4521-A636-7AB1A177DCA2}" dt="2022-09-06T11:11:32.447" v="1146" actId="478"/>
          <ac:picMkLst>
            <pc:docMk/>
            <pc:sldMk cId="775688254" sldId="270"/>
            <ac:picMk id="6" creationId="{A80A516E-2A25-4F09-9769-5E9B7B1A7AB6}"/>
          </ac:picMkLst>
        </pc:picChg>
        <pc:picChg chg="add mod">
          <ac:chgData name="Sam Gehin" userId="f5c91eba-562f-4eee-80fd-1b864c2f213c" providerId="ADAL" clId="{844BBC62-6617-4521-A636-7AB1A177DCA2}" dt="2022-09-06T11:18:07.717" v="1264" actId="1076"/>
          <ac:picMkLst>
            <pc:docMk/>
            <pc:sldMk cId="775688254" sldId="270"/>
            <ac:picMk id="1026" creationId="{16B1C1E6-03B4-4CC6-94A2-F4B5BA09BC4D}"/>
          </ac:picMkLst>
        </pc:picChg>
      </pc:sldChg>
      <pc:sldChg chg="addSp delSp modSp add mod ord">
        <pc:chgData name="Sam Gehin" userId="f5c91eba-562f-4eee-80fd-1b864c2f213c" providerId="ADAL" clId="{844BBC62-6617-4521-A636-7AB1A177DCA2}" dt="2022-09-06T15:23:59.302" v="5986" actId="1076"/>
        <pc:sldMkLst>
          <pc:docMk/>
          <pc:sldMk cId="51711532" sldId="271"/>
        </pc:sldMkLst>
        <pc:spChg chg="mod">
          <ac:chgData name="Sam Gehin" userId="f5c91eba-562f-4eee-80fd-1b864c2f213c" providerId="ADAL" clId="{844BBC62-6617-4521-A636-7AB1A177DCA2}" dt="2022-09-06T15:12:01.664" v="5946" actId="255"/>
          <ac:spMkLst>
            <pc:docMk/>
            <pc:sldMk cId="51711532" sldId="271"/>
            <ac:spMk id="2" creationId="{CAFEA654-D032-47DB-A5DA-C699B33BAD38}"/>
          </ac:spMkLst>
        </pc:spChg>
        <pc:spChg chg="add mod">
          <ac:chgData name="Sam Gehin" userId="f5c91eba-562f-4eee-80fd-1b864c2f213c" providerId="ADAL" clId="{844BBC62-6617-4521-A636-7AB1A177DCA2}" dt="2022-09-06T15:23:59.302" v="5986" actId="1076"/>
          <ac:spMkLst>
            <pc:docMk/>
            <pc:sldMk cId="51711532" sldId="271"/>
            <ac:spMk id="9" creationId="{5B8834F6-90A6-44FE-89CC-1596DDD542D1}"/>
          </ac:spMkLst>
        </pc:spChg>
        <pc:spChg chg="mod">
          <ac:chgData name="Sam Gehin" userId="f5c91eba-562f-4eee-80fd-1b864c2f213c" providerId="ADAL" clId="{844BBC62-6617-4521-A636-7AB1A177DCA2}" dt="2022-09-06T11:14:37.774" v="1229" actId="20577"/>
          <ac:spMkLst>
            <pc:docMk/>
            <pc:sldMk cId="51711532" sldId="271"/>
            <ac:spMk id="12" creationId="{A7415F37-6B64-4224-AA3A-63C898D6B04D}"/>
          </ac:spMkLst>
        </pc:spChg>
        <pc:picChg chg="add mod modCrop">
          <ac:chgData name="Sam Gehin" userId="f5c91eba-562f-4eee-80fd-1b864c2f213c" providerId="ADAL" clId="{844BBC62-6617-4521-A636-7AB1A177DCA2}" dt="2022-09-06T11:39:17.684" v="1337" actId="1076"/>
          <ac:picMkLst>
            <pc:docMk/>
            <pc:sldMk cId="51711532" sldId="271"/>
            <ac:picMk id="6" creationId="{892BC59F-0E34-489B-A539-AC6F92AEF0CB}"/>
          </ac:picMkLst>
        </pc:picChg>
        <pc:picChg chg="add mod">
          <ac:chgData name="Sam Gehin" userId="f5c91eba-562f-4eee-80fd-1b864c2f213c" providerId="ADAL" clId="{844BBC62-6617-4521-A636-7AB1A177DCA2}" dt="2022-09-06T11:37:40.878" v="1323" actId="1076"/>
          <ac:picMkLst>
            <pc:docMk/>
            <pc:sldMk cId="51711532" sldId="271"/>
            <ac:picMk id="8" creationId="{3CD3F73F-9E10-4F80-83AB-6B3340C08825}"/>
          </ac:picMkLst>
        </pc:picChg>
        <pc:picChg chg="del">
          <ac:chgData name="Sam Gehin" userId="f5c91eba-562f-4eee-80fd-1b864c2f213c" providerId="ADAL" clId="{844BBC62-6617-4521-A636-7AB1A177DCA2}" dt="2022-09-06T11:14:32.733" v="1228" actId="478"/>
          <ac:picMkLst>
            <pc:docMk/>
            <pc:sldMk cId="51711532" sldId="271"/>
            <ac:picMk id="11" creationId="{AFB975CC-1157-49B6-97FB-C084037E8B37}"/>
          </ac:picMkLst>
        </pc:picChg>
      </pc:sldChg>
      <pc:sldChg chg="modSp add mod">
        <pc:chgData name="Sam Gehin" userId="f5c91eba-562f-4eee-80fd-1b864c2f213c" providerId="ADAL" clId="{844BBC62-6617-4521-A636-7AB1A177DCA2}" dt="2022-09-06T13:44:46.985" v="4751" actId="20577"/>
        <pc:sldMkLst>
          <pc:docMk/>
          <pc:sldMk cId="1112067733" sldId="272"/>
        </pc:sldMkLst>
        <pc:spChg chg="mod">
          <ac:chgData name="Sam Gehin" userId="f5c91eba-562f-4eee-80fd-1b864c2f213c" providerId="ADAL" clId="{844BBC62-6617-4521-A636-7AB1A177DCA2}" dt="2022-09-06T13:44:46.985" v="4751" actId="20577"/>
          <ac:spMkLst>
            <pc:docMk/>
            <pc:sldMk cId="1112067733" sldId="272"/>
            <ac:spMk id="3" creationId="{6ADF2703-465D-4435-9B17-C6DED41BEFC7}"/>
          </ac:spMkLst>
        </pc:spChg>
      </pc:sldChg>
      <pc:sldChg chg="addSp modSp mod">
        <pc:chgData name="Sam Gehin" userId="f5c91eba-562f-4eee-80fd-1b864c2f213c" providerId="ADAL" clId="{844BBC62-6617-4521-A636-7AB1A177DCA2}" dt="2022-09-06T15:19:19.983" v="5963" actId="255"/>
        <pc:sldMkLst>
          <pc:docMk/>
          <pc:sldMk cId="374701621" sldId="273"/>
        </pc:sldMkLst>
        <pc:spChg chg="add mod">
          <ac:chgData name="Sam Gehin" userId="f5c91eba-562f-4eee-80fd-1b864c2f213c" providerId="ADAL" clId="{844BBC62-6617-4521-A636-7AB1A177DCA2}" dt="2022-09-06T13:46:36.175" v="4766" actId="1076"/>
          <ac:spMkLst>
            <pc:docMk/>
            <pc:sldMk cId="374701621" sldId="273"/>
            <ac:spMk id="4" creationId="{F4DA5944-E4CD-445D-B6CA-57F7552EF28C}"/>
          </ac:spMkLst>
        </pc:spChg>
        <pc:spChg chg="mod">
          <ac:chgData name="Sam Gehin" userId="f5c91eba-562f-4eee-80fd-1b864c2f213c" providerId="ADAL" clId="{844BBC62-6617-4521-A636-7AB1A177DCA2}" dt="2022-09-06T15:19:19.983" v="5963" actId="255"/>
          <ac:spMkLst>
            <pc:docMk/>
            <pc:sldMk cId="374701621" sldId="273"/>
            <ac:spMk id="8" creationId="{4EA531DE-60D3-54F0-3574-A94D01C3BCC5}"/>
          </ac:spMkLst>
        </pc:spChg>
        <pc:picChg chg="mod">
          <ac:chgData name="Sam Gehin" userId="f5c91eba-562f-4eee-80fd-1b864c2f213c" providerId="ADAL" clId="{844BBC62-6617-4521-A636-7AB1A177DCA2}" dt="2022-09-06T15:08:07.508" v="5917" actId="1076"/>
          <ac:picMkLst>
            <pc:docMk/>
            <pc:sldMk cId="374701621" sldId="273"/>
            <ac:picMk id="9" creationId="{91A028D6-7C76-9644-3D13-C95A94C045ED}"/>
          </ac:picMkLst>
        </pc:picChg>
      </pc:sldChg>
      <pc:sldChg chg="addSp delSp modSp add mod">
        <pc:chgData name="Sam Gehin" userId="f5c91eba-562f-4eee-80fd-1b864c2f213c" providerId="ADAL" clId="{844BBC62-6617-4521-A636-7AB1A177DCA2}" dt="2022-09-06T15:19:43.342" v="5965" actId="732"/>
        <pc:sldMkLst>
          <pc:docMk/>
          <pc:sldMk cId="2478721327" sldId="274"/>
        </pc:sldMkLst>
        <pc:spChg chg="add mod">
          <ac:chgData name="Sam Gehin" userId="f5c91eba-562f-4eee-80fd-1b864c2f213c" providerId="ADAL" clId="{844BBC62-6617-4521-A636-7AB1A177DCA2}" dt="2022-09-06T15:02:42.254" v="5862" actId="20577"/>
          <ac:spMkLst>
            <pc:docMk/>
            <pc:sldMk cId="2478721327" sldId="274"/>
            <ac:spMk id="3" creationId="{556986F5-F0B0-43E8-A65D-BEBCE7181312}"/>
          </ac:spMkLst>
        </pc:spChg>
        <pc:spChg chg="del mod">
          <ac:chgData name="Sam Gehin" userId="f5c91eba-562f-4eee-80fd-1b864c2f213c" providerId="ADAL" clId="{844BBC62-6617-4521-A636-7AB1A177DCA2}" dt="2022-09-06T14:25:50.697" v="5787" actId="478"/>
          <ac:spMkLst>
            <pc:docMk/>
            <pc:sldMk cId="2478721327" sldId="274"/>
            <ac:spMk id="4" creationId="{8B7E8743-2088-4887-847C-63371DC2CD2A}"/>
          </ac:spMkLst>
        </pc:spChg>
        <pc:spChg chg="del mod">
          <ac:chgData name="Sam Gehin" userId="f5c91eba-562f-4eee-80fd-1b864c2f213c" providerId="ADAL" clId="{844BBC62-6617-4521-A636-7AB1A177DCA2}" dt="2022-09-06T14:28:43.354" v="5795" actId="478"/>
          <ac:spMkLst>
            <pc:docMk/>
            <pc:sldMk cId="2478721327" sldId="274"/>
            <ac:spMk id="8" creationId="{8BE9D18C-8C68-BD25-D4C7-374978FE4981}"/>
          </ac:spMkLst>
        </pc:spChg>
        <pc:spChg chg="add mod">
          <ac:chgData name="Sam Gehin" userId="f5c91eba-562f-4eee-80fd-1b864c2f213c" providerId="ADAL" clId="{844BBC62-6617-4521-A636-7AB1A177DCA2}" dt="2022-09-06T15:05:55.100" v="5915" actId="1076"/>
          <ac:spMkLst>
            <pc:docMk/>
            <pc:sldMk cId="2478721327" sldId="274"/>
            <ac:spMk id="13" creationId="{465A6AF1-39E8-45E8-BB03-2B9281F5E712}"/>
          </ac:spMkLst>
        </pc:spChg>
        <pc:picChg chg="del">
          <ac:chgData name="Sam Gehin" userId="f5c91eba-562f-4eee-80fd-1b864c2f213c" providerId="ADAL" clId="{844BBC62-6617-4521-A636-7AB1A177DCA2}" dt="2022-09-06T14:17:37.924" v="5591" actId="478"/>
          <ac:picMkLst>
            <pc:docMk/>
            <pc:sldMk cId="2478721327" sldId="274"/>
            <ac:picMk id="5" creationId="{FC6EA97A-B19F-F2C8-9631-9AC43BFCB473}"/>
          </ac:picMkLst>
        </pc:picChg>
        <pc:picChg chg="add mod">
          <ac:chgData name="Sam Gehin" userId="f5c91eba-562f-4eee-80fd-1b864c2f213c" providerId="ADAL" clId="{844BBC62-6617-4521-A636-7AB1A177DCA2}" dt="2022-09-06T15:05:23.511" v="5907" actId="1076"/>
          <ac:picMkLst>
            <pc:docMk/>
            <pc:sldMk cId="2478721327" sldId="274"/>
            <ac:picMk id="9" creationId="{50DB8A0E-CBD0-4FA7-B836-6B1FBA73B877}"/>
          </ac:picMkLst>
        </pc:picChg>
        <pc:picChg chg="add del mod">
          <ac:chgData name="Sam Gehin" userId="f5c91eba-562f-4eee-80fd-1b864c2f213c" providerId="ADAL" clId="{844BBC62-6617-4521-A636-7AB1A177DCA2}" dt="2022-09-06T15:03:39.875" v="5863" actId="478"/>
          <ac:picMkLst>
            <pc:docMk/>
            <pc:sldMk cId="2478721327" sldId="274"/>
            <ac:picMk id="10" creationId="{0303F66F-B3CF-4BCF-BC21-321353F39F97}"/>
          </ac:picMkLst>
        </pc:picChg>
        <pc:picChg chg="add mod modCrop">
          <ac:chgData name="Sam Gehin" userId="f5c91eba-562f-4eee-80fd-1b864c2f213c" providerId="ADAL" clId="{844BBC62-6617-4521-A636-7AB1A177DCA2}" dt="2022-09-06T15:19:43.342" v="5965" actId="732"/>
          <ac:picMkLst>
            <pc:docMk/>
            <pc:sldMk cId="2478721327" sldId="274"/>
            <ac:picMk id="12" creationId="{BE838399-EB10-46D9-B3ED-99EB7E289778}"/>
          </ac:picMkLst>
        </pc:picChg>
      </pc:sldChg>
      <pc:sldChg chg="addSp modSp mod">
        <pc:chgData name="Sam Gehin" userId="f5c91eba-562f-4eee-80fd-1b864c2f213c" providerId="ADAL" clId="{844BBC62-6617-4521-A636-7AB1A177DCA2}" dt="2022-09-09T08:30:33.191" v="6027" actId="1076"/>
        <pc:sldMkLst>
          <pc:docMk/>
          <pc:sldMk cId="1160814657" sldId="275"/>
        </pc:sldMkLst>
        <pc:spChg chg="add mod">
          <ac:chgData name="Sam Gehin" userId="f5c91eba-562f-4eee-80fd-1b864c2f213c" providerId="ADAL" clId="{844BBC62-6617-4521-A636-7AB1A177DCA2}" dt="2022-09-09T08:30:33.191" v="6027" actId="1076"/>
          <ac:spMkLst>
            <pc:docMk/>
            <pc:sldMk cId="1160814657" sldId="275"/>
            <ac:spMk id="2" creationId="{558E14B7-937D-4B68-ABE5-1CF62795714A}"/>
          </ac:spMkLst>
        </pc:spChg>
        <pc:spChg chg="mod">
          <ac:chgData name="Sam Gehin" userId="f5c91eba-562f-4eee-80fd-1b864c2f213c" providerId="ADAL" clId="{844BBC62-6617-4521-A636-7AB1A177DCA2}" dt="2022-09-07T08:25:58.892" v="6005" actId="20577"/>
          <ac:spMkLst>
            <pc:docMk/>
            <pc:sldMk cId="1160814657" sldId="275"/>
            <ac:spMk id="8" creationId="{00FF13B8-A500-C94C-6EBB-C4D609B61D16}"/>
          </ac:spMkLst>
        </pc:spChg>
        <pc:picChg chg="mod">
          <ac:chgData name="Sam Gehin" userId="f5c91eba-562f-4eee-80fd-1b864c2f213c" providerId="ADAL" clId="{844BBC62-6617-4521-A636-7AB1A177DCA2}" dt="2022-09-07T08:25:49.833" v="6004" actId="1076"/>
          <ac:picMkLst>
            <pc:docMk/>
            <pc:sldMk cId="1160814657" sldId="275"/>
            <ac:picMk id="7" creationId="{DFFD3168-2B31-0475-D805-76D6175770CE}"/>
          </ac:picMkLst>
        </pc:picChg>
        <pc:picChg chg="mod">
          <ac:chgData name="Sam Gehin" userId="f5c91eba-562f-4eee-80fd-1b864c2f213c" providerId="ADAL" clId="{844BBC62-6617-4521-A636-7AB1A177DCA2}" dt="2022-09-07T08:26:32.253" v="6009" actId="1076"/>
          <ac:picMkLst>
            <pc:docMk/>
            <pc:sldMk cId="1160814657" sldId="275"/>
            <ac:picMk id="9" creationId="{96FF137B-90A6-A637-87EA-7A0085E30E0A}"/>
          </ac:picMkLst>
        </pc:picChg>
      </pc:sldChg>
      <pc:sldMasterChg chg="setBg modSldLayout">
        <pc:chgData name="Sam Gehin" userId="f5c91eba-562f-4eee-80fd-1b864c2f213c" providerId="ADAL" clId="{844BBC62-6617-4521-A636-7AB1A177DCA2}" dt="2022-09-06T11:34:51.477" v="1312"/>
        <pc:sldMasterMkLst>
          <pc:docMk/>
          <pc:sldMasterMk cId="4044140350" sldId="2147483648"/>
        </pc:sldMasterMkLst>
        <pc:sldLayoutChg chg="setBg">
          <pc:chgData name="Sam Gehin" userId="f5c91eba-562f-4eee-80fd-1b864c2f213c" providerId="ADAL" clId="{844BBC62-6617-4521-A636-7AB1A177DCA2}" dt="2022-09-06T11:34:51.477" v="1312"/>
          <pc:sldLayoutMkLst>
            <pc:docMk/>
            <pc:sldMasterMk cId="4044140350" sldId="2147483648"/>
            <pc:sldLayoutMk cId="2941312310" sldId="2147483649"/>
          </pc:sldLayoutMkLst>
        </pc:sldLayoutChg>
        <pc:sldLayoutChg chg="setBg">
          <pc:chgData name="Sam Gehin" userId="f5c91eba-562f-4eee-80fd-1b864c2f213c" providerId="ADAL" clId="{844BBC62-6617-4521-A636-7AB1A177DCA2}" dt="2022-09-06T11:34:51.477" v="1312"/>
          <pc:sldLayoutMkLst>
            <pc:docMk/>
            <pc:sldMasterMk cId="4044140350" sldId="2147483648"/>
            <pc:sldLayoutMk cId="2087209036" sldId="2147483650"/>
          </pc:sldLayoutMkLst>
        </pc:sldLayoutChg>
        <pc:sldLayoutChg chg="setBg">
          <pc:chgData name="Sam Gehin" userId="f5c91eba-562f-4eee-80fd-1b864c2f213c" providerId="ADAL" clId="{844BBC62-6617-4521-A636-7AB1A177DCA2}" dt="2022-09-06T11:34:51.477" v="1312"/>
          <pc:sldLayoutMkLst>
            <pc:docMk/>
            <pc:sldMasterMk cId="4044140350" sldId="2147483648"/>
            <pc:sldLayoutMk cId="1672502048" sldId="2147483651"/>
          </pc:sldLayoutMkLst>
        </pc:sldLayoutChg>
        <pc:sldLayoutChg chg="setBg">
          <pc:chgData name="Sam Gehin" userId="f5c91eba-562f-4eee-80fd-1b864c2f213c" providerId="ADAL" clId="{844BBC62-6617-4521-A636-7AB1A177DCA2}" dt="2022-09-06T11:34:51.477" v="1312"/>
          <pc:sldLayoutMkLst>
            <pc:docMk/>
            <pc:sldMasterMk cId="4044140350" sldId="2147483648"/>
            <pc:sldLayoutMk cId="2992804572" sldId="2147483652"/>
          </pc:sldLayoutMkLst>
        </pc:sldLayoutChg>
        <pc:sldLayoutChg chg="setBg">
          <pc:chgData name="Sam Gehin" userId="f5c91eba-562f-4eee-80fd-1b864c2f213c" providerId="ADAL" clId="{844BBC62-6617-4521-A636-7AB1A177DCA2}" dt="2022-09-06T11:34:51.477" v="1312"/>
          <pc:sldLayoutMkLst>
            <pc:docMk/>
            <pc:sldMasterMk cId="4044140350" sldId="2147483648"/>
            <pc:sldLayoutMk cId="1953770110" sldId="2147483653"/>
          </pc:sldLayoutMkLst>
        </pc:sldLayoutChg>
        <pc:sldLayoutChg chg="setBg">
          <pc:chgData name="Sam Gehin" userId="f5c91eba-562f-4eee-80fd-1b864c2f213c" providerId="ADAL" clId="{844BBC62-6617-4521-A636-7AB1A177DCA2}" dt="2022-09-06T11:34:51.477" v="1312"/>
          <pc:sldLayoutMkLst>
            <pc:docMk/>
            <pc:sldMasterMk cId="4044140350" sldId="2147483648"/>
            <pc:sldLayoutMk cId="166696041" sldId="2147483654"/>
          </pc:sldLayoutMkLst>
        </pc:sldLayoutChg>
        <pc:sldLayoutChg chg="setBg">
          <pc:chgData name="Sam Gehin" userId="f5c91eba-562f-4eee-80fd-1b864c2f213c" providerId="ADAL" clId="{844BBC62-6617-4521-A636-7AB1A177DCA2}" dt="2022-09-06T11:34:51.477" v="1312"/>
          <pc:sldLayoutMkLst>
            <pc:docMk/>
            <pc:sldMasterMk cId="4044140350" sldId="2147483648"/>
            <pc:sldLayoutMk cId="4265644458" sldId="2147483655"/>
          </pc:sldLayoutMkLst>
        </pc:sldLayoutChg>
        <pc:sldLayoutChg chg="setBg">
          <pc:chgData name="Sam Gehin" userId="f5c91eba-562f-4eee-80fd-1b864c2f213c" providerId="ADAL" clId="{844BBC62-6617-4521-A636-7AB1A177DCA2}" dt="2022-09-06T11:34:51.477" v="1312"/>
          <pc:sldLayoutMkLst>
            <pc:docMk/>
            <pc:sldMasterMk cId="4044140350" sldId="2147483648"/>
            <pc:sldLayoutMk cId="3059409735" sldId="2147483656"/>
          </pc:sldLayoutMkLst>
        </pc:sldLayoutChg>
        <pc:sldLayoutChg chg="setBg">
          <pc:chgData name="Sam Gehin" userId="f5c91eba-562f-4eee-80fd-1b864c2f213c" providerId="ADAL" clId="{844BBC62-6617-4521-A636-7AB1A177DCA2}" dt="2022-09-06T11:34:51.477" v="1312"/>
          <pc:sldLayoutMkLst>
            <pc:docMk/>
            <pc:sldMasterMk cId="4044140350" sldId="2147483648"/>
            <pc:sldLayoutMk cId="3075604043" sldId="2147483657"/>
          </pc:sldLayoutMkLst>
        </pc:sldLayoutChg>
        <pc:sldLayoutChg chg="setBg">
          <pc:chgData name="Sam Gehin" userId="f5c91eba-562f-4eee-80fd-1b864c2f213c" providerId="ADAL" clId="{844BBC62-6617-4521-A636-7AB1A177DCA2}" dt="2022-09-06T11:34:51.477" v="1312"/>
          <pc:sldLayoutMkLst>
            <pc:docMk/>
            <pc:sldMasterMk cId="4044140350" sldId="2147483648"/>
            <pc:sldLayoutMk cId="3831251085" sldId="2147483658"/>
          </pc:sldLayoutMkLst>
        </pc:sldLayoutChg>
        <pc:sldLayoutChg chg="setBg">
          <pc:chgData name="Sam Gehin" userId="f5c91eba-562f-4eee-80fd-1b864c2f213c" providerId="ADAL" clId="{844BBC62-6617-4521-A636-7AB1A177DCA2}" dt="2022-09-06T11:34:51.477" v="1312"/>
          <pc:sldLayoutMkLst>
            <pc:docMk/>
            <pc:sldMasterMk cId="4044140350" sldId="2147483648"/>
            <pc:sldLayoutMk cId="2172586514" sldId="2147483659"/>
          </pc:sldLayoutMkLst>
        </pc:sldLayoutChg>
      </pc:sldMasterChg>
    </pc:docChg>
  </pc:docChgLst>
  <pc:docChgLst>
    <pc:chgData name="Tim Snazell" userId="S::timsnazell@warwickshire.gov.uk::90f698a1-c367-46e5-b9a7-45f67e34daaf" providerId="AD" clId="Web-{DF5879DD-9BF5-4CED-8A5C-0C5B02BFD7FF}"/>
    <pc:docChg chg="addSld modSld">
      <pc:chgData name="Tim Snazell" userId="S::timsnazell@warwickshire.gov.uk::90f698a1-c367-46e5-b9a7-45f67e34daaf" providerId="AD" clId="Web-{DF5879DD-9BF5-4CED-8A5C-0C5B02BFD7FF}" dt="2022-09-06T15:26:05.945" v="755" actId="20577"/>
      <pc:docMkLst>
        <pc:docMk/>
      </pc:docMkLst>
      <pc:sldChg chg="modSp">
        <pc:chgData name="Tim Snazell" userId="S::timsnazell@warwickshire.gov.uk::90f698a1-c367-46e5-b9a7-45f67e34daaf" providerId="AD" clId="Web-{DF5879DD-9BF5-4CED-8A5C-0C5B02BFD7FF}" dt="2022-09-06T15:13:02.789" v="231" actId="20577"/>
        <pc:sldMkLst>
          <pc:docMk/>
          <pc:sldMk cId="374701621" sldId="273"/>
        </pc:sldMkLst>
        <pc:spChg chg="mod">
          <ac:chgData name="Tim Snazell" userId="S::timsnazell@warwickshire.gov.uk::90f698a1-c367-46e5-b9a7-45f67e34daaf" providerId="AD" clId="Web-{DF5879DD-9BF5-4CED-8A5C-0C5B02BFD7FF}" dt="2022-09-06T15:13:02.789" v="231" actId="20577"/>
          <ac:spMkLst>
            <pc:docMk/>
            <pc:sldMk cId="374701621" sldId="273"/>
            <ac:spMk id="8" creationId="{4EA531DE-60D3-54F0-3574-A94D01C3BCC5}"/>
          </ac:spMkLst>
        </pc:spChg>
      </pc:sldChg>
      <pc:sldChg chg="modSp">
        <pc:chgData name="Tim Snazell" userId="S::timsnazell@warwickshire.gov.uk::90f698a1-c367-46e5-b9a7-45f67e34daaf" providerId="AD" clId="Web-{DF5879DD-9BF5-4CED-8A5C-0C5B02BFD7FF}" dt="2022-09-06T15:04:21.248" v="1" actId="20577"/>
        <pc:sldMkLst>
          <pc:docMk/>
          <pc:sldMk cId="2478721327" sldId="274"/>
        </pc:sldMkLst>
        <pc:spChg chg="mod">
          <ac:chgData name="Tim Snazell" userId="S::timsnazell@warwickshire.gov.uk::90f698a1-c367-46e5-b9a7-45f67e34daaf" providerId="AD" clId="Web-{DF5879DD-9BF5-4CED-8A5C-0C5B02BFD7FF}" dt="2022-09-06T15:04:21.248" v="1" actId="20577"/>
          <ac:spMkLst>
            <pc:docMk/>
            <pc:sldMk cId="2478721327" sldId="274"/>
            <ac:spMk id="3" creationId="{556986F5-F0B0-43E8-A65D-BEBCE7181312}"/>
          </ac:spMkLst>
        </pc:spChg>
      </pc:sldChg>
      <pc:sldChg chg="addSp delSp modSp new">
        <pc:chgData name="Tim Snazell" userId="S::timsnazell@warwickshire.gov.uk::90f698a1-c367-46e5-b9a7-45f67e34daaf" providerId="AD" clId="Web-{DF5879DD-9BF5-4CED-8A5C-0C5B02BFD7FF}" dt="2022-09-06T15:26:05.945" v="755" actId="20577"/>
        <pc:sldMkLst>
          <pc:docMk/>
          <pc:sldMk cId="1160814657" sldId="275"/>
        </pc:sldMkLst>
        <pc:spChg chg="del">
          <ac:chgData name="Tim Snazell" userId="S::timsnazell@warwickshire.gov.uk::90f698a1-c367-46e5-b9a7-45f67e34daaf" providerId="AD" clId="Web-{DF5879DD-9BF5-4CED-8A5C-0C5B02BFD7FF}" dt="2022-09-06T15:14:24.546" v="236"/>
          <ac:spMkLst>
            <pc:docMk/>
            <pc:sldMk cId="1160814657" sldId="275"/>
            <ac:spMk id="2" creationId="{25B6EEC3-8FAD-183B-6D69-4DFB890191FF}"/>
          </ac:spMkLst>
        </pc:spChg>
        <pc:spChg chg="del">
          <ac:chgData name="Tim Snazell" userId="S::timsnazell@warwickshire.gov.uk::90f698a1-c367-46e5-b9a7-45f67e34daaf" providerId="AD" clId="Web-{DF5879DD-9BF5-4CED-8A5C-0C5B02BFD7FF}" dt="2022-09-06T15:14:22.217" v="235"/>
          <ac:spMkLst>
            <pc:docMk/>
            <pc:sldMk cId="1160814657" sldId="275"/>
            <ac:spMk id="3" creationId="{EF1CA80D-5A88-7039-F5AF-46203A47D554}"/>
          </ac:spMkLst>
        </pc:spChg>
        <pc:spChg chg="add">
          <ac:chgData name="Tim Snazell" userId="S::timsnazell@warwickshire.gov.uk::90f698a1-c367-46e5-b9a7-45f67e34daaf" providerId="AD" clId="Web-{DF5879DD-9BF5-4CED-8A5C-0C5B02BFD7FF}" dt="2022-09-06T15:14:09.982" v="233"/>
          <ac:spMkLst>
            <pc:docMk/>
            <pc:sldMk cId="1160814657" sldId="275"/>
            <ac:spMk id="5" creationId="{3645A269-D8F6-70D9-5340-6B931986093D}"/>
          </ac:spMkLst>
        </pc:spChg>
        <pc:spChg chg="add mod">
          <ac:chgData name="Tim Snazell" userId="S::timsnazell@warwickshire.gov.uk::90f698a1-c367-46e5-b9a7-45f67e34daaf" providerId="AD" clId="Web-{DF5879DD-9BF5-4CED-8A5C-0C5B02BFD7FF}" dt="2022-09-06T15:26:05.945" v="755" actId="20577"/>
          <ac:spMkLst>
            <pc:docMk/>
            <pc:sldMk cId="1160814657" sldId="275"/>
            <ac:spMk id="8" creationId="{00FF13B8-A500-C94C-6EBB-C4D609B61D16}"/>
          </ac:spMkLst>
        </pc:spChg>
        <pc:picChg chg="add">
          <ac:chgData name="Tim Snazell" userId="S::timsnazell@warwickshire.gov.uk::90f698a1-c367-46e5-b9a7-45f67e34daaf" providerId="AD" clId="Web-{DF5879DD-9BF5-4CED-8A5C-0C5B02BFD7FF}" dt="2022-09-06T15:14:16.826" v="234"/>
          <ac:picMkLst>
            <pc:docMk/>
            <pc:sldMk cId="1160814657" sldId="275"/>
            <ac:picMk id="7" creationId="{DFFD3168-2B31-0475-D805-76D6175770CE}"/>
          </ac:picMkLst>
        </pc:picChg>
        <pc:picChg chg="add mod">
          <ac:chgData name="Tim Snazell" userId="S::timsnazell@warwickshire.gov.uk::90f698a1-c367-46e5-b9a7-45f67e34daaf" providerId="AD" clId="Web-{DF5879DD-9BF5-4CED-8A5C-0C5B02BFD7FF}" dt="2022-09-06T15:23:48.653" v="744" actId="14100"/>
          <ac:picMkLst>
            <pc:docMk/>
            <pc:sldMk cId="1160814657" sldId="275"/>
            <ac:picMk id="9" creationId="{96FF137B-90A6-A637-87EA-7A0085E30E0A}"/>
          </ac:picMkLst>
        </pc:picChg>
      </pc:sldChg>
    </pc:docChg>
  </pc:docChgLst>
  <pc:docChgLst>
    <pc:chgData name="Tim Snazell" userId="S::timsnazell@warwickshire.gov.uk::90f698a1-c367-46e5-b9a7-45f67e34daaf" providerId="AD" clId="Web-{10F8565B-C163-4664-AF48-646858392CB0}"/>
    <pc:docChg chg="addSld modSld">
      <pc:chgData name="Tim Snazell" userId="S::timsnazell@warwickshire.gov.uk::90f698a1-c367-46e5-b9a7-45f67e34daaf" providerId="AD" clId="Web-{10F8565B-C163-4664-AF48-646858392CB0}" dt="2022-09-06T13:37:06.916" v="1736" actId="20577"/>
      <pc:docMkLst>
        <pc:docMk/>
      </pc:docMkLst>
      <pc:sldChg chg="modSp">
        <pc:chgData name="Tim Snazell" userId="S::timsnazell@warwickshire.gov.uk::90f698a1-c367-46e5-b9a7-45f67e34daaf" providerId="AD" clId="Web-{10F8565B-C163-4664-AF48-646858392CB0}" dt="2022-09-06T13:12:26.456" v="671" actId="1076"/>
        <pc:sldMkLst>
          <pc:docMk/>
          <pc:sldMk cId="3544723911" sldId="260"/>
        </pc:sldMkLst>
        <pc:picChg chg="mod">
          <ac:chgData name="Tim Snazell" userId="S::timsnazell@warwickshire.gov.uk::90f698a1-c367-46e5-b9a7-45f67e34daaf" providerId="AD" clId="Web-{10F8565B-C163-4664-AF48-646858392CB0}" dt="2022-09-06T13:12:26.456" v="671" actId="1076"/>
          <ac:picMkLst>
            <pc:docMk/>
            <pc:sldMk cId="3544723911" sldId="260"/>
            <ac:picMk id="4" creationId="{4A207D3B-EB9A-45AF-ACFF-DBCB613451EF}"/>
          </ac:picMkLst>
        </pc:picChg>
      </pc:sldChg>
      <pc:sldChg chg="modSp">
        <pc:chgData name="Tim Snazell" userId="S::timsnazell@warwickshire.gov.uk::90f698a1-c367-46e5-b9a7-45f67e34daaf" providerId="AD" clId="Web-{10F8565B-C163-4664-AF48-646858392CB0}" dt="2022-09-06T13:29:49.624" v="1424" actId="20577"/>
        <pc:sldMkLst>
          <pc:docMk/>
          <pc:sldMk cId="40680212" sldId="263"/>
        </pc:sldMkLst>
        <pc:spChg chg="mod">
          <ac:chgData name="Tim Snazell" userId="S::timsnazell@warwickshire.gov.uk::90f698a1-c367-46e5-b9a7-45f67e34daaf" providerId="AD" clId="Web-{10F8565B-C163-4664-AF48-646858392CB0}" dt="2022-09-06T13:29:49.624" v="1424" actId="20577"/>
          <ac:spMkLst>
            <pc:docMk/>
            <pc:sldMk cId="40680212" sldId="263"/>
            <ac:spMk id="3" creationId="{6ADF2703-465D-4435-9B17-C6DED41BEFC7}"/>
          </ac:spMkLst>
        </pc:spChg>
      </pc:sldChg>
      <pc:sldChg chg="modSp">
        <pc:chgData name="Tim Snazell" userId="S::timsnazell@warwickshire.gov.uk::90f698a1-c367-46e5-b9a7-45f67e34daaf" providerId="AD" clId="Web-{10F8565B-C163-4664-AF48-646858392CB0}" dt="2022-09-06T13:11:36.143" v="669" actId="20577"/>
        <pc:sldMkLst>
          <pc:docMk/>
          <pc:sldMk cId="4040946161" sldId="264"/>
        </pc:sldMkLst>
        <pc:spChg chg="mod">
          <ac:chgData name="Tim Snazell" userId="S::timsnazell@warwickshire.gov.uk::90f698a1-c367-46e5-b9a7-45f67e34daaf" providerId="AD" clId="Web-{10F8565B-C163-4664-AF48-646858392CB0}" dt="2022-09-06T13:11:36.143" v="669" actId="20577"/>
          <ac:spMkLst>
            <pc:docMk/>
            <pc:sldMk cId="4040946161" sldId="264"/>
            <ac:spMk id="3" creationId="{6ADF2703-465D-4435-9B17-C6DED41BEFC7}"/>
          </ac:spMkLst>
        </pc:spChg>
      </pc:sldChg>
      <pc:sldChg chg="modSp">
        <pc:chgData name="Tim Snazell" userId="S::timsnazell@warwickshire.gov.uk::90f698a1-c367-46e5-b9a7-45f67e34daaf" providerId="AD" clId="Web-{10F8565B-C163-4664-AF48-646858392CB0}" dt="2022-09-06T13:34:15.130" v="1703" actId="20577"/>
        <pc:sldMkLst>
          <pc:docMk/>
          <pc:sldMk cId="3648335474" sldId="266"/>
        </pc:sldMkLst>
        <pc:spChg chg="mod">
          <ac:chgData name="Tim Snazell" userId="S::timsnazell@warwickshire.gov.uk::90f698a1-c367-46e5-b9a7-45f67e34daaf" providerId="AD" clId="Web-{10F8565B-C163-4664-AF48-646858392CB0}" dt="2022-09-06T13:34:15.130" v="1703" actId="20577"/>
          <ac:spMkLst>
            <pc:docMk/>
            <pc:sldMk cId="3648335474" sldId="266"/>
            <ac:spMk id="3" creationId="{6ADF2703-465D-4435-9B17-C6DED41BEFC7}"/>
          </ac:spMkLst>
        </pc:spChg>
      </pc:sldChg>
      <pc:sldChg chg="addSp delSp modSp new">
        <pc:chgData name="Tim Snazell" userId="S::timsnazell@warwickshire.gov.uk::90f698a1-c367-46e5-b9a7-45f67e34daaf" providerId="AD" clId="Web-{10F8565B-C163-4664-AF48-646858392CB0}" dt="2022-09-06T13:37:06.916" v="1736" actId="20577"/>
        <pc:sldMkLst>
          <pc:docMk/>
          <pc:sldMk cId="374701621" sldId="273"/>
        </pc:sldMkLst>
        <pc:spChg chg="del">
          <ac:chgData name="Tim Snazell" userId="S::timsnazell@warwickshire.gov.uk::90f698a1-c367-46e5-b9a7-45f67e34daaf" providerId="AD" clId="Web-{10F8565B-C163-4664-AF48-646858392CB0}" dt="2022-09-06T13:13:30.521" v="675"/>
          <ac:spMkLst>
            <pc:docMk/>
            <pc:sldMk cId="374701621" sldId="273"/>
            <ac:spMk id="2" creationId="{A77A6CDA-A37C-0DE8-9211-F2D3BCE5DA9F}"/>
          </ac:spMkLst>
        </pc:spChg>
        <pc:spChg chg="del">
          <ac:chgData name="Tim Snazell" userId="S::timsnazell@warwickshire.gov.uk::90f698a1-c367-46e5-b9a7-45f67e34daaf" providerId="AD" clId="Web-{10F8565B-C163-4664-AF48-646858392CB0}" dt="2022-09-06T13:13:35.286" v="676"/>
          <ac:spMkLst>
            <pc:docMk/>
            <pc:sldMk cId="374701621" sldId="273"/>
            <ac:spMk id="3" creationId="{7B26D75E-ECBB-839B-3ED3-75DF3CD04F96}"/>
          </ac:spMkLst>
        </pc:spChg>
        <pc:spChg chg="add">
          <ac:chgData name="Tim Snazell" userId="S::timsnazell@warwickshire.gov.uk::90f698a1-c367-46e5-b9a7-45f67e34daaf" providerId="AD" clId="Web-{10F8565B-C163-4664-AF48-646858392CB0}" dt="2022-09-06T13:13:09.020" v="673"/>
          <ac:spMkLst>
            <pc:docMk/>
            <pc:sldMk cId="374701621" sldId="273"/>
            <ac:spMk id="5" creationId="{D34E0719-B38D-CDF4-D90B-8168BDE4B4C4}"/>
          </ac:spMkLst>
        </pc:spChg>
        <pc:spChg chg="add del mod">
          <ac:chgData name="Tim Snazell" userId="S::timsnazell@warwickshire.gov.uk::90f698a1-c367-46e5-b9a7-45f67e34daaf" providerId="AD" clId="Web-{10F8565B-C163-4664-AF48-646858392CB0}" dt="2022-09-06T13:37:06.916" v="1736" actId="20577"/>
          <ac:spMkLst>
            <pc:docMk/>
            <pc:sldMk cId="374701621" sldId="273"/>
            <ac:spMk id="8" creationId="{4EA531DE-60D3-54F0-3574-A94D01C3BCC5}"/>
          </ac:spMkLst>
        </pc:spChg>
        <pc:picChg chg="add">
          <ac:chgData name="Tim Snazell" userId="S::timsnazell@warwickshire.gov.uk::90f698a1-c367-46e5-b9a7-45f67e34daaf" providerId="AD" clId="Web-{10F8565B-C163-4664-AF48-646858392CB0}" dt="2022-09-06T13:13:14.692" v="674"/>
          <ac:picMkLst>
            <pc:docMk/>
            <pc:sldMk cId="374701621" sldId="273"/>
            <ac:picMk id="7" creationId="{F1E1B6C1-555C-64D6-2772-824B3BC4D868}"/>
          </ac:picMkLst>
        </pc:picChg>
        <pc:picChg chg="add mod">
          <ac:chgData name="Tim Snazell" userId="S::timsnazell@warwickshire.gov.uk::90f698a1-c367-46e5-b9a7-45f67e34daaf" providerId="AD" clId="Web-{10F8565B-C163-4664-AF48-646858392CB0}" dt="2022-09-06T13:25:58.008" v="1182" actId="1076"/>
          <ac:picMkLst>
            <pc:docMk/>
            <pc:sldMk cId="374701621" sldId="273"/>
            <ac:picMk id="9" creationId="{91A028D6-7C76-9644-3D13-C95A94C045ED}"/>
          </ac:picMkLst>
        </pc:picChg>
      </pc:sldChg>
    </pc:docChg>
  </pc:docChgLst>
  <pc:docChgLst>
    <pc:chgData name="Tim Snazell" userId="S::timsnazell@warwickshire.gov.uk::90f698a1-c367-46e5-b9a7-45f67e34daaf" providerId="AD" clId="Web-{A49DEC79-9CD2-4AEF-BE3A-53386DD3A7DF}"/>
    <pc:docChg chg="modSld">
      <pc:chgData name="Tim Snazell" userId="S::timsnazell@warwickshire.gov.uk::90f698a1-c367-46e5-b9a7-45f67e34daaf" providerId="AD" clId="Web-{A49DEC79-9CD2-4AEF-BE3A-53386DD3A7DF}" dt="2022-09-06T11:25:09.630" v="14"/>
      <pc:docMkLst>
        <pc:docMk/>
      </pc:docMkLst>
      <pc:sldChg chg="modSp">
        <pc:chgData name="Tim Snazell" userId="S::timsnazell@warwickshire.gov.uk::90f698a1-c367-46e5-b9a7-45f67e34daaf" providerId="AD" clId="Web-{A49DEC79-9CD2-4AEF-BE3A-53386DD3A7DF}" dt="2022-09-06T11:23:32.846" v="0" actId="20577"/>
        <pc:sldMkLst>
          <pc:docMk/>
          <pc:sldMk cId="4098296634" sldId="265"/>
        </pc:sldMkLst>
        <pc:spChg chg="mod">
          <ac:chgData name="Tim Snazell" userId="S::timsnazell@warwickshire.gov.uk::90f698a1-c367-46e5-b9a7-45f67e34daaf" providerId="AD" clId="Web-{A49DEC79-9CD2-4AEF-BE3A-53386DD3A7DF}" dt="2022-09-06T11:23:32.846" v="0" actId="20577"/>
          <ac:spMkLst>
            <pc:docMk/>
            <pc:sldMk cId="4098296634" sldId="265"/>
            <ac:spMk id="2" creationId="{7ABB4A3F-9213-44F5-B97A-2DA1F76B3BAE}"/>
          </ac:spMkLst>
        </pc:spChg>
      </pc:sldChg>
      <pc:sldChg chg="modSp">
        <pc:chgData name="Tim Snazell" userId="S::timsnazell@warwickshire.gov.uk::90f698a1-c367-46e5-b9a7-45f67e34daaf" providerId="AD" clId="Web-{A49DEC79-9CD2-4AEF-BE3A-53386DD3A7DF}" dt="2022-09-06T11:24:01.784" v="2" actId="20577"/>
        <pc:sldMkLst>
          <pc:docMk/>
          <pc:sldMk cId="2959080510" sldId="267"/>
        </pc:sldMkLst>
        <pc:spChg chg="mod">
          <ac:chgData name="Tim Snazell" userId="S::timsnazell@warwickshire.gov.uk::90f698a1-c367-46e5-b9a7-45f67e34daaf" providerId="AD" clId="Web-{A49DEC79-9CD2-4AEF-BE3A-53386DD3A7DF}" dt="2022-09-06T11:24:01.784" v="2" actId="20577"/>
          <ac:spMkLst>
            <pc:docMk/>
            <pc:sldMk cId="2959080510" sldId="267"/>
            <ac:spMk id="2" creationId="{7ABB4A3F-9213-44F5-B97A-2DA1F76B3BAE}"/>
          </ac:spMkLst>
        </pc:spChg>
      </pc:sldChg>
      <pc:sldChg chg="addSp">
        <pc:chgData name="Tim Snazell" userId="S::timsnazell@warwickshire.gov.uk::90f698a1-c367-46e5-b9a7-45f67e34daaf" providerId="AD" clId="Web-{A49DEC79-9CD2-4AEF-BE3A-53386DD3A7DF}" dt="2022-09-06T11:25:09.630" v="14"/>
        <pc:sldMkLst>
          <pc:docMk/>
          <pc:sldMk cId="169389908" sldId="268"/>
        </pc:sldMkLst>
        <pc:spChg chg="add">
          <ac:chgData name="Tim Snazell" userId="S::timsnazell@warwickshire.gov.uk::90f698a1-c367-46e5-b9a7-45f67e34daaf" providerId="AD" clId="Web-{A49DEC79-9CD2-4AEF-BE3A-53386DD3A7DF}" dt="2022-09-06T11:25:09.630" v="14"/>
          <ac:spMkLst>
            <pc:docMk/>
            <pc:sldMk cId="169389908" sldId="268"/>
            <ac:spMk id="2" creationId="{A3D0AB88-01B5-EC62-3D01-1CE8624910A9}"/>
          </ac:spMkLst>
        </pc:spChg>
      </pc:sldChg>
      <pc:sldChg chg="modSp">
        <pc:chgData name="Tim Snazell" userId="S::timsnazell@warwickshire.gov.uk::90f698a1-c367-46e5-b9a7-45f67e34daaf" providerId="AD" clId="Web-{A49DEC79-9CD2-4AEF-BE3A-53386DD3A7DF}" dt="2022-09-06T11:24:17.644" v="13" actId="14100"/>
        <pc:sldMkLst>
          <pc:docMk/>
          <pc:sldMk cId="3827778889" sldId="269"/>
        </pc:sldMkLst>
        <pc:spChg chg="mod">
          <ac:chgData name="Tim Snazell" userId="S::timsnazell@warwickshire.gov.uk::90f698a1-c367-46e5-b9a7-45f67e34daaf" providerId="AD" clId="Web-{A49DEC79-9CD2-4AEF-BE3A-53386DD3A7DF}" dt="2022-09-06T11:24:17.644" v="13" actId="14100"/>
          <ac:spMkLst>
            <pc:docMk/>
            <pc:sldMk cId="3827778889" sldId="269"/>
            <ac:spMk id="8" creationId="{8BE9D18C-8C68-BD25-D4C7-374978FE49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A575B-0367-4859-9686-64BC814FBC25}" type="datetimeFigureOut">
              <a:rPr lang="en-GB" smtClean="0"/>
              <a:t>09/09/2022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F6E30-5DB5-46F7-BEA1-F6E5B76B75F6}" type="slidenum">
              <a:rPr lang="en-GB" smtClean="0"/>
              <a:t>‹#›</a:t>
            </a:fld>
            <a:endParaRPr lang="en-GB"/>
          </a:p>
        </p:txBody>
      </p:sp>
    </p:spTree>
    <p:extLst>
      <p:ext uri="{BB962C8B-B14F-4D97-AF65-F5344CB8AC3E}">
        <p14:creationId xmlns:p14="http://schemas.microsoft.com/office/powerpoint/2010/main" val="109235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CF6E30-5DB5-46F7-BEA1-F6E5B76B75F6}" type="slidenum">
              <a:rPr lang="en-GB" smtClean="0"/>
              <a:t>2</a:t>
            </a:fld>
            <a:endParaRPr lang="en-GB"/>
          </a:p>
        </p:txBody>
      </p:sp>
    </p:spTree>
    <p:extLst>
      <p:ext uri="{BB962C8B-B14F-4D97-AF65-F5344CB8AC3E}">
        <p14:creationId xmlns:p14="http://schemas.microsoft.com/office/powerpoint/2010/main" val="105207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E147-1A58-44D8-ACE8-0B36794A6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9904DB-5311-45D0-8985-6BAFE2638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27294D-3A05-4B30-AEA6-8DB156BB8E5B}"/>
              </a:ext>
            </a:extLst>
          </p:cNvPr>
          <p:cNvSpPr>
            <a:spLocks noGrp="1"/>
          </p:cNvSpPr>
          <p:nvPr>
            <p:ph type="dt" sz="half" idx="10"/>
          </p:nvPr>
        </p:nvSpPr>
        <p:spPr/>
        <p:txBody>
          <a:bodyPr/>
          <a:lstStyle/>
          <a:p>
            <a:fld id="{2F2A2D45-D892-41B7-902E-EC2398F65BE5}" type="datetimeFigureOut">
              <a:rPr lang="en-GB" smtClean="0"/>
              <a:t>09/09/2022</a:t>
            </a:fld>
            <a:endParaRPr lang="en-GB"/>
          </a:p>
        </p:txBody>
      </p:sp>
      <p:sp>
        <p:nvSpPr>
          <p:cNvPr id="5" name="Footer Placeholder 4">
            <a:extLst>
              <a:ext uri="{FF2B5EF4-FFF2-40B4-BE49-F238E27FC236}">
                <a16:creationId xmlns:a16="http://schemas.microsoft.com/office/drawing/2014/main" id="{37372F97-2CA6-442C-A5F8-5001BCB910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C3B09A-F5EA-4679-9D7B-12348ABC6177}"/>
              </a:ext>
            </a:extLst>
          </p:cNvPr>
          <p:cNvSpPr>
            <a:spLocks noGrp="1"/>
          </p:cNvSpPr>
          <p:nvPr>
            <p:ph type="sldNum" sz="quarter" idx="12"/>
          </p:nvPr>
        </p:nvSpPr>
        <p:spPr/>
        <p:txBody>
          <a:bodyPr/>
          <a:lstStyle/>
          <a:p>
            <a:fld id="{FB2CC1EF-0AE0-49EA-8FA7-F5B8993492A0}" type="slidenum">
              <a:rPr lang="en-GB" smtClean="0"/>
              <a:t>‹#›</a:t>
            </a:fld>
            <a:endParaRPr lang="en-GB"/>
          </a:p>
        </p:txBody>
      </p:sp>
    </p:spTree>
    <p:extLst>
      <p:ext uri="{BB962C8B-B14F-4D97-AF65-F5344CB8AC3E}">
        <p14:creationId xmlns:p14="http://schemas.microsoft.com/office/powerpoint/2010/main" val="294131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A383-1621-4297-B9D1-C9A4CE37C0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A20E35-0AD2-431B-86FE-1A5AC4022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17544D-13B2-404B-B05B-F2554AE7F6B0}"/>
              </a:ext>
            </a:extLst>
          </p:cNvPr>
          <p:cNvSpPr>
            <a:spLocks noGrp="1"/>
          </p:cNvSpPr>
          <p:nvPr>
            <p:ph type="dt" sz="half" idx="10"/>
          </p:nvPr>
        </p:nvSpPr>
        <p:spPr/>
        <p:txBody>
          <a:bodyPr/>
          <a:lstStyle/>
          <a:p>
            <a:fld id="{2F2A2D45-D892-41B7-902E-EC2398F65BE5}" type="datetimeFigureOut">
              <a:rPr lang="en-GB" smtClean="0"/>
              <a:t>09/09/2022</a:t>
            </a:fld>
            <a:endParaRPr lang="en-GB"/>
          </a:p>
        </p:txBody>
      </p:sp>
      <p:sp>
        <p:nvSpPr>
          <p:cNvPr id="5" name="Footer Placeholder 4">
            <a:extLst>
              <a:ext uri="{FF2B5EF4-FFF2-40B4-BE49-F238E27FC236}">
                <a16:creationId xmlns:a16="http://schemas.microsoft.com/office/drawing/2014/main" id="{C49DAF27-17C1-4F46-82CD-CC92E03F7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84958-9E5F-4C14-98D7-967218BFAA09}"/>
              </a:ext>
            </a:extLst>
          </p:cNvPr>
          <p:cNvSpPr>
            <a:spLocks noGrp="1"/>
          </p:cNvSpPr>
          <p:nvPr>
            <p:ph type="sldNum" sz="quarter" idx="12"/>
          </p:nvPr>
        </p:nvSpPr>
        <p:spPr/>
        <p:txBody>
          <a:bodyPr/>
          <a:lstStyle/>
          <a:p>
            <a:fld id="{FB2CC1EF-0AE0-49EA-8FA7-F5B8993492A0}" type="slidenum">
              <a:rPr lang="en-GB" smtClean="0"/>
              <a:t>‹#›</a:t>
            </a:fld>
            <a:endParaRPr lang="en-GB"/>
          </a:p>
        </p:txBody>
      </p:sp>
    </p:spTree>
    <p:extLst>
      <p:ext uri="{BB962C8B-B14F-4D97-AF65-F5344CB8AC3E}">
        <p14:creationId xmlns:p14="http://schemas.microsoft.com/office/powerpoint/2010/main" val="383125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63C0E9-5153-4904-8BC5-4CAE820970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F4FBD2-1E42-4F66-8ADB-34EFCD69E8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9B4C16-FB92-41EA-B292-168021B04529}"/>
              </a:ext>
            </a:extLst>
          </p:cNvPr>
          <p:cNvSpPr>
            <a:spLocks noGrp="1"/>
          </p:cNvSpPr>
          <p:nvPr>
            <p:ph type="dt" sz="half" idx="10"/>
          </p:nvPr>
        </p:nvSpPr>
        <p:spPr/>
        <p:txBody>
          <a:bodyPr/>
          <a:lstStyle/>
          <a:p>
            <a:fld id="{2F2A2D45-D892-41B7-902E-EC2398F65BE5}" type="datetimeFigureOut">
              <a:rPr lang="en-GB" smtClean="0"/>
              <a:t>09/09/2022</a:t>
            </a:fld>
            <a:endParaRPr lang="en-GB"/>
          </a:p>
        </p:txBody>
      </p:sp>
      <p:sp>
        <p:nvSpPr>
          <p:cNvPr id="5" name="Footer Placeholder 4">
            <a:extLst>
              <a:ext uri="{FF2B5EF4-FFF2-40B4-BE49-F238E27FC236}">
                <a16:creationId xmlns:a16="http://schemas.microsoft.com/office/drawing/2014/main" id="{7946BA60-F240-4CCC-BFE9-4EE28357F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E87D8-FFEF-4193-9AC4-06EE44E5AA77}"/>
              </a:ext>
            </a:extLst>
          </p:cNvPr>
          <p:cNvSpPr>
            <a:spLocks noGrp="1"/>
          </p:cNvSpPr>
          <p:nvPr>
            <p:ph type="sldNum" sz="quarter" idx="12"/>
          </p:nvPr>
        </p:nvSpPr>
        <p:spPr/>
        <p:txBody>
          <a:bodyPr/>
          <a:lstStyle/>
          <a:p>
            <a:fld id="{FB2CC1EF-0AE0-49EA-8FA7-F5B8993492A0}" type="slidenum">
              <a:rPr lang="en-GB" smtClean="0"/>
              <a:t>‹#›</a:t>
            </a:fld>
            <a:endParaRPr lang="en-GB"/>
          </a:p>
        </p:txBody>
      </p:sp>
    </p:spTree>
    <p:extLst>
      <p:ext uri="{BB962C8B-B14F-4D97-AF65-F5344CB8AC3E}">
        <p14:creationId xmlns:p14="http://schemas.microsoft.com/office/powerpoint/2010/main" val="217258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1B5A5-FDEE-4F6D-AA94-7EEFBF45DB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2CE4BC-8C79-469F-9309-EF720CD0E6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53668A-EB6A-4500-BFA3-5B8EB4C13D83}"/>
              </a:ext>
            </a:extLst>
          </p:cNvPr>
          <p:cNvSpPr>
            <a:spLocks noGrp="1"/>
          </p:cNvSpPr>
          <p:nvPr>
            <p:ph type="dt" sz="half" idx="10"/>
          </p:nvPr>
        </p:nvSpPr>
        <p:spPr/>
        <p:txBody>
          <a:bodyPr/>
          <a:lstStyle/>
          <a:p>
            <a:fld id="{2F2A2D45-D892-41B7-902E-EC2398F65BE5}" type="datetimeFigureOut">
              <a:rPr lang="en-GB" smtClean="0"/>
              <a:t>09/09/2022</a:t>
            </a:fld>
            <a:endParaRPr lang="en-GB"/>
          </a:p>
        </p:txBody>
      </p:sp>
      <p:sp>
        <p:nvSpPr>
          <p:cNvPr id="5" name="Footer Placeholder 4">
            <a:extLst>
              <a:ext uri="{FF2B5EF4-FFF2-40B4-BE49-F238E27FC236}">
                <a16:creationId xmlns:a16="http://schemas.microsoft.com/office/drawing/2014/main" id="{C9C09CE4-259E-4F98-8D96-18FF8C1D20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77A0A0-2FD5-4CD8-B47D-74A55A33DFA4}"/>
              </a:ext>
            </a:extLst>
          </p:cNvPr>
          <p:cNvSpPr>
            <a:spLocks noGrp="1"/>
          </p:cNvSpPr>
          <p:nvPr>
            <p:ph type="sldNum" sz="quarter" idx="12"/>
          </p:nvPr>
        </p:nvSpPr>
        <p:spPr/>
        <p:txBody>
          <a:bodyPr/>
          <a:lstStyle/>
          <a:p>
            <a:fld id="{FB2CC1EF-0AE0-49EA-8FA7-F5B8993492A0}" type="slidenum">
              <a:rPr lang="en-GB" smtClean="0"/>
              <a:t>‹#›</a:t>
            </a:fld>
            <a:endParaRPr lang="en-GB"/>
          </a:p>
        </p:txBody>
      </p:sp>
    </p:spTree>
    <p:extLst>
      <p:ext uri="{BB962C8B-B14F-4D97-AF65-F5344CB8AC3E}">
        <p14:creationId xmlns:p14="http://schemas.microsoft.com/office/powerpoint/2010/main" val="208720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2FF-1AFD-43B2-B6C6-30A0B0E14C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9B8CD2-82C9-4C53-88D9-AB74EE03D7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9EDAC6-5C5E-4967-B37D-9672C376A10B}"/>
              </a:ext>
            </a:extLst>
          </p:cNvPr>
          <p:cNvSpPr>
            <a:spLocks noGrp="1"/>
          </p:cNvSpPr>
          <p:nvPr>
            <p:ph type="dt" sz="half" idx="10"/>
          </p:nvPr>
        </p:nvSpPr>
        <p:spPr/>
        <p:txBody>
          <a:bodyPr/>
          <a:lstStyle/>
          <a:p>
            <a:fld id="{2F2A2D45-D892-41B7-902E-EC2398F65BE5}" type="datetimeFigureOut">
              <a:rPr lang="en-GB" smtClean="0"/>
              <a:t>09/09/2022</a:t>
            </a:fld>
            <a:endParaRPr lang="en-GB"/>
          </a:p>
        </p:txBody>
      </p:sp>
      <p:sp>
        <p:nvSpPr>
          <p:cNvPr id="5" name="Footer Placeholder 4">
            <a:extLst>
              <a:ext uri="{FF2B5EF4-FFF2-40B4-BE49-F238E27FC236}">
                <a16:creationId xmlns:a16="http://schemas.microsoft.com/office/drawing/2014/main" id="{6D1A4B43-BB1E-4662-A795-A7DD23470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F16915-089B-4799-AC6A-20EBC175B2D5}"/>
              </a:ext>
            </a:extLst>
          </p:cNvPr>
          <p:cNvSpPr>
            <a:spLocks noGrp="1"/>
          </p:cNvSpPr>
          <p:nvPr>
            <p:ph type="sldNum" sz="quarter" idx="12"/>
          </p:nvPr>
        </p:nvSpPr>
        <p:spPr/>
        <p:txBody>
          <a:bodyPr/>
          <a:lstStyle/>
          <a:p>
            <a:fld id="{FB2CC1EF-0AE0-49EA-8FA7-F5B8993492A0}" type="slidenum">
              <a:rPr lang="en-GB" smtClean="0"/>
              <a:t>‹#›</a:t>
            </a:fld>
            <a:endParaRPr lang="en-GB"/>
          </a:p>
        </p:txBody>
      </p:sp>
    </p:spTree>
    <p:extLst>
      <p:ext uri="{BB962C8B-B14F-4D97-AF65-F5344CB8AC3E}">
        <p14:creationId xmlns:p14="http://schemas.microsoft.com/office/powerpoint/2010/main" val="167250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A33F-54D1-4FE6-8D8D-472FE52A4C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89302A-D8C4-46D9-8E4F-0992F6A12A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A85686-8D7A-4B53-85E5-5E58DFF08B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F03459-2466-45FA-9205-6EE1B98DFE56}"/>
              </a:ext>
            </a:extLst>
          </p:cNvPr>
          <p:cNvSpPr>
            <a:spLocks noGrp="1"/>
          </p:cNvSpPr>
          <p:nvPr>
            <p:ph type="dt" sz="half" idx="10"/>
          </p:nvPr>
        </p:nvSpPr>
        <p:spPr/>
        <p:txBody>
          <a:bodyPr/>
          <a:lstStyle/>
          <a:p>
            <a:fld id="{2F2A2D45-D892-41B7-902E-EC2398F65BE5}" type="datetimeFigureOut">
              <a:rPr lang="en-GB" smtClean="0"/>
              <a:t>09/09/2022</a:t>
            </a:fld>
            <a:endParaRPr lang="en-GB"/>
          </a:p>
        </p:txBody>
      </p:sp>
      <p:sp>
        <p:nvSpPr>
          <p:cNvPr id="6" name="Footer Placeholder 5">
            <a:extLst>
              <a:ext uri="{FF2B5EF4-FFF2-40B4-BE49-F238E27FC236}">
                <a16:creationId xmlns:a16="http://schemas.microsoft.com/office/drawing/2014/main" id="{902DD86E-B085-4E27-BF0B-13B83F9F38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26DD70-6A16-46F6-A50F-CD19761361AA}"/>
              </a:ext>
            </a:extLst>
          </p:cNvPr>
          <p:cNvSpPr>
            <a:spLocks noGrp="1"/>
          </p:cNvSpPr>
          <p:nvPr>
            <p:ph type="sldNum" sz="quarter" idx="12"/>
          </p:nvPr>
        </p:nvSpPr>
        <p:spPr/>
        <p:txBody>
          <a:bodyPr/>
          <a:lstStyle/>
          <a:p>
            <a:fld id="{FB2CC1EF-0AE0-49EA-8FA7-F5B8993492A0}" type="slidenum">
              <a:rPr lang="en-GB" smtClean="0"/>
              <a:t>‹#›</a:t>
            </a:fld>
            <a:endParaRPr lang="en-GB"/>
          </a:p>
        </p:txBody>
      </p:sp>
    </p:spTree>
    <p:extLst>
      <p:ext uri="{BB962C8B-B14F-4D97-AF65-F5344CB8AC3E}">
        <p14:creationId xmlns:p14="http://schemas.microsoft.com/office/powerpoint/2010/main" val="299280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8AB6-F777-4F94-97F9-1E9124ED0A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F16D9B-7AAE-41E3-8693-BA7A1F6B9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48B2CC-E70C-459F-B408-B3A8DF507D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D18766-C7BE-4454-9400-7DFEE619F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F90DBA-0C1A-45CA-B9C5-F4AFB4B87A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144F18-3767-40A0-BAE0-D400AF981120}"/>
              </a:ext>
            </a:extLst>
          </p:cNvPr>
          <p:cNvSpPr>
            <a:spLocks noGrp="1"/>
          </p:cNvSpPr>
          <p:nvPr>
            <p:ph type="dt" sz="half" idx="10"/>
          </p:nvPr>
        </p:nvSpPr>
        <p:spPr/>
        <p:txBody>
          <a:bodyPr/>
          <a:lstStyle/>
          <a:p>
            <a:fld id="{2F2A2D45-D892-41B7-902E-EC2398F65BE5}" type="datetimeFigureOut">
              <a:rPr lang="en-GB" smtClean="0"/>
              <a:t>09/09/2022</a:t>
            </a:fld>
            <a:endParaRPr lang="en-GB"/>
          </a:p>
        </p:txBody>
      </p:sp>
      <p:sp>
        <p:nvSpPr>
          <p:cNvPr id="8" name="Footer Placeholder 7">
            <a:extLst>
              <a:ext uri="{FF2B5EF4-FFF2-40B4-BE49-F238E27FC236}">
                <a16:creationId xmlns:a16="http://schemas.microsoft.com/office/drawing/2014/main" id="{3997F2D0-0F28-45CC-89E3-D5FF7FD207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94C52F-AB01-41CA-961D-D0AA06CD2B40}"/>
              </a:ext>
            </a:extLst>
          </p:cNvPr>
          <p:cNvSpPr>
            <a:spLocks noGrp="1"/>
          </p:cNvSpPr>
          <p:nvPr>
            <p:ph type="sldNum" sz="quarter" idx="12"/>
          </p:nvPr>
        </p:nvSpPr>
        <p:spPr/>
        <p:txBody>
          <a:bodyPr/>
          <a:lstStyle/>
          <a:p>
            <a:fld id="{FB2CC1EF-0AE0-49EA-8FA7-F5B8993492A0}" type="slidenum">
              <a:rPr lang="en-GB" smtClean="0"/>
              <a:t>‹#›</a:t>
            </a:fld>
            <a:endParaRPr lang="en-GB"/>
          </a:p>
        </p:txBody>
      </p:sp>
    </p:spTree>
    <p:extLst>
      <p:ext uri="{BB962C8B-B14F-4D97-AF65-F5344CB8AC3E}">
        <p14:creationId xmlns:p14="http://schemas.microsoft.com/office/powerpoint/2010/main" val="195377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810E-38D8-441A-B688-3F0653D69A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580A2F-6633-40CD-92C0-25C8F24B77B6}"/>
              </a:ext>
            </a:extLst>
          </p:cNvPr>
          <p:cNvSpPr>
            <a:spLocks noGrp="1"/>
          </p:cNvSpPr>
          <p:nvPr>
            <p:ph type="dt" sz="half" idx="10"/>
          </p:nvPr>
        </p:nvSpPr>
        <p:spPr/>
        <p:txBody>
          <a:bodyPr/>
          <a:lstStyle/>
          <a:p>
            <a:fld id="{2F2A2D45-D892-41B7-902E-EC2398F65BE5}" type="datetimeFigureOut">
              <a:rPr lang="en-GB" smtClean="0"/>
              <a:t>09/09/2022</a:t>
            </a:fld>
            <a:endParaRPr lang="en-GB"/>
          </a:p>
        </p:txBody>
      </p:sp>
      <p:sp>
        <p:nvSpPr>
          <p:cNvPr id="4" name="Footer Placeholder 3">
            <a:extLst>
              <a:ext uri="{FF2B5EF4-FFF2-40B4-BE49-F238E27FC236}">
                <a16:creationId xmlns:a16="http://schemas.microsoft.com/office/drawing/2014/main" id="{6F32CF95-AB42-4A6F-8A25-4D5852899C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0195E3-860D-4073-8AE8-BF8CCD444771}"/>
              </a:ext>
            </a:extLst>
          </p:cNvPr>
          <p:cNvSpPr>
            <a:spLocks noGrp="1"/>
          </p:cNvSpPr>
          <p:nvPr>
            <p:ph type="sldNum" sz="quarter" idx="12"/>
          </p:nvPr>
        </p:nvSpPr>
        <p:spPr/>
        <p:txBody>
          <a:bodyPr/>
          <a:lstStyle/>
          <a:p>
            <a:fld id="{FB2CC1EF-0AE0-49EA-8FA7-F5B8993492A0}" type="slidenum">
              <a:rPr lang="en-GB" smtClean="0"/>
              <a:t>‹#›</a:t>
            </a:fld>
            <a:endParaRPr lang="en-GB"/>
          </a:p>
        </p:txBody>
      </p:sp>
    </p:spTree>
    <p:extLst>
      <p:ext uri="{BB962C8B-B14F-4D97-AF65-F5344CB8AC3E}">
        <p14:creationId xmlns:p14="http://schemas.microsoft.com/office/powerpoint/2010/main" val="166696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42869-6C5A-4238-A5A9-E63530F4C562}"/>
              </a:ext>
            </a:extLst>
          </p:cNvPr>
          <p:cNvSpPr>
            <a:spLocks noGrp="1"/>
          </p:cNvSpPr>
          <p:nvPr>
            <p:ph type="dt" sz="half" idx="10"/>
          </p:nvPr>
        </p:nvSpPr>
        <p:spPr/>
        <p:txBody>
          <a:bodyPr/>
          <a:lstStyle/>
          <a:p>
            <a:fld id="{2F2A2D45-D892-41B7-902E-EC2398F65BE5}" type="datetimeFigureOut">
              <a:rPr lang="en-GB" smtClean="0"/>
              <a:t>09/09/2022</a:t>
            </a:fld>
            <a:endParaRPr lang="en-GB"/>
          </a:p>
        </p:txBody>
      </p:sp>
      <p:sp>
        <p:nvSpPr>
          <p:cNvPr id="3" name="Footer Placeholder 2">
            <a:extLst>
              <a:ext uri="{FF2B5EF4-FFF2-40B4-BE49-F238E27FC236}">
                <a16:creationId xmlns:a16="http://schemas.microsoft.com/office/drawing/2014/main" id="{83A64E42-E276-4288-92E0-E5BB88FF0C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F78015-1410-4DB7-A243-CC1338DFB230}"/>
              </a:ext>
            </a:extLst>
          </p:cNvPr>
          <p:cNvSpPr>
            <a:spLocks noGrp="1"/>
          </p:cNvSpPr>
          <p:nvPr>
            <p:ph type="sldNum" sz="quarter" idx="12"/>
          </p:nvPr>
        </p:nvSpPr>
        <p:spPr/>
        <p:txBody>
          <a:bodyPr/>
          <a:lstStyle/>
          <a:p>
            <a:fld id="{FB2CC1EF-0AE0-49EA-8FA7-F5B8993492A0}" type="slidenum">
              <a:rPr lang="en-GB" smtClean="0"/>
              <a:t>‹#›</a:t>
            </a:fld>
            <a:endParaRPr lang="en-GB"/>
          </a:p>
        </p:txBody>
      </p:sp>
    </p:spTree>
    <p:extLst>
      <p:ext uri="{BB962C8B-B14F-4D97-AF65-F5344CB8AC3E}">
        <p14:creationId xmlns:p14="http://schemas.microsoft.com/office/powerpoint/2010/main" val="426564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11E5-3B93-4ACC-B246-654D129E1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C42B8D-D895-49FC-9302-EA79E6916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0F1530-6D4F-4D02-8D8C-62A2E39CE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2C398-A578-4804-83FC-873A9EA828F9}"/>
              </a:ext>
            </a:extLst>
          </p:cNvPr>
          <p:cNvSpPr>
            <a:spLocks noGrp="1"/>
          </p:cNvSpPr>
          <p:nvPr>
            <p:ph type="dt" sz="half" idx="10"/>
          </p:nvPr>
        </p:nvSpPr>
        <p:spPr/>
        <p:txBody>
          <a:bodyPr/>
          <a:lstStyle/>
          <a:p>
            <a:fld id="{2F2A2D45-D892-41B7-902E-EC2398F65BE5}" type="datetimeFigureOut">
              <a:rPr lang="en-GB" smtClean="0"/>
              <a:t>09/09/2022</a:t>
            </a:fld>
            <a:endParaRPr lang="en-GB"/>
          </a:p>
        </p:txBody>
      </p:sp>
      <p:sp>
        <p:nvSpPr>
          <p:cNvPr id="6" name="Footer Placeholder 5">
            <a:extLst>
              <a:ext uri="{FF2B5EF4-FFF2-40B4-BE49-F238E27FC236}">
                <a16:creationId xmlns:a16="http://schemas.microsoft.com/office/drawing/2014/main" id="{9340FE74-ACF0-4C8A-B49B-EA4F3269F3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0041D9-6B33-4256-B778-8AB3D5974AA9}"/>
              </a:ext>
            </a:extLst>
          </p:cNvPr>
          <p:cNvSpPr>
            <a:spLocks noGrp="1"/>
          </p:cNvSpPr>
          <p:nvPr>
            <p:ph type="sldNum" sz="quarter" idx="12"/>
          </p:nvPr>
        </p:nvSpPr>
        <p:spPr/>
        <p:txBody>
          <a:bodyPr/>
          <a:lstStyle/>
          <a:p>
            <a:fld id="{FB2CC1EF-0AE0-49EA-8FA7-F5B8993492A0}" type="slidenum">
              <a:rPr lang="en-GB" smtClean="0"/>
              <a:t>‹#›</a:t>
            </a:fld>
            <a:endParaRPr lang="en-GB"/>
          </a:p>
        </p:txBody>
      </p:sp>
    </p:spTree>
    <p:extLst>
      <p:ext uri="{BB962C8B-B14F-4D97-AF65-F5344CB8AC3E}">
        <p14:creationId xmlns:p14="http://schemas.microsoft.com/office/powerpoint/2010/main" val="305940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B52C-F8E3-4071-83C3-CBCF8387F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123725-CF04-4D4C-A1FD-274932A5B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181F27-A238-4AF5-B365-DAD7E7A93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8B89B-8EF5-4F09-BE06-742B36D23DAA}"/>
              </a:ext>
            </a:extLst>
          </p:cNvPr>
          <p:cNvSpPr>
            <a:spLocks noGrp="1"/>
          </p:cNvSpPr>
          <p:nvPr>
            <p:ph type="dt" sz="half" idx="10"/>
          </p:nvPr>
        </p:nvSpPr>
        <p:spPr/>
        <p:txBody>
          <a:bodyPr/>
          <a:lstStyle/>
          <a:p>
            <a:fld id="{2F2A2D45-D892-41B7-902E-EC2398F65BE5}" type="datetimeFigureOut">
              <a:rPr lang="en-GB" smtClean="0"/>
              <a:t>09/09/2022</a:t>
            </a:fld>
            <a:endParaRPr lang="en-GB"/>
          </a:p>
        </p:txBody>
      </p:sp>
      <p:sp>
        <p:nvSpPr>
          <p:cNvPr id="6" name="Footer Placeholder 5">
            <a:extLst>
              <a:ext uri="{FF2B5EF4-FFF2-40B4-BE49-F238E27FC236}">
                <a16:creationId xmlns:a16="http://schemas.microsoft.com/office/drawing/2014/main" id="{466A20FC-A586-424D-A95F-B0D29CEC0E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7E08D4-08B4-42C7-A754-AED3861D3A00}"/>
              </a:ext>
            </a:extLst>
          </p:cNvPr>
          <p:cNvSpPr>
            <a:spLocks noGrp="1"/>
          </p:cNvSpPr>
          <p:nvPr>
            <p:ph type="sldNum" sz="quarter" idx="12"/>
          </p:nvPr>
        </p:nvSpPr>
        <p:spPr/>
        <p:txBody>
          <a:bodyPr/>
          <a:lstStyle/>
          <a:p>
            <a:fld id="{FB2CC1EF-0AE0-49EA-8FA7-F5B8993492A0}" type="slidenum">
              <a:rPr lang="en-GB" smtClean="0"/>
              <a:t>‹#›</a:t>
            </a:fld>
            <a:endParaRPr lang="en-GB"/>
          </a:p>
        </p:txBody>
      </p:sp>
    </p:spTree>
    <p:extLst>
      <p:ext uri="{BB962C8B-B14F-4D97-AF65-F5344CB8AC3E}">
        <p14:creationId xmlns:p14="http://schemas.microsoft.com/office/powerpoint/2010/main" val="307560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9A0F1-3489-4661-A510-02E2C3DAB2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E9BA06-D33E-4663-B034-9D03A866D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57841F-7209-41EF-BDBE-360A878B57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A2D45-D892-41B7-902E-EC2398F65BE5}" type="datetimeFigureOut">
              <a:rPr lang="en-GB" smtClean="0"/>
              <a:t>09/09/2022</a:t>
            </a:fld>
            <a:endParaRPr lang="en-GB"/>
          </a:p>
        </p:txBody>
      </p:sp>
      <p:sp>
        <p:nvSpPr>
          <p:cNvPr id="5" name="Footer Placeholder 4">
            <a:extLst>
              <a:ext uri="{FF2B5EF4-FFF2-40B4-BE49-F238E27FC236}">
                <a16:creationId xmlns:a16="http://schemas.microsoft.com/office/drawing/2014/main" id="{970FBDD4-AF11-4C8A-9363-354243954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58C6DF-D981-47B5-9138-6FC9B15BB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CC1EF-0AE0-49EA-8FA7-F5B8993492A0}" type="slidenum">
              <a:rPr lang="en-GB" smtClean="0"/>
              <a:t>‹#›</a:t>
            </a:fld>
            <a:endParaRPr lang="en-GB"/>
          </a:p>
        </p:txBody>
      </p:sp>
    </p:spTree>
    <p:extLst>
      <p:ext uri="{BB962C8B-B14F-4D97-AF65-F5344CB8AC3E}">
        <p14:creationId xmlns:p14="http://schemas.microsoft.com/office/powerpoint/2010/main" val="4044140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arwickshire.gov.uk/cyclerout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arwickshirecyclebuddies.co.uk/" TargetMode="External"/><Relationship Id="rId2" Type="http://schemas.openxmlformats.org/officeDocument/2006/relationships/hyperlink" Target="https://liftshare.com/uk/community/carsharewarwickshire"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ecargobikes@stratford-dc.gov.uk"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ovetoride.net/warwickshire?locale=en-GB"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mailto:travelplans@warwickshire.gov.uk" TargetMode="External"/><Relationship Id="rId2" Type="http://schemas.openxmlformats.org/officeDocument/2006/relationships/hyperlink" Target="https://www.warwickshire.gov.uk/warwickshire-safe-active-travel"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58DA6-D021-4AA5-A7E3-3F4152605383}"/>
              </a:ext>
            </a:extLst>
          </p:cNvPr>
          <p:cNvSpPr>
            <a:spLocks noGrp="1"/>
          </p:cNvSpPr>
          <p:nvPr>
            <p:ph type="ctrTitle"/>
          </p:nvPr>
        </p:nvSpPr>
        <p:spPr>
          <a:xfrm>
            <a:off x="709748" y="1485193"/>
            <a:ext cx="10772503" cy="958352"/>
          </a:xfrm>
        </p:spPr>
        <p:txBody>
          <a:bodyPr>
            <a:normAutofit fontScale="90000"/>
          </a:bodyPr>
          <a:lstStyle/>
          <a:p>
            <a:pPr algn="l"/>
            <a:r>
              <a:rPr lang="en-GB" b="1">
                <a:latin typeface="Arial" panose="020B0604020202020204" pitchFamily="34" charset="0"/>
                <a:ea typeface="Tahoma" panose="020B0604030504040204" pitchFamily="34" charset="0"/>
                <a:cs typeface="Arial" panose="020B0604020202020204" pitchFamily="34" charset="0"/>
              </a:rPr>
              <a:t>Active Travel Guidance for Business</a:t>
            </a:r>
          </a:p>
        </p:txBody>
      </p:sp>
      <p:sp>
        <p:nvSpPr>
          <p:cNvPr id="3" name="Subtitle 2">
            <a:extLst>
              <a:ext uri="{FF2B5EF4-FFF2-40B4-BE49-F238E27FC236}">
                <a16:creationId xmlns:a16="http://schemas.microsoft.com/office/drawing/2014/main" id="{D5D3B8FC-E3CA-496E-A791-00EA264F621F}"/>
              </a:ext>
            </a:extLst>
          </p:cNvPr>
          <p:cNvSpPr>
            <a:spLocks noGrp="1"/>
          </p:cNvSpPr>
          <p:nvPr>
            <p:ph type="subTitle" idx="1"/>
          </p:nvPr>
        </p:nvSpPr>
        <p:spPr>
          <a:xfrm>
            <a:off x="709748" y="2718369"/>
            <a:ext cx="5573486" cy="2201973"/>
          </a:xfrm>
        </p:spPr>
        <p:txBody>
          <a:bodyPr>
            <a:normAutofit/>
          </a:bodyPr>
          <a:lstStyle/>
          <a:p>
            <a:pPr algn="l"/>
            <a:r>
              <a:rPr lang="en-GB" sz="2000" b="1">
                <a:latin typeface="Arial" panose="020B0604020202020204" pitchFamily="34" charset="0"/>
                <a:ea typeface="Tahoma" panose="020B0604030504040204" pitchFamily="34" charset="0"/>
                <a:cs typeface="Arial" panose="020B0604020202020204" pitchFamily="34" charset="0"/>
              </a:rPr>
              <a:t>Tim </a:t>
            </a:r>
            <a:r>
              <a:rPr lang="en-GB" sz="2000" b="1" err="1">
                <a:latin typeface="Arial" panose="020B0604020202020204" pitchFamily="34" charset="0"/>
                <a:ea typeface="Tahoma" panose="020B0604030504040204" pitchFamily="34" charset="0"/>
                <a:cs typeface="Arial" panose="020B0604020202020204" pitchFamily="34" charset="0"/>
              </a:rPr>
              <a:t>Snazell</a:t>
            </a:r>
            <a:r>
              <a:rPr lang="en-GB" sz="2000" b="1">
                <a:latin typeface="Arial" panose="020B0604020202020204" pitchFamily="34" charset="0"/>
                <a:ea typeface="Tahoma" panose="020B0604030504040204" pitchFamily="34" charset="0"/>
                <a:cs typeface="Arial" panose="020B0604020202020204" pitchFamily="34" charset="0"/>
              </a:rPr>
              <a:t>, </a:t>
            </a:r>
            <a:r>
              <a:rPr lang="en-GB" sz="2000">
                <a:latin typeface="Arial" panose="020B0604020202020204" pitchFamily="34" charset="0"/>
                <a:ea typeface="Tahoma" panose="020B0604030504040204" pitchFamily="34" charset="0"/>
                <a:cs typeface="Arial" panose="020B0604020202020204" pitchFamily="34" charset="0"/>
              </a:rPr>
              <a:t>Safe &amp; Active Travel Officer</a:t>
            </a:r>
            <a:endParaRPr lang="en-GB" sz="2000" b="1">
              <a:latin typeface="Arial" panose="020B0604020202020204" pitchFamily="34" charset="0"/>
              <a:ea typeface="Tahoma" panose="020B0604030504040204" pitchFamily="34" charset="0"/>
              <a:cs typeface="Arial" panose="020B0604020202020204" pitchFamily="34" charset="0"/>
            </a:endParaRPr>
          </a:p>
          <a:p>
            <a:pPr algn="l"/>
            <a:r>
              <a:rPr lang="en-GB" sz="2000" b="1">
                <a:latin typeface="Arial" panose="020B0604020202020204" pitchFamily="34" charset="0"/>
                <a:ea typeface="Tahoma" panose="020B0604030504040204" pitchFamily="34" charset="0"/>
                <a:cs typeface="Arial" panose="020B0604020202020204" pitchFamily="34" charset="0"/>
              </a:rPr>
              <a:t>Sam Gehin,</a:t>
            </a:r>
            <a:r>
              <a:rPr lang="en-GB" sz="2000">
                <a:latin typeface="Arial" panose="020B0604020202020204" pitchFamily="34" charset="0"/>
                <a:ea typeface="Tahoma" panose="020B0604030504040204" pitchFamily="34" charset="0"/>
                <a:cs typeface="Arial" panose="020B0604020202020204" pitchFamily="34" charset="0"/>
              </a:rPr>
              <a:t> Safe &amp; Active Travel Officer</a:t>
            </a:r>
          </a:p>
          <a:p>
            <a:pPr algn="l"/>
            <a:endParaRPr lang="en-GB" sz="2000" b="1">
              <a:latin typeface="Tahoma" panose="020B0604030504040204" pitchFamily="34" charset="0"/>
              <a:ea typeface="Tahoma" panose="020B0604030504040204" pitchFamily="34" charset="0"/>
              <a:cs typeface="Tahoma" panose="020B0604030504040204" pitchFamily="34" charset="0"/>
            </a:endParaRPr>
          </a:p>
          <a:p>
            <a:pPr algn="l"/>
            <a:r>
              <a:rPr lang="en-GB" sz="2000" b="1">
                <a:latin typeface="Arial" panose="020B0604020202020204" pitchFamily="34" charset="0"/>
                <a:ea typeface="Tahoma" panose="020B0604030504040204" pitchFamily="34" charset="0"/>
                <a:cs typeface="Arial" panose="020B0604020202020204" pitchFamily="34" charset="0"/>
              </a:rPr>
              <a:t>Green Business Programme - </a:t>
            </a:r>
            <a:r>
              <a:rPr lang="en-GB" sz="2000">
                <a:latin typeface="Arial" panose="020B0604020202020204" pitchFamily="34" charset="0"/>
                <a:ea typeface="Tahoma" panose="020B0604030504040204" pitchFamily="34" charset="0"/>
                <a:cs typeface="Arial" panose="020B0604020202020204" pitchFamily="34" charset="0"/>
              </a:rPr>
              <a:t>14.09.22</a:t>
            </a:r>
          </a:p>
        </p:txBody>
      </p:sp>
      <p:pic>
        <p:nvPicPr>
          <p:cNvPr id="4" name="Content Placeholder 4">
            <a:extLst>
              <a:ext uri="{FF2B5EF4-FFF2-40B4-BE49-F238E27FC236}">
                <a16:creationId xmlns:a16="http://schemas.microsoft.com/office/drawing/2014/main" id="{14282F15-CDFF-448A-BF2B-A337F9927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4455"/>
            <a:ext cx="12192000" cy="2452253"/>
          </a:xfrm>
          <a:prstGeom prst="rect">
            <a:avLst/>
          </a:prstGeom>
        </p:spPr>
      </p:pic>
      <p:sp>
        <p:nvSpPr>
          <p:cNvPr id="5" name="Rectangle 4">
            <a:extLst>
              <a:ext uri="{FF2B5EF4-FFF2-40B4-BE49-F238E27FC236}">
                <a16:creationId xmlns:a16="http://schemas.microsoft.com/office/drawing/2014/main" id="{FD4F6571-85A5-45E5-8FE6-36058B244C7F}"/>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pic>
        <p:nvPicPr>
          <p:cNvPr id="6" name="Picture 5">
            <a:extLst>
              <a:ext uri="{FF2B5EF4-FFF2-40B4-BE49-F238E27FC236}">
                <a16:creationId xmlns:a16="http://schemas.microsoft.com/office/drawing/2014/main" id="{3C45B371-E765-47D5-80E5-AC56BD40C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685" y="1662970"/>
            <a:ext cx="5386823" cy="3808865"/>
          </a:xfrm>
          <a:prstGeom prst="rect">
            <a:avLst/>
          </a:prstGeom>
        </p:spPr>
      </p:pic>
      <p:pic>
        <p:nvPicPr>
          <p:cNvPr id="8" name="Picture 7">
            <a:extLst>
              <a:ext uri="{FF2B5EF4-FFF2-40B4-BE49-F238E27FC236}">
                <a16:creationId xmlns:a16="http://schemas.microsoft.com/office/drawing/2014/main" id="{49514631-AF88-498F-A5A8-7591148B6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3751" y="5049164"/>
            <a:ext cx="2004496" cy="949789"/>
          </a:xfrm>
          <a:prstGeom prst="rect">
            <a:avLst/>
          </a:prstGeom>
        </p:spPr>
      </p:pic>
    </p:spTree>
    <p:extLst>
      <p:ext uri="{BB962C8B-B14F-4D97-AF65-F5344CB8AC3E}">
        <p14:creationId xmlns:p14="http://schemas.microsoft.com/office/powerpoint/2010/main" val="3554587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4A3F-9213-44F5-B97A-2DA1F76B3BAE}"/>
              </a:ext>
            </a:extLst>
          </p:cNvPr>
          <p:cNvSpPr>
            <a:spLocks noGrp="1"/>
          </p:cNvSpPr>
          <p:nvPr>
            <p:ph type="title"/>
          </p:nvPr>
        </p:nvSpPr>
        <p:spPr>
          <a:xfrm>
            <a:off x="274782" y="395196"/>
            <a:ext cx="6682042" cy="1325563"/>
          </a:xfrm>
        </p:spPr>
        <p:txBody>
          <a:bodyPr>
            <a:normAutofit/>
          </a:bodyPr>
          <a:lstStyle/>
          <a:p>
            <a:r>
              <a:rPr lang="en-GB" b="1">
                <a:effectLst/>
                <a:latin typeface="Arial" panose="020B0604020202020204" pitchFamily="34" charset="0"/>
                <a:ea typeface="Times New Roman" panose="02020603050405020304" pitchFamily="18" charset="0"/>
                <a:cs typeface="Arial" panose="020B0604020202020204" pitchFamily="34" charset="0"/>
              </a:rPr>
              <a:t>Review your policies</a:t>
            </a:r>
            <a:endParaRPr lang="en-GB">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DF2703-465D-4435-9B17-C6DED41BEFC7}"/>
              </a:ext>
            </a:extLst>
          </p:cNvPr>
          <p:cNvSpPr>
            <a:spLocks noGrp="1"/>
          </p:cNvSpPr>
          <p:nvPr>
            <p:ph idx="1"/>
          </p:nvPr>
        </p:nvSpPr>
        <p:spPr>
          <a:xfrm>
            <a:off x="274782" y="1665441"/>
            <a:ext cx="7289800" cy="2740306"/>
          </a:xfrm>
        </p:spPr>
        <p:txBody>
          <a:bodyPr vert="horz" lIns="91440" tIns="45720" rIns="91440" bIns="45720" rtlCol="0" anchor="t">
            <a:normAutofit/>
          </a:bodyPr>
          <a:lstStyle/>
          <a:p>
            <a:pPr>
              <a:lnSpc>
                <a:spcPct val="107000"/>
              </a:lnSpc>
              <a:spcAft>
                <a:spcPts val="800"/>
              </a:spcAft>
            </a:pPr>
            <a:r>
              <a:rPr lang="en-GB" sz="1500">
                <a:effectLst/>
                <a:latin typeface="Arial"/>
                <a:ea typeface="Times New Roman" panose="02020603050405020304" pitchFamily="18" charset="0"/>
                <a:cs typeface="Arial"/>
              </a:rPr>
              <a:t>Do your organisation’s policies support walking, cycling and public transport use? </a:t>
            </a:r>
            <a:endParaRPr lang="en-GB" sz="1500">
              <a:effectLst/>
              <a:latin typeface="Arial"/>
              <a:ea typeface="Calibri" panose="020F0502020204030204" pitchFamily="34" charset="0"/>
              <a:cs typeface="Arial"/>
            </a:endParaRPr>
          </a:p>
          <a:p>
            <a:pPr>
              <a:lnSpc>
                <a:spcPct val="107000"/>
              </a:lnSpc>
              <a:spcAft>
                <a:spcPts val="800"/>
              </a:spcAft>
            </a:pPr>
            <a:r>
              <a:rPr lang="en-GB" sz="1500">
                <a:effectLst/>
                <a:latin typeface="Arial" panose="020B0604020202020204" pitchFamily="34" charset="0"/>
                <a:ea typeface="Times New Roman" panose="02020603050405020304" pitchFamily="18" charset="0"/>
                <a:cs typeface="Arial" panose="020B0604020202020204" pitchFamily="34" charset="0"/>
              </a:rPr>
              <a:t>Clear company guidelines offering support for staff are crucial in changing organisational culture.</a:t>
            </a:r>
            <a:endParaRPr lang="en-GB" sz="15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500">
                <a:effectLst/>
                <a:latin typeface="Arial" panose="020B0604020202020204" pitchFamily="34" charset="0"/>
                <a:ea typeface="Times New Roman" panose="02020603050405020304" pitchFamily="18" charset="0"/>
                <a:cs typeface="Arial" panose="020B0604020202020204" pitchFamily="34" charset="0"/>
              </a:rPr>
              <a:t>Everyone Active have a very light green travel plan (only one page) but it encourages those who visit their sites to walk and cycle, with a link to Google maps that puts the destination as an everyone active site of your choice. </a:t>
            </a:r>
            <a:endParaRPr lang="en-GB" sz="150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a:p>
        </p:txBody>
      </p:sp>
      <p:pic>
        <p:nvPicPr>
          <p:cNvPr id="4" name="Content Placeholder 4">
            <a:extLst>
              <a:ext uri="{FF2B5EF4-FFF2-40B4-BE49-F238E27FC236}">
                <a16:creationId xmlns:a16="http://schemas.microsoft.com/office/drawing/2014/main" id="{4A207D3B-EB9A-45AF-ACFF-DBCB61345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61A5C1C-6ED8-4686-9EA8-F53CED1DE7EA}"/>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pic>
        <p:nvPicPr>
          <p:cNvPr id="7" name="Picture 6">
            <a:extLst>
              <a:ext uri="{FF2B5EF4-FFF2-40B4-BE49-F238E27FC236}">
                <a16:creationId xmlns:a16="http://schemas.microsoft.com/office/drawing/2014/main" id="{21C68EFE-E84F-40F3-BDF8-FA7FCA96CC54}"/>
              </a:ext>
            </a:extLst>
          </p:cNvPr>
          <p:cNvPicPr>
            <a:picLocks noChangeAspect="1"/>
          </p:cNvPicPr>
          <p:nvPr/>
        </p:nvPicPr>
        <p:blipFill rotWithShape="1">
          <a:blip r:embed="rId3">
            <a:extLst>
              <a:ext uri="{28A0092B-C50C-407E-A947-70E740481C1C}">
                <a14:useLocalDpi xmlns:a14="http://schemas.microsoft.com/office/drawing/2010/main" val="0"/>
              </a:ext>
            </a:extLst>
          </a:blip>
          <a:srcRect r="1209"/>
          <a:stretch/>
        </p:blipFill>
        <p:spPr>
          <a:xfrm>
            <a:off x="7795023" y="717752"/>
            <a:ext cx="3558778" cy="5107577"/>
          </a:xfrm>
          <a:prstGeom prst="rect">
            <a:avLst/>
          </a:prstGeom>
          <a:ln>
            <a:solidFill>
              <a:schemeClr val="tx1"/>
            </a:solidFill>
          </a:ln>
        </p:spPr>
      </p:pic>
    </p:spTree>
    <p:extLst>
      <p:ext uri="{BB962C8B-B14F-4D97-AF65-F5344CB8AC3E}">
        <p14:creationId xmlns:p14="http://schemas.microsoft.com/office/powerpoint/2010/main" val="98986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4A3F-9213-44F5-B97A-2DA1F76B3BAE}"/>
              </a:ext>
            </a:extLst>
          </p:cNvPr>
          <p:cNvSpPr>
            <a:spLocks noGrp="1"/>
          </p:cNvSpPr>
          <p:nvPr>
            <p:ph type="title"/>
          </p:nvPr>
        </p:nvSpPr>
        <p:spPr>
          <a:xfrm>
            <a:off x="300182" y="361335"/>
            <a:ext cx="10515600" cy="1325563"/>
          </a:xfrm>
        </p:spPr>
        <p:txBody>
          <a:bodyPr>
            <a:normAutofit/>
          </a:bodyPr>
          <a:lstStyle/>
          <a:p>
            <a:pPr>
              <a:lnSpc>
                <a:spcPct val="107000"/>
              </a:lnSpc>
              <a:spcAft>
                <a:spcPts val="800"/>
              </a:spcAft>
            </a:pPr>
            <a:r>
              <a:rPr lang="en-GB" b="1">
                <a:effectLst/>
                <a:latin typeface="Arial" panose="020B0604020202020204" pitchFamily="34" charset="0"/>
                <a:ea typeface="Times New Roman" panose="02020603050405020304" pitchFamily="18" charset="0"/>
                <a:cs typeface="Arial" panose="020B0604020202020204" pitchFamily="34" charset="0"/>
              </a:rPr>
              <a:t>Map the route to work</a:t>
            </a:r>
            <a:endParaRPr lang="en-GB">
              <a:effectLst/>
              <a:latin typeface="Arial" panose="020B060402020202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DF2703-465D-4435-9B17-C6DED41BEFC7}"/>
              </a:ext>
            </a:extLst>
          </p:cNvPr>
          <p:cNvSpPr>
            <a:spLocks noGrp="1"/>
          </p:cNvSpPr>
          <p:nvPr>
            <p:ph idx="1"/>
          </p:nvPr>
        </p:nvSpPr>
        <p:spPr>
          <a:xfrm>
            <a:off x="396009" y="1603953"/>
            <a:ext cx="11399982" cy="2709429"/>
          </a:xfrm>
        </p:spPr>
        <p:txBody>
          <a:bodyPr/>
          <a:lstStyle/>
          <a:p>
            <a:pPr>
              <a:lnSpc>
                <a:spcPct val="107000"/>
              </a:lnSpc>
              <a:spcAft>
                <a:spcPts val="800"/>
              </a:spcAft>
            </a:pPr>
            <a:r>
              <a:rPr lang="en-GB" sz="1800">
                <a:effectLst/>
                <a:latin typeface="Arial" panose="020B0604020202020204" pitchFamily="34" charset="0"/>
                <a:ea typeface="Times New Roman" panose="02020603050405020304" pitchFamily="18" charset="0"/>
                <a:cs typeface="Arial" panose="020B0604020202020204" pitchFamily="34" charset="0"/>
              </a:rPr>
              <a:t>Provide travel directions to your office in the healthiest order to encourage new staff and visitors to travel more actively.</a:t>
            </a:r>
            <a:endParaRPr lang="en-GB" sz="18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Times New Roman" panose="02020603050405020304" pitchFamily="18" charset="0"/>
                <a:cs typeface="Arial" panose="020B0604020202020204" pitchFamily="34" charset="0"/>
              </a:rPr>
              <a:t>Start with walking and cycling, then public transport and finally travelling by car.</a:t>
            </a:r>
            <a:endParaRPr lang="en-GB" sz="18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Times New Roman" panose="02020603050405020304" pitchFamily="18" charset="0"/>
                <a:cs typeface="Arial" panose="020B0604020202020204" pitchFamily="34" charset="0"/>
              </a:rPr>
              <a:t>Make sure you include car-share options</a:t>
            </a:r>
            <a:r>
              <a:rPr lang="en-GB" sz="1800">
                <a:latin typeface="Arial" panose="020B0604020202020204" pitchFamily="34" charset="0"/>
                <a:ea typeface="Calibri" panose="020F050202020403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p:txBody>
      </p:sp>
      <p:pic>
        <p:nvPicPr>
          <p:cNvPr id="4" name="Content Placeholder 4">
            <a:extLst>
              <a:ext uri="{FF2B5EF4-FFF2-40B4-BE49-F238E27FC236}">
                <a16:creationId xmlns:a16="http://schemas.microsoft.com/office/drawing/2014/main" id="{4A207D3B-EB9A-45AF-ACFF-DBCB61345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61A5C1C-6ED8-4686-9EA8-F53CED1DE7EA}"/>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pic>
        <p:nvPicPr>
          <p:cNvPr id="7" name="Picture 6">
            <a:extLst>
              <a:ext uri="{FF2B5EF4-FFF2-40B4-BE49-F238E27FC236}">
                <a16:creationId xmlns:a16="http://schemas.microsoft.com/office/drawing/2014/main" id="{330E963A-7DDD-4178-B942-A38C2D6CA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428" y="4599710"/>
            <a:ext cx="1468600" cy="1468600"/>
          </a:xfrm>
          <a:prstGeom prst="rect">
            <a:avLst/>
          </a:prstGeom>
        </p:spPr>
      </p:pic>
      <p:pic>
        <p:nvPicPr>
          <p:cNvPr id="9" name="Picture 8">
            <a:extLst>
              <a:ext uri="{FF2B5EF4-FFF2-40B4-BE49-F238E27FC236}">
                <a16:creationId xmlns:a16="http://schemas.microsoft.com/office/drawing/2014/main" id="{E5C7F2F9-9928-4CB4-BDC6-3A31563C0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6012" y="4599710"/>
            <a:ext cx="1501444" cy="1468600"/>
          </a:xfrm>
          <a:prstGeom prst="rect">
            <a:avLst/>
          </a:prstGeom>
        </p:spPr>
      </p:pic>
    </p:spTree>
    <p:extLst>
      <p:ext uri="{BB962C8B-B14F-4D97-AF65-F5344CB8AC3E}">
        <p14:creationId xmlns:p14="http://schemas.microsoft.com/office/powerpoint/2010/main" val="136910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4E0719-B38D-CDF4-D90B-8168BDE4B4C4}"/>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pic>
        <p:nvPicPr>
          <p:cNvPr id="7" name="Content Placeholder 4">
            <a:extLst>
              <a:ext uri="{FF2B5EF4-FFF2-40B4-BE49-F238E27FC236}">
                <a16:creationId xmlns:a16="http://schemas.microsoft.com/office/drawing/2014/main" id="{F1E1B6C1-555C-64D6-2772-824B3BC4D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8" name="TextBox 7">
            <a:extLst>
              <a:ext uri="{FF2B5EF4-FFF2-40B4-BE49-F238E27FC236}">
                <a16:creationId xmlns:a16="http://schemas.microsoft.com/office/drawing/2014/main" id="{4EA531DE-60D3-54F0-3574-A94D01C3BCC5}"/>
              </a:ext>
            </a:extLst>
          </p:cNvPr>
          <p:cNvSpPr txBox="1"/>
          <p:nvPr/>
        </p:nvSpPr>
        <p:spPr>
          <a:xfrm>
            <a:off x="251818" y="1469169"/>
            <a:ext cx="6750842" cy="22390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550">
                <a:latin typeface="Arial"/>
                <a:cs typeface="Arial"/>
              </a:rPr>
              <a:t>Making active travel as easy as possible is key to its success.</a:t>
            </a:r>
          </a:p>
          <a:p>
            <a:pPr marL="285750" indent="-285750">
              <a:buFont typeface="Arial"/>
              <a:buChar char="•"/>
            </a:pPr>
            <a:endParaRPr lang="en-GB" sz="1550">
              <a:latin typeface="Arial" panose="020B0604020202020204" pitchFamily="34" charset="0"/>
              <a:cs typeface="Arial" panose="020B0604020202020204" pitchFamily="34" charset="0"/>
            </a:endParaRPr>
          </a:p>
          <a:p>
            <a:pPr marL="285750" indent="-285750">
              <a:buFont typeface="Arial"/>
              <a:buChar char="•"/>
            </a:pPr>
            <a:r>
              <a:rPr lang="en-GB" sz="1550">
                <a:latin typeface="Arial"/>
                <a:cs typeface="Arial"/>
              </a:rPr>
              <a:t>Bike parking should ideally be located as near to the entrance as possible.</a:t>
            </a:r>
          </a:p>
          <a:p>
            <a:endParaRPr lang="en-GB" sz="1550">
              <a:latin typeface="Arial" panose="020B0604020202020204" pitchFamily="34" charset="0"/>
              <a:cs typeface="Arial" panose="020B0604020202020204" pitchFamily="34" charset="0"/>
            </a:endParaRPr>
          </a:p>
          <a:p>
            <a:pPr marL="285750" indent="-285750">
              <a:buFont typeface="Arial"/>
              <a:buChar char="•"/>
            </a:pPr>
            <a:r>
              <a:rPr lang="en-GB" sz="1550">
                <a:latin typeface="Arial"/>
                <a:cs typeface="Arial"/>
              </a:rPr>
              <a:t>Shower and changing facilities located in a convenient and accessible space near the entrance. </a:t>
            </a:r>
            <a:endParaRPr lang="en-GB" sz="1550">
              <a:latin typeface="Arial" panose="020B0604020202020204" pitchFamily="34" charset="0"/>
              <a:cs typeface="Arial" panose="020B0604020202020204" pitchFamily="34" charset="0"/>
            </a:endParaRPr>
          </a:p>
          <a:p>
            <a:pPr marL="285750" indent="-285750">
              <a:buFont typeface="Arial"/>
              <a:buChar char="•"/>
            </a:pPr>
            <a:endParaRPr lang="en-GB" sz="1550">
              <a:latin typeface="Arial"/>
              <a:cs typeface="Arial"/>
            </a:endParaRPr>
          </a:p>
          <a:p>
            <a:pPr marL="285750" indent="-285750">
              <a:buFont typeface="Arial"/>
              <a:buChar char="•"/>
            </a:pPr>
            <a:r>
              <a:rPr lang="en-GB" sz="1550">
                <a:latin typeface="Arial"/>
                <a:cs typeface="Arial"/>
              </a:rPr>
              <a:t>Provide dedicated car share parking spaces. </a:t>
            </a:r>
          </a:p>
        </p:txBody>
      </p:sp>
      <p:pic>
        <p:nvPicPr>
          <p:cNvPr id="9" name="Picture 9" descr="A picture containing text, outdoor, ground, street&#10;&#10;Description automatically generated">
            <a:extLst>
              <a:ext uri="{FF2B5EF4-FFF2-40B4-BE49-F238E27FC236}">
                <a16:creationId xmlns:a16="http://schemas.microsoft.com/office/drawing/2014/main" id="{91A028D6-7C76-9644-3D13-C95A94C045ED}"/>
              </a:ext>
            </a:extLst>
          </p:cNvPr>
          <p:cNvPicPr>
            <a:picLocks noChangeAspect="1"/>
          </p:cNvPicPr>
          <p:nvPr/>
        </p:nvPicPr>
        <p:blipFill>
          <a:blip r:embed="rId3"/>
          <a:stretch>
            <a:fillRect/>
          </a:stretch>
        </p:blipFill>
        <p:spPr>
          <a:xfrm>
            <a:off x="7125296" y="1471478"/>
            <a:ext cx="4814886" cy="3098131"/>
          </a:xfrm>
          <a:prstGeom prst="rect">
            <a:avLst/>
          </a:prstGeom>
          <a:ln>
            <a:solidFill>
              <a:schemeClr val="tx1"/>
            </a:solidFill>
          </a:ln>
        </p:spPr>
      </p:pic>
      <p:sp>
        <p:nvSpPr>
          <p:cNvPr id="4" name="TextBox 3">
            <a:extLst>
              <a:ext uri="{FF2B5EF4-FFF2-40B4-BE49-F238E27FC236}">
                <a16:creationId xmlns:a16="http://schemas.microsoft.com/office/drawing/2014/main" id="{F4DA5944-E4CD-445D-B6CA-57F7552EF28C}"/>
              </a:ext>
            </a:extLst>
          </p:cNvPr>
          <p:cNvSpPr txBox="1"/>
          <p:nvPr/>
        </p:nvSpPr>
        <p:spPr>
          <a:xfrm>
            <a:off x="387927" y="591429"/>
            <a:ext cx="5061527" cy="1046440"/>
          </a:xfrm>
          <a:prstGeom prst="rect">
            <a:avLst/>
          </a:prstGeom>
          <a:noFill/>
        </p:spPr>
        <p:txBody>
          <a:bodyPr wrap="square" rtlCol="0">
            <a:spAutoFit/>
          </a:bodyPr>
          <a:lstStyle/>
          <a:p>
            <a:r>
              <a:rPr lang="en-GB" sz="4400" b="1">
                <a:latin typeface="Arial" panose="020B0604020202020204" pitchFamily="34" charset="0"/>
                <a:cs typeface="Arial" panose="020B0604020202020204" pitchFamily="34" charset="0"/>
              </a:rPr>
              <a:t>Convenience</a:t>
            </a:r>
          </a:p>
          <a:p>
            <a:endParaRPr lang="en-GB"/>
          </a:p>
        </p:txBody>
      </p:sp>
    </p:spTree>
    <p:extLst>
      <p:ext uri="{BB962C8B-B14F-4D97-AF65-F5344CB8AC3E}">
        <p14:creationId xmlns:p14="http://schemas.microsoft.com/office/powerpoint/2010/main" val="37470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4A3F-9213-44F5-B97A-2DA1F76B3BAE}"/>
              </a:ext>
            </a:extLst>
          </p:cNvPr>
          <p:cNvSpPr>
            <a:spLocks noGrp="1"/>
          </p:cNvSpPr>
          <p:nvPr>
            <p:ph type="title"/>
          </p:nvPr>
        </p:nvSpPr>
        <p:spPr>
          <a:xfrm>
            <a:off x="235526" y="314538"/>
            <a:ext cx="10515600" cy="1325563"/>
          </a:xfrm>
        </p:spPr>
        <p:txBody>
          <a:bodyPr>
            <a:normAutofit/>
          </a:bodyPr>
          <a:lstStyle/>
          <a:p>
            <a:r>
              <a:rPr lang="en-GB" b="1">
                <a:effectLst/>
                <a:latin typeface="Arial" panose="020B0604020202020204" pitchFamily="34" charset="0"/>
                <a:ea typeface="Times New Roman" panose="02020603050405020304" pitchFamily="18" charset="0"/>
                <a:cs typeface="Arial" panose="020B0604020202020204" pitchFamily="34" charset="0"/>
              </a:rPr>
              <a:t>Provide Information</a:t>
            </a:r>
            <a:endParaRPr lang="en-GB">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DF2703-465D-4435-9B17-C6DED41BEFC7}"/>
              </a:ext>
            </a:extLst>
          </p:cNvPr>
          <p:cNvSpPr>
            <a:spLocks noGrp="1"/>
          </p:cNvSpPr>
          <p:nvPr>
            <p:ph idx="1"/>
          </p:nvPr>
        </p:nvSpPr>
        <p:spPr>
          <a:xfrm>
            <a:off x="325581" y="1465407"/>
            <a:ext cx="11540838" cy="2452253"/>
          </a:xfrm>
        </p:spPr>
        <p:txBody>
          <a:bodyPr vert="horz" lIns="91440" tIns="45720" rIns="91440" bIns="45720" rtlCol="0" anchor="t">
            <a:normAutofit/>
          </a:bodyPr>
          <a:lstStyle/>
          <a:p>
            <a:pPr>
              <a:lnSpc>
                <a:spcPct val="107000"/>
              </a:lnSpc>
              <a:spcAft>
                <a:spcPts val="800"/>
              </a:spcAft>
            </a:pPr>
            <a:r>
              <a:rPr lang="en-GB" sz="1800">
                <a:effectLst/>
                <a:latin typeface="Arial"/>
                <a:ea typeface="Times New Roman" panose="02020603050405020304" pitchFamily="18" charset="0"/>
                <a:cs typeface="Arial"/>
              </a:rPr>
              <a:t>Gather and distribute local walking, cycling and public transport information.</a:t>
            </a:r>
            <a:endParaRPr lang="en-GB" sz="1800">
              <a:effectLst/>
              <a:latin typeface="Arial"/>
              <a:ea typeface="Calibri" panose="020F0502020204030204" pitchFamily="34" charset="0"/>
              <a:cs typeface="Arial"/>
            </a:endParaRPr>
          </a:p>
          <a:p>
            <a:pPr>
              <a:lnSpc>
                <a:spcPct val="107000"/>
              </a:lnSpc>
              <a:spcAft>
                <a:spcPts val="800"/>
              </a:spcAft>
            </a:pPr>
            <a:r>
              <a:rPr lang="en-GB" sz="1800">
                <a:latin typeface="Arial"/>
                <a:ea typeface="Times New Roman" panose="02020603050405020304" pitchFamily="18" charset="0"/>
                <a:cs typeface="Arial"/>
              </a:rPr>
              <a:t>Provide new employees with a starter pack containing active travel advice and contact details for active travel champions. </a:t>
            </a:r>
          </a:p>
          <a:p>
            <a:pPr>
              <a:lnSpc>
                <a:spcPct val="107000"/>
              </a:lnSpc>
              <a:spcAft>
                <a:spcPts val="800"/>
              </a:spcAft>
            </a:pPr>
            <a:r>
              <a:rPr lang="en-GB" sz="1800">
                <a:latin typeface="Arial"/>
                <a:ea typeface="Times New Roman" panose="02020603050405020304" pitchFamily="18" charset="0"/>
                <a:cs typeface="Arial"/>
              </a:rPr>
              <a:t>The WCC Safe and Active Travel </a:t>
            </a:r>
            <a:r>
              <a:rPr lang="en-GB" sz="1800">
                <a:solidFill>
                  <a:srgbClr val="FF0000"/>
                </a:solidFill>
                <a:latin typeface="Arial"/>
                <a:ea typeface="Times New Roman" panose="02020603050405020304" pitchFamily="18" charset="0"/>
                <a:cs typeface="Arial"/>
                <a:hlinkClick r:id="rId2"/>
              </a:rPr>
              <a:t>website</a:t>
            </a:r>
            <a:r>
              <a:rPr lang="en-GB" sz="1800">
                <a:solidFill>
                  <a:srgbClr val="FF0000"/>
                </a:solidFill>
                <a:latin typeface="Arial"/>
                <a:ea typeface="Times New Roman" panose="02020603050405020304" pitchFamily="18" charset="0"/>
                <a:cs typeface="Arial"/>
              </a:rPr>
              <a:t> </a:t>
            </a:r>
            <a:r>
              <a:rPr lang="en-GB" sz="1800">
                <a:latin typeface="Arial"/>
                <a:ea typeface="Times New Roman" panose="02020603050405020304" pitchFamily="18" charset="0"/>
                <a:cs typeface="Arial"/>
              </a:rPr>
              <a:t>has updated cycling maps staff can use for day to day trips and weekend leisure routes.</a:t>
            </a:r>
            <a:r>
              <a:rPr lang="en-GB" sz="1800">
                <a:solidFill>
                  <a:srgbClr val="FF0000"/>
                </a:solidFill>
                <a:latin typeface="Arial"/>
                <a:ea typeface="Times New Roman" panose="02020603050405020304" pitchFamily="18" charset="0"/>
                <a:cs typeface="Arial"/>
              </a:rPr>
              <a:t>  </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a:p>
        </p:txBody>
      </p:sp>
      <p:pic>
        <p:nvPicPr>
          <p:cNvPr id="4" name="Content Placeholder 4">
            <a:extLst>
              <a:ext uri="{FF2B5EF4-FFF2-40B4-BE49-F238E27FC236}">
                <a16:creationId xmlns:a16="http://schemas.microsoft.com/office/drawing/2014/main" id="{4A207D3B-EB9A-45AF-ACFF-DBCB61345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61A5C1C-6ED8-4686-9EA8-F53CED1DE7EA}"/>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spTree>
    <p:extLst>
      <p:ext uri="{BB962C8B-B14F-4D97-AF65-F5344CB8AC3E}">
        <p14:creationId xmlns:p14="http://schemas.microsoft.com/office/powerpoint/2010/main" val="4068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4A3F-9213-44F5-B97A-2DA1F76B3BAE}"/>
              </a:ext>
            </a:extLst>
          </p:cNvPr>
          <p:cNvSpPr>
            <a:spLocks noGrp="1"/>
          </p:cNvSpPr>
          <p:nvPr>
            <p:ph type="title"/>
          </p:nvPr>
        </p:nvSpPr>
        <p:spPr>
          <a:xfrm>
            <a:off x="157017" y="479462"/>
            <a:ext cx="11656291" cy="1325563"/>
          </a:xfrm>
        </p:spPr>
        <p:txBody>
          <a:bodyPr>
            <a:normAutofit/>
          </a:bodyPr>
          <a:lstStyle/>
          <a:p>
            <a:r>
              <a:rPr lang="en-GB" b="1">
                <a:effectLst/>
                <a:latin typeface="Arial" panose="020B0604020202020204" pitchFamily="34" charset="0"/>
                <a:ea typeface="Times New Roman" panose="02020603050405020304" pitchFamily="18" charset="0"/>
                <a:cs typeface="Arial" panose="020B0604020202020204" pitchFamily="34" charset="0"/>
              </a:rPr>
              <a:t>Encourage car-sharing and bike buddying for new cyclists</a:t>
            </a:r>
            <a:endParaRPr lang="en-GB">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DF2703-465D-4435-9B17-C6DED41BEFC7}"/>
              </a:ext>
            </a:extLst>
          </p:cNvPr>
          <p:cNvSpPr>
            <a:spLocks noGrp="1"/>
          </p:cNvSpPr>
          <p:nvPr>
            <p:ph idx="1"/>
          </p:nvPr>
        </p:nvSpPr>
        <p:spPr>
          <a:xfrm>
            <a:off x="267854" y="1932390"/>
            <a:ext cx="11656291" cy="2482595"/>
          </a:xfrm>
        </p:spPr>
        <p:txBody>
          <a:bodyPr vert="horz" lIns="91440" tIns="45720" rIns="91440" bIns="45720" rtlCol="0" anchor="t">
            <a:normAutofit fontScale="85000" lnSpcReduction="10000"/>
          </a:bodyPr>
          <a:lstStyle/>
          <a:p>
            <a:pPr>
              <a:lnSpc>
                <a:spcPct val="107000"/>
              </a:lnSpc>
              <a:spcAft>
                <a:spcPts val="800"/>
              </a:spcAft>
            </a:pPr>
            <a:r>
              <a:rPr lang="en-GB" sz="1800">
                <a:effectLst/>
                <a:latin typeface="Arial"/>
                <a:ea typeface="Times New Roman" panose="02020603050405020304" pitchFamily="18" charset="0"/>
                <a:cs typeface="Arial"/>
              </a:rPr>
              <a:t>Find out more about car-sharing or investigate car club membership options in your area.</a:t>
            </a:r>
            <a:endParaRPr lang="en-GB" sz="1800">
              <a:effectLst/>
              <a:latin typeface="Arial"/>
              <a:ea typeface="Calibri" panose="020F0502020204030204" pitchFamily="34" charset="0"/>
              <a:cs typeface="Arial"/>
            </a:endParaRPr>
          </a:p>
          <a:p>
            <a:pPr>
              <a:lnSpc>
                <a:spcPct val="107000"/>
              </a:lnSpc>
              <a:spcAft>
                <a:spcPts val="800"/>
              </a:spcAft>
            </a:pPr>
            <a:r>
              <a:rPr lang="en-GB" sz="1800">
                <a:effectLst/>
                <a:latin typeface="Arial" panose="020B0604020202020204" pitchFamily="34" charset="0"/>
                <a:ea typeface="Times New Roman" panose="02020603050405020304" pitchFamily="18" charset="0"/>
                <a:cs typeface="Arial" panose="020B0604020202020204" pitchFamily="34" charset="0"/>
              </a:rPr>
              <a:t>You can also help staff to set up bike buddy programs where an experienced cycle commuter shows a new cyclist the best way to get to work.</a:t>
            </a:r>
            <a:endParaRPr lang="en-GB" sz="18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err="1">
                <a:solidFill>
                  <a:schemeClr val="accent1">
                    <a:lumMod val="75000"/>
                  </a:schemeClr>
                </a:solidFill>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Liftshare</a:t>
            </a:r>
            <a:r>
              <a:rPr lang="en-GB" sz="1800">
                <a:latin typeface="Arial"/>
                <a:ea typeface="Times New Roman" panose="02020603050405020304" pitchFamily="18" charset="0"/>
                <a:cs typeface="Arial"/>
              </a:rPr>
              <a:t> - a great option for staff who are unable to travel actively. Car sharing will help staff save money and reduce congestion. </a:t>
            </a:r>
            <a:endParaRPr lang="en-GB" sz="180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GB" sz="1800">
                <a:solidFill>
                  <a:schemeClr val="accent1">
                    <a:lumMod val="75000"/>
                  </a:schemeClr>
                </a:solidFill>
                <a:effectLst/>
                <a:latin typeface="Arial"/>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Warwickshire Cycle Buddies</a:t>
            </a:r>
            <a:r>
              <a:rPr lang="en-GB" sz="1800">
                <a:solidFill>
                  <a:schemeClr val="accent1">
                    <a:lumMod val="75000"/>
                  </a:schemeClr>
                </a:solidFill>
                <a:latin typeface="Arial"/>
                <a:ea typeface="Times New Roman" panose="02020603050405020304" pitchFamily="18" charset="0"/>
                <a:cs typeface="Arial"/>
              </a:rPr>
              <a:t> </a:t>
            </a:r>
            <a:r>
              <a:rPr lang="en-GB" sz="1800">
                <a:latin typeface="Arial"/>
                <a:ea typeface="Times New Roman" panose="02020603050405020304" pitchFamily="18" charset="0"/>
                <a:cs typeface="Arial"/>
              </a:rPr>
              <a:t>- a new initiative which launched this year with WCC </a:t>
            </a:r>
            <a:r>
              <a:rPr lang="en-GB" sz="1800" err="1">
                <a:latin typeface="Arial"/>
                <a:ea typeface="Times New Roman" panose="02020603050405020304" pitchFamily="18" charset="0"/>
                <a:cs typeface="Arial"/>
              </a:rPr>
              <a:t>Greenshoot</a:t>
            </a:r>
            <a:r>
              <a:rPr lang="en-GB" sz="1800">
                <a:latin typeface="Arial"/>
                <a:ea typeface="Times New Roman" panose="02020603050405020304" pitchFamily="18" charset="0"/>
                <a:cs typeface="Arial"/>
              </a:rPr>
              <a:t> Funding. Cycle Buddies connect novice or returning cyclists with experienced riders to build confidence cycling around Warwickshire. </a:t>
            </a:r>
            <a:endParaRPr lang="en-GB" sz="1800">
              <a:effectLst/>
              <a:latin typeface="Arial" panose="020B0604020202020204" pitchFamily="34" charset="0"/>
              <a:ea typeface="Calibri" panose="020F0502020204030204" pitchFamily="34" charset="0"/>
              <a:cs typeface="Arial" panose="020B0604020202020204" pitchFamily="34" charset="0"/>
            </a:endParaRPr>
          </a:p>
        </p:txBody>
      </p:sp>
      <p:pic>
        <p:nvPicPr>
          <p:cNvPr id="4" name="Content Placeholder 4">
            <a:extLst>
              <a:ext uri="{FF2B5EF4-FFF2-40B4-BE49-F238E27FC236}">
                <a16:creationId xmlns:a16="http://schemas.microsoft.com/office/drawing/2014/main" id="{4A207D3B-EB9A-45AF-ACFF-DBCB61345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61A5C1C-6ED8-4686-9EA8-F53CED1DE7EA}"/>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spTree>
    <p:extLst>
      <p:ext uri="{BB962C8B-B14F-4D97-AF65-F5344CB8AC3E}">
        <p14:creationId xmlns:p14="http://schemas.microsoft.com/office/powerpoint/2010/main" val="404094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4A3F-9213-44F5-B97A-2DA1F76B3BAE}"/>
              </a:ext>
            </a:extLst>
          </p:cNvPr>
          <p:cNvSpPr>
            <a:spLocks noGrp="1"/>
          </p:cNvSpPr>
          <p:nvPr>
            <p:ph type="title"/>
          </p:nvPr>
        </p:nvSpPr>
        <p:spPr>
          <a:xfrm>
            <a:off x="304799" y="558352"/>
            <a:ext cx="11048999" cy="1325563"/>
          </a:xfrm>
        </p:spPr>
        <p:txBody>
          <a:bodyPr>
            <a:normAutofit/>
          </a:bodyPr>
          <a:lstStyle/>
          <a:p>
            <a:r>
              <a:rPr lang="en-GB" b="1">
                <a:latin typeface="Arial" panose="020B0604020202020204" pitchFamily="34" charset="0"/>
                <a:cs typeface="Arial" panose="020B0604020202020204" pitchFamily="34" charset="0"/>
              </a:rPr>
              <a:t>Cycle training and bike maintenance at work </a:t>
            </a:r>
            <a:endParaRPr lang="en-GB">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DF2703-465D-4435-9B17-C6DED41BEFC7}"/>
              </a:ext>
            </a:extLst>
          </p:cNvPr>
          <p:cNvSpPr>
            <a:spLocks noGrp="1"/>
          </p:cNvSpPr>
          <p:nvPr>
            <p:ph idx="1"/>
          </p:nvPr>
        </p:nvSpPr>
        <p:spPr>
          <a:xfrm>
            <a:off x="304799" y="1934564"/>
            <a:ext cx="6410036" cy="4351338"/>
          </a:xfrm>
        </p:spPr>
        <p:txBody>
          <a:bodyPr vert="horz" lIns="91440" tIns="45720" rIns="91440" bIns="45720" rtlCol="0" anchor="t">
            <a:normAutofit/>
          </a:bodyPr>
          <a:lstStyle/>
          <a:p>
            <a:pPr>
              <a:lnSpc>
                <a:spcPct val="107000"/>
              </a:lnSpc>
              <a:spcAft>
                <a:spcPts val="800"/>
              </a:spcAft>
            </a:pPr>
            <a:r>
              <a:rPr lang="en-GB" sz="1300">
                <a:effectLst/>
                <a:latin typeface="Arial"/>
                <a:ea typeface="Times New Roman" panose="02020603050405020304" pitchFamily="18" charset="0"/>
                <a:cs typeface="Arial"/>
              </a:rPr>
              <a:t>Organise cycle training, bike maintenance sessions and group rides.</a:t>
            </a:r>
            <a:r>
              <a:rPr lang="en-GB" sz="1300">
                <a:latin typeface="Arial"/>
                <a:ea typeface="Times New Roman" panose="02020603050405020304" pitchFamily="18" charset="0"/>
                <a:cs typeface="Arial"/>
              </a:rPr>
              <a:t> </a:t>
            </a:r>
            <a:endParaRPr lang="en-GB" sz="1300">
              <a:effectLst/>
              <a:latin typeface="Arial"/>
              <a:ea typeface="Calibri" panose="020F0502020204030204" pitchFamily="34" charset="0"/>
              <a:cs typeface="Arial"/>
            </a:endParaRPr>
          </a:p>
          <a:p>
            <a:pPr>
              <a:lnSpc>
                <a:spcPct val="107000"/>
              </a:lnSpc>
              <a:spcAft>
                <a:spcPts val="800"/>
              </a:spcAft>
            </a:pPr>
            <a:r>
              <a:rPr lang="en-GB" sz="1300">
                <a:effectLst/>
                <a:latin typeface="Arial"/>
                <a:ea typeface="Times New Roman" panose="02020603050405020304" pitchFamily="18" charset="0"/>
                <a:cs typeface="Arial"/>
              </a:rPr>
              <a:t>WCC offers free bike maintenance sessions.</a:t>
            </a:r>
          </a:p>
          <a:p>
            <a:pPr>
              <a:lnSpc>
                <a:spcPct val="107000"/>
              </a:lnSpc>
              <a:spcAft>
                <a:spcPts val="800"/>
              </a:spcAft>
            </a:pPr>
            <a:r>
              <a:rPr lang="en-GB" sz="1300">
                <a:latin typeface="Arial"/>
                <a:ea typeface="Calibri" panose="020F0502020204030204" pitchFamily="34" charset="0"/>
                <a:cs typeface="Arial"/>
              </a:rPr>
              <a:t>We also offer free security bike marking sessions to all Warwickshire residents. Bikes are registered on the National Cycling Database</a:t>
            </a:r>
            <a:endParaRPr lang="en-GB" sz="1300">
              <a:effectLst/>
              <a:latin typeface="Arial"/>
              <a:ea typeface="Calibri" panose="020F0502020204030204" pitchFamily="34" charset="0"/>
              <a:cs typeface="Arial"/>
            </a:endParaRPr>
          </a:p>
          <a:p>
            <a:pPr marL="0" indent="0">
              <a:buNone/>
            </a:pPr>
            <a:endParaRPr lang="en-GB">
              <a:solidFill>
                <a:srgbClr val="000000"/>
              </a:solidFill>
              <a:latin typeface="Calibri" panose="020F0502020204030204"/>
              <a:ea typeface="Calibri" panose="020F0502020204030204"/>
              <a:cs typeface="Calibri" panose="020F0502020204030204"/>
            </a:endParaRPr>
          </a:p>
        </p:txBody>
      </p:sp>
      <p:pic>
        <p:nvPicPr>
          <p:cNvPr id="4" name="Content Placeholder 4">
            <a:extLst>
              <a:ext uri="{FF2B5EF4-FFF2-40B4-BE49-F238E27FC236}">
                <a16:creationId xmlns:a16="http://schemas.microsoft.com/office/drawing/2014/main" id="{4A207D3B-EB9A-45AF-ACFF-DBCB61345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61A5C1C-6ED8-4686-9EA8-F53CED1DE7EA}"/>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pic>
        <p:nvPicPr>
          <p:cNvPr id="7" name="Picture 6">
            <a:extLst>
              <a:ext uri="{FF2B5EF4-FFF2-40B4-BE49-F238E27FC236}">
                <a16:creationId xmlns:a16="http://schemas.microsoft.com/office/drawing/2014/main" id="{1D75CBDE-4D72-41BB-805D-828B1A969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909" y="1883915"/>
            <a:ext cx="2286001" cy="3048002"/>
          </a:xfrm>
          <a:prstGeom prst="rect">
            <a:avLst/>
          </a:prstGeom>
          <a:ln>
            <a:solidFill>
              <a:schemeClr val="tx1"/>
            </a:solidFill>
          </a:ln>
        </p:spPr>
      </p:pic>
      <p:pic>
        <p:nvPicPr>
          <p:cNvPr id="9" name="Picture 8">
            <a:extLst>
              <a:ext uri="{FF2B5EF4-FFF2-40B4-BE49-F238E27FC236}">
                <a16:creationId xmlns:a16="http://schemas.microsoft.com/office/drawing/2014/main" id="{87B06386-4D91-43F1-A056-6EF987EDBC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9893" y="1883915"/>
            <a:ext cx="2286000" cy="3048000"/>
          </a:xfrm>
          <a:prstGeom prst="rect">
            <a:avLst/>
          </a:prstGeom>
          <a:ln>
            <a:solidFill>
              <a:schemeClr val="tx1"/>
            </a:solidFill>
          </a:ln>
        </p:spPr>
      </p:pic>
    </p:spTree>
    <p:extLst>
      <p:ext uri="{BB962C8B-B14F-4D97-AF65-F5344CB8AC3E}">
        <p14:creationId xmlns:p14="http://schemas.microsoft.com/office/powerpoint/2010/main" val="409829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4A3F-9213-44F5-B97A-2DA1F76B3BAE}"/>
              </a:ext>
            </a:extLst>
          </p:cNvPr>
          <p:cNvSpPr>
            <a:spLocks noGrp="1"/>
          </p:cNvSpPr>
          <p:nvPr>
            <p:ph type="title"/>
          </p:nvPr>
        </p:nvSpPr>
        <p:spPr>
          <a:xfrm>
            <a:off x="304800" y="352279"/>
            <a:ext cx="11693236" cy="1325563"/>
          </a:xfrm>
        </p:spPr>
        <p:txBody>
          <a:bodyPr>
            <a:normAutofit/>
          </a:bodyPr>
          <a:lstStyle/>
          <a:p>
            <a:r>
              <a:rPr lang="en-GB" b="1">
                <a:latin typeface="Arial" panose="020B0604020202020204" pitchFamily="34" charset="0"/>
                <a:cs typeface="Arial" panose="020B0604020202020204" pitchFamily="34" charset="0"/>
              </a:rPr>
              <a:t>Consider financial and practical support</a:t>
            </a:r>
            <a:endParaRPr lang="en-GB">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DF2703-465D-4435-9B17-C6DED41BEFC7}"/>
              </a:ext>
            </a:extLst>
          </p:cNvPr>
          <p:cNvSpPr>
            <a:spLocks noGrp="1"/>
          </p:cNvSpPr>
          <p:nvPr>
            <p:ph idx="1"/>
          </p:nvPr>
        </p:nvSpPr>
        <p:spPr>
          <a:xfrm>
            <a:off x="304800" y="1725287"/>
            <a:ext cx="7305964" cy="2727905"/>
          </a:xfrm>
        </p:spPr>
        <p:txBody>
          <a:bodyPr vert="horz" lIns="91440" tIns="45720" rIns="91440" bIns="45720" rtlCol="0" anchor="t">
            <a:normAutofit/>
          </a:bodyPr>
          <a:lstStyle/>
          <a:p>
            <a:pPr>
              <a:lnSpc>
                <a:spcPct val="107000"/>
              </a:lnSpc>
              <a:spcAft>
                <a:spcPts val="800"/>
              </a:spcAft>
            </a:pPr>
            <a:r>
              <a:rPr lang="en-GB" sz="1550" dirty="0">
                <a:effectLst/>
                <a:latin typeface="Arial"/>
                <a:ea typeface="Times New Roman" panose="02020603050405020304" pitchFamily="18" charset="0"/>
                <a:cs typeface="Arial"/>
              </a:rPr>
              <a:t>Register for the Cycle to Work scheme to help your staff spread the cost of a new bike over 12 tax-free instalments.</a:t>
            </a:r>
            <a:r>
              <a:rPr lang="en-GB" sz="1550" dirty="0">
                <a:latin typeface="Arial"/>
                <a:ea typeface="Times New Roman" panose="02020603050405020304" pitchFamily="18" charset="0"/>
                <a:cs typeface="Arial"/>
              </a:rPr>
              <a:t> </a:t>
            </a:r>
            <a:endParaRPr lang="en-GB" sz="155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550" dirty="0">
                <a:effectLst/>
                <a:latin typeface="Arial"/>
                <a:ea typeface="Times New Roman" panose="02020603050405020304" pitchFamily="18" charset="0"/>
                <a:cs typeface="Arial"/>
              </a:rPr>
              <a:t>You may want to consider offering monthly loans for public transport season tickets.</a:t>
            </a:r>
            <a:endParaRPr lang="en-GB" sz="1550" dirty="0">
              <a:effectLst/>
              <a:latin typeface="Arial"/>
              <a:ea typeface="Calibri" panose="020F0502020204030204" pitchFamily="34" charset="0"/>
              <a:cs typeface="Arial"/>
            </a:endParaRPr>
          </a:p>
          <a:p>
            <a:pPr>
              <a:lnSpc>
                <a:spcPct val="107000"/>
              </a:lnSpc>
              <a:spcAft>
                <a:spcPts val="800"/>
              </a:spcAft>
            </a:pPr>
            <a:r>
              <a:rPr lang="en-GB" sz="1550" dirty="0">
                <a:effectLst/>
                <a:latin typeface="Arial"/>
                <a:ea typeface="Times New Roman" panose="02020603050405020304" pitchFamily="18" charset="0"/>
                <a:cs typeface="Arial"/>
              </a:rPr>
              <a:t>You could purchase a small fleet of pool bikes and stock the office with spare locks and puncture repair kits for cyclists.</a:t>
            </a:r>
            <a:endParaRPr lang="en-GB" sz="1550" dirty="0">
              <a:effectLst/>
              <a:latin typeface="Arial"/>
              <a:ea typeface="Calibri" panose="020F0502020204030204" pitchFamily="34" charset="0"/>
              <a:cs typeface="Arial"/>
            </a:endParaRPr>
          </a:p>
          <a:p>
            <a:pPr>
              <a:lnSpc>
                <a:spcPct val="107000"/>
              </a:lnSpc>
              <a:spcAft>
                <a:spcPts val="800"/>
              </a:spcAft>
            </a:pPr>
            <a:r>
              <a:rPr lang="en-GB" sz="1550" dirty="0">
                <a:effectLst/>
                <a:latin typeface="Arial"/>
                <a:ea typeface="Times New Roman" panose="02020603050405020304" pitchFamily="18" charset="0"/>
                <a:cs typeface="Arial"/>
              </a:rPr>
              <a:t>Walkers will always appreciate a supply of umbrellas for rainy days!</a:t>
            </a:r>
            <a:endParaRPr lang="en-GB" sz="1550" dirty="0">
              <a:effectLst/>
              <a:latin typeface="Arial"/>
              <a:ea typeface="Calibri" panose="020F0502020204030204" pitchFamily="34" charset="0"/>
              <a:cs typeface="Arial"/>
            </a:endParaRPr>
          </a:p>
          <a:p>
            <a:pPr marL="0" indent="0">
              <a:buNone/>
            </a:pPr>
            <a:endParaRPr lang="en-GB" dirty="0"/>
          </a:p>
        </p:txBody>
      </p:sp>
      <p:pic>
        <p:nvPicPr>
          <p:cNvPr id="4" name="Content Placeholder 4">
            <a:extLst>
              <a:ext uri="{FF2B5EF4-FFF2-40B4-BE49-F238E27FC236}">
                <a16:creationId xmlns:a16="http://schemas.microsoft.com/office/drawing/2014/main" id="{4A207D3B-EB9A-45AF-ACFF-DBCB61345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61A5C1C-6ED8-4686-9EA8-F53CED1DE7EA}"/>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pic>
        <p:nvPicPr>
          <p:cNvPr id="6" name="Picture 6">
            <a:extLst>
              <a:ext uri="{FF2B5EF4-FFF2-40B4-BE49-F238E27FC236}">
                <a16:creationId xmlns:a16="http://schemas.microsoft.com/office/drawing/2014/main" id="{D8D97B24-74B6-263F-9914-942398E8DC9D}"/>
              </a:ext>
            </a:extLst>
          </p:cNvPr>
          <p:cNvPicPr>
            <a:picLocks noChangeAspect="1"/>
          </p:cNvPicPr>
          <p:nvPr/>
        </p:nvPicPr>
        <p:blipFill>
          <a:blip r:embed="rId3"/>
          <a:stretch>
            <a:fillRect/>
          </a:stretch>
        </p:blipFill>
        <p:spPr>
          <a:xfrm>
            <a:off x="7988101" y="1677843"/>
            <a:ext cx="3586416" cy="2727904"/>
          </a:xfrm>
          <a:prstGeom prst="rect">
            <a:avLst/>
          </a:prstGeom>
          <a:ln>
            <a:solidFill>
              <a:schemeClr val="tx1"/>
            </a:solidFill>
          </a:ln>
        </p:spPr>
      </p:pic>
    </p:spTree>
    <p:extLst>
      <p:ext uri="{BB962C8B-B14F-4D97-AF65-F5344CB8AC3E}">
        <p14:creationId xmlns:p14="http://schemas.microsoft.com/office/powerpoint/2010/main" val="364833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45A269-D8F6-70D9-5340-6B931986093D}"/>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pic>
        <p:nvPicPr>
          <p:cNvPr id="7" name="Content Placeholder 4" descr="A picture containing shape&#10;&#10;Description automatically generated">
            <a:extLst>
              <a:ext uri="{FF2B5EF4-FFF2-40B4-BE49-F238E27FC236}">
                <a16:creationId xmlns:a16="http://schemas.microsoft.com/office/drawing/2014/main" id="{DFFD3168-2B31-0475-D805-76D617577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4983"/>
            <a:ext cx="12192000" cy="2452253"/>
          </a:xfrm>
          <a:prstGeom prst="rect">
            <a:avLst/>
          </a:prstGeom>
        </p:spPr>
      </p:pic>
      <p:sp>
        <p:nvSpPr>
          <p:cNvPr id="8" name="TextBox 7">
            <a:extLst>
              <a:ext uri="{FF2B5EF4-FFF2-40B4-BE49-F238E27FC236}">
                <a16:creationId xmlns:a16="http://schemas.microsoft.com/office/drawing/2014/main" id="{00FF13B8-A500-C94C-6EBB-C4D609B61D16}"/>
              </a:ext>
            </a:extLst>
          </p:cNvPr>
          <p:cNvSpPr txBox="1"/>
          <p:nvPr/>
        </p:nvSpPr>
        <p:spPr>
          <a:xfrm>
            <a:off x="193818" y="1813173"/>
            <a:ext cx="7167563"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dirty="0">
                <a:latin typeface="Arial"/>
                <a:ea typeface="Calibri"/>
                <a:cs typeface="Arial"/>
              </a:rPr>
              <a:t>In April 2022, Stratford DC launched a free trial scheme.</a:t>
            </a:r>
          </a:p>
          <a:p>
            <a:pPr marL="285750" indent="-285750">
              <a:buFont typeface="Arial"/>
              <a:buChar char="•"/>
            </a:pPr>
            <a:endParaRPr lang="en-GB" sz="1600" dirty="0">
              <a:latin typeface="Arial" panose="020B0604020202020204" pitchFamily="34" charset="0"/>
              <a:ea typeface="Calibri"/>
              <a:cs typeface="Arial" panose="020B0604020202020204" pitchFamily="34" charset="0"/>
            </a:endParaRPr>
          </a:p>
          <a:p>
            <a:pPr marL="285750" indent="-285750">
              <a:buFont typeface="Arial"/>
              <a:buChar char="•"/>
            </a:pPr>
            <a:r>
              <a:rPr lang="en-GB" sz="1600" dirty="0">
                <a:latin typeface="Arial"/>
                <a:ea typeface="Calibri"/>
                <a:cs typeface="Arial"/>
              </a:rPr>
              <a:t>Stratford District Council has ten e-cargo bikes including 5 bikes and 5 trikes.</a:t>
            </a:r>
          </a:p>
          <a:p>
            <a:pPr marL="285750" indent="-285750">
              <a:buFont typeface="Arial"/>
              <a:buChar char="•"/>
            </a:pPr>
            <a:endParaRPr lang="en-GB" sz="1600" dirty="0">
              <a:latin typeface="Arial" panose="020B0604020202020204" pitchFamily="34" charset="0"/>
              <a:ea typeface="Calibri"/>
              <a:cs typeface="Arial" panose="020B0604020202020204" pitchFamily="34" charset="0"/>
            </a:endParaRPr>
          </a:p>
          <a:p>
            <a:pPr marL="285750" indent="-285750">
              <a:buFont typeface="Arial"/>
              <a:buChar char="•"/>
            </a:pPr>
            <a:r>
              <a:rPr lang="en-GB" sz="1600" dirty="0">
                <a:latin typeface="Arial"/>
                <a:ea typeface="Calibri"/>
                <a:cs typeface="Arial"/>
              </a:rPr>
              <a:t>The bikes are available for free for up to 3 months.</a:t>
            </a:r>
          </a:p>
          <a:p>
            <a:pPr marL="285750" indent="-285750">
              <a:buFont typeface="Arial"/>
              <a:buChar char="•"/>
            </a:pPr>
            <a:endParaRPr lang="en-GB" sz="1600" dirty="0">
              <a:latin typeface="Arial" panose="020B0604020202020204" pitchFamily="34" charset="0"/>
              <a:ea typeface="Calibri"/>
              <a:cs typeface="Arial" panose="020B0604020202020204" pitchFamily="34" charset="0"/>
            </a:endParaRPr>
          </a:p>
          <a:p>
            <a:pPr marL="285750" indent="-285750">
              <a:buFont typeface="Arial"/>
              <a:buChar char="•"/>
            </a:pPr>
            <a:r>
              <a:rPr lang="en-GB" sz="1600" dirty="0">
                <a:latin typeface="Arial"/>
                <a:ea typeface="Calibri"/>
                <a:cs typeface="Arial"/>
              </a:rPr>
              <a:t>If you are interested, please email </a:t>
            </a:r>
            <a:r>
              <a:rPr lang="en-GB" sz="1600" dirty="0">
                <a:latin typeface="Arial"/>
                <a:ea typeface="Calibri"/>
                <a:cs typeface="Arial"/>
                <a:hlinkClick r:id="rId3"/>
              </a:rPr>
              <a:t>ecargobikes@stratford-dc.gov.uk</a:t>
            </a:r>
            <a:r>
              <a:rPr lang="en-GB" sz="1600" dirty="0">
                <a:latin typeface="Arial"/>
                <a:ea typeface="Calibri"/>
                <a:cs typeface="Arial"/>
              </a:rPr>
              <a:t>. </a:t>
            </a:r>
          </a:p>
          <a:p>
            <a:endParaRPr lang="en-GB" sz="4400" dirty="0">
              <a:ea typeface="Calibri"/>
              <a:cs typeface="Calibri"/>
            </a:endParaRPr>
          </a:p>
        </p:txBody>
      </p:sp>
      <p:pic>
        <p:nvPicPr>
          <p:cNvPr id="9" name="Picture 9">
            <a:extLst>
              <a:ext uri="{FF2B5EF4-FFF2-40B4-BE49-F238E27FC236}">
                <a16:creationId xmlns:a16="http://schemas.microsoft.com/office/drawing/2014/main" id="{96FF137B-90A6-A637-87EA-7A0085E30E0A}"/>
              </a:ext>
            </a:extLst>
          </p:cNvPr>
          <p:cNvPicPr>
            <a:picLocks noChangeAspect="1"/>
          </p:cNvPicPr>
          <p:nvPr/>
        </p:nvPicPr>
        <p:blipFill>
          <a:blip r:embed="rId4"/>
          <a:stretch>
            <a:fillRect/>
          </a:stretch>
        </p:blipFill>
        <p:spPr>
          <a:xfrm>
            <a:off x="7260178" y="1870869"/>
            <a:ext cx="4693238" cy="2365123"/>
          </a:xfrm>
          <a:prstGeom prst="rect">
            <a:avLst/>
          </a:prstGeom>
          <a:ln>
            <a:solidFill>
              <a:schemeClr val="tx1"/>
            </a:solidFill>
          </a:ln>
        </p:spPr>
      </p:pic>
      <p:sp>
        <p:nvSpPr>
          <p:cNvPr id="2" name="TextBox 1">
            <a:extLst>
              <a:ext uri="{FF2B5EF4-FFF2-40B4-BE49-F238E27FC236}">
                <a16:creationId xmlns:a16="http://schemas.microsoft.com/office/drawing/2014/main" id="{558E14B7-937D-4B68-ABE5-1CF62795714A}"/>
              </a:ext>
            </a:extLst>
          </p:cNvPr>
          <p:cNvSpPr txBox="1"/>
          <p:nvPr/>
        </p:nvSpPr>
        <p:spPr>
          <a:xfrm>
            <a:off x="302417" y="663543"/>
            <a:ext cx="9045862" cy="769441"/>
          </a:xfrm>
          <a:prstGeom prst="rect">
            <a:avLst/>
          </a:prstGeom>
          <a:noFill/>
        </p:spPr>
        <p:txBody>
          <a:bodyPr wrap="square" lIns="91440" tIns="45720" rIns="91440" bIns="45720" rtlCol="0" anchor="t">
            <a:spAutoFit/>
          </a:bodyPr>
          <a:lstStyle/>
          <a:p>
            <a:r>
              <a:rPr lang="en-GB" sz="4400" b="1" dirty="0">
                <a:latin typeface="Arial"/>
                <a:ea typeface="Calibri"/>
                <a:cs typeface="Calibri"/>
              </a:rPr>
              <a:t>Stratford </a:t>
            </a:r>
            <a:r>
              <a:rPr lang="en-GB" sz="4400" b="1">
                <a:latin typeface="Arial"/>
                <a:ea typeface="Calibri"/>
                <a:cs typeface="Calibri"/>
              </a:rPr>
              <a:t>E-Cargo Bike Scheme</a:t>
            </a:r>
          </a:p>
        </p:txBody>
      </p:sp>
    </p:spTree>
    <p:extLst>
      <p:ext uri="{BB962C8B-B14F-4D97-AF65-F5344CB8AC3E}">
        <p14:creationId xmlns:p14="http://schemas.microsoft.com/office/powerpoint/2010/main" val="116081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4A3F-9213-44F5-B97A-2DA1F76B3BAE}"/>
              </a:ext>
            </a:extLst>
          </p:cNvPr>
          <p:cNvSpPr>
            <a:spLocks noGrp="1"/>
          </p:cNvSpPr>
          <p:nvPr>
            <p:ph type="title"/>
          </p:nvPr>
        </p:nvSpPr>
        <p:spPr>
          <a:xfrm>
            <a:off x="289791" y="550382"/>
            <a:ext cx="11353800" cy="1325563"/>
          </a:xfrm>
        </p:spPr>
        <p:txBody>
          <a:bodyPr>
            <a:normAutofit/>
          </a:bodyPr>
          <a:lstStyle/>
          <a:p>
            <a:r>
              <a:rPr lang="en-GB" b="1">
                <a:latin typeface="Arial" panose="020B0604020202020204" pitchFamily="34" charset="0"/>
                <a:cs typeface="Arial" panose="020B0604020202020204" pitchFamily="34" charset="0"/>
              </a:rPr>
              <a:t>Create opportunities to be part of a wider movement</a:t>
            </a:r>
            <a:endParaRPr lang="en-GB">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DF2703-465D-4435-9B17-C6DED41BEFC7}"/>
              </a:ext>
            </a:extLst>
          </p:cNvPr>
          <p:cNvSpPr>
            <a:spLocks noGrp="1"/>
          </p:cNvSpPr>
          <p:nvPr>
            <p:ph idx="1"/>
          </p:nvPr>
        </p:nvSpPr>
        <p:spPr>
          <a:xfrm>
            <a:off x="163368" y="2064992"/>
            <a:ext cx="11606645" cy="1987647"/>
          </a:xfrm>
        </p:spPr>
        <p:txBody>
          <a:bodyPr vert="horz" lIns="91440" tIns="45720" rIns="91440" bIns="45720" rtlCol="0" anchor="t">
            <a:normAutofit fontScale="92500" lnSpcReduction="20000"/>
          </a:bodyPr>
          <a:lstStyle/>
          <a:p>
            <a:pPr>
              <a:lnSpc>
                <a:spcPct val="107000"/>
              </a:lnSpc>
              <a:spcAft>
                <a:spcPts val="800"/>
              </a:spcAft>
            </a:pPr>
            <a:r>
              <a:rPr lang="en-GB" sz="1800" dirty="0">
                <a:effectLst/>
                <a:latin typeface="Arial"/>
                <a:ea typeface="Times New Roman" panose="02020603050405020304" pitchFamily="18" charset="0"/>
                <a:cs typeface="Arial"/>
              </a:rPr>
              <a:t>Being part of a group makes it easier for individuals to change their own habits, so join up with national events like Bike Week, Cycle to Work Day and Lift Share Week, or create your own organisation-wide challenge.</a:t>
            </a:r>
            <a:endParaRPr lang="en-GB" sz="1800" dirty="0">
              <a:effectLst/>
              <a:latin typeface="Arial"/>
              <a:ea typeface="Calibri" panose="020F0502020204030204" pitchFamily="34" charset="0"/>
              <a:cs typeface="Arial"/>
            </a:endParaRPr>
          </a:p>
          <a:p>
            <a:pPr>
              <a:lnSpc>
                <a:spcPct val="107000"/>
              </a:lnSpc>
              <a:spcAft>
                <a:spcPts val="800"/>
              </a:spcAft>
            </a:pPr>
            <a:r>
              <a:rPr lang="en-GB" sz="1800" dirty="0">
                <a:effectLst/>
                <a:latin typeface="Arial"/>
                <a:ea typeface="Times New Roman" panose="02020603050405020304" pitchFamily="18" charset="0"/>
                <a:cs typeface="Arial"/>
              </a:rPr>
              <a:t>Warwickshire County Council has recently partnered up with </a:t>
            </a:r>
            <a:r>
              <a:rPr lang="en-GB" sz="1800" dirty="0">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Love to Ride</a:t>
            </a:r>
            <a:r>
              <a:rPr lang="en-GB" sz="1800" dirty="0">
                <a:effectLst/>
                <a:latin typeface="Arial"/>
                <a:ea typeface="Times New Roman" panose="02020603050405020304" pitchFamily="18" charset="0"/>
                <a:cs typeface="Arial"/>
              </a:rPr>
              <a:t>. Love to Ride is a cyc</a:t>
            </a:r>
            <a:r>
              <a:rPr lang="en-GB" sz="1800" dirty="0">
                <a:latin typeface="Arial"/>
                <a:ea typeface="Times New Roman" panose="02020603050405020304" pitchFamily="18" charset="0"/>
                <a:cs typeface="Arial"/>
              </a:rPr>
              <a:t>ling encouragement platform that is designed to encourage people to start, continue and increase their miles in the saddle. </a:t>
            </a:r>
            <a:endParaRPr lang="en-GB" sz="180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GB" sz="1800" dirty="0">
                <a:effectLst/>
                <a:latin typeface="Arial"/>
                <a:ea typeface="Calibri" panose="020F0502020204030204" pitchFamily="34" charset="0"/>
                <a:cs typeface="Arial"/>
              </a:rPr>
              <a:t>Warwickshire residents, community groups and workplaces can sign up for free and participate in the platforms campaigns. Love to Rides flagship campaign </a:t>
            </a:r>
            <a:r>
              <a:rPr lang="en-GB" sz="1800" dirty="0">
                <a:latin typeface="Arial"/>
                <a:ea typeface="Calibri" panose="020F0502020204030204" pitchFamily="34" charset="0"/>
                <a:cs typeface="Arial"/>
              </a:rPr>
              <a:t>is Cycle Sept</a:t>
            </a:r>
            <a:r>
              <a:rPr lang="en-GB" sz="1800" dirty="0">
                <a:effectLst/>
                <a:latin typeface="Arial"/>
                <a:ea typeface="Calibri" panose="020F0502020204030204" pitchFamily="34" charset="0"/>
                <a:cs typeface="Arial"/>
              </a:rPr>
              <a:t>ember.</a:t>
            </a:r>
            <a:r>
              <a:rPr lang="en-GB" sz="1800" dirty="0">
                <a:latin typeface="Arial"/>
                <a:ea typeface="Calibri" panose="020F0502020204030204" pitchFamily="34" charset="0"/>
                <a:cs typeface="Arial"/>
              </a:rPr>
              <a:t> </a:t>
            </a:r>
            <a:endParaRPr lang="en-GB" sz="1800" dirty="0">
              <a:latin typeface="Arial"/>
              <a:cs typeface="Arial"/>
            </a:endParaRPr>
          </a:p>
        </p:txBody>
      </p:sp>
      <p:pic>
        <p:nvPicPr>
          <p:cNvPr id="4" name="Content Placeholder 4">
            <a:extLst>
              <a:ext uri="{FF2B5EF4-FFF2-40B4-BE49-F238E27FC236}">
                <a16:creationId xmlns:a16="http://schemas.microsoft.com/office/drawing/2014/main" id="{4A207D3B-EB9A-45AF-ACFF-DBCB61345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61A5C1C-6ED8-4686-9EA8-F53CED1DE7EA}"/>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pic>
        <p:nvPicPr>
          <p:cNvPr id="7" name="Picture 6">
            <a:extLst>
              <a:ext uri="{FF2B5EF4-FFF2-40B4-BE49-F238E27FC236}">
                <a16:creationId xmlns:a16="http://schemas.microsoft.com/office/drawing/2014/main" id="{39CF6DE9-A239-4443-AD5C-9FDD3EC9E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772" y="5098473"/>
            <a:ext cx="6309446" cy="970078"/>
          </a:xfrm>
          <a:prstGeom prst="rect">
            <a:avLst/>
          </a:prstGeom>
        </p:spPr>
      </p:pic>
      <p:pic>
        <p:nvPicPr>
          <p:cNvPr id="9" name="Picture 8">
            <a:extLst>
              <a:ext uri="{FF2B5EF4-FFF2-40B4-BE49-F238E27FC236}">
                <a16:creationId xmlns:a16="http://schemas.microsoft.com/office/drawing/2014/main" id="{2AAF6F03-B56B-400A-A539-B2EC1BBEEF1D}"/>
              </a:ext>
            </a:extLst>
          </p:cNvPr>
          <p:cNvPicPr>
            <a:picLocks noChangeAspect="1"/>
          </p:cNvPicPr>
          <p:nvPr/>
        </p:nvPicPr>
        <p:blipFill rotWithShape="1">
          <a:blip r:embed="rId5">
            <a:extLst>
              <a:ext uri="{28A0092B-C50C-407E-A947-70E740481C1C}">
                <a14:useLocalDpi xmlns:a14="http://schemas.microsoft.com/office/drawing/2010/main" val="0"/>
              </a:ext>
            </a:extLst>
          </a:blip>
          <a:srcRect l="6077" t="11288" r="5224" b="14418"/>
          <a:stretch/>
        </p:blipFill>
        <p:spPr>
          <a:xfrm>
            <a:off x="4186231" y="4969164"/>
            <a:ext cx="1400759" cy="1173278"/>
          </a:xfrm>
          <a:prstGeom prst="rect">
            <a:avLst/>
          </a:prstGeom>
        </p:spPr>
      </p:pic>
      <p:pic>
        <p:nvPicPr>
          <p:cNvPr id="11" name="Picture 10">
            <a:extLst>
              <a:ext uri="{FF2B5EF4-FFF2-40B4-BE49-F238E27FC236}">
                <a16:creationId xmlns:a16="http://schemas.microsoft.com/office/drawing/2014/main" id="{6CD8B6D0-26D4-4210-9DAE-C82EC47F58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6135" y="5050128"/>
            <a:ext cx="1092314" cy="1092314"/>
          </a:xfrm>
          <a:prstGeom prst="rect">
            <a:avLst/>
          </a:prstGeom>
        </p:spPr>
      </p:pic>
    </p:spTree>
    <p:extLst>
      <p:ext uri="{BB962C8B-B14F-4D97-AF65-F5344CB8AC3E}">
        <p14:creationId xmlns:p14="http://schemas.microsoft.com/office/powerpoint/2010/main" val="2959080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7F5034-4147-5C68-7FD2-D5C4CA2E4DF2}"/>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sp>
        <p:nvSpPr>
          <p:cNvPr id="8" name="TextBox 7">
            <a:extLst>
              <a:ext uri="{FF2B5EF4-FFF2-40B4-BE49-F238E27FC236}">
                <a16:creationId xmlns:a16="http://schemas.microsoft.com/office/drawing/2014/main" id="{8BE9D18C-8C68-BD25-D4C7-374978FE4981}"/>
              </a:ext>
            </a:extLst>
          </p:cNvPr>
          <p:cNvSpPr txBox="1"/>
          <p:nvPr/>
        </p:nvSpPr>
        <p:spPr>
          <a:xfrm>
            <a:off x="157018" y="1582340"/>
            <a:ext cx="11877963" cy="28084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750" dirty="0">
                <a:latin typeface="Arial"/>
                <a:cs typeface="Arial"/>
              </a:rPr>
              <a:t>Work together with local businesses to share experiences and provide peer support.</a:t>
            </a:r>
            <a:endParaRPr lang="en-GB" sz="1750" dirty="0">
              <a:latin typeface="Arial"/>
              <a:ea typeface="Calibri"/>
              <a:cs typeface="Arial"/>
            </a:endParaRPr>
          </a:p>
          <a:p>
            <a:endParaRPr lang="en-GB" sz="1750">
              <a:latin typeface="Arial" panose="020B0604020202020204" pitchFamily="34" charset="0"/>
              <a:ea typeface="+mn-lt"/>
              <a:cs typeface="Arial" panose="020B0604020202020204" pitchFamily="34" charset="0"/>
            </a:endParaRPr>
          </a:p>
          <a:p>
            <a:pPr marL="285750" indent="-285750">
              <a:buFont typeface="Arial"/>
              <a:buChar char="•"/>
            </a:pPr>
            <a:r>
              <a:rPr lang="en-GB" sz="1750" dirty="0">
                <a:latin typeface="Arial"/>
                <a:ea typeface="+mn-lt"/>
                <a:cs typeface="Arial"/>
              </a:rPr>
              <a:t>Create a shared Bicycle User Group that meets up quarterly or more often if required. </a:t>
            </a:r>
            <a:endParaRPr lang="en-GB" sz="1750" dirty="0">
              <a:latin typeface="Arial"/>
              <a:cs typeface="Arial"/>
            </a:endParaRPr>
          </a:p>
          <a:p>
            <a:endParaRPr lang="en-GB" sz="1750">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GB" sz="1750" dirty="0">
                <a:latin typeface="Arial"/>
                <a:cs typeface="Arial"/>
              </a:rPr>
              <a:t>Business groups can utilise collective buying power to secure better deals for shared active travel infrastructure.  </a:t>
            </a:r>
            <a:endParaRPr lang="en-GB" sz="1750" dirty="0">
              <a:latin typeface="Arial"/>
              <a:ea typeface="Calibri" panose="020F0502020204030204"/>
              <a:cs typeface="Arial"/>
            </a:endParaRPr>
          </a:p>
          <a:p>
            <a:endParaRPr lang="en-GB" sz="1750">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GB" sz="1750" dirty="0">
                <a:latin typeface="Arial"/>
                <a:cs typeface="Arial"/>
              </a:rPr>
              <a:t>Workplaces coming together to form cycle groups will have greater power to influence change. </a:t>
            </a:r>
            <a:endParaRPr lang="en-GB" sz="1750">
              <a:latin typeface="Arial"/>
              <a:ea typeface="Calibri" panose="020F0502020204030204"/>
              <a:cs typeface="Arial"/>
            </a:endParaRPr>
          </a:p>
          <a:p>
            <a:pPr marL="285750" indent="-285750">
              <a:buFont typeface="Arial"/>
              <a:buChar char="•"/>
            </a:pPr>
            <a:endParaRPr lang="en-GB">
              <a:cs typeface="Calibri"/>
            </a:endParaRPr>
          </a:p>
          <a:p>
            <a:pPr marL="285750" indent="-285750">
              <a:buFont typeface="Arial"/>
              <a:buChar char="•"/>
            </a:pPr>
            <a:endParaRPr lang="en-GB">
              <a:cs typeface="Calibri"/>
            </a:endParaRPr>
          </a:p>
          <a:p>
            <a:endParaRPr lang="en-GB">
              <a:cs typeface="Calibri"/>
            </a:endParaRPr>
          </a:p>
        </p:txBody>
      </p:sp>
      <p:sp>
        <p:nvSpPr>
          <p:cNvPr id="4" name="TextBox 3">
            <a:extLst>
              <a:ext uri="{FF2B5EF4-FFF2-40B4-BE49-F238E27FC236}">
                <a16:creationId xmlns:a16="http://schemas.microsoft.com/office/drawing/2014/main" id="{8B7E8743-2088-4887-847C-63371DC2CD2A}"/>
              </a:ext>
            </a:extLst>
          </p:cNvPr>
          <p:cNvSpPr txBox="1"/>
          <p:nvPr/>
        </p:nvSpPr>
        <p:spPr>
          <a:xfrm>
            <a:off x="267879" y="570764"/>
            <a:ext cx="10325493" cy="1046440"/>
          </a:xfrm>
          <a:prstGeom prst="rect">
            <a:avLst/>
          </a:prstGeom>
          <a:noFill/>
        </p:spPr>
        <p:txBody>
          <a:bodyPr wrap="square" rtlCol="0">
            <a:spAutoFit/>
          </a:bodyPr>
          <a:lstStyle/>
          <a:p>
            <a:r>
              <a:rPr lang="en-GB" sz="4400" b="1">
                <a:latin typeface="Arial" panose="020B0604020202020204" pitchFamily="34" charset="0"/>
                <a:cs typeface="Arial" panose="020B0604020202020204" pitchFamily="34" charset="0"/>
              </a:rPr>
              <a:t>Active Travel Business Groups</a:t>
            </a:r>
          </a:p>
          <a:p>
            <a:endParaRPr lang="en-GB"/>
          </a:p>
        </p:txBody>
      </p:sp>
      <p:pic>
        <p:nvPicPr>
          <p:cNvPr id="10" name="Content Placeholder 4">
            <a:extLst>
              <a:ext uri="{FF2B5EF4-FFF2-40B4-BE49-F238E27FC236}">
                <a16:creationId xmlns:a16="http://schemas.microsoft.com/office/drawing/2014/main" id="{40DB1027-08C4-430E-8C51-5CCECA694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Tree>
    <p:extLst>
      <p:ext uri="{BB962C8B-B14F-4D97-AF65-F5344CB8AC3E}">
        <p14:creationId xmlns:p14="http://schemas.microsoft.com/office/powerpoint/2010/main" val="382777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A654-D032-47DB-A5DA-C699B33BAD38}"/>
              </a:ext>
            </a:extLst>
          </p:cNvPr>
          <p:cNvSpPr>
            <a:spLocks noGrp="1"/>
          </p:cNvSpPr>
          <p:nvPr>
            <p:ph type="title"/>
          </p:nvPr>
        </p:nvSpPr>
        <p:spPr>
          <a:xfrm>
            <a:off x="402243" y="477536"/>
            <a:ext cx="10515600" cy="1325563"/>
          </a:xfrm>
        </p:spPr>
        <p:txBody>
          <a:bodyPr/>
          <a:lstStyle/>
          <a:p>
            <a:r>
              <a:rPr lang="en-GB" b="1">
                <a:latin typeface="Arial" panose="020B0604020202020204" pitchFamily="34" charset="0"/>
                <a:cs typeface="Arial" panose="020B0604020202020204" pitchFamily="34" charset="0"/>
              </a:rPr>
              <a:t>Safe &amp; Active Travel at WCC</a:t>
            </a:r>
          </a:p>
        </p:txBody>
      </p:sp>
      <p:pic>
        <p:nvPicPr>
          <p:cNvPr id="4" name="Content Placeholder 4">
            <a:extLst>
              <a:ext uri="{FF2B5EF4-FFF2-40B4-BE49-F238E27FC236}">
                <a16:creationId xmlns:a16="http://schemas.microsoft.com/office/drawing/2014/main" id="{56EFB2B3-DEAC-4108-8729-5670F6633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B749E38-1615-4E30-AFAA-C782C02AB2D3}"/>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pic>
        <p:nvPicPr>
          <p:cNvPr id="11" name="Picture 10">
            <a:extLst>
              <a:ext uri="{FF2B5EF4-FFF2-40B4-BE49-F238E27FC236}">
                <a16:creationId xmlns:a16="http://schemas.microsoft.com/office/drawing/2014/main" id="{AFB975CC-1157-49B6-97FB-C084037E8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861" y="2304263"/>
            <a:ext cx="4991898" cy="3529625"/>
          </a:xfrm>
          <a:prstGeom prst="rect">
            <a:avLst/>
          </a:prstGeom>
        </p:spPr>
      </p:pic>
      <p:sp>
        <p:nvSpPr>
          <p:cNvPr id="12" name="TextBox 11">
            <a:extLst>
              <a:ext uri="{FF2B5EF4-FFF2-40B4-BE49-F238E27FC236}">
                <a16:creationId xmlns:a16="http://schemas.microsoft.com/office/drawing/2014/main" id="{A7415F37-6B64-4224-AA3A-63C898D6B04D}"/>
              </a:ext>
            </a:extLst>
          </p:cNvPr>
          <p:cNvSpPr txBox="1"/>
          <p:nvPr/>
        </p:nvSpPr>
        <p:spPr>
          <a:xfrm>
            <a:off x="402241" y="1677593"/>
            <a:ext cx="11180157" cy="877163"/>
          </a:xfrm>
          <a:prstGeom prst="rect">
            <a:avLst/>
          </a:prstGeom>
          <a:noFill/>
        </p:spPr>
        <p:txBody>
          <a:bodyPr wrap="square" rtlCol="0">
            <a:spAutoFit/>
          </a:bodyPr>
          <a:lstStyle/>
          <a:p>
            <a:pPr algn="l"/>
            <a:r>
              <a:rPr lang="en-GB" sz="1700" b="0" i="0">
                <a:solidFill>
                  <a:srgbClr val="242424"/>
                </a:solidFill>
                <a:effectLst/>
                <a:latin typeface="Arial" panose="020B0604020202020204" pitchFamily="34" charset="0"/>
                <a:cs typeface="Arial" panose="020B0604020202020204" pitchFamily="34" charset="0"/>
              </a:rPr>
              <a:t>Our Safe and Active Programmes - Safe and Active Schools, Safe and Active Communities, and Safe and Active Workplaces - all aim to encourage modal shift, thus helping the County meet net zero commitments. We provide active travel options and solutions, and support people to make behavioural changes.</a:t>
            </a:r>
          </a:p>
        </p:txBody>
      </p:sp>
      <p:sp>
        <p:nvSpPr>
          <p:cNvPr id="3" name="TextBox 2">
            <a:extLst>
              <a:ext uri="{FF2B5EF4-FFF2-40B4-BE49-F238E27FC236}">
                <a16:creationId xmlns:a16="http://schemas.microsoft.com/office/drawing/2014/main" id="{FE75D9E0-FC60-41D9-9F95-163CC85794EA}"/>
              </a:ext>
            </a:extLst>
          </p:cNvPr>
          <p:cNvSpPr txBox="1"/>
          <p:nvPr/>
        </p:nvSpPr>
        <p:spPr>
          <a:xfrm>
            <a:off x="402241" y="2641252"/>
            <a:ext cx="6457800" cy="1661993"/>
          </a:xfrm>
          <a:prstGeom prst="rect">
            <a:avLst/>
          </a:prstGeom>
          <a:noFill/>
        </p:spPr>
        <p:txBody>
          <a:bodyPr wrap="square" rtlCol="0">
            <a:spAutoFit/>
          </a:bodyPr>
          <a:lstStyle/>
          <a:p>
            <a:r>
              <a:rPr lang="en-GB" sz="1700" b="0" i="0">
                <a:solidFill>
                  <a:srgbClr val="242424"/>
                </a:solidFill>
                <a:effectLst/>
                <a:latin typeface="Arial" panose="020B0604020202020204" pitchFamily="34" charset="0"/>
                <a:cs typeface="Arial" panose="020B0604020202020204" pitchFamily="34" charset="0"/>
              </a:rPr>
              <a:t>The work of the Road Safety Education Team links with the Council Plan 2020 - 2025. Our programmes, projects, interventions, and campaigns focus on supporting individuals and communities to live safely, healthily, and independently and supports decarbonisation by local businesses, organisations, and residents.</a:t>
            </a:r>
          </a:p>
        </p:txBody>
      </p:sp>
    </p:spTree>
    <p:extLst>
      <p:ext uri="{BB962C8B-B14F-4D97-AF65-F5344CB8AC3E}">
        <p14:creationId xmlns:p14="http://schemas.microsoft.com/office/powerpoint/2010/main" val="166736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7F5034-4147-5C68-7FD2-D5C4CA2E4DF2}"/>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sp>
        <p:nvSpPr>
          <p:cNvPr id="3" name="Content Placeholder 2">
            <a:extLst>
              <a:ext uri="{FF2B5EF4-FFF2-40B4-BE49-F238E27FC236}">
                <a16:creationId xmlns:a16="http://schemas.microsoft.com/office/drawing/2014/main" id="{556986F5-F0B0-43E8-A65D-BEBCE7181312}"/>
              </a:ext>
            </a:extLst>
          </p:cNvPr>
          <p:cNvSpPr>
            <a:spLocks noGrp="1"/>
          </p:cNvSpPr>
          <p:nvPr>
            <p:ph idx="1"/>
          </p:nvPr>
        </p:nvSpPr>
        <p:spPr>
          <a:xfrm>
            <a:off x="540326" y="827641"/>
            <a:ext cx="11111346" cy="923330"/>
          </a:xfrm>
        </p:spPr>
        <p:txBody>
          <a:bodyPr vert="horz" lIns="91440" tIns="45720" rIns="91440" bIns="45720" rtlCol="0" anchor="t">
            <a:normAutofit fontScale="92500" lnSpcReduction="10000"/>
          </a:bodyPr>
          <a:lstStyle/>
          <a:p>
            <a:pPr marL="0" indent="0" algn="ctr">
              <a:buNone/>
            </a:pPr>
            <a:r>
              <a:rPr lang="en-GB" sz="2400">
                <a:latin typeface="Arial"/>
                <a:cs typeface="Arial"/>
              </a:rPr>
              <a:t>If you wish to find out more about the services that we can offer your business, please visit our website at: </a:t>
            </a:r>
            <a:r>
              <a:rPr lang="en-GB" sz="2400">
                <a:latin typeface="Arial"/>
                <a:cs typeface="Arial"/>
                <a:hlinkClick r:id="rId2"/>
              </a:rPr>
              <a:t>https://www.warwickshire.gov.uk/warwickshire-safe-active-travel</a:t>
            </a:r>
            <a:r>
              <a:rPr lang="en-GB" sz="2400">
                <a:latin typeface="Arial"/>
                <a:cs typeface="Arial"/>
              </a:rPr>
              <a:t> or get in touch at: </a:t>
            </a:r>
            <a:r>
              <a:rPr lang="en-GB" sz="2400">
                <a:latin typeface="Arial"/>
                <a:cs typeface="Arial"/>
                <a:hlinkClick r:id="rId3"/>
              </a:rPr>
              <a:t>travelplan@warwickshire.gov.uk</a:t>
            </a:r>
            <a:endParaRPr lang="en-GB" sz="2400">
              <a:latin typeface="Arial"/>
              <a:cs typeface="Arial"/>
            </a:endParaRPr>
          </a:p>
          <a:p>
            <a:pPr marL="0" indent="0">
              <a:buNone/>
            </a:pPr>
            <a:endParaRPr lang="en-GB"/>
          </a:p>
        </p:txBody>
      </p:sp>
      <p:pic>
        <p:nvPicPr>
          <p:cNvPr id="9" name="Content Placeholder 4">
            <a:extLst>
              <a:ext uri="{FF2B5EF4-FFF2-40B4-BE49-F238E27FC236}">
                <a16:creationId xmlns:a16="http://schemas.microsoft.com/office/drawing/2014/main" id="{50DB8A0E-CBD0-4FA7-B836-6B1FBA73B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pic>
        <p:nvPicPr>
          <p:cNvPr id="12" name="Picture 11">
            <a:extLst>
              <a:ext uri="{FF2B5EF4-FFF2-40B4-BE49-F238E27FC236}">
                <a16:creationId xmlns:a16="http://schemas.microsoft.com/office/drawing/2014/main" id="{BE838399-EB10-46D9-B3ED-99EB7E289778}"/>
              </a:ext>
            </a:extLst>
          </p:cNvPr>
          <p:cNvPicPr>
            <a:picLocks noChangeAspect="1"/>
          </p:cNvPicPr>
          <p:nvPr/>
        </p:nvPicPr>
        <p:blipFill rotWithShape="1">
          <a:blip r:embed="rId5">
            <a:extLst>
              <a:ext uri="{28A0092B-C50C-407E-A947-70E740481C1C}">
                <a14:useLocalDpi xmlns:a14="http://schemas.microsoft.com/office/drawing/2010/main" val="0"/>
              </a:ext>
            </a:extLst>
          </a:blip>
          <a:srcRect l="4336" r="2557"/>
          <a:stretch/>
        </p:blipFill>
        <p:spPr>
          <a:xfrm>
            <a:off x="2540000" y="1930868"/>
            <a:ext cx="7449618" cy="2996263"/>
          </a:xfrm>
          <a:prstGeom prst="rect">
            <a:avLst/>
          </a:prstGeom>
        </p:spPr>
      </p:pic>
      <p:sp>
        <p:nvSpPr>
          <p:cNvPr id="13" name="TextBox 12">
            <a:extLst>
              <a:ext uri="{FF2B5EF4-FFF2-40B4-BE49-F238E27FC236}">
                <a16:creationId xmlns:a16="http://schemas.microsoft.com/office/drawing/2014/main" id="{465A6AF1-39E8-45E8-BB03-2B9281F5E712}"/>
              </a:ext>
            </a:extLst>
          </p:cNvPr>
          <p:cNvSpPr txBox="1"/>
          <p:nvPr/>
        </p:nvSpPr>
        <p:spPr>
          <a:xfrm>
            <a:off x="3616032" y="4845418"/>
            <a:ext cx="4959929" cy="523220"/>
          </a:xfrm>
          <a:prstGeom prst="rect">
            <a:avLst/>
          </a:prstGeom>
          <a:noFill/>
        </p:spPr>
        <p:txBody>
          <a:bodyPr wrap="square" rtlCol="0">
            <a:spAutoFit/>
          </a:bodyPr>
          <a:lstStyle/>
          <a:p>
            <a:pPr algn="ctr"/>
            <a:r>
              <a:rPr lang="en-GB" sz="2800" b="1">
                <a:solidFill>
                  <a:schemeClr val="bg2">
                    <a:lumMod val="25000"/>
                  </a:schemeClr>
                </a:solidFill>
                <a:latin typeface="Mangal Pro" panose="020B0604020202020204" pitchFamily="2" charset="0"/>
                <a:cs typeface="Gautami" panose="020B0502040204020203" pitchFamily="34" charset="0"/>
              </a:rPr>
              <a:t>How will you make yours?</a:t>
            </a:r>
          </a:p>
        </p:txBody>
      </p:sp>
    </p:spTree>
    <p:extLst>
      <p:ext uri="{BB962C8B-B14F-4D97-AF65-F5344CB8AC3E}">
        <p14:creationId xmlns:p14="http://schemas.microsoft.com/office/powerpoint/2010/main" val="247872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92B1-C344-4287-A86E-08E3049EA07F}"/>
              </a:ext>
            </a:extLst>
          </p:cNvPr>
          <p:cNvSpPr>
            <a:spLocks noGrp="1"/>
          </p:cNvSpPr>
          <p:nvPr>
            <p:ph type="title"/>
          </p:nvPr>
        </p:nvSpPr>
        <p:spPr>
          <a:xfrm>
            <a:off x="452845" y="390871"/>
            <a:ext cx="10515600" cy="1325563"/>
          </a:xfrm>
        </p:spPr>
        <p:txBody>
          <a:bodyPr/>
          <a:lstStyle/>
          <a:p>
            <a:r>
              <a:rPr lang="en-GB" b="1">
                <a:latin typeface="Arial" panose="020B0604020202020204" pitchFamily="34" charset="0"/>
                <a:cs typeface="Arial" panose="020B0604020202020204" pitchFamily="34" charset="0"/>
              </a:rPr>
              <a:t>Jargon Busting</a:t>
            </a:r>
          </a:p>
        </p:txBody>
      </p:sp>
      <p:sp>
        <p:nvSpPr>
          <p:cNvPr id="3" name="Content Placeholder 2">
            <a:extLst>
              <a:ext uri="{FF2B5EF4-FFF2-40B4-BE49-F238E27FC236}">
                <a16:creationId xmlns:a16="http://schemas.microsoft.com/office/drawing/2014/main" id="{5B1ED0A4-672F-40D8-83DF-67CC8138112C}"/>
              </a:ext>
            </a:extLst>
          </p:cNvPr>
          <p:cNvSpPr>
            <a:spLocks noGrp="1"/>
          </p:cNvSpPr>
          <p:nvPr>
            <p:ph idx="1"/>
          </p:nvPr>
        </p:nvSpPr>
        <p:spPr>
          <a:xfrm>
            <a:off x="452845" y="1628532"/>
            <a:ext cx="7062652" cy="2681420"/>
          </a:xfrm>
        </p:spPr>
        <p:txBody>
          <a:bodyPr vert="horz" lIns="91440" tIns="45720" rIns="91440" bIns="45720" rtlCol="0" anchor="t">
            <a:noAutofit/>
          </a:bodyPr>
          <a:lstStyle/>
          <a:p>
            <a:pPr marL="0" indent="0" algn="l">
              <a:buNone/>
            </a:pPr>
            <a:r>
              <a:rPr lang="en-GB" sz="1400" b="1">
                <a:latin typeface="Arial"/>
                <a:cs typeface="Arial"/>
              </a:rPr>
              <a:t>Active travel: </a:t>
            </a:r>
            <a:r>
              <a:rPr lang="en-GB" sz="1400" b="0" i="0">
                <a:solidFill>
                  <a:srgbClr val="0B0C0C"/>
                </a:solidFill>
                <a:effectLst/>
                <a:latin typeface="Arial"/>
                <a:cs typeface="Arial"/>
              </a:rPr>
              <a:t>Active travel refers to modes of travel that involve a level of activity. The term is often used interchangeably with walking and cycling, but active travel can also include trips made by wheelchair, mobility scooters, adapted cycles, e-cycles, scooters, as well as cycle sharing schemes</a:t>
            </a:r>
            <a:endParaRPr lang="en-GB" sz="1400">
              <a:latin typeface="Arial"/>
              <a:cs typeface="Arial"/>
            </a:endParaRPr>
          </a:p>
          <a:p>
            <a:pPr marL="0" indent="0" fontAlgn="base">
              <a:buNone/>
            </a:pPr>
            <a:r>
              <a:rPr lang="en-GB" sz="1400" b="1">
                <a:latin typeface="Arial"/>
                <a:cs typeface="Arial"/>
              </a:rPr>
              <a:t>Sustainable travel: </a:t>
            </a:r>
            <a:r>
              <a:rPr lang="en-GB" sz="1400" b="0" i="0">
                <a:effectLst/>
                <a:latin typeface="Arial"/>
                <a:cs typeface="Arial"/>
              </a:rPr>
              <a:t>​</a:t>
            </a:r>
            <a:r>
              <a:rPr lang="en-US" sz="1400" b="0" i="0" u="none" strike="noStrike">
                <a:effectLst/>
                <a:latin typeface="Arial"/>
                <a:cs typeface="Arial"/>
              </a:rPr>
              <a:t>Any type of transport that doesn’t rely on the world’s natural resources to power it.</a:t>
            </a:r>
            <a:r>
              <a:rPr lang="en-US" sz="1400">
                <a:latin typeface="Arial"/>
                <a:cs typeface="Arial"/>
              </a:rPr>
              <a:t> </a:t>
            </a:r>
            <a:r>
              <a:rPr lang="en-GB" sz="1400" b="0" i="0">
                <a:effectLst/>
                <a:latin typeface="Arial"/>
                <a:cs typeface="Arial"/>
              </a:rPr>
              <a:t>​</a:t>
            </a:r>
            <a:r>
              <a:rPr lang="en-US" sz="1400" b="0" i="0" u="none" strike="noStrike">
                <a:effectLst/>
                <a:latin typeface="Arial"/>
                <a:cs typeface="Arial"/>
              </a:rPr>
              <a:t>Sustainable travel hierarchy – useful tool to help you think about improving the impact of your journeys. The higher up the hierarchy, the more sustainable and greener the travel option.</a:t>
            </a:r>
            <a:endParaRPr lang="en-GB" sz="1400">
              <a:latin typeface="Arial"/>
              <a:cs typeface="Arial"/>
            </a:endParaRPr>
          </a:p>
          <a:p>
            <a:pPr marL="0" indent="0">
              <a:buNone/>
            </a:pPr>
            <a:r>
              <a:rPr lang="en-GB" sz="1400" b="1">
                <a:latin typeface="Arial"/>
                <a:cs typeface="Arial"/>
              </a:rPr>
              <a:t>Modal Shift: </a:t>
            </a:r>
            <a:r>
              <a:rPr lang="en-GB" sz="1400" b="0" i="0">
                <a:effectLst/>
                <a:latin typeface="Arial"/>
                <a:cs typeface="Arial"/>
              </a:rPr>
              <a:t>In essence, a ‘modal shift’ means a change from one form of transportation to another, for example, switching a delivery van for an e-cargo bike.</a:t>
            </a:r>
            <a:r>
              <a:rPr lang="en-GB" sz="1400">
                <a:latin typeface="Arial"/>
                <a:cs typeface="Arial"/>
              </a:rPr>
              <a:t> </a:t>
            </a:r>
            <a:r>
              <a:rPr lang="en-GB" sz="1400" b="0" i="0">
                <a:effectLst/>
                <a:latin typeface="Arial"/>
                <a:cs typeface="Arial"/>
              </a:rPr>
              <a:t>This is an important element of the discussion around creating a more sustainable transport system that benefits us all.</a:t>
            </a:r>
            <a:endParaRPr lang="en-GB" sz="1400">
              <a:latin typeface="Arial"/>
              <a:cs typeface="Arial"/>
            </a:endParaRPr>
          </a:p>
        </p:txBody>
      </p:sp>
      <p:pic>
        <p:nvPicPr>
          <p:cNvPr id="4" name="Content Placeholder 4">
            <a:extLst>
              <a:ext uri="{FF2B5EF4-FFF2-40B4-BE49-F238E27FC236}">
                <a16:creationId xmlns:a16="http://schemas.microsoft.com/office/drawing/2014/main" id="{D1CC1E44-FDFE-4AD9-8625-D32A1483C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4455"/>
            <a:ext cx="12192000" cy="2452253"/>
          </a:xfrm>
          <a:prstGeom prst="rect">
            <a:avLst/>
          </a:prstGeom>
        </p:spPr>
      </p:pic>
      <p:sp>
        <p:nvSpPr>
          <p:cNvPr id="5" name="Rectangle 4">
            <a:extLst>
              <a:ext uri="{FF2B5EF4-FFF2-40B4-BE49-F238E27FC236}">
                <a16:creationId xmlns:a16="http://schemas.microsoft.com/office/drawing/2014/main" id="{6500E9AD-4DF0-49A0-B4C7-CB475225432B}"/>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pic>
        <p:nvPicPr>
          <p:cNvPr id="6" name="Picture 13" descr="Chart, funnel chart&#10;&#10;Description automatically generated">
            <a:extLst>
              <a:ext uri="{FF2B5EF4-FFF2-40B4-BE49-F238E27FC236}">
                <a16:creationId xmlns:a16="http://schemas.microsoft.com/office/drawing/2014/main" id="{FBEE9ED2-E10E-4E7B-A302-2D75E6311F80}"/>
              </a:ext>
            </a:extLst>
          </p:cNvPr>
          <p:cNvPicPr>
            <a:picLocks noChangeAspect="1"/>
          </p:cNvPicPr>
          <p:nvPr/>
        </p:nvPicPr>
        <p:blipFill rotWithShape="1">
          <a:blip r:embed="rId3"/>
          <a:srcRect b="3885"/>
          <a:stretch/>
        </p:blipFill>
        <p:spPr>
          <a:xfrm>
            <a:off x="7750341" y="1379112"/>
            <a:ext cx="4112089" cy="4099775"/>
          </a:xfrm>
          <a:prstGeom prst="rect">
            <a:avLst/>
          </a:prstGeom>
        </p:spPr>
      </p:pic>
    </p:spTree>
    <p:extLst>
      <p:ext uri="{BB962C8B-B14F-4D97-AF65-F5344CB8AC3E}">
        <p14:creationId xmlns:p14="http://schemas.microsoft.com/office/powerpoint/2010/main" val="260149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A654-D032-47DB-A5DA-C699B33BAD38}"/>
              </a:ext>
            </a:extLst>
          </p:cNvPr>
          <p:cNvSpPr>
            <a:spLocks noGrp="1"/>
          </p:cNvSpPr>
          <p:nvPr>
            <p:ph type="title"/>
          </p:nvPr>
        </p:nvSpPr>
        <p:spPr>
          <a:xfrm>
            <a:off x="5843295" y="691674"/>
            <a:ext cx="3593407" cy="990652"/>
          </a:xfrm>
        </p:spPr>
        <p:txBody>
          <a:bodyPr>
            <a:normAutofit/>
          </a:bodyPr>
          <a:lstStyle/>
          <a:p>
            <a:r>
              <a:rPr lang="en-GB" sz="4700" b="1">
                <a:solidFill>
                  <a:schemeClr val="bg2">
                    <a:lumMod val="50000"/>
                  </a:schemeClr>
                </a:solidFill>
                <a:latin typeface="Mangal Pro" panose="00000500000000000000" pitchFamily="2" charset="0"/>
                <a:ea typeface="Tahoma" panose="020B0604030504040204" pitchFamily="34" charset="0"/>
                <a:cs typeface="Arial" panose="020B0604020202020204" pitchFamily="34" charset="0"/>
              </a:rPr>
              <a:t>Campaign</a:t>
            </a:r>
          </a:p>
        </p:txBody>
      </p:sp>
      <p:pic>
        <p:nvPicPr>
          <p:cNvPr id="4" name="Content Placeholder 4">
            <a:extLst>
              <a:ext uri="{FF2B5EF4-FFF2-40B4-BE49-F238E27FC236}">
                <a16:creationId xmlns:a16="http://schemas.microsoft.com/office/drawing/2014/main" id="{56EFB2B3-DEAC-4108-8729-5670F6633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B749E38-1615-4E30-AFAA-C782C02AB2D3}"/>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sp>
        <p:nvSpPr>
          <p:cNvPr id="12" name="TextBox 11">
            <a:extLst>
              <a:ext uri="{FF2B5EF4-FFF2-40B4-BE49-F238E27FC236}">
                <a16:creationId xmlns:a16="http://schemas.microsoft.com/office/drawing/2014/main" id="{A7415F37-6B64-4224-AA3A-63C898D6B04D}"/>
              </a:ext>
            </a:extLst>
          </p:cNvPr>
          <p:cNvSpPr txBox="1"/>
          <p:nvPr/>
        </p:nvSpPr>
        <p:spPr>
          <a:xfrm>
            <a:off x="838200" y="1942011"/>
            <a:ext cx="6450874" cy="369332"/>
          </a:xfrm>
          <a:prstGeom prst="rect">
            <a:avLst/>
          </a:prstGeom>
          <a:noFill/>
        </p:spPr>
        <p:txBody>
          <a:bodyPr wrap="square" rtlCol="0">
            <a:spAutoFit/>
          </a:bodyPr>
          <a:lstStyle/>
          <a:p>
            <a:endParaRPr lang="en-GB"/>
          </a:p>
        </p:txBody>
      </p:sp>
      <p:pic>
        <p:nvPicPr>
          <p:cNvPr id="6" name="Picture 5">
            <a:extLst>
              <a:ext uri="{FF2B5EF4-FFF2-40B4-BE49-F238E27FC236}">
                <a16:creationId xmlns:a16="http://schemas.microsoft.com/office/drawing/2014/main" id="{892BC59F-0E34-489B-A539-AC6F92AEF0CB}"/>
              </a:ext>
            </a:extLst>
          </p:cNvPr>
          <p:cNvPicPr>
            <a:picLocks noChangeAspect="1"/>
          </p:cNvPicPr>
          <p:nvPr/>
        </p:nvPicPr>
        <p:blipFill rotWithShape="1">
          <a:blip r:embed="rId3">
            <a:extLst>
              <a:ext uri="{28A0092B-C50C-407E-A947-70E740481C1C}">
                <a14:useLocalDpi xmlns:a14="http://schemas.microsoft.com/office/drawing/2010/main" val="0"/>
              </a:ext>
            </a:extLst>
          </a:blip>
          <a:srcRect b="33258"/>
          <a:stretch/>
        </p:blipFill>
        <p:spPr>
          <a:xfrm>
            <a:off x="7362490" y="4791124"/>
            <a:ext cx="4829510" cy="1240222"/>
          </a:xfrm>
          <a:prstGeom prst="rect">
            <a:avLst/>
          </a:prstGeom>
        </p:spPr>
      </p:pic>
      <p:pic>
        <p:nvPicPr>
          <p:cNvPr id="8" name="Picture 7">
            <a:extLst>
              <a:ext uri="{FF2B5EF4-FFF2-40B4-BE49-F238E27FC236}">
                <a16:creationId xmlns:a16="http://schemas.microsoft.com/office/drawing/2014/main" id="{3CD3F73F-9E10-4F80-83AB-6B3340C08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50" y="630984"/>
            <a:ext cx="5461281" cy="990651"/>
          </a:xfrm>
          <a:prstGeom prst="rect">
            <a:avLst/>
          </a:prstGeom>
        </p:spPr>
      </p:pic>
      <p:sp>
        <p:nvSpPr>
          <p:cNvPr id="9" name="TextBox 8">
            <a:extLst>
              <a:ext uri="{FF2B5EF4-FFF2-40B4-BE49-F238E27FC236}">
                <a16:creationId xmlns:a16="http://schemas.microsoft.com/office/drawing/2014/main" id="{5B8834F6-90A6-44FE-89CC-1596DDD542D1}"/>
              </a:ext>
            </a:extLst>
          </p:cNvPr>
          <p:cNvSpPr txBox="1"/>
          <p:nvPr/>
        </p:nvSpPr>
        <p:spPr>
          <a:xfrm>
            <a:off x="311727" y="1621635"/>
            <a:ext cx="11568545" cy="2516073"/>
          </a:xfrm>
          <a:prstGeom prst="rect">
            <a:avLst/>
          </a:prstGeom>
          <a:noFill/>
        </p:spPr>
        <p:txBody>
          <a:bodyPr wrap="square" rtlCol="0">
            <a:spAutoFit/>
          </a:bodyPr>
          <a:lstStyle/>
          <a:p>
            <a:r>
              <a:rPr lang="en-GB" sz="1750">
                <a:latin typeface="Arial" panose="020B0604020202020204" pitchFamily="34" charset="0"/>
                <a:cs typeface="Arial" panose="020B0604020202020204" pitchFamily="34" charset="0"/>
              </a:rPr>
              <a:t>Our #JustOneJourney campaign is focused on helping Warwickshire residents, workplaces and community groups to take the small steps towards their active travel goals.</a:t>
            </a:r>
          </a:p>
          <a:p>
            <a:endParaRPr lang="en-GB" sz="1750">
              <a:latin typeface="Arial" panose="020B0604020202020204" pitchFamily="34" charset="0"/>
              <a:cs typeface="Arial" panose="020B0604020202020204" pitchFamily="34" charset="0"/>
            </a:endParaRPr>
          </a:p>
          <a:p>
            <a:r>
              <a:rPr lang="en-GB" sz="1750">
                <a:latin typeface="Arial" panose="020B0604020202020204" pitchFamily="34" charset="0"/>
                <a:cs typeface="Arial" panose="020B0604020202020204" pitchFamily="34" charset="0"/>
              </a:rPr>
              <a:t>As a part of the campaign, the Safe and Active Travel team have launched a pilot programme with two Warwickshire-based workplaces, with the aim to reduce the number of journeys made by single occupancy vehicles.</a:t>
            </a:r>
          </a:p>
          <a:p>
            <a:endParaRPr lang="en-GB" sz="1750">
              <a:latin typeface="Arial" panose="020B0604020202020204" pitchFamily="34" charset="0"/>
              <a:cs typeface="Arial" panose="020B0604020202020204" pitchFamily="34" charset="0"/>
            </a:endParaRPr>
          </a:p>
          <a:p>
            <a:r>
              <a:rPr lang="en-GB" sz="1750">
                <a:latin typeface="Arial" panose="020B0604020202020204" pitchFamily="34" charset="0"/>
                <a:cs typeface="Arial" panose="020B0604020202020204" pitchFamily="34" charset="0"/>
              </a:rPr>
              <a:t>The pilot programme will consist of a number of interventions, including three active travel events over a twelve month period, continuous support and guidance, staff surveys, a site audit, and the delivery of a Active Travel Plan. </a:t>
            </a:r>
          </a:p>
        </p:txBody>
      </p:sp>
    </p:spTree>
    <p:extLst>
      <p:ext uri="{BB962C8B-B14F-4D97-AF65-F5344CB8AC3E}">
        <p14:creationId xmlns:p14="http://schemas.microsoft.com/office/powerpoint/2010/main" val="5171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6EFB2B3-DEAC-4108-8729-5670F6633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B749E38-1615-4E30-AFAA-C782C02AB2D3}"/>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pic>
        <p:nvPicPr>
          <p:cNvPr id="6" name="Picture 5">
            <a:extLst>
              <a:ext uri="{FF2B5EF4-FFF2-40B4-BE49-F238E27FC236}">
                <a16:creationId xmlns:a16="http://schemas.microsoft.com/office/drawing/2014/main" id="{A80A516E-2A25-4F09-9769-5E9B7B1A7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80" y="629725"/>
            <a:ext cx="3978456" cy="1753816"/>
          </a:xfrm>
          <a:prstGeom prst="rect">
            <a:avLst/>
          </a:prstGeom>
        </p:spPr>
      </p:pic>
      <p:sp>
        <p:nvSpPr>
          <p:cNvPr id="9" name="TextBox 8">
            <a:extLst>
              <a:ext uri="{FF2B5EF4-FFF2-40B4-BE49-F238E27FC236}">
                <a16:creationId xmlns:a16="http://schemas.microsoft.com/office/drawing/2014/main" id="{9DB4D2FA-A0E5-46D6-9911-4FB9B219674B}"/>
              </a:ext>
            </a:extLst>
          </p:cNvPr>
          <p:cNvSpPr txBox="1"/>
          <p:nvPr/>
        </p:nvSpPr>
        <p:spPr>
          <a:xfrm>
            <a:off x="3918856" y="1262031"/>
            <a:ext cx="7357384" cy="369332"/>
          </a:xfrm>
          <a:prstGeom prst="rect">
            <a:avLst/>
          </a:prstGeom>
          <a:noFill/>
        </p:spPr>
        <p:txBody>
          <a:bodyPr wrap="square" rtlCol="0">
            <a:spAutoFit/>
          </a:bodyPr>
          <a:lstStyle/>
          <a:p>
            <a:endParaRPr lang="en-GB"/>
          </a:p>
        </p:txBody>
      </p:sp>
      <p:sp>
        <p:nvSpPr>
          <p:cNvPr id="2" name="TextBox 1">
            <a:extLst>
              <a:ext uri="{FF2B5EF4-FFF2-40B4-BE49-F238E27FC236}">
                <a16:creationId xmlns:a16="http://schemas.microsoft.com/office/drawing/2014/main" id="{A3D0AB88-01B5-EC62-3D01-1CE8624910A9}"/>
              </a:ext>
            </a:extLst>
          </p:cNvPr>
          <p:cNvSpPr txBox="1"/>
          <p:nvPr/>
        </p:nvSpPr>
        <p:spPr>
          <a:xfrm>
            <a:off x="2868972" y="2360907"/>
            <a:ext cx="877490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latin typeface="Arial" panose="020B0604020202020204" pitchFamily="34" charset="0"/>
                <a:ea typeface="Calibri" panose="020F0502020204030204"/>
                <a:cs typeface="Arial" panose="020B0604020202020204" pitchFamily="34" charset="0"/>
              </a:rPr>
              <a:t>Formed this year with a £2 billion commitment to deliver a golden age of walking and cycling.</a:t>
            </a:r>
            <a:endParaRPr lang="en-US">
              <a:latin typeface="Arial" panose="020B0604020202020204" pitchFamily="34" charset="0"/>
              <a:cs typeface="Arial" panose="020B0604020202020204" pitchFamily="34" charset="0"/>
            </a:endParaRPr>
          </a:p>
          <a:p>
            <a:pPr marL="285750" indent="-285750">
              <a:buFont typeface="Arial"/>
              <a:buChar char="•"/>
            </a:pPr>
            <a:endParaRPr lang="en-GB">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GB">
                <a:latin typeface="Arial" panose="020B0604020202020204" pitchFamily="34" charset="0"/>
                <a:ea typeface="Calibri" panose="020F0502020204030204"/>
                <a:cs typeface="Arial" panose="020B0604020202020204" pitchFamily="34" charset="0"/>
              </a:rPr>
              <a:t>Active Travel England will play an important role in improving the health of the nation and it is vital to the government's commitment to achieve net zero carbon emissions by 2050.</a:t>
            </a:r>
          </a:p>
          <a:p>
            <a:pPr marL="285750" indent="-285750">
              <a:buFont typeface="Arial"/>
              <a:buChar char="•"/>
            </a:pPr>
            <a:endParaRPr lang="en-GB">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GB">
                <a:latin typeface="Arial" panose="020B0604020202020204" pitchFamily="34" charset="0"/>
                <a:ea typeface="Calibri" panose="020F0502020204030204"/>
                <a:cs typeface="Arial" panose="020B0604020202020204" pitchFamily="34" charset="0"/>
              </a:rPr>
              <a:t>Active Travel England has set an ambitious target, 50% of all journeys in towns and cities should be walked or cycled by 2030.</a:t>
            </a:r>
          </a:p>
        </p:txBody>
      </p:sp>
    </p:spTree>
    <p:extLst>
      <p:ext uri="{BB962C8B-B14F-4D97-AF65-F5344CB8AC3E}">
        <p14:creationId xmlns:p14="http://schemas.microsoft.com/office/powerpoint/2010/main" val="16938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6EFB2B3-DEAC-4108-8729-5670F6633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B749E38-1615-4E30-AFAA-C782C02AB2D3}"/>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sp>
        <p:nvSpPr>
          <p:cNvPr id="2" name="TextBox 1">
            <a:extLst>
              <a:ext uri="{FF2B5EF4-FFF2-40B4-BE49-F238E27FC236}">
                <a16:creationId xmlns:a16="http://schemas.microsoft.com/office/drawing/2014/main" id="{6E5C9EBF-D1B9-409F-AB70-603621B73892}"/>
              </a:ext>
            </a:extLst>
          </p:cNvPr>
          <p:cNvSpPr txBox="1"/>
          <p:nvPr/>
        </p:nvSpPr>
        <p:spPr>
          <a:xfrm>
            <a:off x="183407" y="696375"/>
            <a:ext cx="8586652" cy="769441"/>
          </a:xfrm>
          <a:prstGeom prst="rect">
            <a:avLst/>
          </a:prstGeom>
          <a:noFill/>
        </p:spPr>
        <p:txBody>
          <a:bodyPr wrap="square" rtlCol="0">
            <a:spAutoFit/>
          </a:bodyPr>
          <a:lstStyle/>
          <a:p>
            <a:r>
              <a:rPr lang="en-GB" sz="4400" b="1">
                <a:latin typeface="Arial" panose="020B0604020202020204" pitchFamily="34" charset="0"/>
                <a:cs typeface="Arial" panose="020B0604020202020204" pitchFamily="34" charset="0"/>
              </a:rPr>
              <a:t>Local Transport Plan – LCWIP </a:t>
            </a:r>
          </a:p>
        </p:txBody>
      </p:sp>
      <p:sp>
        <p:nvSpPr>
          <p:cNvPr id="7" name="TextBox 6">
            <a:extLst>
              <a:ext uri="{FF2B5EF4-FFF2-40B4-BE49-F238E27FC236}">
                <a16:creationId xmlns:a16="http://schemas.microsoft.com/office/drawing/2014/main" id="{3AB35F9F-4409-4131-B316-70EF6056CA62}"/>
              </a:ext>
            </a:extLst>
          </p:cNvPr>
          <p:cNvSpPr txBox="1"/>
          <p:nvPr/>
        </p:nvSpPr>
        <p:spPr>
          <a:xfrm>
            <a:off x="183407" y="1643120"/>
            <a:ext cx="8064666" cy="2677656"/>
          </a:xfrm>
          <a:prstGeom prst="rect">
            <a:avLst/>
          </a:prstGeom>
          <a:noFill/>
        </p:spPr>
        <p:txBody>
          <a:bodyPr wrap="square" rtlCol="0">
            <a:spAutoFit/>
          </a:bodyPr>
          <a:lstStyle/>
          <a:p>
            <a:pPr algn="l" rtl="0" fontAlgn="base"/>
            <a:r>
              <a:rPr lang="en-GB" sz="1400" b="0" i="0" u="none" strike="noStrike">
                <a:solidFill>
                  <a:srgbClr val="000000"/>
                </a:solidFill>
                <a:effectLst/>
                <a:latin typeface="Arial" panose="020B0604020202020204" pitchFamily="34" charset="0"/>
                <a:cs typeface="Arial" panose="020B0604020202020204" pitchFamily="34" charset="0"/>
              </a:rPr>
              <a:t>Aim: </a:t>
            </a:r>
            <a:r>
              <a:rPr lang="en-GB" sz="1400" b="0" i="0" u="none" strike="noStrike">
                <a:solidFill>
                  <a:srgbClr val="385723"/>
                </a:solidFill>
                <a:effectLst/>
                <a:latin typeface="Arial" panose="020B0604020202020204" pitchFamily="34" charset="0"/>
                <a:cs typeface="Arial" panose="020B0604020202020204" pitchFamily="34" charset="0"/>
              </a:rPr>
              <a:t>‘to create a safe and attractive environment for walking and cycling, so that they become the natural choices for shorter journeys and outdoor recreation in Warwickshire’.</a:t>
            </a:r>
            <a:r>
              <a:rPr lang="en-US" sz="1400" b="0" i="0">
                <a:solidFill>
                  <a:srgbClr val="000000"/>
                </a:solidFill>
                <a:effectLst/>
                <a:latin typeface="Arial" panose="020B0604020202020204" pitchFamily="34" charset="0"/>
                <a:cs typeface="Arial" panose="020B0604020202020204" pitchFamily="34" charset="0"/>
              </a:rPr>
              <a:t>​</a:t>
            </a:r>
          </a:p>
          <a:p>
            <a:pPr algn="l" rtl="0" fontAlgn="base"/>
            <a:r>
              <a:rPr lang="en-GB" sz="1400" b="0" i="0">
                <a:solidFill>
                  <a:srgbClr val="000000"/>
                </a:solidFill>
                <a:effectLst/>
                <a:latin typeface="Arial" panose="020B0604020202020204" pitchFamily="34" charset="0"/>
                <a:cs typeface="Arial" panose="020B0604020202020204" pitchFamily="34" charset="0"/>
              </a:rPr>
              <a:t>​</a:t>
            </a:r>
          </a:p>
          <a:p>
            <a:pPr marL="285750" indent="-285750" algn="l" rtl="0" fontAlgn="base">
              <a:buFont typeface="Arial" panose="020B0604020202020204" pitchFamily="34" charset="0"/>
              <a:buChar char="•"/>
            </a:pPr>
            <a:r>
              <a:rPr lang="en-GB" sz="1400" b="0" i="0" u="none" strike="noStrike">
                <a:solidFill>
                  <a:srgbClr val="000000"/>
                </a:solidFill>
                <a:effectLst/>
                <a:latin typeface="Arial" panose="020B0604020202020204" pitchFamily="34" charset="0"/>
                <a:cs typeface="Arial" panose="020B0604020202020204" pitchFamily="34" charset="0"/>
              </a:rPr>
              <a:t>Includes network plans for walking and cycling and a 10-year programme of prioritised improvements</a:t>
            </a:r>
            <a:r>
              <a:rPr lang="en-US" sz="1400" b="0" i="0">
                <a:solidFill>
                  <a:srgbClr val="000000"/>
                </a:solidFill>
                <a:effectLst/>
                <a:latin typeface="Arial" panose="020B0604020202020204" pitchFamily="34" charset="0"/>
                <a:cs typeface="Arial" panose="020B0604020202020204" pitchFamily="34" charset="0"/>
              </a:rPr>
              <a:t>​</a:t>
            </a:r>
          </a:p>
          <a:p>
            <a:pPr marL="285750" indent="-285750" algn="l" rtl="0" fontAlgn="base">
              <a:buFont typeface="Arial" panose="020B0604020202020204" pitchFamily="34" charset="0"/>
              <a:buChar char="•"/>
            </a:pPr>
            <a:r>
              <a:rPr lang="en-GB" sz="1400" b="0" i="0" u="none" strike="noStrike">
                <a:solidFill>
                  <a:srgbClr val="000000"/>
                </a:solidFill>
                <a:effectLst/>
                <a:latin typeface="Arial" panose="020B0604020202020204" pitchFamily="34" charset="0"/>
                <a:cs typeface="Arial" panose="020B0604020202020204" pitchFamily="34" charset="0"/>
              </a:rPr>
              <a:t>Links with policies in new Local Transport Plan and Active Travel Strategy, and will be integrated with new Rights of Way Improvement Plan</a:t>
            </a:r>
            <a:r>
              <a:rPr lang="en-US" sz="1400" b="0" i="0">
                <a:solidFill>
                  <a:srgbClr val="000000"/>
                </a:solidFill>
                <a:effectLst/>
                <a:latin typeface="Arial" panose="020B0604020202020204" pitchFamily="34" charset="0"/>
                <a:cs typeface="Arial" panose="020B0604020202020204" pitchFamily="34" charset="0"/>
              </a:rPr>
              <a:t>​</a:t>
            </a:r>
          </a:p>
          <a:p>
            <a:pPr marL="285750" indent="-285750" algn="l" rtl="0" fontAlgn="base">
              <a:buFont typeface="Arial" panose="020B0604020202020204" pitchFamily="34" charset="0"/>
              <a:buChar char="•"/>
            </a:pPr>
            <a:r>
              <a:rPr lang="en-GB" sz="1400" b="0" i="0" u="none" strike="noStrike">
                <a:solidFill>
                  <a:srgbClr val="000000"/>
                </a:solidFill>
                <a:effectLst/>
                <a:latin typeface="Arial" panose="020B0604020202020204" pitchFamily="34" charset="0"/>
                <a:cs typeface="Arial" panose="020B0604020202020204" pitchFamily="34" charset="0"/>
              </a:rPr>
              <a:t>Provides opportunity to unlock future funding, including from Active Travel England and developers</a:t>
            </a:r>
            <a:r>
              <a:rPr lang="en-US" sz="1400" b="0" i="0">
                <a:solidFill>
                  <a:srgbClr val="000000"/>
                </a:solidFill>
                <a:effectLst/>
                <a:latin typeface="Arial" panose="020B0604020202020204" pitchFamily="34" charset="0"/>
                <a:cs typeface="Arial" panose="020B0604020202020204" pitchFamily="34" charset="0"/>
              </a:rPr>
              <a:t>​</a:t>
            </a:r>
          </a:p>
          <a:p>
            <a:pPr marL="285750" indent="-285750" algn="l" rtl="0" fontAlgn="base">
              <a:buFont typeface="Arial" panose="020B0604020202020204" pitchFamily="34" charset="0"/>
              <a:buChar char="•"/>
            </a:pPr>
            <a:r>
              <a:rPr lang="en-GB" sz="1400" b="0" i="0" u="none" strike="noStrike">
                <a:solidFill>
                  <a:srgbClr val="000000"/>
                </a:solidFill>
                <a:effectLst/>
                <a:latin typeface="Arial" panose="020B0604020202020204" pitchFamily="34" charset="0"/>
                <a:cs typeface="Arial" panose="020B0604020202020204" pitchFamily="34" charset="0"/>
              </a:rPr>
              <a:t>Reflects local demand for better facilities.  Consultation on draft LCWIP in Summer 2022 generated over 1,000 responses.  These are now being reviewed.  Hope to publish final version by end of 2022.</a:t>
            </a:r>
            <a:r>
              <a:rPr lang="en-US" sz="1400" b="0" i="0">
                <a:solidFill>
                  <a:srgbClr val="000000"/>
                </a:solidFill>
                <a:effectLst/>
                <a:latin typeface="Arial" panose="020B0604020202020204" pitchFamily="34" charset="0"/>
                <a:cs typeface="Arial" panose="020B0604020202020204" pitchFamily="34" charset="0"/>
              </a:rPr>
              <a:t>​</a:t>
            </a:r>
          </a:p>
        </p:txBody>
      </p:sp>
      <p:pic>
        <p:nvPicPr>
          <p:cNvPr id="1026" name="Picture 2">
            <a:extLst>
              <a:ext uri="{FF2B5EF4-FFF2-40B4-BE49-F238E27FC236}">
                <a16:creationId xmlns:a16="http://schemas.microsoft.com/office/drawing/2014/main" id="{16B1C1E6-03B4-4CC6-94A2-F4B5BA09B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528" y="790193"/>
            <a:ext cx="3306168" cy="469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6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4A3F-9213-44F5-B97A-2DA1F76B3BAE}"/>
              </a:ext>
            </a:extLst>
          </p:cNvPr>
          <p:cNvSpPr>
            <a:spLocks noGrp="1"/>
          </p:cNvSpPr>
          <p:nvPr>
            <p:ph type="title"/>
          </p:nvPr>
        </p:nvSpPr>
        <p:spPr>
          <a:xfrm>
            <a:off x="154709" y="471060"/>
            <a:ext cx="11882582" cy="1325563"/>
          </a:xfrm>
        </p:spPr>
        <p:txBody>
          <a:bodyPr>
            <a:normAutofit/>
          </a:bodyPr>
          <a:lstStyle/>
          <a:p>
            <a:r>
              <a:rPr lang="en-GB" b="1">
                <a:effectLst/>
                <a:latin typeface="Arial" panose="020B0604020202020204" pitchFamily="34" charset="0"/>
                <a:ea typeface="Times New Roman" panose="02020603050405020304" pitchFamily="18" charset="0"/>
                <a:cs typeface="Arial" panose="020B0604020202020204" pitchFamily="34" charset="0"/>
              </a:rPr>
              <a:t>What steps can my business take to enable and promote active travel?</a:t>
            </a:r>
            <a:endParaRPr lang="en-GB">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DF2703-465D-4435-9B17-C6DED41BEFC7}"/>
              </a:ext>
            </a:extLst>
          </p:cNvPr>
          <p:cNvSpPr>
            <a:spLocks noGrp="1"/>
          </p:cNvSpPr>
          <p:nvPr>
            <p:ph idx="1"/>
          </p:nvPr>
        </p:nvSpPr>
        <p:spPr>
          <a:xfrm>
            <a:off x="3323936" y="2137258"/>
            <a:ext cx="5544127" cy="3635470"/>
          </a:xfrm>
        </p:spPr>
        <p:txBody>
          <a:bodyPr>
            <a:normAutofit/>
          </a:bodyPr>
          <a:lstStyle/>
          <a:p>
            <a:pPr marL="0" indent="0" algn="ctr">
              <a:buNone/>
            </a:pPr>
            <a:r>
              <a:rPr lang="en-GB" sz="1600">
                <a:latin typeface="Arial" panose="020B0604020202020204" pitchFamily="34" charset="0"/>
                <a:cs typeface="Arial" panose="020B0604020202020204" pitchFamily="34" charset="0"/>
              </a:rPr>
              <a:t>Find out how your staff travel to work</a:t>
            </a:r>
          </a:p>
          <a:p>
            <a:pPr marL="0" indent="0" algn="ctr">
              <a:buNone/>
            </a:pPr>
            <a:r>
              <a:rPr lang="en-GB" sz="1600">
                <a:latin typeface="Arial" panose="020B0604020202020204" pitchFamily="34" charset="0"/>
                <a:cs typeface="Arial" panose="020B0604020202020204" pitchFamily="34" charset="0"/>
              </a:rPr>
              <a:t>Survey your workplaces with a site audit</a:t>
            </a:r>
          </a:p>
          <a:p>
            <a:pPr marL="0" indent="0" algn="ctr">
              <a:buNone/>
            </a:pPr>
            <a:r>
              <a:rPr lang="en-GB" sz="1600">
                <a:latin typeface="Arial" panose="020B0604020202020204" pitchFamily="34" charset="0"/>
                <a:cs typeface="Arial" panose="020B0604020202020204" pitchFamily="34" charset="0"/>
              </a:rPr>
              <a:t>Review your policies</a:t>
            </a:r>
          </a:p>
          <a:p>
            <a:pPr marL="0" indent="0" algn="ctr">
              <a:buNone/>
            </a:pPr>
            <a:r>
              <a:rPr lang="en-GB" sz="1600">
                <a:latin typeface="Arial" panose="020B0604020202020204" pitchFamily="34" charset="0"/>
                <a:cs typeface="Arial" panose="020B0604020202020204" pitchFamily="34" charset="0"/>
              </a:rPr>
              <a:t>Map the routes to work</a:t>
            </a:r>
          </a:p>
          <a:p>
            <a:pPr marL="0" indent="0" algn="ctr">
              <a:buNone/>
            </a:pPr>
            <a:r>
              <a:rPr lang="en-GB" sz="1600">
                <a:latin typeface="Arial" panose="020B0604020202020204" pitchFamily="34" charset="0"/>
                <a:cs typeface="Arial" panose="020B0604020202020204" pitchFamily="34" charset="0"/>
              </a:rPr>
              <a:t>Provide information</a:t>
            </a:r>
          </a:p>
          <a:p>
            <a:pPr marL="0" indent="0" algn="ctr">
              <a:buNone/>
            </a:pPr>
            <a:r>
              <a:rPr lang="en-GB" sz="1600">
                <a:latin typeface="Arial" panose="020B0604020202020204" pitchFamily="34" charset="0"/>
                <a:cs typeface="Arial" panose="020B0604020202020204" pitchFamily="34" charset="0"/>
              </a:rPr>
              <a:t>Encourage car-sharing and bike buddying for new cyclists</a:t>
            </a:r>
          </a:p>
          <a:p>
            <a:pPr marL="0" indent="0" algn="ctr">
              <a:buNone/>
            </a:pPr>
            <a:r>
              <a:rPr lang="en-GB" sz="1600">
                <a:latin typeface="Arial" panose="020B0604020202020204" pitchFamily="34" charset="0"/>
                <a:cs typeface="Arial" panose="020B0604020202020204" pitchFamily="34" charset="0"/>
              </a:rPr>
              <a:t>Cycle training and bike maintenance at work</a:t>
            </a:r>
          </a:p>
          <a:p>
            <a:pPr marL="0" indent="0" algn="ctr">
              <a:buNone/>
            </a:pPr>
            <a:r>
              <a:rPr lang="en-GB" sz="1600">
                <a:latin typeface="Arial" panose="020B0604020202020204" pitchFamily="34" charset="0"/>
                <a:cs typeface="Arial" panose="020B0604020202020204" pitchFamily="34" charset="0"/>
              </a:rPr>
              <a:t>Consider financial and practical support</a:t>
            </a:r>
          </a:p>
          <a:p>
            <a:pPr marL="0" indent="0" algn="ctr">
              <a:buNone/>
            </a:pPr>
            <a:r>
              <a:rPr lang="en-GB" sz="1600">
                <a:latin typeface="Arial" panose="020B0604020202020204" pitchFamily="34" charset="0"/>
                <a:cs typeface="Arial" panose="020B0604020202020204" pitchFamily="34" charset="0"/>
              </a:rPr>
              <a:t>Create opportunities to become part of a wider movement</a:t>
            </a:r>
          </a:p>
          <a:p>
            <a:pPr marL="0" indent="0" algn="ctr">
              <a:buNone/>
            </a:pPr>
            <a:r>
              <a:rPr lang="en-GB" sz="1600">
                <a:latin typeface="Arial" panose="020B0604020202020204" pitchFamily="34" charset="0"/>
                <a:cs typeface="Arial" panose="020B0604020202020204" pitchFamily="34" charset="0"/>
              </a:rPr>
              <a:t>Active Travel Business Groups</a:t>
            </a:r>
          </a:p>
          <a:p>
            <a:pPr marL="0" indent="0">
              <a:buNone/>
            </a:pPr>
            <a:endParaRPr lang="en-GB" sz="1600">
              <a:latin typeface="Arial" panose="020B0604020202020204" pitchFamily="34" charset="0"/>
              <a:cs typeface="Arial" panose="020B0604020202020204" pitchFamily="34" charset="0"/>
            </a:endParaRPr>
          </a:p>
          <a:p>
            <a:pPr marL="0" indent="0">
              <a:buNone/>
            </a:pPr>
            <a:endParaRPr lang="en-GB" sz="1600">
              <a:latin typeface="Arial" panose="020B0604020202020204" pitchFamily="34" charset="0"/>
              <a:cs typeface="Arial" panose="020B0604020202020204" pitchFamily="34" charset="0"/>
            </a:endParaRPr>
          </a:p>
          <a:p>
            <a:pPr marL="0" indent="0">
              <a:buNone/>
            </a:pPr>
            <a:endParaRPr lang="en-GB" sz="1400">
              <a:latin typeface="Arial" panose="020B0604020202020204" pitchFamily="34" charset="0"/>
              <a:cs typeface="Arial" panose="020B0604020202020204" pitchFamily="34" charset="0"/>
            </a:endParaRPr>
          </a:p>
          <a:p>
            <a:pPr marL="0" indent="0">
              <a:buNone/>
            </a:pPr>
            <a:endParaRPr lang="en-GB"/>
          </a:p>
          <a:p>
            <a:pPr marL="0" indent="0">
              <a:buNone/>
            </a:pPr>
            <a:endParaRPr lang="en-GB"/>
          </a:p>
        </p:txBody>
      </p:sp>
      <p:pic>
        <p:nvPicPr>
          <p:cNvPr id="4" name="Content Placeholder 4">
            <a:extLst>
              <a:ext uri="{FF2B5EF4-FFF2-40B4-BE49-F238E27FC236}">
                <a16:creationId xmlns:a16="http://schemas.microsoft.com/office/drawing/2014/main" id="{4A207D3B-EB9A-45AF-ACFF-DBCB61345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61A5C1C-6ED8-4686-9EA8-F53CED1DE7EA}"/>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spTree>
    <p:extLst>
      <p:ext uri="{BB962C8B-B14F-4D97-AF65-F5344CB8AC3E}">
        <p14:creationId xmlns:p14="http://schemas.microsoft.com/office/powerpoint/2010/main" val="288835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4A3F-9213-44F5-B97A-2DA1F76B3BAE}"/>
              </a:ext>
            </a:extLst>
          </p:cNvPr>
          <p:cNvSpPr>
            <a:spLocks noGrp="1"/>
          </p:cNvSpPr>
          <p:nvPr>
            <p:ph type="title"/>
          </p:nvPr>
        </p:nvSpPr>
        <p:spPr>
          <a:xfrm>
            <a:off x="154709" y="471060"/>
            <a:ext cx="10515600" cy="1325563"/>
          </a:xfrm>
        </p:spPr>
        <p:txBody>
          <a:bodyPr>
            <a:normAutofit/>
          </a:bodyPr>
          <a:lstStyle/>
          <a:p>
            <a:r>
              <a:rPr lang="en-GB" b="1">
                <a:effectLst/>
                <a:latin typeface="Arial" panose="020B0604020202020204" pitchFamily="34" charset="0"/>
                <a:ea typeface="Times New Roman" panose="02020603050405020304" pitchFamily="18" charset="0"/>
                <a:cs typeface="Arial" panose="020B0604020202020204" pitchFamily="34" charset="0"/>
              </a:rPr>
              <a:t>Find out how your staff travel to work</a:t>
            </a:r>
            <a:endParaRPr lang="en-GB">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DF2703-465D-4435-9B17-C6DED41BEFC7}"/>
              </a:ext>
            </a:extLst>
          </p:cNvPr>
          <p:cNvSpPr>
            <a:spLocks noGrp="1"/>
          </p:cNvSpPr>
          <p:nvPr>
            <p:ph idx="1"/>
          </p:nvPr>
        </p:nvSpPr>
        <p:spPr>
          <a:xfrm>
            <a:off x="154709" y="1796623"/>
            <a:ext cx="11815618" cy="4351338"/>
          </a:xfrm>
        </p:spPr>
        <p:txBody>
          <a:bodyPr vert="horz" lIns="91440" tIns="45720" rIns="91440" bIns="45720" rtlCol="0" anchor="t">
            <a:normAutofit/>
          </a:bodyPr>
          <a:lstStyle/>
          <a:p>
            <a:pPr>
              <a:lnSpc>
                <a:spcPct val="107000"/>
              </a:lnSpc>
              <a:spcAft>
                <a:spcPts val="800"/>
              </a:spcAft>
            </a:pPr>
            <a:r>
              <a:rPr lang="en-GB" sz="1800">
                <a:effectLst/>
                <a:latin typeface="Arial"/>
                <a:ea typeface="Times New Roman" panose="02020603050405020304" pitchFamily="18" charset="0"/>
                <a:cs typeface="Arial"/>
              </a:rPr>
              <a:t>Carry out a survey to get a clear understanding of people’s travel choices.</a:t>
            </a:r>
            <a:endParaRPr lang="en-GB" sz="1800">
              <a:effectLst/>
              <a:latin typeface="Arial"/>
              <a:ea typeface="Calibri" panose="020F0502020204030204" pitchFamily="34" charset="0"/>
              <a:cs typeface="Arial"/>
            </a:endParaRPr>
          </a:p>
          <a:p>
            <a:pPr>
              <a:lnSpc>
                <a:spcPct val="107000"/>
              </a:lnSpc>
              <a:spcAft>
                <a:spcPts val="800"/>
              </a:spcAft>
            </a:pPr>
            <a:r>
              <a:rPr lang="en-GB" sz="1800">
                <a:effectLst/>
                <a:latin typeface="Arial"/>
                <a:ea typeface="Times New Roman" panose="02020603050405020304" pitchFamily="18" charset="0"/>
                <a:cs typeface="Arial"/>
              </a:rPr>
              <a:t>What are the barriers that currently prevent people from walking, cycling, using public transport or car-sharing?</a:t>
            </a:r>
          </a:p>
          <a:p>
            <a:pPr>
              <a:lnSpc>
                <a:spcPct val="107000"/>
              </a:lnSpc>
              <a:spcAft>
                <a:spcPts val="800"/>
              </a:spcAft>
            </a:pPr>
            <a:r>
              <a:rPr lang="en-GB" sz="1800">
                <a:effectLst/>
                <a:latin typeface="Arial"/>
                <a:ea typeface="Calibri"/>
                <a:cs typeface="Arial"/>
              </a:rPr>
              <a:t>A simple active travel survey is an excellent starting point for understanding your workforces current travel behaviours</a:t>
            </a:r>
            <a:r>
              <a:rPr lang="en-GB" sz="1800">
                <a:latin typeface="Arial"/>
                <a:ea typeface="Calibri"/>
                <a:cs typeface="Arial"/>
              </a:rPr>
              <a:t>.</a:t>
            </a:r>
            <a:endParaRPr lang="en-GB" sz="1800">
              <a:effectLst/>
              <a:latin typeface="Arial"/>
              <a:ea typeface="Calibri"/>
              <a:cs typeface="Arial"/>
            </a:endParaRPr>
          </a:p>
          <a:p>
            <a:pPr>
              <a:lnSpc>
                <a:spcPct val="107000"/>
              </a:lnSpc>
              <a:spcAft>
                <a:spcPts val="800"/>
              </a:spcAft>
            </a:pPr>
            <a:r>
              <a:rPr lang="en-GB" sz="1800">
                <a:latin typeface="Arial"/>
                <a:ea typeface="Calibri"/>
                <a:cs typeface="Arial"/>
              </a:rPr>
              <a:t>Your survey does not have to be complicated! </a:t>
            </a:r>
            <a:endParaRPr lang="en-GB" sz="1800">
              <a:effectLst/>
              <a:latin typeface="Arial"/>
              <a:ea typeface="Calibri"/>
              <a:cs typeface="Arial"/>
            </a:endParaRPr>
          </a:p>
        </p:txBody>
      </p:sp>
      <p:pic>
        <p:nvPicPr>
          <p:cNvPr id="4" name="Content Placeholder 4">
            <a:extLst>
              <a:ext uri="{FF2B5EF4-FFF2-40B4-BE49-F238E27FC236}">
                <a16:creationId xmlns:a16="http://schemas.microsoft.com/office/drawing/2014/main" id="{4A207D3B-EB9A-45AF-ACFF-DBCB61345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61A5C1C-6ED8-4686-9EA8-F53CED1DE7EA}"/>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spTree>
    <p:extLst>
      <p:ext uri="{BB962C8B-B14F-4D97-AF65-F5344CB8AC3E}">
        <p14:creationId xmlns:p14="http://schemas.microsoft.com/office/powerpoint/2010/main" val="111206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4A3F-9213-44F5-B97A-2DA1F76B3BAE}"/>
              </a:ext>
            </a:extLst>
          </p:cNvPr>
          <p:cNvSpPr>
            <a:spLocks noGrp="1"/>
          </p:cNvSpPr>
          <p:nvPr>
            <p:ph type="title"/>
          </p:nvPr>
        </p:nvSpPr>
        <p:spPr>
          <a:xfrm>
            <a:off x="237836" y="447647"/>
            <a:ext cx="11501582" cy="1325563"/>
          </a:xfrm>
        </p:spPr>
        <p:txBody>
          <a:bodyPr>
            <a:noAutofit/>
          </a:bodyPr>
          <a:lstStyle/>
          <a:p>
            <a:pPr>
              <a:lnSpc>
                <a:spcPct val="107000"/>
              </a:lnSpc>
              <a:spcAft>
                <a:spcPts val="800"/>
              </a:spcAft>
            </a:pPr>
            <a:r>
              <a:rPr lang="en-GB" b="1">
                <a:effectLst/>
                <a:latin typeface="Arial" panose="020B0604020202020204" pitchFamily="34" charset="0"/>
                <a:ea typeface="Times New Roman" panose="02020603050405020304" pitchFamily="18" charset="0"/>
                <a:cs typeface="Arial" panose="020B0604020202020204" pitchFamily="34" charset="0"/>
              </a:rPr>
              <a:t>Survey your workplace with site audit</a:t>
            </a:r>
            <a:endParaRPr lang="en-GB">
              <a:effectLst/>
              <a:latin typeface="Arial" panose="020B060402020202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DF2703-465D-4435-9B17-C6DED41BEFC7}"/>
              </a:ext>
            </a:extLst>
          </p:cNvPr>
          <p:cNvSpPr>
            <a:spLocks noGrp="1"/>
          </p:cNvSpPr>
          <p:nvPr>
            <p:ph idx="1"/>
          </p:nvPr>
        </p:nvSpPr>
        <p:spPr>
          <a:xfrm>
            <a:off x="299027" y="1954912"/>
            <a:ext cx="11593945" cy="2269133"/>
          </a:xfrm>
        </p:spPr>
        <p:txBody>
          <a:bodyPr vert="horz" lIns="91440" tIns="45720" rIns="91440" bIns="45720" rtlCol="0" anchor="t">
            <a:normAutofit/>
          </a:bodyPr>
          <a:lstStyle/>
          <a:p>
            <a:pPr>
              <a:lnSpc>
                <a:spcPct val="107000"/>
              </a:lnSpc>
              <a:spcAft>
                <a:spcPts val="800"/>
              </a:spcAft>
            </a:pPr>
            <a:r>
              <a:rPr lang="en-GB" sz="1800">
                <a:effectLst/>
                <a:latin typeface="Arial"/>
                <a:ea typeface="Times New Roman" panose="02020603050405020304" pitchFamily="18" charset="0"/>
                <a:cs typeface="Arial"/>
              </a:rPr>
              <a:t>Build up a picture of how easy your workplace makes it for those who want to walk, cycle or use public transport, and identify areas for improvement.</a:t>
            </a:r>
          </a:p>
          <a:p>
            <a:pPr>
              <a:lnSpc>
                <a:spcPct val="107000"/>
              </a:lnSpc>
              <a:spcAft>
                <a:spcPts val="800"/>
              </a:spcAft>
            </a:pPr>
            <a:r>
              <a:rPr lang="en-GB" sz="1800">
                <a:effectLst/>
                <a:latin typeface="Arial"/>
                <a:ea typeface="Calibri"/>
                <a:cs typeface="Arial"/>
              </a:rPr>
              <a:t>Site audits do not need to be complicated, nor do you need the technical expertise to complete one. Simply walk around your site and take a snap shot of the current travel behaviours.</a:t>
            </a:r>
            <a:r>
              <a:rPr lang="en-GB" sz="1800">
                <a:latin typeface="Arial"/>
                <a:ea typeface="Calibri"/>
                <a:cs typeface="Arial"/>
              </a:rPr>
              <a:t> </a:t>
            </a:r>
          </a:p>
        </p:txBody>
      </p:sp>
      <p:pic>
        <p:nvPicPr>
          <p:cNvPr id="4" name="Content Placeholder 4">
            <a:extLst>
              <a:ext uri="{FF2B5EF4-FFF2-40B4-BE49-F238E27FC236}">
                <a16:creationId xmlns:a16="http://schemas.microsoft.com/office/drawing/2014/main" id="{4A207D3B-EB9A-45AF-ACFF-DBCB61345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47"/>
            <a:ext cx="12192000" cy="2452253"/>
          </a:xfrm>
          <a:prstGeom prst="rect">
            <a:avLst/>
          </a:prstGeom>
        </p:spPr>
      </p:pic>
      <p:sp>
        <p:nvSpPr>
          <p:cNvPr id="5" name="Rectangle 4">
            <a:extLst>
              <a:ext uri="{FF2B5EF4-FFF2-40B4-BE49-F238E27FC236}">
                <a16:creationId xmlns:a16="http://schemas.microsoft.com/office/drawing/2014/main" id="{161A5C1C-6ED8-4686-9EA8-F53CED1DE7EA}"/>
              </a:ext>
            </a:extLst>
          </p:cNvPr>
          <p:cNvSpPr/>
          <p:nvPr/>
        </p:nvSpPr>
        <p:spPr>
          <a:xfrm>
            <a:off x="0" y="0"/>
            <a:ext cx="12192000" cy="36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Warwickshire County Council </a:t>
            </a:r>
          </a:p>
        </p:txBody>
      </p:sp>
    </p:spTree>
    <p:extLst>
      <p:ext uri="{BB962C8B-B14F-4D97-AF65-F5344CB8AC3E}">
        <p14:creationId xmlns:p14="http://schemas.microsoft.com/office/powerpoint/2010/main" val="3544723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2BC9FF9A1CBC4096EB7B21A4D5A03A" ma:contentTypeVersion="16" ma:contentTypeDescription="Create a new document." ma:contentTypeScope="" ma:versionID="a3eaf57cf9c4d489a6279d3100c16ad9">
  <xsd:schema xmlns:xsd="http://www.w3.org/2001/XMLSchema" xmlns:xs="http://www.w3.org/2001/XMLSchema" xmlns:p="http://schemas.microsoft.com/office/2006/metadata/properties" xmlns:ns2="7567c0d6-1c77-4ecb-996d-716d78b96d1e" xmlns:ns3="ccd603a4-25e1-4f1c-a1f9-3e1e65d66087" targetNamespace="http://schemas.microsoft.com/office/2006/metadata/properties" ma:root="true" ma:fieldsID="d861961385e37a7d64e7747ef2a1eed9" ns2:_="" ns3:_="">
    <xsd:import namespace="7567c0d6-1c77-4ecb-996d-716d78b96d1e"/>
    <xsd:import namespace="ccd603a4-25e1-4f1c-a1f9-3e1e65d660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67c0d6-1c77-4ecb-996d-716d78b96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45229e-f6e3-48e4-a132-9a8ab844bf5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d603a4-25e1-4f1c-a1f9-3e1e65d6608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641866f-2a18-472d-a280-7d697844dbd1}" ma:internalName="TaxCatchAll" ma:showField="CatchAllData" ma:web="ccd603a4-25e1-4f1c-a1f9-3e1e65d660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67c0d6-1c77-4ecb-996d-716d78b96d1e">
      <Terms xmlns="http://schemas.microsoft.com/office/infopath/2007/PartnerControls"/>
    </lcf76f155ced4ddcb4097134ff3c332f>
    <TaxCatchAll xmlns="ccd603a4-25e1-4f1c-a1f9-3e1e65d66087" xsi:nil="true"/>
    <SharedWithUsers xmlns="ccd603a4-25e1-4f1c-a1f9-3e1e65d66087">
      <UserInfo>
        <DisplayName>Tim Snazell</DisplayName>
        <AccountId>16</AccountId>
        <AccountType/>
      </UserInfo>
    </SharedWithUsers>
  </documentManagement>
</p:properties>
</file>

<file path=customXml/itemProps1.xml><?xml version="1.0" encoding="utf-8"?>
<ds:datastoreItem xmlns:ds="http://schemas.openxmlformats.org/officeDocument/2006/customXml" ds:itemID="{7CA8493D-EE2B-4E08-8CC2-D6226DF02B3F}">
  <ds:schemaRefs>
    <ds:schemaRef ds:uri="7567c0d6-1c77-4ecb-996d-716d78b96d1e"/>
    <ds:schemaRef ds:uri="ccd603a4-25e1-4f1c-a1f9-3e1e65d660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32ED93-4CE3-4FDA-AC6B-3A7243ADBEFC}">
  <ds:schemaRefs>
    <ds:schemaRef ds:uri="http://schemas.microsoft.com/sharepoint/v3/contenttype/forms"/>
  </ds:schemaRefs>
</ds:datastoreItem>
</file>

<file path=customXml/itemProps3.xml><?xml version="1.0" encoding="utf-8"?>
<ds:datastoreItem xmlns:ds="http://schemas.openxmlformats.org/officeDocument/2006/customXml" ds:itemID="{D5D7A76A-D134-44E9-813D-4729872EDAC5}">
  <ds:schemaRefs>
    <ds:schemaRef ds:uri="7567c0d6-1c77-4ecb-996d-716d78b96d1e"/>
    <ds:schemaRef ds:uri="ccd603a4-25e1-4f1c-a1f9-3e1e65d660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1644</Words>
  <Application>Microsoft Office PowerPoint</Application>
  <PresentationFormat>Widescreen</PresentationFormat>
  <Paragraphs>130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Mangal Pro</vt:lpstr>
      <vt:lpstr>Tahoma</vt:lpstr>
      <vt:lpstr>Office Theme</vt:lpstr>
      <vt:lpstr>Active Travel Guidance for Business</vt:lpstr>
      <vt:lpstr>Safe &amp; Active Travel at WCC</vt:lpstr>
      <vt:lpstr>Jargon Busting</vt:lpstr>
      <vt:lpstr>Campaign</vt:lpstr>
      <vt:lpstr>PowerPoint Presentation</vt:lpstr>
      <vt:lpstr>PowerPoint Presentation</vt:lpstr>
      <vt:lpstr>What steps can my business take to enable and promote active travel?</vt:lpstr>
      <vt:lpstr>Find out how your staff travel to work</vt:lpstr>
      <vt:lpstr>Survey your workplace with site audit</vt:lpstr>
      <vt:lpstr>Review your policies</vt:lpstr>
      <vt:lpstr>Map the route to work</vt:lpstr>
      <vt:lpstr>PowerPoint Presentation</vt:lpstr>
      <vt:lpstr>Provide Information</vt:lpstr>
      <vt:lpstr>Encourage car-sharing and bike buddying for new cyclists</vt:lpstr>
      <vt:lpstr>Cycle training and bike maintenance at work </vt:lpstr>
      <vt:lpstr>Consider financial and practical support</vt:lpstr>
      <vt:lpstr>PowerPoint Presentation</vt:lpstr>
      <vt:lpstr>Create opportunities to be part of a wider movement</vt:lpstr>
      <vt:lpstr>PowerPoint Presentation</vt:lpstr>
      <vt:lpstr>PowerPoint Presentation</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Travel for Businesses</dc:title>
  <dc:creator>Sam Gehin</dc:creator>
  <cp:lastModifiedBy>Sam Gehin</cp:lastModifiedBy>
  <cp:revision>1</cp:revision>
  <dcterms:created xsi:type="dcterms:W3CDTF">2022-08-24T08:57:26Z</dcterms:created>
  <dcterms:modified xsi:type="dcterms:W3CDTF">2022-09-09T08:30:38Z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8af4b5-bfed-4784-9cbe-eeacd1c8ef36_Enabled">
    <vt:lpwstr>true</vt:lpwstr>
  </property>
  <property fmtid="{D5CDD505-2E9C-101B-9397-08002B2CF9AE}" pid="3" name="MSIP_Label_478af4b5-bfed-4784-9cbe-eeacd1c8ef36_SetDate">
    <vt:lpwstr>2022-08-24T09:10:25Z</vt:lpwstr>
  </property>
  <property fmtid="{D5CDD505-2E9C-101B-9397-08002B2CF9AE}" pid="4" name="MSIP_Label_478af4b5-bfed-4784-9cbe-eeacd1c8ef36_Method">
    <vt:lpwstr>Privileged</vt:lpwstr>
  </property>
  <property fmtid="{D5CDD505-2E9C-101B-9397-08002B2CF9AE}" pid="5" name="MSIP_Label_478af4b5-bfed-4784-9cbe-eeacd1c8ef36_Name">
    <vt:lpwstr>Not Protectively Marked</vt:lpwstr>
  </property>
  <property fmtid="{D5CDD505-2E9C-101B-9397-08002B2CF9AE}" pid="6" name="MSIP_Label_478af4b5-bfed-4784-9cbe-eeacd1c8ef36_SiteId">
    <vt:lpwstr>88b0aa06-5927-4bbb-a893-89cc2713ac82</vt:lpwstr>
  </property>
  <property fmtid="{D5CDD505-2E9C-101B-9397-08002B2CF9AE}" pid="7" name="MSIP_Label_478af4b5-bfed-4784-9cbe-eeacd1c8ef36_ActionId">
    <vt:lpwstr>2d5cf994-f560-4e6f-ab1e-9246d18fb6a3</vt:lpwstr>
  </property>
  <property fmtid="{D5CDD505-2E9C-101B-9397-08002B2CF9AE}" pid="8" name="MSIP_Label_478af4b5-bfed-4784-9cbe-eeacd1c8ef36_ContentBits">
    <vt:lpwstr>0</vt:lpwstr>
  </property>
  <property fmtid="{D5CDD505-2E9C-101B-9397-08002B2CF9AE}" pid="9" name="ContentTypeId">
    <vt:lpwstr>0x010100CE2BC9FF9A1CBC4096EB7B21A4D5A03A</vt:lpwstr>
  </property>
  <property fmtid="{D5CDD505-2E9C-101B-9397-08002B2CF9AE}" pid="10" name="MediaServiceImageTags">
    <vt:lpwstr/>
  </property>
</Properties>
</file>