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  <p:sldId id="267" r:id="rId3"/>
    <p:sldId id="268" r:id="rId4"/>
    <p:sldId id="270" r:id="rId5"/>
    <p:sldId id="273" r:id="rId6"/>
    <p:sldId id="260" r:id="rId7"/>
    <p:sldId id="257" r:id="rId8"/>
    <p:sldId id="261" r:id="rId9"/>
    <p:sldId id="271" r:id="rId10"/>
    <p:sldId id="272" r:id="rId11"/>
    <p:sldId id="264" r:id="rId12"/>
    <p:sldId id="269" r:id="rId13"/>
    <p:sldId id="256" r:id="rId14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04671A-0D4F-45EC-872A-D3E25C9A0862}" v="10" dt="2022-09-12T10:19:28.95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804" y="5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Cullagh, Bernadette" userId="77834893-a293-4fb3-8acb-944ec01d2ef8" providerId="ADAL" clId="{6E04671A-0D4F-45EC-872A-D3E25C9A0862}"/>
    <pc:docChg chg="undo custSel addSld delSld modSld sldOrd">
      <pc:chgData name="McCullagh, Bernadette" userId="77834893-a293-4fb3-8acb-944ec01d2ef8" providerId="ADAL" clId="{6E04671A-0D4F-45EC-872A-D3E25C9A0862}" dt="2022-09-12T10:51:40.035" v="3128" actId="20577"/>
      <pc:docMkLst>
        <pc:docMk/>
      </pc:docMkLst>
      <pc:sldChg chg="addSp delSp modSp mod">
        <pc:chgData name="McCullagh, Bernadette" userId="77834893-a293-4fb3-8acb-944ec01d2ef8" providerId="ADAL" clId="{6E04671A-0D4F-45EC-872A-D3E25C9A0862}" dt="2022-09-12T08:51:04.855" v="860" actId="1076"/>
        <pc:sldMkLst>
          <pc:docMk/>
          <pc:sldMk cId="765866880" sldId="256"/>
        </pc:sldMkLst>
        <pc:spChg chg="mod">
          <ac:chgData name="McCullagh, Bernadette" userId="77834893-a293-4fb3-8acb-944ec01d2ef8" providerId="ADAL" clId="{6E04671A-0D4F-45EC-872A-D3E25C9A0862}" dt="2022-09-12T08:51:04.855" v="860" actId="1076"/>
          <ac:spMkLst>
            <pc:docMk/>
            <pc:sldMk cId="765866880" sldId="256"/>
            <ac:spMk id="3" creationId="{109BB861-30FF-4E62-BFDB-1CDA956384C0}"/>
          </ac:spMkLst>
        </pc:spChg>
        <pc:spChg chg="add del mod">
          <ac:chgData name="McCullagh, Bernadette" userId="77834893-a293-4fb3-8acb-944ec01d2ef8" providerId="ADAL" clId="{6E04671A-0D4F-45EC-872A-D3E25C9A0862}" dt="2022-09-12T08:49:36.931" v="797"/>
          <ac:spMkLst>
            <pc:docMk/>
            <pc:sldMk cId="765866880" sldId="256"/>
            <ac:spMk id="13" creationId="{91D42F69-5D9F-4969-8713-8A6F0847BC5A}"/>
          </ac:spMkLst>
        </pc:spChg>
        <pc:spChg chg="add mod">
          <ac:chgData name="McCullagh, Bernadette" userId="77834893-a293-4fb3-8acb-944ec01d2ef8" providerId="ADAL" clId="{6E04671A-0D4F-45EC-872A-D3E25C9A0862}" dt="2022-09-12T08:50:26.712" v="828" actId="14100"/>
          <ac:spMkLst>
            <pc:docMk/>
            <pc:sldMk cId="765866880" sldId="256"/>
            <ac:spMk id="15" creationId="{FFFFD698-7EFA-4DD8-8B48-9D3242A99EB4}"/>
          </ac:spMkLst>
        </pc:spChg>
      </pc:sldChg>
      <pc:sldChg chg="addSp delSp modSp mod">
        <pc:chgData name="McCullagh, Bernadette" userId="77834893-a293-4fb3-8acb-944ec01d2ef8" providerId="ADAL" clId="{6E04671A-0D4F-45EC-872A-D3E25C9A0862}" dt="2022-09-12T09:08:39.871" v="1350" actId="20577"/>
        <pc:sldMkLst>
          <pc:docMk/>
          <pc:sldMk cId="0" sldId="257"/>
        </pc:sldMkLst>
        <pc:spChg chg="mod">
          <ac:chgData name="McCullagh, Bernadette" userId="77834893-a293-4fb3-8acb-944ec01d2ef8" providerId="ADAL" clId="{6E04671A-0D4F-45EC-872A-D3E25C9A0862}" dt="2022-09-12T09:08:39.871" v="1350" actId="20577"/>
          <ac:spMkLst>
            <pc:docMk/>
            <pc:sldMk cId="0" sldId="257"/>
            <ac:spMk id="22" creationId="{00000000-0000-0000-0000-000000000000}"/>
          </ac:spMkLst>
        </pc:spChg>
        <pc:spChg chg="mod">
          <ac:chgData name="McCullagh, Bernadette" userId="77834893-a293-4fb3-8acb-944ec01d2ef8" providerId="ADAL" clId="{6E04671A-0D4F-45EC-872A-D3E25C9A0862}" dt="2022-09-12T09:07:49.453" v="1315"/>
          <ac:spMkLst>
            <pc:docMk/>
            <pc:sldMk cId="0" sldId="257"/>
            <ac:spMk id="69" creationId="{10BC914F-F7CE-461B-8BF1-10AD9354C43B}"/>
          </ac:spMkLst>
        </pc:spChg>
        <pc:grpChg chg="del">
          <ac:chgData name="McCullagh, Bernadette" userId="77834893-a293-4fb3-8acb-944ec01d2ef8" providerId="ADAL" clId="{6E04671A-0D4F-45EC-872A-D3E25C9A0862}" dt="2022-09-12T09:07:40.520" v="1313" actId="478"/>
          <ac:grpSpMkLst>
            <pc:docMk/>
            <pc:sldMk cId="0" sldId="257"/>
            <ac:grpSpMk id="62" creationId="{00000000-0000-0000-0000-000000000000}"/>
          </ac:grpSpMkLst>
        </pc:grpChg>
        <pc:grpChg chg="add mod">
          <ac:chgData name="McCullagh, Bernadette" userId="77834893-a293-4fb3-8acb-944ec01d2ef8" providerId="ADAL" clId="{6E04671A-0D4F-45EC-872A-D3E25C9A0862}" dt="2022-09-12T09:07:49.453" v="1315"/>
          <ac:grpSpMkLst>
            <pc:docMk/>
            <pc:sldMk cId="0" sldId="257"/>
            <ac:grpSpMk id="68" creationId="{6B47954B-62BF-465F-AC8F-47F1364F1FF8}"/>
          </ac:grpSpMkLst>
        </pc:grpChg>
        <pc:picChg chg="add del mod">
          <ac:chgData name="McCullagh, Bernadette" userId="77834893-a293-4fb3-8acb-944ec01d2ef8" providerId="ADAL" clId="{6E04671A-0D4F-45EC-872A-D3E25C9A0862}" dt="2022-09-12T09:07:42.411" v="1314" actId="478"/>
          <ac:picMkLst>
            <pc:docMk/>
            <pc:sldMk cId="0" sldId="257"/>
            <ac:picMk id="4" creationId="{A9BE15FD-F146-4AB3-A233-D9942F2C77CE}"/>
          </ac:picMkLst>
        </pc:picChg>
        <pc:picChg chg="add del mod">
          <ac:chgData name="McCullagh, Bernadette" userId="77834893-a293-4fb3-8acb-944ec01d2ef8" providerId="ADAL" clId="{6E04671A-0D4F-45EC-872A-D3E25C9A0862}" dt="2022-09-12T09:07:38.304" v="1312" actId="478"/>
          <ac:picMkLst>
            <pc:docMk/>
            <pc:sldMk cId="0" sldId="257"/>
            <ac:picMk id="6" creationId="{A1B26926-3F00-493B-BA5B-5E0428F06C37}"/>
          </ac:picMkLst>
        </pc:picChg>
        <pc:picChg chg="mod">
          <ac:chgData name="McCullagh, Bernadette" userId="77834893-a293-4fb3-8acb-944ec01d2ef8" providerId="ADAL" clId="{6E04671A-0D4F-45EC-872A-D3E25C9A0862}" dt="2022-09-12T09:07:49.453" v="1315"/>
          <ac:picMkLst>
            <pc:docMk/>
            <pc:sldMk cId="0" sldId="257"/>
            <ac:picMk id="70" creationId="{0E181935-59A0-4E94-ABE7-4C56B44EC9B7}"/>
          </ac:picMkLst>
        </pc:picChg>
        <pc:picChg chg="mod">
          <ac:chgData name="McCullagh, Bernadette" userId="77834893-a293-4fb3-8acb-944ec01d2ef8" providerId="ADAL" clId="{6E04671A-0D4F-45EC-872A-D3E25C9A0862}" dt="2022-09-12T09:07:49.453" v="1315"/>
          <ac:picMkLst>
            <pc:docMk/>
            <pc:sldMk cId="0" sldId="257"/>
            <ac:picMk id="71" creationId="{1734694F-35F4-49DA-A6E8-62156677D196}"/>
          </ac:picMkLst>
        </pc:picChg>
        <pc:picChg chg="mod">
          <ac:chgData name="McCullagh, Bernadette" userId="77834893-a293-4fb3-8acb-944ec01d2ef8" providerId="ADAL" clId="{6E04671A-0D4F-45EC-872A-D3E25C9A0862}" dt="2022-09-12T09:07:49.453" v="1315"/>
          <ac:picMkLst>
            <pc:docMk/>
            <pc:sldMk cId="0" sldId="257"/>
            <ac:picMk id="72" creationId="{27913C79-ED09-4918-AAAF-DDD0F53DF08F}"/>
          </ac:picMkLst>
        </pc:picChg>
      </pc:sldChg>
      <pc:sldChg chg="del">
        <pc:chgData name="McCullagh, Bernadette" userId="77834893-a293-4fb3-8acb-944ec01d2ef8" providerId="ADAL" clId="{6E04671A-0D4F-45EC-872A-D3E25C9A0862}" dt="2022-09-12T08:18:03.715" v="2" actId="2696"/>
        <pc:sldMkLst>
          <pc:docMk/>
          <pc:sldMk cId="0" sldId="259"/>
        </pc:sldMkLst>
      </pc:sldChg>
      <pc:sldChg chg="addSp delSp modSp mod ord">
        <pc:chgData name="McCullagh, Bernadette" userId="77834893-a293-4fb3-8acb-944ec01d2ef8" providerId="ADAL" clId="{6E04671A-0D4F-45EC-872A-D3E25C9A0862}" dt="2022-09-12T09:08:42.943" v="1352"/>
        <pc:sldMkLst>
          <pc:docMk/>
          <pc:sldMk cId="1939445809" sldId="260"/>
        </pc:sldMkLst>
        <pc:spChg chg="mod">
          <ac:chgData name="McCullagh, Bernadette" userId="77834893-a293-4fb3-8acb-944ec01d2ef8" providerId="ADAL" clId="{6E04671A-0D4F-45EC-872A-D3E25C9A0862}" dt="2022-09-12T09:08:32.511" v="1336"/>
          <ac:spMkLst>
            <pc:docMk/>
            <pc:sldMk cId="1939445809" sldId="260"/>
            <ac:spMk id="21" creationId="{00000000-0000-0000-0000-000000000000}"/>
          </ac:spMkLst>
        </pc:spChg>
        <pc:spChg chg="mod">
          <ac:chgData name="McCullagh, Bernadette" userId="77834893-a293-4fb3-8acb-944ec01d2ef8" providerId="ADAL" clId="{6E04671A-0D4F-45EC-872A-D3E25C9A0862}" dt="2022-09-12T09:08:25.526" v="1335" actId="1076"/>
          <ac:spMkLst>
            <pc:docMk/>
            <pc:sldMk cId="1939445809" sldId="260"/>
            <ac:spMk id="22" creationId="{00000000-0000-0000-0000-000000000000}"/>
          </ac:spMkLst>
        </pc:spChg>
        <pc:spChg chg="mod">
          <ac:chgData name="McCullagh, Bernadette" userId="77834893-a293-4fb3-8acb-944ec01d2ef8" providerId="ADAL" clId="{6E04671A-0D4F-45EC-872A-D3E25C9A0862}" dt="2022-09-12T08:57:09.901" v="1101" actId="1076"/>
          <ac:spMkLst>
            <pc:docMk/>
            <pc:sldMk cId="1939445809" sldId="260"/>
            <ac:spMk id="23" creationId="{00000000-0000-0000-0000-000000000000}"/>
          </ac:spMkLst>
        </pc:spChg>
        <pc:spChg chg="mod">
          <ac:chgData name="McCullagh, Bernadette" userId="77834893-a293-4fb3-8acb-944ec01d2ef8" providerId="ADAL" clId="{6E04671A-0D4F-45EC-872A-D3E25C9A0862}" dt="2022-09-12T08:57:04.588" v="1100" actId="6549"/>
          <ac:spMkLst>
            <pc:docMk/>
            <pc:sldMk cId="1939445809" sldId="260"/>
            <ac:spMk id="24" creationId="{00000000-0000-0000-0000-000000000000}"/>
          </ac:spMkLst>
        </pc:spChg>
        <pc:spChg chg="del">
          <ac:chgData name="McCullagh, Bernadette" userId="77834893-a293-4fb3-8acb-944ec01d2ef8" providerId="ADAL" clId="{6E04671A-0D4F-45EC-872A-D3E25C9A0862}" dt="2022-09-12T08:52:51.268" v="875" actId="478"/>
          <ac:spMkLst>
            <pc:docMk/>
            <pc:sldMk cId="1939445809" sldId="260"/>
            <ac:spMk id="203" creationId="{CDE7AABA-79D7-4F08-84D7-C281B4C5E0F0}"/>
          </ac:spMkLst>
        </pc:spChg>
        <pc:spChg chg="add mod">
          <ac:chgData name="McCullagh, Bernadette" userId="77834893-a293-4fb3-8acb-944ec01d2ef8" providerId="ADAL" clId="{6E04671A-0D4F-45EC-872A-D3E25C9A0862}" dt="2022-09-12T08:55:31.394" v="1011" actId="20577"/>
          <ac:spMkLst>
            <pc:docMk/>
            <pc:sldMk cId="1939445809" sldId="260"/>
            <ac:spMk id="204" creationId="{2BC6FC14-8BB8-4334-9E2B-697561F2BDED}"/>
          </ac:spMkLst>
        </pc:spChg>
      </pc:sldChg>
      <pc:sldChg chg="delSp modSp mod ord">
        <pc:chgData name="McCullagh, Bernadette" userId="77834893-a293-4fb3-8acb-944ec01d2ef8" providerId="ADAL" clId="{6E04671A-0D4F-45EC-872A-D3E25C9A0862}" dt="2022-09-12T09:29:41.543" v="1853"/>
        <pc:sldMkLst>
          <pc:docMk/>
          <pc:sldMk cId="0" sldId="261"/>
        </pc:sldMkLst>
        <pc:spChg chg="mod">
          <ac:chgData name="McCullagh, Bernadette" userId="77834893-a293-4fb3-8acb-944ec01d2ef8" providerId="ADAL" clId="{6E04671A-0D4F-45EC-872A-D3E25C9A0862}" dt="2022-09-12T09:17:38.890" v="1788" actId="20577"/>
          <ac:spMkLst>
            <pc:docMk/>
            <pc:sldMk cId="0" sldId="261"/>
            <ac:spMk id="21" creationId="{00000000-0000-0000-0000-000000000000}"/>
          </ac:spMkLst>
        </pc:spChg>
        <pc:spChg chg="del">
          <ac:chgData name="McCullagh, Bernadette" userId="77834893-a293-4fb3-8acb-944ec01d2ef8" providerId="ADAL" clId="{6E04671A-0D4F-45EC-872A-D3E25C9A0862}" dt="2022-09-12T09:13:13.604" v="1409" actId="478"/>
          <ac:spMkLst>
            <pc:docMk/>
            <pc:sldMk cId="0" sldId="261"/>
            <ac:spMk id="22" creationId="{00000000-0000-0000-0000-000000000000}"/>
          </ac:spMkLst>
        </pc:spChg>
        <pc:spChg chg="mod">
          <ac:chgData name="McCullagh, Bernadette" userId="77834893-a293-4fb3-8acb-944ec01d2ef8" providerId="ADAL" clId="{6E04671A-0D4F-45EC-872A-D3E25C9A0862}" dt="2022-09-12T09:12:45.106" v="1367" actId="20577"/>
          <ac:spMkLst>
            <pc:docMk/>
            <pc:sldMk cId="0" sldId="261"/>
            <ac:spMk id="30" creationId="{00000000-0000-0000-0000-000000000000}"/>
          </ac:spMkLst>
        </pc:spChg>
      </pc:sldChg>
      <pc:sldChg chg="del">
        <pc:chgData name="McCullagh, Bernadette" userId="77834893-a293-4fb3-8acb-944ec01d2ef8" providerId="ADAL" clId="{6E04671A-0D4F-45EC-872A-D3E25C9A0862}" dt="2022-09-12T08:17:40.810" v="0" actId="2696"/>
        <pc:sldMkLst>
          <pc:docMk/>
          <pc:sldMk cId="1590243511" sldId="262"/>
        </pc:sldMkLst>
      </pc:sldChg>
      <pc:sldChg chg="modSp mod">
        <pc:chgData name="McCullagh, Bernadette" userId="77834893-a293-4fb3-8acb-944ec01d2ef8" providerId="ADAL" clId="{6E04671A-0D4F-45EC-872A-D3E25C9A0862}" dt="2022-09-12T08:52:14.033" v="863" actId="1076"/>
        <pc:sldMkLst>
          <pc:docMk/>
          <pc:sldMk cId="1799381372" sldId="263"/>
        </pc:sldMkLst>
        <pc:spChg chg="mod">
          <ac:chgData name="McCullagh, Bernadette" userId="77834893-a293-4fb3-8acb-944ec01d2ef8" providerId="ADAL" clId="{6E04671A-0D4F-45EC-872A-D3E25C9A0862}" dt="2022-09-12T08:52:14.033" v="863" actId="1076"/>
          <ac:spMkLst>
            <pc:docMk/>
            <pc:sldMk cId="1799381372" sldId="263"/>
            <ac:spMk id="4" creationId="{BFBCD37B-1842-4F7E-8628-4BE4C9762EEA}"/>
          </ac:spMkLst>
        </pc:spChg>
      </pc:sldChg>
      <pc:sldChg chg="delSp modSp mod">
        <pc:chgData name="McCullagh, Bernadette" userId="77834893-a293-4fb3-8acb-944ec01d2ef8" providerId="ADAL" clId="{6E04671A-0D4F-45EC-872A-D3E25C9A0862}" dt="2022-09-12T08:35:37.731" v="185" actId="20577"/>
        <pc:sldMkLst>
          <pc:docMk/>
          <pc:sldMk cId="2059543814" sldId="264"/>
        </pc:sldMkLst>
        <pc:spChg chg="del">
          <ac:chgData name="McCullagh, Bernadette" userId="77834893-a293-4fb3-8acb-944ec01d2ef8" providerId="ADAL" clId="{6E04671A-0D4F-45EC-872A-D3E25C9A0862}" dt="2022-09-12T08:33:55.567" v="88" actId="478"/>
          <ac:spMkLst>
            <pc:docMk/>
            <pc:sldMk cId="2059543814" sldId="264"/>
            <ac:spMk id="2" creationId="{11B08FCB-256E-4933-B6C5-301A2242C953}"/>
          </ac:spMkLst>
        </pc:spChg>
        <pc:spChg chg="mod">
          <ac:chgData name="McCullagh, Bernadette" userId="77834893-a293-4fb3-8acb-944ec01d2ef8" providerId="ADAL" clId="{6E04671A-0D4F-45EC-872A-D3E25C9A0862}" dt="2022-09-12T08:35:37.731" v="185" actId="20577"/>
          <ac:spMkLst>
            <pc:docMk/>
            <pc:sldMk cId="2059543814" sldId="264"/>
            <ac:spMk id="9" creationId="{0FF6D35A-8563-4FE3-B3A9-619661AE2ACE}"/>
          </ac:spMkLst>
        </pc:spChg>
      </pc:sldChg>
      <pc:sldChg chg="modSp mod">
        <pc:chgData name="McCullagh, Bernadette" userId="77834893-a293-4fb3-8acb-944ec01d2ef8" providerId="ADAL" clId="{6E04671A-0D4F-45EC-872A-D3E25C9A0862}" dt="2022-09-12T10:49:47.894" v="3087" actId="6549"/>
        <pc:sldMkLst>
          <pc:docMk/>
          <pc:sldMk cId="1991760146" sldId="267"/>
        </pc:sldMkLst>
        <pc:spChg chg="mod">
          <ac:chgData name="McCullagh, Bernadette" userId="77834893-a293-4fb3-8acb-944ec01d2ef8" providerId="ADAL" clId="{6E04671A-0D4F-45EC-872A-D3E25C9A0862}" dt="2022-09-12T10:49:47.894" v="3087" actId="6549"/>
          <ac:spMkLst>
            <pc:docMk/>
            <pc:sldMk cId="1991760146" sldId="267"/>
            <ac:spMk id="4" creationId="{BFBCD37B-1842-4F7E-8628-4BE4C9762EEA}"/>
          </ac:spMkLst>
        </pc:spChg>
      </pc:sldChg>
      <pc:sldChg chg="addSp delSp modSp mod">
        <pc:chgData name="McCullagh, Bernadette" userId="77834893-a293-4fb3-8acb-944ec01d2ef8" providerId="ADAL" clId="{6E04671A-0D4F-45EC-872A-D3E25C9A0862}" dt="2022-09-12T09:28:37.887" v="1846" actId="1076"/>
        <pc:sldMkLst>
          <pc:docMk/>
          <pc:sldMk cId="3861423470" sldId="268"/>
        </pc:sldMkLst>
        <pc:spChg chg="del">
          <ac:chgData name="McCullagh, Bernadette" userId="77834893-a293-4fb3-8acb-944ec01d2ef8" providerId="ADAL" clId="{6E04671A-0D4F-45EC-872A-D3E25C9A0862}" dt="2022-09-12T08:21:35.659" v="25" actId="478"/>
          <ac:spMkLst>
            <pc:docMk/>
            <pc:sldMk cId="3861423470" sldId="268"/>
            <ac:spMk id="4" creationId="{BFBCD37B-1842-4F7E-8628-4BE4C9762EEA}"/>
          </ac:spMkLst>
        </pc:spChg>
        <pc:spChg chg="del mod">
          <ac:chgData name="McCullagh, Bernadette" userId="77834893-a293-4fb3-8acb-944ec01d2ef8" providerId="ADAL" clId="{6E04671A-0D4F-45EC-872A-D3E25C9A0862}" dt="2022-09-12T08:19:44.990" v="11" actId="478"/>
          <ac:spMkLst>
            <pc:docMk/>
            <pc:sldMk cId="3861423470" sldId="268"/>
            <ac:spMk id="55" creationId="{46F7B927-8331-4F15-BEB1-8EBAEA42A72B}"/>
          </ac:spMkLst>
        </pc:spChg>
        <pc:picChg chg="add mod">
          <ac:chgData name="McCullagh, Bernadette" userId="77834893-a293-4fb3-8acb-944ec01d2ef8" providerId="ADAL" clId="{6E04671A-0D4F-45EC-872A-D3E25C9A0862}" dt="2022-09-12T09:28:37.887" v="1846" actId="1076"/>
          <ac:picMkLst>
            <pc:docMk/>
            <pc:sldMk cId="3861423470" sldId="268"/>
            <ac:picMk id="3" creationId="{8E519B0C-4A4D-4ABC-8340-40E10075F4C3}"/>
          </ac:picMkLst>
        </pc:picChg>
        <pc:picChg chg="add mod">
          <ac:chgData name="McCullagh, Bernadette" userId="77834893-a293-4fb3-8acb-944ec01d2ef8" providerId="ADAL" clId="{6E04671A-0D4F-45EC-872A-D3E25C9A0862}" dt="2022-09-12T09:28:06.932" v="1843" actId="1036"/>
          <ac:picMkLst>
            <pc:docMk/>
            <pc:sldMk cId="3861423470" sldId="268"/>
            <ac:picMk id="6" creationId="{514D632C-D228-4BB4-AE9E-9BFA36576138}"/>
          </ac:picMkLst>
        </pc:picChg>
        <pc:picChg chg="add mod">
          <ac:chgData name="McCullagh, Bernadette" userId="77834893-a293-4fb3-8acb-944ec01d2ef8" providerId="ADAL" clId="{6E04671A-0D4F-45EC-872A-D3E25C9A0862}" dt="2022-09-12T09:27:52.081" v="1838" actId="1076"/>
          <ac:picMkLst>
            <pc:docMk/>
            <pc:sldMk cId="3861423470" sldId="268"/>
            <ac:picMk id="8" creationId="{150A96BE-C25C-4C55-8060-8A45E44ADB5D}"/>
          </ac:picMkLst>
        </pc:picChg>
        <pc:picChg chg="add mod">
          <ac:chgData name="McCullagh, Bernadette" userId="77834893-a293-4fb3-8acb-944ec01d2ef8" providerId="ADAL" clId="{6E04671A-0D4F-45EC-872A-D3E25C9A0862}" dt="2022-09-12T09:27:18.813" v="1825" actId="1076"/>
          <ac:picMkLst>
            <pc:docMk/>
            <pc:sldMk cId="3861423470" sldId="268"/>
            <ac:picMk id="10" creationId="{D3FD1E3E-0312-4131-ACF5-FCB2D813D41C}"/>
          </ac:picMkLst>
        </pc:picChg>
        <pc:picChg chg="add mod">
          <ac:chgData name="McCullagh, Bernadette" userId="77834893-a293-4fb3-8acb-944ec01d2ef8" providerId="ADAL" clId="{6E04671A-0D4F-45EC-872A-D3E25C9A0862}" dt="2022-09-12T09:27:57.939" v="1839" actId="1076"/>
          <ac:picMkLst>
            <pc:docMk/>
            <pc:sldMk cId="3861423470" sldId="268"/>
            <ac:picMk id="12" creationId="{935B790A-E2D9-48CF-850C-58DC3EFEFC22}"/>
          </ac:picMkLst>
        </pc:picChg>
        <pc:picChg chg="del">
          <ac:chgData name="McCullagh, Bernadette" userId="77834893-a293-4fb3-8acb-944ec01d2ef8" providerId="ADAL" clId="{6E04671A-0D4F-45EC-872A-D3E25C9A0862}" dt="2022-09-12T08:19:29.745" v="6" actId="478"/>
          <ac:picMkLst>
            <pc:docMk/>
            <pc:sldMk cId="3861423470" sldId="268"/>
            <ac:picMk id="13" creationId="{5CA72CA6-59C7-43E4-9EBB-8F35DD319470}"/>
          </ac:picMkLst>
        </pc:picChg>
        <pc:picChg chg="del">
          <ac:chgData name="McCullagh, Bernadette" userId="77834893-a293-4fb3-8acb-944ec01d2ef8" providerId="ADAL" clId="{6E04671A-0D4F-45EC-872A-D3E25C9A0862}" dt="2022-09-12T08:19:22.687" v="3" actId="478"/>
          <ac:picMkLst>
            <pc:docMk/>
            <pc:sldMk cId="3861423470" sldId="268"/>
            <ac:picMk id="14" creationId="{5D83E999-C870-47D2-8A21-D4EA3A765672}"/>
          </ac:picMkLst>
        </pc:picChg>
        <pc:picChg chg="del">
          <ac:chgData name="McCullagh, Bernadette" userId="77834893-a293-4fb3-8acb-944ec01d2ef8" providerId="ADAL" clId="{6E04671A-0D4F-45EC-872A-D3E25C9A0862}" dt="2022-09-12T08:19:33.660" v="8" actId="478"/>
          <ac:picMkLst>
            <pc:docMk/>
            <pc:sldMk cId="3861423470" sldId="268"/>
            <ac:picMk id="15" creationId="{C0205FBA-BC19-47EE-BEC8-0CD0D7EA98C2}"/>
          </ac:picMkLst>
        </pc:picChg>
        <pc:picChg chg="del">
          <ac:chgData name="McCullagh, Bernadette" userId="77834893-a293-4fb3-8acb-944ec01d2ef8" providerId="ADAL" clId="{6E04671A-0D4F-45EC-872A-D3E25C9A0862}" dt="2022-09-12T08:19:31.617" v="7" actId="478"/>
          <ac:picMkLst>
            <pc:docMk/>
            <pc:sldMk cId="3861423470" sldId="268"/>
            <ac:picMk id="16" creationId="{EFF40C7E-2DAB-45B2-96C6-3F4F02C3263A}"/>
          </ac:picMkLst>
        </pc:picChg>
        <pc:picChg chg="add mod">
          <ac:chgData name="McCullagh, Bernadette" userId="77834893-a293-4fb3-8acb-944ec01d2ef8" providerId="ADAL" clId="{6E04671A-0D4F-45EC-872A-D3E25C9A0862}" dt="2022-09-12T09:27:12.563" v="1823" actId="688"/>
          <ac:picMkLst>
            <pc:docMk/>
            <pc:sldMk cId="3861423470" sldId="268"/>
            <ac:picMk id="18" creationId="{A1A65709-BD72-4F22-B3FD-EE39422BE40D}"/>
          </ac:picMkLst>
        </pc:picChg>
        <pc:picChg chg="del">
          <ac:chgData name="McCullagh, Bernadette" userId="77834893-a293-4fb3-8acb-944ec01d2ef8" providerId="ADAL" clId="{6E04671A-0D4F-45EC-872A-D3E25C9A0862}" dt="2022-09-12T09:27:44.823" v="1835" actId="478"/>
          <ac:picMkLst>
            <pc:docMk/>
            <pc:sldMk cId="3861423470" sldId="268"/>
            <ac:picMk id="57" creationId="{01016C24-81FF-4282-994E-50C6DCE83462}"/>
          </ac:picMkLst>
        </pc:picChg>
      </pc:sldChg>
      <pc:sldChg chg="delSp modSp add mod">
        <pc:chgData name="McCullagh, Bernadette" userId="77834893-a293-4fb3-8acb-944ec01d2ef8" providerId="ADAL" clId="{6E04671A-0D4F-45EC-872A-D3E25C9A0862}" dt="2022-09-12T09:26:35.043" v="1821" actId="12"/>
        <pc:sldMkLst>
          <pc:docMk/>
          <pc:sldMk cId="1777533105" sldId="269"/>
        </pc:sldMkLst>
        <pc:spChg chg="mod">
          <ac:chgData name="McCullagh, Bernadette" userId="77834893-a293-4fb3-8acb-944ec01d2ef8" providerId="ADAL" clId="{6E04671A-0D4F-45EC-872A-D3E25C9A0862}" dt="2022-09-12T09:26:35.043" v="1821" actId="12"/>
          <ac:spMkLst>
            <pc:docMk/>
            <pc:sldMk cId="1777533105" sldId="269"/>
            <ac:spMk id="2" creationId="{11B08FCB-256E-4933-B6C5-301A2242C953}"/>
          </ac:spMkLst>
        </pc:spChg>
        <pc:spChg chg="mod">
          <ac:chgData name="McCullagh, Bernadette" userId="77834893-a293-4fb3-8acb-944ec01d2ef8" providerId="ADAL" clId="{6E04671A-0D4F-45EC-872A-D3E25C9A0862}" dt="2022-09-12T08:58:18.309" v="1136" actId="313"/>
          <ac:spMkLst>
            <pc:docMk/>
            <pc:sldMk cId="1777533105" sldId="269"/>
            <ac:spMk id="9" creationId="{0FF6D35A-8563-4FE3-B3A9-619661AE2ACE}"/>
          </ac:spMkLst>
        </pc:spChg>
        <pc:picChg chg="del">
          <ac:chgData name="McCullagh, Bernadette" userId="77834893-a293-4fb3-8acb-944ec01d2ef8" providerId="ADAL" clId="{6E04671A-0D4F-45EC-872A-D3E25C9A0862}" dt="2022-09-12T08:33:20.696" v="81" actId="478"/>
          <ac:picMkLst>
            <pc:docMk/>
            <pc:sldMk cId="1777533105" sldId="269"/>
            <ac:picMk id="7" creationId="{DC6BA794-C6F6-4EF9-9ABA-E8E154EBC0F6}"/>
          </ac:picMkLst>
        </pc:picChg>
      </pc:sldChg>
      <pc:sldChg chg="del">
        <pc:chgData name="McCullagh, Bernadette" userId="77834893-a293-4fb3-8acb-944ec01d2ef8" providerId="ADAL" clId="{6E04671A-0D4F-45EC-872A-D3E25C9A0862}" dt="2022-09-12T08:17:50.114" v="1" actId="2696"/>
        <pc:sldMkLst>
          <pc:docMk/>
          <pc:sldMk cId="2870186990" sldId="270"/>
        </pc:sldMkLst>
      </pc:sldChg>
      <pc:sldChg chg="addSp delSp modSp add mod ord">
        <pc:chgData name="McCullagh, Bernadette" userId="77834893-a293-4fb3-8acb-944ec01d2ef8" providerId="ADAL" clId="{6E04671A-0D4F-45EC-872A-D3E25C9A0862}" dt="2022-09-12T10:50:04.851" v="3088" actId="113"/>
        <pc:sldMkLst>
          <pc:docMk/>
          <pc:sldMk cId="3650412188" sldId="270"/>
        </pc:sldMkLst>
        <pc:spChg chg="del">
          <ac:chgData name="McCullagh, Bernadette" userId="77834893-a293-4fb3-8acb-944ec01d2ef8" providerId="ADAL" clId="{6E04671A-0D4F-45EC-872A-D3E25C9A0862}" dt="2022-09-12T09:04:46.471" v="1276" actId="478"/>
          <ac:spMkLst>
            <pc:docMk/>
            <pc:sldMk cId="3650412188" sldId="270"/>
            <ac:spMk id="2" creationId="{FC55820B-C9B0-475A-842F-4D875FD86734}"/>
          </ac:spMkLst>
        </pc:spChg>
        <pc:spChg chg="add mod">
          <ac:chgData name="McCullagh, Bernadette" userId="77834893-a293-4fb3-8acb-944ec01d2ef8" providerId="ADAL" clId="{6E04671A-0D4F-45EC-872A-D3E25C9A0862}" dt="2022-09-12T10:50:04.851" v="3088" actId="113"/>
          <ac:spMkLst>
            <pc:docMk/>
            <pc:sldMk cId="3650412188" sldId="270"/>
            <ac:spMk id="11" creationId="{9724E02F-35EE-4EE6-A5D2-324BDC12E133}"/>
          </ac:spMkLst>
        </pc:spChg>
        <pc:spChg chg="mod">
          <ac:chgData name="McCullagh, Bernadette" userId="77834893-a293-4fb3-8acb-944ec01d2ef8" providerId="ADAL" clId="{6E04671A-0D4F-45EC-872A-D3E25C9A0862}" dt="2022-09-12T09:04:32.863" v="1269" actId="20577"/>
          <ac:spMkLst>
            <pc:docMk/>
            <pc:sldMk cId="3650412188" sldId="270"/>
            <ac:spMk id="22" creationId="{00000000-0000-0000-0000-000000000000}"/>
          </ac:spMkLst>
        </pc:spChg>
        <pc:spChg chg="del">
          <ac:chgData name="McCullagh, Bernadette" userId="77834893-a293-4fb3-8acb-944ec01d2ef8" providerId="ADAL" clId="{6E04671A-0D4F-45EC-872A-D3E25C9A0862}" dt="2022-09-12T09:04:13.433" v="1242" actId="478"/>
          <ac:spMkLst>
            <pc:docMk/>
            <pc:sldMk cId="3650412188" sldId="270"/>
            <ac:spMk id="24" creationId="{00000000-0000-0000-0000-000000000000}"/>
          </ac:spMkLst>
        </pc:spChg>
        <pc:spChg chg="del mod">
          <ac:chgData name="McCullagh, Bernadette" userId="77834893-a293-4fb3-8acb-944ec01d2ef8" providerId="ADAL" clId="{6E04671A-0D4F-45EC-872A-D3E25C9A0862}" dt="2022-09-12T09:04:37.278" v="1272" actId="478"/>
          <ac:spMkLst>
            <pc:docMk/>
            <pc:sldMk cId="3650412188" sldId="270"/>
            <ac:spMk id="25" creationId="{00000000-0000-0000-0000-000000000000}"/>
          </ac:spMkLst>
        </pc:spChg>
        <pc:spChg chg="del">
          <ac:chgData name="McCullagh, Bernadette" userId="77834893-a293-4fb3-8acb-944ec01d2ef8" providerId="ADAL" clId="{6E04671A-0D4F-45EC-872A-D3E25C9A0862}" dt="2022-09-12T09:04:47.675" v="1277" actId="478"/>
          <ac:spMkLst>
            <pc:docMk/>
            <pc:sldMk cId="3650412188" sldId="270"/>
            <ac:spMk id="27" creationId="{00000000-0000-0000-0000-000000000000}"/>
          </ac:spMkLst>
        </pc:spChg>
        <pc:spChg chg="del">
          <ac:chgData name="McCullagh, Bernadette" userId="77834893-a293-4fb3-8acb-944ec01d2ef8" providerId="ADAL" clId="{6E04671A-0D4F-45EC-872A-D3E25C9A0862}" dt="2022-09-12T09:04:43.878" v="1274" actId="478"/>
          <ac:spMkLst>
            <pc:docMk/>
            <pc:sldMk cId="3650412188" sldId="270"/>
            <ac:spMk id="28" creationId="{00000000-0000-0000-0000-000000000000}"/>
          </ac:spMkLst>
        </pc:spChg>
        <pc:spChg chg="del">
          <ac:chgData name="McCullagh, Bernadette" userId="77834893-a293-4fb3-8acb-944ec01d2ef8" providerId="ADAL" clId="{6E04671A-0D4F-45EC-872A-D3E25C9A0862}" dt="2022-09-12T09:04:45.103" v="1275" actId="478"/>
          <ac:spMkLst>
            <pc:docMk/>
            <pc:sldMk cId="3650412188" sldId="270"/>
            <ac:spMk id="29" creationId="{00000000-0000-0000-0000-000000000000}"/>
          </ac:spMkLst>
        </pc:spChg>
        <pc:spChg chg="del mod">
          <ac:chgData name="McCullagh, Bernadette" userId="77834893-a293-4fb3-8acb-944ec01d2ef8" providerId="ADAL" clId="{6E04671A-0D4F-45EC-872A-D3E25C9A0862}" dt="2022-09-12T09:04:18.696" v="1248" actId="478"/>
          <ac:spMkLst>
            <pc:docMk/>
            <pc:sldMk cId="3650412188" sldId="270"/>
            <ac:spMk id="31" creationId="{00000000-0000-0000-0000-000000000000}"/>
          </ac:spMkLst>
        </pc:spChg>
        <pc:spChg chg="del">
          <ac:chgData name="McCullagh, Bernadette" userId="77834893-a293-4fb3-8acb-944ec01d2ef8" providerId="ADAL" clId="{6E04671A-0D4F-45EC-872A-D3E25C9A0862}" dt="2022-09-12T09:04:19.959" v="1249" actId="478"/>
          <ac:spMkLst>
            <pc:docMk/>
            <pc:sldMk cId="3650412188" sldId="270"/>
            <ac:spMk id="32" creationId="{00000000-0000-0000-0000-000000000000}"/>
          </ac:spMkLst>
        </pc:spChg>
        <pc:spChg chg="del">
          <ac:chgData name="McCullagh, Bernadette" userId="77834893-a293-4fb3-8acb-944ec01d2ef8" providerId="ADAL" clId="{6E04671A-0D4F-45EC-872A-D3E25C9A0862}" dt="2022-09-12T09:04:21.239" v="1250" actId="478"/>
          <ac:spMkLst>
            <pc:docMk/>
            <pc:sldMk cId="3650412188" sldId="270"/>
            <ac:spMk id="33" creationId="{00000000-0000-0000-0000-000000000000}"/>
          </ac:spMkLst>
        </pc:spChg>
        <pc:spChg chg="del">
          <ac:chgData name="McCullagh, Bernadette" userId="77834893-a293-4fb3-8acb-944ec01d2ef8" providerId="ADAL" clId="{6E04671A-0D4F-45EC-872A-D3E25C9A0862}" dt="2022-09-12T09:04:23.972" v="1252" actId="478"/>
          <ac:spMkLst>
            <pc:docMk/>
            <pc:sldMk cId="3650412188" sldId="270"/>
            <ac:spMk id="34" creationId="{00000000-0000-0000-0000-000000000000}"/>
          </ac:spMkLst>
        </pc:spChg>
        <pc:spChg chg="del">
          <ac:chgData name="McCullagh, Bernadette" userId="77834893-a293-4fb3-8acb-944ec01d2ef8" providerId="ADAL" clId="{6E04671A-0D4F-45EC-872A-D3E25C9A0862}" dt="2022-09-12T09:04:22.868" v="1251" actId="478"/>
          <ac:spMkLst>
            <pc:docMk/>
            <pc:sldMk cId="3650412188" sldId="270"/>
            <ac:spMk id="35" creationId="{00000000-0000-0000-0000-000000000000}"/>
          </ac:spMkLst>
        </pc:spChg>
        <pc:grpChg chg="del">
          <ac:chgData name="McCullagh, Bernadette" userId="77834893-a293-4fb3-8acb-944ec01d2ef8" providerId="ADAL" clId="{6E04671A-0D4F-45EC-872A-D3E25C9A0862}" dt="2022-09-12T09:04:10.694" v="1240" actId="478"/>
          <ac:grpSpMkLst>
            <pc:docMk/>
            <pc:sldMk cId="3650412188" sldId="270"/>
            <ac:grpSpMk id="36" creationId="{00000000-0000-0000-0000-000000000000}"/>
          </ac:grpSpMkLst>
        </pc:grpChg>
        <pc:grpChg chg="del">
          <ac:chgData name="McCullagh, Bernadette" userId="77834893-a293-4fb3-8acb-944ec01d2ef8" providerId="ADAL" clId="{6E04671A-0D4F-45EC-872A-D3E25C9A0862}" dt="2022-09-12T09:04:14.174" v="1243" actId="478"/>
          <ac:grpSpMkLst>
            <pc:docMk/>
            <pc:sldMk cId="3650412188" sldId="270"/>
            <ac:grpSpMk id="39" creationId="{00000000-0000-0000-0000-000000000000}"/>
          </ac:grpSpMkLst>
        </pc:grpChg>
        <pc:grpChg chg="del">
          <ac:chgData name="McCullagh, Bernadette" userId="77834893-a293-4fb3-8acb-944ec01d2ef8" providerId="ADAL" clId="{6E04671A-0D4F-45EC-872A-D3E25C9A0862}" dt="2022-09-12T09:04:14.723" v="1244" actId="478"/>
          <ac:grpSpMkLst>
            <pc:docMk/>
            <pc:sldMk cId="3650412188" sldId="270"/>
            <ac:grpSpMk id="43" creationId="{00000000-0000-0000-0000-000000000000}"/>
          </ac:grpSpMkLst>
        </pc:grpChg>
        <pc:grpChg chg="del">
          <ac:chgData name="McCullagh, Bernadette" userId="77834893-a293-4fb3-8acb-944ec01d2ef8" providerId="ADAL" clId="{6E04671A-0D4F-45EC-872A-D3E25C9A0862}" dt="2022-09-12T09:04:15.259" v="1245" actId="478"/>
          <ac:grpSpMkLst>
            <pc:docMk/>
            <pc:sldMk cId="3650412188" sldId="270"/>
            <ac:grpSpMk id="51" creationId="{00000000-0000-0000-0000-000000000000}"/>
          </ac:grpSpMkLst>
        </pc:grpChg>
        <pc:grpChg chg="del">
          <ac:chgData name="McCullagh, Bernadette" userId="77834893-a293-4fb3-8acb-944ec01d2ef8" providerId="ADAL" clId="{6E04671A-0D4F-45EC-872A-D3E25C9A0862}" dt="2022-09-12T09:04:15.888" v="1246" actId="478"/>
          <ac:grpSpMkLst>
            <pc:docMk/>
            <pc:sldMk cId="3650412188" sldId="270"/>
            <ac:grpSpMk id="54" creationId="{00000000-0000-0000-0000-000000000000}"/>
          </ac:grpSpMkLst>
        </pc:grpChg>
        <pc:picChg chg="del">
          <ac:chgData name="McCullagh, Bernadette" userId="77834893-a293-4fb3-8acb-944ec01d2ef8" providerId="ADAL" clId="{6E04671A-0D4F-45EC-872A-D3E25C9A0862}" dt="2022-09-12T09:04:48.910" v="1278" actId="478"/>
          <ac:picMkLst>
            <pc:docMk/>
            <pc:sldMk cId="3650412188" sldId="270"/>
            <ac:picMk id="4" creationId="{A9BE15FD-F146-4AB3-A233-D9942F2C77CE}"/>
          </ac:picMkLst>
        </pc:picChg>
        <pc:picChg chg="add mod">
          <ac:chgData name="McCullagh, Bernadette" userId="77834893-a293-4fb3-8acb-944ec01d2ef8" providerId="ADAL" clId="{6E04671A-0D4F-45EC-872A-D3E25C9A0862}" dt="2022-09-12T09:07:29.431" v="1310" actId="14100"/>
          <ac:picMkLst>
            <pc:docMk/>
            <pc:sldMk cId="3650412188" sldId="270"/>
            <ac:picMk id="5" creationId="{C35768EC-09C5-4C76-8B7D-30F1A6012408}"/>
          </ac:picMkLst>
        </pc:picChg>
        <pc:picChg chg="del">
          <ac:chgData name="McCullagh, Bernadette" userId="77834893-a293-4fb3-8acb-944ec01d2ef8" providerId="ADAL" clId="{6E04671A-0D4F-45EC-872A-D3E25C9A0862}" dt="2022-09-12T09:04:11.782" v="1241" actId="478"/>
          <ac:picMkLst>
            <pc:docMk/>
            <pc:sldMk cId="3650412188" sldId="270"/>
            <ac:picMk id="6" creationId="{A1B26926-3F00-493B-BA5B-5E0428F06C37}"/>
          </ac:picMkLst>
        </pc:picChg>
        <pc:picChg chg="add del mod">
          <ac:chgData name="McCullagh, Bernadette" userId="77834893-a293-4fb3-8acb-944ec01d2ef8" providerId="ADAL" clId="{6E04671A-0D4F-45EC-872A-D3E25C9A0862}" dt="2022-09-12T09:06:36.961" v="1295" actId="478"/>
          <ac:picMkLst>
            <pc:docMk/>
            <pc:sldMk cId="3650412188" sldId="270"/>
            <ac:picMk id="8" creationId="{9282F32C-3A18-4536-9D71-DD3A80FFBF9D}"/>
          </ac:picMkLst>
        </pc:picChg>
        <pc:picChg chg="add mod">
          <ac:chgData name="McCullagh, Bernadette" userId="77834893-a293-4fb3-8acb-944ec01d2ef8" providerId="ADAL" clId="{6E04671A-0D4F-45EC-872A-D3E25C9A0862}" dt="2022-09-12T09:07:00" v="1299" actId="14100"/>
          <ac:picMkLst>
            <pc:docMk/>
            <pc:sldMk cId="3650412188" sldId="270"/>
            <ac:picMk id="10" creationId="{4A505739-2235-45A9-8857-3662DC0CA6CE}"/>
          </ac:picMkLst>
        </pc:picChg>
        <pc:picChg chg="del">
          <ac:chgData name="McCullagh, Bernadette" userId="77834893-a293-4fb3-8acb-944ec01d2ef8" providerId="ADAL" clId="{6E04671A-0D4F-45EC-872A-D3E25C9A0862}" dt="2022-09-12T09:04:35.178" v="1270" actId="478"/>
          <ac:picMkLst>
            <pc:docMk/>
            <pc:sldMk cId="3650412188" sldId="270"/>
            <ac:picMk id="26" creationId="{00000000-0000-0000-0000-000000000000}"/>
          </ac:picMkLst>
        </pc:picChg>
        <pc:picChg chg="mod">
          <ac:chgData name="McCullagh, Bernadette" userId="77834893-a293-4fb3-8acb-944ec01d2ef8" providerId="ADAL" clId="{6E04671A-0D4F-45EC-872A-D3E25C9A0862}" dt="2022-09-12T09:04:53.279" v="1279" actId="1076"/>
          <ac:picMkLst>
            <pc:docMk/>
            <pc:sldMk cId="3650412188" sldId="270"/>
            <ac:picMk id="67" creationId="{27837AFA-A6BA-4417-A4DF-CECAA54978DB}"/>
          </ac:picMkLst>
        </pc:picChg>
      </pc:sldChg>
      <pc:sldChg chg="addSp delSp modSp add mod ord">
        <pc:chgData name="McCullagh, Bernadette" userId="77834893-a293-4fb3-8acb-944ec01d2ef8" providerId="ADAL" clId="{6E04671A-0D4F-45EC-872A-D3E25C9A0862}" dt="2022-09-12T09:29:36.408" v="1851" actId="113"/>
        <pc:sldMkLst>
          <pc:docMk/>
          <pc:sldMk cId="1429014527" sldId="271"/>
        </pc:sldMkLst>
        <pc:spChg chg="add mod">
          <ac:chgData name="McCullagh, Bernadette" userId="77834893-a293-4fb3-8acb-944ec01d2ef8" providerId="ADAL" clId="{6E04671A-0D4F-45EC-872A-D3E25C9A0862}" dt="2022-09-12T09:29:36.408" v="1851" actId="113"/>
          <ac:spMkLst>
            <pc:docMk/>
            <pc:sldMk cId="1429014527" sldId="271"/>
            <ac:spMk id="2" creationId="{391D5E24-7C55-4D15-A258-CE1CB272F628}"/>
          </ac:spMkLst>
        </pc:spChg>
        <pc:spChg chg="del">
          <ac:chgData name="McCullagh, Bernadette" userId="77834893-a293-4fb3-8acb-944ec01d2ef8" providerId="ADAL" clId="{6E04671A-0D4F-45EC-872A-D3E25C9A0862}" dt="2022-09-12T09:13:39.218" v="1415" actId="478"/>
          <ac:spMkLst>
            <pc:docMk/>
            <pc:sldMk cId="1429014527" sldId="271"/>
            <ac:spMk id="3" creationId="{109BB861-30FF-4E62-BFDB-1CDA956384C0}"/>
          </ac:spMkLst>
        </pc:spChg>
        <pc:spChg chg="del mod">
          <ac:chgData name="McCullagh, Bernadette" userId="77834893-a293-4fb3-8acb-944ec01d2ef8" providerId="ADAL" clId="{6E04671A-0D4F-45EC-872A-D3E25C9A0862}" dt="2022-09-12T09:13:39.218" v="1417"/>
          <ac:spMkLst>
            <pc:docMk/>
            <pc:sldMk cId="1429014527" sldId="271"/>
            <ac:spMk id="15" creationId="{FFFFD698-7EFA-4DD8-8B48-9D3242A99EB4}"/>
          </ac:spMkLst>
        </pc:spChg>
        <pc:spChg chg="add mod">
          <ac:chgData name="McCullagh, Bernadette" userId="77834893-a293-4fb3-8acb-944ec01d2ef8" providerId="ADAL" clId="{6E04671A-0D4F-45EC-872A-D3E25C9A0862}" dt="2022-09-12T09:17:27.140" v="1781" actId="113"/>
          <ac:spMkLst>
            <pc:docMk/>
            <pc:sldMk cId="1429014527" sldId="271"/>
            <ac:spMk id="16" creationId="{9F529C36-00D2-4BBF-96B8-E132EC407809}"/>
          </ac:spMkLst>
        </pc:spChg>
      </pc:sldChg>
      <pc:sldChg chg="addSp delSp modSp add mod">
        <pc:chgData name="McCullagh, Bernadette" userId="77834893-a293-4fb3-8acb-944ec01d2ef8" providerId="ADAL" clId="{6E04671A-0D4F-45EC-872A-D3E25C9A0862}" dt="2022-09-12T10:51:40.035" v="3128" actId="20577"/>
        <pc:sldMkLst>
          <pc:docMk/>
          <pc:sldMk cId="1169057348" sldId="272"/>
        </pc:sldMkLst>
        <pc:spChg chg="del">
          <ac:chgData name="McCullagh, Bernadette" userId="77834893-a293-4fb3-8acb-944ec01d2ef8" providerId="ADAL" clId="{6E04671A-0D4F-45EC-872A-D3E25C9A0862}" dt="2022-09-12T09:30:31.591" v="1867" actId="478"/>
          <ac:spMkLst>
            <pc:docMk/>
            <pc:sldMk cId="1169057348" sldId="272"/>
            <ac:spMk id="2" creationId="{391D5E24-7C55-4D15-A258-CE1CB272F628}"/>
          </ac:spMkLst>
        </pc:spChg>
        <pc:spChg chg="add mod">
          <ac:chgData name="McCullagh, Bernadette" userId="77834893-a293-4fb3-8acb-944ec01d2ef8" providerId="ADAL" clId="{6E04671A-0D4F-45EC-872A-D3E25C9A0862}" dt="2022-09-12T10:51:40.035" v="3128" actId="20577"/>
          <ac:spMkLst>
            <pc:docMk/>
            <pc:sldMk cId="1169057348" sldId="272"/>
            <ac:spMk id="3" creationId="{1863B14D-841E-41AD-AD98-46BFA1BE3145}"/>
          </ac:spMkLst>
        </pc:spChg>
        <pc:spChg chg="mod">
          <ac:chgData name="McCullagh, Bernadette" userId="77834893-a293-4fb3-8acb-944ec01d2ef8" providerId="ADAL" clId="{6E04671A-0D4F-45EC-872A-D3E25C9A0862}" dt="2022-09-12T10:48:49.608" v="3066" actId="20577"/>
          <ac:spMkLst>
            <pc:docMk/>
            <pc:sldMk cId="1169057348" sldId="272"/>
            <ac:spMk id="16" creationId="{9F529C36-00D2-4BBF-96B8-E132EC407809}"/>
          </ac:spMkLst>
        </pc:spChg>
      </pc:sldChg>
      <pc:sldChg chg="addSp delSp modSp add mod ord">
        <pc:chgData name="McCullagh, Bernadette" userId="77834893-a293-4fb3-8acb-944ec01d2ef8" providerId="ADAL" clId="{6E04671A-0D4F-45EC-872A-D3E25C9A0862}" dt="2022-09-12T10:50:18.153" v="3103" actId="20577"/>
        <pc:sldMkLst>
          <pc:docMk/>
          <pc:sldMk cId="3312235002" sldId="273"/>
        </pc:sldMkLst>
        <pc:spChg chg="add mod">
          <ac:chgData name="McCullagh, Bernadette" userId="77834893-a293-4fb3-8acb-944ec01d2ef8" providerId="ADAL" clId="{6E04671A-0D4F-45EC-872A-D3E25C9A0862}" dt="2022-09-12T10:19:10.682" v="2338" actId="20577"/>
          <ac:spMkLst>
            <pc:docMk/>
            <pc:sldMk cId="3312235002" sldId="273"/>
            <ac:spMk id="2" creationId="{2D120CB9-B783-4D00-90A0-E6AC8E27F6BF}"/>
          </ac:spMkLst>
        </pc:spChg>
        <pc:spChg chg="add mod">
          <ac:chgData name="McCullagh, Bernadette" userId="77834893-a293-4fb3-8acb-944ec01d2ef8" providerId="ADAL" clId="{6E04671A-0D4F-45EC-872A-D3E25C9A0862}" dt="2022-09-12T10:50:18.153" v="3103" actId="20577"/>
          <ac:spMkLst>
            <pc:docMk/>
            <pc:sldMk cId="3312235002" sldId="273"/>
            <ac:spMk id="4" creationId="{109CEC91-F1AD-446F-872E-7480633CDD5A}"/>
          </ac:spMkLst>
        </pc:spChg>
        <pc:picChg chg="del">
          <ac:chgData name="McCullagh, Bernadette" userId="77834893-a293-4fb3-8acb-944ec01d2ef8" providerId="ADAL" clId="{6E04671A-0D4F-45EC-872A-D3E25C9A0862}" dt="2022-09-12T10:16:52.834" v="2183" actId="478"/>
          <ac:picMkLst>
            <pc:docMk/>
            <pc:sldMk cId="3312235002" sldId="273"/>
            <ac:picMk id="3" creationId="{8E519B0C-4A4D-4ABC-8340-40E10075F4C3}"/>
          </ac:picMkLst>
        </pc:picChg>
        <pc:picChg chg="del">
          <ac:chgData name="McCullagh, Bernadette" userId="77834893-a293-4fb3-8acb-944ec01d2ef8" providerId="ADAL" clId="{6E04671A-0D4F-45EC-872A-D3E25C9A0862}" dt="2022-09-12T10:16:55.591" v="2188" actId="478"/>
          <ac:picMkLst>
            <pc:docMk/>
            <pc:sldMk cId="3312235002" sldId="273"/>
            <ac:picMk id="6" creationId="{514D632C-D228-4BB4-AE9E-9BFA36576138}"/>
          </ac:picMkLst>
        </pc:picChg>
        <pc:picChg chg="del">
          <ac:chgData name="McCullagh, Bernadette" userId="77834893-a293-4fb3-8acb-944ec01d2ef8" providerId="ADAL" clId="{6E04671A-0D4F-45EC-872A-D3E25C9A0862}" dt="2022-09-12T10:16:53.583" v="2184" actId="478"/>
          <ac:picMkLst>
            <pc:docMk/>
            <pc:sldMk cId="3312235002" sldId="273"/>
            <ac:picMk id="8" creationId="{150A96BE-C25C-4C55-8060-8A45E44ADB5D}"/>
          </ac:picMkLst>
        </pc:picChg>
        <pc:picChg chg="del">
          <ac:chgData name="McCullagh, Bernadette" userId="77834893-a293-4fb3-8acb-944ec01d2ef8" providerId="ADAL" clId="{6E04671A-0D4F-45EC-872A-D3E25C9A0862}" dt="2022-09-12T10:16:54.053" v="2185" actId="478"/>
          <ac:picMkLst>
            <pc:docMk/>
            <pc:sldMk cId="3312235002" sldId="273"/>
            <ac:picMk id="10" creationId="{D3FD1E3E-0312-4131-ACF5-FCB2D813D41C}"/>
          </ac:picMkLst>
        </pc:picChg>
        <pc:picChg chg="del">
          <ac:chgData name="McCullagh, Bernadette" userId="77834893-a293-4fb3-8acb-944ec01d2ef8" providerId="ADAL" clId="{6E04671A-0D4F-45EC-872A-D3E25C9A0862}" dt="2022-09-12T10:16:54.701" v="2186" actId="478"/>
          <ac:picMkLst>
            <pc:docMk/>
            <pc:sldMk cId="3312235002" sldId="273"/>
            <ac:picMk id="12" creationId="{935B790A-E2D9-48CF-850C-58DC3EFEFC22}"/>
          </ac:picMkLst>
        </pc:picChg>
        <pc:picChg chg="add mod">
          <ac:chgData name="McCullagh, Bernadette" userId="77834893-a293-4fb3-8acb-944ec01d2ef8" providerId="ADAL" clId="{6E04671A-0D4F-45EC-872A-D3E25C9A0862}" dt="2022-09-12T10:17:03.359" v="2189"/>
          <ac:picMkLst>
            <pc:docMk/>
            <pc:sldMk cId="3312235002" sldId="273"/>
            <ac:picMk id="16" creationId="{E05988ED-077F-4B4E-9785-484AAD0A6B46}"/>
          </ac:picMkLst>
        </pc:picChg>
        <pc:picChg chg="del">
          <ac:chgData name="McCullagh, Bernadette" userId="77834893-a293-4fb3-8acb-944ec01d2ef8" providerId="ADAL" clId="{6E04671A-0D4F-45EC-872A-D3E25C9A0862}" dt="2022-09-12T10:16:55.141" v="2187" actId="478"/>
          <ac:picMkLst>
            <pc:docMk/>
            <pc:sldMk cId="3312235002" sldId="273"/>
            <ac:picMk id="18" creationId="{A1A65709-BD72-4F22-B3FD-EE39422BE40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3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3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3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89C7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2838025" y="0"/>
            <a:ext cx="6291580" cy="2255520"/>
          </a:xfrm>
          <a:custGeom>
            <a:avLst/>
            <a:gdLst/>
            <a:ahLst/>
            <a:cxnLst/>
            <a:rect l="l" t="t" r="r" b="b"/>
            <a:pathLst>
              <a:path w="6291580" h="2255520">
                <a:moveTo>
                  <a:pt x="6291326" y="0"/>
                </a:moveTo>
                <a:lnTo>
                  <a:pt x="0" y="0"/>
                </a:lnTo>
                <a:lnTo>
                  <a:pt x="0" y="2255428"/>
                </a:lnTo>
                <a:lnTo>
                  <a:pt x="6291326" y="2255428"/>
                </a:lnTo>
                <a:lnTo>
                  <a:pt x="6291326" y="0"/>
                </a:lnTo>
                <a:close/>
              </a:path>
            </a:pathLst>
          </a:custGeom>
          <a:solidFill>
            <a:srgbClr val="6E80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2874253" y="167880"/>
            <a:ext cx="6255385" cy="1903730"/>
          </a:xfrm>
          <a:custGeom>
            <a:avLst/>
            <a:gdLst/>
            <a:ahLst/>
            <a:cxnLst/>
            <a:rect l="l" t="t" r="r" b="b"/>
            <a:pathLst>
              <a:path w="6255384" h="1903730">
                <a:moveTo>
                  <a:pt x="6255081" y="1903423"/>
                </a:moveTo>
                <a:lnTo>
                  <a:pt x="0" y="1903423"/>
                </a:lnTo>
                <a:lnTo>
                  <a:pt x="0" y="0"/>
                </a:lnTo>
                <a:lnTo>
                  <a:pt x="6255081" y="0"/>
                </a:lnTo>
                <a:lnTo>
                  <a:pt x="6255081" y="1903423"/>
                </a:lnTo>
                <a:close/>
              </a:path>
            </a:pathLst>
          </a:custGeom>
          <a:solidFill>
            <a:srgbClr val="758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7878165" y="785415"/>
            <a:ext cx="1251585" cy="1286510"/>
          </a:xfrm>
          <a:custGeom>
            <a:avLst/>
            <a:gdLst/>
            <a:ahLst/>
            <a:cxnLst/>
            <a:rect l="l" t="t" r="r" b="b"/>
            <a:pathLst>
              <a:path w="1251584" h="1286510">
                <a:moveTo>
                  <a:pt x="0" y="1285885"/>
                </a:moveTo>
                <a:lnTo>
                  <a:pt x="874" y="1237666"/>
                </a:lnTo>
                <a:lnTo>
                  <a:pt x="3476" y="1189894"/>
                </a:lnTo>
                <a:lnTo>
                  <a:pt x="7776" y="1142601"/>
                </a:lnTo>
                <a:lnTo>
                  <a:pt x="13742" y="1095819"/>
                </a:lnTo>
                <a:lnTo>
                  <a:pt x="21345" y="1049578"/>
                </a:lnTo>
                <a:lnTo>
                  <a:pt x="30553" y="1003909"/>
                </a:lnTo>
                <a:lnTo>
                  <a:pt x="41336" y="958843"/>
                </a:lnTo>
                <a:lnTo>
                  <a:pt x="53664" y="914412"/>
                </a:lnTo>
                <a:lnTo>
                  <a:pt x="67505" y="870646"/>
                </a:lnTo>
                <a:lnTo>
                  <a:pt x="82829" y="827577"/>
                </a:lnTo>
                <a:lnTo>
                  <a:pt x="99605" y="785236"/>
                </a:lnTo>
                <a:lnTo>
                  <a:pt x="117803" y="743654"/>
                </a:lnTo>
                <a:lnTo>
                  <a:pt x="137393" y="702862"/>
                </a:lnTo>
                <a:lnTo>
                  <a:pt x="158342" y="662891"/>
                </a:lnTo>
                <a:lnTo>
                  <a:pt x="180622" y="623771"/>
                </a:lnTo>
                <a:lnTo>
                  <a:pt x="204201" y="585535"/>
                </a:lnTo>
                <a:lnTo>
                  <a:pt x="229048" y="548213"/>
                </a:lnTo>
                <a:lnTo>
                  <a:pt x="255134" y="511837"/>
                </a:lnTo>
                <a:lnTo>
                  <a:pt x="282426" y="476437"/>
                </a:lnTo>
                <a:lnTo>
                  <a:pt x="310895" y="442044"/>
                </a:lnTo>
                <a:lnTo>
                  <a:pt x="340511" y="408690"/>
                </a:lnTo>
                <a:lnTo>
                  <a:pt x="371241" y="376406"/>
                </a:lnTo>
                <a:lnTo>
                  <a:pt x="403057" y="345223"/>
                </a:lnTo>
                <a:lnTo>
                  <a:pt x="435927" y="315171"/>
                </a:lnTo>
                <a:lnTo>
                  <a:pt x="469820" y="286282"/>
                </a:lnTo>
                <a:lnTo>
                  <a:pt x="504706" y="258588"/>
                </a:lnTo>
                <a:lnTo>
                  <a:pt x="540554" y="232118"/>
                </a:lnTo>
                <a:lnTo>
                  <a:pt x="577334" y="206905"/>
                </a:lnTo>
                <a:lnTo>
                  <a:pt x="615015" y="182978"/>
                </a:lnTo>
                <a:lnTo>
                  <a:pt x="653566" y="160371"/>
                </a:lnTo>
                <a:lnTo>
                  <a:pt x="692957" y="139112"/>
                </a:lnTo>
                <a:lnTo>
                  <a:pt x="733157" y="119234"/>
                </a:lnTo>
                <a:lnTo>
                  <a:pt x="774136" y="100768"/>
                </a:lnTo>
                <a:lnTo>
                  <a:pt x="815862" y="83744"/>
                </a:lnTo>
                <a:lnTo>
                  <a:pt x="858306" y="68195"/>
                </a:lnTo>
                <a:lnTo>
                  <a:pt x="901436" y="54150"/>
                </a:lnTo>
                <a:lnTo>
                  <a:pt x="945222" y="41641"/>
                </a:lnTo>
                <a:lnTo>
                  <a:pt x="989633" y="30699"/>
                </a:lnTo>
                <a:lnTo>
                  <a:pt x="1034639" y="21355"/>
                </a:lnTo>
                <a:lnTo>
                  <a:pt x="1080209" y="13640"/>
                </a:lnTo>
                <a:lnTo>
                  <a:pt x="1126312" y="7585"/>
                </a:lnTo>
                <a:lnTo>
                  <a:pt x="1172918" y="3222"/>
                </a:lnTo>
                <a:lnTo>
                  <a:pt x="1219996" y="582"/>
                </a:lnTo>
                <a:lnTo>
                  <a:pt x="1251185" y="0"/>
                </a:lnTo>
              </a:path>
            </a:pathLst>
          </a:custGeom>
          <a:ln w="289680">
            <a:solidFill>
              <a:srgbClr val="7F8E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3589393" y="873439"/>
            <a:ext cx="193675" cy="196215"/>
          </a:xfrm>
          <a:custGeom>
            <a:avLst/>
            <a:gdLst/>
            <a:ahLst/>
            <a:cxnLst/>
            <a:rect l="l" t="t" r="r" b="b"/>
            <a:pathLst>
              <a:path w="193675" h="196215">
                <a:moveTo>
                  <a:pt x="193125" y="195970"/>
                </a:moveTo>
                <a:lnTo>
                  <a:pt x="0" y="195970"/>
                </a:lnTo>
                <a:lnTo>
                  <a:pt x="193125" y="0"/>
                </a:lnTo>
                <a:lnTo>
                  <a:pt x="193125" y="195970"/>
                </a:lnTo>
                <a:close/>
              </a:path>
            </a:pathLst>
          </a:custGeom>
          <a:solidFill>
            <a:srgbClr val="BED7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6629" y="-41323"/>
            <a:ext cx="9178925" cy="14433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3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coventry.gov.uk/businesssustain" TargetMode="External"/><Relationship Id="rId4" Type="http://schemas.openxmlformats.org/officeDocument/2006/relationships/hyperlink" Target="mailto:businesssustain@coventry.gov.uk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hyperlink" Target="mailto:greenbusiness@coventry.gov.u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9.png"/><Relationship Id="rId21" Type="http://schemas.openxmlformats.org/officeDocument/2006/relationships/image" Target="../media/image34.png"/><Relationship Id="rId34" Type="http://schemas.openxmlformats.org/officeDocument/2006/relationships/image" Target="../media/image47.png"/><Relationship Id="rId42" Type="http://schemas.openxmlformats.org/officeDocument/2006/relationships/image" Target="../media/image52.png"/><Relationship Id="rId47" Type="http://schemas.openxmlformats.org/officeDocument/2006/relationships/image" Target="../media/image57.png"/><Relationship Id="rId50" Type="http://schemas.openxmlformats.org/officeDocument/2006/relationships/image" Target="../media/image60.png"/><Relationship Id="rId55" Type="http://schemas.openxmlformats.org/officeDocument/2006/relationships/image" Target="../media/image65.png"/><Relationship Id="rId63" Type="http://schemas.openxmlformats.org/officeDocument/2006/relationships/image" Target="../media/image73.png"/><Relationship Id="rId68" Type="http://schemas.openxmlformats.org/officeDocument/2006/relationships/image" Target="../media/image78.png"/><Relationship Id="rId76" Type="http://schemas.openxmlformats.org/officeDocument/2006/relationships/image" Target="../media/image86.png"/><Relationship Id="rId84" Type="http://schemas.openxmlformats.org/officeDocument/2006/relationships/image" Target="../media/image94.png"/><Relationship Id="rId89" Type="http://schemas.openxmlformats.org/officeDocument/2006/relationships/image" Target="../media/image99.png"/><Relationship Id="rId97" Type="http://schemas.openxmlformats.org/officeDocument/2006/relationships/image" Target="../media/image107.png"/><Relationship Id="rId7" Type="http://schemas.openxmlformats.org/officeDocument/2006/relationships/image" Target="../media/image20.png"/><Relationship Id="rId71" Type="http://schemas.openxmlformats.org/officeDocument/2006/relationships/image" Target="../media/image81.png"/><Relationship Id="rId92" Type="http://schemas.openxmlformats.org/officeDocument/2006/relationships/image" Target="../media/image102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9" Type="http://schemas.openxmlformats.org/officeDocument/2006/relationships/image" Target="../media/image42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32" Type="http://schemas.openxmlformats.org/officeDocument/2006/relationships/image" Target="../media/image45.png"/><Relationship Id="rId37" Type="http://schemas.openxmlformats.org/officeDocument/2006/relationships/image" Target="../media/image2.jpg"/><Relationship Id="rId40" Type="http://schemas.openxmlformats.org/officeDocument/2006/relationships/image" Target="../media/image50.png"/><Relationship Id="rId45" Type="http://schemas.openxmlformats.org/officeDocument/2006/relationships/image" Target="../media/image55.png"/><Relationship Id="rId53" Type="http://schemas.openxmlformats.org/officeDocument/2006/relationships/image" Target="../media/image63.png"/><Relationship Id="rId58" Type="http://schemas.openxmlformats.org/officeDocument/2006/relationships/image" Target="../media/image68.png"/><Relationship Id="rId66" Type="http://schemas.openxmlformats.org/officeDocument/2006/relationships/image" Target="../media/image76.png"/><Relationship Id="rId74" Type="http://schemas.openxmlformats.org/officeDocument/2006/relationships/image" Target="../media/image84.png"/><Relationship Id="rId79" Type="http://schemas.openxmlformats.org/officeDocument/2006/relationships/image" Target="../media/image89.png"/><Relationship Id="rId87" Type="http://schemas.openxmlformats.org/officeDocument/2006/relationships/image" Target="../media/image97.png"/><Relationship Id="rId5" Type="http://schemas.openxmlformats.org/officeDocument/2006/relationships/image" Target="../media/image18.png"/><Relationship Id="rId61" Type="http://schemas.openxmlformats.org/officeDocument/2006/relationships/image" Target="../media/image71.png"/><Relationship Id="rId82" Type="http://schemas.openxmlformats.org/officeDocument/2006/relationships/image" Target="../media/image92.png"/><Relationship Id="rId90" Type="http://schemas.openxmlformats.org/officeDocument/2006/relationships/image" Target="../media/image100.png"/><Relationship Id="rId95" Type="http://schemas.openxmlformats.org/officeDocument/2006/relationships/image" Target="../media/image105.png"/><Relationship Id="rId19" Type="http://schemas.openxmlformats.org/officeDocument/2006/relationships/image" Target="../media/image3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png"/><Relationship Id="rId30" Type="http://schemas.openxmlformats.org/officeDocument/2006/relationships/image" Target="../media/image43.png"/><Relationship Id="rId35" Type="http://schemas.openxmlformats.org/officeDocument/2006/relationships/image" Target="../media/image48.png"/><Relationship Id="rId43" Type="http://schemas.openxmlformats.org/officeDocument/2006/relationships/image" Target="../media/image53.png"/><Relationship Id="rId48" Type="http://schemas.openxmlformats.org/officeDocument/2006/relationships/image" Target="../media/image58.png"/><Relationship Id="rId56" Type="http://schemas.openxmlformats.org/officeDocument/2006/relationships/image" Target="../media/image66.png"/><Relationship Id="rId64" Type="http://schemas.openxmlformats.org/officeDocument/2006/relationships/image" Target="../media/image74.png"/><Relationship Id="rId69" Type="http://schemas.openxmlformats.org/officeDocument/2006/relationships/image" Target="../media/image79.png"/><Relationship Id="rId77" Type="http://schemas.openxmlformats.org/officeDocument/2006/relationships/image" Target="../media/image87.png"/><Relationship Id="rId100" Type="http://schemas.openxmlformats.org/officeDocument/2006/relationships/image" Target="../media/image5.jpeg"/><Relationship Id="rId8" Type="http://schemas.openxmlformats.org/officeDocument/2006/relationships/image" Target="../media/image21.png"/><Relationship Id="rId51" Type="http://schemas.openxmlformats.org/officeDocument/2006/relationships/image" Target="../media/image61.png"/><Relationship Id="rId72" Type="http://schemas.openxmlformats.org/officeDocument/2006/relationships/image" Target="../media/image82.png"/><Relationship Id="rId80" Type="http://schemas.openxmlformats.org/officeDocument/2006/relationships/image" Target="../media/image90.png"/><Relationship Id="rId85" Type="http://schemas.openxmlformats.org/officeDocument/2006/relationships/image" Target="../media/image95.png"/><Relationship Id="rId93" Type="http://schemas.openxmlformats.org/officeDocument/2006/relationships/image" Target="../media/image103.png"/><Relationship Id="rId98" Type="http://schemas.openxmlformats.org/officeDocument/2006/relationships/image" Target="../media/image108.png"/><Relationship Id="rId3" Type="http://schemas.openxmlformats.org/officeDocument/2006/relationships/image" Target="../media/image16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33" Type="http://schemas.openxmlformats.org/officeDocument/2006/relationships/image" Target="../media/image46.png"/><Relationship Id="rId38" Type="http://schemas.openxmlformats.org/officeDocument/2006/relationships/image" Target="../media/image3.png"/><Relationship Id="rId46" Type="http://schemas.openxmlformats.org/officeDocument/2006/relationships/image" Target="../media/image56.png"/><Relationship Id="rId59" Type="http://schemas.openxmlformats.org/officeDocument/2006/relationships/image" Target="../media/image69.png"/><Relationship Id="rId67" Type="http://schemas.openxmlformats.org/officeDocument/2006/relationships/image" Target="../media/image77.png"/><Relationship Id="rId20" Type="http://schemas.openxmlformats.org/officeDocument/2006/relationships/image" Target="../media/image33.png"/><Relationship Id="rId41" Type="http://schemas.openxmlformats.org/officeDocument/2006/relationships/image" Target="../media/image51.png"/><Relationship Id="rId54" Type="http://schemas.openxmlformats.org/officeDocument/2006/relationships/image" Target="../media/image64.png"/><Relationship Id="rId62" Type="http://schemas.openxmlformats.org/officeDocument/2006/relationships/image" Target="../media/image72.png"/><Relationship Id="rId70" Type="http://schemas.openxmlformats.org/officeDocument/2006/relationships/image" Target="../media/image80.png"/><Relationship Id="rId75" Type="http://schemas.openxmlformats.org/officeDocument/2006/relationships/image" Target="../media/image85.png"/><Relationship Id="rId83" Type="http://schemas.openxmlformats.org/officeDocument/2006/relationships/image" Target="../media/image93.png"/><Relationship Id="rId88" Type="http://schemas.openxmlformats.org/officeDocument/2006/relationships/image" Target="../media/image98.png"/><Relationship Id="rId91" Type="http://schemas.openxmlformats.org/officeDocument/2006/relationships/image" Target="../media/image101.png"/><Relationship Id="rId96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36" Type="http://schemas.openxmlformats.org/officeDocument/2006/relationships/image" Target="../media/image1.png"/><Relationship Id="rId49" Type="http://schemas.openxmlformats.org/officeDocument/2006/relationships/image" Target="../media/image59.png"/><Relationship Id="rId57" Type="http://schemas.openxmlformats.org/officeDocument/2006/relationships/image" Target="../media/image67.png"/><Relationship Id="rId10" Type="http://schemas.openxmlformats.org/officeDocument/2006/relationships/image" Target="../media/image23.png"/><Relationship Id="rId31" Type="http://schemas.openxmlformats.org/officeDocument/2006/relationships/image" Target="../media/image44.png"/><Relationship Id="rId44" Type="http://schemas.openxmlformats.org/officeDocument/2006/relationships/image" Target="../media/image54.png"/><Relationship Id="rId52" Type="http://schemas.openxmlformats.org/officeDocument/2006/relationships/image" Target="../media/image62.png"/><Relationship Id="rId60" Type="http://schemas.openxmlformats.org/officeDocument/2006/relationships/image" Target="../media/image70.png"/><Relationship Id="rId65" Type="http://schemas.openxmlformats.org/officeDocument/2006/relationships/image" Target="../media/image75.png"/><Relationship Id="rId73" Type="http://schemas.openxmlformats.org/officeDocument/2006/relationships/image" Target="../media/image83.png"/><Relationship Id="rId78" Type="http://schemas.openxmlformats.org/officeDocument/2006/relationships/image" Target="../media/image88.png"/><Relationship Id="rId81" Type="http://schemas.openxmlformats.org/officeDocument/2006/relationships/image" Target="../media/image91.png"/><Relationship Id="rId86" Type="http://schemas.openxmlformats.org/officeDocument/2006/relationships/image" Target="../media/image96.png"/><Relationship Id="rId94" Type="http://schemas.openxmlformats.org/officeDocument/2006/relationships/image" Target="../media/image104.png"/><Relationship Id="rId99" Type="http://schemas.openxmlformats.org/officeDocument/2006/relationships/image" Target="../media/image109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9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3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12" Type="http://schemas.openxmlformats.org/officeDocument/2006/relationships/image" Target="../media/image2.jp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1.png"/><Relationship Id="rId5" Type="http://schemas.openxmlformats.org/officeDocument/2006/relationships/image" Target="../media/image113.png"/><Relationship Id="rId10" Type="http://schemas.openxmlformats.org/officeDocument/2006/relationships/image" Target="../media/image5.jpeg"/><Relationship Id="rId4" Type="http://schemas.openxmlformats.org/officeDocument/2006/relationships/image" Target="../media/image112.png"/><Relationship Id="rId9" Type="http://schemas.openxmlformats.org/officeDocument/2006/relationships/image" Target="../media/image1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23.png"/><Relationship Id="rId3" Type="http://schemas.openxmlformats.org/officeDocument/2006/relationships/image" Target="../media/image16.png"/><Relationship Id="rId7" Type="http://schemas.openxmlformats.org/officeDocument/2006/relationships/image" Target="../media/image3.png"/><Relationship Id="rId12" Type="http://schemas.openxmlformats.org/officeDocument/2006/relationships/image" Target="../media/image122.png"/><Relationship Id="rId2" Type="http://schemas.openxmlformats.org/officeDocument/2006/relationships/image" Target="../media/image15.png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11" Type="http://schemas.openxmlformats.org/officeDocument/2006/relationships/image" Target="../media/image121.png"/><Relationship Id="rId5" Type="http://schemas.openxmlformats.org/officeDocument/2006/relationships/image" Target="../media/image1.png"/><Relationship Id="rId15" Type="http://schemas.openxmlformats.org/officeDocument/2006/relationships/image" Target="../media/image125.png"/><Relationship Id="rId10" Type="http://schemas.openxmlformats.org/officeDocument/2006/relationships/image" Target="../media/image120.png"/><Relationship Id="rId4" Type="http://schemas.openxmlformats.org/officeDocument/2006/relationships/image" Target="../media/image17.png"/><Relationship Id="rId9" Type="http://schemas.openxmlformats.org/officeDocument/2006/relationships/image" Target="../media/image119.png"/><Relationship Id="rId14" Type="http://schemas.openxmlformats.org/officeDocument/2006/relationships/image" Target="../media/image1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object 22"/>
          <p:cNvGrpSpPr/>
          <p:nvPr/>
        </p:nvGrpSpPr>
        <p:grpSpPr>
          <a:xfrm>
            <a:off x="7241773" y="9499187"/>
            <a:ext cx="12862560" cy="1809750"/>
            <a:chOff x="7241773" y="9499187"/>
            <a:chExt cx="12862560" cy="1809750"/>
          </a:xfrm>
        </p:grpSpPr>
        <p:sp>
          <p:nvSpPr>
            <p:cNvPr id="23" name="object 23"/>
            <p:cNvSpPr/>
            <p:nvPr/>
          </p:nvSpPr>
          <p:spPr>
            <a:xfrm>
              <a:off x="7241773" y="9499187"/>
              <a:ext cx="12862560" cy="1809750"/>
            </a:xfrm>
            <a:custGeom>
              <a:avLst/>
              <a:gdLst/>
              <a:ahLst/>
              <a:cxnLst/>
              <a:rect l="l" t="t" r="r" b="b"/>
              <a:pathLst>
                <a:path w="12862560" h="1809750">
                  <a:moveTo>
                    <a:pt x="12862326" y="0"/>
                  </a:moveTo>
                  <a:lnTo>
                    <a:pt x="910112" y="0"/>
                  </a:lnTo>
                  <a:lnTo>
                    <a:pt x="0" y="1809368"/>
                  </a:lnTo>
                  <a:lnTo>
                    <a:pt x="12862326" y="1809368"/>
                  </a:lnTo>
                  <a:lnTo>
                    <a:pt x="128623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85492" y="9997028"/>
              <a:ext cx="3143363" cy="85918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78714" y="9930872"/>
              <a:ext cx="2357493" cy="88317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68868" y="9987621"/>
              <a:ext cx="1528033" cy="928575"/>
            </a:xfrm>
            <a:prstGeom prst="rect">
              <a:avLst/>
            </a:prstGeom>
          </p:spPr>
        </p:pic>
      </p:grpSp>
      <p:pic>
        <p:nvPicPr>
          <p:cNvPr id="45" name="object 4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6426" y="6187135"/>
            <a:ext cx="5691998" cy="4729061"/>
          </a:xfrm>
          <a:prstGeom prst="rect">
            <a:avLst/>
          </a:prstGeom>
        </p:spPr>
      </p:pic>
      <p:sp>
        <p:nvSpPr>
          <p:cNvPr id="52" name="object 52"/>
          <p:cNvSpPr/>
          <p:nvPr/>
        </p:nvSpPr>
        <p:spPr>
          <a:xfrm>
            <a:off x="17609934" y="6866806"/>
            <a:ext cx="100965" cy="62865"/>
          </a:xfrm>
          <a:custGeom>
            <a:avLst/>
            <a:gdLst/>
            <a:ahLst/>
            <a:cxnLst/>
            <a:rect l="l" t="t" r="r" b="b"/>
            <a:pathLst>
              <a:path w="100965" h="62865">
                <a:moveTo>
                  <a:pt x="50260" y="0"/>
                </a:moveTo>
                <a:lnTo>
                  <a:pt x="30697" y="2468"/>
                </a:lnTo>
                <a:lnTo>
                  <a:pt x="14721" y="9199"/>
                </a:lnTo>
                <a:lnTo>
                  <a:pt x="3949" y="19183"/>
                </a:lnTo>
                <a:lnTo>
                  <a:pt x="0" y="31412"/>
                </a:lnTo>
                <a:lnTo>
                  <a:pt x="3949" y="43641"/>
                </a:lnTo>
                <a:lnTo>
                  <a:pt x="14721" y="53626"/>
                </a:lnTo>
                <a:lnTo>
                  <a:pt x="30697" y="60357"/>
                </a:lnTo>
                <a:lnTo>
                  <a:pt x="50260" y="62825"/>
                </a:lnTo>
                <a:lnTo>
                  <a:pt x="69823" y="60357"/>
                </a:lnTo>
                <a:lnTo>
                  <a:pt x="85798" y="53626"/>
                </a:lnTo>
                <a:lnTo>
                  <a:pt x="96570" y="43641"/>
                </a:lnTo>
                <a:lnTo>
                  <a:pt x="100520" y="31412"/>
                </a:lnTo>
                <a:lnTo>
                  <a:pt x="96570" y="19183"/>
                </a:lnTo>
                <a:lnTo>
                  <a:pt x="85798" y="9199"/>
                </a:lnTo>
                <a:lnTo>
                  <a:pt x="69823" y="2468"/>
                </a:lnTo>
                <a:lnTo>
                  <a:pt x="50260" y="0"/>
                </a:lnTo>
                <a:close/>
              </a:path>
            </a:pathLst>
          </a:custGeom>
          <a:solidFill>
            <a:srgbClr val="6E80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39362" y="2269825"/>
            <a:ext cx="19265265" cy="48895"/>
          </a:xfrm>
          <a:custGeom>
            <a:avLst/>
            <a:gdLst/>
            <a:ahLst/>
            <a:cxnLst/>
            <a:rect l="l" t="t" r="r" b="b"/>
            <a:pathLst>
              <a:path w="19265265" h="48894">
                <a:moveTo>
                  <a:pt x="0" y="48428"/>
                </a:moveTo>
                <a:lnTo>
                  <a:pt x="19264737" y="0"/>
                </a:lnTo>
              </a:path>
            </a:pathLst>
          </a:custGeom>
          <a:ln w="251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7" name="Picture 56" descr="Text&#10;&#10;Description automatically generated">
            <a:extLst>
              <a:ext uri="{FF2B5EF4-FFF2-40B4-BE49-F238E27FC236}">
                <a16:creationId xmlns:a16="http://schemas.microsoft.com/office/drawing/2014/main" id="{01016C24-81FF-4282-994E-50C6DCE834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048" y="-7089"/>
            <a:ext cx="7181528" cy="2254567"/>
          </a:xfrm>
          <a:prstGeom prst="rect">
            <a:avLst/>
          </a:prstGeom>
        </p:spPr>
      </p:pic>
      <p:sp>
        <p:nvSpPr>
          <p:cNvPr id="55" name="object 29">
            <a:extLst>
              <a:ext uri="{FF2B5EF4-FFF2-40B4-BE49-F238E27FC236}">
                <a16:creationId xmlns:a16="http://schemas.microsoft.com/office/drawing/2014/main" id="{46F7B927-8331-4F15-BEB1-8EBAEA42A72B}"/>
              </a:ext>
            </a:extLst>
          </p:cNvPr>
          <p:cNvSpPr txBox="1">
            <a:spLocks/>
          </p:cNvSpPr>
          <p:nvPr/>
        </p:nvSpPr>
        <p:spPr>
          <a:xfrm>
            <a:off x="276426" y="681665"/>
            <a:ext cx="13661824" cy="1242648"/>
          </a:xfrm>
          <a:prstGeom prst="rect">
            <a:avLst/>
          </a:prstGeom>
        </p:spPr>
        <p:txBody>
          <a:bodyPr vert="horz" wrap="square" lIns="0" tIns="11430" rIns="0" bIns="0" rtlCol="0" anchor="t">
            <a:spAutoFit/>
          </a:bodyPr>
          <a:lstStyle>
            <a:lvl1pPr>
              <a:defRPr sz="930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90"/>
              </a:spcBef>
            </a:pPr>
            <a:r>
              <a:rPr lang="en-GB" sz="8000" kern="0" spc="-300"/>
              <a:t>Green Business Programme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BCD37B-1842-4F7E-8628-4BE4C9762EEA}"/>
              </a:ext>
            </a:extLst>
          </p:cNvPr>
          <p:cNvSpPr txBox="1"/>
          <p:nvPr/>
        </p:nvSpPr>
        <p:spPr>
          <a:xfrm>
            <a:off x="1593850" y="3642521"/>
            <a:ext cx="16383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8000" b="1" dirty="0">
                <a:solidFill>
                  <a:schemeClr val="bg1"/>
                </a:solidFill>
                <a:latin typeface="Conduit"/>
              </a:rPr>
              <a:t>Bernie McCullagh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8000" b="1" dirty="0">
                <a:solidFill>
                  <a:schemeClr val="bg1"/>
                </a:solidFill>
                <a:latin typeface="Conduit"/>
              </a:rPr>
              <a:t>Business Energy Advisor</a:t>
            </a:r>
          </a:p>
          <a:p>
            <a:endParaRPr lang="en-GB" dirty="0"/>
          </a:p>
        </p:txBody>
      </p:sp>
      <p:pic>
        <p:nvPicPr>
          <p:cNvPr id="18" name="Picture 17" descr="A picture containing laying&#10;&#10;Description automatically generated">
            <a:extLst>
              <a:ext uri="{FF2B5EF4-FFF2-40B4-BE49-F238E27FC236}">
                <a16:creationId xmlns:a16="http://schemas.microsoft.com/office/drawing/2014/main" id="{1F075362-3409-42AB-AA92-C817A47EDE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684483" y="5671184"/>
            <a:ext cx="3850901" cy="308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81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object 22"/>
          <p:cNvGrpSpPr/>
          <p:nvPr/>
        </p:nvGrpSpPr>
        <p:grpSpPr>
          <a:xfrm>
            <a:off x="7241773" y="9499187"/>
            <a:ext cx="12862560" cy="1809750"/>
            <a:chOff x="7241773" y="9499187"/>
            <a:chExt cx="12862560" cy="1809750"/>
          </a:xfrm>
        </p:grpSpPr>
        <p:sp>
          <p:nvSpPr>
            <p:cNvPr id="23" name="object 23"/>
            <p:cNvSpPr/>
            <p:nvPr/>
          </p:nvSpPr>
          <p:spPr>
            <a:xfrm>
              <a:off x="7241773" y="9499187"/>
              <a:ext cx="12862560" cy="1809750"/>
            </a:xfrm>
            <a:custGeom>
              <a:avLst/>
              <a:gdLst/>
              <a:ahLst/>
              <a:cxnLst/>
              <a:rect l="l" t="t" r="r" b="b"/>
              <a:pathLst>
                <a:path w="12862560" h="1809750">
                  <a:moveTo>
                    <a:pt x="12862326" y="0"/>
                  </a:moveTo>
                  <a:lnTo>
                    <a:pt x="910112" y="0"/>
                  </a:lnTo>
                  <a:lnTo>
                    <a:pt x="0" y="1809368"/>
                  </a:lnTo>
                  <a:lnTo>
                    <a:pt x="12862326" y="1809368"/>
                  </a:lnTo>
                  <a:lnTo>
                    <a:pt x="128623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85492" y="9997028"/>
              <a:ext cx="3143363" cy="85918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78714" y="9930872"/>
              <a:ext cx="2357493" cy="88317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68868" y="9987621"/>
              <a:ext cx="1528033" cy="928575"/>
            </a:xfrm>
            <a:prstGeom prst="rect">
              <a:avLst/>
            </a:prstGeom>
          </p:spPr>
        </p:pic>
      </p:grpSp>
      <p:pic>
        <p:nvPicPr>
          <p:cNvPr id="45" name="object 4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6426" y="6187135"/>
            <a:ext cx="5691998" cy="4729061"/>
          </a:xfrm>
          <a:prstGeom prst="rect">
            <a:avLst/>
          </a:prstGeom>
        </p:spPr>
      </p:pic>
      <p:sp>
        <p:nvSpPr>
          <p:cNvPr id="51" name="object 51"/>
          <p:cNvSpPr txBox="1"/>
          <p:nvPr/>
        </p:nvSpPr>
        <p:spPr>
          <a:xfrm>
            <a:off x="16502143" y="7403991"/>
            <a:ext cx="2206625" cy="160909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just">
              <a:lnSpc>
                <a:spcPts val="3254"/>
              </a:lnSpc>
              <a:spcBef>
                <a:spcPts val="114"/>
              </a:spcBef>
            </a:pPr>
            <a:r>
              <a:rPr sz="2950" spc="-40">
                <a:solidFill>
                  <a:srgbClr val="89C765"/>
                </a:solidFill>
                <a:latin typeface="Gill Sans MT"/>
                <a:cs typeface="Gill Sans MT"/>
              </a:rPr>
              <a:t>S</a:t>
            </a:r>
            <a:r>
              <a:rPr sz="2950" spc="-35">
                <a:solidFill>
                  <a:srgbClr val="89C765"/>
                </a:solidFill>
                <a:latin typeface="Gill Sans MT"/>
                <a:cs typeface="Gill Sans MT"/>
              </a:rPr>
              <a:t>i</a:t>
            </a:r>
            <a:r>
              <a:rPr sz="2950" spc="-65">
                <a:solidFill>
                  <a:srgbClr val="89C765"/>
                </a:solidFill>
                <a:latin typeface="Gill Sans MT"/>
                <a:cs typeface="Gill Sans MT"/>
              </a:rPr>
              <a:t>n</a:t>
            </a:r>
            <a:r>
              <a:rPr sz="2950" spc="-25">
                <a:solidFill>
                  <a:srgbClr val="89C765"/>
                </a:solidFill>
                <a:latin typeface="Gill Sans MT"/>
                <a:cs typeface="Gill Sans MT"/>
              </a:rPr>
              <a:t>c</a:t>
            </a:r>
            <a:r>
              <a:rPr sz="2950" spc="-50">
                <a:solidFill>
                  <a:srgbClr val="89C765"/>
                </a:solidFill>
                <a:latin typeface="Gill Sans MT"/>
                <a:cs typeface="Gill Sans MT"/>
              </a:rPr>
              <a:t>e</a:t>
            </a:r>
            <a:r>
              <a:rPr sz="2950" spc="-290">
                <a:solidFill>
                  <a:srgbClr val="89C765"/>
                </a:solidFill>
                <a:latin typeface="Gill Sans MT"/>
                <a:cs typeface="Gill Sans MT"/>
              </a:rPr>
              <a:t> </a:t>
            </a:r>
            <a:r>
              <a:rPr sz="2950">
                <a:solidFill>
                  <a:srgbClr val="89C765"/>
                </a:solidFill>
                <a:latin typeface="Gill Sans MT"/>
                <a:cs typeface="Gill Sans MT"/>
              </a:rPr>
              <a:t>2</a:t>
            </a:r>
            <a:r>
              <a:rPr sz="2950" spc="-50">
                <a:solidFill>
                  <a:srgbClr val="89C765"/>
                </a:solidFill>
                <a:latin typeface="Gill Sans MT"/>
                <a:cs typeface="Gill Sans MT"/>
              </a:rPr>
              <a:t>0</a:t>
            </a:r>
            <a:r>
              <a:rPr sz="2950" spc="-25">
                <a:solidFill>
                  <a:srgbClr val="89C765"/>
                </a:solidFill>
                <a:latin typeface="Gill Sans MT"/>
                <a:cs typeface="Gill Sans MT"/>
              </a:rPr>
              <a:t>1</a:t>
            </a:r>
            <a:r>
              <a:rPr sz="2950" spc="15">
                <a:solidFill>
                  <a:srgbClr val="89C765"/>
                </a:solidFill>
                <a:latin typeface="Gill Sans MT"/>
                <a:cs typeface="Gill Sans MT"/>
              </a:rPr>
              <a:t>8</a:t>
            </a:r>
            <a:r>
              <a:rPr sz="2950" spc="5">
                <a:solidFill>
                  <a:srgbClr val="89C765"/>
                </a:solidFill>
                <a:latin typeface="Gill Sans MT"/>
                <a:cs typeface="Gill Sans MT"/>
              </a:rPr>
              <a:t>,</a:t>
            </a:r>
            <a:endParaRPr sz="2950">
              <a:latin typeface="Gill Sans MT"/>
              <a:cs typeface="Gill Sans MT"/>
            </a:endParaRPr>
          </a:p>
          <a:p>
            <a:pPr marL="12700" marR="5080" algn="just">
              <a:lnSpc>
                <a:spcPts val="2970"/>
              </a:lnSpc>
              <a:spcBef>
                <a:spcPts val="290"/>
              </a:spcBef>
            </a:pPr>
            <a:r>
              <a:rPr sz="2950" spc="-10">
                <a:solidFill>
                  <a:srgbClr val="89C765"/>
                </a:solidFill>
                <a:latin typeface="Gill Sans MT"/>
                <a:cs typeface="Gill Sans MT"/>
              </a:rPr>
              <a:t>3</a:t>
            </a:r>
            <a:r>
              <a:rPr sz="2950" spc="35">
                <a:solidFill>
                  <a:srgbClr val="89C765"/>
                </a:solidFill>
                <a:latin typeface="Gill Sans MT"/>
                <a:cs typeface="Gill Sans MT"/>
              </a:rPr>
              <a:t>0</a:t>
            </a:r>
            <a:r>
              <a:rPr sz="2950" spc="-290">
                <a:solidFill>
                  <a:srgbClr val="89C765"/>
                </a:solidFill>
                <a:latin typeface="Gill Sans MT"/>
                <a:cs typeface="Gill Sans MT"/>
              </a:rPr>
              <a:t> </a:t>
            </a:r>
            <a:r>
              <a:rPr sz="2950" spc="-50">
                <a:solidFill>
                  <a:srgbClr val="89C765"/>
                </a:solidFill>
                <a:latin typeface="Gill Sans MT"/>
                <a:cs typeface="Gill Sans MT"/>
              </a:rPr>
              <a:t>ev</a:t>
            </a:r>
            <a:r>
              <a:rPr sz="2950" spc="-85">
                <a:solidFill>
                  <a:srgbClr val="89C765"/>
                </a:solidFill>
                <a:latin typeface="Gill Sans MT"/>
                <a:cs typeface="Gill Sans MT"/>
              </a:rPr>
              <a:t>e</a:t>
            </a:r>
            <a:r>
              <a:rPr sz="2950" spc="-30">
                <a:solidFill>
                  <a:srgbClr val="89C765"/>
                </a:solidFill>
                <a:latin typeface="Gill Sans MT"/>
                <a:cs typeface="Gill Sans MT"/>
              </a:rPr>
              <a:t>n</a:t>
            </a:r>
            <a:r>
              <a:rPr sz="2950" spc="45">
                <a:solidFill>
                  <a:srgbClr val="89C765"/>
                </a:solidFill>
                <a:latin typeface="Gill Sans MT"/>
                <a:cs typeface="Gill Sans MT"/>
              </a:rPr>
              <a:t>t</a:t>
            </a:r>
            <a:r>
              <a:rPr sz="2950" spc="65">
                <a:solidFill>
                  <a:srgbClr val="89C765"/>
                </a:solidFill>
                <a:latin typeface="Gill Sans MT"/>
                <a:cs typeface="Gill Sans MT"/>
              </a:rPr>
              <a:t>s</a:t>
            </a:r>
            <a:r>
              <a:rPr sz="2950" spc="-290">
                <a:solidFill>
                  <a:srgbClr val="89C765"/>
                </a:solidFill>
                <a:latin typeface="Gill Sans MT"/>
                <a:cs typeface="Gill Sans MT"/>
              </a:rPr>
              <a:t> </a:t>
            </a:r>
            <a:r>
              <a:rPr sz="2950" spc="-90">
                <a:solidFill>
                  <a:srgbClr val="89C765"/>
                </a:solidFill>
                <a:latin typeface="Gill Sans MT"/>
                <a:cs typeface="Gill Sans MT"/>
              </a:rPr>
              <a:t>h</a:t>
            </a:r>
            <a:r>
              <a:rPr sz="2950" spc="125">
                <a:solidFill>
                  <a:srgbClr val="89C765"/>
                </a:solidFill>
                <a:latin typeface="Gill Sans MT"/>
                <a:cs typeface="Gill Sans MT"/>
              </a:rPr>
              <a:t>a</a:t>
            </a:r>
            <a:r>
              <a:rPr sz="2950" spc="-40">
                <a:solidFill>
                  <a:srgbClr val="89C765"/>
                </a:solidFill>
                <a:latin typeface="Gill Sans MT"/>
                <a:cs typeface="Gill Sans MT"/>
              </a:rPr>
              <a:t>ve  </a:t>
            </a:r>
            <a:r>
              <a:rPr sz="2950" spc="-90">
                <a:solidFill>
                  <a:srgbClr val="89C765"/>
                </a:solidFill>
                <a:latin typeface="Gill Sans MT"/>
                <a:cs typeface="Gill Sans MT"/>
              </a:rPr>
              <a:t>b</a:t>
            </a:r>
            <a:r>
              <a:rPr sz="2950" spc="-70">
                <a:solidFill>
                  <a:srgbClr val="89C765"/>
                </a:solidFill>
                <a:latin typeface="Gill Sans MT"/>
                <a:cs typeface="Gill Sans MT"/>
              </a:rPr>
              <a:t>e</a:t>
            </a:r>
            <a:r>
              <a:rPr sz="2950" spc="-95">
                <a:solidFill>
                  <a:srgbClr val="89C765"/>
                </a:solidFill>
                <a:latin typeface="Gill Sans MT"/>
                <a:cs typeface="Gill Sans MT"/>
              </a:rPr>
              <a:t>e</a:t>
            </a:r>
            <a:r>
              <a:rPr sz="2950" spc="-25">
                <a:solidFill>
                  <a:srgbClr val="89C765"/>
                </a:solidFill>
                <a:latin typeface="Gill Sans MT"/>
                <a:cs typeface="Gill Sans MT"/>
              </a:rPr>
              <a:t>n</a:t>
            </a:r>
            <a:r>
              <a:rPr sz="2950" spc="-290">
                <a:solidFill>
                  <a:srgbClr val="89C765"/>
                </a:solidFill>
                <a:latin typeface="Gill Sans MT"/>
                <a:cs typeface="Gill Sans MT"/>
              </a:rPr>
              <a:t> </a:t>
            </a:r>
            <a:r>
              <a:rPr sz="2950" spc="-70">
                <a:solidFill>
                  <a:srgbClr val="89C765"/>
                </a:solidFill>
                <a:latin typeface="Gill Sans MT"/>
                <a:cs typeface="Gill Sans MT"/>
              </a:rPr>
              <a:t>h</a:t>
            </a:r>
            <a:r>
              <a:rPr sz="2950" spc="-275">
                <a:solidFill>
                  <a:srgbClr val="89C765"/>
                </a:solidFill>
                <a:latin typeface="Gill Sans MT"/>
                <a:cs typeface="Gill Sans MT"/>
              </a:rPr>
              <a:t>o</a:t>
            </a:r>
            <a:r>
              <a:rPr sz="2950" spc="220">
                <a:solidFill>
                  <a:srgbClr val="89C765"/>
                </a:solidFill>
                <a:latin typeface="Gill Sans MT"/>
                <a:cs typeface="Gill Sans MT"/>
              </a:rPr>
              <a:t>s</a:t>
            </a:r>
            <a:r>
              <a:rPr sz="2950" spc="-95">
                <a:solidFill>
                  <a:srgbClr val="89C765"/>
                </a:solidFill>
                <a:latin typeface="Gill Sans MT"/>
                <a:cs typeface="Gill Sans MT"/>
              </a:rPr>
              <a:t>t</a:t>
            </a:r>
            <a:r>
              <a:rPr sz="2950" spc="-70">
                <a:solidFill>
                  <a:srgbClr val="89C765"/>
                </a:solidFill>
                <a:latin typeface="Gill Sans MT"/>
                <a:cs typeface="Gill Sans MT"/>
              </a:rPr>
              <a:t>e</a:t>
            </a:r>
            <a:r>
              <a:rPr sz="2950" spc="-95">
                <a:solidFill>
                  <a:srgbClr val="89C765"/>
                </a:solidFill>
                <a:latin typeface="Gill Sans MT"/>
                <a:cs typeface="Gill Sans MT"/>
              </a:rPr>
              <a:t>d</a:t>
            </a:r>
            <a:r>
              <a:rPr sz="2950" spc="-290">
                <a:solidFill>
                  <a:srgbClr val="89C765"/>
                </a:solidFill>
                <a:latin typeface="Gill Sans MT"/>
                <a:cs typeface="Gill Sans MT"/>
              </a:rPr>
              <a:t> </a:t>
            </a:r>
            <a:r>
              <a:rPr sz="2950" spc="-95">
                <a:solidFill>
                  <a:srgbClr val="89C765"/>
                </a:solidFill>
                <a:latin typeface="Gill Sans MT"/>
                <a:cs typeface="Gill Sans MT"/>
              </a:rPr>
              <a:t>b</a:t>
            </a:r>
            <a:r>
              <a:rPr sz="2950" spc="100">
                <a:solidFill>
                  <a:srgbClr val="89C765"/>
                </a:solidFill>
                <a:latin typeface="Gill Sans MT"/>
                <a:cs typeface="Gill Sans MT"/>
              </a:rPr>
              <a:t>y  </a:t>
            </a:r>
            <a:r>
              <a:rPr sz="2950" spc="-80">
                <a:solidFill>
                  <a:srgbClr val="89C765"/>
                </a:solidFill>
                <a:latin typeface="Gill Sans MT"/>
                <a:cs typeface="Gill Sans MT"/>
              </a:rPr>
              <a:t>th</a:t>
            </a:r>
            <a:r>
              <a:rPr sz="2950" spc="-50">
                <a:solidFill>
                  <a:srgbClr val="89C765"/>
                </a:solidFill>
                <a:latin typeface="Gill Sans MT"/>
                <a:cs typeface="Gill Sans MT"/>
              </a:rPr>
              <a:t>e</a:t>
            </a:r>
            <a:r>
              <a:rPr sz="2950" spc="-290">
                <a:solidFill>
                  <a:srgbClr val="89C765"/>
                </a:solidFill>
                <a:latin typeface="Gill Sans MT"/>
                <a:cs typeface="Gill Sans MT"/>
              </a:rPr>
              <a:t> </a:t>
            </a:r>
            <a:r>
              <a:rPr sz="2950" spc="-105">
                <a:solidFill>
                  <a:srgbClr val="89C765"/>
                </a:solidFill>
                <a:latin typeface="Gill Sans MT"/>
                <a:cs typeface="Gill Sans MT"/>
              </a:rPr>
              <a:t>p</a:t>
            </a:r>
            <a:r>
              <a:rPr sz="2950" spc="-225">
                <a:solidFill>
                  <a:srgbClr val="89C765"/>
                </a:solidFill>
                <a:latin typeface="Gill Sans MT"/>
                <a:cs typeface="Gill Sans MT"/>
              </a:rPr>
              <a:t>r</a:t>
            </a:r>
            <a:r>
              <a:rPr sz="2950" spc="-285">
                <a:solidFill>
                  <a:srgbClr val="89C765"/>
                </a:solidFill>
                <a:latin typeface="Gill Sans MT"/>
                <a:cs typeface="Gill Sans MT"/>
              </a:rPr>
              <a:t>o</a:t>
            </a:r>
            <a:r>
              <a:rPr sz="2950" spc="90">
                <a:solidFill>
                  <a:srgbClr val="89C765"/>
                </a:solidFill>
                <a:latin typeface="Gill Sans MT"/>
                <a:cs typeface="Gill Sans MT"/>
              </a:rPr>
              <a:t>g</a:t>
            </a:r>
            <a:r>
              <a:rPr sz="2950" spc="-235">
                <a:solidFill>
                  <a:srgbClr val="89C765"/>
                </a:solidFill>
                <a:latin typeface="Gill Sans MT"/>
                <a:cs typeface="Gill Sans MT"/>
              </a:rPr>
              <a:t>r</a:t>
            </a:r>
            <a:r>
              <a:rPr sz="2950" spc="-45">
                <a:solidFill>
                  <a:srgbClr val="89C765"/>
                </a:solidFill>
                <a:latin typeface="Gill Sans MT"/>
                <a:cs typeface="Gill Sans MT"/>
              </a:rPr>
              <a:t>a</a:t>
            </a:r>
            <a:r>
              <a:rPr sz="2950" spc="-35">
                <a:solidFill>
                  <a:srgbClr val="89C765"/>
                </a:solidFill>
                <a:latin typeface="Gill Sans MT"/>
                <a:cs typeface="Gill Sans MT"/>
              </a:rPr>
              <a:t>m</a:t>
            </a:r>
            <a:r>
              <a:rPr sz="2950" spc="-175">
                <a:solidFill>
                  <a:srgbClr val="89C765"/>
                </a:solidFill>
                <a:latin typeface="Gill Sans MT"/>
                <a:cs typeface="Gill Sans MT"/>
              </a:rPr>
              <a:t>m</a:t>
            </a:r>
            <a:r>
              <a:rPr sz="2950" spc="-50">
                <a:solidFill>
                  <a:srgbClr val="89C765"/>
                </a:solidFill>
                <a:latin typeface="Gill Sans MT"/>
                <a:cs typeface="Gill Sans MT"/>
              </a:rPr>
              <a:t>e</a:t>
            </a:r>
            <a:endParaRPr sz="2950">
              <a:latin typeface="Gill Sans MT"/>
              <a:cs typeface="Gill Sans MT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7609934" y="6866806"/>
            <a:ext cx="100965" cy="62865"/>
          </a:xfrm>
          <a:custGeom>
            <a:avLst/>
            <a:gdLst/>
            <a:ahLst/>
            <a:cxnLst/>
            <a:rect l="l" t="t" r="r" b="b"/>
            <a:pathLst>
              <a:path w="100965" h="62865">
                <a:moveTo>
                  <a:pt x="50260" y="0"/>
                </a:moveTo>
                <a:lnTo>
                  <a:pt x="30697" y="2468"/>
                </a:lnTo>
                <a:lnTo>
                  <a:pt x="14721" y="9199"/>
                </a:lnTo>
                <a:lnTo>
                  <a:pt x="3949" y="19183"/>
                </a:lnTo>
                <a:lnTo>
                  <a:pt x="0" y="31412"/>
                </a:lnTo>
                <a:lnTo>
                  <a:pt x="3949" y="43641"/>
                </a:lnTo>
                <a:lnTo>
                  <a:pt x="14721" y="53626"/>
                </a:lnTo>
                <a:lnTo>
                  <a:pt x="30697" y="60357"/>
                </a:lnTo>
                <a:lnTo>
                  <a:pt x="50260" y="62825"/>
                </a:lnTo>
                <a:lnTo>
                  <a:pt x="69823" y="60357"/>
                </a:lnTo>
                <a:lnTo>
                  <a:pt x="85798" y="53626"/>
                </a:lnTo>
                <a:lnTo>
                  <a:pt x="96570" y="43641"/>
                </a:lnTo>
                <a:lnTo>
                  <a:pt x="100520" y="31412"/>
                </a:lnTo>
                <a:lnTo>
                  <a:pt x="96570" y="19183"/>
                </a:lnTo>
                <a:lnTo>
                  <a:pt x="85798" y="9199"/>
                </a:lnTo>
                <a:lnTo>
                  <a:pt x="69823" y="2468"/>
                </a:lnTo>
                <a:lnTo>
                  <a:pt x="50260" y="0"/>
                </a:lnTo>
                <a:close/>
              </a:path>
            </a:pathLst>
          </a:custGeom>
          <a:solidFill>
            <a:srgbClr val="6E80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39362" y="2269825"/>
            <a:ext cx="19265265" cy="48895"/>
          </a:xfrm>
          <a:custGeom>
            <a:avLst/>
            <a:gdLst/>
            <a:ahLst/>
            <a:cxnLst/>
            <a:rect l="l" t="t" r="r" b="b"/>
            <a:pathLst>
              <a:path w="19265265" h="48894">
                <a:moveTo>
                  <a:pt x="0" y="48428"/>
                </a:moveTo>
                <a:lnTo>
                  <a:pt x="19264737" y="0"/>
                </a:lnTo>
              </a:path>
            </a:pathLst>
          </a:custGeom>
          <a:ln w="251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7" name="Picture 56" descr="Text&#10;&#10;Description automatically generated">
            <a:extLst>
              <a:ext uri="{FF2B5EF4-FFF2-40B4-BE49-F238E27FC236}">
                <a16:creationId xmlns:a16="http://schemas.microsoft.com/office/drawing/2014/main" id="{01016C24-81FF-4282-994E-50C6DCE834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048" y="-7089"/>
            <a:ext cx="7181528" cy="2254567"/>
          </a:xfrm>
          <a:prstGeom prst="rect">
            <a:avLst/>
          </a:prstGeom>
        </p:spPr>
      </p:pic>
      <p:sp>
        <p:nvSpPr>
          <p:cNvPr id="16" name="object 21">
            <a:extLst>
              <a:ext uri="{FF2B5EF4-FFF2-40B4-BE49-F238E27FC236}">
                <a16:creationId xmlns:a16="http://schemas.microsoft.com/office/drawing/2014/main" id="{9F529C36-00D2-4BBF-96B8-E132EC407809}"/>
              </a:ext>
            </a:extLst>
          </p:cNvPr>
          <p:cNvSpPr txBox="1">
            <a:spLocks/>
          </p:cNvSpPr>
          <p:nvPr/>
        </p:nvSpPr>
        <p:spPr>
          <a:xfrm>
            <a:off x="471070" y="517805"/>
            <a:ext cx="11898029" cy="1443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GB" sz="9300" b="1" kern="0" spc="-300" dirty="0">
                <a:solidFill>
                  <a:schemeClr val="bg1"/>
                </a:solidFill>
                <a:latin typeface="Trebuchet MS" panose="020B0603020202020204" pitchFamily="34" charset="0"/>
              </a:rPr>
              <a:t>Energy audit examples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63B14D-841E-41AD-AD98-46BFA1BE3145}"/>
              </a:ext>
            </a:extLst>
          </p:cNvPr>
          <p:cNvSpPr txBox="1"/>
          <p:nvPr/>
        </p:nvSpPr>
        <p:spPr>
          <a:xfrm>
            <a:off x="5842000" y="2882409"/>
            <a:ext cx="14247576" cy="750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GB" sz="4000" b="1" dirty="0">
                <a:solidFill>
                  <a:schemeClr val="bg1"/>
                </a:solidFill>
                <a:latin typeface="Gill Sans MT" panose="020B0502020104020203" pitchFamily="34" charset="0"/>
              </a:rPr>
              <a:t>External audit </a:t>
            </a:r>
            <a:r>
              <a:rPr lang="en-GB" sz="4000" dirty="0">
                <a:solidFill>
                  <a:schemeClr val="bg1"/>
                </a:solidFill>
                <a:latin typeface="Gill Sans MT" panose="020B0502020104020203" pitchFamily="34" charset="0"/>
              </a:rPr>
              <a:t>costs v GBP</a:t>
            </a:r>
            <a:r>
              <a:rPr lang="en-GB" sz="4000">
                <a:solidFill>
                  <a:schemeClr val="bg1"/>
                </a:solidFill>
                <a:latin typeface="Gill Sans MT" panose="020B0502020104020203" pitchFamily="34" charset="0"/>
              </a:rPr>
              <a:t>/</a:t>
            </a:r>
            <a:r>
              <a:rPr lang="en-GB" sz="4000" b="1">
                <a:solidFill>
                  <a:schemeClr val="bg1"/>
                </a:solidFill>
                <a:latin typeface="Gill Sans MT" panose="020B0502020104020203" pitchFamily="34" charset="0"/>
              </a:rPr>
              <a:t>range &amp; </a:t>
            </a:r>
            <a:r>
              <a:rPr lang="en-GB" sz="4000" b="1" dirty="0">
                <a:solidFill>
                  <a:schemeClr val="bg1"/>
                </a:solidFill>
                <a:latin typeface="Gill Sans MT" panose="020B0502020104020203" pitchFamily="34" charset="0"/>
              </a:rPr>
              <a:t>quality</a:t>
            </a:r>
          </a:p>
          <a:p>
            <a:endParaRPr lang="en-GB" sz="14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GB" sz="4000" dirty="0">
                <a:solidFill>
                  <a:schemeClr val="bg1"/>
                </a:solidFill>
                <a:latin typeface="Gill Sans MT" panose="020B0502020104020203" pitchFamily="34" charset="0"/>
              </a:rPr>
              <a:t>Company X initially requested solar PV; during visit additional recommendations made (i.e. lighting, sensors, heating, air compressor, controls, PFC, insulation)</a:t>
            </a:r>
          </a:p>
          <a:p>
            <a:endParaRPr lang="en-GB" sz="14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GB" sz="4000" dirty="0">
                <a:solidFill>
                  <a:schemeClr val="bg1"/>
                </a:solidFill>
                <a:latin typeface="Gill Sans MT" panose="020B0502020104020203" pitchFamily="34" charset="0"/>
              </a:rPr>
              <a:t>Company A (retail): </a:t>
            </a:r>
            <a:r>
              <a:rPr lang="en-GB" sz="4000" b="1" dirty="0">
                <a:solidFill>
                  <a:schemeClr val="bg1"/>
                </a:solidFill>
                <a:latin typeface="Gill Sans MT" panose="020B0502020104020203" pitchFamily="34" charset="0"/>
              </a:rPr>
              <a:t>£43k cost &amp; 13t carbon savings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GB" sz="4000" dirty="0">
                <a:solidFill>
                  <a:schemeClr val="bg1"/>
                </a:solidFill>
                <a:latin typeface="Gill Sans MT" panose="020B0502020104020203" pitchFamily="34" charset="0"/>
              </a:rPr>
              <a:t>Company B: (solicitor): </a:t>
            </a:r>
            <a:r>
              <a:rPr lang="en-GB" sz="4000" b="1" dirty="0">
                <a:solidFill>
                  <a:schemeClr val="bg1"/>
                </a:solidFill>
                <a:latin typeface="Gill Sans MT" panose="020B0502020104020203" pitchFamily="34" charset="0"/>
              </a:rPr>
              <a:t>£6k cost &amp; 4t carbon savings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GB" sz="4000" dirty="0">
                <a:solidFill>
                  <a:schemeClr val="bg1"/>
                </a:solidFill>
                <a:latin typeface="Gill Sans MT" panose="020B0502020104020203" pitchFamily="34" charset="0"/>
              </a:rPr>
              <a:t>Company C: (manufacturing): </a:t>
            </a:r>
            <a:r>
              <a:rPr lang="en-GB" sz="4000" b="1" dirty="0">
                <a:solidFill>
                  <a:schemeClr val="bg1"/>
                </a:solidFill>
                <a:latin typeface="Gill Sans MT" panose="020B0502020104020203" pitchFamily="34" charset="0"/>
              </a:rPr>
              <a:t>£23k cost &amp; 11t carbon savings</a:t>
            </a:r>
          </a:p>
          <a:p>
            <a:endParaRPr lang="en-GB" sz="14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GB" sz="4000" dirty="0">
                <a:solidFill>
                  <a:schemeClr val="bg1"/>
                </a:solidFill>
                <a:latin typeface="Gill Sans MT" panose="020B0502020104020203" pitchFamily="34" charset="0"/>
              </a:rPr>
              <a:t>Case study: </a:t>
            </a:r>
            <a:r>
              <a:rPr lang="en-GB" sz="4000" b="1" dirty="0">
                <a:solidFill>
                  <a:schemeClr val="bg1"/>
                </a:solidFill>
                <a:latin typeface="Gill Sans MT" panose="020B0502020104020203" pitchFamily="34" charset="0"/>
              </a:rPr>
              <a:t>GRM Consulting podcast </a:t>
            </a:r>
            <a:r>
              <a:rPr lang="en-GB" sz="4000" dirty="0">
                <a:solidFill>
                  <a:schemeClr val="bg1"/>
                </a:solidFill>
                <a:latin typeface="Gill Sans MT" panose="020B0502020104020203" pitchFamily="34" charset="0"/>
              </a:rPr>
              <a:t>(see website for details)</a:t>
            </a:r>
          </a:p>
          <a:p>
            <a:endParaRPr lang="en-GB" sz="40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endParaRPr lang="en-GB" sz="40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endParaRPr lang="en-GB" sz="4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057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ject 4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6426" y="6187135"/>
            <a:ext cx="5691998" cy="4729061"/>
          </a:xfrm>
          <a:prstGeom prst="rect">
            <a:avLst/>
          </a:prstGeom>
        </p:spPr>
      </p:pic>
      <p:sp>
        <p:nvSpPr>
          <p:cNvPr id="51" name="object 51"/>
          <p:cNvSpPr txBox="1"/>
          <p:nvPr/>
        </p:nvSpPr>
        <p:spPr>
          <a:xfrm>
            <a:off x="16502143" y="7403991"/>
            <a:ext cx="2206625" cy="160909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just">
              <a:lnSpc>
                <a:spcPts val="3254"/>
              </a:lnSpc>
              <a:spcBef>
                <a:spcPts val="114"/>
              </a:spcBef>
            </a:pPr>
            <a:r>
              <a:rPr sz="2950" spc="-40">
                <a:solidFill>
                  <a:srgbClr val="89C765"/>
                </a:solidFill>
                <a:latin typeface="Gill Sans MT"/>
                <a:cs typeface="Gill Sans MT"/>
              </a:rPr>
              <a:t>S</a:t>
            </a:r>
            <a:r>
              <a:rPr sz="2950" spc="-35">
                <a:solidFill>
                  <a:srgbClr val="89C765"/>
                </a:solidFill>
                <a:latin typeface="Gill Sans MT"/>
                <a:cs typeface="Gill Sans MT"/>
              </a:rPr>
              <a:t>i</a:t>
            </a:r>
            <a:r>
              <a:rPr sz="2950" spc="-65">
                <a:solidFill>
                  <a:srgbClr val="89C765"/>
                </a:solidFill>
                <a:latin typeface="Gill Sans MT"/>
                <a:cs typeface="Gill Sans MT"/>
              </a:rPr>
              <a:t>n</a:t>
            </a:r>
            <a:r>
              <a:rPr sz="2950" spc="-25">
                <a:solidFill>
                  <a:srgbClr val="89C765"/>
                </a:solidFill>
                <a:latin typeface="Gill Sans MT"/>
                <a:cs typeface="Gill Sans MT"/>
              </a:rPr>
              <a:t>c</a:t>
            </a:r>
            <a:r>
              <a:rPr sz="2950" spc="-50">
                <a:solidFill>
                  <a:srgbClr val="89C765"/>
                </a:solidFill>
                <a:latin typeface="Gill Sans MT"/>
                <a:cs typeface="Gill Sans MT"/>
              </a:rPr>
              <a:t>e</a:t>
            </a:r>
            <a:r>
              <a:rPr sz="2950" spc="-290">
                <a:solidFill>
                  <a:srgbClr val="89C765"/>
                </a:solidFill>
                <a:latin typeface="Gill Sans MT"/>
                <a:cs typeface="Gill Sans MT"/>
              </a:rPr>
              <a:t> </a:t>
            </a:r>
            <a:r>
              <a:rPr sz="2950">
                <a:solidFill>
                  <a:srgbClr val="89C765"/>
                </a:solidFill>
                <a:latin typeface="Gill Sans MT"/>
                <a:cs typeface="Gill Sans MT"/>
              </a:rPr>
              <a:t>2</a:t>
            </a:r>
            <a:r>
              <a:rPr sz="2950" spc="-50">
                <a:solidFill>
                  <a:srgbClr val="89C765"/>
                </a:solidFill>
                <a:latin typeface="Gill Sans MT"/>
                <a:cs typeface="Gill Sans MT"/>
              </a:rPr>
              <a:t>0</a:t>
            </a:r>
            <a:r>
              <a:rPr sz="2950" spc="-25">
                <a:solidFill>
                  <a:srgbClr val="89C765"/>
                </a:solidFill>
                <a:latin typeface="Gill Sans MT"/>
                <a:cs typeface="Gill Sans MT"/>
              </a:rPr>
              <a:t>1</a:t>
            </a:r>
            <a:r>
              <a:rPr sz="2950" spc="15">
                <a:solidFill>
                  <a:srgbClr val="89C765"/>
                </a:solidFill>
                <a:latin typeface="Gill Sans MT"/>
                <a:cs typeface="Gill Sans MT"/>
              </a:rPr>
              <a:t>8</a:t>
            </a:r>
            <a:r>
              <a:rPr sz="2950" spc="5">
                <a:solidFill>
                  <a:srgbClr val="89C765"/>
                </a:solidFill>
                <a:latin typeface="Gill Sans MT"/>
                <a:cs typeface="Gill Sans MT"/>
              </a:rPr>
              <a:t>,</a:t>
            </a:r>
            <a:endParaRPr sz="2950">
              <a:latin typeface="Gill Sans MT"/>
              <a:cs typeface="Gill Sans MT"/>
            </a:endParaRPr>
          </a:p>
          <a:p>
            <a:pPr marL="12700" marR="5080" algn="just">
              <a:lnSpc>
                <a:spcPts val="2970"/>
              </a:lnSpc>
              <a:spcBef>
                <a:spcPts val="290"/>
              </a:spcBef>
            </a:pPr>
            <a:r>
              <a:rPr sz="2950" spc="-10">
                <a:solidFill>
                  <a:srgbClr val="89C765"/>
                </a:solidFill>
                <a:latin typeface="Gill Sans MT"/>
                <a:cs typeface="Gill Sans MT"/>
              </a:rPr>
              <a:t>3</a:t>
            </a:r>
            <a:r>
              <a:rPr sz="2950" spc="35">
                <a:solidFill>
                  <a:srgbClr val="89C765"/>
                </a:solidFill>
                <a:latin typeface="Gill Sans MT"/>
                <a:cs typeface="Gill Sans MT"/>
              </a:rPr>
              <a:t>0</a:t>
            </a:r>
            <a:r>
              <a:rPr sz="2950" spc="-290">
                <a:solidFill>
                  <a:srgbClr val="89C765"/>
                </a:solidFill>
                <a:latin typeface="Gill Sans MT"/>
                <a:cs typeface="Gill Sans MT"/>
              </a:rPr>
              <a:t> </a:t>
            </a:r>
            <a:r>
              <a:rPr sz="2950" spc="-50">
                <a:solidFill>
                  <a:srgbClr val="89C765"/>
                </a:solidFill>
                <a:latin typeface="Gill Sans MT"/>
                <a:cs typeface="Gill Sans MT"/>
              </a:rPr>
              <a:t>ev</a:t>
            </a:r>
            <a:r>
              <a:rPr sz="2950" spc="-85">
                <a:solidFill>
                  <a:srgbClr val="89C765"/>
                </a:solidFill>
                <a:latin typeface="Gill Sans MT"/>
                <a:cs typeface="Gill Sans MT"/>
              </a:rPr>
              <a:t>e</a:t>
            </a:r>
            <a:r>
              <a:rPr sz="2950" spc="-30">
                <a:solidFill>
                  <a:srgbClr val="89C765"/>
                </a:solidFill>
                <a:latin typeface="Gill Sans MT"/>
                <a:cs typeface="Gill Sans MT"/>
              </a:rPr>
              <a:t>n</a:t>
            </a:r>
            <a:r>
              <a:rPr sz="2950" spc="45">
                <a:solidFill>
                  <a:srgbClr val="89C765"/>
                </a:solidFill>
                <a:latin typeface="Gill Sans MT"/>
                <a:cs typeface="Gill Sans MT"/>
              </a:rPr>
              <a:t>t</a:t>
            </a:r>
            <a:r>
              <a:rPr sz="2950" spc="65">
                <a:solidFill>
                  <a:srgbClr val="89C765"/>
                </a:solidFill>
                <a:latin typeface="Gill Sans MT"/>
                <a:cs typeface="Gill Sans MT"/>
              </a:rPr>
              <a:t>s</a:t>
            </a:r>
            <a:r>
              <a:rPr sz="2950" spc="-290">
                <a:solidFill>
                  <a:srgbClr val="89C765"/>
                </a:solidFill>
                <a:latin typeface="Gill Sans MT"/>
                <a:cs typeface="Gill Sans MT"/>
              </a:rPr>
              <a:t> </a:t>
            </a:r>
            <a:r>
              <a:rPr sz="2950" spc="-90">
                <a:solidFill>
                  <a:srgbClr val="89C765"/>
                </a:solidFill>
                <a:latin typeface="Gill Sans MT"/>
                <a:cs typeface="Gill Sans MT"/>
              </a:rPr>
              <a:t>h</a:t>
            </a:r>
            <a:r>
              <a:rPr sz="2950" spc="125">
                <a:solidFill>
                  <a:srgbClr val="89C765"/>
                </a:solidFill>
                <a:latin typeface="Gill Sans MT"/>
                <a:cs typeface="Gill Sans MT"/>
              </a:rPr>
              <a:t>a</a:t>
            </a:r>
            <a:r>
              <a:rPr sz="2950" spc="-40">
                <a:solidFill>
                  <a:srgbClr val="89C765"/>
                </a:solidFill>
                <a:latin typeface="Gill Sans MT"/>
                <a:cs typeface="Gill Sans MT"/>
              </a:rPr>
              <a:t>ve  </a:t>
            </a:r>
            <a:r>
              <a:rPr sz="2950" spc="-90">
                <a:solidFill>
                  <a:srgbClr val="89C765"/>
                </a:solidFill>
                <a:latin typeface="Gill Sans MT"/>
                <a:cs typeface="Gill Sans MT"/>
              </a:rPr>
              <a:t>b</a:t>
            </a:r>
            <a:r>
              <a:rPr sz="2950" spc="-70">
                <a:solidFill>
                  <a:srgbClr val="89C765"/>
                </a:solidFill>
                <a:latin typeface="Gill Sans MT"/>
                <a:cs typeface="Gill Sans MT"/>
              </a:rPr>
              <a:t>e</a:t>
            </a:r>
            <a:r>
              <a:rPr sz="2950" spc="-95">
                <a:solidFill>
                  <a:srgbClr val="89C765"/>
                </a:solidFill>
                <a:latin typeface="Gill Sans MT"/>
                <a:cs typeface="Gill Sans MT"/>
              </a:rPr>
              <a:t>e</a:t>
            </a:r>
            <a:r>
              <a:rPr sz="2950" spc="-25">
                <a:solidFill>
                  <a:srgbClr val="89C765"/>
                </a:solidFill>
                <a:latin typeface="Gill Sans MT"/>
                <a:cs typeface="Gill Sans MT"/>
              </a:rPr>
              <a:t>n</a:t>
            </a:r>
            <a:r>
              <a:rPr sz="2950" spc="-290">
                <a:solidFill>
                  <a:srgbClr val="89C765"/>
                </a:solidFill>
                <a:latin typeface="Gill Sans MT"/>
                <a:cs typeface="Gill Sans MT"/>
              </a:rPr>
              <a:t> </a:t>
            </a:r>
            <a:r>
              <a:rPr sz="2950" spc="-70">
                <a:solidFill>
                  <a:srgbClr val="89C765"/>
                </a:solidFill>
                <a:latin typeface="Gill Sans MT"/>
                <a:cs typeface="Gill Sans MT"/>
              </a:rPr>
              <a:t>h</a:t>
            </a:r>
            <a:r>
              <a:rPr sz="2950" spc="-275">
                <a:solidFill>
                  <a:srgbClr val="89C765"/>
                </a:solidFill>
                <a:latin typeface="Gill Sans MT"/>
                <a:cs typeface="Gill Sans MT"/>
              </a:rPr>
              <a:t>o</a:t>
            </a:r>
            <a:r>
              <a:rPr sz="2950" spc="220">
                <a:solidFill>
                  <a:srgbClr val="89C765"/>
                </a:solidFill>
                <a:latin typeface="Gill Sans MT"/>
                <a:cs typeface="Gill Sans MT"/>
              </a:rPr>
              <a:t>s</a:t>
            </a:r>
            <a:r>
              <a:rPr sz="2950" spc="-95">
                <a:solidFill>
                  <a:srgbClr val="89C765"/>
                </a:solidFill>
                <a:latin typeface="Gill Sans MT"/>
                <a:cs typeface="Gill Sans MT"/>
              </a:rPr>
              <a:t>t</a:t>
            </a:r>
            <a:r>
              <a:rPr sz="2950" spc="-70">
                <a:solidFill>
                  <a:srgbClr val="89C765"/>
                </a:solidFill>
                <a:latin typeface="Gill Sans MT"/>
                <a:cs typeface="Gill Sans MT"/>
              </a:rPr>
              <a:t>e</a:t>
            </a:r>
            <a:r>
              <a:rPr sz="2950" spc="-95">
                <a:solidFill>
                  <a:srgbClr val="89C765"/>
                </a:solidFill>
                <a:latin typeface="Gill Sans MT"/>
                <a:cs typeface="Gill Sans MT"/>
              </a:rPr>
              <a:t>d</a:t>
            </a:r>
            <a:r>
              <a:rPr sz="2950" spc="-290">
                <a:solidFill>
                  <a:srgbClr val="89C765"/>
                </a:solidFill>
                <a:latin typeface="Gill Sans MT"/>
                <a:cs typeface="Gill Sans MT"/>
              </a:rPr>
              <a:t> </a:t>
            </a:r>
            <a:r>
              <a:rPr sz="2950" spc="-95">
                <a:solidFill>
                  <a:srgbClr val="89C765"/>
                </a:solidFill>
                <a:latin typeface="Gill Sans MT"/>
                <a:cs typeface="Gill Sans MT"/>
              </a:rPr>
              <a:t>b</a:t>
            </a:r>
            <a:r>
              <a:rPr sz="2950" spc="100">
                <a:solidFill>
                  <a:srgbClr val="89C765"/>
                </a:solidFill>
                <a:latin typeface="Gill Sans MT"/>
                <a:cs typeface="Gill Sans MT"/>
              </a:rPr>
              <a:t>y  </a:t>
            </a:r>
            <a:r>
              <a:rPr sz="2950" spc="-80">
                <a:solidFill>
                  <a:srgbClr val="89C765"/>
                </a:solidFill>
                <a:latin typeface="Gill Sans MT"/>
                <a:cs typeface="Gill Sans MT"/>
              </a:rPr>
              <a:t>th</a:t>
            </a:r>
            <a:r>
              <a:rPr sz="2950" spc="-50">
                <a:solidFill>
                  <a:srgbClr val="89C765"/>
                </a:solidFill>
                <a:latin typeface="Gill Sans MT"/>
                <a:cs typeface="Gill Sans MT"/>
              </a:rPr>
              <a:t>e</a:t>
            </a:r>
            <a:r>
              <a:rPr sz="2950" spc="-290">
                <a:solidFill>
                  <a:srgbClr val="89C765"/>
                </a:solidFill>
                <a:latin typeface="Gill Sans MT"/>
                <a:cs typeface="Gill Sans MT"/>
              </a:rPr>
              <a:t> </a:t>
            </a:r>
            <a:r>
              <a:rPr sz="2950" spc="-105">
                <a:solidFill>
                  <a:srgbClr val="89C765"/>
                </a:solidFill>
                <a:latin typeface="Gill Sans MT"/>
                <a:cs typeface="Gill Sans MT"/>
              </a:rPr>
              <a:t>p</a:t>
            </a:r>
            <a:r>
              <a:rPr sz="2950" spc="-225">
                <a:solidFill>
                  <a:srgbClr val="89C765"/>
                </a:solidFill>
                <a:latin typeface="Gill Sans MT"/>
                <a:cs typeface="Gill Sans MT"/>
              </a:rPr>
              <a:t>r</a:t>
            </a:r>
            <a:r>
              <a:rPr sz="2950" spc="-285">
                <a:solidFill>
                  <a:srgbClr val="89C765"/>
                </a:solidFill>
                <a:latin typeface="Gill Sans MT"/>
                <a:cs typeface="Gill Sans MT"/>
              </a:rPr>
              <a:t>o</a:t>
            </a:r>
            <a:r>
              <a:rPr sz="2950" spc="90">
                <a:solidFill>
                  <a:srgbClr val="89C765"/>
                </a:solidFill>
                <a:latin typeface="Gill Sans MT"/>
                <a:cs typeface="Gill Sans MT"/>
              </a:rPr>
              <a:t>g</a:t>
            </a:r>
            <a:r>
              <a:rPr sz="2950" spc="-235">
                <a:solidFill>
                  <a:srgbClr val="89C765"/>
                </a:solidFill>
                <a:latin typeface="Gill Sans MT"/>
                <a:cs typeface="Gill Sans MT"/>
              </a:rPr>
              <a:t>r</a:t>
            </a:r>
            <a:r>
              <a:rPr sz="2950" spc="-45">
                <a:solidFill>
                  <a:srgbClr val="89C765"/>
                </a:solidFill>
                <a:latin typeface="Gill Sans MT"/>
                <a:cs typeface="Gill Sans MT"/>
              </a:rPr>
              <a:t>a</a:t>
            </a:r>
            <a:r>
              <a:rPr sz="2950" spc="-35">
                <a:solidFill>
                  <a:srgbClr val="89C765"/>
                </a:solidFill>
                <a:latin typeface="Gill Sans MT"/>
                <a:cs typeface="Gill Sans MT"/>
              </a:rPr>
              <a:t>m</a:t>
            </a:r>
            <a:r>
              <a:rPr sz="2950" spc="-175">
                <a:solidFill>
                  <a:srgbClr val="89C765"/>
                </a:solidFill>
                <a:latin typeface="Gill Sans MT"/>
                <a:cs typeface="Gill Sans MT"/>
              </a:rPr>
              <a:t>m</a:t>
            </a:r>
            <a:r>
              <a:rPr sz="2950" spc="-50">
                <a:solidFill>
                  <a:srgbClr val="89C765"/>
                </a:solidFill>
                <a:latin typeface="Gill Sans MT"/>
                <a:cs typeface="Gill Sans MT"/>
              </a:rPr>
              <a:t>e</a:t>
            </a:r>
            <a:endParaRPr sz="2950">
              <a:latin typeface="Gill Sans MT"/>
              <a:cs typeface="Gill Sans MT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7609934" y="6866806"/>
            <a:ext cx="100965" cy="62865"/>
          </a:xfrm>
          <a:custGeom>
            <a:avLst/>
            <a:gdLst/>
            <a:ahLst/>
            <a:cxnLst/>
            <a:rect l="l" t="t" r="r" b="b"/>
            <a:pathLst>
              <a:path w="100965" h="62865">
                <a:moveTo>
                  <a:pt x="50260" y="0"/>
                </a:moveTo>
                <a:lnTo>
                  <a:pt x="30697" y="2468"/>
                </a:lnTo>
                <a:lnTo>
                  <a:pt x="14721" y="9199"/>
                </a:lnTo>
                <a:lnTo>
                  <a:pt x="3949" y="19183"/>
                </a:lnTo>
                <a:lnTo>
                  <a:pt x="0" y="31412"/>
                </a:lnTo>
                <a:lnTo>
                  <a:pt x="3949" y="43641"/>
                </a:lnTo>
                <a:lnTo>
                  <a:pt x="14721" y="53626"/>
                </a:lnTo>
                <a:lnTo>
                  <a:pt x="30697" y="60357"/>
                </a:lnTo>
                <a:lnTo>
                  <a:pt x="50260" y="62825"/>
                </a:lnTo>
                <a:lnTo>
                  <a:pt x="69823" y="60357"/>
                </a:lnTo>
                <a:lnTo>
                  <a:pt x="85798" y="53626"/>
                </a:lnTo>
                <a:lnTo>
                  <a:pt x="96570" y="43641"/>
                </a:lnTo>
                <a:lnTo>
                  <a:pt x="100520" y="31412"/>
                </a:lnTo>
                <a:lnTo>
                  <a:pt x="96570" y="19183"/>
                </a:lnTo>
                <a:lnTo>
                  <a:pt x="85798" y="9199"/>
                </a:lnTo>
                <a:lnTo>
                  <a:pt x="69823" y="2468"/>
                </a:lnTo>
                <a:lnTo>
                  <a:pt x="50260" y="0"/>
                </a:lnTo>
                <a:close/>
              </a:path>
            </a:pathLst>
          </a:custGeom>
          <a:solidFill>
            <a:srgbClr val="6E80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39362" y="2269825"/>
            <a:ext cx="19265265" cy="48895"/>
          </a:xfrm>
          <a:custGeom>
            <a:avLst/>
            <a:gdLst/>
            <a:ahLst/>
            <a:cxnLst/>
            <a:rect l="l" t="t" r="r" b="b"/>
            <a:pathLst>
              <a:path w="19265265" h="48894">
                <a:moveTo>
                  <a:pt x="0" y="48428"/>
                </a:moveTo>
                <a:lnTo>
                  <a:pt x="19264737" y="0"/>
                </a:lnTo>
              </a:path>
            </a:pathLst>
          </a:custGeom>
          <a:ln w="251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7" name="Picture 56" descr="Text&#10;&#10;Description automatically generated">
            <a:extLst>
              <a:ext uri="{FF2B5EF4-FFF2-40B4-BE49-F238E27FC236}">
                <a16:creationId xmlns:a16="http://schemas.microsoft.com/office/drawing/2014/main" id="{01016C24-81FF-4282-994E-50C6DCE834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048" y="-7089"/>
            <a:ext cx="7181528" cy="22545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6BA794-C6F6-4EF9-9ABA-E8E154EBC0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693" y="490946"/>
            <a:ext cx="5914984" cy="15744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F6D35A-8563-4FE3-B3A9-619661AE2ACE}"/>
              </a:ext>
            </a:extLst>
          </p:cNvPr>
          <p:cNvSpPr txBox="1"/>
          <p:nvPr/>
        </p:nvSpPr>
        <p:spPr>
          <a:xfrm>
            <a:off x="5968424" y="2451866"/>
            <a:ext cx="13859250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  <a:latin typeface="Gill Sans MT" panose="020B0502020104020203" pitchFamily="34" charset="0"/>
              </a:rPr>
              <a:t>We help our clients with:</a:t>
            </a:r>
            <a:endParaRPr lang="en-GB" sz="36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n-GB" sz="36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4000" b="1" dirty="0">
                <a:solidFill>
                  <a:schemeClr val="bg1"/>
                </a:solidFill>
                <a:latin typeface="Gill Sans MT" panose="020B0502020104020203" pitchFamily="34" charset="0"/>
              </a:rPr>
              <a:t>Environmental Management advice</a:t>
            </a:r>
            <a:endParaRPr lang="en-GB" sz="40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n-GB" sz="40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4000" b="1" dirty="0">
                <a:solidFill>
                  <a:schemeClr val="bg1"/>
                </a:solidFill>
                <a:latin typeface="Gill Sans MT" panose="020B0502020104020203" pitchFamily="34" charset="0"/>
              </a:rPr>
              <a:t>Registers of environmental and health and safety legislation and legal compliance audits</a:t>
            </a:r>
          </a:p>
          <a:p>
            <a:endParaRPr lang="en-GB" sz="40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4000" b="1" dirty="0">
                <a:solidFill>
                  <a:schemeClr val="bg1"/>
                </a:solidFill>
                <a:latin typeface="Gill Sans MT" panose="020B0502020104020203" pitchFamily="34" charset="0"/>
              </a:rPr>
              <a:t>Support to achieve and maintain accreditations  i.e. ISO14001, ISO45001 &amp; ISO9001 certification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n-GB" sz="40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4000" b="1" dirty="0">
                <a:solidFill>
                  <a:schemeClr val="bg1"/>
                </a:solidFill>
                <a:latin typeface="Gill Sans MT" panose="020B0502020104020203" pitchFamily="34" charset="0"/>
              </a:rPr>
              <a:t>UK-wide and non-SME support</a:t>
            </a:r>
          </a:p>
          <a:p>
            <a:r>
              <a:rPr lang="en-GB" sz="3600" b="1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9543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ject 4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6426" y="6187135"/>
            <a:ext cx="5691998" cy="4729061"/>
          </a:xfrm>
          <a:prstGeom prst="rect">
            <a:avLst/>
          </a:prstGeom>
        </p:spPr>
      </p:pic>
      <p:sp>
        <p:nvSpPr>
          <p:cNvPr id="51" name="object 51"/>
          <p:cNvSpPr txBox="1"/>
          <p:nvPr/>
        </p:nvSpPr>
        <p:spPr>
          <a:xfrm>
            <a:off x="16502143" y="7403991"/>
            <a:ext cx="2206625" cy="160909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just">
              <a:lnSpc>
                <a:spcPts val="3254"/>
              </a:lnSpc>
              <a:spcBef>
                <a:spcPts val="114"/>
              </a:spcBef>
            </a:pPr>
            <a:r>
              <a:rPr sz="2950" spc="-40">
                <a:solidFill>
                  <a:srgbClr val="89C765"/>
                </a:solidFill>
                <a:latin typeface="Gill Sans MT"/>
                <a:cs typeface="Gill Sans MT"/>
              </a:rPr>
              <a:t>S</a:t>
            </a:r>
            <a:r>
              <a:rPr sz="2950" spc="-35">
                <a:solidFill>
                  <a:srgbClr val="89C765"/>
                </a:solidFill>
                <a:latin typeface="Gill Sans MT"/>
                <a:cs typeface="Gill Sans MT"/>
              </a:rPr>
              <a:t>i</a:t>
            </a:r>
            <a:r>
              <a:rPr sz="2950" spc="-65">
                <a:solidFill>
                  <a:srgbClr val="89C765"/>
                </a:solidFill>
                <a:latin typeface="Gill Sans MT"/>
                <a:cs typeface="Gill Sans MT"/>
              </a:rPr>
              <a:t>n</a:t>
            </a:r>
            <a:r>
              <a:rPr sz="2950" spc="-25">
                <a:solidFill>
                  <a:srgbClr val="89C765"/>
                </a:solidFill>
                <a:latin typeface="Gill Sans MT"/>
                <a:cs typeface="Gill Sans MT"/>
              </a:rPr>
              <a:t>c</a:t>
            </a:r>
            <a:r>
              <a:rPr sz="2950" spc="-50">
                <a:solidFill>
                  <a:srgbClr val="89C765"/>
                </a:solidFill>
                <a:latin typeface="Gill Sans MT"/>
                <a:cs typeface="Gill Sans MT"/>
              </a:rPr>
              <a:t>e</a:t>
            </a:r>
            <a:r>
              <a:rPr sz="2950" spc="-290">
                <a:solidFill>
                  <a:srgbClr val="89C765"/>
                </a:solidFill>
                <a:latin typeface="Gill Sans MT"/>
                <a:cs typeface="Gill Sans MT"/>
              </a:rPr>
              <a:t> </a:t>
            </a:r>
            <a:r>
              <a:rPr sz="2950">
                <a:solidFill>
                  <a:srgbClr val="89C765"/>
                </a:solidFill>
                <a:latin typeface="Gill Sans MT"/>
                <a:cs typeface="Gill Sans MT"/>
              </a:rPr>
              <a:t>2</a:t>
            </a:r>
            <a:r>
              <a:rPr sz="2950" spc="-50">
                <a:solidFill>
                  <a:srgbClr val="89C765"/>
                </a:solidFill>
                <a:latin typeface="Gill Sans MT"/>
                <a:cs typeface="Gill Sans MT"/>
              </a:rPr>
              <a:t>0</a:t>
            </a:r>
            <a:r>
              <a:rPr sz="2950" spc="-25">
                <a:solidFill>
                  <a:srgbClr val="89C765"/>
                </a:solidFill>
                <a:latin typeface="Gill Sans MT"/>
                <a:cs typeface="Gill Sans MT"/>
              </a:rPr>
              <a:t>1</a:t>
            </a:r>
            <a:r>
              <a:rPr sz="2950" spc="15">
                <a:solidFill>
                  <a:srgbClr val="89C765"/>
                </a:solidFill>
                <a:latin typeface="Gill Sans MT"/>
                <a:cs typeface="Gill Sans MT"/>
              </a:rPr>
              <a:t>8</a:t>
            </a:r>
            <a:r>
              <a:rPr sz="2950" spc="5">
                <a:solidFill>
                  <a:srgbClr val="89C765"/>
                </a:solidFill>
                <a:latin typeface="Gill Sans MT"/>
                <a:cs typeface="Gill Sans MT"/>
              </a:rPr>
              <a:t>,</a:t>
            </a:r>
            <a:endParaRPr sz="2950">
              <a:latin typeface="Gill Sans MT"/>
              <a:cs typeface="Gill Sans MT"/>
            </a:endParaRPr>
          </a:p>
          <a:p>
            <a:pPr marL="12700" marR="5080" algn="just">
              <a:lnSpc>
                <a:spcPts val="2970"/>
              </a:lnSpc>
              <a:spcBef>
                <a:spcPts val="290"/>
              </a:spcBef>
            </a:pPr>
            <a:r>
              <a:rPr sz="2950" spc="-10">
                <a:solidFill>
                  <a:srgbClr val="89C765"/>
                </a:solidFill>
                <a:latin typeface="Gill Sans MT"/>
                <a:cs typeface="Gill Sans MT"/>
              </a:rPr>
              <a:t>3</a:t>
            </a:r>
            <a:r>
              <a:rPr sz="2950" spc="35">
                <a:solidFill>
                  <a:srgbClr val="89C765"/>
                </a:solidFill>
                <a:latin typeface="Gill Sans MT"/>
                <a:cs typeface="Gill Sans MT"/>
              </a:rPr>
              <a:t>0</a:t>
            </a:r>
            <a:r>
              <a:rPr sz="2950" spc="-290">
                <a:solidFill>
                  <a:srgbClr val="89C765"/>
                </a:solidFill>
                <a:latin typeface="Gill Sans MT"/>
                <a:cs typeface="Gill Sans MT"/>
              </a:rPr>
              <a:t> </a:t>
            </a:r>
            <a:r>
              <a:rPr sz="2950" spc="-50">
                <a:solidFill>
                  <a:srgbClr val="89C765"/>
                </a:solidFill>
                <a:latin typeface="Gill Sans MT"/>
                <a:cs typeface="Gill Sans MT"/>
              </a:rPr>
              <a:t>ev</a:t>
            </a:r>
            <a:r>
              <a:rPr sz="2950" spc="-85">
                <a:solidFill>
                  <a:srgbClr val="89C765"/>
                </a:solidFill>
                <a:latin typeface="Gill Sans MT"/>
                <a:cs typeface="Gill Sans MT"/>
              </a:rPr>
              <a:t>e</a:t>
            </a:r>
            <a:r>
              <a:rPr sz="2950" spc="-30">
                <a:solidFill>
                  <a:srgbClr val="89C765"/>
                </a:solidFill>
                <a:latin typeface="Gill Sans MT"/>
                <a:cs typeface="Gill Sans MT"/>
              </a:rPr>
              <a:t>n</a:t>
            </a:r>
            <a:r>
              <a:rPr sz="2950" spc="45">
                <a:solidFill>
                  <a:srgbClr val="89C765"/>
                </a:solidFill>
                <a:latin typeface="Gill Sans MT"/>
                <a:cs typeface="Gill Sans MT"/>
              </a:rPr>
              <a:t>t</a:t>
            </a:r>
            <a:r>
              <a:rPr sz="2950" spc="65">
                <a:solidFill>
                  <a:srgbClr val="89C765"/>
                </a:solidFill>
                <a:latin typeface="Gill Sans MT"/>
                <a:cs typeface="Gill Sans MT"/>
              </a:rPr>
              <a:t>s</a:t>
            </a:r>
            <a:r>
              <a:rPr sz="2950" spc="-290">
                <a:solidFill>
                  <a:srgbClr val="89C765"/>
                </a:solidFill>
                <a:latin typeface="Gill Sans MT"/>
                <a:cs typeface="Gill Sans MT"/>
              </a:rPr>
              <a:t> </a:t>
            </a:r>
            <a:r>
              <a:rPr sz="2950" spc="-90">
                <a:solidFill>
                  <a:srgbClr val="89C765"/>
                </a:solidFill>
                <a:latin typeface="Gill Sans MT"/>
                <a:cs typeface="Gill Sans MT"/>
              </a:rPr>
              <a:t>h</a:t>
            </a:r>
            <a:r>
              <a:rPr sz="2950" spc="125">
                <a:solidFill>
                  <a:srgbClr val="89C765"/>
                </a:solidFill>
                <a:latin typeface="Gill Sans MT"/>
                <a:cs typeface="Gill Sans MT"/>
              </a:rPr>
              <a:t>a</a:t>
            </a:r>
            <a:r>
              <a:rPr sz="2950" spc="-40">
                <a:solidFill>
                  <a:srgbClr val="89C765"/>
                </a:solidFill>
                <a:latin typeface="Gill Sans MT"/>
                <a:cs typeface="Gill Sans MT"/>
              </a:rPr>
              <a:t>ve  </a:t>
            </a:r>
            <a:r>
              <a:rPr sz="2950" spc="-90">
                <a:solidFill>
                  <a:srgbClr val="89C765"/>
                </a:solidFill>
                <a:latin typeface="Gill Sans MT"/>
                <a:cs typeface="Gill Sans MT"/>
              </a:rPr>
              <a:t>b</a:t>
            </a:r>
            <a:r>
              <a:rPr sz="2950" spc="-70">
                <a:solidFill>
                  <a:srgbClr val="89C765"/>
                </a:solidFill>
                <a:latin typeface="Gill Sans MT"/>
                <a:cs typeface="Gill Sans MT"/>
              </a:rPr>
              <a:t>e</a:t>
            </a:r>
            <a:r>
              <a:rPr sz="2950" spc="-95">
                <a:solidFill>
                  <a:srgbClr val="89C765"/>
                </a:solidFill>
                <a:latin typeface="Gill Sans MT"/>
                <a:cs typeface="Gill Sans MT"/>
              </a:rPr>
              <a:t>e</a:t>
            </a:r>
            <a:r>
              <a:rPr sz="2950" spc="-25">
                <a:solidFill>
                  <a:srgbClr val="89C765"/>
                </a:solidFill>
                <a:latin typeface="Gill Sans MT"/>
                <a:cs typeface="Gill Sans MT"/>
              </a:rPr>
              <a:t>n</a:t>
            </a:r>
            <a:r>
              <a:rPr sz="2950" spc="-290">
                <a:solidFill>
                  <a:srgbClr val="89C765"/>
                </a:solidFill>
                <a:latin typeface="Gill Sans MT"/>
                <a:cs typeface="Gill Sans MT"/>
              </a:rPr>
              <a:t> </a:t>
            </a:r>
            <a:r>
              <a:rPr sz="2950" spc="-70">
                <a:solidFill>
                  <a:srgbClr val="89C765"/>
                </a:solidFill>
                <a:latin typeface="Gill Sans MT"/>
                <a:cs typeface="Gill Sans MT"/>
              </a:rPr>
              <a:t>h</a:t>
            </a:r>
            <a:r>
              <a:rPr sz="2950" spc="-275">
                <a:solidFill>
                  <a:srgbClr val="89C765"/>
                </a:solidFill>
                <a:latin typeface="Gill Sans MT"/>
                <a:cs typeface="Gill Sans MT"/>
              </a:rPr>
              <a:t>o</a:t>
            </a:r>
            <a:r>
              <a:rPr sz="2950" spc="220">
                <a:solidFill>
                  <a:srgbClr val="89C765"/>
                </a:solidFill>
                <a:latin typeface="Gill Sans MT"/>
                <a:cs typeface="Gill Sans MT"/>
              </a:rPr>
              <a:t>s</a:t>
            </a:r>
            <a:r>
              <a:rPr sz="2950" spc="-95">
                <a:solidFill>
                  <a:srgbClr val="89C765"/>
                </a:solidFill>
                <a:latin typeface="Gill Sans MT"/>
                <a:cs typeface="Gill Sans MT"/>
              </a:rPr>
              <a:t>t</a:t>
            </a:r>
            <a:r>
              <a:rPr sz="2950" spc="-70">
                <a:solidFill>
                  <a:srgbClr val="89C765"/>
                </a:solidFill>
                <a:latin typeface="Gill Sans MT"/>
                <a:cs typeface="Gill Sans MT"/>
              </a:rPr>
              <a:t>e</a:t>
            </a:r>
            <a:r>
              <a:rPr sz="2950" spc="-95">
                <a:solidFill>
                  <a:srgbClr val="89C765"/>
                </a:solidFill>
                <a:latin typeface="Gill Sans MT"/>
                <a:cs typeface="Gill Sans MT"/>
              </a:rPr>
              <a:t>d</a:t>
            </a:r>
            <a:r>
              <a:rPr sz="2950" spc="-290">
                <a:solidFill>
                  <a:srgbClr val="89C765"/>
                </a:solidFill>
                <a:latin typeface="Gill Sans MT"/>
                <a:cs typeface="Gill Sans MT"/>
              </a:rPr>
              <a:t> </a:t>
            </a:r>
            <a:r>
              <a:rPr sz="2950" spc="-95">
                <a:solidFill>
                  <a:srgbClr val="89C765"/>
                </a:solidFill>
                <a:latin typeface="Gill Sans MT"/>
                <a:cs typeface="Gill Sans MT"/>
              </a:rPr>
              <a:t>b</a:t>
            </a:r>
            <a:r>
              <a:rPr sz="2950" spc="100">
                <a:solidFill>
                  <a:srgbClr val="89C765"/>
                </a:solidFill>
                <a:latin typeface="Gill Sans MT"/>
                <a:cs typeface="Gill Sans MT"/>
              </a:rPr>
              <a:t>y  </a:t>
            </a:r>
            <a:r>
              <a:rPr sz="2950" spc="-80">
                <a:solidFill>
                  <a:srgbClr val="89C765"/>
                </a:solidFill>
                <a:latin typeface="Gill Sans MT"/>
                <a:cs typeface="Gill Sans MT"/>
              </a:rPr>
              <a:t>th</a:t>
            </a:r>
            <a:r>
              <a:rPr sz="2950" spc="-50">
                <a:solidFill>
                  <a:srgbClr val="89C765"/>
                </a:solidFill>
                <a:latin typeface="Gill Sans MT"/>
                <a:cs typeface="Gill Sans MT"/>
              </a:rPr>
              <a:t>e</a:t>
            </a:r>
            <a:r>
              <a:rPr sz="2950" spc="-290">
                <a:solidFill>
                  <a:srgbClr val="89C765"/>
                </a:solidFill>
                <a:latin typeface="Gill Sans MT"/>
                <a:cs typeface="Gill Sans MT"/>
              </a:rPr>
              <a:t> </a:t>
            </a:r>
            <a:r>
              <a:rPr sz="2950" spc="-105">
                <a:solidFill>
                  <a:srgbClr val="89C765"/>
                </a:solidFill>
                <a:latin typeface="Gill Sans MT"/>
                <a:cs typeface="Gill Sans MT"/>
              </a:rPr>
              <a:t>p</a:t>
            </a:r>
            <a:r>
              <a:rPr sz="2950" spc="-225">
                <a:solidFill>
                  <a:srgbClr val="89C765"/>
                </a:solidFill>
                <a:latin typeface="Gill Sans MT"/>
                <a:cs typeface="Gill Sans MT"/>
              </a:rPr>
              <a:t>r</a:t>
            </a:r>
            <a:r>
              <a:rPr sz="2950" spc="-285">
                <a:solidFill>
                  <a:srgbClr val="89C765"/>
                </a:solidFill>
                <a:latin typeface="Gill Sans MT"/>
                <a:cs typeface="Gill Sans MT"/>
              </a:rPr>
              <a:t>o</a:t>
            </a:r>
            <a:r>
              <a:rPr sz="2950" spc="90">
                <a:solidFill>
                  <a:srgbClr val="89C765"/>
                </a:solidFill>
                <a:latin typeface="Gill Sans MT"/>
                <a:cs typeface="Gill Sans MT"/>
              </a:rPr>
              <a:t>g</a:t>
            </a:r>
            <a:r>
              <a:rPr sz="2950" spc="-235">
                <a:solidFill>
                  <a:srgbClr val="89C765"/>
                </a:solidFill>
                <a:latin typeface="Gill Sans MT"/>
                <a:cs typeface="Gill Sans MT"/>
              </a:rPr>
              <a:t>r</a:t>
            </a:r>
            <a:r>
              <a:rPr sz="2950" spc="-45">
                <a:solidFill>
                  <a:srgbClr val="89C765"/>
                </a:solidFill>
                <a:latin typeface="Gill Sans MT"/>
                <a:cs typeface="Gill Sans MT"/>
              </a:rPr>
              <a:t>a</a:t>
            </a:r>
            <a:r>
              <a:rPr sz="2950" spc="-35">
                <a:solidFill>
                  <a:srgbClr val="89C765"/>
                </a:solidFill>
                <a:latin typeface="Gill Sans MT"/>
                <a:cs typeface="Gill Sans MT"/>
              </a:rPr>
              <a:t>m</a:t>
            </a:r>
            <a:r>
              <a:rPr sz="2950" spc="-175">
                <a:solidFill>
                  <a:srgbClr val="89C765"/>
                </a:solidFill>
                <a:latin typeface="Gill Sans MT"/>
                <a:cs typeface="Gill Sans MT"/>
              </a:rPr>
              <a:t>m</a:t>
            </a:r>
            <a:r>
              <a:rPr sz="2950" spc="-50">
                <a:solidFill>
                  <a:srgbClr val="89C765"/>
                </a:solidFill>
                <a:latin typeface="Gill Sans MT"/>
                <a:cs typeface="Gill Sans MT"/>
              </a:rPr>
              <a:t>e</a:t>
            </a:r>
            <a:endParaRPr sz="2950">
              <a:latin typeface="Gill Sans MT"/>
              <a:cs typeface="Gill Sans MT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7609934" y="6866806"/>
            <a:ext cx="100965" cy="62865"/>
          </a:xfrm>
          <a:custGeom>
            <a:avLst/>
            <a:gdLst/>
            <a:ahLst/>
            <a:cxnLst/>
            <a:rect l="l" t="t" r="r" b="b"/>
            <a:pathLst>
              <a:path w="100965" h="62865">
                <a:moveTo>
                  <a:pt x="50260" y="0"/>
                </a:moveTo>
                <a:lnTo>
                  <a:pt x="30697" y="2468"/>
                </a:lnTo>
                <a:lnTo>
                  <a:pt x="14721" y="9199"/>
                </a:lnTo>
                <a:lnTo>
                  <a:pt x="3949" y="19183"/>
                </a:lnTo>
                <a:lnTo>
                  <a:pt x="0" y="31412"/>
                </a:lnTo>
                <a:lnTo>
                  <a:pt x="3949" y="43641"/>
                </a:lnTo>
                <a:lnTo>
                  <a:pt x="14721" y="53626"/>
                </a:lnTo>
                <a:lnTo>
                  <a:pt x="30697" y="60357"/>
                </a:lnTo>
                <a:lnTo>
                  <a:pt x="50260" y="62825"/>
                </a:lnTo>
                <a:lnTo>
                  <a:pt x="69823" y="60357"/>
                </a:lnTo>
                <a:lnTo>
                  <a:pt x="85798" y="53626"/>
                </a:lnTo>
                <a:lnTo>
                  <a:pt x="96570" y="43641"/>
                </a:lnTo>
                <a:lnTo>
                  <a:pt x="100520" y="31412"/>
                </a:lnTo>
                <a:lnTo>
                  <a:pt x="96570" y="19183"/>
                </a:lnTo>
                <a:lnTo>
                  <a:pt x="85798" y="9199"/>
                </a:lnTo>
                <a:lnTo>
                  <a:pt x="69823" y="2468"/>
                </a:lnTo>
                <a:lnTo>
                  <a:pt x="50260" y="0"/>
                </a:lnTo>
                <a:close/>
              </a:path>
            </a:pathLst>
          </a:custGeom>
          <a:solidFill>
            <a:srgbClr val="6E80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39362" y="2269825"/>
            <a:ext cx="19265265" cy="48895"/>
          </a:xfrm>
          <a:custGeom>
            <a:avLst/>
            <a:gdLst/>
            <a:ahLst/>
            <a:cxnLst/>
            <a:rect l="l" t="t" r="r" b="b"/>
            <a:pathLst>
              <a:path w="19265265" h="48894">
                <a:moveTo>
                  <a:pt x="0" y="48428"/>
                </a:moveTo>
                <a:lnTo>
                  <a:pt x="19264737" y="0"/>
                </a:lnTo>
              </a:path>
            </a:pathLst>
          </a:custGeom>
          <a:ln w="251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7" name="Picture 56" descr="Text&#10;&#10;Description automatically generated">
            <a:extLst>
              <a:ext uri="{FF2B5EF4-FFF2-40B4-BE49-F238E27FC236}">
                <a16:creationId xmlns:a16="http://schemas.microsoft.com/office/drawing/2014/main" id="{01016C24-81FF-4282-994E-50C6DCE834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048" y="-7089"/>
            <a:ext cx="7181528" cy="22545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F6D35A-8563-4FE3-B3A9-619661AE2ACE}"/>
              </a:ext>
            </a:extLst>
          </p:cNvPr>
          <p:cNvSpPr txBox="1"/>
          <p:nvPr/>
        </p:nvSpPr>
        <p:spPr>
          <a:xfrm>
            <a:off x="5968424" y="2451866"/>
            <a:ext cx="13859250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GB" sz="3200" b="0" i="0" dirty="0">
                <a:solidFill>
                  <a:schemeClr val="bg1"/>
                </a:solidFill>
                <a:effectLst/>
                <a:latin typeface="-apple-system"/>
              </a:rPr>
              <a:t>Business Sustain carry out a questionnaire to establish legislation that is relevant to your business, and provide a concise summary via a web portal. </a:t>
            </a:r>
          </a:p>
          <a:p>
            <a:pPr algn="l"/>
            <a:endParaRPr lang="en-GB" sz="1400" b="0" i="0" dirty="0">
              <a:solidFill>
                <a:schemeClr val="bg1"/>
              </a:solidFill>
              <a:effectLst/>
              <a:latin typeface="-apple-system"/>
            </a:endParaRP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GB" sz="3200" b="0" i="0" dirty="0">
                <a:solidFill>
                  <a:schemeClr val="bg1"/>
                </a:solidFill>
                <a:effectLst/>
                <a:latin typeface="-apple-system"/>
              </a:rPr>
              <a:t>Any changes to legislation will automatically update all clients’ registers instantly.   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endParaRPr lang="en-GB" sz="3200" dirty="0">
              <a:solidFill>
                <a:schemeClr val="bg1"/>
              </a:solidFill>
              <a:latin typeface="-apple-system"/>
            </a:endParaRPr>
          </a:p>
          <a:p>
            <a:pPr algn="l"/>
            <a:r>
              <a:rPr lang="en-GB" sz="4800" b="1" i="0" dirty="0">
                <a:solidFill>
                  <a:schemeClr val="bg1"/>
                </a:solidFill>
                <a:effectLst/>
                <a:latin typeface="-apple-system"/>
              </a:rPr>
              <a:t>2023 legislative change due:</a:t>
            </a:r>
          </a:p>
          <a:p>
            <a:pPr algn="l"/>
            <a:endParaRPr lang="en-GB" sz="3200" b="1" dirty="0">
              <a:solidFill>
                <a:schemeClr val="bg1"/>
              </a:solidFill>
              <a:latin typeface="-apple-system"/>
            </a:endParaRP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GB" sz="3200" b="0" i="0" dirty="0">
                <a:solidFill>
                  <a:schemeClr val="bg1"/>
                </a:solidFill>
                <a:effectLst/>
                <a:latin typeface="-apple-system"/>
              </a:rPr>
              <a:t>Environmental legislation ‘Producer Responsibility’: relating to packaging that your organisation handles. </a:t>
            </a:r>
          </a:p>
          <a:p>
            <a:pPr algn="l"/>
            <a:endParaRPr lang="en-GB" sz="1400" b="0" i="0" dirty="0">
              <a:solidFill>
                <a:schemeClr val="bg1"/>
              </a:solidFill>
              <a:effectLst/>
              <a:latin typeface="-apple-system"/>
            </a:endParaRP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GB" sz="3200" b="0" i="0" dirty="0">
                <a:solidFill>
                  <a:schemeClr val="bg1"/>
                </a:solidFill>
                <a:effectLst/>
                <a:latin typeface="-apple-system"/>
              </a:rPr>
              <a:t>The current threshold is </a:t>
            </a:r>
            <a:r>
              <a:rPr lang="en-GB" sz="3200" b="1" i="0" dirty="0">
                <a:solidFill>
                  <a:schemeClr val="bg1"/>
                </a:solidFill>
                <a:effectLst/>
                <a:latin typeface="-apple-system"/>
              </a:rPr>
              <a:t>50 tonnes a year</a:t>
            </a:r>
            <a:r>
              <a:rPr lang="en-GB" sz="3200" b="0" i="0" dirty="0">
                <a:solidFill>
                  <a:schemeClr val="bg1"/>
                </a:solidFill>
                <a:effectLst/>
                <a:latin typeface="-apple-system"/>
              </a:rPr>
              <a:t>, with a turnover &gt;£2m: the govt is reducing the threshold to </a:t>
            </a:r>
            <a:r>
              <a:rPr lang="en-GB" sz="3200" b="1" i="0" dirty="0">
                <a:solidFill>
                  <a:schemeClr val="bg1"/>
                </a:solidFill>
                <a:effectLst/>
                <a:latin typeface="-apple-system"/>
              </a:rPr>
              <a:t>25 tonnes</a:t>
            </a:r>
            <a:r>
              <a:rPr lang="en-GB" sz="3200" b="0" i="0" dirty="0">
                <a:solidFill>
                  <a:schemeClr val="bg1"/>
                </a:solidFill>
                <a:effectLst/>
                <a:latin typeface="-apple-system"/>
              </a:rPr>
              <a:t>. </a:t>
            </a:r>
          </a:p>
          <a:p>
            <a:pPr algn="l"/>
            <a:endParaRPr lang="en-GB" sz="1400" b="0" i="0" dirty="0">
              <a:solidFill>
                <a:schemeClr val="bg1"/>
              </a:solidFill>
              <a:effectLst/>
              <a:latin typeface="-apple-system"/>
            </a:endParaRP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GB" sz="3200" b="0" i="0" dirty="0">
                <a:solidFill>
                  <a:schemeClr val="bg1"/>
                </a:solidFill>
                <a:effectLst/>
                <a:latin typeface="-apple-system"/>
              </a:rPr>
              <a:t>There will be more packaging categories and additional data requirements.  </a:t>
            </a:r>
          </a:p>
          <a:p>
            <a:pPr algn="l"/>
            <a:endParaRPr lang="en-GB" sz="1400" b="0" i="0" dirty="0">
              <a:solidFill>
                <a:schemeClr val="bg1"/>
              </a:solidFill>
              <a:effectLst/>
              <a:latin typeface="-apple-system"/>
            </a:endParaRP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GB" sz="3200" dirty="0">
                <a:solidFill>
                  <a:schemeClr val="bg1"/>
                </a:solidFill>
                <a:latin typeface="-apple-system"/>
              </a:rPr>
              <a:t>They </a:t>
            </a:r>
            <a:r>
              <a:rPr lang="en-GB" sz="3200" b="0" i="0" dirty="0">
                <a:solidFill>
                  <a:schemeClr val="bg1"/>
                </a:solidFill>
                <a:effectLst/>
                <a:latin typeface="-apple-system"/>
              </a:rPr>
              <a:t>will include more details of this topic in a future seminar or webinar.    </a:t>
            </a:r>
            <a:endParaRPr lang="en-GB" sz="32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B08FCB-256E-4933-B6C5-301A2242C953}"/>
              </a:ext>
            </a:extLst>
          </p:cNvPr>
          <p:cNvSpPr txBox="1"/>
          <p:nvPr/>
        </p:nvSpPr>
        <p:spPr>
          <a:xfrm>
            <a:off x="1388533" y="150698"/>
            <a:ext cx="111358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Gill Sans MT" panose="020B0502020104020203" pitchFamily="34" charset="0"/>
              </a:rPr>
              <a:t>Tel: 02476 972 026</a:t>
            </a:r>
          </a:p>
          <a:p>
            <a:pPr algn="ctr"/>
            <a:r>
              <a:rPr lang="en-GB" sz="4000" b="1" dirty="0">
                <a:solidFill>
                  <a:schemeClr val="bg1"/>
                </a:solidFill>
                <a:latin typeface="Gill Sans MT" panose="020B0502020104020203" pitchFamily="34" charset="0"/>
                <a:hlinkClick r:id="rId4"/>
              </a:rPr>
              <a:t>businesssustain@coventry.gov.uk</a:t>
            </a:r>
            <a:endParaRPr lang="en-GB" sz="40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en-GB" sz="4000" b="1" dirty="0">
                <a:solidFill>
                  <a:schemeClr val="bg1"/>
                </a:solidFill>
                <a:latin typeface="Gill Sans MT" panose="020B0502020104020203" pitchFamily="34" charset="0"/>
                <a:hlinkClick r:id="rId5"/>
              </a:rPr>
              <a:t>www.coventry.gov.uk/businesssustain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777533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object 22"/>
          <p:cNvGrpSpPr/>
          <p:nvPr/>
        </p:nvGrpSpPr>
        <p:grpSpPr>
          <a:xfrm>
            <a:off x="7241773" y="9499187"/>
            <a:ext cx="12862560" cy="1809750"/>
            <a:chOff x="7241773" y="9499187"/>
            <a:chExt cx="12862560" cy="1809750"/>
          </a:xfrm>
        </p:grpSpPr>
        <p:sp>
          <p:nvSpPr>
            <p:cNvPr id="23" name="object 23"/>
            <p:cNvSpPr/>
            <p:nvPr/>
          </p:nvSpPr>
          <p:spPr>
            <a:xfrm>
              <a:off x="7241773" y="9499187"/>
              <a:ext cx="12862560" cy="1809750"/>
            </a:xfrm>
            <a:custGeom>
              <a:avLst/>
              <a:gdLst/>
              <a:ahLst/>
              <a:cxnLst/>
              <a:rect l="l" t="t" r="r" b="b"/>
              <a:pathLst>
                <a:path w="12862560" h="1809750">
                  <a:moveTo>
                    <a:pt x="12862326" y="0"/>
                  </a:moveTo>
                  <a:lnTo>
                    <a:pt x="910112" y="0"/>
                  </a:lnTo>
                  <a:lnTo>
                    <a:pt x="0" y="1809368"/>
                  </a:lnTo>
                  <a:lnTo>
                    <a:pt x="12862326" y="1809368"/>
                  </a:lnTo>
                  <a:lnTo>
                    <a:pt x="128623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85492" y="9997028"/>
              <a:ext cx="3143363" cy="85918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78714" y="9930872"/>
              <a:ext cx="2357493" cy="88317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68868" y="9987621"/>
              <a:ext cx="1528033" cy="928575"/>
            </a:xfrm>
            <a:prstGeom prst="rect">
              <a:avLst/>
            </a:prstGeom>
          </p:spPr>
        </p:pic>
      </p:grpSp>
      <p:pic>
        <p:nvPicPr>
          <p:cNvPr id="45" name="object 4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6426" y="6187135"/>
            <a:ext cx="5691998" cy="4729061"/>
          </a:xfrm>
          <a:prstGeom prst="rect">
            <a:avLst/>
          </a:prstGeom>
        </p:spPr>
      </p:pic>
      <p:sp>
        <p:nvSpPr>
          <p:cNvPr id="51" name="object 51"/>
          <p:cNvSpPr txBox="1"/>
          <p:nvPr/>
        </p:nvSpPr>
        <p:spPr>
          <a:xfrm>
            <a:off x="16502143" y="7403991"/>
            <a:ext cx="2206625" cy="160909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just">
              <a:lnSpc>
                <a:spcPts val="3254"/>
              </a:lnSpc>
              <a:spcBef>
                <a:spcPts val="114"/>
              </a:spcBef>
            </a:pPr>
            <a:r>
              <a:rPr sz="2950" spc="-40">
                <a:solidFill>
                  <a:srgbClr val="89C765"/>
                </a:solidFill>
                <a:latin typeface="Gill Sans MT"/>
                <a:cs typeface="Gill Sans MT"/>
              </a:rPr>
              <a:t>S</a:t>
            </a:r>
            <a:r>
              <a:rPr sz="2950" spc="-35">
                <a:solidFill>
                  <a:srgbClr val="89C765"/>
                </a:solidFill>
                <a:latin typeface="Gill Sans MT"/>
                <a:cs typeface="Gill Sans MT"/>
              </a:rPr>
              <a:t>i</a:t>
            </a:r>
            <a:r>
              <a:rPr sz="2950" spc="-65">
                <a:solidFill>
                  <a:srgbClr val="89C765"/>
                </a:solidFill>
                <a:latin typeface="Gill Sans MT"/>
                <a:cs typeface="Gill Sans MT"/>
              </a:rPr>
              <a:t>n</a:t>
            </a:r>
            <a:r>
              <a:rPr sz="2950" spc="-25">
                <a:solidFill>
                  <a:srgbClr val="89C765"/>
                </a:solidFill>
                <a:latin typeface="Gill Sans MT"/>
                <a:cs typeface="Gill Sans MT"/>
              </a:rPr>
              <a:t>c</a:t>
            </a:r>
            <a:r>
              <a:rPr sz="2950" spc="-50">
                <a:solidFill>
                  <a:srgbClr val="89C765"/>
                </a:solidFill>
                <a:latin typeface="Gill Sans MT"/>
                <a:cs typeface="Gill Sans MT"/>
              </a:rPr>
              <a:t>e</a:t>
            </a:r>
            <a:r>
              <a:rPr sz="2950" spc="-290">
                <a:solidFill>
                  <a:srgbClr val="89C765"/>
                </a:solidFill>
                <a:latin typeface="Gill Sans MT"/>
                <a:cs typeface="Gill Sans MT"/>
              </a:rPr>
              <a:t> </a:t>
            </a:r>
            <a:r>
              <a:rPr sz="2950">
                <a:solidFill>
                  <a:srgbClr val="89C765"/>
                </a:solidFill>
                <a:latin typeface="Gill Sans MT"/>
                <a:cs typeface="Gill Sans MT"/>
              </a:rPr>
              <a:t>2</a:t>
            </a:r>
            <a:r>
              <a:rPr sz="2950" spc="-50">
                <a:solidFill>
                  <a:srgbClr val="89C765"/>
                </a:solidFill>
                <a:latin typeface="Gill Sans MT"/>
                <a:cs typeface="Gill Sans MT"/>
              </a:rPr>
              <a:t>0</a:t>
            </a:r>
            <a:r>
              <a:rPr sz="2950" spc="-25">
                <a:solidFill>
                  <a:srgbClr val="89C765"/>
                </a:solidFill>
                <a:latin typeface="Gill Sans MT"/>
                <a:cs typeface="Gill Sans MT"/>
              </a:rPr>
              <a:t>1</a:t>
            </a:r>
            <a:r>
              <a:rPr sz="2950" spc="15">
                <a:solidFill>
                  <a:srgbClr val="89C765"/>
                </a:solidFill>
                <a:latin typeface="Gill Sans MT"/>
                <a:cs typeface="Gill Sans MT"/>
              </a:rPr>
              <a:t>8</a:t>
            </a:r>
            <a:r>
              <a:rPr sz="2950" spc="5">
                <a:solidFill>
                  <a:srgbClr val="89C765"/>
                </a:solidFill>
                <a:latin typeface="Gill Sans MT"/>
                <a:cs typeface="Gill Sans MT"/>
              </a:rPr>
              <a:t>,</a:t>
            </a:r>
            <a:endParaRPr sz="2950">
              <a:latin typeface="Gill Sans MT"/>
              <a:cs typeface="Gill Sans MT"/>
            </a:endParaRPr>
          </a:p>
          <a:p>
            <a:pPr marL="12700" marR="5080" algn="just">
              <a:lnSpc>
                <a:spcPts val="2970"/>
              </a:lnSpc>
              <a:spcBef>
                <a:spcPts val="290"/>
              </a:spcBef>
            </a:pPr>
            <a:r>
              <a:rPr sz="2950" spc="-10">
                <a:solidFill>
                  <a:srgbClr val="89C765"/>
                </a:solidFill>
                <a:latin typeface="Gill Sans MT"/>
                <a:cs typeface="Gill Sans MT"/>
              </a:rPr>
              <a:t>3</a:t>
            </a:r>
            <a:r>
              <a:rPr sz="2950" spc="35">
                <a:solidFill>
                  <a:srgbClr val="89C765"/>
                </a:solidFill>
                <a:latin typeface="Gill Sans MT"/>
                <a:cs typeface="Gill Sans MT"/>
              </a:rPr>
              <a:t>0</a:t>
            </a:r>
            <a:r>
              <a:rPr sz="2950" spc="-290">
                <a:solidFill>
                  <a:srgbClr val="89C765"/>
                </a:solidFill>
                <a:latin typeface="Gill Sans MT"/>
                <a:cs typeface="Gill Sans MT"/>
              </a:rPr>
              <a:t> </a:t>
            </a:r>
            <a:r>
              <a:rPr sz="2950" spc="-50">
                <a:solidFill>
                  <a:srgbClr val="89C765"/>
                </a:solidFill>
                <a:latin typeface="Gill Sans MT"/>
                <a:cs typeface="Gill Sans MT"/>
              </a:rPr>
              <a:t>ev</a:t>
            </a:r>
            <a:r>
              <a:rPr sz="2950" spc="-85">
                <a:solidFill>
                  <a:srgbClr val="89C765"/>
                </a:solidFill>
                <a:latin typeface="Gill Sans MT"/>
                <a:cs typeface="Gill Sans MT"/>
              </a:rPr>
              <a:t>e</a:t>
            </a:r>
            <a:r>
              <a:rPr sz="2950" spc="-30">
                <a:solidFill>
                  <a:srgbClr val="89C765"/>
                </a:solidFill>
                <a:latin typeface="Gill Sans MT"/>
                <a:cs typeface="Gill Sans MT"/>
              </a:rPr>
              <a:t>n</a:t>
            </a:r>
            <a:r>
              <a:rPr sz="2950" spc="45">
                <a:solidFill>
                  <a:srgbClr val="89C765"/>
                </a:solidFill>
                <a:latin typeface="Gill Sans MT"/>
                <a:cs typeface="Gill Sans MT"/>
              </a:rPr>
              <a:t>t</a:t>
            </a:r>
            <a:r>
              <a:rPr sz="2950" spc="65">
                <a:solidFill>
                  <a:srgbClr val="89C765"/>
                </a:solidFill>
                <a:latin typeface="Gill Sans MT"/>
                <a:cs typeface="Gill Sans MT"/>
              </a:rPr>
              <a:t>s</a:t>
            </a:r>
            <a:r>
              <a:rPr sz="2950" spc="-290">
                <a:solidFill>
                  <a:srgbClr val="89C765"/>
                </a:solidFill>
                <a:latin typeface="Gill Sans MT"/>
                <a:cs typeface="Gill Sans MT"/>
              </a:rPr>
              <a:t> </a:t>
            </a:r>
            <a:r>
              <a:rPr sz="2950" spc="-90">
                <a:solidFill>
                  <a:srgbClr val="89C765"/>
                </a:solidFill>
                <a:latin typeface="Gill Sans MT"/>
                <a:cs typeface="Gill Sans MT"/>
              </a:rPr>
              <a:t>h</a:t>
            </a:r>
            <a:r>
              <a:rPr sz="2950" spc="125">
                <a:solidFill>
                  <a:srgbClr val="89C765"/>
                </a:solidFill>
                <a:latin typeface="Gill Sans MT"/>
                <a:cs typeface="Gill Sans MT"/>
              </a:rPr>
              <a:t>a</a:t>
            </a:r>
            <a:r>
              <a:rPr sz="2950" spc="-40">
                <a:solidFill>
                  <a:srgbClr val="89C765"/>
                </a:solidFill>
                <a:latin typeface="Gill Sans MT"/>
                <a:cs typeface="Gill Sans MT"/>
              </a:rPr>
              <a:t>ve  </a:t>
            </a:r>
            <a:r>
              <a:rPr sz="2950" spc="-90">
                <a:solidFill>
                  <a:srgbClr val="89C765"/>
                </a:solidFill>
                <a:latin typeface="Gill Sans MT"/>
                <a:cs typeface="Gill Sans MT"/>
              </a:rPr>
              <a:t>b</a:t>
            </a:r>
            <a:r>
              <a:rPr sz="2950" spc="-70">
                <a:solidFill>
                  <a:srgbClr val="89C765"/>
                </a:solidFill>
                <a:latin typeface="Gill Sans MT"/>
                <a:cs typeface="Gill Sans MT"/>
              </a:rPr>
              <a:t>e</a:t>
            </a:r>
            <a:r>
              <a:rPr sz="2950" spc="-95">
                <a:solidFill>
                  <a:srgbClr val="89C765"/>
                </a:solidFill>
                <a:latin typeface="Gill Sans MT"/>
                <a:cs typeface="Gill Sans MT"/>
              </a:rPr>
              <a:t>e</a:t>
            </a:r>
            <a:r>
              <a:rPr sz="2950" spc="-25">
                <a:solidFill>
                  <a:srgbClr val="89C765"/>
                </a:solidFill>
                <a:latin typeface="Gill Sans MT"/>
                <a:cs typeface="Gill Sans MT"/>
              </a:rPr>
              <a:t>n</a:t>
            </a:r>
            <a:r>
              <a:rPr sz="2950" spc="-290">
                <a:solidFill>
                  <a:srgbClr val="89C765"/>
                </a:solidFill>
                <a:latin typeface="Gill Sans MT"/>
                <a:cs typeface="Gill Sans MT"/>
              </a:rPr>
              <a:t> </a:t>
            </a:r>
            <a:r>
              <a:rPr sz="2950" spc="-70">
                <a:solidFill>
                  <a:srgbClr val="89C765"/>
                </a:solidFill>
                <a:latin typeface="Gill Sans MT"/>
                <a:cs typeface="Gill Sans MT"/>
              </a:rPr>
              <a:t>h</a:t>
            </a:r>
            <a:r>
              <a:rPr sz="2950" spc="-275">
                <a:solidFill>
                  <a:srgbClr val="89C765"/>
                </a:solidFill>
                <a:latin typeface="Gill Sans MT"/>
                <a:cs typeface="Gill Sans MT"/>
              </a:rPr>
              <a:t>o</a:t>
            </a:r>
            <a:r>
              <a:rPr sz="2950" spc="220">
                <a:solidFill>
                  <a:srgbClr val="89C765"/>
                </a:solidFill>
                <a:latin typeface="Gill Sans MT"/>
                <a:cs typeface="Gill Sans MT"/>
              </a:rPr>
              <a:t>s</a:t>
            </a:r>
            <a:r>
              <a:rPr sz="2950" spc="-95">
                <a:solidFill>
                  <a:srgbClr val="89C765"/>
                </a:solidFill>
                <a:latin typeface="Gill Sans MT"/>
                <a:cs typeface="Gill Sans MT"/>
              </a:rPr>
              <a:t>t</a:t>
            </a:r>
            <a:r>
              <a:rPr sz="2950" spc="-70">
                <a:solidFill>
                  <a:srgbClr val="89C765"/>
                </a:solidFill>
                <a:latin typeface="Gill Sans MT"/>
                <a:cs typeface="Gill Sans MT"/>
              </a:rPr>
              <a:t>e</a:t>
            </a:r>
            <a:r>
              <a:rPr sz="2950" spc="-95">
                <a:solidFill>
                  <a:srgbClr val="89C765"/>
                </a:solidFill>
                <a:latin typeface="Gill Sans MT"/>
                <a:cs typeface="Gill Sans MT"/>
              </a:rPr>
              <a:t>d</a:t>
            </a:r>
            <a:r>
              <a:rPr sz="2950" spc="-290">
                <a:solidFill>
                  <a:srgbClr val="89C765"/>
                </a:solidFill>
                <a:latin typeface="Gill Sans MT"/>
                <a:cs typeface="Gill Sans MT"/>
              </a:rPr>
              <a:t> </a:t>
            </a:r>
            <a:r>
              <a:rPr sz="2950" spc="-95">
                <a:solidFill>
                  <a:srgbClr val="89C765"/>
                </a:solidFill>
                <a:latin typeface="Gill Sans MT"/>
                <a:cs typeface="Gill Sans MT"/>
              </a:rPr>
              <a:t>b</a:t>
            </a:r>
            <a:r>
              <a:rPr sz="2950" spc="100">
                <a:solidFill>
                  <a:srgbClr val="89C765"/>
                </a:solidFill>
                <a:latin typeface="Gill Sans MT"/>
                <a:cs typeface="Gill Sans MT"/>
              </a:rPr>
              <a:t>y  </a:t>
            </a:r>
            <a:r>
              <a:rPr sz="2950" spc="-80">
                <a:solidFill>
                  <a:srgbClr val="89C765"/>
                </a:solidFill>
                <a:latin typeface="Gill Sans MT"/>
                <a:cs typeface="Gill Sans MT"/>
              </a:rPr>
              <a:t>th</a:t>
            </a:r>
            <a:r>
              <a:rPr sz="2950" spc="-50">
                <a:solidFill>
                  <a:srgbClr val="89C765"/>
                </a:solidFill>
                <a:latin typeface="Gill Sans MT"/>
                <a:cs typeface="Gill Sans MT"/>
              </a:rPr>
              <a:t>e</a:t>
            </a:r>
            <a:r>
              <a:rPr sz="2950" spc="-290">
                <a:solidFill>
                  <a:srgbClr val="89C765"/>
                </a:solidFill>
                <a:latin typeface="Gill Sans MT"/>
                <a:cs typeface="Gill Sans MT"/>
              </a:rPr>
              <a:t> </a:t>
            </a:r>
            <a:r>
              <a:rPr sz="2950" spc="-105">
                <a:solidFill>
                  <a:srgbClr val="89C765"/>
                </a:solidFill>
                <a:latin typeface="Gill Sans MT"/>
                <a:cs typeface="Gill Sans MT"/>
              </a:rPr>
              <a:t>p</a:t>
            </a:r>
            <a:r>
              <a:rPr sz="2950" spc="-225">
                <a:solidFill>
                  <a:srgbClr val="89C765"/>
                </a:solidFill>
                <a:latin typeface="Gill Sans MT"/>
                <a:cs typeface="Gill Sans MT"/>
              </a:rPr>
              <a:t>r</a:t>
            </a:r>
            <a:r>
              <a:rPr sz="2950" spc="-285">
                <a:solidFill>
                  <a:srgbClr val="89C765"/>
                </a:solidFill>
                <a:latin typeface="Gill Sans MT"/>
                <a:cs typeface="Gill Sans MT"/>
              </a:rPr>
              <a:t>o</a:t>
            </a:r>
            <a:r>
              <a:rPr sz="2950" spc="90">
                <a:solidFill>
                  <a:srgbClr val="89C765"/>
                </a:solidFill>
                <a:latin typeface="Gill Sans MT"/>
                <a:cs typeface="Gill Sans MT"/>
              </a:rPr>
              <a:t>g</a:t>
            </a:r>
            <a:r>
              <a:rPr sz="2950" spc="-235">
                <a:solidFill>
                  <a:srgbClr val="89C765"/>
                </a:solidFill>
                <a:latin typeface="Gill Sans MT"/>
                <a:cs typeface="Gill Sans MT"/>
              </a:rPr>
              <a:t>r</a:t>
            </a:r>
            <a:r>
              <a:rPr sz="2950" spc="-45">
                <a:solidFill>
                  <a:srgbClr val="89C765"/>
                </a:solidFill>
                <a:latin typeface="Gill Sans MT"/>
                <a:cs typeface="Gill Sans MT"/>
              </a:rPr>
              <a:t>a</a:t>
            </a:r>
            <a:r>
              <a:rPr sz="2950" spc="-35">
                <a:solidFill>
                  <a:srgbClr val="89C765"/>
                </a:solidFill>
                <a:latin typeface="Gill Sans MT"/>
                <a:cs typeface="Gill Sans MT"/>
              </a:rPr>
              <a:t>m</a:t>
            </a:r>
            <a:r>
              <a:rPr sz="2950" spc="-175">
                <a:solidFill>
                  <a:srgbClr val="89C765"/>
                </a:solidFill>
                <a:latin typeface="Gill Sans MT"/>
                <a:cs typeface="Gill Sans MT"/>
              </a:rPr>
              <a:t>m</a:t>
            </a:r>
            <a:r>
              <a:rPr sz="2950" spc="-50">
                <a:solidFill>
                  <a:srgbClr val="89C765"/>
                </a:solidFill>
                <a:latin typeface="Gill Sans MT"/>
                <a:cs typeface="Gill Sans MT"/>
              </a:rPr>
              <a:t>e</a:t>
            </a:r>
            <a:endParaRPr sz="2950">
              <a:latin typeface="Gill Sans MT"/>
              <a:cs typeface="Gill Sans MT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7609934" y="6866806"/>
            <a:ext cx="100965" cy="62865"/>
          </a:xfrm>
          <a:custGeom>
            <a:avLst/>
            <a:gdLst/>
            <a:ahLst/>
            <a:cxnLst/>
            <a:rect l="l" t="t" r="r" b="b"/>
            <a:pathLst>
              <a:path w="100965" h="62865">
                <a:moveTo>
                  <a:pt x="50260" y="0"/>
                </a:moveTo>
                <a:lnTo>
                  <a:pt x="30697" y="2468"/>
                </a:lnTo>
                <a:lnTo>
                  <a:pt x="14721" y="9199"/>
                </a:lnTo>
                <a:lnTo>
                  <a:pt x="3949" y="19183"/>
                </a:lnTo>
                <a:lnTo>
                  <a:pt x="0" y="31412"/>
                </a:lnTo>
                <a:lnTo>
                  <a:pt x="3949" y="43641"/>
                </a:lnTo>
                <a:lnTo>
                  <a:pt x="14721" y="53626"/>
                </a:lnTo>
                <a:lnTo>
                  <a:pt x="30697" y="60357"/>
                </a:lnTo>
                <a:lnTo>
                  <a:pt x="50260" y="62825"/>
                </a:lnTo>
                <a:lnTo>
                  <a:pt x="69823" y="60357"/>
                </a:lnTo>
                <a:lnTo>
                  <a:pt x="85798" y="53626"/>
                </a:lnTo>
                <a:lnTo>
                  <a:pt x="96570" y="43641"/>
                </a:lnTo>
                <a:lnTo>
                  <a:pt x="100520" y="31412"/>
                </a:lnTo>
                <a:lnTo>
                  <a:pt x="96570" y="19183"/>
                </a:lnTo>
                <a:lnTo>
                  <a:pt x="85798" y="9199"/>
                </a:lnTo>
                <a:lnTo>
                  <a:pt x="69823" y="2468"/>
                </a:lnTo>
                <a:lnTo>
                  <a:pt x="50260" y="0"/>
                </a:lnTo>
                <a:close/>
              </a:path>
            </a:pathLst>
          </a:custGeom>
          <a:solidFill>
            <a:srgbClr val="6E80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39362" y="2269825"/>
            <a:ext cx="19265265" cy="48895"/>
          </a:xfrm>
          <a:custGeom>
            <a:avLst/>
            <a:gdLst/>
            <a:ahLst/>
            <a:cxnLst/>
            <a:rect l="l" t="t" r="r" b="b"/>
            <a:pathLst>
              <a:path w="19265265" h="48894">
                <a:moveTo>
                  <a:pt x="0" y="48428"/>
                </a:moveTo>
                <a:lnTo>
                  <a:pt x="19264737" y="0"/>
                </a:lnTo>
              </a:path>
            </a:pathLst>
          </a:custGeom>
          <a:ln w="251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7" name="Picture 56" descr="Text&#10;&#10;Description automatically generated">
            <a:extLst>
              <a:ext uri="{FF2B5EF4-FFF2-40B4-BE49-F238E27FC236}">
                <a16:creationId xmlns:a16="http://schemas.microsoft.com/office/drawing/2014/main" id="{01016C24-81FF-4282-994E-50C6DCE834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048" y="-7089"/>
            <a:ext cx="7181528" cy="22545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9BB861-30FF-4E62-BFDB-1CDA956384C0}"/>
              </a:ext>
            </a:extLst>
          </p:cNvPr>
          <p:cNvSpPr txBox="1"/>
          <p:nvPr/>
        </p:nvSpPr>
        <p:spPr>
          <a:xfrm>
            <a:off x="3292879" y="2549019"/>
            <a:ext cx="169926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GB" sz="44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4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en-GB" sz="4400" b="1" dirty="0">
                <a:solidFill>
                  <a:schemeClr val="bg1"/>
                </a:solidFill>
                <a:latin typeface="Gill Sans MT" panose="020B0502020104020203" pitchFamily="34" charset="0"/>
              </a:rPr>
              <a:t>	</a:t>
            </a:r>
            <a:r>
              <a:rPr lang="en-GB" sz="7200" b="1" dirty="0">
                <a:solidFill>
                  <a:schemeClr val="bg1"/>
                </a:solidFill>
                <a:latin typeface="Gill Sans MT" panose="020B0502020104020203" pitchFamily="34" charset="0"/>
              </a:rPr>
              <a:t>Coventry &amp; Warwickshire Green Business Programme</a:t>
            </a:r>
            <a:r>
              <a:rPr lang="en-GB" sz="7200" dirty="0">
                <a:solidFill>
                  <a:schemeClr val="bg1"/>
                </a:solidFill>
                <a:latin typeface="Gill Sans MT" panose="020B0502020104020203" pitchFamily="34" charset="0"/>
              </a:rPr>
              <a:t>:</a:t>
            </a:r>
          </a:p>
          <a:p>
            <a:pPr algn="ctr"/>
            <a:r>
              <a:rPr lang="en-GB" sz="7200" u="sng" dirty="0">
                <a:latin typeface="Gill Sans MT" panose="020B0502020104020203" pitchFamily="34" charset="0"/>
                <a:hlinkClick r:id="rId7"/>
              </a:rPr>
              <a:t>greenbusiness@coventry.gov.uk</a:t>
            </a:r>
            <a:r>
              <a:rPr lang="en-GB" sz="7200" u="sng" dirty="0">
                <a:latin typeface="Gill Sans MT" panose="020B0502020104020203" pitchFamily="34" charset="0"/>
              </a:rPr>
              <a:t> </a:t>
            </a:r>
            <a:endParaRPr lang="en-GB" sz="72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endParaRPr lang="en-GB" sz="44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FFD698-7EFA-4DD8-8B48-9D3242A99EB4}"/>
              </a:ext>
            </a:extLst>
          </p:cNvPr>
          <p:cNvSpPr txBox="1"/>
          <p:nvPr/>
        </p:nvSpPr>
        <p:spPr>
          <a:xfrm>
            <a:off x="413593" y="276434"/>
            <a:ext cx="1210013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800" b="1" dirty="0">
                <a:solidFill>
                  <a:schemeClr val="bg1"/>
                </a:solidFill>
                <a:latin typeface="Trebuchet MS" panose="020B0603020202020204" pitchFamily="34" charset="0"/>
              </a:rPr>
              <a:t>GBP contact details:</a:t>
            </a:r>
          </a:p>
        </p:txBody>
      </p:sp>
    </p:spTree>
    <p:extLst>
      <p:ext uri="{BB962C8B-B14F-4D97-AF65-F5344CB8AC3E}">
        <p14:creationId xmlns:p14="http://schemas.microsoft.com/office/powerpoint/2010/main" val="765866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object 22"/>
          <p:cNvGrpSpPr/>
          <p:nvPr/>
        </p:nvGrpSpPr>
        <p:grpSpPr>
          <a:xfrm>
            <a:off x="7241773" y="9499187"/>
            <a:ext cx="12862560" cy="1809750"/>
            <a:chOff x="7241773" y="9499187"/>
            <a:chExt cx="12862560" cy="1809750"/>
          </a:xfrm>
        </p:grpSpPr>
        <p:sp>
          <p:nvSpPr>
            <p:cNvPr id="23" name="object 23"/>
            <p:cNvSpPr/>
            <p:nvPr/>
          </p:nvSpPr>
          <p:spPr>
            <a:xfrm>
              <a:off x="7241773" y="9499187"/>
              <a:ext cx="12862560" cy="1809750"/>
            </a:xfrm>
            <a:custGeom>
              <a:avLst/>
              <a:gdLst/>
              <a:ahLst/>
              <a:cxnLst/>
              <a:rect l="l" t="t" r="r" b="b"/>
              <a:pathLst>
                <a:path w="12862560" h="1809750">
                  <a:moveTo>
                    <a:pt x="12862326" y="0"/>
                  </a:moveTo>
                  <a:lnTo>
                    <a:pt x="910112" y="0"/>
                  </a:lnTo>
                  <a:lnTo>
                    <a:pt x="0" y="1809368"/>
                  </a:lnTo>
                  <a:lnTo>
                    <a:pt x="12862326" y="1809368"/>
                  </a:lnTo>
                  <a:lnTo>
                    <a:pt x="128623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85492" y="9997028"/>
              <a:ext cx="3143363" cy="85918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78714" y="9930872"/>
              <a:ext cx="2357493" cy="88317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68868" y="9987621"/>
              <a:ext cx="1528033" cy="928575"/>
            </a:xfrm>
            <a:prstGeom prst="rect">
              <a:avLst/>
            </a:prstGeom>
          </p:spPr>
        </p:pic>
      </p:grpSp>
      <p:pic>
        <p:nvPicPr>
          <p:cNvPr id="45" name="object 4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6426" y="6187135"/>
            <a:ext cx="5691998" cy="4729061"/>
          </a:xfrm>
          <a:prstGeom prst="rect">
            <a:avLst/>
          </a:prstGeom>
        </p:spPr>
      </p:pic>
      <p:sp>
        <p:nvSpPr>
          <p:cNvPr id="52" name="object 52"/>
          <p:cNvSpPr/>
          <p:nvPr/>
        </p:nvSpPr>
        <p:spPr>
          <a:xfrm>
            <a:off x="17609934" y="6866806"/>
            <a:ext cx="100965" cy="62865"/>
          </a:xfrm>
          <a:custGeom>
            <a:avLst/>
            <a:gdLst/>
            <a:ahLst/>
            <a:cxnLst/>
            <a:rect l="l" t="t" r="r" b="b"/>
            <a:pathLst>
              <a:path w="100965" h="62865">
                <a:moveTo>
                  <a:pt x="50260" y="0"/>
                </a:moveTo>
                <a:lnTo>
                  <a:pt x="30697" y="2468"/>
                </a:lnTo>
                <a:lnTo>
                  <a:pt x="14721" y="9199"/>
                </a:lnTo>
                <a:lnTo>
                  <a:pt x="3949" y="19183"/>
                </a:lnTo>
                <a:lnTo>
                  <a:pt x="0" y="31412"/>
                </a:lnTo>
                <a:lnTo>
                  <a:pt x="3949" y="43641"/>
                </a:lnTo>
                <a:lnTo>
                  <a:pt x="14721" y="53626"/>
                </a:lnTo>
                <a:lnTo>
                  <a:pt x="30697" y="60357"/>
                </a:lnTo>
                <a:lnTo>
                  <a:pt x="50260" y="62825"/>
                </a:lnTo>
                <a:lnTo>
                  <a:pt x="69823" y="60357"/>
                </a:lnTo>
                <a:lnTo>
                  <a:pt x="85798" y="53626"/>
                </a:lnTo>
                <a:lnTo>
                  <a:pt x="96570" y="43641"/>
                </a:lnTo>
                <a:lnTo>
                  <a:pt x="100520" y="31412"/>
                </a:lnTo>
                <a:lnTo>
                  <a:pt x="96570" y="19183"/>
                </a:lnTo>
                <a:lnTo>
                  <a:pt x="85798" y="9199"/>
                </a:lnTo>
                <a:lnTo>
                  <a:pt x="69823" y="2468"/>
                </a:lnTo>
                <a:lnTo>
                  <a:pt x="50260" y="0"/>
                </a:lnTo>
                <a:close/>
              </a:path>
            </a:pathLst>
          </a:custGeom>
          <a:solidFill>
            <a:srgbClr val="6E80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39362" y="2269825"/>
            <a:ext cx="19265265" cy="48895"/>
          </a:xfrm>
          <a:custGeom>
            <a:avLst/>
            <a:gdLst/>
            <a:ahLst/>
            <a:cxnLst/>
            <a:rect l="l" t="t" r="r" b="b"/>
            <a:pathLst>
              <a:path w="19265265" h="48894">
                <a:moveTo>
                  <a:pt x="0" y="48428"/>
                </a:moveTo>
                <a:lnTo>
                  <a:pt x="19264737" y="0"/>
                </a:lnTo>
              </a:path>
            </a:pathLst>
          </a:custGeom>
          <a:ln w="251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7" name="Picture 56" descr="Text&#10;&#10;Description automatically generated">
            <a:extLst>
              <a:ext uri="{FF2B5EF4-FFF2-40B4-BE49-F238E27FC236}">
                <a16:creationId xmlns:a16="http://schemas.microsoft.com/office/drawing/2014/main" id="{01016C24-81FF-4282-994E-50C6DCE834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048" y="-7089"/>
            <a:ext cx="7181528" cy="2254567"/>
          </a:xfrm>
          <a:prstGeom prst="rect">
            <a:avLst/>
          </a:prstGeom>
        </p:spPr>
      </p:pic>
      <p:sp>
        <p:nvSpPr>
          <p:cNvPr id="55" name="object 29">
            <a:extLst>
              <a:ext uri="{FF2B5EF4-FFF2-40B4-BE49-F238E27FC236}">
                <a16:creationId xmlns:a16="http://schemas.microsoft.com/office/drawing/2014/main" id="{46F7B927-8331-4F15-BEB1-8EBAEA42A72B}"/>
              </a:ext>
            </a:extLst>
          </p:cNvPr>
          <p:cNvSpPr txBox="1">
            <a:spLocks/>
          </p:cNvSpPr>
          <p:nvPr/>
        </p:nvSpPr>
        <p:spPr>
          <a:xfrm>
            <a:off x="276426" y="681665"/>
            <a:ext cx="13661824" cy="1488869"/>
          </a:xfrm>
          <a:prstGeom prst="rect">
            <a:avLst/>
          </a:prstGeom>
        </p:spPr>
        <p:txBody>
          <a:bodyPr vert="horz" wrap="square" lIns="0" tIns="11430" rIns="0" bIns="0" rtlCol="0" anchor="t">
            <a:spAutoFit/>
          </a:bodyPr>
          <a:lstStyle>
            <a:lvl1pPr>
              <a:defRPr sz="930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algn="ctr">
              <a:spcBef>
                <a:spcPts val="90"/>
              </a:spcBef>
            </a:pPr>
            <a:r>
              <a:rPr lang="en-GB" sz="9600" kern="0" spc="-300"/>
              <a:t>Agenda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BCD37B-1842-4F7E-8628-4BE4C9762EEA}"/>
              </a:ext>
            </a:extLst>
          </p:cNvPr>
          <p:cNvSpPr txBox="1"/>
          <p:nvPr/>
        </p:nvSpPr>
        <p:spPr>
          <a:xfrm>
            <a:off x="6476768" y="3507454"/>
            <a:ext cx="1286256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marR="0" lvl="0" indent="-13716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altLang="en-US" sz="8000" b="1" dirty="0">
                <a:solidFill>
                  <a:schemeClr val="bg1"/>
                </a:solidFill>
                <a:latin typeface="Conduit"/>
              </a:rPr>
              <a:t>The energy c</a:t>
            </a:r>
            <a:r>
              <a:rPr kumimoji="0" lang="en-GB" alt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duit"/>
                <a:ea typeface="+mn-ea"/>
                <a:cs typeface="+mn-cs"/>
              </a:rPr>
              <a:t>ontext</a:t>
            </a:r>
            <a:endParaRPr kumimoji="0" lang="en-GB" altLang="en-US" sz="8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duit"/>
              <a:ea typeface="+mn-ea"/>
              <a:cs typeface="+mn-cs"/>
            </a:endParaRPr>
          </a:p>
          <a:p>
            <a:pPr marL="1371600" marR="0" lvl="0" indent="-13716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altLang="en-US" sz="8000" b="1" dirty="0">
                <a:solidFill>
                  <a:schemeClr val="bg1"/>
                </a:solidFill>
                <a:latin typeface="Conduit"/>
              </a:rPr>
              <a:t>Govt &amp; GBP s</a:t>
            </a:r>
            <a:r>
              <a:rPr kumimoji="0" lang="en-GB" alt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duit"/>
                <a:ea typeface="+mn-ea"/>
                <a:cs typeface="+mn-cs"/>
              </a:rPr>
              <a:t>upport</a:t>
            </a:r>
            <a:endParaRPr kumimoji="0" lang="en-GB" altLang="en-US" sz="8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duit"/>
              <a:ea typeface="+mn-ea"/>
              <a:cs typeface="+mn-cs"/>
            </a:endParaRPr>
          </a:p>
          <a:p>
            <a:pPr marL="1371600" marR="0" lvl="0" indent="-13716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altLang="en-US" sz="8000" b="1" dirty="0">
                <a:solidFill>
                  <a:schemeClr val="bg1"/>
                </a:solidFill>
                <a:latin typeface="Conduit"/>
              </a:rPr>
              <a:t>Energy audits</a:t>
            </a:r>
            <a:endParaRPr kumimoji="0" lang="en-GB" altLang="en-US" sz="8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duit"/>
              <a:ea typeface="+mn-ea"/>
              <a:cs typeface="+mn-cs"/>
            </a:endParaRPr>
          </a:p>
          <a:p>
            <a:pPr marL="1371600" marR="0" lvl="0" indent="-13716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altLang="en-US" sz="8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duit"/>
                <a:ea typeface="+mn-ea"/>
                <a:cs typeface="+mn-cs"/>
              </a:rPr>
              <a:t>Legislation advice</a:t>
            </a:r>
            <a:endParaRPr lang="en-GB" altLang="en-US" sz="8000" b="1" dirty="0">
              <a:solidFill>
                <a:schemeClr val="bg1"/>
              </a:solidFill>
              <a:latin typeface="Conduit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1760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object 22"/>
          <p:cNvGrpSpPr/>
          <p:nvPr/>
        </p:nvGrpSpPr>
        <p:grpSpPr>
          <a:xfrm>
            <a:off x="7241773" y="9499187"/>
            <a:ext cx="12862560" cy="1809750"/>
            <a:chOff x="7241773" y="9499187"/>
            <a:chExt cx="12862560" cy="1809750"/>
          </a:xfrm>
        </p:grpSpPr>
        <p:sp>
          <p:nvSpPr>
            <p:cNvPr id="23" name="object 23"/>
            <p:cNvSpPr/>
            <p:nvPr/>
          </p:nvSpPr>
          <p:spPr>
            <a:xfrm>
              <a:off x="7241773" y="9499187"/>
              <a:ext cx="12862560" cy="1809750"/>
            </a:xfrm>
            <a:custGeom>
              <a:avLst/>
              <a:gdLst/>
              <a:ahLst/>
              <a:cxnLst/>
              <a:rect l="l" t="t" r="r" b="b"/>
              <a:pathLst>
                <a:path w="12862560" h="1809750">
                  <a:moveTo>
                    <a:pt x="12862326" y="0"/>
                  </a:moveTo>
                  <a:lnTo>
                    <a:pt x="910112" y="0"/>
                  </a:lnTo>
                  <a:lnTo>
                    <a:pt x="0" y="1809368"/>
                  </a:lnTo>
                  <a:lnTo>
                    <a:pt x="12862326" y="1809368"/>
                  </a:lnTo>
                  <a:lnTo>
                    <a:pt x="128623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85492" y="9997028"/>
              <a:ext cx="3143363" cy="85918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78714" y="9930872"/>
              <a:ext cx="2357493" cy="88317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68868" y="9987621"/>
              <a:ext cx="1528033" cy="928575"/>
            </a:xfrm>
            <a:prstGeom prst="rect">
              <a:avLst/>
            </a:prstGeom>
          </p:spPr>
        </p:pic>
      </p:grpSp>
      <p:pic>
        <p:nvPicPr>
          <p:cNvPr id="45" name="object 4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6426" y="6187135"/>
            <a:ext cx="5691998" cy="4729061"/>
          </a:xfrm>
          <a:prstGeom prst="rect">
            <a:avLst/>
          </a:prstGeom>
        </p:spPr>
      </p:pic>
      <p:sp>
        <p:nvSpPr>
          <p:cNvPr id="52" name="object 52"/>
          <p:cNvSpPr/>
          <p:nvPr/>
        </p:nvSpPr>
        <p:spPr>
          <a:xfrm>
            <a:off x="17609934" y="6866806"/>
            <a:ext cx="100965" cy="62865"/>
          </a:xfrm>
          <a:custGeom>
            <a:avLst/>
            <a:gdLst/>
            <a:ahLst/>
            <a:cxnLst/>
            <a:rect l="l" t="t" r="r" b="b"/>
            <a:pathLst>
              <a:path w="100965" h="62865">
                <a:moveTo>
                  <a:pt x="50260" y="0"/>
                </a:moveTo>
                <a:lnTo>
                  <a:pt x="30697" y="2468"/>
                </a:lnTo>
                <a:lnTo>
                  <a:pt x="14721" y="9199"/>
                </a:lnTo>
                <a:lnTo>
                  <a:pt x="3949" y="19183"/>
                </a:lnTo>
                <a:lnTo>
                  <a:pt x="0" y="31412"/>
                </a:lnTo>
                <a:lnTo>
                  <a:pt x="3949" y="43641"/>
                </a:lnTo>
                <a:lnTo>
                  <a:pt x="14721" y="53626"/>
                </a:lnTo>
                <a:lnTo>
                  <a:pt x="30697" y="60357"/>
                </a:lnTo>
                <a:lnTo>
                  <a:pt x="50260" y="62825"/>
                </a:lnTo>
                <a:lnTo>
                  <a:pt x="69823" y="60357"/>
                </a:lnTo>
                <a:lnTo>
                  <a:pt x="85798" y="53626"/>
                </a:lnTo>
                <a:lnTo>
                  <a:pt x="96570" y="43641"/>
                </a:lnTo>
                <a:lnTo>
                  <a:pt x="100520" y="31412"/>
                </a:lnTo>
                <a:lnTo>
                  <a:pt x="96570" y="19183"/>
                </a:lnTo>
                <a:lnTo>
                  <a:pt x="85798" y="9199"/>
                </a:lnTo>
                <a:lnTo>
                  <a:pt x="69823" y="2468"/>
                </a:lnTo>
                <a:lnTo>
                  <a:pt x="50260" y="0"/>
                </a:lnTo>
                <a:close/>
              </a:path>
            </a:pathLst>
          </a:custGeom>
          <a:solidFill>
            <a:srgbClr val="6E80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39362" y="2269825"/>
            <a:ext cx="19265265" cy="48895"/>
          </a:xfrm>
          <a:custGeom>
            <a:avLst/>
            <a:gdLst/>
            <a:ahLst/>
            <a:cxnLst/>
            <a:rect l="l" t="t" r="r" b="b"/>
            <a:pathLst>
              <a:path w="19265265" h="48894">
                <a:moveTo>
                  <a:pt x="0" y="48428"/>
                </a:moveTo>
                <a:lnTo>
                  <a:pt x="19264737" y="0"/>
                </a:lnTo>
              </a:path>
            </a:pathLst>
          </a:custGeom>
          <a:ln w="251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519B0C-4A4D-4ABC-8340-40E10075F4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69270">
            <a:off x="195811" y="798212"/>
            <a:ext cx="8258194" cy="22667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4D632C-D228-4BB4-AE9E-9BFA365761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0016" y="8902829"/>
            <a:ext cx="16186191" cy="24117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0A96BE-C25C-4C55-8060-8A45E44ADB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409472">
            <a:off x="9377620" y="525489"/>
            <a:ext cx="9772036" cy="27193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FD1E3E-0312-4131-ACF5-FCB2D813D4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56254" y="3398658"/>
            <a:ext cx="15034739" cy="23628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5B790A-E2D9-48CF-850C-58DC3EFEFC2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343575">
            <a:off x="6802821" y="6443044"/>
            <a:ext cx="13226091" cy="21686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1A65709-BD72-4F22-B3FD-EE39422BE40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643012">
            <a:off x="0" y="6309179"/>
            <a:ext cx="6580565" cy="258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423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 txBox="1"/>
          <p:nvPr/>
        </p:nvSpPr>
        <p:spPr>
          <a:xfrm>
            <a:off x="826645" y="825942"/>
            <a:ext cx="10973487" cy="1443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9300" b="1" spc="-150" dirty="0">
                <a:solidFill>
                  <a:srgbClr val="FFFFFF"/>
                </a:solidFill>
                <a:latin typeface="Trebuchet MS"/>
                <a:cs typeface="Trebuchet MS"/>
              </a:rPr>
              <a:t>Govt support</a:t>
            </a:r>
            <a:endParaRPr sz="9300" spc="-150" dirty="0">
              <a:latin typeface="Trebuchet MS"/>
              <a:cs typeface="Trebuchet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39362" y="2269825"/>
            <a:ext cx="19265265" cy="48895"/>
          </a:xfrm>
          <a:custGeom>
            <a:avLst/>
            <a:gdLst/>
            <a:ahLst/>
            <a:cxnLst/>
            <a:rect l="l" t="t" r="r" b="b"/>
            <a:pathLst>
              <a:path w="19265265" h="48894">
                <a:moveTo>
                  <a:pt x="0" y="48428"/>
                </a:moveTo>
                <a:lnTo>
                  <a:pt x="19264737" y="0"/>
                </a:lnTo>
              </a:path>
            </a:pathLst>
          </a:custGeom>
          <a:ln w="251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741448" y="2854277"/>
            <a:ext cx="7620" cy="7604125"/>
          </a:xfrm>
          <a:custGeom>
            <a:avLst/>
            <a:gdLst/>
            <a:ahLst/>
            <a:cxnLst/>
            <a:rect l="l" t="t" r="r" b="b"/>
            <a:pathLst>
              <a:path w="7620" h="7604125">
                <a:moveTo>
                  <a:pt x="7589" y="0"/>
                </a:moveTo>
                <a:lnTo>
                  <a:pt x="0" y="7603822"/>
                </a:lnTo>
              </a:path>
            </a:pathLst>
          </a:custGeom>
          <a:ln w="251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2" name="object 62"/>
          <p:cNvGrpSpPr/>
          <p:nvPr/>
        </p:nvGrpSpPr>
        <p:grpSpPr>
          <a:xfrm>
            <a:off x="7241773" y="9499187"/>
            <a:ext cx="12862560" cy="1809750"/>
            <a:chOff x="7241773" y="9499187"/>
            <a:chExt cx="12862560" cy="1809750"/>
          </a:xfrm>
        </p:grpSpPr>
        <p:sp>
          <p:nvSpPr>
            <p:cNvPr id="63" name="object 63"/>
            <p:cNvSpPr/>
            <p:nvPr/>
          </p:nvSpPr>
          <p:spPr>
            <a:xfrm>
              <a:off x="7241773" y="9499187"/>
              <a:ext cx="12862560" cy="1809750"/>
            </a:xfrm>
            <a:custGeom>
              <a:avLst/>
              <a:gdLst/>
              <a:ahLst/>
              <a:cxnLst/>
              <a:rect l="l" t="t" r="r" b="b"/>
              <a:pathLst>
                <a:path w="12862560" h="1809750">
                  <a:moveTo>
                    <a:pt x="12862326" y="0"/>
                  </a:moveTo>
                  <a:lnTo>
                    <a:pt x="910112" y="0"/>
                  </a:lnTo>
                  <a:lnTo>
                    <a:pt x="0" y="1809368"/>
                  </a:lnTo>
                  <a:lnTo>
                    <a:pt x="12862326" y="1809368"/>
                  </a:lnTo>
                  <a:lnTo>
                    <a:pt x="128623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85492" y="9997028"/>
              <a:ext cx="3143363" cy="859185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78714" y="9930872"/>
              <a:ext cx="2357493" cy="883171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68868" y="9987621"/>
              <a:ext cx="1528033" cy="928575"/>
            </a:xfrm>
            <a:prstGeom prst="rect">
              <a:avLst/>
            </a:prstGeom>
          </p:spPr>
        </p:pic>
      </p:grpSp>
      <p:pic>
        <p:nvPicPr>
          <p:cNvPr id="67" name="Picture 66" descr="Text&#10;&#10;Description automatically generated">
            <a:extLst>
              <a:ext uri="{FF2B5EF4-FFF2-40B4-BE49-F238E27FC236}">
                <a16:creationId xmlns:a16="http://schemas.microsoft.com/office/drawing/2014/main" id="{27837AFA-A6BA-4417-A4DF-CECAA54978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2572" y="15258"/>
            <a:ext cx="7181528" cy="22545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5768EC-09C5-4C76-8B7D-30F1A60124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" y="2334583"/>
            <a:ext cx="12847320" cy="74801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505739-2235-45A9-8857-3662DC0CA6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33604" y="-6650"/>
            <a:ext cx="9270496" cy="24428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724E02F-35EE-4EE6-A5D2-324BDC12E133}"/>
              </a:ext>
            </a:extLst>
          </p:cNvPr>
          <p:cNvSpPr txBox="1"/>
          <p:nvPr/>
        </p:nvSpPr>
        <p:spPr>
          <a:xfrm>
            <a:off x="13699067" y="4869845"/>
            <a:ext cx="52154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C00000"/>
                </a:solidFill>
                <a:latin typeface="Trebuchet MS" panose="020B0603020202020204" pitchFamily="34" charset="0"/>
              </a:rPr>
              <a:t>Specific business price cap unclear at the moment?</a:t>
            </a:r>
          </a:p>
        </p:txBody>
      </p:sp>
    </p:spTree>
    <p:extLst>
      <p:ext uri="{BB962C8B-B14F-4D97-AF65-F5344CB8AC3E}">
        <p14:creationId xmlns:p14="http://schemas.microsoft.com/office/powerpoint/2010/main" val="3650412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object 22"/>
          <p:cNvGrpSpPr/>
          <p:nvPr/>
        </p:nvGrpSpPr>
        <p:grpSpPr>
          <a:xfrm>
            <a:off x="7241773" y="9499187"/>
            <a:ext cx="12862560" cy="1809750"/>
            <a:chOff x="7241773" y="9499187"/>
            <a:chExt cx="12862560" cy="1809750"/>
          </a:xfrm>
        </p:grpSpPr>
        <p:sp>
          <p:nvSpPr>
            <p:cNvPr id="23" name="object 23"/>
            <p:cNvSpPr/>
            <p:nvPr/>
          </p:nvSpPr>
          <p:spPr>
            <a:xfrm>
              <a:off x="7241773" y="9499187"/>
              <a:ext cx="12862560" cy="1809750"/>
            </a:xfrm>
            <a:custGeom>
              <a:avLst/>
              <a:gdLst/>
              <a:ahLst/>
              <a:cxnLst/>
              <a:rect l="l" t="t" r="r" b="b"/>
              <a:pathLst>
                <a:path w="12862560" h="1809750">
                  <a:moveTo>
                    <a:pt x="12862326" y="0"/>
                  </a:moveTo>
                  <a:lnTo>
                    <a:pt x="910112" y="0"/>
                  </a:lnTo>
                  <a:lnTo>
                    <a:pt x="0" y="1809368"/>
                  </a:lnTo>
                  <a:lnTo>
                    <a:pt x="12862326" y="1809368"/>
                  </a:lnTo>
                  <a:lnTo>
                    <a:pt x="128623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85492" y="9997028"/>
              <a:ext cx="3143363" cy="85918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78714" y="9930872"/>
              <a:ext cx="2357493" cy="88317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68868" y="9987621"/>
              <a:ext cx="1528033" cy="928575"/>
            </a:xfrm>
            <a:prstGeom prst="rect">
              <a:avLst/>
            </a:prstGeom>
          </p:spPr>
        </p:pic>
      </p:grpSp>
      <p:pic>
        <p:nvPicPr>
          <p:cNvPr id="45" name="object 4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6426" y="6187135"/>
            <a:ext cx="5691998" cy="4729061"/>
          </a:xfrm>
          <a:prstGeom prst="rect">
            <a:avLst/>
          </a:prstGeom>
        </p:spPr>
      </p:pic>
      <p:sp>
        <p:nvSpPr>
          <p:cNvPr id="52" name="object 52"/>
          <p:cNvSpPr/>
          <p:nvPr/>
        </p:nvSpPr>
        <p:spPr>
          <a:xfrm>
            <a:off x="17609934" y="6866806"/>
            <a:ext cx="100965" cy="62865"/>
          </a:xfrm>
          <a:custGeom>
            <a:avLst/>
            <a:gdLst/>
            <a:ahLst/>
            <a:cxnLst/>
            <a:rect l="l" t="t" r="r" b="b"/>
            <a:pathLst>
              <a:path w="100965" h="62865">
                <a:moveTo>
                  <a:pt x="50260" y="0"/>
                </a:moveTo>
                <a:lnTo>
                  <a:pt x="30697" y="2468"/>
                </a:lnTo>
                <a:lnTo>
                  <a:pt x="14721" y="9199"/>
                </a:lnTo>
                <a:lnTo>
                  <a:pt x="3949" y="19183"/>
                </a:lnTo>
                <a:lnTo>
                  <a:pt x="0" y="31412"/>
                </a:lnTo>
                <a:lnTo>
                  <a:pt x="3949" y="43641"/>
                </a:lnTo>
                <a:lnTo>
                  <a:pt x="14721" y="53626"/>
                </a:lnTo>
                <a:lnTo>
                  <a:pt x="30697" y="60357"/>
                </a:lnTo>
                <a:lnTo>
                  <a:pt x="50260" y="62825"/>
                </a:lnTo>
                <a:lnTo>
                  <a:pt x="69823" y="60357"/>
                </a:lnTo>
                <a:lnTo>
                  <a:pt x="85798" y="53626"/>
                </a:lnTo>
                <a:lnTo>
                  <a:pt x="96570" y="43641"/>
                </a:lnTo>
                <a:lnTo>
                  <a:pt x="100520" y="31412"/>
                </a:lnTo>
                <a:lnTo>
                  <a:pt x="96570" y="19183"/>
                </a:lnTo>
                <a:lnTo>
                  <a:pt x="85798" y="9199"/>
                </a:lnTo>
                <a:lnTo>
                  <a:pt x="69823" y="2468"/>
                </a:lnTo>
                <a:lnTo>
                  <a:pt x="50260" y="0"/>
                </a:lnTo>
                <a:close/>
              </a:path>
            </a:pathLst>
          </a:custGeom>
          <a:solidFill>
            <a:srgbClr val="6E80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39362" y="2269825"/>
            <a:ext cx="19265265" cy="48895"/>
          </a:xfrm>
          <a:custGeom>
            <a:avLst/>
            <a:gdLst/>
            <a:ahLst/>
            <a:cxnLst/>
            <a:rect l="l" t="t" r="r" b="b"/>
            <a:pathLst>
              <a:path w="19265265" h="48894">
                <a:moveTo>
                  <a:pt x="0" y="48428"/>
                </a:moveTo>
                <a:lnTo>
                  <a:pt x="19264737" y="0"/>
                </a:lnTo>
              </a:path>
            </a:pathLst>
          </a:custGeom>
          <a:ln w="251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E05988ED-077F-4B4E-9785-484AAD0A6B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048" y="-7089"/>
            <a:ext cx="7181528" cy="22545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120CB9-B783-4D00-90A0-E6AC8E27F6BF}"/>
              </a:ext>
            </a:extLst>
          </p:cNvPr>
          <p:cNvSpPr txBox="1"/>
          <p:nvPr/>
        </p:nvSpPr>
        <p:spPr>
          <a:xfrm>
            <a:off x="1117600" y="592667"/>
            <a:ext cx="10752667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300" b="1" dirty="0">
                <a:solidFill>
                  <a:schemeClr val="bg1"/>
                </a:solidFill>
                <a:latin typeface="Trebuchet MS" panose="020B0603020202020204" pitchFamily="34" charset="0"/>
              </a:rPr>
              <a:t>Discussion: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9CEC91-F1AD-446F-872E-7480633CDD5A}"/>
              </a:ext>
            </a:extLst>
          </p:cNvPr>
          <p:cNvSpPr txBox="1"/>
          <p:nvPr/>
        </p:nvSpPr>
        <p:spPr>
          <a:xfrm>
            <a:off x="6129867" y="2679163"/>
            <a:ext cx="1320663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Wingdings" panose="05000000000000000000" pitchFamily="2" charset="2"/>
              <a:buChar char="§"/>
            </a:pPr>
            <a:r>
              <a:rPr lang="en-GB" sz="8000" dirty="0">
                <a:solidFill>
                  <a:schemeClr val="bg1"/>
                </a:solidFill>
                <a:latin typeface="Trebuchet MS" panose="020B0603020202020204" pitchFamily="34" charset="0"/>
              </a:rPr>
              <a:t>How is this affecting your business?</a:t>
            </a:r>
          </a:p>
          <a:p>
            <a:pPr marL="1143000" indent="-1143000">
              <a:buFont typeface="Wingdings" panose="05000000000000000000" pitchFamily="2" charset="2"/>
              <a:buChar char="§"/>
            </a:pPr>
            <a:endParaRPr lang="en-GB" sz="66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1143000" indent="-1143000">
              <a:buFont typeface="Wingdings" panose="05000000000000000000" pitchFamily="2" charset="2"/>
              <a:buChar char="§"/>
            </a:pPr>
            <a:r>
              <a:rPr lang="en-GB" sz="8000" dirty="0">
                <a:solidFill>
                  <a:schemeClr val="bg1"/>
                </a:solidFill>
                <a:latin typeface="Trebuchet MS" panose="020B0603020202020204" pitchFamily="34" charset="0"/>
              </a:rPr>
              <a:t>What do you think of the govt support so far?</a:t>
            </a:r>
          </a:p>
        </p:txBody>
      </p:sp>
    </p:spTree>
    <p:extLst>
      <p:ext uri="{BB962C8B-B14F-4D97-AF65-F5344CB8AC3E}">
        <p14:creationId xmlns:p14="http://schemas.microsoft.com/office/powerpoint/2010/main" val="3312235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220451" y="276878"/>
            <a:ext cx="5638165" cy="12795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3540"/>
              </a:lnSpc>
              <a:spcBef>
                <a:spcPts val="130"/>
              </a:spcBef>
            </a:pPr>
            <a:r>
              <a:rPr sz="3150" spc="-65">
                <a:solidFill>
                  <a:srgbClr val="FFFFFF"/>
                </a:solidFill>
                <a:latin typeface="Century Gothic"/>
                <a:cs typeface="Century Gothic"/>
              </a:rPr>
              <a:t>COVENTRY</a:t>
            </a:r>
            <a:r>
              <a:rPr sz="3150" spc="-5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150" spc="-95">
                <a:solidFill>
                  <a:srgbClr val="FFFFFF"/>
                </a:solidFill>
                <a:latin typeface="Century Gothic"/>
                <a:cs typeface="Century Gothic"/>
              </a:rPr>
              <a:t>&amp;</a:t>
            </a:r>
            <a:r>
              <a:rPr sz="3150" spc="-5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150" spc="15">
                <a:solidFill>
                  <a:srgbClr val="FFFFFF"/>
                </a:solidFill>
                <a:latin typeface="Century Gothic"/>
                <a:cs typeface="Century Gothic"/>
              </a:rPr>
              <a:t>WARWICKSHIRE</a:t>
            </a:r>
            <a:endParaRPr sz="3150">
              <a:latin typeface="Century Gothic"/>
              <a:cs typeface="Century Gothic"/>
            </a:endParaRPr>
          </a:p>
          <a:p>
            <a:pPr marL="12700">
              <a:lnSpc>
                <a:spcPts val="6300"/>
              </a:lnSpc>
            </a:pPr>
            <a:r>
              <a:rPr sz="5450" spc="-10">
                <a:solidFill>
                  <a:srgbClr val="BED73D"/>
                </a:solidFill>
                <a:latin typeface="Century Gothic"/>
                <a:cs typeface="Century Gothic"/>
              </a:rPr>
              <a:t>GREEN</a:t>
            </a:r>
            <a:r>
              <a:rPr sz="5450" spc="-125">
                <a:solidFill>
                  <a:srgbClr val="BED73D"/>
                </a:solidFill>
                <a:latin typeface="Century Gothic"/>
                <a:cs typeface="Century Gothic"/>
              </a:rPr>
              <a:t> </a:t>
            </a:r>
            <a:r>
              <a:rPr sz="5450" spc="220">
                <a:solidFill>
                  <a:srgbClr val="BED73D"/>
                </a:solidFill>
                <a:latin typeface="Century Gothic"/>
                <a:cs typeface="Century Gothic"/>
              </a:rPr>
              <a:t>BUSINESS</a:t>
            </a:r>
            <a:endParaRPr sz="5450">
              <a:latin typeface="Century Gothic"/>
              <a:cs typeface="Century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3263418" y="841895"/>
            <a:ext cx="5572125" cy="600710"/>
            <a:chOff x="13263418" y="841895"/>
            <a:chExt cx="5572125" cy="600710"/>
          </a:xfrm>
        </p:grpSpPr>
        <p:sp>
          <p:nvSpPr>
            <p:cNvPr id="4" name="object 4"/>
            <p:cNvSpPr/>
            <p:nvPr/>
          </p:nvSpPr>
          <p:spPr>
            <a:xfrm>
              <a:off x="13269133" y="872952"/>
              <a:ext cx="502920" cy="542290"/>
            </a:xfrm>
            <a:custGeom>
              <a:avLst/>
              <a:gdLst/>
              <a:ahLst/>
              <a:cxnLst/>
              <a:rect l="l" t="t" r="r" b="b"/>
              <a:pathLst>
                <a:path w="502919" h="542290">
                  <a:moveTo>
                    <a:pt x="290075" y="334243"/>
                  </a:moveTo>
                  <a:lnTo>
                    <a:pt x="418287" y="334243"/>
                  </a:lnTo>
                  <a:lnTo>
                    <a:pt x="402891" y="385447"/>
                  </a:lnTo>
                  <a:lnTo>
                    <a:pt x="367334" y="428872"/>
                  </a:lnTo>
                  <a:lnTo>
                    <a:pt x="318795" y="458271"/>
                  </a:lnTo>
                  <a:lnTo>
                    <a:pt x="264432" y="468071"/>
                  </a:lnTo>
                  <a:lnTo>
                    <a:pt x="231390" y="464799"/>
                  </a:lnTo>
                  <a:lnTo>
                    <a:pt x="168948" y="438615"/>
                  </a:lnTo>
                  <a:lnTo>
                    <a:pt x="112579" y="385550"/>
                  </a:lnTo>
                  <a:lnTo>
                    <a:pt x="93324" y="351561"/>
                  </a:lnTo>
                  <a:lnTo>
                    <a:pt x="81772" y="313729"/>
                  </a:lnTo>
                  <a:lnTo>
                    <a:pt x="77922" y="272055"/>
                  </a:lnTo>
                  <a:lnTo>
                    <a:pt x="81378" y="231594"/>
                  </a:lnTo>
                  <a:lnTo>
                    <a:pt x="91745" y="194674"/>
                  </a:lnTo>
                  <a:lnTo>
                    <a:pt x="133212" y="131470"/>
                  </a:lnTo>
                  <a:lnTo>
                    <a:pt x="162499" y="106482"/>
                  </a:lnTo>
                  <a:lnTo>
                    <a:pt x="230940" y="77925"/>
                  </a:lnTo>
                  <a:lnTo>
                    <a:pt x="270096" y="74356"/>
                  </a:lnTo>
                  <a:lnTo>
                    <a:pt x="313823" y="79701"/>
                  </a:lnTo>
                  <a:lnTo>
                    <a:pt x="354101" y="95734"/>
                  </a:lnTo>
                  <a:lnTo>
                    <a:pt x="390922" y="122451"/>
                  </a:lnTo>
                  <a:lnTo>
                    <a:pt x="424282" y="159847"/>
                  </a:lnTo>
                  <a:lnTo>
                    <a:pt x="479572" y="106123"/>
                  </a:lnTo>
                  <a:lnTo>
                    <a:pt x="430870" y="57796"/>
                  </a:lnTo>
                  <a:lnTo>
                    <a:pt x="381339" y="25009"/>
                  </a:lnTo>
                  <a:lnTo>
                    <a:pt x="327045" y="6258"/>
                  </a:lnTo>
                  <a:lnTo>
                    <a:pt x="268769" y="0"/>
                  </a:lnTo>
                  <a:lnTo>
                    <a:pt x="214761" y="4966"/>
                  </a:lnTo>
                  <a:lnTo>
                    <a:pt x="165007" y="19863"/>
                  </a:lnTo>
                  <a:lnTo>
                    <a:pt x="119506" y="44685"/>
                  </a:lnTo>
                  <a:lnTo>
                    <a:pt x="78254" y="79429"/>
                  </a:lnTo>
                  <a:lnTo>
                    <a:pt x="44008" y="121120"/>
                  </a:lnTo>
                  <a:lnTo>
                    <a:pt x="19555" y="167121"/>
                  </a:lnTo>
                  <a:lnTo>
                    <a:pt x="4887" y="217433"/>
                  </a:lnTo>
                  <a:lnTo>
                    <a:pt x="0" y="272055"/>
                  </a:lnTo>
                  <a:lnTo>
                    <a:pt x="4804" y="325667"/>
                  </a:lnTo>
                  <a:lnTo>
                    <a:pt x="19223" y="375305"/>
                  </a:lnTo>
                  <a:lnTo>
                    <a:pt x="43262" y="420969"/>
                  </a:lnTo>
                  <a:lnTo>
                    <a:pt x="76927" y="462660"/>
                  </a:lnTo>
                  <a:lnTo>
                    <a:pt x="117327" y="497257"/>
                  </a:lnTo>
                  <a:lnTo>
                    <a:pt x="161600" y="521974"/>
                  </a:lnTo>
                  <a:lnTo>
                    <a:pt x="209744" y="536808"/>
                  </a:lnTo>
                  <a:lnTo>
                    <a:pt x="261755" y="541753"/>
                  </a:lnTo>
                  <a:lnTo>
                    <a:pt x="314610" y="536640"/>
                  </a:lnTo>
                  <a:lnTo>
                    <a:pt x="362594" y="521301"/>
                  </a:lnTo>
                  <a:lnTo>
                    <a:pt x="405707" y="495742"/>
                  </a:lnTo>
                  <a:lnTo>
                    <a:pt x="443951" y="459966"/>
                  </a:lnTo>
                  <a:lnTo>
                    <a:pt x="471001" y="422112"/>
                  </a:lnTo>
                  <a:lnTo>
                    <a:pt x="488908" y="381546"/>
                  </a:lnTo>
                  <a:lnTo>
                    <a:pt x="499144" y="332890"/>
                  </a:lnTo>
                  <a:lnTo>
                    <a:pt x="502559" y="277466"/>
                  </a:lnTo>
                  <a:lnTo>
                    <a:pt x="502559" y="260224"/>
                  </a:lnTo>
                  <a:lnTo>
                    <a:pt x="290075" y="260224"/>
                  </a:lnTo>
                  <a:lnTo>
                    <a:pt x="290075" y="334243"/>
                  </a:lnTo>
                  <a:close/>
                </a:path>
              </a:pathLst>
            </a:custGeom>
            <a:ln w="11137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855631" y="883100"/>
              <a:ext cx="333375" cy="521970"/>
            </a:xfrm>
            <a:custGeom>
              <a:avLst/>
              <a:gdLst/>
              <a:ahLst/>
              <a:cxnLst/>
              <a:rect l="l" t="t" r="r" b="b"/>
              <a:pathLst>
                <a:path w="333375" h="521969">
                  <a:moveTo>
                    <a:pt x="256777" y="248392"/>
                  </a:moveTo>
                  <a:lnTo>
                    <a:pt x="270471" y="227484"/>
                  </a:lnTo>
                  <a:lnTo>
                    <a:pt x="280254" y="204631"/>
                  </a:lnTo>
                  <a:lnTo>
                    <a:pt x="286126" y="179833"/>
                  </a:lnTo>
                  <a:lnTo>
                    <a:pt x="288084" y="153090"/>
                  </a:lnTo>
                  <a:lnTo>
                    <a:pt x="284960" y="119333"/>
                  </a:lnTo>
                  <a:lnTo>
                    <a:pt x="259979" y="62225"/>
                  </a:lnTo>
                  <a:lnTo>
                    <a:pt x="211938" y="21859"/>
                  </a:lnTo>
                  <a:lnTo>
                    <a:pt x="138329" y="2428"/>
                  </a:lnTo>
                  <a:lnTo>
                    <a:pt x="90909" y="0"/>
                  </a:lnTo>
                  <a:lnTo>
                    <a:pt x="0" y="0"/>
                  </a:lnTo>
                  <a:lnTo>
                    <a:pt x="0" y="521795"/>
                  </a:lnTo>
                  <a:lnTo>
                    <a:pt x="77590" y="521795"/>
                  </a:lnTo>
                  <a:lnTo>
                    <a:pt x="77590" y="308223"/>
                  </a:lnTo>
                  <a:lnTo>
                    <a:pt x="91573" y="308223"/>
                  </a:lnTo>
                  <a:lnTo>
                    <a:pt x="238458" y="521795"/>
                  </a:lnTo>
                  <a:lnTo>
                    <a:pt x="333373" y="521795"/>
                  </a:lnTo>
                  <a:lnTo>
                    <a:pt x="174186" y="299422"/>
                  </a:lnTo>
                  <a:lnTo>
                    <a:pt x="198578" y="292055"/>
                  </a:lnTo>
                  <a:lnTo>
                    <a:pt x="220476" y="281097"/>
                  </a:lnTo>
                  <a:lnTo>
                    <a:pt x="239878" y="266544"/>
                  </a:lnTo>
                  <a:lnTo>
                    <a:pt x="256777" y="248392"/>
                  </a:lnTo>
                  <a:close/>
                </a:path>
              </a:pathLst>
            </a:custGeom>
            <a:ln w="11109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27658" y="951533"/>
              <a:ext cx="146021" cy="17674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4252614" y="883100"/>
              <a:ext cx="283845" cy="521970"/>
            </a:xfrm>
            <a:custGeom>
              <a:avLst/>
              <a:gdLst/>
              <a:ahLst/>
              <a:cxnLst/>
              <a:rect l="l" t="t" r="r" b="b"/>
              <a:pathLst>
                <a:path w="283844" h="521969">
                  <a:moveTo>
                    <a:pt x="283769" y="0"/>
                  </a:moveTo>
                  <a:lnTo>
                    <a:pt x="0" y="0"/>
                  </a:lnTo>
                  <a:lnTo>
                    <a:pt x="0" y="521795"/>
                  </a:lnTo>
                  <a:lnTo>
                    <a:pt x="283769" y="521795"/>
                  </a:lnTo>
                  <a:lnTo>
                    <a:pt x="283769" y="447775"/>
                  </a:lnTo>
                  <a:lnTo>
                    <a:pt x="77612" y="447775"/>
                  </a:lnTo>
                  <a:lnTo>
                    <a:pt x="77612" y="273402"/>
                  </a:lnTo>
                  <a:lnTo>
                    <a:pt x="277773" y="273402"/>
                  </a:lnTo>
                  <a:lnTo>
                    <a:pt x="277773" y="199383"/>
                  </a:lnTo>
                  <a:lnTo>
                    <a:pt x="77612" y="199383"/>
                  </a:lnTo>
                  <a:lnTo>
                    <a:pt x="77612" y="73996"/>
                  </a:lnTo>
                  <a:lnTo>
                    <a:pt x="283769" y="73996"/>
                  </a:lnTo>
                  <a:lnTo>
                    <a:pt x="283769" y="0"/>
                  </a:lnTo>
                  <a:close/>
                </a:path>
              </a:pathLst>
            </a:custGeom>
            <a:ln w="11099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624648" y="883100"/>
              <a:ext cx="283845" cy="521970"/>
            </a:xfrm>
            <a:custGeom>
              <a:avLst/>
              <a:gdLst/>
              <a:ahLst/>
              <a:cxnLst/>
              <a:rect l="l" t="t" r="r" b="b"/>
              <a:pathLst>
                <a:path w="283844" h="521969">
                  <a:moveTo>
                    <a:pt x="283769" y="0"/>
                  </a:moveTo>
                  <a:lnTo>
                    <a:pt x="0" y="0"/>
                  </a:lnTo>
                  <a:lnTo>
                    <a:pt x="0" y="521795"/>
                  </a:lnTo>
                  <a:lnTo>
                    <a:pt x="283769" y="521795"/>
                  </a:lnTo>
                  <a:lnTo>
                    <a:pt x="283769" y="447775"/>
                  </a:lnTo>
                  <a:lnTo>
                    <a:pt x="77612" y="447775"/>
                  </a:lnTo>
                  <a:lnTo>
                    <a:pt x="77612" y="273402"/>
                  </a:lnTo>
                  <a:lnTo>
                    <a:pt x="277773" y="273402"/>
                  </a:lnTo>
                  <a:lnTo>
                    <a:pt x="277773" y="199383"/>
                  </a:lnTo>
                  <a:lnTo>
                    <a:pt x="77612" y="199383"/>
                  </a:lnTo>
                  <a:lnTo>
                    <a:pt x="77612" y="73996"/>
                  </a:lnTo>
                  <a:lnTo>
                    <a:pt x="283769" y="73996"/>
                  </a:lnTo>
                  <a:lnTo>
                    <a:pt x="283769" y="0"/>
                  </a:lnTo>
                  <a:close/>
                </a:path>
              </a:pathLst>
            </a:custGeom>
            <a:ln w="11099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996675" y="847610"/>
              <a:ext cx="452755" cy="589280"/>
            </a:xfrm>
            <a:custGeom>
              <a:avLst/>
              <a:gdLst/>
              <a:ahLst/>
              <a:cxnLst/>
              <a:rect l="l" t="t" r="r" b="b"/>
              <a:pathLst>
                <a:path w="452755" h="589280">
                  <a:moveTo>
                    <a:pt x="77612" y="557289"/>
                  </a:moveTo>
                  <a:lnTo>
                    <a:pt x="77612" y="191974"/>
                  </a:lnTo>
                  <a:lnTo>
                    <a:pt x="452624" y="589057"/>
                  </a:lnTo>
                  <a:lnTo>
                    <a:pt x="452624" y="35494"/>
                  </a:lnTo>
                  <a:lnTo>
                    <a:pt x="375011" y="35494"/>
                  </a:lnTo>
                  <a:lnTo>
                    <a:pt x="375011" y="398115"/>
                  </a:lnTo>
                  <a:lnTo>
                    <a:pt x="0" y="0"/>
                  </a:lnTo>
                  <a:lnTo>
                    <a:pt x="0" y="557289"/>
                  </a:lnTo>
                  <a:lnTo>
                    <a:pt x="77612" y="557289"/>
                  </a:lnTo>
                  <a:close/>
                </a:path>
              </a:pathLst>
            </a:custGeom>
            <a:ln w="11122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755729" y="883104"/>
              <a:ext cx="305435" cy="521970"/>
            </a:xfrm>
            <a:custGeom>
              <a:avLst/>
              <a:gdLst/>
              <a:ahLst/>
              <a:cxnLst/>
              <a:rect l="l" t="t" r="r" b="b"/>
              <a:pathLst>
                <a:path w="305434" h="521969">
                  <a:moveTo>
                    <a:pt x="117569" y="521795"/>
                  </a:moveTo>
                  <a:lnTo>
                    <a:pt x="165771" y="519339"/>
                  </a:lnTo>
                  <a:lnTo>
                    <a:pt x="205161" y="511984"/>
                  </a:lnTo>
                  <a:lnTo>
                    <a:pt x="249543" y="487857"/>
                  </a:lnTo>
                  <a:lnTo>
                    <a:pt x="281416" y="453528"/>
                  </a:lnTo>
                  <a:lnTo>
                    <a:pt x="302724" y="401827"/>
                  </a:lnTo>
                  <a:lnTo>
                    <a:pt x="305385" y="372431"/>
                  </a:lnTo>
                  <a:lnTo>
                    <a:pt x="303887" y="349821"/>
                  </a:lnTo>
                  <a:lnTo>
                    <a:pt x="291907" y="308936"/>
                  </a:lnTo>
                  <a:lnTo>
                    <a:pt x="268514" y="274228"/>
                  </a:lnTo>
                  <a:lnTo>
                    <a:pt x="236205" y="249384"/>
                  </a:lnTo>
                  <a:lnTo>
                    <a:pt x="216798" y="240961"/>
                  </a:lnTo>
                  <a:lnTo>
                    <a:pt x="235308" y="220453"/>
                  </a:lnTo>
                  <a:lnTo>
                    <a:pt x="248528" y="197789"/>
                  </a:lnTo>
                  <a:lnTo>
                    <a:pt x="256458" y="172970"/>
                  </a:lnTo>
                  <a:lnTo>
                    <a:pt x="259100" y="145995"/>
                  </a:lnTo>
                  <a:lnTo>
                    <a:pt x="258288" y="130661"/>
                  </a:lnTo>
                  <a:lnTo>
                    <a:pt x="246135" y="85154"/>
                  </a:lnTo>
                  <a:lnTo>
                    <a:pt x="222079" y="46063"/>
                  </a:lnTo>
                  <a:lnTo>
                    <a:pt x="188075" y="19001"/>
                  </a:lnTo>
                  <a:lnTo>
                    <a:pt x="142888" y="4555"/>
                  </a:lnTo>
                  <a:lnTo>
                    <a:pt x="101754" y="505"/>
                  </a:lnTo>
                  <a:lnTo>
                    <a:pt x="77259" y="0"/>
                  </a:lnTo>
                  <a:lnTo>
                    <a:pt x="0" y="0"/>
                  </a:lnTo>
                  <a:lnTo>
                    <a:pt x="0" y="521795"/>
                  </a:lnTo>
                  <a:lnTo>
                    <a:pt x="117569" y="521795"/>
                  </a:lnTo>
                  <a:close/>
                </a:path>
              </a:pathLst>
            </a:custGeom>
            <a:ln w="11103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27749" y="1167482"/>
              <a:ext cx="162340" cy="16896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827761" y="949858"/>
              <a:ext cx="119019" cy="16286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6145407" y="883100"/>
              <a:ext cx="381000" cy="531495"/>
            </a:xfrm>
            <a:custGeom>
              <a:avLst/>
              <a:gdLst/>
              <a:ahLst/>
              <a:cxnLst/>
              <a:rect l="l" t="t" r="r" b="b"/>
              <a:pathLst>
                <a:path w="381000" h="531494">
                  <a:moveTo>
                    <a:pt x="0" y="0"/>
                  </a:moveTo>
                  <a:lnTo>
                    <a:pt x="0" y="335927"/>
                  </a:lnTo>
                  <a:lnTo>
                    <a:pt x="3164" y="375344"/>
                  </a:lnTo>
                  <a:lnTo>
                    <a:pt x="28477" y="443268"/>
                  </a:lnTo>
                  <a:lnTo>
                    <a:pt x="80575" y="497807"/>
                  </a:lnTo>
                  <a:lnTo>
                    <a:pt x="150349" y="527552"/>
                  </a:lnTo>
                  <a:lnTo>
                    <a:pt x="190160" y="531269"/>
                  </a:lnTo>
                  <a:lnTo>
                    <a:pt x="230002" y="527552"/>
                  </a:lnTo>
                  <a:lnTo>
                    <a:pt x="266595" y="516398"/>
                  </a:lnTo>
                  <a:lnTo>
                    <a:pt x="299944" y="497807"/>
                  </a:lnTo>
                  <a:lnTo>
                    <a:pt x="330054" y="471775"/>
                  </a:lnTo>
                  <a:lnTo>
                    <a:pt x="368009" y="411125"/>
                  </a:lnTo>
                  <a:lnTo>
                    <a:pt x="380675" y="335927"/>
                  </a:lnTo>
                  <a:lnTo>
                    <a:pt x="380675" y="0"/>
                  </a:lnTo>
                  <a:lnTo>
                    <a:pt x="303062" y="0"/>
                  </a:lnTo>
                  <a:lnTo>
                    <a:pt x="303062" y="314307"/>
                  </a:lnTo>
                  <a:lnTo>
                    <a:pt x="301710" y="346051"/>
                  </a:lnTo>
                  <a:lnTo>
                    <a:pt x="290891" y="395217"/>
                  </a:lnTo>
                  <a:lnTo>
                    <a:pt x="263599" y="432307"/>
                  </a:lnTo>
                  <a:lnTo>
                    <a:pt x="217967" y="454778"/>
                  </a:lnTo>
                  <a:lnTo>
                    <a:pt x="190160" y="457586"/>
                  </a:lnTo>
                  <a:lnTo>
                    <a:pt x="162499" y="454778"/>
                  </a:lnTo>
                  <a:lnTo>
                    <a:pt x="117033" y="432307"/>
                  </a:lnTo>
                  <a:lnTo>
                    <a:pt x="89762" y="394838"/>
                  </a:lnTo>
                  <a:lnTo>
                    <a:pt x="78943" y="345672"/>
                  </a:lnTo>
                  <a:lnTo>
                    <a:pt x="77590" y="314307"/>
                  </a:lnTo>
                  <a:lnTo>
                    <a:pt x="77590" y="0"/>
                  </a:lnTo>
                  <a:lnTo>
                    <a:pt x="0" y="0"/>
                  </a:lnTo>
                  <a:close/>
                </a:path>
              </a:pathLst>
            </a:custGeom>
            <a:ln w="11117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610031" y="872959"/>
              <a:ext cx="330200" cy="541655"/>
            </a:xfrm>
            <a:custGeom>
              <a:avLst/>
              <a:gdLst/>
              <a:ahLst/>
              <a:cxnLst/>
              <a:rect l="l" t="t" r="r" b="b"/>
              <a:pathLst>
                <a:path w="330200" h="541655">
                  <a:moveTo>
                    <a:pt x="177505" y="0"/>
                  </a:moveTo>
                  <a:lnTo>
                    <a:pt x="116975" y="9968"/>
                  </a:lnTo>
                  <a:lnTo>
                    <a:pt x="67280" y="39872"/>
                  </a:lnTo>
                  <a:lnTo>
                    <a:pt x="34046" y="84234"/>
                  </a:lnTo>
                  <a:lnTo>
                    <a:pt x="22965" y="138227"/>
                  </a:lnTo>
                  <a:lnTo>
                    <a:pt x="29561" y="179202"/>
                  </a:lnTo>
                  <a:lnTo>
                    <a:pt x="49354" y="214941"/>
                  </a:lnTo>
                  <a:lnTo>
                    <a:pt x="82346" y="245443"/>
                  </a:lnTo>
                  <a:lnTo>
                    <a:pt x="128543" y="270708"/>
                  </a:lnTo>
                  <a:lnTo>
                    <a:pt x="178169" y="291654"/>
                  </a:lnTo>
                  <a:lnTo>
                    <a:pt x="187481" y="295932"/>
                  </a:lnTo>
                  <a:lnTo>
                    <a:pt x="224174" y="319038"/>
                  </a:lnTo>
                  <a:lnTo>
                    <a:pt x="247264" y="352653"/>
                  </a:lnTo>
                  <a:lnTo>
                    <a:pt x="251445" y="380536"/>
                  </a:lnTo>
                  <a:lnTo>
                    <a:pt x="249944" y="398637"/>
                  </a:lnTo>
                  <a:lnTo>
                    <a:pt x="227462" y="443061"/>
                  </a:lnTo>
                  <a:lnTo>
                    <a:pt x="184555" y="466171"/>
                  </a:lnTo>
                  <a:lnTo>
                    <a:pt x="167173" y="467712"/>
                  </a:lnTo>
                  <a:lnTo>
                    <a:pt x="145567" y="465602"/>
                  </a:lnTo>
                  <a:lnTo>
                    <a:pt x="110604" y="448722"/>
                  </a:lnTo>
                  <a:lnTo>
                    <a:pt x="85912" y="409267"/>
                  </a:lnTo>
                  <a:lnTo>
                    <a:pt x="78586" y="370411"/>
                  </a:lnTo>
                  <a:lnTo>
                    <a:pt x="0" y="387967"/>
                  </a:lnTo>
                  <a:lnTo>
                    <a:pt x="18722" y="452776"/>
                  </a:lnTo>
                  <a:lnTo>
                    <a:pt x="53607" y="501185"/>
                  </a:lnTo>
                  <a:lnTo>
                    <a:pt x="103070" y="531350"/>
                  </a:lnTo>
                  <a:lnTo>
                    <a:pt x="164164" y="541394"/>
                  </a:lnTo>
                  <a:lnTo>
                    <a:pt x="198039" y="538439"/>
                  </a:lnTo>
                  <a:lnTo>
                    <a:pt x="257160" y="514789"/>
                  </a:lnTo>
                  <a:lnTo>
                    <a:pt x="303089" y="469040"/>
                  </a:lnTo>
                  <a:lnTo>
                    <a:pt x="326742" y="409559"/>
                  </a:lnTo>
                  <a:lnTo>
                    <a:pt x="329700" y="375126"/>
                  </a:lnTo>
                  <a:lnTo>
                    <a:pt x="327887" y="349300"/>
                  </a:lnTo>
                  <a:lnTo>
                    <a:pt x="313394" y="303930"/>
                  </a:lnTo>
                  <a:lnTo>
                    <a:pt x="284128" y="266586"/>
                  </a:lnTo>
                  <a:lnTo>
                    <a:pt x="238339" y="235250"/>
                  </a:lnTo>
                  <a:lnTo>
                    <a:pt x="157836" y="200415"/>
                  </a:lnTo>
                  <a:lnTo>
                    <a:pt x="133370" y="187820"/>
                  </a:lnTo>
                  <a:lnTo>
                    <a:pt x="115891" y="173371"/>
                  </a:lnTo>
                  <a:lnTo>
                    <a:pt x="105402" y="157065"/>
                  </a:lnTo>
                  <a:lnTo>
                    <a:pt x="101905" y="138901"/>
                  </a:lnTo>
                  <a:lnTo>
                    <a:pt x="103234" y="125637"/>
                  </a:lnTo>
                  <a:lnTo>
                    <a:pt x="123211" y="92945"/>
                  </a:lnTo>
                  <a:lnTo>
                    <a:pt x="161368" y="75517"/>
                  </a:lnTo>
                  <a:lnTo>
                    <a:pt x="176841" y="74356"/>
                  </a:lnTo>
                  <a:lnTo>
                    <a:pt x="189391" y="75030"/>
                  </a:lnTo>
                  <a:lnTo>
                    <a:pt x="227893" y="91250"/>
                  </a:lnTo>
                  <a:lnTo>
                    <a:pt x="253436" y="125723"/>
                  </a:lnTo>
                  <a:lnTo>
                    <a:pt x="316381" y="87871"/>
                  </a:lnTo>
                  <a:lnTo>
                    <a:pt x="288963" y="49430"/>
                  </a:lnTo>
                  <a:lnTo>
                    <a:pt x="256683" y="21970"/>
                  </a:lnTo>
                  <a:lnTo>
                    <a:pt x="219533" y="5493"/>
                  </a:lnTo>
                  <a:lnTo>
                    <a:pt x="177505" y="0"/>
                  </a:lnTo>
                  <a:close/>
                </a:path>
              </a:pathLst>
            </a:custGeom>
            <a:ln w="11106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019690" y="883107"/>
              <a:ext cx="78105" cy="521970"/>
            </a:xfrm>
            <a:custGeom>
              <a:avLst/>
              <a:gdLst/>
              <a:ahLst/>
              <a:cxnLst/>
              <a:rect l="l" t="t" r="r" b="b"/>
              <a:pathLst>
                <a:path w="78105" h="521969">
                  <a:moveTo>
                    <a:pt x="0" y="521795"/>
                  </a:moveTo>
                  <a:lnTo>
                    <a:pt x="77590" y="521795"/>
                  </a:lnTo>
                  <a:lnTo>
                    <a:pt x="77590" y="0"/>
                  </a:lnTo>
                  <a:lnTo>
                    <a:pt x="0" y="0"/>
                  </a:lnTo>
                  <a:lnTo>
                    <a:pt x="0" y="521795"/>
                  </a:lnTo>
                  <a:close/>
                </a:path>
              </a:pathLst>
            </a:custGeom>
            <a:ln w="11065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207187" y="847610"/>
              <a:ext cx="452755" cy="589280"/>
            </a:xfrm>
            <a:custGeom>
              <a:avLst/>
              <a:gdLst/>
              <a:ahLst/>
              <a:cxnLst/>
              <a:rect l="l" t="t" r="r" b="b"/>
              <a:pathLst>
                <a:path w="452755" h="589280">
                  <a:moveTo>
                    <a:pt x="77590" y="557289"/>
                  </a:moveTo>
                  <a:lnTo>
                    <a:pt x="77590" y="191974"/>
                  </a:lnTo>
                  <a:lnTo>
                    <a:pt x="452602" y="589057"/>
                  </a:lnTo>
                  <a:lnTo>
                    <a:pt x="452602" y="35494"/>
                  </a:lnTo>
                  <a:lnTo>
                    <a:pt x="374989" y="35494"/>
                  </a:lnTo>
                  <a:lnTo>
                    <a:pt x="374989" y="398115"/>
                  </a:lnTo>
                  <a:lnTo>
                    <a:pt x="0" y="0"/>
                  </a:lnTo>
                  <a:lnTo>
                    <a:pt x="0" y="557289"/>
                  </a:lnTo>
                  <a:lnTo>
                    <a:pt x="77590" y="557289"/>
                  </a:lnTo>
                  <a:close/>
                </a:path>
              </a:pathLst>
            </a:custGeom>
            <a:ln w="11122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769406" y="883100"/>
              <a:ext cx="283845" cy="521970"/>
            </a:xfrm>
            <a:custGeom>
              <a:avLst/>
              <a:gdLst/>
              <a:ahLst/>
              <a:cxnLst/>
              <a:rect l="l" t="t" r="r" b="b"/>
              <a:pathLst>
                <a:path w="283844" h="521969">
                  <a:moveTo>
                    <a:pt x="283747" y="0"/>
                  </a:moveTo>
                  <a:lnTo>
                    <a:pt x="0" y="0"/>
                  </a:lnTo>
                  <a:lnTo>
                    <a:pt x="0" y="521795"/>
                  </a:lnTo>
                  <a:lnTo>
                    <a:pt x="283747" y="521795"/>
                  </a:lnTo>
                  <a:lnTo>
                    <a:pt x="283747" y="447775"/>
                  </a:lnTo>
                  <a:lnTo>
                    <a:pt x="77590" y="447775"/>
                  </a:lnTo>
                  <a:lnTo>
                    <a:pt x="77590" y="273402"/>
                  </a:lnTo>
                  <a:lnTo>
                    <a:pt x="277751" y="273402"/>
                  </a:lnTo>
                  <a:lnTo>
                    <a:pt x="277751" y="199383"/>
                  </a:lnTo>
                  <a:lnTo>
                    <a:pt x="77590" y="199383"/>
                  </a:lnTo>
                  <a:lnTo>
                    <a:pt x="77590" y="73996"/>
                  </a:lnTo>
                  <a:lnTo>
                    <a:pt x="283747" y="73996"/>
                  </a:lnTo>
                  <a:lnTo>
                    <a:pt x="283747" y="0"/>
                  </a:lnTo>
                  <a:close/>
                </a:path>
              </a:pathLst>
            </a:custGeom>
            <a:ln w="11099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115777" y="872959"/>
              <a:ext cx="330200" cy="541655"/>
            </a:xfrm>
            <a:custGeom>
              <a:avLst/>
              <a:gdLst/>
              <a:ahLst/>
              <a:cxnLst/>
              <a:rect l="l" t="t" r="r" b="b"/>
              <a:pathLst>
                <a:path w="330200" h="541655">
                  <a:moveTo>
                    <a:pt x="177505" y="0"/>
                  </a:moveTo>
                  <a:lnTo>
                    <a:pt x="116975" y="9968"/>
                  </a:lnTo>
                  <a:lnTo>
                    <a:pt x="67280" y="39872"/>
                  </a:lnTo>
                  <a:lnTo>
                    <a:pt x="34046" y="84234"/>
                  </a:lnTo>
                  <a:lnTo>
                    <a:pt x="22965" y="138227"/>
                  </a:lnTo>
                  <a:lnTo>
                    <a:pt x="29561" y="179202"/>
                  </a:lnTo>
                  <a:lnTo>
                    <a:pt x="49354" y="214941"/>
                  </a:lnTo>
                  <a:lnTo>
                    <a:pt x="82346" y="245443"/>
                  </a:lnTo>
                  <a:lnTo>
                    <a:pt x="128543" y="270708"/>
                  </a:lnTo>
                  <a:lnTo>
                    <a:pt x="178169" y="291654"/>
                  </a:lnTo>
                  <a:lnTo>
                    <a:pt x="187481" y="295932"/>
                  </a:lnTo>
                  <a:lnTo>
                    <a:pt x="224174" y="319038"/>
                  </a:lnTo>
                  <a:lnTo>
                    <a:pt x="247264" y="352653"/>
                  </a:lnTo>
                  <a:lnTo>
                    <a:pt x="251445" y="380536"/>
                  </a:lnTo>
                  <a:lnTo>
                    <a:pt x="249944" y="398637"/>
                  </a:lnTo>
                  <a:lnTo>
                    <a:pt x="227462" y="443061"/>
                  </a:lnTo>
                  <a:lnTo>
                    <a:pt x="184555" y="466171"/>
                  </a:lnTo>
                  <a:lnTo>
                    <a:pt x="167173" y="467712"/>
                  </a:lnTo>
                  <a:lnTo>
                    <a:pt x="145567" y="465602"/>
                  </a:lnTo>
                  <a:lnTo>
                    <a:pt x="110604" y="448722"/>
                  </a:lnTo>
                  <a:lnTo>
                    <a:pt x="85912" y="409267"/>
                  </a:lnTo>
                  <a:lnTo>
                    <a:pt x="78586" y="370411"/>
                  </a:lnTo>
                  <a:lnTo>
                    <a:pt x="0" y="387967"/>
                  </a:lnTo>
                  <a:lnTo>
                    <a:pt x="18722" y="452776"/>
                  </a:lnTo>
                  <a:lnTo>
                    <a:pt x="53607" y="501185"/>
                  </a:lnTo>
                  <a:lnTo>
                    <a:pt x="103070" y="531350"/>
                  </a:lnTo>
                  <a:lnTo>
                    <a:pt x="164164" y="541394"/>
                  </a:lnTo>
                  <a:lnTo>
                    <a:pt x="198039" y="538439"/>
                  </a:lnTo>
                  <a:lnTo>
                    <a:pt x="257160" y="514789"/>
                  </a:lnTo>
                  <a:lnTo>
                    <a:pt x="303089" y="469040"/>
                  </a:lnTo>
                  <a:lnTo>
                    <a:pt x="326742" y="409559"/>
                  </a:lnTo>
                  <a:lnTo>
                    <a:pt x="329700" y="375126"/>
                  </a:lnTo>
                  <a:lnTo>
                    <a:pt x="327887" y="349300"/>
                  </a:lnTo>
                  <a:lnTo>
                    <a:pt x="313394" y="303930"/>
                  </a:lnTo>
                  <a:lnTo>
                    <a:pt x="284128" y="266586"/>
                  </a:lnTo>
                  <a:lnTo>
                    <a:pt x="238339" y="235250"/>
                  </a:lnTo>
                  <a:lnTo>
                    <a:pt x="157836" y="200415"/>
                  </a:lnTo>
                  <a:lnTo>
                    <a:pt x="133370" y="187820"/>
                  </a:lnTo>
                  <a:lnTo>
                    <a:pt x="115891" y="173371"/>
                  </a:lnTo>
                  <a:lnTo>
                    <a:pt x="105402" y="157065"/>
                  </a:lnTo>
                  <a:lnTo>
                    <a:pt x="101905" y="138901"/>
                  </a:lnTo>
                  <a:lnTo>
                    <a:pt x="103234" y="125637"/>
                  </a:lnTo>
                  <a:lnTo>
                    <a:pt x="123211" y="92945"/>
                  </a:lnTo>
                  <a:lnTo>
                    <a:pt x="161368" y="75517"/>
                  </a:lnTo>
                  <a:lnTo>
                    <a:pt x="176841" y="74356"/>
                  </a:lnTo>
                  <a:lnTo>
                    <a:pt x="189391" y="75030"/>
                  </a:lnTo>
                  <a:lnTo>
                    <a:pt x="227893" y="91250"/>
                  </a:lnTo>
                  <a:lnTo>
                    <a:pt x="253436" y="125723"/>
                  </a:lnTo>
                  <a:lnTo>
                    <a:pt x="316381" y="87871"/>
                  </a:lnTo>
                  <a:lnTo>
                    <a:pt x="288963" y="49430"/>
                  </a:lnTo>
                  <a:lnTo>
                    <a:pt x="256683" y="21970"/>
                  </a:lnTo>
                  <a:lnTo>
                    <a:pt x="219533" y="5493"/>
                  </a:lnTo>
                  <a:lnTo>
                    <a:pt x="177505" y="0"/>
                  </a:lnTo>
                  <a:close/>
                </a:path>
              </a:pathLst>
            </a:custGeom>
            <a:ln w="11106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499802" y="872959"/>
              <a:ext cx="330200" cy="541655"/>
            </a:xfrm>
            <a:custGeom>
              <a:avLst/>
              <a:gdLst/>
              <a:ahLst/>
              <a:cxnLst/>
              <a:rect l="l" t="t" r="r" b="b"/>
              <a:pathLst>
                <a:path w="330200" h="541655">
                  <a:moveTo>
                    <a:pt x="177505" y="0"/>
                  </a:moveTo>
                  <a:lnTo>
                    <a:pt x="116975" y="9968"/>
                  </a:lnTo>
                  <a:lnTo>
                    <a:pt x="67280" y="39872"/>
                  </a:lnTo>
                  <a:lnTo>
                    <a:pt x="34046" y="84234"/>
                  </a:lnTo>
                  <a:lnTo>
                    <a:pt x="22965" y="138227"/>
                  </a:lnTo>
                  <a:lnTo>
                    <a:pt x="29561" y="179202"/>
                  </a:lnTo>
                  <a:lnTo>
                    <a:pt x="49354" y="214941"/>
                  </a:lnTo>
                  <a:lnTo>
                    <a:pt x="82346" y="245443"/>
                  </a:lnTo>
                  <a:lnTo>
                    <a:pt x="128543" y="270708"/>
                  </a:lnTo>
                  <a:lnTo>
                    <a:pt x="178169" y="291654"/>
                  </a:lnTo>
                  <a:lnTo>
                    <a:pt x="187481" y="295932"/>
                  </a:lnTo>
                  <a:lnTo>
                    <a:pt x="224174" y="319038"/>
                  </a:lnTo>
                  <a:lnTo>
                    <a:pt x="247264" y="352653"/>
                  </a:lnTo>
                  <a:lnTo>
                    <a:pt x="251445" y="380536"/>
                  </a:lnTo>
                  <a:lnTo>
                    <a:pt x="249944" y="398637"/>
                  </a:lnTo>
                  <a:lnTo>
                    <a:pt x="227462" y="443061"/>
                  </a:lnTo>
                  <a:lnTo>
                    <a:pt x="184555" y="466171"/>
                  </a:lnTo>
                  <a:lnTo>
                    <a:pt x="167173" y="467712"/>
                  </a:lnTo>
                  <a:lnTo>
                    <a:pt x="145567" y="465602"/>
                  </a:lnTo>
                  <a:lnTo>
                    <a:pt x="110604" y="448722"/>
                  </a:lnTo>
                  <a:lnTo>
                    <a:pt x="85912" y="409267"/>
                  </a:lnTo>
                  <a:lnTo>
                    <a:pt x="78586" y="370411"/>
                  </a:lnTo>
                  <a:lnTo>
                    <a:pt x="0" y="387967"/>
                  </a:lnTo>
                  <a:lnTo>
                    <a:pt x="18722" y="452776"/>
                  </a:lnTo>
                  <a:lnTo>
                    <a:pt x="53607" y="501185"/>
                  </a:lnTo>
                  <a:lnTo>
                    <a:pt x="103070" y="531350"/>
                  </a:lnTo>
                  <a:lnTo>
                    <a:pt x="164164" y="541394"/>
                  </a:lnTo>
                  <a:lnTo>
                    <a:pt x="198039" y="538439"/>
                  </a:lnTo>
                  <a:lnTo>
                    <a:pt x="257160" y="514789"/>
                  </a:lnTo>
                  <a:lnTo>
                    <a:pt x="303089" y="469040"/>
                  </a:lnTo>
                  <a:lnTo>
                    <a:pt x="326742" y="409559"/>
                  </a:lnTo>
                  <a:lnTo>
                    <a:pt x="329700" y="375126"/>
                  </a:lnTo>
                  <a:lnTo>
                    <a:pt x="327887" y="349300"/>
                  </a:lnTo>
                  <a:lnTo>
                    <a:pt x="313394" y="303930"/>
                  </a:lnTo>
                  <a:lnTo>
                    <a:pt x="284128" y="266586"/>
                  </a:lnTo>
                  <a:lnTo>
                    <a:pt x="238339" y="235250"/>
                  </a:lnTo>
                  <a:lnTo>
                    <a:pt x="157836" y="200415"/>
                  </a:lnTo>
                  <a:lnTo>
                    <a:pt x="133370" y="187820"/>
                  </a:lnTo>
                  <a:lnTo>
                    <a:pt x="115891" y="173371"/>
                  </a:lnTo>
                  <a:lnTo>
                    <a:pt x="105402" y="157065"/>
                  </a:lnTo>
                  <a:lnTo>
                    <a:pt x="101905" y="138901"/>
                  </a:lnTo>
                  <a:lnTo>
                    <a:pt x="103234" y="125637"/>
                  </a:lnTo>
                  <a:lnTo>
                    <a:pt x="123211" y="92945"/>
                  </a:lnTo>
                  <a:lnTo>
                    <a:pt x="161368" y="75517"/>
                  </a:lnTo>
                  <a:lnTo>
                    <a:pt x="176841" y="74356"/>
                  </a:lnTo>
                  <a:lnTo>
                    <a:pt x="189391" y="75030"/>
                  </a:lnTo>
                  <a:lnTo>
                    <a:pt x="227893" y="91250"/>
                  </a:lnTo>
                  <a:lnTo>
                    <a:pt x="253436" y="125723"/>
                  </a:lnTo>
                  <a:lnTo>
                    <a:pt x="316381" y="87871"/>
                  </a:lnTo>
                  <a:lnTo>
                    <a:pt x="288963" y="49430"/>
                  </a:lnTo>
                  <a:lnTo>
                    <a:pt x="256683" y="21970"/>
                  </a:lnTo>
                  <a:lnTo>
                    <a:pt x="219533" y="5493"/>
                  </a:lnTo>
                  <a:lnTo>
                    <a:pt x="177505" y="0"/>
                  </a:lnTo>
                  <a:close/>
                </a:path>
              </a:pathLst>
            </a:custGeom>
            <a:ln w="11106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4713190" y="1495159"/>
            <a:ext cx="2617470" cy="5105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150" spc="-70">
                <a:solidFill>
                  <a:srgbClr val="FFFFFF"/>
                </a:solidFill>
                <a:latin typeface="Century Gothic"/>
                <a:cs typeface="Century Gothic"/>
              </a:rPr>
              <a:t>PROGRAMME</a:t>
            </a:r>
            <a:endParaRPr sz="3150">
              <a:latin typeface="Century Gothic"/>
              <a:cs typeface="Century Gothic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826645" y="663627"/>
            <a:ext cx="8890337" cy="148886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9600" b="1" spc="-150" dirty="0">
                <a:solidFill>
                  <a:srgbClr val="FFFFFF"/>
                </a:solidFill>
                <a:latin typeface="Trebuchet MS"/>
                <a:cs typeface="Trebuchet MS"/>
              </a:rPr>
              <a:t>GBP support </a:t>
            </a:r>
            <a:endParaRPr lang="en-GB" sz="9600" spc="-150" dirty="0">
              <a:latin typeface="Trebuchet MS"/>
              <a:cs typeface="Trebuchet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54487" y="2202285"/>
            <a:ext cx="19265265" cy="48895"/>
          </a:xfrm>
          <a:custGeom>
            <a:avLst/>
            <a:gdLst/>
            <a:ahLst/>
            <a:cxnLst/>
            <a:rect l="l" t="t" r="r" b="b"/>
            <a:pathLst>
              <a:path w="19265265" h="48894">
                <a:moveTo>
                  <a:pt x="0" y="48428"/>
                </a:moveTo>
                <a:lnTo>
                  <a:pt x="19264737" y="0"/>
                </a:lnTo>
              </a:path>
            </a:pathLst>
          </a:custGeom>
          <a:ln w="251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36119" y="4464913"/>
            <a:ext cx="6701985" cy="248209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 marR="5080">
              <a:lnSpc>
                <a:spcPts val="3660"/>
              </a:lnSpc>
              <a:spcBef>
                <a:spcPts val="635"/>
              </a:spcBef>
            </a:pPr>
            <a:r>
              <a:rPr sz="4800" spc="-150" dirty="0">
                <a:solidFill>
                  <a:srgbClr val="FFFFFF"/>
                </a:solidFill>
                <a:latin typeface="Gill Sans MT"/>
                <a:cs typeface="Gill Sans MT"/>
              </a:rPr>
              <a:t>We </a:t>
            </a:r>
            <a:r>
              <a:rPr lang="en-GB" sz="4800" b="1" u="sng" spc="-150" dirty="0">
                <a:solidFill>
                  <a:srgbClr val="FFFFFF"/>
                </a:solidFill>
                <a:latin typeface="Gill Sans MT"/>
                <a:cs typeface="Gill Sans MT"/>
              </a:rPr>
              <a:t>may</a:t>
            </a:r>
            <a:r>
              <a:rPr lang="en-GB" sz="4800" spc="-150" dirty="0">
                <a:solidFill>
                  <a:srgbClr val="FFFFFF"/>
                </a:solidFill>
                <a:latin typeface="Gill Sans MT"/>
                <a:cs typeface="Gill Sans MT"/>
              </a:rPr>
              <a:t> be able to </a:t>
            </a:r>
            <a:r>
              <a:rPr sz="4800" spc="-150" dirty="0">
                <a:solidFill>
                  <a:srgbClr val="FFFFFF"/>
                </a:solidFill>
                <a:latin typeface="Gill Sans MT"/>
                <a:cs typeface="Gill Sans MT"/>
              </a:rPr>
              <a:t>offer eligible businesses  grants of between £1</a:t>
            </a:r>
            <a:r>
              <a:rPr lang="en-GB" sz="4800" spc="-150" dirty="0">
                <a:solidFill>
                  <a:srgbClr val="FFFFFF"/>
                </a:solidFill>
                <a:latin typeface="Gill Sans MT"/>
                <a:cs typeface="Gill Sans MT"/>
              </a:rPr>
              <a:t>k</a:t>
            </a:r>
            <a:r>
              <a:rPr sz="4800" spc="-150" dirty="0">
                <a:solidFill>
                  <a:srgbClr val="FFFFFF"/>
                </a:solidFill>
                <a:latin typeface="Gill Sans MT"/>
                <a:cs typeface="Gill Sans MT"/>
              </a:rPr>
              <a:t> and</a:t>
            </a:r>
            <a:endParaRPr sz="4800" spc="-150" dirty="0">
              <a:latin typeface="Gill Sans MT"/>
              <a:cs typeface="Gill Sans MT"/>
            </a:endParaRPr>
          </a:p>
          <a:p>
            <a:pPr marL="12700" marR="244475">
              <a:lnSpc>
                <a:spcPts val="3660"/>
              </a:lnSpc>
            </a:pPr>
            <a:r>
              <a:rPr sz="4800" spc="-150" dirty="0">
                <a:solidFill>
                  <a:srgbClr val="FFFFFF"/>
                </a:solidFill>
                <a:latin typeface="Gill Sans MT"/>
                <a:cs typeface="Gill Sans MT"/>
              </a:rPr>
              <a:t>£</a:t>
            </a:r>
            <a:r>
              <a:rPr lang="en-GB" sz="4800" spc="-150" dirty="0">
                <a:solidFill>
                  <a:srgbClr val="FFFFFF"/>
                </a:solidFill>
                <a:latin typeface="Gill Sans MT"/>
                <a:cs typeface="Gill Sans MT"/>
              </a:rPr>
              <a:t>2</a:t>
            </a:r>
            <a:r>
              <a:rPr sz="4800" spc="-150" dirty="0">
                <a:solidFill>
                  <a:srgbClr val="FFFFFF"/>
                </a:solidFill>
                <a:latin typeface="Gill Sans MT"/>
                <a:cs typeface="Gill Sans MT"/>
              </a:rPr>
              <a:t>0</a:t>
            </a:r>
            <a:r>
              <a:rPr lang="en-GB" sz="4800" spc="-150" dirty="0">
                <a:solidFill>
                  <a:srgbClr val="FFFFFF"/>
                </a:solidFill>
                <a:latin typeface="Gill Sans MT"/>
                <a:cs typeface="Gill Sans MT"/>
              </a:rPr>
              <a:t>k</a:t>
            </a:r>
            <a:r>
              <a:rPr sz="4800" spc="-150" dirty="0">
                <a:solidFill>
                  <a:srgbClr val="FFFFFF"/>
                </a:solidFill>
                <a:latin typeface="Gill Sans MT"/>
                <a:cs typeface="Gill Sans MT"/>
              </a:rPr>
              <a:t> to fund up to 40% of energy  efficiency measures.</a:t>
            </a:r>
            <a:endParaRPr sz="4800" spc="-150" dirty="0">
              <a:latin typeface="Gill Sans MT"/>
              <a:cs typeface="Gill Sans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84876" y="2834523"/>
            <a:ext cx="6952164" cy="1153906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 marR="5080">
              <a:lnSpc>
                <a:spcPts val="3660"/>
              </a:lnSpc>
              <a:spcBef>
                <a:spcPts val="635"/>
              </a:spcBef>
            </a:pPr>
            <a:r>
              <a:rPr lang="en-GB" sz="5400" spc="-150" dirty="0">
                <a:solidFill>
                  <a:srgbClr val="FFFFFF"/>
                </a:solidFill>
                <a:latin typeface="Gill Sans MT"/>
                <a:cs typeface="Gill Sans MT"/>
              </a:rPr>
              <a:t>A </a:t>
            </a:r>
            <a:r>
              <a:rPr lang="en-GB" sz="5400" b="1" spc="-150" dirty="0">
                <a:solidFill>
                  <a:srgbClr val="FFFFFF"/>
                </a:solidFill>
                <a:latin typeface="Gill Sans MT"/>
                <a:cs typeface="Gill Sans MT"/>
              </a:rPr>
              <a:t>free of charge</a:t>
            </a:r>
          </a:p>
          <a:p>
            <a:pPr marL="12700" marR="5080">
              <a:lnSpc>
                <a:spcPts val="3660"/>
              </a:lnSpc>
              <a:spcBef>
                <a:spcPts val="635"/>
              </a:spcBef>
            </a:pPr>
            <a:r>
              <a:rPr lang="en-GB" sz="5400" b="1" spc="-1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lang="en-GB" sz="5400" spc="-150" dirty="0">
                <a:solidFill>
                  <a:srgbClr val="FFFFFF"/>
                </a:solidFill>
                <a:latin typeface="Gill Sans MT"/>
                <a:cs typeface="Gill Sans MT"/>
              </a:rPr>
              <a:t>energy audit, worth £840</a:t>
            </a:r>
            <a:endParaRPr sz="5400" spc="-150" dirty="0">
              <a:latin typeface="Gill Sans MT"/>
              <a:cs typeface="Gill Sans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130355" y="2632444"/>
            <a:ext cx="1652905" cy="12071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3945"/>
              </a:lnSpc>
              <a:spcBef>
                <a:spcPts val="110"/>
              </a:spcBef>
            </a:pPr>
            <a:r>
              <a:rPr sz="3350" b="1" spc="-275">
                <a:solidFill>
                  <a:srgbClr val="FFFFFF"/>
                </a:solidFill>
                <a:latin typeface="Trebuchet MS"/>
                <a:cs typeface="Trebuchet MS"/>
              </a:rPr>
              <a:t>Lighting</a:t>
            </a:r>
            <a:endParaRPr sz="3350">
              <a:latin typeface="Trebuchet MS"/>
              <a:cs typeface="Trebuchet MS"/>
            </a:endParaRPr>
          </a:p>
          <a:p>
            <a:pPr marL="12700" marR="5080">
              <a:lnSpc>
                <a:spcPts val="2470"/>
              </a:lnSpc>
              <a:spcBef>
                <a:spcPts val="400"/>
              </a:spcBef>
            </a:pPr>
            <a:r>
              <a:rPr sz="2450" spc="-60">
                <a:solidFill>
                  <a:srgbClr val="6E808D"/>
                </a:solidFill>
                <a:latin typeface="Gill Sans MT"/>
                <a:cs typeface="Gill Sans MT"/>
              </a:rPr>
              <a:t>L</a:t>
            </a:r>
            <a:r>
              <a:rPr sz="2450" spc="-55">
                <a:solidFill>
                  <a:srgbClr val="6E808D"/>
                </a:solidFill>
                <a:latin typeface="Gill Sans MT"/>
                <a:cs typeface="Gill Sans MT"/>
              </a:rPr>
              <a:t>E</a:t>
            </a:r>
            <a:r>
              <a:rPr sz="2450" spc="-560">
                <a:solidFill>
                  <a:srgbClr val="6E808D"/>
                </a:solidFill>
                <a:latin typeface="Gill Sans MT"/>
                <a:cs typeface="Gill Sans MT"/>
              </a:rPr>
              <a:t>D</a:t>
            </a:r>
            <a:r>
              <a:rPr sz="2450" spc="5">
                <a:solidFill>
                  <a:srgbClr val="6E808D"/>
                </a:solidFill>
                <a:latin typeface="Gill Sans MT"/>
                <a:cs typeface="Gill Sans MT"/>
              </a:rPr>
              <a:t>,</a:t>
            </a:r>
            <a:r>
              <a:rPr sz="2450" spc="-240">
                <a:solidFill>
                  <a:srgbClr val="6E808D"/>
                </a:solidFill>
                <a:latin typeface="Gill Sans MT"/>
                <a:cs typeface="Gill Sans MT"/>
              </a:rPr>
              <a:t> </a:t>
            </a:r>
            <a:r>
              <a:rPr sz="2450" spc="-10">
                <a:solidFill>
                  <a:srgbClr val="6E808D"/>
                </a:solidFill>
                <a:latin typeface="Gill Sans MT"/>
                <a:cs typeface="Gill Sans MT"/>
              </a:rPr>
              <a:t>c</a:t>
            </a:r>
            <a:r>
              <a:rPr sz="2450" spc="-235">
                <a:solidFill>
                  <a:srgbClr val="6E808D"/>
                </a:solidFill>
                <a:latin typeface="Gill Sans MT"/>
                <a:cs typeface="Gill Sans MT"/>
              </a:rPr>
              <a:t>o</a:t>
            </a:r>
            <a:r>
              <a:rPr sz="2450" spc="-15">
                <a:solidFill>
                  <a:srgbClr val="6E808D"/>
                </a:solidFill>
                <a:latin typeface="Gill Sans MT"/>
                <a:cs typeface="Gill Sans MT"/>
              </a:rPr>
              <a:t>n</a:t>
            </a:r>
            <a:r>
              <a:rPr sz="2450" spc="-75">
                <a:solidFill>
                  <a:srgbClr val="6E808D"/>
                </a:solidFill>
                <a:latin typeface="Gill Sans MT"/>
                <a:cs typeface="Gill Sans MT"/>
              </a:rPr>
              <a:t>t</a:t>
            </a:r>
            <a:r>
              <a:rPr sz="2450" spc="-180">
                <a:solidFill>
                  <a:srgbClr val="6E808D"/>
                </a:solidFill>
                <a:latin typeface="Gill Sans MT"/>
                <a:cs typeface="Gill Sans MT"/>
              </a:rPr>
              <a:t>r</a:t>
            </a:r>
            <a:r>
              <a:rPr sz="2450" spc="-45">
                <a:solidFill>
                  <a:srgbClr val="6E808D"/>
                </a:solidFill>
                <a:latin typeface="Gill Sans MT"/>
                <a:cs typeface="Gill Sans MT"/>
              </a:rPr>
              <a:t>ol</a:t>
            </a:r>
            <a:r>
              <a:rPr sz="2450" spc="-25">
                <a:solidFill>
                  <a:srgbClr val="6E808D"/>
                </a:solidFill>
                <a:latin typeface="Gill Sans MT"/>
                <a:cs typeface="Gill Sans MT"/>
              </a:rPr>
              <a:t>s</a:t>
            </a:r>
            <a:r>
              <a:rPr sz="2450" spc="5">
                <a:solidFill>
                  <a:srgbClr val="6E808D"/>
                </a:solidFill>
                <a:latin typeface="Gill Sans MT"/>
                <a:cs typeface="Gill Sans MT"/>
              </a:rPr>
              <a:t>,  </a:t>
            </a:r>
            <a:r>
              <a:rPr sz="2450" spc="-10">
                <a:solidFill>
                  <a:srgbClr val="6E808D"/>
                </a:solidFill>
                <a:latin typeface="Gill Sans MT"/>
                <a:cs typeface="Gill Sans MT"/>
              </a:rPr>
              <a:t>sensors</a:t>
            </a:r>
            <a:endParaRPr sz="2450">
              <a:latin typeface="Gill Sans MT"/>
              <a:cs typeface="Gill Sans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580784" y="6632994"/>
            <a:ext cx="2537460" cy="1475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3729"/>
              </a:lnSpc>
              <a:spcBef>
                <a:spcPts val="110"/>
              </a:spcBef>
            </a:pPr>
            <a:r>
              <a:rPr sz="3350" b="1" spc="-310">
                <a:solidFill>
                  <a:srgbClr val="FFFFFF"/>
                </a:solidFill>
                <a:latin typeface="Trebuchet MS"/>
                <a:cs typeface="Trebuchet MS"/>
              </a:rPr>
              <a:t>Heating</a:t>
            </a:r>
            <a:endParaRPr sz="3350">
              <a:latin typeface="Trebuchet MS"/>
              <a:cs typeface="Trebuchet MS"/>
            </a:endParaRPr>
          </a:p>
          <a:p>
            <a:pPr marL="12700" marR="5080">
              <a:lnSpc>
                <a:spcPct val="85300"/>
              </a:lnSpc>
              <a:spcBef>
                <a:spcPts val="145"/>
              </a:spcBef>
            </a:pPr>
            <a:r>
              <a:rPr sz="2450" spc="-250">
                <a:solidFill>
                  <a:srgbClr val="6E808D"/>
                </a:solidFill>
                <a:latin typeface="Gill Sans MT"/>
                <a:cs typeface="Gill Sans MT"/>
              </a:rPr>
              <a:t>R</a:t>
            </a:r>
            <a:r>
              <a:rPr sz="2450" spc="-75">
                <a:solidFill>
                  <a:srgbClr val="6E808D"/>
                </a:solidFill>
                <a:latin typeface="Gill Sans MT"/>
                <a:cs typeface="Gill Sans MT"/>
              </a:rPr>
              <a:t>e</a:t>
            </a:r>
            <a:r>
              <a:rPr sz="2450" spc="-70">
                <a:solidFill>
                  <a:srgbClr val="6E808D"/>
                </a:solidFill>
                <a:latin typeface="Gill Sans MT"/>
                <a:cs typeface="Gill Sans MT"/>
              </a:rPr>
              <a:t>p</a:t>
            </a:r>
            <a:r>
              <a:rPr sz="2450" spc="-45">
                <a:solidFill>
                  <a:srgbClr val="6E808D"/>
                </a:solidFill>
                <a:latin typeface="Gill Sans MT"/>
                <a:cs typeface="Gill Sans MT"/>
              </a:rPr>
              <a:t>l</a:t>
            </a:r>
            <a:r>
              <a:rPr sz="2450" spc="100">
                <a:solidFill>
                  <a:srgbClr val="6E808D"/>
                </a:solidFill>
                <a:latin typeface="Gill Sans MT"/>
                <a:cs typeface="Gill Sans MT"/>
              </a:rPr>
              <a:t>a</a:t>
            </a:r>
            <a:r>
              <a:rPr sz="2450" spc="-10">
                <a:solidFill>
                  <a:srgbClr val="6E808D"/>
                </a:solidFill>
                <a:latin typeface="Gill Sans MT"/>
                <a:cs typeface="Gill Sans MT"/>
              </a:rPr>
              <a:t>c</a:t>
            </a:r>
            <a:r>
              <a:rPr sz="2450" spc="-90">
                <a:solidFill>
                  <a:srgbClr val="6E808D"/>
                </a:solidFill>
                <a:latin typeface="Gill Sans MT"/>
                <a:cs typeface="Gill Sans MT"/>
              </a:rPr>
              <a:t>e</a:t>
            </a:r>
            <a:r>
              <a:rPr sz="2450" spc="-114">
                <a:solidFill>
                  <a:srgbClr val="6E808D"/>
                </a:solidFill>
                <a:latin typeface="Gill Sans MT"/>
                <a:cs typeface="Gill Sans MT"/>
              </a:rPr>
              <a:t>m</a:t>
            </a:r>
            <a:r>
              <a:rPr sz="2450" spc="-55">
                <a:solidFill>
                  <a:srgbClr val="6E808D"/>
                </a:solidFill>
                <a:latin typeface="Gill Sans MT"/>
                <a:cs typeface="Gill Sans MT"/>
              </a:rPr>
              <a:t>e</a:t>
            </a:r>
            <a:r>
              <a:rPr sz="2450" spc="-25">
                <a:solidFill>
                  <a:srgbClr val="6E808D"/>
                </a:solidFill>
                <a:latin typeface="Gill Sans MT"/>
                <a:cs typeface="Gill Sans MT"/>
              </a:rPr>
              <a:t>n</a:t>
            </a:r>
            <a:r>
              <a:rPr sz="2450" spc="-40">
                <a:solidFill>
                  <a:srgbClr val="6E808D"/>
                </a:solidFill>
                <a:latin typeface="Gill Sans MT"/>
                <a:cs typeface="Gill Sans MT"/>
              </a:rPr>
              <a:t>t</a:t>
            </a:r>
            <a:r>
              <a:rPr sz="2450" spc="-240">
                <a:solidFill>
                  <a:srgbClr val="6E808D"/>
                </a:solidFill>
                <a:latin typeface="Gill Sans MT"/>
                <a:cs typeface="Gill Sans MT"/>
              </a:rPr>
              <a:t> </a:t>
            </a:r>
            <a:r>
              <a:rPr sz="2450" spc="-65">
                <a:solidFill>
                  <a:srgbClr val="6E808D"/>
                </a:solidFill>
                <a:latin typeface="Gill Sans MT"/>
                <a:cs typeface="Gill Sans MT"/>
              </a:rPr>
              <a:t>b</a:t>
            </a:r>
            <a:r>
              <a:rPr sz="2450" spc="-240">
                <a:solidFill>
                  <a:srgbClr val="6E808D"/>
                </a:solidFill>
                <a:latin typeface="Gill Sans MT"/>
                <a:cs typeface="Gill Sans MT"/>
              </a:rPr>
              <a:t>o</a:t>
            </a:r>
            <a:r>
              <a:rPr sz="2450" spc="-25">
                <a:solidFill>
                  <a:srgbClr val="6E808D"/>
                </a:solidFill>
                <a:latin typeface="Gill Sans MT"/>
                <a:cs typeface="Gill Sans MT"/>
              </a:rPr>
              <a:t>i</a:t>
            </a:r>
            <a:r>
              <a:rPr sz="2450" spc="-20">
                <a:solidFill>
                  <a:srgbClr val="6E808D"/>
                </a:solidFill>
                <a:latin typeface="Gill Sans MT"/>
                <a:cs typeface="Gill Sans MT"/>
              </a:rPr>
              <a:t>l</a:t>
            </a:r>
            <a:r>
              <a:rPr sz="2450" spc="-170">
                <a:solidFill>
                  <a:srgbClr val="6E808D"/>
                </a:solidFill>
                <a:latin typeface="Gill Sans MT"/>
                <a:cs typeface="Gill Sans MT"/>
              </a:rPr>
              <a:t>e</a:t>
            </a:r>
            <a:r>
              <a:rPr sz="2450" spc="-65">
                <a:solidFill>
                  <a:srgbClr val="6E808D"/>
                </a:solidFill>
                <a:latin typeface="Gill Sans MT"/>
                <a:cs typeface="Gill Sans MT"/>
              </a:rPr>
              <a:t>r</a:t>
            </a:r>
            <a:r>
              <a:rPr sz="2450" spc="175">
                <a:solidFill>
                  <a:srgbClr val="6E808D"/>
                </a:solidFill>
                <a:latin typeface="Gill Sans MT"/>
                <a:cs typeface="Gill Sans MT"/>
              </a:rPr>
              <a:t>s</a:t>
            </a:r>
            <a:r>
              <a:rPr sz="2450" spc="114">
                <a:solidFill>
                  <a:srgbClr val="6E808D"/>
                </a:solidFill>
                <a:latin typeface="Gill Sans MT"/>
                <a:cs typeface="Gill Sans MT"/>
              </a:rPr>
              <a:t>/  </a:t>
            </a:r>
            <a:r>
              <a:rPr sz="2450" spc="-75">
                <a:solidFill>
                  <a:srgbClr val="6E808D"/>
                </a:solidFill>
                <a:latin typeface="Gill Sans MT"/>
                <a:cs typeface="Gill Sans MT"/>
              </a:rPr>
              <a:t>b</a:t>
            </a:r>
            <a:r>
              <a:rPr sz="2450" spc="-70">
                <a:solidFill>
                  <a:srgbClr val="6E808D"/>
                </a:solidFill>
                <a:latin typeface="Gill Sans MT"/>
                <a:cs typeface="Gill Sans MT"/>
              </a:rPr>
              <a:t>u</a:t>
            </a:r>
            <a:r>
              <a:rPr sz="2450" spc="-190">
                <a:solidFill>
                  <a:srgbClr val="6E808D"/>
                </a:solidFill>
                <a:latin typeface="Gill Sans MT"/>
                <a:cs typeface="Gill Sans MT"/>
              </a:rPr>
              <a:t>r</a:t>
            </a:r>
            <a:r>
              <a:rPr sz="2450" spc="-40">
                <a:solidFill>
                  <a:srgbClr val="6E808D"/>
                </a:solidFill>
                <a:latin typeface="Gill Sans MT"/>
                <a:cs typeface="Gill Sans MT"/>
              </a:rPr>
              <a:t>n</a:t>
            </a:r>
            <a:r>
              <a:rPr sz="2450" spc="-170">
                <a:solidFill>
                  <a:srgbClr val="6E808D"/>
                </a:solidFill>
                <a:latin typeface="Gill Sans MT"/>
                <a:cs typeface="Gill Sans MT"/>
              </a:rPr>
              <a:t>e</a:t>
            </a:r>
            <a:r>
              <a:rPr sz="2450" spc="-65">
                <a:solidFill>
                  <a:srgbClr val="6E808D"/>
                </a:solidFill>
                <a:latin typeface="Gill Sans MT"/>
                <a:cs typeface="Gill Sans MT"/>
              </a:rPr>
              <a:t>r</a:t>
            </a:r>
            <a:r>
              <a:rPr sz="2450" spc="145">
                <a:solidFill>
                  <a:srgbClr val="6E808D"/>
                </a:solidFill>
                <a:latin typeface="Gill Sans MT"/>
                <a:cs typeface="Gill Sans MT"/>
              </a:rPr>
              <a:t>s</a:t>
            </a:r>
            <a:r>
              <a:rPr sz="2450" spc="5">
                <a:solidFill>
                  <a:srgbClr val="6E808D"/>
                </a:solidFill>
                <a:latin typeface="Gill Sans MT"/>
                <a:cs typeface="Gill Sans MT"/>
              </a:rPr>
              <a:t>,</a:t>
            </a:r>
            <a:r>
              <a:rPr sz="2450" spc="-240">
                <a:solidFill>
                  <a:srgbClr val="6E808D"/>
                </a:solidFill>
                <a:latin typeface="Gill Sans MT"/>
                <a:cs typeface="Gill Sans MT"/>
              </a:rPr>
              <a:t> </a:t>
            </a:r>
            <a:r>
              <a:rPr sz="2450" spc="-25">
                <a:solidFill>
                  <a:srgbClr val="6E808D"/>
                </a:solidFill>
                <a:latin typeface="Gill Sans MT"/>
                <a:cs typeface="Gill Sans MT"/>
              </a:rPr>
              <a:t>i</a:t>
            </a:r>
            <a:r>
              <a:rPr sz="2450" spc="-35">
                <a:solidFill>
                  <a:srgbClr val="6E808D"/>
                </a:solidFill>
                <a:latin typeface="Gill Sans MT"/>
                <a:cs typeface="Gill Sans MT"/>
              </a:rPr>
              <a:t>n</a:t>
            </a:r>
            <a:r>
              <a:rPr sz="2450" spc="190">
                <a:solidFill>
                  <a:srgbClr val="6E808D"/>
                </a:solidFill>
                <a:latin typeface="Gill Sans MT"/>
                <a:cs typeface="Gill Sans MT"/>
              </a:rPr>
              <a:t>s</a:t>
            </a:r>
            <a:r>
              <a:rPr sz="2450">
                <a:solidFill>
                  <a:srgbClr val="6E808D"/>
                </a:solidFill>
                <a:latin typeface="Gill Sans MT"/>
                <a:cs typeface="Gill Sans MT"/>
              </a:rPr>
              <a:t>tal</a:t>
            </a:r>
            <a:r>
              <a:rPr sz="2450" spc="5">
                <a:solidFill>
                  <a:srgbClr val="6E808D"/>
                </a:solidFill>
                <a:latin typeface="Gill Sans MT"/>
                <a:cs typeface="Gill Sans MT"/>
              </a:rPr>
              <a:t>l</a:t>
            </a:r>
            <a:r>
              <a:rPr sz="2450" spc="-240">
                <a:solidFill>
                  <a:srgbClr val="6E808D"/>
                </a:solidFill>
                <a:latin typeface="Gill Sans MT"/>
                <a:cs typeface="Gill Sans MT"/>
              </a:rPr>
              <a:t> </a:t>
            </a:r>
            <a:r>
              <a:rPr sz="2450" spc="-50">
                <a:solidFill>
                  <a:srgbClr val="6E808D"/>
                </a:solidFill>
                <a:latin typeface="Gill Sans MT"/>
                <a:cs typeface="Gill Sans MT"/>
              </a:rPr>
              <a:t>h</a:t>
            </a:r>
            <a:r>
              <a:rPr sz="2450" spc="-80">
                <a:solidFill>
                  <a:srgbClr val="6E808D"/>
                </a:solidFill>
                <a:latin typeface="Gill Sans MT"/>
                <a:cs typeface="Gill Sans MT"/>
              </a:rPr>
              <a:t>e</a:t>
            </a:r>
            <a:r>
              <a:rPr sz="2450" spc="130">
                <a:solidFill>
                  <a:srgbClr val="6E808D"/>
                </a:solidFill>
                <a:latin typeface="Gill Sans MT"/>
                <a:cs typeface="Gill Sans MT"/>
              </a:rPr>
              <a:t>a</a:t>
            </a:r>
            <a:r>
              <a:rPr sz="2450" spc="-35">
                <a:solidFill>
                  <a:srgbClr val="6E808D"/>
                </a:solidFill>
                <a:latin typeface="Gill Sans MT"/>
                <a:cs typeface="Gill Sans MT"/>
              </a:rPr>
              <a:t>t  </a:t>
            </a:r>
            <a:r>
              <a:rPr sz="2450" spc="-40">
                <a:solidFill>
                  <a:srgbClr val="6E808D"/>
                </a:solidFill>
                <a:latin typeface="Gill Sans MT"/>
                <a:cs typeface="Gill Sans MT"/>
              </a:rPr>
              <a:t>pumps</a:t>
            </a:r>
            <a:endParaRPr sz="2450">
              <a:latin typeface="Gill Sans MT"/>
              <a:cs typeface="Gill Sans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773729" y="8652837"/>
            <a:ext cx="2166620" cy="5384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50" b="1" spc="-270">
                <a:solidFill>
                  <a:srgbClr val="FFFFFF"/>
                </a:solidFill>
                <a:latin typeface="Trebuchet MS"/>
                <a:cs typeface="Trebuchet MS"/>
              </a:rPr>
              <a:t>Compressors</a:t>
            </a:r>
            <a:endParaRPr sz="335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957984" y="4053472"/>
            <a:ext cx="2051685" cy="8299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3695"/>
              </a:lnSpc>
              <a:spcBef>
                <a:spcPts val="110"/>
              </a:spcBef>
            </a:pPr>
            <a:r>
              <a:rPr sz="3350" b="1" spc="-345">
                <a:solidFill>
                  <a:srgbClr val="FFFFFF"/>
                </a:solidFill>
                <a:latin typeface="Trebuchet MS"/>
                <a:cs typeface="Trebuchet MS"/>
              </a:rPr>
              <a:t>Ventilation</a:t>
            </a:r>
            <a:endParaRPr sz="3350">
              <a:latin typeface="Trebuchet MS"/>
              <a:cs typeface="Trebuchet MS"/>
            </a:endParaRPr>
          </a:p>
          <a:p>
            <a:pPr marL="12700">
              <a:lnSpc>
                <a:spcPts val="2615"/>
              </a:lnSpc>
            </a:pPr>
            <a:r>
              <a:rPr sz="2450" spc="90">
                <a:solidFill>
                  <a:srgbClr val="6E808D"/>
                </a:solidFill>
                <a:latin typeface="Gill Sans MT"/>
                <a:cs typeface="Gill Sans MT"/>
              </a:rPr>
              <a:t>f</a:t>
            </a:r>
            <a:r>
              <a:rPr sz="2450" spc="20">
                <a:solidFill>
                  <a:srgbClr val="6E808D"/>
                </a:solidFill>
                <a:latin typeface="Gill Sans MT"/>
                <a:cs typeface="Gill Sans MT"/>
              </a:rPr>
              <a:t>a</a:t>
            </a:r>
            <a:r>
              <a:rPr sz="2450" spc="40">
                <a:solidFill>
                  <a:srgbClr val="6E808D"/>
                </a:solidFill>
                <a:latin typeface="Gill Sans MT"/>
                <a:cs typeface="Gill Sans MT"/>
              </a:rPr>
              <a:t>n</a:t>
            </a:r>
            <a:r>
              <a:rPr sz="2450" spc="145">
                <a:solidFill>
                  <a:srgbClr val="6E808D"/>
                </a:solidFill>
                <a:latin typeface="Gill Sans MT"/>
                <a:cs typeface="Gill Sans MT"/>
              </a:rPr>
              <a:t>s</a:t>
            </a:r>
            <a:r>
              <a:rPr sz="2450" spc="5">
                <a:solidFill>
                  <a:srgbClr val="6E808D"/>
                </a:solidFill>
                <a:latin typeface="Gill Sans MT"/>
                <a:cs typeface="Gill Sans MT"/>
              </a:rPr>
              <a:t>,</a:t>
            </a:r>
            <a:r>
              <a:rPr sz="2450" spc="-240">
                <a:solidFill>
                  <a:srgbClr val="6E808D"/>
                </a:solidFill>
                <a:latin typeface="Gill Sans MT"/>
                <a:cs typeface="Gill Sans MT"/>
              </a:rPr>
              <a:t> </a:t>
            </a:r>
            <a:r>
              <a:rPr sz="2450" spc="-105">
                <a:solidFill>
                  <a:srgbClr val="6E808D"/>
                </a:solidFill>
                <a:latin typeface="Gill Sans MT"/>
                <a:cs typeface="Gill Sans MT"/>
              </a:rPr>
              <a:t>d</a:t>
            </a:r>
            <a:r>
              <a:rPr sz="2450" spc="-15">
                <a:solidFill>
                  <a:srgbClr val="6E808D"/>
                </a:solidFill>
                <a:latin typeface="Gill Sans MT"/>
                <a:cs typeface="Gill Sans MT"/>
              </a:rPr>
              <a:t>i</a:t>
            </a:r>
            <a:r>
              <a:rPr sz="2450" spc="190">
                <a:solidFill>
                  <a:srgbClr val="6E808D"/>
                </a:solidFill>
                <a:latin typeface="Gill Sans MT"/>
                <a:cs typeface="Gill Sans MT"/>
              </a:rPr>
              <a:t>s</a:t>
            </a:r>
            <a:r>
              <a:rPr sz="2450" spc="-145">
                <a:solidFill>
                  <a:srgbClr val="6E808D"/>
                </a:solidFill>
                <a:latin typeface="Gill Sans MT"/>
                <a:cs typeface="Gill Sans MT"/>
              </a:rPr>
              <a:t>t</a:t>
            </a:r>
            <a:r>
              <a:rPr sz="2450" spc="-114">
                <a:solidFill>
                  <a:srgbClr val="6E808D"/>
                </a:solidFill>
                <a:latin typeface="Gill Sans MT"/>
                <a:cs typeface="Gill Sans MT"/>
              </a:rPr>
              <a:t>r</a:t>
            </a:r>
            <a:r>
              <a:rPr sz="2450" spc="-25">
                <a:solidFill>
                  <a:srgbClr val="6E808D"/>
                </a:solidFill>
                <a:latin typeface="Gill Sans MT"/>
                <a:cs typeface="Gill Sans MT"/>
              </a:rPr>
              <a:t>i</a:t>
            </a:r>
            <a:r>
              <a:rPr sz="2450" spc="-75">
                <a:solidFill>
                  <a:srgbClr val="6E808D"/>
                </a:solidFill>
                <a:latin typeface="Gill Sans MT"/>
                <a:cs typeface="Gill Sans MT"/>
              </a:rPr>
              <a:t>b</a:t>
            </a:r>
            <a:r>
              <a:rPr sz="2450" spc="-20">
                <a:solidFill>
                  <a:srgbClr val="6E808D"/>
                </a:solidFill>
                <a:latin typeface="Gill Sans MT"/>
                <a:cs typeface="Gill Sans MT"/>
              </a:rPr>
              <a:t>u</a:t>
            </a:r>
            <a:r>
              <a:rPr sz="2450" spc="-75">
                <a:solidFill>
                  <a:srgbClr val="6E808D"/>
                </a:solidFill>
                <a:latin typeface="Gill Sans MT"/>
                <a:cs typeface="Gill Sans MT"/>
              </a:rPr>
              <a:t>t</a:t>
            </a:r>
            <a:r>
              <a:rPr sz="2450" spc="-25">
                <a:solidFill>
                  <a:srgbClr val="6E808D"/>
                </a:solidFill>
                <a:latin typeface="Gill Sans MT"/>
                <a:cs typeface="Gill Sans MT"/>
              </a:rPr>
              <a:t>i</a:t>
            </a:r>
            <a:r>
              <a:rPr sz="2450" spc="-235">
                <a:solidFill>
                  <a:srgbClr val="6E808D"/>
                </a:solidFill>
                <a:latin typeface="Gill Sans MT"/>
                <a:cs typeface="Gill Sans MT"/>
              </a:rPr>
              <a:t>o</a:t>
            </a:r>
            <a:r>
              <a:rPr sz="2450" spc="-15">
                <a:solidFill>
                  <a:srgbClr val="6E808D"/>
                </a:solidFill>
                <a:latin typeface="Gill Sans MT"/>
                <a:cs typeface="Gill Sans MT"/>
              </a:rPr>
              <a:t>n</a:t>
            </a:r>
            <a:endParaRPr sz="2450">
              <a:latin typeface="Gill Sans MT"/>
              <a:cs typeface="Gill Sans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692733" y="8652837"/>
            <a:ext cx="2140585" cy="5384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50" b="1" spc="-315">
                <a:solidFill>
                  <a:srgbClr val="FFFFFF"/>
                </a:solidFill>
                <a:latin typeface="Trebuchet MS"/>
                <a:cs typeface="Trebuchet MS"/>
              </a:rPr>
              <a:t>Refrigeration</a:t>
            </a:r>
            <a:endParaRPr sz="335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6736502" y="7909916"/>
            <a:ext cx="1771650" cy="5384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50" b="1" spc="-315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3350" b="1" spc="-405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350" b="1" spc="-409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3350" b="1" spc="-40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350" b="1" spc="-620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sz="3350" b="1" spc="-31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350" b="1" spc="-33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3350" b="1" spc="-254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3350" b="1" spc="-385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endParaRPr sz="335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6736502" y="8245277"/>
            <a:ext cx="2093595" cy="5384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50" b="1" spc="-295">
                <a:solidFill>
                  <a:srgbClr val="FFFFFF"/>
                </a:solidFill>
                <a:latin typeface="Trebuchet MS"/>
                <a:cs typeface="Trebuchet MS"/>
              </a:rPr>
              <a:t>technologies</a:t>
            </a:r>
            <a:endParaRPr sz="335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6982507" y="3131548"/>
            <a:ext cx="2304415" cy="1520825"/>
          </a:xfrm>
          <a:prstGeom prst="rect">
            <a:avLst/>
          </a:prstGeom>
        </p:spPr>
        <p:txBody>
          <a:bodyPr vert="horz" wrap="square" lIns="0" tIns="147955" rIns="0" bIns="0" rtlCol="0">
            <a:spAutoFit/>
          </a:bodyPr>
          <a:lstStyle/>
          <a:p>
            <a:pPr marL="12700" marR="624840">
              <a:lnSpc>
                <a:spcPct val="73800"/>
              </a:lnSpc>
              <a:spcBef>
                <a:spcPts val="1165"/>
              </a:spcBef>
            </a:pPr>
            <a:r>
              <a:rPr sz="3350" b="1" spc="-290">
                <a:solidFill>
                  <a:srgbClr val="FFFFFF"/>
                </a:solidFill>
                <a:latin typeface="Trebuchet MS"/>
                <a:cs typeface="Trebuchet MS"/>
              </a:rPr>
              <a:t>Recycling </a:t>
            </a:r>
            <a:r>
              <a:rPr sz="3350" b="1" spc="-2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350" b="1" spc="-345">
                <a:solidFill>
                  <a:srgbClr val="FFFFFF"/>
                </a:solidFill>
                <a:latin typeface="Trebuchet MS"/>
                <a:cs typeface="Trebuchet MS"/>
              </a:rPr>
              <a:t>an</a:t>
            </a:r>
            <a:r>
              <a:rPr sz="3350" b="1" spc="-305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3350" b="1" spc="-4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350" b="1" spc="-620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sz="3350" b="1" spc="-24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350" b="1" spc="14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3350" b="1" spc="-29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3350" b="1" spc="-385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endParaRPr sz="3350">
              <a:latin typeface="Trebuchet MS"/>
              <a:cs typeface="Trebuchet MS"/>
            </a:endParaRPr>
          </a:p>
          <a:p>
            <a:pPr marL="12700">
              <a:lnSpc>
                <a:spcPts val="2060"/>
              </a:lnSpc>
            </a:pPr>
            <a:r>
              <a:rPr sz="2450" spc="-10">
                <a:solidFill>
                  <a:srgbClr val="6E808D"/>
                </a:solidFill>
                <a:latin typeface="Gill Sans MT"/>
                <a:cs typeface="Gill Sans MT"/>
              </a:rPr>
              <a:t>c</a:t>
            </a:r>
            <a:r>
              <a:rPr sz="2450" spc="-235">
                <a:solidFill>
                  <a:srgbClr val="6E808D"/>
                </a:solidFill>
                <a:latin typeface="Gill Sans MT"/>
                <a:cs typeface="Gill Sans MT"/>
              </a:rPr>
              <a:t>o</a:t>
            </a:r>
            <a:r>
              <a:rPr sz="2450" spc="-140">
                <a:solidFill>
                  <a:srgbClr val="6E808D"/>
                </a:solidFill>
                <a:latin typeface="Gill Sans MT"/>
                <a:cs typeface="Gill Sans MT"/>
              </a:rPr>
              <a:t>m</a:t>
            </a:r>
            <a:r>
              <a:rPr sz="2450" spc="-85">
                <a:solidFill>
                  <a:srgbClr val="6E808D"/>
                </a:solidFill>
                <a:latin typeface="Gill Sans MT"/>
                <a:cs typeface="Gill Sans MT"/>
              </a:rPr>
              <a:t>p</a:t>
            </a:r>
            <a:r>
              <a:rPr sz="2450" spc="100">
                <a:solidFill>
                  <a:srgbClr val="6E808D"/>
                </a:solidFill>
                <a:latin typeface="Gill Sans MT"/>
                <a:cs typeface="Gill Sans MT"/>
              </a:rPr>
              <a:t>a</a:t>
            </a:r>
            <a:r>
              <a:rPr sz="2450" spc="45">
                <a:solidFill>
                  <a:srgbClr val="6E808D"/>
                </a:solidFill>
                <a:latin typeface="Gill Sans MT"/>
                <a:cs typeface="Gill Sans MT"/>
              </a:rPr>
              <a:t>c</a:t>
            </a:r>
            <a:r>
              <a:rPr sz="2450" spc="-70">
                <a:solidFill>
                  <a:srgbClr val="6E808D"/>
                </a:solidFill>
                <a:latin typeface="Gill Sans MT"/>
                <a:cs typeface="Gill Sans MT"/>
              </a:rPr>
              <a:t>t</a:t>
            </a:r>
            <a:r>
              <a:rPr sz="2450" spc="-235">
                <a:solidFill>
                  <a:srgbClr val="6E808D"/>
                </a:solidFill>
                <a:latin typeface="Gill Sans MT"/>
                <a:cs typeface="Gill Sans MT"/>
              </a:rPr>
              <a:t>o</a:t>
            </a:r>
            <a:r>
              <a:rPr sz="2450" spc="-165">
                <a:solidFill>
                  <a:srgbClr val="6E808D"/>
                </a:solidFill>
                <a:latin typeface="Gill Sans MT"/>
                <a:cs typeface="Gill Sans MT"/>
              </a:rPr>
              <a:t>r</a:t>
            </a:r>
            <a:r>
              <a:rPr sz="2450" spc="145">
                <a:solidFill>
                  <a:srgbClr val="6E808D"/>
                </a:solidFill>
                <a:latin typeface="Gill Sans MT"/>
                <a:cs typeface="Gill Sans MT"/>
              </a:rPr>
              <a:t>s</a:t>
            </a:r>
            <a:r>
              <a:rPr sz="2450" spc="5">
                <a:solidFill>
                  <a:srgbClr val="6E808D"/>
                </a:solidFill>
                <a:latin typeface="Gill Sans MT"/>
                <a:cs typeface="Gill Sans MT"/>
              </a:rPr>
              <a:t>,</a:t>
            </a:r>
            <a:r>
              <a:rPr sz="2450" spc="-240">
                <a:solidFill>
                  <a:srgbClr val="6E808D"/>
                </a:solidFill>
                <a:latin typeface="Gill Sans MT"/>
                <a:cs typeface="Gill Sans MT"/>
              </a:rPr>
              <a:t> </a:t>
            </a:r>
            <a:r>
              <a:rPr sz="2450" spc="-85">
                <a:solidFill>
                  <a:srgbClr val="6E808D"/>
                </a:solidFill>
                <a:latin typeface="Gill Sans MT"/>
                <a:cs typeface="Gill Sans MT"/>
              </a:rPr>
              <a:t>b</a:t>
            </a:r>
            <a:r>
              <a:rPr sz="2450" spc="60">
                <a:solidFill>
                  <a:srgbClr val="6E808D"/>
                </a:solidFill>
                <a:latin typeface="Gill Sans MT"/>
                <a:cs typeface="Gill Sans MT"/>
              </a:rPr>
              <a:t>a</a:t>
            </a:r>
            <a:r>
              <a:rPr sz="2450" spc="20">
                <a:solidFill>
                  <a:srgbClr val="6E808D"/>
                </a:solidFill>
                <a:latin typeface="Gill Sans MT"/>
                <a:cs typeface="Gill Sans MT"/>
              </a:rPr>
              <a:t>l</a:t>
            </a:r>
            <a:r>
              <a:rPr sz="2450" spc="-170">
                <a:solidFill>
                  <a:srgbClr val="6E808D"/>
                </a:solidFill>
                <a:latin typeface="Gill Sans MT"/>
                <a:cs typeface="Gill Sans MT"/>
              </a:rPr>
              <a:t>e</a:t>
            </a:r>
            <a:r>
              <a:rPr sz="2450" spc="-65">
                <a:solidFill>
                  <a:srgbClr val="6E808D"/>
                </a:solidFill>
                <a:latin typeface="Gill Sans MT"/>
                <a:cs typeface="Gill Sans MT"/>
              </a:rPr>
              <a:t>r</a:t>
            </a:r>
            <a:r>
              <a:rPr sz="2450" spc="145">
                <a:solidFill>
                  <a:srgbClr val="6E808D"/>
                </a:solidFill>
                <a:latin typeface="Gill Sans MT"/>
                <a:cs typeface="Gill Sans MT"/>
              </a:rPr>
              <a:t>s</a:t>
            </a:r>
            <a:endParaRPr sz="2450">
              <a:latin typeface="Gill Sans MT"/>
              <a:cs typeface="Gill Sans MT"/>
            </a:endParaRPr>
          </a:p>
          <a:p>
            <a:pPr marL="12700">
              <a:lnSpc>
                <a:spcPts val="2705"/>
              </a:lnSpc>
            </a:pPr>
            <a:r>
              <a:rPr sz="2450" spc="25">
                <a:solidFill>
                  <a:srgbClr val="6E808D"/>
                </a:solidFill>
                <a:latin typeface="Gill Sans MT"/>
                <a:cs typeface="Gill Sans MT"/>
              </a:rPr>
              <a:t>an</a:t>
            </a:r>
            <a:r>
              <a:rPr sz="2450" spc="-75">
                <a:solidFill>
                  <a:srgbClr val="6E808D"/>
                </a:solidFill>
                <a:latin typeface="Gill Sans MT"/>
                <a:cs typeface="Gill Sans MT"/>
              </a:rPr>
              <a:t>d</a:t>
            </a:r>
            <a:r>
              <a:rPr sz="2450" spc="-240">
                <a:solidFill>
                  <a:srgbClr val="6E808D"/>
                </a:solidFill>
                <a:latin typeface="Gill Sans MT"/>
                <a:cs typeface="Gill Sans MT"/>
              </a:rPr>
              <a:t> </a:t>
            </a:r>
            <a:r>
              <a:rPr sz="2450" spc="-25">
                <a:solidFill>
                  <a:srgbClr val="6E808D"/>
                </a:solidFill>
                <a:latin typeface="Gill Sans MT"/>
                <a:cs typeface="Gill Sans MT"/>
              </a:rPr>
              <a:t>c</a:t>
            </a:r>
            <a:r>
              <a:rPr sz="2450" spc="-180">
                <a:solidFill>
                  <a:srgbClr val="6E808D"/>
                </a:solidFill>
                <a:latin typeface="Gill Sans MT"/>
                <a:cs typeface="Gill Sans MT"/>
              </a:rPr>
              <a:t>r</a:t>
            </a:r>
            <a:r>
              <a:rPr sz="2450" spc="-60">
                <a:solidFill>
                  <a:srgbClr val="6E808D"/>
                </a:solidFill>
                <a:latin typeface="Gill Sans MT"/>
                <a:cs typeface="Gill Sans MT"/>
              </a:rPr>
              <a:t>u</a:t>
            </a:r>
            <a:r>
              <a:rPr sz="2450" spc="125">
                <a:solidFill>
                  <a:srgbClr val="6E808D"/>
                </a:solidFill>
                <a:latin typeface="Gill Sans MT"/>
                <a:cs typeface="Gill Sans MT"/>
              </a:rPr>
              <a:t>s</a:t>
            </a:r>
            <a:r>
              <a:rPr sz="2450" spc="-50">
                <a:solidFill>
                  <a:srgbClr val="6E808D"/>
                </a:solidFill>
                <a:latin typeface="Gill Sans MT"/>
                <a:cs typeface="Gill Sans MT"/>
              </a:rPr>
              <a:t>h</a:t>
            </a:r>
            <a:r>
              <a:rPr sz="2450" spc="-170">
                <a:solidFill>
                  <a:srgbClr val="6E808D"/>
                </a:solidFill>
                <a:latin typeface="Gill Sans MT"/>
                <a:cs typeface="Gill Sans MT"/>
              </a:rPr>
              <a:t>e</a:t>
            </a:r>
            <a:r>
              <a:rPr sz="2450" spc="-65">
                <a:solidFill>
                  <a:srgbClr val="6E808D"/>
                </a:solidFill>
                <a:latin typeface="Gill Sans MT"/>
                <a:cs typeface="Gill Sans MT"/>
              </a:rPr>
              <a:t>r</a:t>
            </a:r>
            <a:r>
              <a:rPr sz="2450" spc="145">
                <a:solidFill>
                  <a:srgbClr val="6E808D"/>
                </a:solidFill>
                <a:latin typeface="Gill Sans MT"/>
                <a:cs typeface="Gill Sans MT"/>
              </a:rPr>
              <a:t>s</a:t>
            </a:r>
            <a:endParaRPr sz="2450">
              <a:latin typeface="Gill Sans MT"/>
              <a:cs typeface="Gill Sans MT"/>
            </a:endParaRPr>
          </a:p>
        </p:txBody>
      </p:sp>
      <p:pic>
        <p:nvPicPr>
          <p:cNvPr id="33" name="object 3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749228" y="6079856"/>
            <a:ext cx="2013877" cy="1888265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990262" y="2691068"/>
            <a:ext cx="889750" cy="1455400"/>
          </a:xfrm>
          <a:prstGeom prst="rect">
            <a:avLst/>
          </a:prstGeom>
        </p:spPr>
      </p:pic>
      <p:grpSp>
        <p:nvGrpSpPr>
          <p:cNvPr id="35" name="object 35"/>
          <p:cNvGrpSpPr/>
          <p:nvPr/>
        </p:nvGrpSpPr>
        <p:grpSpPr>
          <a:xfrm>
            <a:off x="8058842" y="2986866"/>
            <a:ext cx="1584325" cy="1061720"/>
            <a:chOff x="8058842" y="2986866"/>
            <a:chExt cx="1584325" cy="1061720"/>
          </a:xfrm>
        </p:grpSpPr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58842" y="2986866"/>
              <a:ext cx="1584126" cy="106144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53689" y="3071863"/>
              <a:ext cx="904206" cy="88392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87493" y="3095013"/>
              <a:ext cx="836608" cy="52330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927552" y="3624806"/>
              <a:ext cx="81710" cy="10171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135089" y="3028330"/>
              <a:ext cx="456179" cy="97007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202234" y="3624806"/>
              <a:ext cx="81811" cy="101714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248272" y="3733017"/>
              <a:ext cx="714851" cy="198716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219900" y="3127468"/>
              <a:ext cx="771796" cy="77180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584727" y="3446269"/>
              <a:ext cx="39341" cy="39605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341819" y="3158203"/>
              <a:ext cx="368181" cy="356194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946877" y="3411967"/>
              <a:ext cx="29502" cy="89676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638128" y="3355148"/>
              <a:ext cx="338364" cy="263175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534504" y="3528608"/>
              <a:ext cx="43534" cy="11094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637902" y="3629305"/>
              <a:ext cx="21423" cy="131983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263966" y="3528608"/>
              <a:ext cx="390094" cy="89714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267572" y="3624806"/>
              <a:ext cx="391938" cy="101714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530057" y="3423199"/>
              <a:ext cx="165909" cy="165909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576944" y="3470097"/>
              <a:ext cx="72136" cy="72123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155039" y="3078239"/>
              <a:ext cx="901505" cy="875960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150365" y="3072006"/>
              <a:ext cx="912487" cy="882946"/>
            </a:xfrm>
            <a:prstGeom prst="rect">
              <a:avLst/>
            </a:prstGeom>
          </p:spPr>
        </p:pic>
      </p:grpSp>
      <p:grpSp>
        <p:nvGrpSpPr>
          <p:cNvPr id="56" name="object 56"/>
          <p:cNvGrpSpPr/>
          <p:nvPr/>
        </p:nvGrpSpPr>
        <p:grpSpPr>
          <a:xfrm>
            <a:off x="8456138" y="2691071"/>
            <a:ext cx="8218805" cy="5996940"/>
            <a:chOff x="8456138" y="2691071"/>
            <a:chExt cx="8218805" cy="5996940"/>
          </a:xfrm>
        </p:grpSpPr>
        <p:sp>
          <p:nvSpPr>
            <p:cNvPr id="57" name="object 57"/>
            <p:cNvSpPr/>
            <p:nvPr/>
          </p:nvSpPr>
          <p:spPr>
            <a:xfrm>
              <a:off x="10554366" y="6763063"/>
              <a:ext cx="1807210" cy="1382395"/>
            </a:xfrm>
            <a:custGeom>
              <a:avLst/>
              <a:gdLst/>
              <a:ahLst/>
              <a:cxnLst/>
              <a:rect l="l" t="t" r="r" b="b"/>
              <a:pathLst>
                <a:path w="1807209" h="1382395">
                  <a:moveTo>
                    <a:pt x="1785796" y="0"/>
                  </a:moveTo>
                  <a:lnTo>
                    <a:pt x="0" y="1047348"/>
                  </a:lnTo>
                  <a:lnTo>
                    <a:pt x="583194" y="1381453"/>
                  </a:lnTo>
                  <a:lnTo>
                    <a:pt x="586273" y="1382232"/>
                  </a:lnTo>
                  <a:lnTo>
                    <a:pt x="595583" y="1382219"/>
                  </a:lnTo>
                  <a:lnTo>
                    <a:pt x="72022" y="1046983"/>
                  </a:lnTo>
                  <a:lnTo>
                    <a:pt x="1807144" y="29351"/>
                  </a:lnTo>
                  <a:lnTo>
                    <a:pt x="1802507" y="23979"/>
                  </a:lnTo>
                  <a:lnTo>
                    <a:pt x="1798027" y="18357"/>
                  </a:lnTo>
                  <a:lnTo>
                    <a:pt x="1793714" y="12481"/>
                  </a:lnTo>
                  <a:lnTo>
                    <a:pt x="1787003" y="2173"/>
                  </a:lnTo>
                  <a:lnTo>
                    <a:pt x="17857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1404088" y="7482017"/>
              <a:ext cx="656525" cy="1205567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1917094" y="7425838"/>
              <a:ext cx="143518" cy="1170523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11404299" y="7241219"/>
              <a:ext cx="671195" cy="389255"/>
            </a:xfrm>
            <a:custGeom>
              <a:avLst/>
              <a:gdLst/>
              <a:ahLst/>
              <a:cxnLst/>
              <a:rect l="l" t="t" r="r" b="b"/>
              <a:pathLst>
                <a:path w="671195" h="389254">
                  <a:moveTo>
                    <a:pt x="414358" y="0"/>
                  </a:moveTo>
                  <a:lnTo>
                    <a:pt x="0" y="240809"/>
                  </a:lnTo>
                  <a:lnTo>
                    <a:pt x="248235" y="384139"/>
                  </a:lnTo>
                  <a:lnTo>
                    <a:pt x="270309" y="388798"/>
                  </a:lnTo>
                  <a:lnTo>
                    <a:pt x="341991" y="373372"/>
                  </a:lnTo>
                  <a:lnTo>
                    <a:pt x="387072" y="355918"/>
                  </a:lnTo>
                  <a:lnTo>
                    <a:pt x="435295" y="333722"/>
                  </a:lnTo>
                  <a:lnTo>
                    <a:pt x="484397" y="308102"/>
                  </a:lnTo>
                  <a:lnTo>
                    <a:pt x="532115" y="280371"/>
                  </a:lnTo>
                  <a:lnTo>
                    <a:pt x="576185" y="251845"/>
                  </a:lnTo>
                  <a:lnTo>
                    <a:pt x="614344" y="223840"/>
                  </a:lnTo>
                  <a:lnTo>
                    <a:pt x="644329" y="197670"/>
                  </a:lnTo>
                  <a:lnTo>
                    <a:pt x="670723" y="156100"/>
                  </a:lnTo>
                  <a:lnTo>
                    <a:pt x="662606" y="143329"/>
                  </a:lnTo>
                  <a:lnTo>
                    <a:pt x="4143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1862089" y="7689465"/>
              <a:ext cx="111125" cy="180975"/>
            </a:xfrm>
            <a:custGeom>
              <a:avLst/>
              <a:gdLst/>
              <a:ahLst/>
              <a:cxnLst/>
              <a:rect l="l" t="t" r="r" b="b"/>
              <a:pathLst>
                <a:path w="111125" h="180975">
                  <a:moveTo>
                    <a:pt x="110660" y="0"/>
                  </a:moveTo>
                  <a:lnTo>
                    <a:pt x="0" y="63893"/>
                  </a:lnTo>
                  <a:lnTo>
                    <a:pt x="0" y="180597"/>
                  </a:lnTo>
                  <a:lnTo>
                    <a:pt x="110660" y="116704"/>
                  </a:lnTo>
                  <a:lnTo>
                    <a:pt x="110660" y="0"/>
                  </a:lnTo>
                  <a:close/>
                </a:path>
              </a:pathLst>
            </a:custGeom>
            <a:solidFill>
              <a:srgbClr val="2E36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1862084" y="7808281"/>
              <a:ext cx="106991" cy="61769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1862088" y="7695606"/>
              <a:ext cx="110593" cy="410073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1610406" y="7361216"/>
              <a:ext cx="425955" cy="1310649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1063437" y="8086923"/>
              <a:ext cx="238647" cy="116738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9324713" y="5898531"/>
              <a:ext cx="2534920" cy="1066800"/>
            </a:xfrm>
            <a:custGeom>
              <a:avLst/>
              <a:gdLst/>
              <a:ahLst/>
              <a:cxnLst/>
              <a:rect l="l" t="t" r="r" b="b"/>
              <a:pathLst>
                <a:path w="2534920" h="1066800">
                  <a:moveTo>
                    <a:pt x="2517774" y="0"/>
                  </a:moveTo>
                  <a:lnTo>
                    <a:pt x="710403" y="1035486"/>
                  </a:lnTo>
                  <a:lnTo>
                    <a:pt x="16962" y="638242"/>
                  </a:lnTo>
                  <a:lnTo>
                    <a:pt x="8041" y="640554"/>
                  </a:lnTo>
                  <a:lnTo>
                    <a:pt x="0" y="654375"/>
                  </a:lnTo>
                  <a:lnTo>
                    <a:pt x="2374" y="663196"/>
                  </a:lnTo>
                  <a:lnTo>
                    <a:pt x="705377" y="1065969"/>
                  </a:lnTo>
                  <a:lnTo>
                    <a:pt x="707890" y="1066635"/>
                  </a:lnTo>
                  <a:lnTo>
                    <a:pt x="710403" y="1066635"/>
                  </a:lnTo>
                  <a:lnTo>
                    <a:pt x="712916" y="1066635"/>
                  </a:lnTo>
                  <a:lnTo>
                    <a:pt x="715429" y="1065969"/>
                  </a:lnTo>
                  <a:lnTo>
                    <a:pt x="2532350" y="24979"/>
                  </a:lnTo>
                  <a:lnTo>
                    <a:pt x="2534737" y="16158"/>
                  </a:lnTo>
                  <a:lnTo>
                    <a:pt x="2526683" y="2311"/>
                  </a:lnTo>
                  <a:lnTo>
                    <a:pt x="25177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456138" y="5214498"/>
              <a:ext cx="789940" cy="1372235"/>
            </a:xfrm>
            <a:custGeom>
              <a:avLst/>
              <a:gdLst/>
              <a:ahLst/>
              <a:cxnLst/>
              <a:rect l="l" t="t" r="r" b="b"/>
              <a:pathLst>
                <a:path w="789940" h="1372234">
                  <a:moveTo>
                    <a:pt x="394907" y="0"/>
                  </a:moveTo>
                  <a:lnTo>
                    <a:pt x="333203" y="85860"/>
                  </a:lnTo>
                  <a:lnTo>
                    <a:pt x="197453" y="310396"/>
                  </a:lnTo>
                  <a:lnTo>
                    <a:pt x="61704" y="624036"/>
                  </a:lnTo>
                  <a:lnTo>
                    <a:pt x="0" y="977210"/>
                  </a:lnTo>
                  <a:lnTo>
                    <a:pt x="2656" y="1023262"/>
                  </a:lnTo>
                  <a:lnTo>
                    <a:pt x="10429" y="1067754"/>
                  </a:lnTo>
                  <a:lnTo>
                    <a:pt x="23022" y="1110390"/>
                  </a:lnTo>
                  <a:lnTo>
                    <a:pt x="40138" y="1150873"/>
                  </a:lnTo>
                  <a:lnTo>
                    <a:pt x="61481" y="1188907"/>
                  </a:lnTo>
                  <a:lnTo>
                    <a:pt x="86755" y="1224195"/>
                  </a:lnTo>
                  <a:lnTo>
                    <a:pt x="115664" y="1256441"/>
                  </a:lnTo>
                  <a:lnTo>
                    <a:pt x="147911" y="1285350"/>
                  </a:lnTo>
                  <a:lnTo>
                    <a:pt x="183200" y="1310623"/>
                  </a:lnTo>
                  <a:lnTo>
                    <a:pt x="221235" y="1331966"/>
                  </a:lnTo>
                  <a:lnTo>
                    <a:pt x="261720" y="1349082"/>
                  </a:lnTo>
                  <a:lnTo>
                    <a:pt x="304357" y="1361675"/>
                  </a:lnTo>
                  <a:lnTo>
                    <a:pt x="348852" y="1369448"/>
                  </a:lnTo>
                  <a:lnTo>
                    <a:pt x="394907" y="1372104"/>
                  </a:lnTo>
                  <a:lnTo>
                    <a:pt x="440959" y="1369448"/>
                  </a:lnTo>
                  <a:lnTo>
                    <a:pt x="485452" y="1361675"/>
                  </a:lnTo>
                  <a:lnTo>
                    <a:pt x="528088" y="1349082"/>
                  </a:lnTo>
                  <a:lnTo>
                    <a:pt x="568570" y="1331966"/>
                  </a:lnTo>
                  <a:lnTo>
                    <a:pt x="606604" y="1310623"/>
                  </a:lnTo>
                  <a:lnTo>
                    <a:pt x="641892" y="1285350"/>
                  </a:lnTo>
                  <a:lnTo>
                    <a:pt x="674139" y="1256441"/>
                  </a:lnTo>
                  <a:lnTo>
                    <a:pt x="703047" y="1224195"/>
                  </a:lnTo>
                  <a:lnTo>
                    <a:pt x="728321" y="1188907"/>
                  </a:lnTo>
                  <a:lnTo>
                    <a:pt x="749664" y="1150873"/>
                  </a:lnTo>
                  <a:lnTo>
                    <a:pt x="766780" y="1110390"/>
                  </a:lnTo>
                  <a:lnTo>
                    <a:pt x="779372" y="1067754"/>
                  </a:lnTo>
                  <a:lnTo>
                    <a:pt x="787145" y="1023262"/>
                  </a:lnTo>
                  <a:lnTo>
                    <a:pt x="789802" y="977210"/>
                  </a:lnTo>
                  <a:lnTo>
                    <a:pt x="783631" y="687100"/>
                  </a:lnTo>
                  <a:lnTo>
                    <a:pt x="740440" y="488605"/>
                  </a:lnTo>
                  <a:lnTo>
                    <a:pt x="623205" y="290109"/>
                  </a:lnTo>
                  <a:lnTo>
                    <a:pt x="394907" y="0"/>
                  </a:lnTo>
                  <a:close/>
                </a:path>
              </a:pathLst>
            </a:custGeom>
            <a:solidFill>
              <a:srgbClr val="008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578791" y="5640638"/>
              <a:ext cx="544830" cy="946150"/>
            </a:xfrm>
            <a:custGeom>
              <a:avLst/>
              <a:gdLst/>
              <a:ahLst/>
              <a:cxnLst/>
              <a:rect l="l" t="t" r="r" b="b"/>
              <a:pathLst>
                <a:path w="544829" h="946150">
                  <a:moveTo>
                    <a:pt x="272247" y="0"/>
                  </a:moveTo>
                  <a:lnTo>
                    <a:pt x="229708" y="59194"/>
                  </a:lnTo>
                  <a:lnTo>
                    <a:pt x="136123" y="213994"/>
                  </a:lnTo>
                  <a:lnTo>
                    <a:pt x="42538" y="430225"/>
                  </a:lnTo>
                  <a:lnTo>
                    <a:pt x="0" y="673713"/>
                  </a:lnTo>
                  <a:lnTo>
                    <a:pt x="4386" y="722652"/>
                  </a:lnTo>
                  <a:lnTo>
                    <a:pt x="17032" y="768714"/>
                  </a:lnTo>
                  <a:lnTo>
                    <a:pt x="37170" y="811128"/>
                  </a:lnTo>
                  <a:lnTo>
                    <a:pt x="64030" y="849127"/>
                  </a:lnTo>
                  <a:lnTo>
                    <a:pt x="96843" y="881941"/>
                  </a:lnTo>
                  <a:lnTo>
                    <a:pt x="134840" y="908802"/>
                  </a:lnTo>
                  <a:lnTo>
                    <a:pt x="177253" y="928940"/>
                  </a:lnTo>
                  <a:lnTo>
                    <a:pt x="223311" y="941586"/>
                  </a:lnTo>
                  <a:lnTo>
                    <a:pt x="272247" y="945973"/>
                  </a:lnTo>
                  <a:lnTo>
                    <a:pt x="321186" y="941586"/>
                  </a:lnTo>
                  <a:lnTo>
                    <a:pt x="367247" y="928940"/>
                  </a:lnTo>
                  <a:lnTo>
                    <a:pt x="409662" y="908802"/>
                  </a:lnTo>
                  <a:lnTo>
                    <a:pt x="447661" y="881941"/>
                  </a:lnTo>
                  <a:lnTo>
                    <a:pt x="480475" y="849127"/>
                  </a:lnTo>
                  <a:lnTo>
                    <a:pt x="507335" y="811128"/>
                  </a:lnTo>
                  <a:lnTo>
                    <a:pt x="527473" y="768714"/>
                  </a:lnTo>
                  <a:lnTo>
                    <a:pt x="540120" y="722652"/>
                  </a:lnTo>
                  <a:lnTo>
                    <a:pt x="544506" y="673713"/>
                  </a:lnTo>
                  <a:lnTo>
                    <a:pt x="540252" y="473704"/>
                  </a:lnTo>
                  <a:lnTo>
                    <a:pt x="510474" y="336856"/>
                  </a:lnTo>
                  <a:lnTo>
                    <a:pt x="429647" y="200008"/>
                  </a:lnTo>
                  <a:lnTo>
                    <a:pt x="272247" y="0"/>
                  </a:lnTo>
                  <a:close/>
                </a:path>
              </a:pathLst>
            </a:custGeom>
            <a:solidFill>
              <a:srgbClr val="00B5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666117" y="5944059"/>
              <a:ext cx="370205" cy="642620"/>
            </a:xfrm>
            <a:custGeom>
              <a:avLst/>
              <a:gdLst/>
              <a:ahLst/>
              <a:cxnLst/>
              <a:rect l="l" t="t" r="r" b="b"/>
              <a:pathLst>
                <a:path w="370204" h="642620">
                  <a:moveTo>
                    <a:pt x="184920" y="0"/>
                  </a:moveTo>
                  <a:lnTo>
                    <a:pt x="156026" y="40208"/>
                  </a:lnTo>
                  <a:lnTo>
                    <a:pt x="92460" y="145357"/>
                  </a:lnTo>
                  <a:lnTo>
                    <a:pt x="28893" y="292232"/>
                  </a:lnTo>
                  <a:lnTo>
                    <a:pt x="0" y="457619"/>
                  </a:lnTo>
                  <a:lnTo>
                    <a:pt x="6605" y="506779"/>
                  </a:lnTo>
                  <a:lnTo>
                    <a:pt x="25246" y="550955"/>
                  </a:lnTo>
                  <a:lnTo>
                    <a:pt x="54161" y="588384"/>
                  </a:lnTo>
                  <a:lnTo>
                    <a:pt x="91587" y="617301"/>
                  </a:lnTo>
                  <a:lnTo>
                    <a:pt x="135760" y="635945"/>
                  </a:lnTo>
                  <a:lnTo>
                    <a:pt x="184920" y="642552"/>
                  </a:lnTo>
                  <a:lnTo>
                    <a:pt x="234084" y="635945"/>
                  </a:lnTo>
                  <a:lnTo>
                    <a:pt x="278261" y="617301"/>
                  </a:lnTo>
                  <a:lnTo>
                    <a:pt x="315689" y="588384"/>
                  </a:lnTo>
                  <a:lnTo>
                    <a:pt x="344605" y="550955"/>
                  </a:lnTo>
                  <a:lnTo>
                    <a:pt x="363247" y="506779"/>
                  </a:lnTo>
                  <a:lnTo>
                    <a:pt x="369852" y="457619"/>
                  </a:lnTo>
                  <a:lnTo>
                    <a:pt x="366963" y="321763"/>
                  </a:lnTo>
                  <a:lnTo>
                    <a:pt x="346736" y="228809"/>
                  </a:lnTo>
                  <a:lnTo>
                    <a:pt x="291834" y="135855"/>
                  </a:lnTo>
                  <a:lnTo>
                    <a:pt x="184920" y="0"/>
                  </a:lnTo>
                  <a:close/>
                </a:path>
              </a:pathLst>
            </a:custGeom>
            <a:solidFill>
              <a:srgbClr val="99D6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9247097" y="6503108"/>
              <a:ext cx="238647" cy="116738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12985646" y="7072055"/>
              <a:ext cx="2402840" cy="1442085"/>
            </a:xfrm>
            <a:custGeom>
              <a:avLst/>
              <a:gdLst/>
              <a:ahLst/>
              <a:cxnLst/>
              <a:rect l="l" t="t" r="r" b="b"/>
              <a:pathLst>
                <a:path w="2402840" h="1442084">
                  <a:moveTo>
                    <a:pt x="13884" y="0"/>
                  </a:moveTo>
                  <a:lnTo>
                    <a:pt x="6546" y="2500"/>
                  </a:lnTo>
                  <a:lnTo>
                    <a:pt x="0" y="16761"/>
                  </a:lnTo>
                  <a:lnTo>
                    <a:pt x="2010" y="25833"/>
                  </a:lnTo>
                  <a:lnTo>
                    <a:pt x="556858" y="415589"/>
                  </a:lnTo>
                  <a:lnTo>
                    <a:pt x="775465" y="267108"/>
                  </a:lnTo>
                  <a:lnTo>
                    <a:pt x="2384572" y="1441024"/>
                  </a:lnTo>
                  <a:lnTo>
                    <a:pt x="2386670" y="1441690"/>
                  </a:lnTo>
                  <a:lnTo>
                    <a:pt x="2392852" y="1441690"/>
                  </a:lnTo>
                  <a:lnTo>
                    <a:pt x="2396861" y="1439076"/>
                  </a:lnTo>
                  <a:lnTo>
                    <a:pt x="2402477" y="1427328"/>
                  </a:lnTo>
                  <a:lnTo>
                    <a:pt x="2400580" y="1418218"/>
                  </a:lnTo>
                  <a:lnTo>
                    <a:pt x="2394863" y="1414046"/>
                  </a:lnTo>
                  <a:lnTo>
                    <a:pt x="775892" y="232931"/>
                  </a:lnTo>
                  <a:lnTo>
                    <a:pt x="557046" y="381563"/>
                  </a:lnTo>
                  <a:lnTo>
                    <a:pt x="13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6436293" y="7149969"/>
              <a:ext cx="238647" cy="116738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13938184" y="6584904"/>
              <a:ext cx="2668905" cy="1097915"/>
            </a:xfrm>
            <a:custGeom>
              <a:avLst/>
              <a:gdLst/>
              <a:ahLst/>
              <a:cxnLst/>
              <a:rect l="l" t="t" r="r" b="b"/>
              <a:pathLst>
                <a:path w="2668905" h="1097915">
                  <a:moveTo>
                    <a:pt x="13947" y="0"/>
                  </a:moveTo>
                  <a:lnTo>
                    <a:pt x="6621" y="1972"/>
                  </a:lnTo>
                  <a:lnTo>
                    <a:pt x="0" y="13469"/>
                  </a:lnTo>
                  <a:lnTo>
                    <a:pt x="1972" y="20807"/>
                  </a:lnTo>
                  <a:lnTo>
                    <a:pt x="1873124" y="1096841"/>
                  </a:lnTo>
                  <a:lnTo>
                    <a:pt x="1875172" y="1097369"/>
                  </a:lnTo>
                  <a:lnTo>
                    <a:pt x="1877245" y="1097369"/>
                  </a:lnTo>
                  <a:lnTo>
                    <a:pt x="1879318" y="1097369"/>
                  </a:lnTo>
                  <a:lnTo>
                    <a:pt x="1881391" y="1096816"/>
                  </a:lnTo>
                  <a:lnTo>
                    <a:pt x="2666318" y="643645"/>
                  </a:lnTo>
                  <a:lnTo>
                    <a:pt x="2668605" y="639687"/>
                  </a:lnTo>
                  <a:lnTo>
                    <a:pt x="2668605" y="631105"/>
                  </a:lnTo>
                  <a:lnTo>
                    <a:pt x="2666318" y="627159"/>
                  </a:lnTo>
                  <a:lnTo>
                    <a:pt x="2662599" y="624998"/>
                  </a:lnTo>
                  <a:lnTo>
                    <a:pt x="2632606" y="635402"/>
                  </a:lnTo>
                  <a:lnTo>
                    <a:pt x="1877232" y="1071523"/>
                  </a:lnTo>
                  <a:lnTo>
                    <a:pt x="139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5267096" y="8455382"/>
              <a:ext cx="238647" cy="116738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12150824" y="2691071"/>
              <a:ext cx="821055" cy="1040130"/>
            </a:xfrm>
            <a:custGeom>
              <a:avLst/>
              <a:gdLst/>
              <a:ahLst/>
              <a:cxnLst/>
              <a:rect l="l" t="t" r="r" b="b"/>
              <a:pathLst>
                <a:path w="821054" h="1040129">
                  <a:moveTo>
                    <a:pt x="410249" y="0"/>
                  </a:moveTo>
                  <a:lnTo>
                    <a:pt x="336596" y="6315"/>
                  </a:lnTo>
                  <a:lnTo>
                    <a:pt x="291481" y="16838"/>
                  </a:lnTo>
                  <a:lnTo>
                    <a:pt x="248360" y="32064"/>
                  </a:lnTo>
                  <a:lnTo>
                    <a:pt x="207565" y="51670"/>
                  </a:lnTo>
                  <a:lnTo>
                    <a:pt x="169429" y="75334"/>
                  </a:lnTo>
                  <a:lnTo>
                    <a:pt x="134286" y="102734"/>
                  </a:lnTo>
                  <a:lnTo>
                    <a:pt x="102467" y="133548"/>
                  </a:lnTo>
                  <a:lnTo>
                    <a:pt x="74305" y="167454"/>
                  </a:lnTo>
                  <a:lnTo>
                    <a:pt x="50133" y="204129"/>
                  </a:lnTo>
                  <a:lnTo>
                    <a:pt x="30284" y="243253"/>
                  </a:lnTo>
                  <a:lnTo>
                    <a:pt x="15090" y="284502"/>
                  </a:lnTo>
                  <a:lnTo>
                    <a:pt x="4885" y="327555"/>
                  </a:lnTo>
                  <a:lnTo>
                    <a:pt x="0" y="372089"/>
                  </a:lnTo>
                  <a:lnTo>
                    <a:pt x="1392" y="426250"/>
                  </a:lnTo>
                  <a:lnTo>
                    <a:pt x="10537" y="479328"/>
                  </a:lnTo>
                  <a:lnTo>
                    <a:pt x="27251" y="530592"/>
                  </a:lnTo>
                  <a:lnTo>
                    <a:pt x="51353" y="579312"/>
                  </a:lnTo>
                  <a:lnTo>
                    <a:pt x="77764" y="626388"/>
                  </a:lnTo>
                  <a:lnTo>
                    <a:pt x="101250" y="672759"/>
                  </a:lnTo>
                  <a:lnTo>
                    <a:pt x="121870" y="718567"/>
                  </a:lnTo>
                  <a:lnTo>
                    <a:pt x="139684" y="763954"/>
                  </a:lnTo>
                  <a:lnTo>
                    <a:pt x="154754" y="809062"/>
                  </a:lnTo>
                  <a:lnTo>
                    <a:pt x="167140" y="854034"/>
                  </a:lnTo>
                  <a:lnTo>
                    <a:pt x="193187" y="957545"/>
                  </a:lnTo>
                  <a:lnTo>
                    <a:pt x="198421" y="980319"/>
                  </a:lnTo>
                  <a:lnTo>
                    <a:pt x="209264" y="1001876"/>
                  </a:lnTo>
                  <a:lnTo>
                    <a:pt x="225441" y="1021815"/>
                  </a:lnTo>
                  <a:lnTo>
                    <a:pt x="246677" y="1039733"/>
                  </a:lnTo>
                  <a:lnTo>
                    <a:pt x="246488" y="1032257"/>
                  </a:lnTo>
                  <a:lnTo>
                    <a:pt x="247732" y="1024768"/>
                  </a:lnTo>
                  <a:lnTo>
                    <a:pt x="250434" y="1017430"/>
                  </a:lnTo>
                  <a:lnTo>
                    <a:pt x="246683" y="1009524"/>
                  </a:lnTo>
                  <a:lnTo>
                    <a:pt x="244098" y="1001496"/>
                  </a:lnTo>
                  <a:lnTo>
                    <a:pt x="242677" y="993391"/>
                  </a:lnTo>
                  <a:lnTo>
                    <a:pt x="242417" y="985251"/>
                  </a:lnTo>
                  <a:lnTo>
                    <a:pt x="241085" y="985226"/>
                  </a:lnTo>
                  <a:lnTo>
                    <a:pt x="216860" y="883361"/>
                  </a:lnTo>
                  <a:lnTo>
                    <a:pt x="203677" y="833310"/>
                  </a:lnTo>
                  <a:lnTo>
                    <a:pt x="187848" y="784139"/>
                  </a:lnTo>
                  <a:lnTo>
                    <a:pt x="169573" y="735841"/>
                  </a:lnTo>
                  <a:lnTo>
                    <a:pt x="149054" y="688410"/>
                  </a:lnTo>
                  <a:lnTo>
                    <a:pt x="126493" y="641840"/>
                  </a:lnTo>
                  <a:lnTo>
                    <a:pt x="102091" y="596124"/>
                  </a:lnTo>
                  <a:lnTo>
                    <a:pt x="81819" y="553192"/>
                  </a:lnTo>
                  <a:lnTo>
                    <a:pt x="67402" y="507322"/>
                  </a:lnTo>
                  <a:lnTo>
                    <a:pt x="59312" y="458985"/>
                  </a:lnTo>
                  <a:lnTo>
                    <a:pt x="58025" y="408653"/>
                  </a:lnTo>
                  <a:lnTo>
                    <a:pt x="63462" y="360961"/>
                  </a:lnTo>
                  <a:lnTo>
                    <a:pt x="75160" y="315304"/>
                  </a:lnTo>
                  <a:lnTo>
                    <a:pt x="92663" y="272148"/>
                  </a:lnTo>
                  <a:lnTo>
                    <a:pt x="115518" y="231960"/>
                  </a:lnTo>
                  <a:lnTo>
                    <a:pt x="143267" y="195206"/>
                  </a:lnTo>
                  <a:lnTo>
                    <a:pt x="175458" y="162351"/>
                  </a:lnTo>
                  <a:lnTo>
                    <a:pt x="211635" y="133861"/>
                  </a:lnTo>
                  <a:lnTo>
                    <a:pt x="251343" y="110203"/>
                  </a:lnTo>
                  <a:lnTo>
                    <a:pt x="294127" y="91842"/>
                  </a:lnTo>
                  <a:lnTo>
                    <a:pt x="339532" y="79245"/>
                  </a:lnTo>
                  <a:lnTo>
                    <a:pt x="387104" y="72877"/>
                  </a:lnTo>
                  <a:lnTo>
                    <a:pt x="410261" y="72136"/>
                  </a:lnTo>
                  <a:lnTo>
                    <a:pt x="458101" y="75354"/>
                  </a:lnTo>
                  <a:lnTo>
                    <a:pt x="503986" y="84731"/>
                  </a:lnTo>
                  <a:lnTo>
                    <a:pt x="547496" y="99845"/>
                  </a:lnTo>
                  <a:lnTo>
                    <a:pt x="588210" y="120276"/>
                  </a:lnTo>
                  <a:lnTo>
                    <a:pt x="625709" y="145604"/>
                  </a:lnTo>
                  <a:lnTo>
                    <a:pt x="659571" y="175409"/>
                  </a:lnTo>
                  <a:lnTo>
                    <a:pt x="689377" y="209271"/>
                  </a:lnTo>
                  <a:lnTo>
                    <a:pt x="714706" y="246769"/>
                  </a:lnTo>
                  <a:lnTo>
                    <a:pt x="735139" y="287484"/>
                  </a:lnTo>
                  <a:lnTo>
                    <a:pt x="750253" y="330995"/>
                  </a:lnTo>
                  <a:lnTo>
                    <a:pt x="759630" y="376881"/>
                  </a:lnTo>
                  <a:lnTo>
                    <a:pt x="762850" y="424724"/>
                  </a:lnTo>
                  <a:lnTo>
                    <a:pt x="759825" y="471096"/>
                  </a:lnTo>
                  <a:lnTo>
                    <a:pt x="751007" y="515643"/>
                  </a:lnTo>
                  <a:lnTo>
                    <a:pt x="736780" y="557983"/>
                  </a:lnTo>
                  <a:lnTo>
                    <a:pt x="717527" y="597732"/>
                  </a:lnTo>
                  <a:lnTo>
                    <a:pt x="693494" y="642136"/>
                  </a:lnTo>
                  <a:lnTo>
                    <a:pt x="671202" y="687361"/>
                  </a:lnTo>
                  <a:lnTo>
                    <a:pt x="650843" y="733417"/>
                  </a:lnTo>
                  <a:lnTo>
                    <a:pt x="632606" y="780317"/>
                  </a:lnTo>
                  <a:lnTo>
                    <a:pt x="616682" y="828071"/>
                  </a:lnTo>
                  <a:lnTo>
                    <a:pt x="603261" y="876689"/>
                  </a:lnTo>
                  <a:lnTo>
                    <a:pt x="584056" y="952716"/>
                  </a:lnTo>
                  <a:lnTo>
                    <a:pt x="577402" y="978202"/>
                  </a:lnTo>
                  <a:lnTo>
                    <a:pt x="578621" y="985176"/>
                  </a:lnTo>
                  <a:lnTo>
                    <a:pt x="578558" y="992200"/>
                  </a:lnTo>
                  <a:lnTo>
                    <a:pt x="577188" y="999148"/>
                  </a:lnTo>
                  <a:lnTo>
                    <a:pt x="581773" y="1005954"/>
                  </a:lnTo>
                  <a:lnTo>
                    <a:pt x="585465" y="1012897"/>
                  </a:lnTo>
                  <a:lnTo>
                    <a:pt x="588267" y="1019949"/>
                  </a:lnTo>
                  <a:lnTo>
                    <a:pt x="590180" y="1027080"/>
                  </a:lnTo>
                  <a:lnTo>
                    <a:pt x="607556" y="1007840"/>
                  </a:lnTo>
                  <a:lnTo>
                    <a:pt x="619765" y="986947"/>
                  </a:lnTo>
                  <a:lnTo>
                    <a:pt x="626555" y="964830"/>
                  </a:lnTo>
                  <a:lnTo>
                    <a:pt x="627675" y="941914"/>
                  </a:lnTo>
                  <a:lnTo>
                    <a:pt x="646722" y="871211"/>
                  </a:lnTo>
                  <a:lnTo>
                    <a:pt x="665443" y="804234"/>
                  </a:lnTo>
                  <a:lnTo>
                    <a:pt x="680615" y="760438"/>
                  </a:lnTo>
                  <a:lnTo>
                    <a:pt x="698408" y="716365"/>
                  </a:lnTo>
                  <a:lnTo>
                    <a:pt x="718880" y="671878"/>
                  </a:lnTo>
                  <a:lnTo>
                    <a:pt x="742092" y="626838"/>
                  </a:lnTo>
                  <a:lnTo>
                    <a:pt x="768102" y="581109"/>
                  </a:lnTo>
                  <a:lnTo>
                    <a:pt x="790933" y="536147"/>
                  </a:lnTo>
                  <a:lnTo>
                    <a:pt x="807471" y="488826"/>
                  </a:lnTo>
                  <a:lnTo>
                    <a:pt x="817531" y="439820"/>
                  </a:lnTo>
                  <a:lnTo>
                    <a:pt x="820925" y="389805"/>
                  </a:lnTo>
                  <a:lnTo>
                    <a:pt x="818157" y="344407"/>
                  </a:lnTo>
                  <a:lnTo>
                    <a:pt x="810060" y="300531"/>
                  </a:lnTo>
                  <a:lnTo>
                    <a:pt x="796944" y="258472"/>
                  </a:lnTo>
                  <a:lnTo>
                    <a:pt x="779120" y="218524"/>
                  </a:lnTo>
                  <a:lnTo>
                    <a:pt x="756899" y="180983"/>
                  </a:lnTo>
                  <a:lnTo>
                    <a:pt x="730590" y="146142"/>
                  </a:lnTo>
                  <a:lnTo>
                    <a:pt x="700505" y="114296"/>
                  </a:lnTo>
                  <a:lnTo>
                    <a:pt x="666954" y="85740"/>
                  </a:lnTo>
                  <a:lnTo>
                    <a:pt x="630247" y="60770"/>
                  </a:lnTo>
                  <a:lnTo>
                    <a:pt x="590695" y="39678"/>
                  </a:lnTo>
                  <a:lnTo>
                    <a:pt x="548609" y="22761"/>
                  </a:lnTo>
                  <a:lnTo>
                    <a:pt x="504299" y="10312"/>
                  </a:lnTo>
                  <a:lnTo>
                    <a:pt x="458075" y="2627"/>
                  </a:lnTo>
                  <a:lnTo>
                    <a:pt x="4102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2396623" y="3630974"/>
              <a:ext cx="346710" cy="308610"/>
            </a:xfrm>
            <a:custGeom>
              <a:avLst/>
              <a:gdLst/>
              <a:ahLst/>
              <a:cxnLst/>
              <a:rect l="l" t="t" r="r" b="b"/>
              <a:pathLst>
                <a:path w="346709" h="308610">
                  <a:moveTo>
                    <a:pt x="346430" y="93472"/>
                  </a:moveTo>
                  <a:lnTo>
                    <a:pt x="343801" y="93472"/>
                  </a:lnTo>
                  <a:lnTo>
                    <a:pt x="332740" y="61112"/>
                  </a:lnTo>
                  <a:lnTo>
                    <a:pt x="294678" y="28079"/>
                  </a:lnTo>
                  <a:lnTo>
                    <a:pt x="249847" y="9372"/>
                  </a:lnTo>
                  <a:lnTo>
                    <a:pt x="199047" y="12"/>
                  </a:lnTo>
                  <a:lnTo>
                    <a:pt x="146291" y="0"/>
                  </a:lnTo>
                  <a:lnTo>
                    <a:pt x="95580" y="9359"/>
                  </a:lnTo>
                  <a:lnTo>
                    <a:pt x="50939" y="28079"/>
                  </a:lnTo>
                  <a:lnTo>
                    <a:pt x="13258" y="61112"/>
                  </a:lnTo>
                  <a:lnTo>
                    <a:pt x="2565" y="93472"/>
                  </a:lnTo>
                  <a:lnTo>
                    <a:pt x="0" y="93472"/>
                  </a:lnTo>
                  <a:lnTo>
                    <a:pt x="0" y="212394"/>
                  </a:lnTo>
                  <a:lnTo>
                    <a:pt x="1714" y="212394"/>
                  </a:lnTo>
                  <a:lnTo>
                    <a:pt x="13677" y="247408"/>
                  </a:lnTo>
                  <a:lnTo>
                    <a:pt x="51727" y="280428"/>
                  </a:lnTo>
                  <a:lnTo>
                    <a:pt x="96583" y="299161"/>
                  </a:lnTo>
                  <a:lnTo>
                    <a:pt x="147396" y="308521"/>
                  </a:lnTo>
                  <a:lnTo>
                    <a:pt x="200152" y="308508"/>
                  </a:lnTo>
                  <a:lnTo>
                    <a:pt x="250850" y="299148"/>
                  </a:lnTo>
                  <a:lnTo>
                    <a:pt x="295465" y="280428"/>
                  </a:lnTo>
                  <a:lnTo>
                    <a:pt x="333159" y="247408"/>
                  </a:lnTo>
                  <a:lnTo>
                    <a:pt x="344728" y="212394"/>
                  </a:lnTo>
                  <a:lnTo>
                    <a:pt x="346430" y="212394"/>
                  </a:lnTo>
                  <a:lnTo>
                    <a:pt x="346430" y="93472"/>
                  </a:lnTo>
                  <a:close/>
                </a:path>
              </a:pathLst>
            </a:custGeom>
            <a:solidFill>
              <a:srgbClr val="2154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2381498" y="3729942"/>
              <a:ext cx="377190" cy="118110"/>
            </a:xfrm>
            <a:custGeom>
              <a:avLst/>
              <a:gdLst/>
              <a:ahLst/>
              <a:cxnLst/>
              <a:rect l="l" t="t" r="r" b="b"/>
              <a:pathLst>
                <a:path w="377190" h="118110">
                  <a:moveTo>
                    <a:pt x="16799" y="0"/>
                  </a:moveTo>
                  <a:lnTo>
                    <a:pt x="4598" y="829"/>
                  </a:lnTo>
                  <a:lnTo>
                    <a:pt x="0" y="5918"/>
                  </a:lnTo>
                  <a:lnTo>
                    <a:pt x="376" y="11811"/>
                  </a:lnTo>
                  <a:lnTo>
                    <a:pt x="16662" y="53219"/>
                  </a:lnTo>
                  <a:lnTo>
                    <a:pt x="57874" y="87578"/>
                  </a:lnTo>
                  <a:lnTo>
                    <a:pt x="119178" y="110432"/>
                  </a:lnTo>
                  <a:lnTo>
                    <a:pt x="188878" y="118048"/>
                  </a:lnTo>
                  <a:lnTo>
                    <a:pt x="224238" y="116144"/>
                  </a:lnTo>
                  <a:lnTo>
                    <a:pt x="290651" y="100905"/>
                  </a:lnTo>
                  <a:lnTo>
                    <a:pt x="342982" y="71472"/>
                  </a:lnTo>
                  <a:lnTo>
                    <a:pt x="371699" y="33065"/>
                  </a:lnTo>
                  <a:lnTo>
                    <a:pt x="376637" y="5792"/>
                  </a:lnTo>
                  <a:lnTo>
                    <a:pt x="371976" y="753"/>
                  </a:lnTo>
                  <a:lnTo>
                    <a:pt x="365907" y="439"/>
                  </a:lnTo>
                  <a:lnTo>
                    <a:pt x="359951" y="138"/>
                  </a:lnTo>
                  <a:lnTo>
                    <a:pt x="354661" y="4661"/>
                  </a:lnTo>
                  <a:lnTo>
                    <a:pt x="354334" y="10567"/>
                  </a:lnTo>
                  <a:lnTo>
                    <a:pt x="350668" y="26610"/>
                  </a:lnTo>
                  <a:lnTo>
                    <a:pt x="308535" y="69070"/>
                  </a:lnTo>
                  <a:lnTo>
                    <a:pt x="264669" y="86923"/>
                  </a:lnTo>
                  <a:lnTo>
                    <a:pt x="214792" y="95851"/>
                  </a:lnTo>
                  <a:lnTo>
                    <a:pt x="162882" y="95851"/>
                  </a:lnTo>
                  <a:lnTo>
                    <a:pt x="112915" y="86920"/>
                  </a:lnTo>
                  <a:lnTo>
                    <a:pt x="68869" y="69057"/>
                  </a:lnTo>
                  <a:lnTo>
                    <a:pt x="35436" y="41888"/>
                  </a:lnTo>
                  <a:lnTo>
                    <a:pt x="21951" y="4548"/>
                  </a:lnTo>
                  <a:lnTo>
                    <a:pt x="16799" y="0"/>
                  </a:lnTo>
                  <a:close/>
                </a:path>
              </a:pathLst>
            </a:custGeom>
            <a:solidFill>
              <a:srgbClr val="427F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2503795" y="3915499"/>
              <a:ext cx="128213" cy="69623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12381497" y="3783475"/>
              <a:ext cx="377190" cy="172085"/>
            </a:xfrm>
            <a:custGeom>
              <a:avLst/>
              <a:gdLst/>
              <a:ahLst/>
              <a:cxnLst/>
              <a:rect l="l" t="t" r="r" b="b"/>
              <a:pathLst>
                <a:path w="377190" h="172085">
                  <a:moveTo>
                    <a:pt x="376631" y="5765"/>
                  </a:moveTo>
                  <a:lnTo>
                    <a:pt x="371970" y="711"/>
                  </a:lnTo>
                  <a:lnTo>
                    <a:pt x="365899" y="393"/>
                  </a:lnTo>
                  <a:lnTo>
                    <a:pt x="359943" y="50"/>
                  </a:lnTo>
                  <a:lnTo>
                    <a:pt x="354660" y="4622"/>
                  </a:lnTo>
                  <a:lnTo>
                    <a:pt x="354584" y="5994"/>
                  </a:lnTo>
                  <a:lnTo>
                    <a:pt x="354584" y="59258"/>
                  </a:lnTo>
                  <a:lnTo>
                    <a:pt x="354330" y="64008"/>
                  </a:lnTo>
                  <a:lnTo>
                    <a:pt x="327482" y="109664"/>
                  </a:lnTo>
                  <a:lnTo>
                    <a:pt x="264668" y="140360"/>
                  </a:lnTo>
                  <a:lnTo>
                    <a:pt x="214782" y="149288"/>
                  </a:lnTo>
                  <a:lnTo>
                    <a:pt x="162877" y="149288"/>
                  </a:lnTo>
                  <a:lnTo>
                    <a:pt x="112915" y="140360"/>
                  </a:lnTo>
                  <a:lnTo>
                    <a:pt x="68859" y="122504"/>
                  </a:lnTo>
                  <a:lnTo>
                    <a:pt x="35433" y="95338"/>
                  </a:lnTo>
                  <a:lnTo>
                    <a:pt x="21983" y="58699"/>
                  </a:lnTo>
                  <a:lnTo>
                    <a:pt x="34328" y="71475"/>
                  </a:lnTo>
                  <a:lnTo>
                    <a:pt x="57873" y="87541"/>
                  </a:lnTo>
                  <a:lnTo>
                    <a:pt x="86944" y="100863"/>
                  </a:lnTo>
                  <a:lnTo>
                    <a:pt x="119176" y="110388"/>
                  </a:lnTo>
                  <a:lnTo>
                    <a:pt x="153504" y="116103"/>
                  </a:lnTo>
                  <a:lnTo>
                    <a:pt x="188874" y="118008"/>
                  </a:lnTo>
                  <a:lnTo>
                    <a:pt x="224231" y="116103"/>
                  </a:lnTo>
                  <a:lnTo>
                    <a:pt x="290652" y="100863"/>
                  </a:lnTo>
                  <a:lnTo>
                    <a:pt x="342976" y="71424"/>
                  </a:lnTo>
                  <a:lnTo>
                    <a:pt x="354584" y="59258"/>
                  </a:lnTo>
                  <a:lnTo>
                    <a:pt x="354584" y="5994"/>
                  </a:lnTo>
                  <a:lnTo>
                    <a:pt x="354330" y="10528"/>
                  </a:lnTo>
                  <a:lnTo>
                    <a:pt x="350659" y="26568"/>
                  </a:lnTo>
                  <a:lnTo>
                    <a:pt x="308533" y="69024"/>
                  </a:lnTo>
                  <a:lnTo>
                    <a:pt x="264668" y="86880"/>
                  </a:lnTo>
                  <a:lnTo>
                    <a:pt x="214782" y="95808"/>
                  </a:lnTo>
                  <a:lnTo>
                    <a:pt x="162877" y="95808"/>
                  </a:lnTo>
                  <a:lnTo>
                    <a:pt x="112915" y="86868"/>
                  </a:lnTo>
                  <a:lnTo>
                    <a:pt x="68859" y="69011"/>
                  </a:lnTo>
                  <a:lnTo>
                    <a:pt x="35433" y="41846"/>
                  </a:lnTo>
                  <a:lnTo>
                    <a:pt x="21945" y="4508"/>
                  </a:lnTo>
                  <a:lnTo>
                    <a:pt x="16789" y="0"/>
                  </a:lnTo>
                  <a:lnTo>
                    <a:pt x="4597" y="787"/>
                  </a:lnTo>
                  <a:lnTo>
                    <a:pt x="0" y="5880"/>
                  </a:lnTo>
                  <a:lnTo>
                    <a:pt x="368" y="11772"/>
                  </a:lnTo>
                  <a:lnTo>
                    <a:pt x="5219" y="33121"/>
                  </a:lnTo>
                  <a:lnTo>
                    <a:pt x="16662" y="53174"/>
                  </a:lnTo>
                  <a:lnTo>
                    <a:pt x="18034" y="54610"/>
                  </a:lnTo>
                  <a:lnTo>
                    <a:pt x="16789" y="53517"/>
                  </a:lnTo>
                  <a:lnTo>
                    <a:pt x="4597" y="54267"/>
                  </a:lnTo>
                  <a:lnTo>
                    <a:pt x="0" y="59359"/>
                  </a:lnTo>
                  <a:lnTo>
                    <a:pt x="368" y="65252"/>
                  </a:lnTo>
                  <a:lnTo>
                    <a:pt x="16662" y="106667"/>
                  </a:lnTo>
                  <a:lnTo>
                    <a:pt x="57873" y="141033"/>
                  </a:lnTo>
                  <a:lnTo>
                    <a:pt x="119176" y="163880"/>
                  </a:lnTo>
                  <a:lnTo>
                    <a:pt x="188874" y="171488"/>
                  </a:lnTo>
                  <a:lnTo>
                    <a:pt x="224231" y="169583"/>
                  </a:lnTo>
                  <a:lnTo>
                    <a:pt x="290652" y="154343"/>
                  </a:lnTo>
                  <a:lnTo>
                    <a:pt x="342976" y="124917"/>
                  </a:lnTo>
                  <a:lnTo>
                    <a:pt x="371690" y="86512"/>
                  </a:lnTo>
                  <a:lnTo>
                    <a:pt x="376631" y="59245"/>
                  </a:lnTo>
                  <a:lnTo>
                    <a:pt x="371970" y="54190"/>
                  </a:lnTo>
                  <a:lnTo>
                    <a:pt x="365899" y="53886"/>
                  </a:lnTo>
                  <a:lnTo>
                    <a:pt x="359943" y="53797"/>
                  </a:lnTo>
                  <a:lnTo>
                    <a:pt x="359333" y="54292"/>
                  </a:lnTo>
                  <a:lnTo>
                    <a:pt x="360464" y="53111"/>
                  </a:lnTo>
                  <a:lnTo>
                    <a:pt x="371690" y="33032"/>
                  </a:lnTo>
                  <a:lnTo>
                    <a:pt x="376313" y="11658"/>
                  </a:lnTo>
                  <a:lnTo>
                    <a:pt x="376631" y="5765"/>
                  </a:lnTo>
                  <a:close/>
                </a:path>
              </a:pathLst>
            </a:custGeom>
            <a:solidFill>
              <a:srgbClr val="427F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9959975" y="2763945"/>
              <a:ext cx="2954020" cy="2689860"/>
            </a:xfrm>
            <a:custGeom>
              <a:avLst/>
              <a:gdLst/>
              <a:ahLst/>
              <a:cxnLst/>
              <a:rect l="l" t="t" r="r" b="b"/>
              <a:pathLst>
                <a:path w="2954020" h="2689860">
                  <a:moveTo>
                    <a:pt x="2361527" y="2676106"/>
                  </a:moveTo>
                  <a:lnTo>
                    <a:pt x="2359215" y="2667863"/>
                  </a:lnTo>
                  <a:lnTo>
                    <a:pt x="16471" y="1380604"/>
                  </a:lnTo>
                  <a:lnTo>
                    <a:pt x="7823" y="1382826"/>
                  </a:lnTo>
                  <a:lnTo>
                    <a:pt x="0" y="1395730"/>
                  </a:lnTo>
                  <a:lnTo>
                    <a:pt x="2324" y="1403972"/>
                  </a:lnTo>
                  <a:lnTo>
                    <a:pt x="2340508" y="2688704"/>
                  </a:lnTo>
                  <a:lnTo>
                    <a:pt x="2342946" y="2689301"/>
                  </a:lnTo>
                  <a:lnTo>
                    <a:pt x="2345347" y="2689301"/>
                  </a:lnTo>
                  <a:lnTo>
                    <a:pt x="2350236" y="2689301"/>
                  </a:lnTo>
                  <a:lnTo>
                    <a:pt x="2354999" y="2686875"/>
                  </a:lnTo>
                  <a:lnTo>
                    <a:pt x="2361527" y="2676106"/>
                  </a:lnTo>
                  <a:close/>
                </a:path>
                <a:path w="2954020" h="2689860">
                  <a:moveTo>
                    <a:pt x="2953702" y="351853"/>
                  </a:moveTo>
                  <a:lnTo>
                    <a:pt x="2950730" y="305917"/>
                  </a:lnTo>
                  <a:lnTo>
                    <a:pt x="2942082" y="261759"/>
                  </a:lnTo>
                  <a:lnTo>
                    <a:pt x="2928124" y="219773"/>
                  </a:lnTo>
                  <a:lnTo>
                    <a:pt x="2909214" y="180301"/>
                  </a:lnTo>
                  <a:lnTo>
                    <a:pt x="2885744" y="143725"/>
                  </a:lnTo>
                  <a:lnTo>
                    <a:pt x="2858071" y="110426"/>
                  </a:lnTo>
                  <a:lnTo>
                    <a:pt x="2826575" y="80772"/>
                  </a:lnTo>
                  <a:lnTo>
                    <a:pt x="2791612" y="55118"/>
                  </a:lnTo>
                  <a:lnTo>
                    <a:pt x="2753576" y="33845"/>
                  </a:lnTo>
                  <a:lnTo>
                    <a:pt x="2712809" y="17322"/>
                  </a:lnTo>
                  <a:lnTo>
                    <a:pt x="2669705" y="5930"/>
                  </a:lnTo>
                  <a:lnTo>
                    <a:pt x="2624632" y="38"/>
                  </a:lnTo>
                  <a:lnTo>
                    <a:pt x="2577947" y="0"/>
                  </a:lnTo>
                  <a:lnTo>
                    <a:pt x="2530373" y="6375"/>
                  </a:lnTo>
                  <a:lnTo>
                    <a:pt x="2484971" y="18973"/>
                  </a:lnTo>
                  <a:lnTo>
                    <a:pt x="2442184" y="37325"/>
                  </a:lnTo>
                  <a:lnTo>
                    <a:pt x="2402471" y="60985"/>
                  </a:lnTo>
                  <a:lnTo>
                    <a:pt x="2366302" y="89484"/>
                  </a:lnTo>
                  <a:lnTo>
                    <a:pt x="2334107" y="122339"/>
                  </a:lnTo>
                  <a:lnTo>
                    <a:pt x="2306358" y="159092"/>
                  </a:lnTo>
                  <a:lnTo>
                    <a:pt x="2283510" y="199275"/>
                  </a:lnTo>
                  <a:lnTo>
                    <a:pt x="2266010" y="242443"/>
                  </a:lnTo>
                  <a:lnTo>
                    <a:pt x="2254313" y="288099"/>
                  </a:lnTo>
                  <a:lnTo>
                    <a:pt x="2248878" y="335788"/>
                  </a:lnTo>
                  <a:lnTo>
                    <a:pt x="2250160" y="386118"/>
                  </a:lnTo>
                  <a:lnTo>
                    <a:pt x="2258237" y="434454"/>
                  </a:lnTo>
                  <a:lnTo>
                    <a:pt x="2272665" y="480326"/>
                  </a:lnTo>
                  <a:lnTo>
                    <a:pt x="2292921" y="523265"/>
                  </a:lnTo>
                  <a:lnTo>
                    <a:pt x="2317331" y="568972"/>
                  </a:lnTo>
                  <a:lnTo>
                    <a:pt x="2339898" y="615543"/>
                  </a:lnTo>
                  <a:lnTo>
                    <a:pt x="2360409" y="662978"/>
                  </a:lnTo>
                  <a:lnTo>
                    <a:pt x="2378684" y="711276"/>
                  </a:lnTo>
                  <a:lnTo>
                    <a:pt x="2394521" y="760450"/>
                  </a:lnTo>
                  <a:lnTo>
                    <a:pt x="2407704" y="810501"/>
                  </a:lnTo>
                  <a:lnTo>
                    <a:pt x="2431923" y="912355"/>
                  </a:lnTo>
                  <a:lnTo>
                    <a:pt x="2433256" y="912393"/>
                  </a:lnTo>
                  <a:lnTo>
                    <a:pt x="2444813" y="950341"/>
                  </a:lnTo>
                  <a:lnTo>
                    <a:pt x="2482659" y="983742"/>
                  </a:lnTo>
                  <a:lnTo>
                    <a:pt x="2526385" y="1001979"/>
                  </a:lnTo>
                  <a:lnTo>
                    <a:pt x="2575928" y="1011110"/>
                  </a:lnTo>
                  <a:lnTo>
                    <a:pt x="2627363" y="1011097"/>
                  </a:lnTo>
                  <a:lnTo>
                    <a:pt x="2676779" y="1001979"/>
                  </a:lnTo>
                  <a:lnTo>
                    <a:pt x="2720289" y="983742"/>
                  </a:lnTo>
                  <a:lnTo>
                    <a:pt x="2759951" y="946988"/>
                  </a:lnTo>
                  <a:lnTo>
                    <a:pt x="2768244" y="905344"/>
                  </a:lnTo>
                  <a:lnTo>
                    <a:pt x="2787827" y="829005"/>
                  </a:lnTo>
                  <a:lnTo>
                    <a:pt x="2807525" y="755205"/>
                  </a:lnTo>
                  <a:lnTo>
                    <a:pt x="2823451" y="707453"/>
                  </a:lnTo>
                  <a:lnTo>
                    <a:pt x="2841688" y="660552"/>
                  </a:lnTo>
                  <a:lnTo>
                    <a:pt x="2862046" y="614502"/>
                  </a:lnTo>
                  <a:lnTo>
                    <a:pt x="2884347" y="569277"/>
                  </a:lnTo>
                  <a:lnTo>
                    <a:pt x="2908376" y="524878"/>
                  </a:lnTo>
                  <a:lnTo>
                    <a:pt x="2927629" y="485114"/>
                  </a:lnTo>
                  <a:lnTo>
                    <a:pt x="2941853" y="442772"/>
                  </a:lnTo>
                  <a:lnTo>
                    <a:pt x="2950667" y="398233"/>
                  </a:lnTo>
                  <a:lnTo>
                    <a:pt x="2953702" y="3518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9864730" y="4109248"/>
              <a:ext cx="238647" cy="116738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11364173" y="3684764"/>
              <a:ext cx="1306830" cy="1299210"/>
            </a:xfrm>
            <a:custGeom>
              <a:avLst/>
              <a:gdLst/>
              <a:ahLst/>
              <a:cxnLst/>
              <a:rect l="l" t="t" r="r" b="b"/>
              <a:pathLst>
                <a:path w="1306829" h="1299210">
                  <a:moveTo>
                    <a:pt x="1306766" y="1298712"/>
                  </a:moveTo>
                  <a:lnTo>
                    <a:pt x="0" y="570026"/>
                  </a:lnTo>
                  <a:lnTo>
                    <a:pt x="779033" y="0"/>
                  </a:lnTo>
                </a:path>
              </a:pathLst>
            </a:custGeom>
            <a:ln w="251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2010154" y="3616255"/>
              <a:ext cx="238647" cy="116738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13589687" y="3714501"/>
              <a:ext cx="2124710" cy="1240790"/>
            </a:xfrm>
            <a:custGeom>
              <a:avLst/>
              <a:gdLst/>
              <a:ahLst/>
              <a:cxnLst/>
              <a:rect l="l" t="t" r="r" b="b"/>
              <a:pathLst>
                <a:path w="2124709" h="1240789">
                  <a:moveTo>
                    <a:pt x="2106372" y="0"/>
                  </a:moveTo>
                  <a:lnTo>
                    <a:pt x="7951" y="1210048"/>
                  </a:lnTo>
                  <a:lnTo>
                    <a:pt x="0" y="1226032"/>
                  </a:lnTo>
                  <a:lnTo>
                    <a:pt x="2045" y="1232113"/>
                  </a:lnTo>
                  <a:lnTo>
                    <a:pt x="5036" y="1237289"/>
                  </a:lnTo>
                  <a:lnTo>
                    <a:pt x="10464" y="1240192"/>
                  </a:lnTo>
                  <a:lnTo>
                    <a:pt x="16043" y="1240192"/>
                  </a:lnTo>
                  <a:lnTo>
                    <a:pt x="18782" y="1240192"/>
                  </a:lnTo>
                  <a:lnTo>
                    <a:pt x="2116406" y="30026"/>
                  </a:lnTo>
                  <a:lnTo>
                    <a:pt x="2124356" y="14044"/>
                  </a:lnTo>
                  <a:lnTo>
                    <a:pt x="2122324" y="7961"/>
                  </a:lnTo>
                  <a:lnTo>
                    <a:pt x="2118094" y="3160"/>
                  </a:lnTo>
                  <a:lnTo>
                    <a:pt x="2112549" y="435"/>
                  </a:lnTo>
                  <a:lnTo>
                    <a:pt x="21063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5618573" y="3656007"/>
              <a:ext cx="238647" cy="116738"/>
            </a:xfrm>
            <a:prstGeom prst="rect">
              <a:avLst/>
            </a:prstGeom>
          </p:spPr>
        </p:pic>
      </p:grpSp>
      <p:grpSp>
        <p:nvGrpSpPr>
          <p:cNvPr id="86" name="object 86"/>
          <p:cNvGrpSpPr/>
          <p:nvPr/>
        </p:nvGrpSpPr>
        <p:grpSpPr>
          <a:xfrm>
            <a:off x="7241773" y="9499187"/>
            <a:ext cx="12862560" cy="1809750"/>
            <a:chOff x="7241773" y="9499187"/>
            <a:chExt cx="12862560" cy="1809750"/>
          </a:xfrm>
        </p:grpSpPr>
        <p:sp>
          <p:nvSpPr>
            <p:cNvPr id="87" name="object 87"/>
            <p:cNvSpPr/>
            <p:nvPr/>
          </p:nvSpPr>
          <p:spPr>
            <a:xfrm>
              <a:off x="7241773" y="9499187"/>
              <a:ext cx="12862560" cy="1809750"/>
            </a:xfrm>
            <a:custGeom>
              <a:avLst/>
              <a:gdLst/>
              <a:ahLst/>
              <a:cxnLst/>
              <a:rect l="l" t="t" r="r" b="b"/>
              <a:pathLst>
                <a:path w="12862560" h="1809750">
                  <a:moveTo>
                    <a:pt x="12862326" y="0"/>
                  </a:moveTo>
                  <a:lnTo>
                    <a:pt x="910112" y="0"/>
                  </a:lnTo>
                  <a:lnTo>
                    <a:pt x="0" y="1809368"/>
                  </a:lnTo>
                  <a:lnTo>
                    <a:pt x="12862326" y="1809368"/>
                  </a:lnTo>
                  <a:lnTo>
                    <a:pt x="128623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2085492" y="9997028"/>
              <a:ext cx="3143363" cy="859185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6678714" y="9930872"/>
              <a:ext cx="2357493" cy="883171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768868" y="9987621"/>
              <a:ext cx="1528033" cy="928575"/>
            </a:xfrm>
            <a:prstGeom prst="rect">
              <a:avLst/>
            </a:prstGeom>
          </p:spPr>
        </p:pic>
      </p:grpSp>
      <p:sp>
        <p:nvSpPr>
          <p:cNvPr id="91" name="object 91"/>
          <p:cNvSpPr txBox="1"/>
          <p:nvPr/>
        </p:nvSpPr>
        <p:spPr>
          <a:xfrm>
            <a:off x="15494201" y="4974336"/>
            <a:ext cx="1635760" cy="5384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50" b="1" spc="-270">
                <a:solidFill>
                  <a:srgbClr val="FFFFFF"/>
                </a:solidFill>
                <a:latin typeface="Trebuchet MS"/>
                <a:cs typeface="Trebuchet MS"/>
              </a:rPr>
              <a:t>Insulation</a:t>
            </a:r>
            <a:endParaRPr sz="3350">
              <a:latin typeface="Trebuchet MS"/>
              <a:cs typeface="Trebuchet MS"/>
            </a:endParaRPr>
          </a:p>
        </p:txBody>
      </p:sp>
      <p:grpSp>
        <p:nvGrpSpPr>
          <p:cNvPr id="92" name="object 92"/>
          <p:cNvGrpSpPr/>
          <p:nvPr/>
        </p:nvGrpSpPr>
        <p:grpSpPr>
          <a:xfrm>
            <a:off x="11807116" y="4673805"/>
            <a:ext cx="4570730" cy="4021454"/>
            <a:chOff x="11807116" y="4673805"/>
            <a:chExt cx="4570730" cy="4021454"/>
          </a:xfrm>
        </p:grpSpPr>
        <p:sp>
          <p:nvSpPr>
            <p:cNvPr id="93" name="object 93"/>
            <p:cNvSpPr/>
            <p:nvPr/>
          </p:nvSpPr>
          <p:spPr>
            <a:xfrm>
              <a:off x="13087820" y="5321284"/>
              <a:ext cx="2124710" cy="1240790"/>
            </a:xfrm>
            <a:custGeom>
              <a:avLst/>
              <a:gdLst/>
              <a:ahLst/>
              <a:cxnLst/>
              <a:rect l="l" t="t" r="r" b="b"/>
              <a:pathLst>
                <a:path w="2124709" h="1240790">
                  <a:moveTo>
                    <a:pt x="2106372" y="0"/>
                  </a:moveTo>
                  <a:lnTo>
                    <a:pt x="7951" y="1210048"/>
                  </a:lnTo>
                  <a:lnTo>
                    <a:pt x="0" y="1226032"/>
                  </a:lnTo>
                  <a:lnTo>
                    <a:pt x="2045" y="1232113"/>
                  </a:lnTo>
                  <a:lnTo>
                    <a:pt x="5036" y="1237289"/>
                  </a:lnTo>
                  <a:lnTo>
                    <a:pt x="10464" y="1240192"/>
                  </a:lnTo>
                  <a:lnTo>
                    <a:pt x="16043" y="1240192"/>
                  </a:lnTo>
                  <a:lnTo>
                    <a:pt x="18782" y="1240192"/>
                  </a:lnTo>
                  <a:lnTo>
                    <a:pt x="2116406" y="30026"/>
                  </a:lnTo>
                  <a:lnTo>
                    <a:pt x="2124356" y="14044"/>
                  </a:lnTo>
                  <a:lnTo>
                    <a:pt x="2122324" y="7961"/>
                  </a:lnTo>
                  <a:lnTo>
                    <a:pt x="2118094" y="3160"/>
                  </a:lnTo>
                  <a:lnTo>
                    <a:pt x="2112549" y="435"/>
                  </a:lnTo>
                  <a:lnTo>
                    <a:pt x="21063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2916441" y="5562992"/>
              <a:ext cx="2112010" cy="1624330"/>
            </a:xfrm>
            <a:custGeom>
              <a:avLst/>
              <a:gdLst/>
              <a:ahLst/>
              <a:cxnLst/>
              <a:rect l="l" t="t" r="r" b="b"/>
              <a:pathLst>
                <a:path w="2112009" h="1624329">
                  <a:moveTo>
                    <a:pt x="636345" y="0"/>
                  </a:moveTo>
                  <a:lnTo>
                    <a:pt x="280690" y="470272"/>
                  </a:lnTo>
                  <a:lnTo>
                    <a:pt x="0" y="1624222"/>
                  </a:lnTo>
                  <a:lnTo>
                    <a:pt x="1081889" y="1457660"/>
                  </a:lnTo>
                  <a:lnTo>
                    <a:pt x="2111935" y="815284"/>
                  </a:lnTo>
                  <a:lnTo>
                    <a:pt x="636345" y="0"/>
                  </a:lnTo>
                  <a:close/>
                </a:path>
              </a:pathLst>
            </a:custGeom>
            <a:solidFill>
              <a:srgbClr val="598A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2401359" y="5079285"/>
              <a:ext cx="1106170" cy="1757045"/>
            </a:xfrm>
            <a:custGeom>
              <a:avLst/>
              <a:gdLst/>
              <a:ahLst/>
              <a:cxnLst/>
              <a:rect l="l" t="t" r="r" b="b"/>
              <a:pathLst>
                <a:path w="1106169" h="1757045">
                  <a:moveTo>
                    <a:pt x="1281" y="0"/>
                  </a:moveTo>
                  <a:lnTo>
                    <a:pt x="0" y="1128091"/>
                  </a:lnTo>
                  <a:lnTo>
                    <a:pt x="1105913" y="1756658"/>
                  </a:lnTo>
                  <a:lnTo>
                    <a:pt x="1105913" y="627373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rgbClr val="F7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2402641" y="4673805"/>
              <a:ext cx="1826260" cy="1033144"/>
            </a:xfrm>
            <a:custGeom>
              <a:avLst/>
              <a:gdLst/>
              <a:ahLst/>
              <a:cxnLst/>
              <a:rect l="l" t="t" r="r" b="b"/>
              <a:pathLst>
                <a:path w="1826259" h="1033145">
                  <a:moveTo>
                    <a:pt x="720040" y="0"/>
                  </a:moveTo>
                  <a:lnTo>
                    <a:pt x="0" y="405487"/>
                  </a:lnTo>
                  <a:lnTo>
                    <a:pt x="1104632" y="1032848"/>
                  </a:lnTo>
                  <a:lnTo>
                    <a:pt x="1825866" y="628466"/>
                  </a:lnTo>
                  <a:lnTo>
                    <a:pt x="720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2525921" y="4751393"/>
              <a:ext cx="1564005" cy="882650"/>
            </a:xfrm>
            <a:custGeom>
              <a:avLst/>
              <a:gdLst/>
              <a:ahLst/>
              <a:cxnLst/>
              <a:rect l="l" t="t" r="r" b="b"/>
              <a:pathLst>
                <a:path w="1564005" h="882650">
                  <a:moveTo>
                    <a:pt x="601313" y="0"/>
                  </a:moveTo>
                  <a:lnTo>
                    <a:pt x="0" y="338666"/>
                  </a:lnTo>
                  <a:lnTo>
                    <a:pt x="961704" y="882645"/>
                  </a:lnTo>
                  <a:lnTo>
                    <a:pt x="1563985" y="544896"/>
                  </a:lnTo>
                  <a:lnTo>
                    <a:pt x="601313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1807116" y="5696249"/>
              <a:ext cx="1107440" cy="1473835"/>
            </a:xfrm>
            <a:custGeom>
              <a:avLst/>
              <a:gdLst/>
              <a:ahLst/>
              <a:cxnLst/>
              <a:rect l="l" t="t" r="r" b="b"/>
              <a:pathLst>
                <a:path w="1107440" h="1473834">
                  <a:moveTo>
                    <a:pt x="1118" y="0"/>
                  </a:moveTo>
                  <a:lnTo>
                    <a:pt x="0" y="844736"/>
                  </a:lnTo>
                  <a:lnTo>
                    <a:pt x="1106843" y="1473391"/>
                  </a:lnTo>
                  <a:lnTo>
                    <a:pt x="1106843" y="627825"/>
                  </a:lnTo>
                  <a:lnTo>
                    <a:pt x="1118" y="0"/>
                  </a:lnTo>
                  <a:close/>
                </a:path>
              </a:pathLst>
            </a:custGeom>
            <a:solidFill>
              <a:srgbClr val="F7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1808234" y="5362372"/>
              <a:ext cx="1699895" cy="962025"/>
            </a:xfrm>
            <a:custGeom>
              <a:avLst/>
              <a:gdLst/>
              <a:ahLst/>
              <a:cxnLst/>
              <a:rect l="l" t="t" r="r" b="b"/>
              <a:pathLst>
                <a:path w="1699894" h="962025">
                  <a:moveTo>
                    <a:pt x="592794" y="0"/>
                  </a:moveTo>
                  <a:lnTo>
                    <a:pt x="0" y="333878"/>
                  </a:lnTo>
                  <a:lnTo>
                    <a:pt x="1105725" y="961704"/>
                  </a:lnTo>
                  <a:lnTo>
                    <a:pt x="1699638" y="628466"/>
                  </a:lnTo>
                  <a:lnTo>
                    <a:pt x="592794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1808234" y="5362365"/>
              <a:ext cx="1699895" cy="962025"/>
            </a:xfrm>
            <a:custGeom>
              <a:avLst/>
              <a:gdLst/>
              <a:ahLst/>
              <a:cxnLst/>
              <a:rect l="l" t="t" r="r" b="b"/>
              <a:pathLst>
                <a:path w="1699894" h="962025">
                  <a:moveTo>
                    <a:pt x="592794" y="0"/>
                  </a:moveTo>
                  <a:lnTo>
                    <a:pt x="0" y="333891"/>
                  </a:lnTo>
                  <a:lnTo>
                    <a:pt x="1105725" y="961717"/>
                  </a:lnTo>
                  <a:lnTo>
                    <a:pt x="1699638" y="628466"/>
                  </a:lnTo>
                  <a:lnTo>
                    <a:pt x="1639175" y="594051"/>
                  </a:lnTo>
                  <a:lnTo>
                    <a:pt x="1105725" y="893426"/>
                  </a:lnTo>
                  <a:lnTo>
                    <a:pt x="124783" y="343089"/>
                  </a:lnTo>
                  <a:lnTo>
                    <a:pt x="663158" y="39856"/>
                  </a:lnTo>
                  <a:lnTo>
                    <a:pt x="5927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2913964" y="5302271"/>
              <a:ext cx="1315085" cy="1868805"/>
            </a:xfrm>
            <a:custGeom>
              <a:avLst/>
              <a:gdLst/>
              <a:ahLst/>
              <a:cxnLst/>
              <a:rect l="l" t="t" r="r" b="b"/>
              <a:pathLst>
                <a:path w="1315084" h="1868804">
                  <a:moveTo>
                    <a:pt x="1314544" y="0"/>
                  </a:moveTo>
                  <a:lnTo>
                    <a:pt x="593309" y="404381"/>
                  </a:lnTo>
                  <a:lnTo>
                    <a:pt x="593498" y="688841"/>
                  </a:lnTo>
                  <a:lnTo>
                    <a:pt x="0" y="1021803"/>
                  </a:lnTo>
                  <a:lnTo>
                    <a:pt x="640" y="1868650"/>
                  </a:lnTo>
                  <a:lnTo>
                    <a:pt x="1314544" y="1129209"/>
                  </a:lnTo>
                  <a:lnTo>
                    <a:pt x="1314544" y="0"/>
                  </a:lnTo>
                  <a:close/>
                </a:path>
              </a:pathLst>
            </a:custGeom>
            <a:solidFill>
              <a:srgbClr val="C9C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1875503" y="6353799"/>
              <a:ext cx="178021" cy="237152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2134835" y="6510259"/>
              <a:ext cx="178172" cy="237052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2394453" y="6663944"/>
              <a:ext cx="178021" cy="237052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2647250" y="6808428"/>
              <a:ext cx="178172" cy="236876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2999587" y="6268031"/>
              <a:ext cx="178084" cy="743500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3305583" y="6089494"/>
              <a:ext cx="178035" cy="743411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3627916" y="6409753"/>
              <a:ext cx="178034" cy="240746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3950209" y="6230109"/>
              <a:ext cx="177984" cy="240658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1875504" y="5821405"/>
              <a:ext cx="178021" cy="539581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2134834" y="5977766"/>
              <a:ext cx="178172" cy="539480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2394453" y="6131272"/>
              <a:ext cx="178021" cy="539581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2647250" y="6275671"/>
              <a:ext cx="178172" cy="539568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3629248" y="5668276"/>
              <a:ext cx="178222" cy="728321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3951591" y="5488631"/>
              <a:ext cx="178072" cy="728132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5092972" y="5262791"/>
              <a:ext cx="238647" cy="116738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15216146" y="6120237"/>
              <a:ext cx="214629" cy="123825"/>
            </a:xfrm>
            <a:custGeom>
              <a:avLst/>
              <a:gdLst/>
              <a:ahLst/>
              <a:cxnLst/>
              <a:rect l="l" t="t" r="r" b="b"/>
              <a:pathLst>
                <a:path w="214630" h="123825">
                  <a:moveTo>
                    <a:pt x="104465" y="0"/>
                  </a:moveTo>
                  <a:lnTo>
                    <a:pt x="0" y="60312"/>
                  </a:lnTo>
                  <a:lnTo>
                    <a:pt x="109806" y="123790"/>
                  </a:lnTo>
                  <a:lnTo>
                    <a:pt x="214272" y="63478"/>
                  </a:lnTo>
                  <a:lnTo>
                    <a:pt x="104465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8" name="object 118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5216138" y="6001878"/>
              <a:ext cx="214286" cy="244302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15325916" y="6065234"/>
              <a:ext cx="341630" cy="316865"/>
            </a:xfrm>
            <a:custGeom>
              <a:avLst/>
              <a:gdLst/>
              <a:ahLst/>
              <a:cxnLst/>
              <a:rect l="l" t="t" r="r" b="b"/>
              <a:pathLst>
                <a:path w="341630" h="316864">
                  <a:moveTo>
                    <a:pt x="341147" y="256527"/>
                  </a:moveTo>
                  <a:lnTo>
                    <a:pt x="124142" y="131241"/>
                  </a:lnTo>
                  <a:lnTo>
                    <a:pt x="124142" y="12560"/>
                  </a:lnTo>
                  <a:lnTo>
                    <a:pt x="124307" y="12458"/>
                  </a:lnTo>
                  <a:lnTo>
                    <a:pt x="124142" y="12357"/>
                  </a:lnTo>
                  <a:lnTo>
                    <a:pt x="104470" y="0"/>
                  </a:lnTo>
                  <a:lnTo>
                    <a:pt x="101" y="60261"/>
                  </a:lnTo>
                  <a:lnTo>
                    <a:pt x="0" y="180809"/>
                  </a:lnTo>
                  <a:lnTo>
                    <a:pt x="19659" y="193192"/>
                  </a:lnTo>
                  <a:lnTo>
                    <a:pt x="19837" y="193294"/>
                  </a:lnTo>
                  <a:lnTo>
                    <a:pt x="21247" y="192468"/>
                  </a:lnTo>
                  <a:lnTo>
                    <a:pt x="236677" y="316839"/>
                  </a:lnTo>
                  <a:lnTo>
                    <a:pt x="341147" y="256527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" name="object 120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5344943" y="6077732"/>
              <a:ext cx="322130" cy="306487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5562563" y="6203272"/>
              <a:ext cx="124318" cy="193300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15581958" y="6334142"/>
              <a:ext cx="322580" cy="186055"/>
            </a:xfrm>
            <a:custGeom>
              <a:avLst/>
              <a:gdLst/>
              <a:ahLst/>
              <a:cxnLst/>
              <a:rect l="l" t="t" r="r" b="b"/>
              <a:pathLst>
                <a:path w="322580" h="186054">
                  <a:moveTo>
                    <a:pt x="104478" y="0"/>
                  </a:moveTo>
                  <a:lnTo>
                    <a:pt x="0" y="60312"/>
                  </a:lnTo>
                  <a:lnTo>
                    <a:pt x="217664" y="185975"/>
                  </a:lnTo>
                  <a:lnTo>
                    <a:pt x="322130" y="125663"/>
                  </a:lnTo>
                  <a:lnTo>
                    <a:pt x="104478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5581971" y="6215785"/>
              <a:ext cx="322118" cy="306487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5799582" y="6341319"/>
              <a:ext cx="124318" cy="193300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15818977" y="6472190"/>
              <a:ext cx="322580" cy="186055"/>
            </a:xfrm>
            <a:custGeom>
              <a:avLst/>
              <a:gdLst/>
              <a:ahLst/>
              <a:cxnLst/>
              <a:rect l="l" t="t" r="r" b="b"/>
              <a:pathLst>
                <a:path w="322580" h="186054">
                  <a:moveTo>
                    <a:pt x="104478" y="0"/>
                  </a:moveTo>
                  <a:lnTo>
                    <a:pt x="0" y="60312"/>
                  </a:lnTo>
                  <a:lnTo>
                    <a:pt x="217664" y="185975"/>
                  </a:lnTo>
                  <a:lnTo>
                    <a:pt x="322130" y="125663"/>
                  </a:lnTo>
                  <a:lnTo>
                    <a:pt x="104478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" name="object 126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5818985" y="6353824"/>
              <a:ext cx="322117" cy="306500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6036612" y="6479368"/>
              <a:ext cx="236683" cy="316845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6055637" y="6491877"/>
              <a:ext cx="321955" cy="306487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15214930" y="5975521"/>
              <a:ext cx="322580" cy="212725"/>
            </a:xfrm>
            <a:custGeom>
              <a:avLst/>
              <a:gdLst/>
              <a:ahLst/>
              <a:cxnLst/>
              <a:rect l="l" t="t" r="r" b="b"/>
              <a:pathLst>
                <a:path w="322580" h="212725">
                  <a:moveTo>
                    <a:pt x="322122" y="125653"/>
                  </a:moveTo>
                  <a:lnTo>
                    <a:pt x="321957" y="125564"/>
                  </a:lnTo>
                  <a:lnTo>
                    <a:pt x="104470" y="0"/>
                  </a:lnTo>
                  <a:lnTo>
                    <a:pt x="107835" y="122453"/>
                  </a:lnTo>
                  <a:lnTo>
                    <a:pt x="0" y="60185"/>
                  </a:lnTo>
                  <a:lnTo>
                    <a:pt x="0" y="86512"/>
                  </a:lnTo>
                  <a:lnTo>
                    <a:pt x="217474" y="212077"/>
                  </a:lnTo>
                  <a:lnTo>
                    <a:pt x="217652" y="212178"/>
                  </a:lnTo>
                  <a:lnTo>
                    <a:pt x="321957" y="151853"/>
                  </a:lnTo>
                  <a:lnTo>
                    <a:pt x="321957" y="125755"/>
                  </a:lnTo>
                  <a:lnTo>
                    <a:pt x="322122" y="125653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130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5214920" y="5857153"/>
              <a:ext cx="322143" cy="306487"/>
            </a:xfrm>
            <a:prstGeom prst="rect">
              <a:avLst/>
            </a:prstGeom>
          </p:spPr>
        </p:pic>
        <p:sp>
          <p:nvSpPr>
            <p:cNvPr id="131" name="object 131"/>
            <p:cNvSpPr/>
            <p:nvPr/>
          </p:nvSpPr>
          <p:spPr>
            <a:xfrm>
              <a:off x="15432545" y="5982696"/>
              <a:ext cx="341630" cy="343535"/>
            </a:xfrm>
            <a:custGeom>
              <a:avLst/>
              <a:gdLst/>
              <a:ahLst/>
              <a:cxnLst/>
              <a:rect l="l" t="t" r="r" b="b"/>
              <a:pathLst>
                <a:path w="341630" h="343535">
                  <a:moveTo>
                    <a:pt x="341528" y="256527"/>
                  </a:moveTo>
                  <a:lnTo>
                    <a:pt x="341350" y="256425"/>
                  </a:lnTo>
                  <a:lnTo>
                    <a:pt x="124142" y="131038"/>
                  </a:lnTo>
                  <a:lnTo>
                    <a:pt x="124142" y="12573"/>
                  </a:lnTo>
                  <a:lnTo>
                    <a:pt x="124320" y="12458"/>
                  </a:lnTo>
                  <a:lnTo>
                    <a:pt x="124142" y="12357"/>
                  </a:lnTo>
                  <a:lnTo>
                    <a:pt x="104482" y="0"/>
                  </a:lnTo>
                  <a:lnTo>
                    <a:pt x="101" y="60248"/>
                  </a:lnTo>
                  <a:lnTo>
                    <a:pt x="12" y="180695"/>
                  </a:lnTo>
                  <a:lnTo>
                    <a:pt x="12" y="180822"/>
                  </a:lnTo>
                  <a:lnTo>
                    <a:pt x="12" y="205130"/>
                  </a:lnTo>
                  <a:lnTo>
                    <a:pt x="19405" y="217322"/>
                  </a:lnTo>
                  <a:lnTo>
                    <a:pt x="19672" y="217551"/>
                  </a:lnTo>
                  <a:lnTo>
                    <a:pt x="236880" y="342950"/>
                  </a:lnTo>
                  <a:lnTo>
                    <a:pt x="237058" y="343052"/>
                  </a:lnTo>
                  <a:lnTo>
                    <a:pt x="341350" y="282727"/>
                  </a:lnTo>
                  <a:lnTo>
                    <a:pt x="341350" y="256641"/>
                  </a:lnTo>
                  <a:lnTo>
                    <a:pt x="341528" y="256527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5451947" y="5995193"/>
              <a:ext cx="322131" cy="306499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5669569" y="6120736"/>
              <a:ext cx="341356" cy="343057"/>
            </a:xfrm>
            <a:prstGeom prst="rect">
              <a:avLst/>
            </a:prstGeom>
          </p:spPr>
        </p:pic>
        <p:sp>
          <p:nvSpPr>
            <p:cNvPr id="134" name="object 134"/>
            <p:cNvSpPr/>
            <p:nvPr/>
          </p:nvSpPr>
          <p:spPr>
            <a:xfrm>
              <a:off x="15688975" y="6251606"/>
              <a:ext cx="322580" cy="186055"/>
            </a:xfrm>
            <a:custGeom>
              <a:avLst/>
              <a:gdLst/>
              <a:ahLst/>
              <a:cxnLst/>
              <a:rect l="l" t="t" r="r" b="b"/>
              <a:pathLst>
                <a:path w="322580" h="186054">
                  <a:moveTo>
                    <a:pt x="104465" y="0"/>
                  </a:moveTo>
                  <a:lnTo>
                    <a:pt x="0" y="60312"/>
                  </a:lnTo>
                  <a:lnTo>
                    <a:pt x="217652" y="185975"/>
                  </a:lnTo>
                  <a:lnTo>
                    <a:pt x="322117" y="125663"/>
                  </a:lnTo>
                  <a:lnTo>
                    <a:pt x="104465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5" name="object 135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5688975" y="6133258"/>
              <a:ext cx="322117" cy="306474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5906587" y="6258783"/>
              <a:ext cx="340990" cy="343057"/>
            </a:xfrm>
            <a:prstGeom prst="rect">
              <a:avLst/>
            </a:prstGeom>
          </p:spPr>
        </p:pic>
        <p:sp>
          <p:nvSpPr>
            <p:cNvPr id="137" name="object 137"/>
            <p:cNvSpPr/>
            <p:nvPr/>
          </p:nvSpPr>
          <p:spPr>
            <a:xfrm>
              <a:off x="15925628" y="6389654"/>
              <a:ext cx="322580" cy="186055"/>
            </a:xfrm>
            <a:custGeom>
              <a:avLst/>
              <a:gdLst/>
              <a:ahLst/>
              <a:cxnLst/>
              <a:rect l="l" t="t" r="r" b="b"/>
              <a:pathLst>
                <a:path w="322580" h="186054">
                  <a:moveTo>
                    <a:pt x="104465" y="0"/>
                  </a:moveTo>
                  <a:lnTo>
                    <a:pt x="0" y="60312"/>
                  </a:lnTo>
                  <a:lnTo>
                    <a:pt x="217652" y="185975"/>
                  </a:lnTo>
                  <a:lnTo>
                    <a:pt x="322117" y="125663"/>
                  </a:lnTo>
                  <a:lnTo>
                    <a:pt x="104465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" name="object 138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5925625" y="6271298"/>
              <a:ext cx="322120" cy="306499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6143240" y="6396830"/>
              <a:ext cx="234462" cy="280863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6162640" y="6409337"/>
              <a:ext cx="215063" cy="244315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15214981" y="5830995"/>
              <a:ext cx="215900" cy="150495"/>
            </a:xfrm>
            <a:custGeom>
              <a:avLst/>
              <a:gdLst/>
              <a:ahLst/>
              <a:cxnLst/>
              <a:rect l="l" t="t" r="r" b="b"/>
              <a:pathLst>
                <a:path w="215900" h="150495">
                  <a:moveTo>
                    <a:pt x="215430" y="63487"/>
                  </a:moveTo>
                  <a:lnTo>
                    <a:pt x="215265" y="63398"/>
                  </a:lnTo>
                  <a:lnTo>
                    <a:pt x="105625" y="0"/>
                  </a:lnTo>
                  <a:lnTo>
                    <a:pt x="1155" y="60312"/>
                  </a:lnTo>
                  <a:lnTo>
                    <a:pt x="87757" y="110388"/>
                  </a:lnTo>
                  <a:lnTo>
                    <a:pt x="0" y="60096"/>
                  </a:lnTo>
                  <a:lnTo>
                    <a:pt x="0" y="86423"/>
                  </a:lnTo>
                  <a:lnTo>
                    <a:pt x="110782" y="149898"/>
                  </a:lnTo>
                  <a:lnTo>
                    <a:pt x="110959" y="149999"/>
                  </a:lnTo>
                  <a:lnTo>
                    <a:pt x="215265" y="89674"/>
                  </a:lnTo>
                  <a:lnTo>
                    <a:pt x="215265" y="63588"/>
                  </a:lnTo>
                  <a:lnTo>
                    <a:pt x="215430" y="63487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" name="object 142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5216139" y="5712629"/>
              <a:ext cx="214285" cy="244315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15325916" y="5775991"/>
              <a:ext cx="341630" cy="343535"/>
            </a:xfrm>
            <a:custGeom>
              <a:avLst/>
              <a:gdLst/>
              <a:ahLst/>
              <a:cxnLst/>
              <a:rect l="l" t="t" r="r" b="b"/>
              <a:pathLst>
                <a:path w="341630" h="343535">
                  <a:moveTo>
                    <a:pt x="341147" y="256527"/>
                  </a:moveTo>
                  <a:lnTo>
                    <a:pt x="340982" y="256438"/>
                  </a:lnTo>
                  <a:lnTo>
                    <a:pt x="124142" y="131241"/>
                  </a:lnTo>
                  <a:lnTo>
                    <a:pt x="124142" y="12560"/>
                  </a:lnTo>
                  <a:lnTo>
                    <a:pt x="124307" y="12458"/>
                  </a:lnTo>
                  <a:lnTo>
                    <a:pt x="124142" y="12357"/>
                  </a:lnTo>
                  <a:lnTo>
                    <a:pt x="104470" y="0"/>
                  </a:lnTo>
                  <a:lnTo>
                    <a:pt x="101" y="60261"/>
                  </a:lnTo>
                  <a:lnTo>
                    <a:pt x="0" y="180682"/>
                  </a:lnTo>
                  <a:lnTo>
                    <a:pt x="0" y="180809"/>
                  </a:lnTo>
                  <a:lnTo>
                    <a:pt x="0" y="205130"/>
                  </a:lnTo>
                  <a:lnTo>
                    <a:pt x="19024" y="217093"/>
                  </a:lnTo>
                  <a:lnTo>
                    <a:pt x="19024" y="217385"/>
                  </a:lnTo>
                  <a:lnTo>
                    <a:pt x="236499" y="342950"/>
                  </a:lnTo>
                  <a:lnTo>
                    <a:pt x="236677" y="343052"/>
                  </a:lnTo>
                  <a:lnTo>
                    <a:pt x="340982" y="282727"/>
                  </a:lnTo>
                  <a:lnTo>
                    <a:pt x="340982" y="256628"/>
                  </a:lnTo>
                  <a:lnTo>
                    <a:pt x="341147" y="256527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144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5344943" y="5788484"/>
              <a:ext cx="322131" cy="306500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5562563" y="5914029"/>
              <a:ext cx="341356" cy="343057"/>
            </a:xfrm>
            <a:prstGeom prst="rect">
              <a:avLst/>
            </a:prstGeom>
          </p:spPr>
        </p:pic>
        <p:sp>
          <p:nvSpPr>
            <p:cNvPr id="146" name="object 146"/>
            <p:cNvSpPr/>
            <p:nvPr/>
          </p:nvSpPr>
          <p:spPr>
            <a:xfrm>
              <a:off x="15581958" y="6044900"/>
              <a:ext cx="322580" cy="186055"/>
            </a:xfrm>
            <a:custGeom>
              <a:avLst/>
              <a:gdLst/>
              <a:ahLst/>
              <a:cxnLst/>
              <a:rect l="l" t="t" r="r" b="b"/>
              <a:pathLst>
                <a:path w="322580" h="186054">
                  <a:moveTo>
                    <a:pt x="104478" y="0"/>
                  </a:moveTo>
                  <a:lnTo>
                    <a:pt x="0" y="60312"/>
                  </a:lnTo>
                  <a:lnTo>
                    <a:pt x="217664" y="185975"/>
                  </a:lnTo>
                  <a:lnTo>
                    <a:pt x="322130" y="125663"/>
                  </a:lnTo>
                  <a:lnTo>
                    <a:pt x="104478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7" name="object 147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5581971" y="5926538"/>
              <a:ext cx="322117" cy="306487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5799582" y="6052076"/>
              <a:ext cx="341355" cy="343057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15818977" y="6182948"/>
              <a:ext cx="322580" cy="186055"/>
            </a:xfrm>
            <a:custGeom>
              <a:avLst/>
              <a:gdLst/>
              <a:ahLst/>
              <a:cxnLst/>
              <a:rect l="l" t="t" r="r" b="b"/>
              <a:pathLst>
                <a:path w="322580" h="186054">
                  <a:moveTo>
                    <a:pt x="104478" y="0"/>
                  </a:moveTo>
                  <a:lnTo>
                    <a:pt x="0" y="60312"/>
                  </a:lnTo>
                  <a:lnTo>
                    <a:pt x="217664" y="185975"/>
                  </a:lnTo>
                  <a:lnTo>
                    <a:pt x="322130" y="125663"/>
                  </a:lnTo>
                  <a:lnTo>
                    <a:pt x="104478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" name="object 150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5818986" y="6064590"/>
              <a:ext cx="322117" cy="306487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6036612" y="6190125"/>
              <a:ext cx="340979" cy="343051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16055636" y="6202642"/>
              <a:ext cx="321956" cy="306487"/>
            </a:xfrm>
            <a:prstGeom prst="rect">
              <a:avLst/>
            </a:prstGeom>
          </p:spPr>
        </p:pic>
        <p:sp>
          <p:nvSpPr>
            <p:cNvPr id="153" name="object 153"/>
            <p:cNvSpPr/>
            <p:nvPr/>
          </p:nvSpPr>
          <p:spPr>
            <a:xfrm>
              <a:off x="15214930" y="5686278"/>
              <a:ext cx="322580" cy="212725"/>
            </a:xfrm>
            <a:custGeom>
              <a:avLst/>
              <a:gdLst/>
              <a:ahLst/>
              <a:cxnLst/>
              <a:rect l="l" t="t" r="r" b="b"/>
              <a:pathLst>
                <a:path w="322580" h="212725">
                  <a:moveTo>
                    <a:pt x="322122" y="125653"/>
                  </a:moveTo>
                  <a:lnTo>
                    <a:pt x="321957" y="125564"/>
                  </a:lnTo>
                  <a:lnTo>
                    <a:pt x="104470" y="0"/>
                  </a:lnTo>
                  <a:lnTo>
                    <a:pt x="107835" y="122466"/>
                  </a:lnTo>
                  <a:lnTo>
                    <a:pt x="0" y="60185"/>
                  </a:lnTo>
                  <a:lnTo>
                    <a:pt x="0" y="86512"/>
                  </a:lnTo>
                  <a:lnTo>
                    <a:pt x="217474" y="212077"/>
                  </a:lnTo>
                  <a:lnTo>
                    <a:pt x="217652" y="212178"/>
                  </a:lnTo>
                  <a:lnTo>
                    <a:pt x="321957" y="151853"/>
                  </a:lnTo>
                  <a:lnTo>
                    <a:pt x="321957" y="125755"/>
                  </a:lnTo>
                  <a:lnTo>
                    <a:pt x="322122" y="125653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4" name="object 154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15214921" y="5567905"/>
              <a:ext cx="322143" cy="306487"/>
            </a:xfrm>
            <a:prstGeom prst="rect">
              <a:avLst/>
            </a:prstGeom>
          </p:spPr>
        </p:pic>
        <p:sp>
          <p:nvSpPr>
            <p:cNvPr id="155" name="object 155"/>
            <p:cNvSpPr/>
            <p:nvPr/>
          </p:nvSpPr>
          <p:spPr>
            <a:xfrm>
              <a:off x="15432545" y="5693454"/>
              <a:ext cx="341630" cy="343535"/>
            </a:xfrm>
            <a:custGeom>
              <a:avLst/>
              <a:gdLst/>
              <a:ahLst/>
              <a:cxnLst/>
              <a:rect l="l" t="t" r="r" b="b"/>
              <a:pathLst>
                <a:path w="341630" h="343535">
                  <a:moveTo>
                    <a:pt x="341528" y="256527"/>
                  </a:moveTo>
                  <a:lnTo>
                    <a:pt x="341350" y="256425"/>
                  </a:lnTo>
                  <a:lnTo>
                    <a:pt x="124142" y="131038"/>
                  </a:lnTo>
                  <a:lnTo>
                    <a:pt x="124142" y="12573"/>
                  </a:lnTo>
                  <a:lnTo>
                    <a:pt x="124320" y="12458"/>
                  </a:lnTo>
                  <a:lnTo>
                    <a:pt x="124142" y="12357"/>
                  </a:lnTo>
                  <a:lnTo>
                    <a:pt x="104482" y="0"/>
                  </a:lnTo>
                  <a:lnTo>
                    <a:pt x="101" y="60248"/>
                  </a:lnTo>
                  <a:lnTo>
                    <a:pt x="12" y="180695"/>
                  </a:lnTo>
                  <a:lnTo>
                    <a:pt x="12" y="180822"/>
                  </a:lnTo>
                  <a:lnTo>
                    <a:pt x="12" y="205130"/>
                  </a:lnTo>
                  <a:lnTo>
                    <a:pt x="19405" y="217322"/>
                  </a:lnTo>
                  <a:lnTo>
                    <a:pt x="19672" y="217551"/>
                  </a:lnTo>
                  <a:lnTo>
                    <a:pt x="236880" y="342950"/>
                  </a:lnTo>
                  <a:lnTo>
                    <a:pt x="237058" y="343052"/>
                  </a:lnTo>
                  <a:lnTo>
                    <a:pt x="341350" y="282727"/>
                  </a:lnTo>
                  <a:lnTo>
                    <a:pt x="341350" y="256641"/>
                  </a:lnTo>
                  <a:lnTo>
                    <a:pt x="341528" y="256527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" name="object 156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5451948" y="5705958"/>
              <a:ext cx="322130" cy="306486"/>
            </a:xfrm>
            <a:prstGeom prst="rect">
              <a:avLst/>
            </a:prstGeom>
          </p:spPr>
        </p:pic>
        <p:pic>
          <p:nvPicPr>
            <p:cNvPr id="157" name="object 157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5669569" y="5831493"/>
              <a:ext cx="341356" cy="343057"/>
            </a:xfrm>
            <a:prstGeom prst="rect">
              <a:avLst/>
            </a:prstGeom>
          </p:spPr>
        </p:pic>
        <p:sp>
          <p:nvSpPr>
            <p:cNvPr id="158" name="object 158"/>
            <p:cNvSpPr/>
            <p:nvPr/>
          </p:nvSpPr>
          <p:spPr>
            <a:xfrm>
              <a:off x="15688975" y="5962363"/>
              <a:ext cx="322580" cy="186055"/>
            </a:xfrm>
            <a:custGeom>
              <a:avLst/>
              <a:gdLst/>
              <a:ahLst/>
              <a:cxnLst/>
              <a:rect l="l" t="t" r="r" b="b"/>
              <a:pathLst>
                <a:path w="322580" h="186054">
                  <a:moveTo>
                    <a:pt x="104465" y="0"/>
                  </a:moveTo>
                  <a:lnTo>
                    <a:pt x="0" y="60312"/>
                  </a:lnTo>
                  <a:lnTo>
                    <a:pt x="217652" y="185975"/>
                  </a:lnTo>
                  <a:lnTo>
                    <a:pt x="322117" y="125663"/>
                  </a:lnTo>
                  <a:lnTo>
                    <a:pt x="104465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9" name="object 159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5688974" y="5843998"/>
              <a:ext cx="322117" cy="306499"/>
            </a:xfrm>
            <a:prstGeom prst="rect">
              <a:avLst/>
            </a:prstGeom>
          </p:spPr>
        </p:pic>
        <p:pic>
          <p:nvPicPr>
            <p:cNvPr id="160" name="object 160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15906587" y="5969540"/>
              <a:ext cx="340990" cy="343057"/>
            </a:xfrm>
            <a:prstGeom prst="rect">
              <a:avLst/>
            </a:prstGeom>
          </p:spPr>
        </p:pic>
        <p:sp>
          <p:nvSpPr>
            <p:cNvPr id="161" name="object 161"/>
            <p:cNvSpPr/>
            <p:nvPr/>
          </p:nvSpPr>
          <p:spPr>
            <a:xfrm>
              <a:off x="15925628" y="6100412"/>
              <a:ext cx="322580" cy="186055"/>
            </a:xfrm>
            <a:custGeom>
              <a:avLst/>
              <a:gdLst/>
              <a:ahLst/>
              <a:cxnLst/>
              <a:rect l="l" t="t" r="r" b="b"/>
              <a:pathLst>
                <a:path w="322580" h="186054">
                  <a:moveTo>
                    <a:pt x="104465" y="0"/>
                  </a:moveTo>
                  <a:lnTo>
                    <a:pt x="0" y="60312"/>
                  </a:lnTo>
                  <a:lnTo>
                    <a:pt x="217652" y="185975"/>
                  </a:lnTo>
                  <a:lnTo>
                    <a:pt x="322117" y="125663"/>
                  </a:lnTo>
                  <a:lnTo>
                    <a:pt x="104465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" name="object 162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15925625" y="5982063"/>
              <a:ext cx="322118" cy="306474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16143240" y="6107587"/>
              <a:ext cx="234462" cy="280863"/>
            </a:xfrm>
            <a:prstGeom prst="rect">
              <a:avLst/>
            </a:prstGeom>
          </p:spPr>
        </p:pic>
        <p:pic>
          <p:nvPicPr>
            <p:cNvPr id="164" name="object 164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16162639" y="6120102"/>
              <a:ext cx="215063" cy="244303"/>
            </a:xfrm>
            <a:prstGeom prst="rect">
              <a:avLst/>
            </a:prstGeom>
          </p:spPr>
        </p:pic>
        <p:sp>
          <p:nvSpPr>
            <p:cNvPr id="165" name="object 165"/>
            <p:cNvSpPr/>
            <p:nvPr/>
          </p:nvSpPr>
          <p:spPr>
            <a:xfrm>
              <a:off x="15214981" y="5542121"/>
              <a:ext cx="215900" cy="150495"/>
            </a:xfrm>
            <a:custGeom>
              <a:avLst/>
              <a:gdLst/>
              <a:ahLst/>
              <a:cxnLst/>
              <a:rect l="l" t="t" r="r" b="b"/>
              <a:pathLst>
                <a:path w="215900" h="150495">
                  <a:moveTo>
                    <a:pt x="215430" y="63474"/>
                  </a:moveTo>
                  <a:lnTo>
                    <a:pt x="215265" y="63385"/>
                  </a:lnTo>
                  <a:lnTo>
                    <a:pt x="105625" y="0"/>
                  </a:lnTo>
                  <a:lnTo>
                    <a:pt x="1155" y="60312"/>
                  </a:lnTo>
                  <a:lnTo>
                    <a:pt x="101663" y="118414"/>
                  </a:lnTo>
                  <a:lnTo>
                    <a:pt x="0" y="60820"/>
                  </a:lnTo>
                  <a:lnTo>
                    <a:pt x="0" y="87147"/>
                  </a:lnTo>
                  <a:lnTo>
                    <a:pt x="110782" y="149898"/>
                  </a:lnTo>
                  <a:lnTo>
                    <a:pt x="110959" y="149987"/>
                  </a:lnTo>
                  <a:lnTo>
                    <a:pt x="215265" y="89674"/>
                  </a:lnTo>
                  <a:lnTo>
                    <a:pt x="215265" y="63576"/>
                  </a:lnTo>
                  <a:lnTo>
                    <a:pt x="215430" y="63474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6" name="object 166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15216139" y="5423759"/>
              <a:ext cx="214285" cy="244302"/>
            </a:xfrm>
            <a:prstGeom prst="rect">
              <a:avLst/>
            </a:prstGeom>
          </p:spPr>
        </p:pic>
        <p:sp>
          <p:nvSpPr>
            <p:cNvPr id="167" name="object 167"/>
            <p:cNvSpPr/>
            <p:nvPr/>
          </p:nvSpPr>
          <p:spPr>
            <a:xfrm>
              <a:off x="15325916" y="5487104"/>
              <a:ext cx="341630" cy="343535"/>
            </a:xfrm>
            <a:custGeom>
              <a:avLst/>
              <a:gdLst/>
              <a:ahLst/>
              <a:cxnLst/>
              <a:rect l="l" t="t" r="r" b="b"/>
              <a:pathLst>
                <a:path w="341630" h="343535">
                  <a:moveTo>
                    <a:pt x="341147" y="256540"/>
                  </a:moveTo>
                  <a:lnTo>
                    <a:pt x="340982" y="256451"/>
                  </a:lnTo>
                  <a:lnTo>
                    <a:pt x="124142" y="131254"/>
                  </a:lnTo>
                  <a:lnTo>
                    <a:pt x="124142" y="12573"/>
                  </a:lnTo>
                  <a:lnTo>
                    <a:pt x="124307" y="12471"/>
                  </a:lnTo>
                  <a:lnTo>
                    <a:pt x="124142" y="12369"/>
                  </a:lnTo>
                  <a:lnTo>
                    <a:pt x="104470" y="0"/>
                  </a:lnTo>
                  <a:lnTo>
                    <a:pt x="88" y="60261"/>
                  </a:lnTo>
                  <a:lnTo>
                    <a:pt x="0" y="180695"/>
                  </a:lnTo>
                  <a:lnTo>
                    <a:pt x="0" y="180822"/>
                  </a:lnTo>
                  <a:lnTo>
                    <a:pt x="0" y="205130"/>
                  </a:lnTo>
                  <a:lnTo>
                    <a:pt x="19024" y="217106"/>
                  </a:lnTo>
                  <a:lnTo>
                    <a:pt x="19024" y="217398"/>
                  </a:lnTo>
                  <a:lnTo>
                    <a:pt x="236499" y="342950"/>
                  </a:lnTo>
                  <a:lnTo>
                    <a:pt x="236677" y="343052"/>
                  </a:lnTo>
                  <a:lnTo>
                    <a:pt x="340982" y="282740"/>
                  </a:lnTo>
                  <a:lnTo>
                    <a:pt x="340982" y="256641"/>
                  </a:lnTo>
                  <a:lnTo>
                    <a:pt x="341147" y="25654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8" name="object 168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15344944" y="5499614"/>
              <a:ext cx="322130" cy="306487"/>
            </a:xfrm>
            <a:prstGeom prst="rect">
              <a:avLst/>
            </a:prstGeom>
          </p:spPr>
        </p:pic>
        <p:pic>
          <p:nvPicPr>
            <p:cNvPr id="169" name="object 169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5562563" y="5625152"/>
              <a:ext cx="341356" cy="343057"/>
            </a:xfrm>
            <a:prstGeom prst="rect">
              <a:avLst/>
            </a:prstGeom>
          </p:spPr>
        </p:pic>
        <p:sp>
          <p:nvSpPr>
            <p:cNvPr id="170" name="object 170"/>
            <p:cNvSpPr/>
            <p:nvPr/>
          </p:nvSpPr>
          <p:spPr>
            <a:xfrm>
              <a:off x="15581958" y="5756022"/>
              <a:ext cx="322580" cy="186055"/>
            </a:xfrm>
            <a:custGeom>
              <a:avLst/>
              <a:gdLst/>
              <a:ahLst/>
              <a:cxnLst/>
              <a:rect l="l" t="t" r="r" b="b"/>
              <a:pathLst>
                <a:path w="322580" h="186054">
                  <a:moveTo>
                    <a:pt x="104478" y="0"/>
                  </a:moveTo>
                  <a:lnTo>
                    <a:pt x="0" y="60312"/>
                  </a:lnTo>
                  <a:lnTo>
                    <a:pt x="217664" y="185975"/>
                  </a:lnTo>
                  <a:lnTo>
                    <a:pt x="322130" y="125663"/>
                  </a:lnTo>
                  <a:lnTo>
                    <a:pt x="104478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1" name="object 171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15581971" y="5637667"/>
              <a:ext cx="322118" cy="306486"/>
            </a:xfrm>
            <a:prstGeom prst="rect">
              <a:avLst/>
            </a:prstGeom>
          </p:spPr>
        </p:pic>
        <p:pic>
          <p:nvPicPr>
            <p:cNvPr id="172" name="object 172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15799582" y="5763199"/>
              <a:ext cx="341355" cy="343057"/>
            </a:xfrm>
            <a:prstGeom prst="rect">
              <a:avLst/>
            </a:prstGeom>
          </p:spPr>
        </p:pic>
        <p:sp>
          <p:nvSpPr>
            <p:cNvPr id="173" name="object 173"/>
            <p:cNvSpPr/>
            <p:nvPr/>
          </p:nvSpPr>
          <p:spPr>
            <a:xfrm>
              <a:off x="15818977" y="5894069"/>
              <a:ext cx="322580" cy="186055"/>
            </a:xfrm>
            <a:custGeom>
              <a:avLst/>
              <a:gdLst/>
              <a:ahLst/>
              <a:cxnLst/>
              <a:rect l="l" t="t" r="r" b="b"/>
              <a:pathLst>
                <a:path w="322580" h="186054">
                  <a:moveTo>
                    <a:pt x="104478" y="0"/>
                  </a:moveTo>
                  <a:lnTo>
                    <a:pt x="0" y="60312"/>
                  </a:lnTo>
                  <a:lnTo>
                    <a:pt x="217664" y="185975"/>
                  </a:lnTo>
                  <a:lnTo>
                    <a:pt x="322130" y="125663"/>
                  </a:lnTo>
                  <a:lnTo>
                    <a:pt x="104478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4" name="object 174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15818985" y="5775707"/>
              <a:ext cx="322117" cy="306499"/>
            </a:xfrm>
            <a:prstGeom prst="rect">
              <a:avLst/>
            </a:prstGeom>
          </p:spPr>
        </p:pic>
        <p:pic>
          <p:nvPicPr>
            <p:cNvPr id="175" name="object 175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16036612" y="5901247"/>
              <a:ext cx="340979" cy="343052"/>
            </a:xfrm>
            <a:prstGeom prst="rect">
              <a:avLst/>
            </a:prstGeom>
          </p:spPr>
        </p:pic>
        <p:sp>
          <p:nvSpPr>
            <p:cNvPr id="176" name="object 176"/>
            <p:cNvSpPr/>
            <p:nvPr/>
          </p:nvSpPr>
          <p:spPr>
            <a:xfrm>
              <a:off x="16055639" y="6032114"/>
              <a:ext cx="322580" cy="186055"/>
            </a:xfrm>
            <a:custGeom>
              <a:avLst/>
              <a:gdLst/>
              <a:ahLst/>
              <a:cxnLst/>
              <a:rect l="l" t="t" r="r" b="b"/>
              <a:pathLst>
                <a:path w="322580" h="186054">
                  <a:moveTo>
                    <a:pt x="104465" y="0"/>
                  </a:moveTo>
                  <a:lnTo>
                    <a:pt x="0" y="60324"/>
                  </a:lnTo>
                  <a:lnTo>
                    <a:pt x="217652" y="185988"/>
                  </a:lnTo>
                  <a:lnTo>
                    <a:pt x="322117" y="125663"/>
                  </a:lnTo>
                  <a:lnTo>
                    <a:pt x="104465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7" name="object 177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16055636" y="5913759"/>
              <a:ext cx="322130" cy="306486"/>
            </a:xfrm>
            <a:prstGeom prst="rect">
              <a:avLst/>
            </a:prstGeom>
          </p:spPr>
        </p:pic>
        <p:pic>
          <p:nvPicPr>
            <p:cNvPr id="178" name="object 178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15098029" y="5536367"/>
              <a:ext cx="985107" cy="1182389"/>
            </a:xfrm>
            <a:prstGeom prst="rect">
              <a:avLst/>
            </a:prstGeom>
          </p:spPr>
        </p:pic>
        <p:sp>
          <p:nvSpPr>
            <p:cNvPr id="179" name="object 179"/>
            <p:cNvSpPr/>
            <p:nvPr/>
          </p:nvSpPr>
          <p:spPr>
            <a:xfrm>
              <a:off x="14117803" y="8471299"/>
              <a:ext cx="60325" cy="224154"/>
            </a:xfrm>
            <a:custGeom>
              <a:avLst/>
              <a:gdLst/>
              <a:ahLst/>
              <a:cxnLst/>
              <a:rect l="l" t="t" r="r" b="b"/>
              <a:pathLst>
                <a:path w="60325" h="224154">
                  <a:moveTo>
                    <a:pt x="60223" y="17386"/>
                  </a:moveTo>
                  <a:lnTo>
                    <a:pt x="58013" y="10845"/>
                  </a:lnTo>
                  <a:lnTo>
                    <a:pt x="51396" y="5092"/>
                  </a:lnTo>
                  <a:lnTo>
                    <a:pt x="41440" y="1270"/>
                  </a:lnTo>
                  <a:lnTo>
                    <a:pt x="30111" y="0"/>
                  </a:lnTo>
                  <a:lnTo>
                    <a:pt x="18783" y="1270"/>
                  </a:lnTo>
                  <a:lnTo>
                    <a:pt x="8813" y="5092"/>
                  </a:lnTo>
                  <a:lnTo>
                    <a:pt x="2209" y="10845"/>
                  </a:lnTo>
                  <a:lnTo>
                    <a:pt x="38" y="17272"/>
                  </a:lnTo>
                  <a:lnTo>
                    <a:pt x="0" y="210756"/>
                  </a:lnTo>
                  <a:lnTo>
                    <a:pt x="2946" y="215290"/>
                  </a:lnTo>
                  <a:lnTo>
                    <a:pt x="8839" y="218503"/>
                  </a:lnTo>
                  <a:lnTo>
                    <a:pt x="18796" y="222427"/>
                  </a:lnTo>
                  <a:lnTo>
                    <a:pt x="30111" y="223723"/>
                  </a:lnTo>
                  <a:lnTo>
                    <a:pt x="41414" y="222427"/>
                  </a:lnTo>
                  <a:lnTo>
                    <a:pt x="51384" y="218503"/>
                  </a:lnTo>
                  <a:lnTo>
                    <a:pt x="57277" y="215290"/>
                  </a:lnTo>
                  <a:lnTo>
                    <a:pt x="60210" y="210756"/>
                  </a:lnTo>
                  <a:lnTo>
                    <a:pt x="60210" y="17424"/>
                  </a:lnTo>
                  <a:close/>
                </a:path>
              </a:pathLst>
            </a:custGeom>
            <a:solidFill>
              <a:srgbClr val="3D4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14117808" y="8458747"/>
              <a:ext cx="60325" cy="207010"/>
            </a:xfrm>
            <a:custGeom>
              <a:avLst/>
              <a:gdLst/>
              <a:ahLst/>
              <a:cxnLst/>
              <a:rect l="l" t="t" r="r" b="b"/>
              <a:pathLst>
                <a:path w="60325" h="207009">
                  <a:moveTo>
                    <a:pt x="60211" y="0"/>
                  </a:moveTo>
                  <a:lnTo>
                    <a:pt x="0" y="0"/>
                  </a:lnTo>
                  <a:lnTo>
                    <a:pt x="0" y="193489"/>
                  </a:lnTo>
                  <a:lnTo>
                    <a:pt x="2940" y="198025"/>
                  </a:lnTo>
                  <a:lnTo>
                    <a:pt x="8833" y="201242"/>
                  </a:lnTo>
                  <a:lnTo>
                    <a:pt x="18792" y="205157"/>
                  </a:lnTo>
                  <a:lnTo>
                    <a:pt x="30105" y="206462"/>
                  </a:lnTo>
                  <a:lnTo>
                    <a:pt x="41419" y="205157"/>
                  </a:lnTo>
                  <a:lnTo>
                    <a:pt x="51378" y="201242"/>
                  </a:lnTo>
                  <a:lnTo>
                    <a:pt x="57271" y="198025"/>
                  </a:lnTo>
                  <a:lnTo>
                    <a:pt x="60211" y="193489"/>
                  </a:lnTo>
                  <a:lnTo>
                    <a:pt x="60211" y="0"/>
                  </a:lnTo>
                  <a:close/>
                </a:path>
              </a:pathLst>
            </a:custGeom>
            <a:solidFill>
              <a:srgbClr val="D40A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3372287" y="7755439"/>
              <a:ext cx="1106805" cy="909319"/>
            </a:xfrm>
            <a:custGeom>
              <a:avLst/>
              <a:gdLst/>
              <a:ahLst/>
              <a:cxnLst/>
              <a:rect l="l" t="t" r="r" b="b"/>
              <a:pathLst>
                <a:path w="1106805" h="909320">
                  <a:moveTo>
                    <a:pt x="1106652" y="479767"/>
                  </a:moveTo>
                  <a:lnTo>
                    <a:pt x="301244" y="11544"/>
                  </a:lnTo>
                  <a:lnTo>
                    <a:pt x="274955" y="1549"/>
                  </a:lnTo>
                  <a:lnTo>
                    <a:pt x="244856" y="0"/>
                  </a:lnTo>
                  <a:lnTo>
                    <a:pt x="211531" y="7327"/>
                  </a:lnTo>
                  <a:lnTo>
                    <a:pt x="175590" y="23901"/>
                  </a:lnTo>
                  <a:lnTo>
                    <a:pt x="135255" y="52628"/>
                  </a:lnTo>
                  <a:lnTo>
                    <a:pt x="98272" y="89268"/>
                  </a:lnTo>
                  <a:lnTo>
                    <a:pt x="65671" y="132016"/>
                  </a:lnTo>
                  <a:lnTo>
                    <a:pt x="38506" y="179057"/>
                  </a:lnTo>
                  <a:lnTo>
                    <a:pt x="17818" y="228574"/>
                  </a:lnTo>
                  <a:lnTo>
                    <a:pt x="4635" y="278765"/>
                  </a:lnTo>
                  <a:lnTo>
                    <a:pt x="0" y="327799"/>
                  </a:lnTo>
                  <a:lnTo>
                    <a:pt x="3835" y="366191"/>
                  </a:lnTo>
                  <a:lnTo>
                    <a:pt x="14097" y="398081"/>
                  </a:lnTo>
                  <a:lnTo>
                    <a:pt x="30213" y="423024"/>
                  </a:lnTo>
                  <a:lnTo>
                    <a:pt x="51562" y="440575"/>
                  </a:lnTo>
                  <a:lnTo>
                    <a:pt x="856970" y="908786"/>
                  </a:lnTo>
                  <a:lnTo>
                    <a:pt x="835634" y="891235"/>
                  </a:lnTo>
                  <a:lnTo>
                    <a:pt x="819581" y="866292"/>
                  </a:lnTo>
                  <a:lnTo>
                    <a:pt x="809485" y="834402"/>
                  </a:lnTo>
                  <a:lnTo>
                    <a:pt x="805967" y="796010"/>
                  </a:lnTo>
                  <a:lnTo>
                    <a:pt x="809345" y="753198"/>
                  </a:lnTo>
                  <a:lnTo>
                    <a:pt x="819429" y="709333"/>
                  </a:lnTo>
                  <a:lnTo>
                    <a:pt x="835507" y="665645"/>
                  </a:lnTo>
                  <a:lnTo>
                    <a:pt x="856907" y="623316"/>
                  </a:lnTo>
                  <a:lnTo>
                    <a:pt x="882904" y="583590"/>
                  </a:lnTo>
                  <a:lnTo>
                    <a:pt x="912799" y="547674"/>
                  </a:lnTo>
                  <a:lnTo>
                    <a:pt x="945908" y="516775"/>
                  </a:lnTo>
                  <a:lnTo>
                    <a:pt x="981532" y="492112"/>
                  </a:lnTo>
                  <a:lnTo>
                    <a:pt x="1017168" y="475538"/>
                  </a:lnTo>
                  <a:lnTo>
                    <a:pt x="1050340" y="468210"/>
                  </a:lnTo>
                  <a:lnTo>
                    <a:pt x="1080376" y="469760"/>
                  </a:lnTo>
                  <a:lnTo>
                    <a:pt x="1106652" y="479767"/>
                  </a:lnTo>
                  <a:close/>
                </a:path>
              </a:pathLst>
            </a:custGeom>
            <a:solidFill>
              <a:srgbClr val="DE5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14178021" y="8223755"/>
              <a:ext cx="352425" cy="452120"/>
            </a:xfrm>
            <a:custGeom>
              <a:avLst/>
              <a:gdLst/>
              <a:ahLst/>
              <a:cxnLst/>
              <a:rect l="l" t="t" r="r" b="b"/>
              <a:pathLst>
                <a:path w="352425" h="452120">
                  <a:moveTo>
                    <a:pt x="264562" y="0"/>
                  </a:moveTo>
                  <a:lnTo>
                    <a:pt x="222473" y="3915"/>
                  </a:lnTo>
                  <a:lnTo>
                    <a:pt x="175697" y="23701"/>
                  </a:lnTo>
                  <a:lnTo>
                    <a:pt x="140172" y="48316"/>
                  </a:lnTo>
                  <a:lnTo>
                    <a:pt x="107113" y="79182"/>
                  </a:lnTo>
                  <a:lnTo>
                    <a:pt x="77223" y="115085"/>
                  </a:lnTo>
                  <a:lnTo>
                    <a:pt x="51208" y="154811"/>
                  </a:lnTo>
                  <a:lnTo>
                    <a:pt x="29774" y="197148"/>
                  </a:lnTo>
                  <a:lnTo>
                    <a:pt x="13624" y="240882"/>
                  </a:lnTo>
                  <a:lnTo>
                    <a:pt x="3464" y="284799"/>
                  </a:lnTo>
                  <a:lnTo>
                    <a:pt x="0" y="327687"/>
                  </a:lnTo>
                  <a:lnTo>
                    <a:pt x="6449" y="377779"/>
                  </a:lnTo>
                  <a:lnTo>
                    <a:pt x="24350" y="415820"/>
                  </a:lnTo>
                  <a:lnTo>
                    <a:pt x="52020" y="440842"/>
                  </a:lnTo>
                  <a:lnTo>
                    <a:pt x="87780" y="451880"/>
                  </a:lnTo>
                  <a:lnTo>
                    <a:pt x="129947" y="447965"/>
                  </a:lnTo>
                  <a:lnTo>
                    <a:pt x="176840" y="428133"/>
                  </a:lnTo>
                  <a:lnTo>
                    <a:pt x="217152" y="399506"/>
                  </a:lnTo>
                  <a:lnTo>
                    <a:pt x="254140" y="362904"/>
                  </a:lnTo>
                  <a:lnTo>
                    <a:pt x="286749" y="320156"/>
                  </a:lnTo>
                  <a:lnTo>
                    <a:pt x="313921" y="273093"/>
                  </a:lnTo>
                  <a:lnTo>
                    <a:pt x="334599" y="223546"/>
                  </a:lnTo>
                  <a:lnTo>
                    <a:pt x="347727" y="173345"/>
                  </a:lnTo>
                  <a:lnTo>
                    <a:pt x="352248" y="124322"/>
                  </a:lnTo>
                  <a:lnTo>
                    <a:pt x="345806" y="74115"/>
                  </a:lnTo>
                  <a:lnTo>
                    <a:pt x="327917" y="36035"/>
                  </a:lnTo>
                  <a:lnTo>
                    <a:pt x="300273" y="11018"/>
                  </a:lnTo>
                  <a:lnTo>
                    <a:pt x="264562" y="0"/>
                  </a:lnTo>
                  <a:close/>
                </a:path>
              </a:pathLst>
            </a:custGeom>
            <a:solidFill>
              <a:srgbClr val="A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3" name="object 183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14367302" y="8428611"/>
              <a:ext cx="96185" cy="102447"/>
            </a:xfrm>
            <a:prstGeom prst="rect">
              <a:avLst/>
            </a:prstGeom>
          </p:spPr>
        </p:pic>
        <p:pic>
          <p:nvPicPr>
            <p:cNvPr id="184" name="object 184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13349487" y="8172308"/>
              <a:ext cx="191039" cy="226154"/>
            </a:xfrm>
            <a:prstGeom prst="rect">
              <a:avLst/>
            </a:prstGeom>
          </p:spPr>
        </p:pic>
        <p:sp>
          <p:nvSpPr>
            <p:cNvPr id="185" name="object 185"/>
            <p:cNvSpPr/>
            <p:nvPr/>
          </p:nvSpPr>
          <p:spPr>
            <a:xfrm>
              <a:off x="13537495" y="8142023"/>
              <a:ext cx="473075" cy="353695"/>
            </a:xfrm>
            <a:custGeom>
              <a:avLst/>
              <a:gdLst/>
              <a:ahLst/>
              <a:cxnLst/>
              <a:rect l="l" t="t" r="r" b="b"/>
              <a:pathLst>
                <a:path w="473075" h="353695">
                  <a:moveTo>
                    <a:pt x="0" y="0"/>
                  </a:moveTo>
                  <a:lnTo>
                    <a:pt x="0" y="80516"/>
                  </a:lnTo>
                  <a:lnTo>
                    <a:pt x="472735" y="353455"/>
                  </a:lnTo>
                  <a:lnTo>
                    <a:pt x="472735" y="272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0A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13559333" y="8180050"/>
              <a:ext cx="451484" cy="315595"/>
            </a:xfrm>
            <a:custGeom>
              <a:avLst/>
              <a:gdLst/>
              <a:ahLst/>
              <a:cxnLst/>
              <a:rect l="l" t="t" r="r" b="b"/>
              <a:pathLst>
                <a:path w="451484" h="315595">
                  <a:moveTo>
                    <a:pt x="85407" y="49314"/>
                  </a:moveTo>
                  <a:lnTo>
                    <a:pt x="0" y="0"/>
                  </a:lnTo>
                  <a:lnTo>
                    <a:pt x="0" y="29705"/>
                  </a:lnTo>
                  <a:lnTo>
                    <a:pt x="85407" y="79019"/>
                  </a:lnTo>
                  <a:lnTo>
                    <a:pt x="85407" y="49314"/>
                  </a:lnTo>
                  <a:close/>
                </a:path>
                <a:path w="451484" h="315595">
                  <a:moveTo>
                    <a:pt x="450888" y="234911"/>
                  </a:moveTo>
                  <a:lnTo>
                    <a:pt x="321754" y="160350"/>
                  </a:lnTo>
                  <a:lnTo>
                    <a:pt x="321754" y="240868"/>
                  </a:lnTo>
                  <a:lnTo>
                    <a:pt x="450888" y="315429"/>
                  </a:lnTo>
                  <a:lnTo>
                    <a:pt x="450888" y="234911"/>
                  </a:lnTo>
                  <a:close/>
                </a:path>
              </a:pathLst>
            </a:custGeom>
            <a:solidFill>
              <a:srgbClr val="3D4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13682447" y="8256580"/>
              <a:ext cx="139065" cy="99060"/>
            </a:xfrm>
            <a:custGeom>
              <a:avLst/>
              <a:gdLst/>
              <a:ahLst/>
              <a:cxnLst/>
              <a:rect l="l" t="t" r="r" b="b"/>
              <a:pathLst>
                <a:path w="139065" h="99059">
                  <a:moveTo>
                    <a:pt x="67322" y="38874"/>
                  </a:moveTo>
                  <a:lnTo>
                    <a:pt x="0" y="0"/>
                  </a:lnTo>
                  <a:lnTo>
                    <a:pt x="0" y="18821"/>
                  </a:lnTo>
                  <a:lnTo>
                    <a:pt x="67322" y="57683"/>
                  </a:lnTo>
                  <a:lnTo>
                    <a:pt x="67322" y="38874"/>
                  </a:lnTo>
                  <a:close/>
                </a:path>
                <a:path w="139065" h="99059">
                  <a:moveTo>
                    <a:pt x="138811" y="80149"/>
                  </a:moveTo>
                  <a:lnTo>
                    <a:pt x="89128" y="51460"/>
                  </a:lnTo>
                  <a:lnTo>
                    <a:pt x="89128" y="70269"/>
                  </a:lnTo>
                  <a:lnTo>
                    <a:pt x="138811" y="98958"/>
                  </a:lnTo>
                  <a:lnTo>
                    <a:pt x="138811" y="80149"/>
                  </a:lnTo>
                  <a:close/>
                </a:path>
              </a:pathLst>
            </a:custGeom>
            <a:solidFill>
              <a:srgbClr val="D9DE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8" name="object 188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14081777" y="7746699"/>
              <a:ext cx="192500" cy="422791"/>
            </a:xfrm>
            <a:prstGeom prst="rect">
              <a:avLst/>
            </a:prstGeom>
          </p:spPr>
        </p:pic>
        <p:sp>
          <p:nvSpPr>
            <p:cNvPr id="189" name="object 189"/>
            <p:cNvSpPr/>
            <p:nvPr/>
          </p:nvSpPr>
          <p:spPr>
            <a:xfrm>
              <a:off x="13706027" y="7676619"/>
              <a:ext cx="292735" cy="254000"/>
            </a:xfrm>
            <a:custGeom>
              <a:avLst/>
              <a:gdLst/>
              <a:ahLst/>
              <a:cxnLst/>
              <a:rect l="l" t="t" r="r" b="b"/>
              <a:pathLst>
                <a:path w="292734" h="254000">
                  <a:moveTo>
                    <a:pt x="176890" y="0"/>
                  </a:moveTo>
                  <a:lnTo>
                    <a:pt x="0" y="102794"/>
                  </a:lnTo>
                  <a:lnTo>
                    <a:pt x="23383" y="143333"/>
                  </a:lnTo>
                  <a:lnTo>
                    <a:pt x="50431" y="183368"/>
                  </a:lnTo>
                  <a:lnTo>
                    <a:pt x="81091" y="220849"/>
                  </a:lnTo>
                  <a:lnTo>
                    <a:pt x="115309" y="253726"/>
                  </a:lnTo>
                  <a:lnTo>
                    <a:pt x="292200" y="150931"/>
                  </a:lnTo>
                  <a:lnTo>
                    <a:pt x="257982" y="118054"/>
                  </a:lnTo>
                  <a:lnTo>
                    <a:pt x="227322" y="80573"/>
                  </a:lnTo>
                  <a:lnTo>
                    <a:pt x="200274" y="40538"/>
                  </a:lnTo>
                  <a:lnTo>
                    <a:pt x="176890" y="0"/>
                  </a:lnTo>
                  <a:close/>
                </a:path>
              </a:pathLst>
            </a:custGeom>
            <a:solidFill>
              <a:srgbClr val="3D4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0" name="object 190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13645620" y="7536695"/>
              <a:ext cx="237298" cy="242719"/>
            </a:xfrm>
            <a:prstGeom prst="rect">
              <a:avLst/>
            </a:prstGeom>
          </p:spPr>
        </p:pic>
        <p:sp>
          <p:nvSpPr>
            <p:cNvPr id="191" name="object 191"/>
            <p:cNvSpPr/>
            <p:nvPr/>
          </p:nvSpPr>
          <p:spPr>
            <a:xfrm>
              <a:off x="13567279" y="7491467"/>
              <a:ext cx="255270" cy="148590"/>
            </a:xfrm>
            <a:custGeom>
              <a:avLst/>
              <a:gdLst/>
              <a:ahLst/>
              <a:cxnLst/>
              <a:rect l="l" t="t" r="r" b="b"/>
              <a:pathLst>
                <a:path w="255269" h="148590">
                  <a:moveTo>
                    <a:pt x="176890" y="0"/>
                  </a:moveTo>
                  <a:lnTo>
                    <a:pt x="0" y="102794"/>
                  </a:lnTo>
                  <a:lnTo>
                    <a:pt x="78343" y="148029"/>
                  </a:lnTo>
                  <a:lnTo>
                    <a:pt x="255234" y="45221"/>
                  </a:lnTo>
                  <a:lnTo>
                    <a:pt x="176890" y="0"/>
                  </a:lnTo>
                  <a:close/>
                </a:path>
              </a:pathLst>
            </a:custGeom>
            <a:solidFill>
              <a:srgbClr val="6173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13654291" y="7560765"/>
              <a:ext cx="205104" cy="119380"/>
            </a:xfrm>
            <a:custGeom>
              <a:avLst/>
              <a:gdLst/>
              <a:ahLst/>
              <a:cxnLst/>
              <a:rect l="l" t="t" r="r" b="b"/>
              <a:pathLst>
                <a:path w="205105" h="119379">
                  <a:moveTo>
                    <a:pt x="176890" y="0"/>
                  </a:moveTo>
                  <a:lnTo>
                    <a:pt x="0" y="102794"/>
                  </a:lnTo>
                  <a:lnTo>
                    <a:pt x="27957" y="118928"/>
                  </a:lnTo>
                  <a:lnTo>
                    <a:pt x="204835" y="16133"/>
                  </a:lnTo>
                  <a:lnTo>
                    <a:pt x="176890" y="0"/>
                  </a:lnTo>
                  <a:close/>
                </a:path>
              </a:pathLst>
            </a:custGeom>
            <a:solidFill>
              <a:srgbClr val="3D4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13682243" y="7576903"/>
              <a:ext cx="320040" cy="331470"/>
            </a:xfrm>
            <a:custGeom>
              <a:avLst/>
              <a:gdLst/>
              <a:ahLst/>
              <a:cxnLst/>
              <a:rect l="l" t="t" r="r" b="b"/>
              <a:pathLst>
                <a:path w="320040" h="331470">
                  <a:moveTo>
                    <a:pt x="176890" y="0"/>
                  </a:moveTo>
                  <a:lnTo>
                    <a:pt x="0" y="102794"/>
                  </a:lnTo>
                  <a:lnTo>
                    <a:pt x="17741" y="143557"/>
                  </a:lnTo>
                  <a:lnTo>
                    <a:pt x="41090" y="190577"/>
                  </a:lnTo>
                  <a:lnTo>
                    <a:pt x="69861" y="240077"/>
                  </a:lnTo>
                  <a:lnTo>
                    <a:pt x="103865" y="288282"/>
                  </a:lnTo>
                  <a:lnTo>
                    <a:pt x="142915" y="331416"/>
                  </a:lnTo>
                  <a:lnTo>
                    <a:pt x="319805" y="228621"/>
                  </a:lnTo>
                  <a:lnTo>
                    <a:pt x="280756" y="185488"/>
                  </a:lnTo>
                  <a:lnTo>
                    <a:pt x="246752" y="137283"/>
                  </a:lnTo>
                  <a:lnTo>
                    <a:pt x="217981" y="87782"/>
                  </a:lnTo>
                  <a:lnTo>
                    <a:pt x="194632" y="40762"/>
                  </a:lnTo>
                  <a:lnTo>
                    <a:pt x="176890" y="0"/>
                  </a:lnTo>
                  <a:close/>
                </a:path>
              </a:pathLst>
            </a:custGeom>
            <a:solidFill>
              <a:srgbClr val="2E36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4" name="object 194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13821333" y="7827548"/>
              <a:ext cx="230988" cy="275166"/>
            </a:xfrm>
            <a:prstGeom prst="rect">
              <a:avLst/>
            </a:prstGeom>
          </p:spPr>
        </p:pic>
        <p:sp>
          <p:nvSpPr>
            <p:cNvPr id="195" name="object 195"/>
            <p:cNvSpPr/>
            <p:nvPr/>
          </p:nvSpPr>
          <p:spPr>
            <a:xfrm>
              <a:off x="13540527" y="7594258"/>
              <a:ext cx="335280" cy="508634"/>
            </a:xfrm>
            <a:custGeom>
              <a:avLst/>
              <a:gdLst/>
              <a:ahLst/>
              <a:cxnLst/>
              <a:rect l="l" t="t" r="r" b="b"/>
              <a:pathLst>
                <a:path w="335280" h="508634">
                  <a:moveTo>
                    <a:pt x="26751" y="0"/>
                  </a:moveTo>
                  <a:lnTo>
                    <a:pt x="0" y="315106"/>
                  </a:lnTo>
                  <a:lnTo>
                    <a:pt x="334909" y="508457"/>
                  </a:lnTo>
                  <a:lnTo>
                    <a:pt x="316425" y="361107"/>
                  </a:lnTo>
                  <a:lnTo>
                    <a:pt x="269113" y="325859"/>
                  </a:lnTo>
                  <a:lnTo>
                    <a:pt x="227539" y="280862"/>
                  </a:lnTo>
                  <a:lnTo>
                    <a:pt x="191820" y="230384"/>
                  </a:lnTo>
                  <a:lnTo>
                    <a:pt x="162072" y="178697"/>
                  </a:lnTo>
                  <a:lnTo>
                    <a:pt x="138409" y="130068"/>
                  </a:lnTo>
                  <a:lnTo>
                    <a:pt x="120948" y="88769"/>
                  </a:lnTo>
                  <a:lnTo>
                    <a:pt x="105094" y="45234"/>
                  </a:lnTo>
                  <a:lnTo>
                    <a:pt x="26751" y="0"/>
                  </a:lnTo>
                  <a:close/>
                </a:path>
              </a:pathLst>
            </a:custGeom>
            <a:solidFill>
              <a:srgbClr val="3D4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3784264" y="7635806"/>
              <a:ext cx="217804" cy="273050"/>
            </a:xfrm>
            <a:custGeom>
              <a:avLst/>
              <a:gdLst/>
              <a:ahLst/>
              <a:cxnLst/>
              <a:rect l="l" t="t" r="r" b="b"/>
              <a:pathLst>
                <a:path w="217805" h="273050">
                  <a:moveTo>
                    <a:pt x="176890" y="0"/>
                  </a:moveTo>
                  <a:lnTo>
                    <a:pt x="0" y="102794"/>
                  </a:lnTo>
                  <a:lnTo>
                    <a:pt x="40899" y="272511"/>
                  </a:lnTo>
                  <a:lnTo>
                    <a:pt x="217777" y="169716"/>
                  </a:lnTo>
                  <a:lnTo>
                    <a:pt x="176890" y="0"/>
                  </a:lnTo>
                  <a:close/>
                </a:path>
              </a:pathLst>
            </a:custGeom>
            <a:solidFill>
              <a:srgbClr val="2E36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13682243" y="7576903"/>
              <a:ext cx="279400" cy="161925"/>
            </a:xfrm>
            <a:custGeom>
              <a:avLst/>
              <a:gdLst/>
              <a:ahLst/>
              <a:cxnLst/>
              <a:rect l="l" t="t" r="r" b="b"/>
              <a:pathLst>
                <a:path w="279400" h="161925">
                  <a:moveTo>
                    <a:pt x="176890" y="0"/>
                  </a:moveTo>
                  <a:lnTo>
                    <a:pt x="0" y="102794"/>
                  </a:lnTo>
                  <a:lnTo>
                    <a:pt x="102015" y="161699"/>
                  </a:lnTo>
                  <a:lnTo>
                    <a:pt x="278906" y="58905"/>
                  </a:lnTo>
                  <a:lnTo>
                    <a:pt x="176890" y="0"/>
                  </a:lnTo>
                  <a:close/>
                </a:path>
              </a:pathLst>
            </a:custGeom>
            <a:solidFill>
              <a:srgbClr val="6173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8" name="object 198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13682248" y="7679695"/>
              <a:ext cx="327200" cy="259334"/>
            </a:xfrm>
            <a:prstGeom prst="rect">
              <a:avLst/>
            </a:prstGeom>
          </p:spPr>
        </p:pic>
        <p:sp>
          <p:nvSpPr>
            <p:cNvPr id="199" name="object 199"/>
            <p:cNvSpPr/>
            <p:nvPr/>
          </p:nvSpPr>
          <p:spPr>
            <a:xfrm>
              <a:off x="13654286" y="7663564"/>
              <a:ext cx="178435" cy="275590"/>
            </a:xfrm>
            <a:custGeom>
              <a:avLst/>
              <a:gdLst/>
              <a:ahLst/>
              <a:cxnLst/>
              <a:rect l="l" t="t" r="r" b="b"/>
              <a:pathLst>
                <a:path w="178434" h="275590">
                  <a:moveTo>
                    <a:pt x="0" y="0"/>
                  </a:moveTo>
                  <a:lnTo>
                    <a:pt x="28429" y="67356"/>
                  </a:lnTo>
                  <a:lnTo>
                    <a:pt x="49722" y="110184"/>
                  </a:lnTo>
                  <a:lnTo>
                    <a:pt x="75516" y="155281"/>
                  </a:lnTo>
                  <a:lnTo>
                    <a:pt x="105648" y="199775"/>
                  </a:lnTo>
                  <a:lnTo>
                    <a:pt x="139955" y="240793"/>
                  </a:lnTo>
                  <a:lnTo>
                    <a:pt x="178273" y="275463"/>
                  </a:lnTo>
                  <a:lnTo>
                    <a:pt x="170872" y="244754"/>
                  </a:lnTo>
                  <a:lnTo>
                    <a:pt x="131822" y="201621"/>
                  </a:lnTo>
                  <a:lnTo>
                    <a:pt x="97818" y="153416"/>
                  </a:lnTo>
                  <a:lnTo>
                    <a:pt x="69048" y="103916"/>
                  </a:lnTo>
                  <a:lnTo>
                    <a:pt x="45698" y="56896"/>
                  </a:lnTo>
                  <a:lnTo>
                    <a:pt x="27957" y="161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36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0" name="object 200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13576830" y="7766323"/>
              <a:ext cx="129193" cy="206495"/>
            </a:xfrm>
            <a:prstGeom prst="rect">
              <a:avLst/>
            </a:prstGeom>
          </p:spPr>
        </p:pic>
        <p:pic>
          <p:nvPicPr>
            <p:cNvPr id="201" name="object 201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14081681" y="7940713"/>
              <a:ext cx="102522" cy="122503"/>
            </a:xfrm>
            <a:prstGeom prst="rect">
              <a:avLst/>
            </a:prstGeom>
          </p:spPr>
        </p:pic>
      </p:grpSp>
      <p:pic>
        <p:nvPicPr>
          <p:cNvPr id="202" name="Picture 201" descr="Text&#10;&#10;Description automatically generated">
            <a:extLst>
              <a:ext uri="{FF2B5EF4-FFF2-40B4-BE49-F238E27FC236}">
                <a16:creationId xmlns:a16="http://schemas.microsoft.com/office/drawing/2014/main" id="{7DC1D0E2-D62F-4EDF-887A-07EC09B5C7A2}"/>
              </a:ext>
            </a:extLst>
          </p:cNvPr>
          <p:cNvPicPr>
            <a:picLocks noChangeAspect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048" y="-7089"/>
            <a:ext cx="7181528" cy="2254567"/>
          </a:xfrm>
          <a:prstGeom prst="rect">
            <a:avLst/>
          </a:prstGeom>
        </p:spPr>
      </p:pic>
      <p:sp>
        <p:nvSpPr>
          <p:cNvPr id="204" name="TextBox 203">
            <a:extLst>
              <a:ext uri="{FF2B5EF4-FFF2-40B4-BE49-F238E27FC236}">
                <a16:creationId xmlns:a16="http://schemas.microsoft.com/office/drawing/2014/main" id="{2BC6FC14-8BB8-4334-9E2B-697561F2BDED}"/>
              </a:ext>
            </a:extLst>
          </p:cNvPr>
          <p:cNvSpPr txBox="1"/>
          <p:nvPr/>
        </p:nvSpPr>
        <p:spPr>
          <a:xfrm>
            <a:off x="1483487" y="7713614"/>
            <a:ext cx="55033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i="1" dirty="0">
                <a:solidFill>
                  <a:srgbClr val="C00000"/>
                </a:solidFill>
                <a:latin typeface="Gill Sans MT" panose="020B0502020104020203" pitchFamily="34" charset="0"/>
              </a:rPr>
              <a:t>N.B. first come first served, if and when any further funds are confirmed</a:t>
            </a:r>
          </a:p>
        </p:txBody>
      </p:sp>
    </p:spTree>
    <p:extLst>
      <p:ext uri="{BB962C8B-B14F-4D97-AF65-F5344CB8AC3E}">
        <p14:creationId xmlns:p14="http://schemas.microsoft.com/office/powerpoint/2010/main" val="1939445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 txBox="1"/>
          <p:nvPr/>
        </p:nvSpPr>
        <p:spPr>
          <a:xfrm>
            <a:off x="826645" y="825942"/>
            <a:ext cx="10973487" cy="1443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9300" b="1" spc="-150" dirty="0">
                <a:solidFill>
                  <a:srgbClr val="FFFFFF"/>
                </a:solidFill>
                <a:latin typeface="Trebuchet MS"/>
                <a:cs typeface="Trebuchet MS"/>
              </a:rPr>
              <a:t>Wider benefits</a:t>
            </a:r>
            <a:endParaRPr sz="9300" spc="-150" dirty="0">
              <a:latin typeface="Trebuchet MS"/>
              <a:cs typeface="Trebuchet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39362" y="2269825"/>
            <a:ext cx="19265265" cy="48895"/>
          </a:xfrm>
          <a:custGeom>
            <a:avLst/>
            <a:gdLst/>
            <a:ahLst/>
            <a:cxnLst/>
            <a:rect l="l" t="t" r="r" b="b"/>
            <a:pathLst>
              <a:path w="19265265" h="48894">
                <a:moveTo>
                  <a:pt x="0" y="48428"/>
                </a:moveTo>
                <a:lnTo>
                  <a:pt x="19264737" y="0"/>
                </a:lnTo>
              </a:path>
            </a:pathLst>
          </a:custGeom>
          <a:ln w="251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286089" y="2762867"/>
            <a:ext cx="12471400" cy="568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50" spc="-114" dirty="0">
                <a:solidFill>
                  <a:srgbClr val="FFFFFF"/>
                </a:solidFill>
                <a:latin typeface="Gill Sans MT"/>
                <a:cs typeface="Gill Sans MT"/>
              </a:rPr>
              <a:t>SMEs</a:t>
            </a:r>
            <a:r>
              <a:rPr sz="3550" spc="-3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550" spc="-25" dirty="0">
                <a:solidFill>
                  <a:srgbClr val="FFFFFF"/>
                </a:solidFill>
                <a:latin typeface="Gill Sans MT"/>
                <a:cs typeface="Gill Sans MT"/>
              </a:rPr>
              <a:t>engaged</a:t>
            </a:r>
            <a:r>
              <a:rPr sz="3550" spc="-3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550" spc="-40" dirty="0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r>
              <a:rPr sz="3550" spc="-3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550" spc="-9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3550" spc="-3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550" spc="-150" dirty="0" err="1">
                <a:solidFill>
                  <a:srgbClr val="FFFFFF"/>
                </a:solidFill>
                <a:latin typeface="Gill Sans MT"/>
                <a:cs typeface="Gill Sans MT"/>
              </a:rPr>
              <a:t>programme</a:t>
            </a:r>
            <a:r>
              <a:rPr sz="3550" spc="-3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550" spc="-130" dirty="0">
                <a:solidFill>
                  <a:srgbClr val="FFFFFF"/>
                </a:solidFill>
                <a:latin typeface="Gill Sans MT"/>
                <a:cs typeface="Gill Sans MT"/>
              </a:rPr>
              <a:t>experience</a:t>
            </a:r>
            <a:r>
              <a:rPr sz="3550" spc="-3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550" spc="175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3550" spc="-3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550" spc="-40" dirty="0">
                <a:solidFill>
                  <a:srgbClr val="FFFFFF"/>
                </a:solidFill>
                <a:latin typeface="Gill Sans MT"/>
                <a:cs typeface="Gill Sans MT"/>
              </a:rPr>
              <a:t>variety</a:t>
            </a:r>
            <a:r>
              <a:rPr sz="3550" spc="-3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550" spc="-100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3550" spc="-3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550" spc="-15" dirty="0">
                <a:solidFill>
                  <a:srgbClr val="FFFFFF"/>
                </a:solidFill>
                <a:latin typeface="Gill Sans MT"/>
                <a:cs typeface="Gill Sans MT"/>
              </a:rPr>
              <a:t>benefits,</a:t>
            </a:r>
            <a:r>
              <a:rPr sz="3550" spc="-3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550" spc="-40" dirty="0">
                <a:solidFill>
                  <a:srgbClr val="FFFFFF"/>
                </a:solidFill>
                <a:latin typeface="Gill Sans MT"/>
                <a:cs typeface="Gill Sans MT"/>
              </a:rPr>
              <a:t>namely:</a:t>
            </a:r>
            <a:endParaRPr sz="3550" dirty="0">
              <a:latin typeface="Gill Sans MT"/>
              <a:cs typeface="Gill Sans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26646" y="2665907"/>
            <a:ext cx="3291840" cy="950594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>
              <a:lnSpc>
                <a:spcPts val="3360"/>
              </a:lnSpc>
              <a:spcBef>
                <a:spcPts val="675"/>
              </a:spcBef>
            </a:pPr>
            <a:r>
              <a:rPr sz="3250" spc="-725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r>
              <a:rPr sz="3250" spc="-325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3250" spc="-8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3250" spc="-9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3250" spc="-45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3250" spc="-32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250" spc="-160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sz="3250" spc="-95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3250" spc="15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3250" spc="-45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3250" spc="-75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3250" spc="-65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3250" spc="160">
                <a:solidFill>
                  <a:srgbClr val="FFFFFF"/>
                </a:solidFill>
                <a:latin typeface="Gill Sans MT"/>
                <a:cs typeface="Gill Sans MT"/>
              </a:rPr>
              <a:t>ss  </a:t>
            </a:r>
            <a:r>
              <a:rPr sz="3250" spc="-6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3250" spc="-25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3250" spc="-32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3250" spc="90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r>
              <a:rPr sz="3250" spc="-265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3250" spc="11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3250" spc="-204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3250" spc="-20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3250" spc="-55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3250" spc="-32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250" spc="-3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3250" spc="185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3250" spc="-32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250" spc="-12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3250" spc="11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3250" spc="-175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3250" spc="-55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3250" spc="-32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250" spc="-9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endParaRPr sz="3250">
              <a:latin typeface="Gill Sans MT"/>
              <a:cs typeface="Gill Sans MT"/>
            </a:endParaRPr>
          </a:p>
        </p:txBody>
      </p:sp>
      <p:pic>
        <p:nvPicPr>
          <p:cNvPr id="26" name="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9330" y="3769518"/>
            <a:ext cx="2352372" cy="1430222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839358" y="6400643"/>
            <a:ext cx="2647950" cy="1206500"/>
          </a:xfrm>
          <a:custGeom>
            <a:avLst/>
            <a:gdLst/>
            <a:ahLst/>
            <a:cxnLst/>
            <a:rect l="l" t="t" r="r" b="b"/>
            <a:pathLst>
              <a:path w="2647950" h="1206500">
                <a:moveTo>
                  <a:pt x="2647709" y="0"/>
                </a:moveTo>
                <a:lnTo>
                  <a:pt x="0" y="0"/>
                </a:lnTo>
                <a:lnTo>
                  <a:pt x="0" y="1206245"/>
                </a:lnTo>
                <a:lnTo>
                  <a:pt x="2647709" y="1206245"/>
                </a:lnTo>
                <a:lnTo>
                  <a:pt x="2647709" y="0"/>
                </a:lnTo>
                <a:close/>
              </a:path>
            </a:pathLst>
          </a:custGeom>
          <a:solidFill>
            <a:srgbClr val="758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826646" y="5548478"/>
            <a:ext cx="257556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600" spc="-19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5600" spc="-245">
                <a:solidFill>
                  <a:srgbClr val="FFFFFF"/>
                </a:solidFill>
                <a:latin typeface="Gill Sans MT"/>
                <a:cs typeface="Gill Sans MT"/>
              </a:rPr>
              <a:t>ta</a:t>
            </a:r>
            <a:r>
              <a:rPr sz="5600" spc="5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5600" spc="-22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5600" spc="-204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5600" spc="-20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5600" spc="-555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5600" spc="-125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5600" spc="-6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endParaRPr sz="5600">
              <a:latin typeface="Gill Sans MT"/>
              <a:cs typeface="Gill Sans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26646" y="6088273"/>
            <a:ext cx="2647950" cy="1648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650" b="1" spc="-1095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sz="10650" b="1" spc="-124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sz="10650" b="1" spc="-116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sz="10650" b="1" spc="-844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1065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232387" y="6889204"/>
            <a:ext cx="2235835" cy="1626870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marR="5080" indent="4445" algn="ctr">
              <a:lnSpc>
                <a:spcPts val="3030"/>
              </a:lnSpc>
              <a:spcBef>
                <a:spcPts val="615"/>
              </a:spcBef>
            </a:pPr>
            <a:r>
              <a:rPr sz="2900" spc="-100">
                <a:solidFill>
                  <a:srgbClr val="FFFFFF"/>
                </a:solidFill>
                <a:latin typeface="Gill Sans MT"/>
                <a:cs typeface="Gill Sans MT"/>
              </a:rPr>
              <a:t>Reduced </a:t>
            </a:r>
            <a:r>
              <a:rPr sz="2900" spc="-95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00" spc="-8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900" spc="-5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900" spc="-8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900" spc="-22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900" spc="130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r>
              <a:rPr sz="2900" spc="140">
                <a:solidFill>
                  <a:srgbClr val="FFFFFF"/>
                </a:solidFill>
                <a:latin typeface="Gill Sans MT"/>
                <a:cs typeface="Gill Sans MT"/>
              </a:rPr>
              <a:t>y</a:t>
            </a:r>
            <a:r>
              <a:rPr sz="2900" spc="-28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00" spc="-95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sz="2900" spc="-30">
                <a:solidFill>
                  <a:srgbClr val="FFFFFF"/>
                </a:solidFill>
                <a:latin typeface="Gill Sans MT"/>
                <a:cs typeface="Gill Sans MT"/>
              </a:rPr>
              <a:t>il</a:t>
            </a:r>
            <a:r>
              <a:rPr sz="2900" spc="-2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900" spc="175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900" spc="-28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00" spc="11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900" spc="-80">
                <a:solidFill>
                  <a:srgbClr val="FFFFFF"/>
                </a:solidFill>
                <a:latin typeface="Gill Sans MT"/>
                <a:cs typeface="Gill Sans MT"/>
              </a:rPr>
              <a:t>nd  </a:t>
            </a:r>
            <a:r>
              <a:rPr sz="2900" spc="-30">
                <a:solidFill>
                  <a:srgbClr val="FFFFFF"/>
                </a:solidFill>
                <a:latin typeface="Gill Sans MT"/>
                <a:cs typeface="Gill Sans MT"/>
              </a:rPr>
              <a:t>maintenance </a:t>
            </a:r>
            <a:r>
              <a:rPr sz="2900" spc="-25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00" spc="10">
                <a:solidFill>
                  <a:srgbClr val="FFFFFF"/>
                </a:solidFill>
                <a:latin typeface="Gill Sans MT"/>
                <a:cs typeface="Gill Sans MT"/>
              </a:rPr>
              <a:t>costs</a:t>
            </a:r>
            <a:endParaRPr sz="2900">
              <a:latin typeface="Gill Sans MT"/>
              <a:cs typeface="Gill Sans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382233" y="6907490"/>
            <a:ext cx="1450340" cy="124269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marR="5080" indent="-635" algn="ctr">
              <a:lnSpc>
                <a:spcPts val="3030"/>
              </a:lnSpc>
              <a:spcBef>
                <a:spcPts val="615"/>
              </a:spcBef>
            </a:pPr>
            <a:r>
              <a:rPr sz="2900" spc="-100">
                <a:solidFill>
                  <a:srgbClr val="FFFFFF"/>
                </a:solidFill>
                <a:latin typeface="Gill Sans MT"/>
                <a:cs typeface="Gill Sans MT"/>
              </a:rPr>
              <a:t>Reduced </a:t>
            </a:r>
            <a:r>
              <a:rPr sz="2900" spc="-95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00" spc="-85">
                <a:solidFill>
                  <a:srgbClr val="FFFFFF"/>
                </a:solidFill>
                <a:latin typeface="Gill Sans MT"/>
                <a:cs typeface="Gill Sans MT"/>
              </a:rPr>
              <a:t>carbon </a:t>
            </a:r>
            <a:r>
              <a:rPr sz="2900" spc="-80">
                <a:solidFill>
                  <a:srgbClr val="FFFFFF"/>
                </a:solidFill>
                <a:latin typeface="Gill Sans MT"/>
                <a:cs typeface="Gill Sans MT"/>
              </a:rPr>
              <a:t> e</a:t>
            </a:r>
            <a:r>
              <a:rPr sz="2900" spc="-17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900" spc="35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900" spc="12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900" spc="85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900" spc="3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900" spc="-17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900" spc="-15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900" spc="175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endParaRPr sz="2900">
              <a:latin typeface="Gill Sans MT"/>
              <a:cs typeface="Gill Sans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2231107" y="6887441"/>
            <a:ext cx="1237615" cy="1626870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065" marR="5080" algn="ctr">
              <a:lnSpc>
                <a:spcPts val="3030"/>
              </a:lnSpc>
              <a:spcBef>
                <a:spcPts val="615"/>
              </a:spcBef>
            </a:pPr>
            <a:r>
              <a:rPr sz="2900" spc="-295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900" spc="-6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900" spc="-80">
                <a:solidFill>
                  <a:srgbClr val="FFFFFF"/>
                </a:solidFill>
                <a:latin typeface="Gill Sans MT"/>
                <a:cs typeface="Gill Sans MT"/>
              </a:rPr>
              <a:t>du</a:t>
            </a:r>
            <a:r>
              <a:rPr sz="2900" spc="-45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900" spc="-60">
                <a:solidFill>
                  <a:srgbClr val="FFFFFF"/>
                </a:solidFill>
                <a:latin typeface="Gill Sans MT"/>
                <a:cs typeface="Gill Sans MT"/>
              </a:rPr>
              <a:t>ed  </a:t>
            </a:r>
            <a:r>
              <a:rPr sz="2900" spc="-25">
                <a:solidFill>
                  <a:srgbClr val="FFFFFF"/>
                </a:solidFill>
                <a:latin typeface="Gill Sans MT"/>
                <a:cs typeface="Gill Sans MT"/>
              </a:rPr>
              <a:t>waste </a:t>
            </a:r>
            <a:r>
              <a:rPr sz="2900" spc="-2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00" spc="-10">
                <a:solidFill>
                  <a:srgbClr val="FFFFFF"/>
                </a:solidFill>
                <a:latin typeface="Gill Sans MT"/>
                <a:cs typeface="Gill Sans MT"/>
              </a:rPr>
              <a:t>disposal </a:t>
            </a:r>
            <a:r>
              <a:rPr sz="2900" spc="-795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00" spc="10">
                <a:solidFill>
                  <a:srgbClr val="FFFFFF"/>
                </a:solidFill>
                <a:latin typeface="Gill Sans MT"/>
                <a:cs typeface="Gill Sans MT"/>
              </a:rPr>
              <a:t>costs</a:t>
            </a:r>
            <a:endParaRPr sz="2900">
              <a:latin typeface="Gill Sans MT"/>
              <a:cs typeface="Gill Sans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6834978" y="6877365"/>
            <a:ext cx="2449830" cy="162750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 algn="ctr">
              <a:lnSpc>
                <a:spcPct val="87000"/>
              </a:lnSpc>
              <a:spcBef>
                <a:spcPts val="590"/>
              </a:spcBef>
            </a:pPr>
            <a:r>
              <a:rPr sz="2900" spc="-35">
                <a:solidFill>
                  <a:srgbClr val="FFFFFF"/>
                </a:solidFill>
                <a:latin typeface="Gill Sans MT"/>
                <a:cs typeface="Gill Sans MT"/>
              </a:rPr>
              <a:t>Increased </a:t>
            </a:r>
            <a:r>
              <a:rPr sz="2900" spc="-3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00" spc="-15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900" spc="-28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900" spc="-165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900" spc="-75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2900" spc="-2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900" spc="-65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90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900" spc="-65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900" spc="15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900" spc="-15">
                <a:solidFill>
                  <a:srgbClr val="FFFFFF"/>
                </a:solidFill>
                <a:latin typeface="Gill Sans MT"/>
                <a:cs typeface="Gill Sans MT"/>
              </a:rPr>
              <a:t>v</a:t>
            </a:r>
            <a:r>
              <a:rPr sz="2900" spc="-7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900" spc="-6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900" spc="-45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900" spc="18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900" spc="17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900" spc="10">
                <a:solidFill>
                  <a:srgbClr val="FFFFFF"/>
                </a:solidFill>
                <a:latin typeface="Gill Sans MT"/>
                <a:cs typeface="Gill Sans MT"/>
              </a:rPr>
              <a:t>,  </a:t>
            </a:r>
            <a:r>
              <a:rPr sz="2900" spc="-35">
                <a:solidFill>
                  <a:srgbClr val="FFFFFF"/>
                </a:solidFill>
                <a:latin typeface="Gill Sans MT"/>
                <a:cs typeface="Gill Sans MT"/>
              </a:rPr>
              <a:t>profitability,</a:t>
            </a:r>
            <a:endParaRPr sz="2900">
              <a:latin typeface="Gill Sans MT"/>
              <a:cs typeface="Gill Sans MT"/>
            </a:endParaRPr>
          </a:p>
          <a:p>
            <a:pPr algn="ctr">
              <a:lnSpc>
                <a:spcPts val="3025"/>
              </a:lnSpc>
            </a:pPr>
            <a:r>
              <a:rPr sz="2900" spc="11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900" spc="-9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900" spc="-5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900" spc="-28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00" spc="-4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900" spc="165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r>
              <a:rPr sz="2900" spc="45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r>
              <a:rPr sz="2900" spc="2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900" spc="-3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900" spc="-55">
                <a:solidFill>
                  <a:srgbClr val="FFFFFF"/>
                </a:solidFill>
                <a:latin typeface="Gill Sans MT"/>
                <a:cs typeface="Gill Sans MT"/>
              </a:rPr>
              <a:t>ie</a:t>
            </a:r>
            <a:r>
              <a:rPr sz="2900" spc="-5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900" spc="-15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900" spc="140">
                <a:solidFill>
                  <a:srgbClr val="FFFFFF"/>
                </a:solidFill>
                <a:latin typeface="Gill Sans MT"/>
                <a:cs typeface="Gill Sans MT"/>
              </a:rPr>
              <a:t>y</a:t>
            </a:r>
            <a:endParaRPr sz="2900">
              <a:latin typeface="Gill Sans MT"/>
              <a:cs typeface="Gill Sans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4893580" y="6889189"/>
            <a:ext cx="1491615" cy="1242060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marR="5080" indent="73660" algn="just">
              <a:lnSpc>
                <a:spcPts val="3030"/>
              </a:lnSpc>
              <a:spcBef>
                <a:spcPts val="615"/>
              </a:spcBef>
            </a:pPr>
            <a:r>
              <a:rPr sz="2900" spc="-120">
                <a:solidFill>
                  <a:srgbClr val="FFFFFF"/>
                </a:solidFill>
                <a:latin typeface="Gill Sans MT"/>
                <a:cs typeface="Gill Sans MT"/>
              </a:rPr>
              <a:t>Improved </a:t>
            </a:r>
            <a:r>
              <a:rPr sz="2900" spc="-795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00" spc="-125">
                <a:solidFill>
                  <a:srgbClr val="FFFFFF"/>
                </a:solidFill>
                <a:latin typeface="Gill Sans MT"/>
                <a:cs typeface="Gill Sans MT"/>
              </a:rPr>
              <a:t>working </a:t>
            </a:r>
            <a:r>
              <a:rPr sz="2900" spc="-12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00" spc="-15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900" spc="-28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900" spc="-55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900" spc="-125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900" spc="25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900" spc="-9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900" spc="-11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900" spc="-204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900" spc="-4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900" spc="175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endParaRPr sz="2900">
              <a:latin typeface="Gill Sans MT"/>
              <a:cs typeface="Gill Sans MT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6303117" y="3996183"/>
            <a:ext cx="2099310" cy="2685415"/>
            <a:chOff x="6303117" y="3996183"/>
            <a:chExt cx="2099310" cy="2685415"/>
          </a:xfrm>
        </p:grpSpPr>
        <p:sp>
          <p:nvSpPr>
            <p:cNvPr id="37" name="object 37"/>
            <p:cNvSpPr/>
            <p:nvPr/>
          </p:nvSpPr>
          <p:spPr>
            <a:xfrm>
              <a:off x="6303117" y="3996183"/>
              <a:ext cx="2099310" cy="2685415"/>
            </a:xfrm>
            <a:custGeom>
              <a:avLst/>
              <a:gdLst/>
              <a:ahLst/>
              <a:cxnLst/>
              <a:rect l="l" t="t" r="r" b="b"/>
              <a:pathLst>
                <a:path w="2099309" h="2685415">
                  <a:moveTo>
                    <a:pt x="1629826" y="0"/>
                  </a:moveTo>
                  <a:lnTo>
                    <a:pt x="476354" y="0"/>
                  </a:lnTo>
                  <a:lnTo>
                    <a:pt x="487775" y="1599720"/>
                  </a:lnTo>
                  <a:lnTo>
                    <a:pt x="0" y="1599720"/>
                  </a:lnTo>
                  <a:lnTo>
                    <a:pt x="1049496" y="2685254"/>
                  </a:lnTo>
                  <a:lnTo>
                    <a:pt x="2098981" y="1599720"/>
                  </a:lnTo>
                  <a:lnTo>
                    <a:pt x="1611180" y="1599720"/>
                  </a:lnTo>
                  <a:lnTo>
                    <a:pt x="16298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946626" y="5179724"/>
              <a:ext cx="812165" cy="814069"/>
            </a:xfrm>
            <a:custGeom>
              <a:avLst/>
              <a:gdLst/>
              <a:ahLst/>
              <a:cxnLst/>
              <a:rect l="l" t="t" r="r" b="b"/>
              <a:pathLst>
                <a:path w="812165" h="814070">
                  <a:moveTo>
                    <a:pt x="250068" y="420565"/>
                  </a:moveTo>
                  <a:lnTo>
                    <a:pt x="34187" y="636935"/>
                  </a:lnTo>
                  <a:lnTo>
                    <a:pt x="15648" y="664916"/>
                  </a:lnTo>
                  <a:lnTo>
                    <a:pt x="9469" y="696743"/>
                  </a:lnTo>
                  <a:lnTo>
                    <a:pt x="15648" y="728568"/>
                  </a:lnTo>
                  <a:lnTo>
                    <a:pt x="34187" y="756542"/>
                  </a:lnTo>
                  <a:lnTo>
                    <a:pt x="66605" y="789035"/>
                  </a:lnTo>
                  <a:lnTo>
                    <a:pt x="94522" y="807617"/>
                  </a:lnTo>
                  <a:lnTo>
                    <a:pt x="126275" y="813811"/>
                  </a:lnTo>
                  <a:lnTo>
                    <a:pt x="158026" y="807617"/>
                  </a:lnTo>
                  <a:lnTo>
                    <a:pt x="185936" y="789035"/>
                  </a:lnTo>
                  <a:lnTo>
                    <a:pt x="227672" y="747208"/>
                  </a:lnTo>
                  <a:lnTo>
                    <a:pt x="151343" y="747208"/>
                  </a:lnTo>
                  <a:lnTo>
                    <a:pt x="144993" y="745968"/>
                  </a:lnTo>
                  <a:lnTo>
                    <a:pt x="139407" y="742256"/>
                  </a:lnTo>
                  <a:lnTo>
                    <a:pt x="135697" y="736659"/>
                  </a:lnTo>
                  <a:lnTo>
                    <a:pt x="134460" y="730294"/>
                  </a:lnTo>
                  <a:lnTo>
                    <a:pt x="135697" y="723929"/>
                  </a:lnTo>
                  <a:lnTo>
                    <a:pt x="139407" y="718332"/>
                  </a:lnTo>
                  <a:lnTo>
                    <a:pt x="169137" y="688534"/>
                  </a:lnTo>
                  <a:lnTo>
                    <a:pt x="92797" y="688534"/>
                  </a:lnTo>
                  <a:lnTo>
                    <a:pt x="86447" y="687294"/>
                  </a:lnTo>
                  <a:lnTo>
                    <a:pt x="80867" y="683577"/>
                  </a:lnTo>
                  <a:lnTo>
                    <a:pt x="77156" y="677980"/>
                  </a:lnTo>
                  <a:lnTo>
                    <a:pt x="75919" y="671615"/>
                  </a:lnTo>
                  <a:lnTo>
                    <a:pt x="77156" y="665250"/>
                  </a:lnTo>
                  <a:lnTo>
                    <a:pt x="80867" y="659653"/>
                  </a:lnTo>
                  <a:lnTo>
                    <a:pt x="283931" y="456137"/>
                  </a:lnTo>
                  <a:lnTo>
                    <a:pt x="250068" y="420565"/>
                  </a:lnTo>
                  <a:close/>
                </a:path>
                <a:path w="812165" h="814070">
                  <a:moveTo>
                    <a:pt x="490831" y="365492"/>
                  </a:moveTo>
                  <a:lnTo>
                    <a:pt x="244288" y="365492"/>
                  </a:lnTo>
                  <a:lnTo>
                    <a:pt x="641897" y="783180"/>
                  </a:lnTo>
                  <a:lnTo>
                    <a:pt x="656907" y="796116"/>
                  </a:lnTo>
                  <a:lnTo>
                    <a:pt x="673906" y="805657"/>
                  </a:lnTo>
                  <a:lnTo>
                    <a:pt x="692460" y="811616"/>
                  </a:lnTo>
                  <a:lnTo>
                    <a:pt x="712135" y="813801"/>
                  </a:lnTo>
                  <a:lnTo>
                    <a:pt x="731855" y="812080"/>
                  </a:lnTo>
                  <a:lnTo>
                    <a:pt x="767756" y="797423"/>
                  </a:lnTo>
                  <a:lnTo>
                    <a:pt x="795619" y="769498"/>
                  </a:lnTo>
                  <a:lnTo>
                    <a:pt x="801056" y="759212"/>
                  </a:lnTo>
                  <a:lnTo>
                    <a:pt x="711840" y="759212"/>
                  </a:lnTo>
                  <a:lnTo>
                    <a:pt x="694658" y="755862"/>
                  </a:lnTo>
                  <a:lnTo>
                    <a:pt x="679554" y="745812"/>
                  </a:lnTo>
                  <a:lnTo>
                    <a:pt x="669525" y="730675"/>
                  </a:lnTo>
                  <a:lnTo>
                    <a:pt x="666182" y="713456"/>
                  </a:lnTo>
                  <a:lnTo>
                    <a:pt x="669525" y="696238"/>
                  </a:lnTo>
                  <a:lnTo>
                    <a:pt x="679554" y="681101"/>
                  </a:lnTo>
                  <a:lnTo>
                    <a:pt x="694658" y="671051"/>
                  </a:lnTo>
                  <a:lnTo>
                    <a:pt x="711840" y="667701"/>
                  </a:lnTo>
                  <a:lnTo>
                    <a:pt x="799517" y="667701"/>
                  </a:lnTo>
                  <a:lnTo>
                    <a:pt x="794316" y="658397"/>
                  </a:lnTo>
                  <a:lnTo>
                    <a:pt x="781407" y="643356"/>
                  </a:lnTo>
                  <a:lnTo>
                    <a:pt x="490831" y="365492"/>
                  </a:lnTo>
                  <a:close/>
                </a:path>
                <a:path w="812165" h="814070">
                  <a:moveTo>
                    <a:pt x="799517" y="667701"/>
                  </a:moveTo>
                  <a:lnTo>
                    <a:pt x="711840" y="667701"/>
                  </a:lnTo>
                  <a:lnTo>
                    <a:pt x="729022" y="671051"/>
                  </a:lnTo>
                  <a:lnTo>
                    <a:pt x="744126" y="681101"/>
                  </a:lnTo>
                  <a:lnTo>
                    <a:pt x="754155" y="696238"/>
                  </a:lnTo>
                  <a:lnTo>
                    <a:pt x="757498" y="713456"/>
                  </a:lnTo>
                  <a:lnTo>
                    <a:pt x="754155" y="730675"/>
                  </a:lnTo>
                  <a:lnTo>
                    <a:pt x="744126" y="745812"/>
                  </a:lnTo>
                  <a:lnTo>
                    <a:pt x="729022" y="755862"/>
                  </a:lnTo>
                  <a:lnTo>
                    <a:pt x="711840" y="759212"/>
                  </a:lnTo>
                  <a:lnTo>
                    <a:pt x="801056" y="759212"/>
                  </a:lnTo>
                  <a:lnTo>
                    <a:pt x="804738" y="752246"/>
                  </a:lnTo>
                  <a:lnTo>
                    <a:pt x="810246" y="733517"/>
                  </a:lnTo>
                  <a:lnTo>
                    <a:pt x="811965" y="713745"/>
                  </a:lnTo>
                  <a:lnTo>
                    <a:pt x="809784" y="694025"/>
                  </a:lnTo>
                  <a:lnTo>
                    <a:pt x="803838" y="675431"/>
                  </a:lnTo>
                  <a:lnTo>
                    <a:pt x="799517" y="667701"/>
                  </a:lnTo>
                  <a:close/>
                </a:path>
                <a:path w="812165" h="814070">
                  <a:moveTo>
                    <a:pt x="364397" y="540674"/>
                  </a:moveTo>
                  <a:lnTo>
                    <a:pt x="163268" y="742256"/>
                  </a:lnTo>
                  <a:lnTo>
                    <a:pt x="157690" y="745972"/>
                  </a:lnTo>
                  <a:lnTo>
                    <a:pt x="151343" y="747208"/>
                  </a:lnTo>
                  <a:lnTo>
                    <a:pt x="227672" y="747208"/>
                  </a:lnTo>
                  <a:lnTo>
                    <a:pt x="398260" y="576246"/>
                  </a:lnTo>
                  <a:lnTo>
                    <a:pt x="364397" y="540674"/>
                  </a:lnTo>
                  <a:close/>
                </a:path>
                <a:path w="812165" h="814070">
                  <a:moveTo>
                    <a:pt x="307226" y="480613"/>
                  </a:moveTo>
                  <a:lnTo>
                    <a:pt x="104728" y="683577"/>
                  </a:lnTo>
                  <a:lnTo>
                    <a:pt x="99148" y="687294"/>
                  </a:lnTo>
                  <a:lnTo>
                    <a:pt x="92797" y="688534"/>
                  </a:lnTo>
                  <a:lnTo>
                    <a:pt x="169137" y="688534"/>
                  </a:lnTo>
                  <a:lnTo>
                    <a:pt x="341089" y="516185"/>
                  </a:lnTo>
                  <a:lnTo>
                    <a:pt x="307226" y="480613"/>
                  </a:lnTo>
                  <a:close/>
                </a:path>
                <a:path w="812165" h="814070">
                  <a:moveTo>
                    <a:pt x="5552" y="141834"/>
                  </a:moveTo>
                  <a:lnTo>
                    <a:pt x="0" y="188869"/>
                  </a:lnTo>
                  <a:lnTo>
                    <a:pt x="6340" y="235822"/>
                  </a:lnTo>
                  <a:lnTo>
                    <a:pt x="24578" y="280253"/>
                  </a:lnTo>
                  <a:lnTo>
                    <a:pt x="54719" y="319718"/>
                  </a:lnTo>
                  <a:lnTo>
                    <a:pt x="96891" y="351487"/>
                  </a:lnTo>
                  <a:lnTo>
                    <a:pt x="144509" y="369698"/>
                  </a:lnTo>
                  <a:lnTo>
                    <a:pt x="194623" y="374363"/>
                  </a:lnTo>
                  <a:lnTo>
                    <a:pt x="244288" y="365492"/>
                  </a:lnTo>
                  <a:lnTo>
                    <a:pt x="490831" y="365492"/>
                  </a:lnTo>
                  <a:lnTo>
                    <a:pt x="392557" y="271518"/>
                  </a:lnTo>
                  <a:lnTo>
                    <a:pt x="146590" y="271518"/>
                  </a:lnTo>
                  <a:lnTo>
                    <a:pt x="136007" y="269454"/>
                  </a:lnTo>
                  <a:lnTo>
                    <a:pt x="126704" y="263263"/>
                  </a:lnTo>
                  <a:lnTo>
                    <a:pt x="5552" y="141834"/>
                  </a:lnTo>
                  <a:close/>
                </a:path>
                <a:path w="812165" h="814070">
                  <a:moveTo>
                    <a:pt x="757143" y="18986"/>
                  </a:moveTo>
                  <a:lnTo>
                    <a:pt x="669753" y="82653"/>
                  </a:lnTo>
                  <a:lnTo>
                    <a:pt x="645440" y="129922"/>
                  </a:lnTo>
                  <a:lnTo>
                    <a:pt x="473550" y="302215"/>
                  </a:lnTo>
                  <a:lnTo>
                    <a:pt x="520996" y="347587"/>
                  </a:lnTo>
                  <a:lnTo>
                    <a:pt x="691805" y="176401"/>
                  </a:lnTo>
                  <a:lnTo>
                    <a:pt x="738974" y="152024"/>
                  </a:lnTo>
                  <a:lnTo>
                    <a:pt x="802491" y="64446"/>
                  </a:lnTo>
                  <a:lnTo>
                    <a:pt x="757143" y="18986"/>
                  </a:lnTo>
                  <a:close/>
                </a:path>
                <a:path w="812165" h="814070">
                  <a:moveTo>
                    <a:pt x="188446" y="0"/>
                  </a:moveTo>
                  <a:lnTo>
                    <a:pt x="141518" y="5566"/>
                  </a:lnTo>
                  <a:lnTo>
                    <a:pt x="262658" y="126995"/>
                  </a:lnTo>
                  <a:lnTo>
                    <a:pt x="268842" y="136318"/>
                  </a:lnTo>
                  <a:lnTo>
                    <a:pt x="270904" y="146923"/>
                  </a:lnTo>
                  <a:lnTo>
                    <a:pt x="268842" y="157528"/>
                  </a:lnTo>
                  <a:lnTo>
                    <a:pt x="262658" y="166851"/>
                  </a:lnTo>
                  <a:lnTo>
                    <a:pt x="166485" y="263263"/>
                  </a:lnTo>
                  <a:lnTo>
                    <a:pt x="157175" y="269454"/>
                  </a:lnTo>
                  <a:lnTo>
                    <a:pt x="146590" y="271518"/>
                  </a:lnTo>
                  <a:lnTo>
                    <a:pt x="392557" y="271518"/>
                  </a:lnTo>
                  <a:lnTo>
                    <a:pt x="364661" y="244842"/>
                  </a:lnTo>
                  <a:lnTo>
                    <a:pt x="373516" y="195069"/>
                  </a:lnTo>
                  <a:lnTo>
                    <a:pt x="368861" y="144839"/>
                  </a:lnTo>
                  <a:lnTo>
                    <a:pt x="350688" y="97109"/>
                  </a:lnTo>
                  <a:lnTo>
                    <a:pt x="318987" y="54834"/>
                  </a:lnTo>
                  <a:lnTo>
                    <a:pt x="279615" y="24630"/>
                  </a:lnTo>
                  <a:lnTo>
                    <a:pt x="235290" y="6353"/>
                  </a:lnTo>
                  <a:lnTo>
                    <a:pt x="188446" y="0"/>
                  </a:lnTo>
                  <a:close/>
                </a:path>
              </a:pathLst>
            </a:custGeom>
            <a:solidFill>
              <a:srgbClr val="6E8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9057604" y="4012278"/>
            <a:ext cx="2099310" cy="2685415"/>
            <a:chOff x="9057604" y="4012278"/>
            <a:chExt cx="2099310" cy="2685415"/>
          </a:xfrm>
        </p:grpSpPr>
        <p:sp>
          <p:nvSpPr>
            <p:cNvPr id="40" name="object 40"/>
            <p:cNvSpPr/>
            <p:nvPr/>
          </p:nvSpPr>
          <p:spPr>
            <a:xfrm>
              <a:off x="9057604" y="4012278"/>
              <a:ext cx="2099310" cy="2685415"/>
            </a:xfrm>
            <a:custGeom>
              <a:avLst/>
              <a:gdLst/>
              <a:ahLst/>
              <a:cxnLst/>
              <a:rect l="l" t="t" r="r" b="b"/>
              <a:pathLst>
                <a:path w="2099309" h="2685415">
                  <a:moveTo>
                    <a:pt x="1629826" y="0"/>
                  </a:moveTo>
                  <a:lnTo>
                    <a:pt x="476354" y="0"/>
                  </a:lnTo>
                  <a:lnTo>
                    <a:pt x="487775" y="1599720"/>
                  </a:lnTo>
                  <a:lnTo>
                    <a:pt x="0" y="1599720"/>
                  </a:lnTo>
                  <a:lnTo>
                    <a:pt x="1049496" y="2685254"/>
                  </a:lnTo>
                  <a:lnTo>
                    <a:pt x="2098981" y="1599720"/>
                  </a:lnTo>
                  <a:lnTo>
                    <a:pt x="1611180" y="1599720"/>
                  </a:lnTo>
                  <a:lnTo>
                    <a:pt x="16298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668878" y="5158593"/>
              <a:ext cx="917575" cy="822960"/>
            </a:xfrm>
            <a:custGeom>
              <a:avLst/>
              <a:gdLst/>
              <a:ahLst/>
              <a:cxnLst/>
              <a:rect l="l" t="t" r="r" b="b"/>
              <a:pathLst>
                <a:path w="917575" h="822960">
                  <a:moveTo>
                    <a:pt x="801471" y="46583"/>
                  </a:moveTo>
                  <a:lnTo>
                    <a:pt x="788238" y="38493"/>
                  </a:lnTo>
                  <a:lnTo>
                    <a:pt x="739711" y="14655"/>
                  </a:lnTo>
                  <a:lnTo>
                    <a:pt x="691845" y="1409"/>
                  </a:lnTo>
                  <a:lnTo>
                    <a:pt x="644588" y="0"/>
                  </a:lnTo>
                  <a:lnTo>
                    <a:pt x="597877" y="11645"/>
                  </a:lnTo>
                  <a:lnTo>
                    <a:pt x="551649" y="37566"/>
                  </a:lnTo>
                  <a:lnTo>
                    <a:pt x="530199" y="44030"/>
                  </a:lnTo>
                  <a:lnTo>
                    <a:pt x="506653" y="38798"/>
                  </a:lnTo>
                  <a:lnTo>
                    <a:pt x="479844" y="30403"/>
                  </a:lnTo>
                  <a:lnTo>
                    <a:pt x="448564" y="27368"/>
                  </a:lnTo>
                  <a:lnTo>
                    <a:pt x="411657" y="38214"/>
                  </a:lnTo>
                  <a:lnTo>
                    <a:pt x="367919" y="71475"/>
                  </a:lnTo>
                  <a:lnTo>
                    <a:pt x="330009" y="48844"/>
                  </a:lnTo>
                  <a:lnTo>
                    <a:pt x="293992" y="35775"/>
                  </a:lnTo>
                  <a:lnTo>
                    <a:pt x="260273" y="31318"/>
                  </a:lnTo>
                  <a:lnTo>
                    <a:pt x="229247" y="34467"/>
                  </a:lnTo>
                  <a:lnTo>
                    <a:pt x="176834" y="59778"/>
                  </a:lnTo>
                  <a:lnTo>
                    <a:pt x="139954" y="103911"/>
                  </a:lnTo>
                  <a:lnTo>
                    <a:pt x="121780" y="159118"/>
                  </a:lnTo>
                  <a:lnTo>
                    <a:pt x="120700" y="188442"/>
                  </a:lnTo>
                  <a:lnTo>
                    <a:pt x="125488" y="217627"/>
                  </a:lnTo>
                  <a:lnTo>
                    <a:pt x="154254" y="271653"/>
                  </a:lnTo>
                  <a:lnTo>
                    <a:pt x="211277" y="313423"/>
                  </a:lnTo>
                  <a:lnTo>
                    <a:pt x="279552" y="326783"/>
                  </a:lnTo>
                  <a:lnTo>
                    <a:pt x="317817" y="318376"/>
                  </a:lnTo>
                  <a:lnTo>
                    <a:pt x="356895" y="295922"/>
                  </a:lnTo>
                  <a:lnTo>
                    <a:pt x="395376" y="256387"/>
                  </a:lnTo>
                  <a:lnTo>
                    <a:pt x="451612" y="269468"/>
                  </a:lnTo>
                  <a:lnTo>
                    <a:pt x="493687" y="266014"/>
                  </a:lnTo>
                  <a:lnTo>
                    <a:pt x="525284" y="250202"/>
                  </a:lnTo>
                  <a:lnTo>
                    <a:pt x="550100" y="226199"/>
                  </a:lnTo>
                  <a:lnTo>
                    <a:pt x="571817" y="198196"/>
                  </a:lnTo>
                  <a:lnTo>
                    <a:pt x="594144" y="170357"/>
                  </a:lnTo>
                  <a:lnTo>
                    <a:pt x="637971" y="132524"/>
                  </a:lnTo>
                  <a:lnTo>
                    <a:pt x="679564" y="114439"/>
                  </a:lnTo>
                  <a:lnTo>
                    <a:pt x="716381" y="112991"/>
                  </a:lnTo>
                  <a:lnTo>
                    <a:pt x="745909" y="125018"/>
                  </a:lnTo>
                  <a:lnTo>
                    <a:pt x="801471" y="46583"/>
                  </a:lnTo>
                  <a:close/>
                </a:path>
                <a:path w="917575" h="822960">
                  <a:moveTo>
                    <a:pt x="917028" y="799185"/>
                  </a:moveTo>
                  <a:lnTo>
                    <a:pt x="914869" y="683310"/>
                  </a:lnTo>
                  <a:lnTo>
                    <a:pt x="913980" y="635927"/>
                  </a:lnTo>
                  <a:lnTo>
                    <a:pt x="913485" y="609269"/>
                  </a:lnTo>
                  <a:lnTo>
                    <a:pt x="912609" y="561886"/>
                  </a:lnTo>
                  <a:lnTo>
                    <a:pt x="911644" y="509778"/>
                  </a:lnTo>
                  <a:lnTo>
                    <a:pt x="907986" y="313715"/>
                  </a:lnTo>
                  <a:lnTo>
                    <a:pt x="906995" y="262851"/>
                  </a:lnTo>
                  <a:lnTo>
                    <a:pt x="904976" y="161112"/>
                  </a:lnTo>
                  <a:lnTo>
                    <a:pt x="904049" y="110236"/>
                  </a:lnTo>
                  <a:lnTo>
                    <a:pt x="903224" y="59359"/>
                  </a:lnTo>
                  <a:lnTo>
                    <a:pt x="893025" y="41465"/>
                  </a:lnTo>
                  <a:lnTo>
                    <a:pt x="884415" y="40982"/>
                  </a:lnTo>
                  <a:lnTo>
                    <a:pt x="874636" y="41427"/>
                  </a:lnTo>
                  <a:lnTo>
                    <a:pt x="865695" y="41465"/>
                  </a:lnTo>
                  <a:lnTo>
                    <a:pt x="865695" y="561886"/>
                  </a:lnTo>
                  <a:lnTo>
                    <a:pt x="865695" y="609269"/>
                  </a:lnTo>
                  <a:lnTo>
                    <a:pt x="865695" y="635927"/>
                  </a:lnTo>
                  <a:lnTo>
                    <a:pt x="865695" y="683310"/>
                  </a:lnTo>
                  <a:lnTo>
                    <a:pt x="818311" y="683310"/>
                  </a:lnTo>
                  <a:lnTo>
                    <a:pt x="818311" y="635927"/>
                  </a:lnTo>
                  <a:lnTo>
                    <a:pt x="865695" y="635927"/>
                  </a:lnTo>
                  <a:lnTo>
                    <a:pt x="865695" y="609269"/>
                  </a:lnTo>
                  <a:lnTo>
                    <a:pt x="818311" y="609269"/>
                  </a:lnTo>
                  <a:lnTo>
                    <a:pt x="818311" y="561886"/>
                  </a:lnTo>
                  <a:lnTo>
                    <a:pt x="865695" y="561886"/>
                  </a:lnTo>
                  <a:lnTo>
                    <a:pt x="865695" y="41465"/>
                  </a:lnTo>
                  <a:lnTo>
                    <a:pt x="864819" y="41465"/>
                  </a:lnTo>
                  <a:lnTo>
                    <a:pt x="845172" y="41173"/>
                  </a:lnTo>
                  <a:lnTo>
                    <a:pt x="831761" y="41516"/>
                  </a:lnTo>
                  <a:lnTo>
                    <a:pt x="824801" y="44107"/>
                  </a:lnTo>
                  <a:lnTo>
                    <a:pt x="822083" y="51092"/>
                  </a:lnTo>
                  <a:lnTo>
                    <a:pt x="821347" y="64668"/>
                  </a:lnTo>
                  <a:lnTo>
                    <a:pt x="809599" y="494919"/>
                  </a:lnTo>
                  <a:lnTo>
                    <a:pt x="808647" y="505015"/>
                  </a:lnTo>
                  <a:lnTo>
                    <a:pt x="805840" y="509739"/>
                  </a:lnTo>
                  <a:lnTo>
                    <a:pt x="800239" y="509574"/>
                  </a:lnTo>
                  <a:lnTo>
                    <a:pt x="790765" y="505015"/>
                  </a:lnTo>
                  <a:lnTo>
                    <a:pt x="756145" y="485673"/>
                  </a:lnTo>
                  <a:lnTo>
                    <a:pt x="756145" y="561886"/>
                  </a:lnTo>
                  <a:lnTo>
                    <a:pt x="756145" y="609269"/>
                  </a:lnTo>
                  <a:lnTo>
                    <a:pt x="756145" y="635927"/>
                  </a:lnTo>
                  <a:lnTo>
                    <a:pt x="756145" y="683310"/>
                  </a:lnTo>
                  <a:lnTo>
                    <a:pt x="708761" y="683310"/>
                  </a:lnTo>
                  <a:lnTo>
                    <a:pt x="708761" y="635927"/>
                  </a:lnTo>
                  <a:lnTo>
                    <a:pt x="756145" y="635927"/>
                  </a:lnTo>
                  <a:lnTo>
                    <a:pt x="756145" y="609269"/>
                  </a:lnTo>
                  <a:lnTo>
                    <a:pt x="708761" y="609269"/>
                  </a:lnTo>
                  <a:lnTo>
                    <a:pt x="708761" y="561886"/>
                  </a:lnTo>
                  <a:lnTo>
                    <a:pt x="756145" y="561886"/>
                  </a:lnTo>
                  <a:lnTo>
                    <a:pt x="756145" y="485673"/>
                  </a:lnTo>
                  <a:lnTo>
                    <a:pt x="646569" y="424434"/>
                  </a:lnTo>
                  <a:lnTo>
                    <a:pt x="646569" y="561886"/>
                  </a:lnTo>
                  <a:lnTo>
                    <a:pt x="646569" y="609269"/>
                  </a:lnTo>
                  <a:lnTo>
                    <a:pt x="646569" y="635927"/>
                  </a:lnTo>
                  <a:lnTo>
                    <a:pt x="646569" y="683310"/>
                  </a:lnTo>
                  <a:lnTo>
                    <a:pt x="599186" y="683310"/>
                  </a:lnTo>
                  <a:lnTo>
                    <a:pt x="599186" y="635927"/>
                  </a:lnTo>
                  <a:lnTo>
                    <a:pt x="646569" y="635927"/>
                  </a:lnTo>
                  <a:lnTo>
                    <a:pt x="646569" y="609269"/>
                  </a:lnTo>
                  <a:lnTo>
                    <a:pt x="599186" y="609269"/>
                  </a:lnTo>
                  <a:lnTo>
                    <a:pt x="599186" y="561886"/>
                  </a:lnTo>
                  <a:lnTo>
                    <a:pt x="646569" y="561886"/>
                  </a:lnTo>
                  <a:lnTo>
                    <a:pt x="646569" y="424434"/>
                  </a:lnTo>
                  <a:lnTo>
                    <a:pt x="551065" y="371055"/>
                  </a:lnTo>
                  <a:lnTo>
                    <a:pt x="543636" y="367665"/>
                  </a:lnTo>
                  <a:lnTo>
                    <a:pt x="539013" y="367817"/>
                  </a:lnTo>
                  <a:lnTo>
                    <a:pt x="537019" y="371170"/>
                  </a:lnTo>
                  <a:lnTo>
                    <a:pt x="537019" y="561886"/>
                  </a:lnTo>
                  <a:lnTo>
                    <a:pt x="537019" y="609269"/>
                  </a:lnTo>
                  <a:lnTo>
                    <a:pt x="537019" y="635927"/>
                  </a:lnTo>
                  <a:lnTo>
                    <a:pt x="537019" y="683310"/>
                  </a:lnTo>
                  <a:lnTo>
                    <a:pt x="489648" y="683310"/>
                  </a:lnTo>
                  <a:lnTo>
                    <a:pt x="489648" y="635927"/>
                  </a:lnTo>
                  <a:lnTo>
                    <a:pt x="537019" y="635927"/>
                  </a:lnTo>
                  <a:lnTo>
                    <a:pt x="537019" y="609269"/>
                  </a:lnTo>
                  <a:lnTo>
                    <a:pt x="489648" y="609269"/>
                  </a:lnTo>
                  <a:lnTo>
                    <a:pt x="489648" y="561886"/>
                  </a:lnTo>
                  <a:lnTo>
                    <a:pt x="537019" y="561886"/>
                  </a:lnTo>
                  <a:lnTo>
                    <a:pt x="537019" y="371170"/>
                  </a:lnTo>
                  <a:lnTo>
                    <a:pt x="536625" y="371817"/>
                  </a:lnTo>
                  <a:lnTo>
                    <a:pt x="535901" y="380072"/>
                  </a:lnTo>
                  <a:lnTo>
                    <a:pt x="535203" y="466204"/>
                  </a:lnTo>
                  <a:lnTo>
                    <a:pt x="534708" y="508165"/>
                  </a:lnTo>
                  <a:lnTo>
                    <a:pt x="531723" y="509778"/>
                  </a:lnTo>
                  <a:lnTo>
                    <a:pt x="523455" y="505472"/>
                  </a:lnTo>
                  <a:lnTo>
                    <a:pt x="427482" y="455485"/>
                  </a:lnTo>
                  <a:lnTo>
                    <a:pt x="427482" y="561886"/>
                  </a:lnTo>
                  <a:lnTo>
                    <a:pt x="427482" y="609269"/>
                  </a:lnTo>
                  <a:lnTo>
                    <a:pt x="427482" y="635927"/>
                  </a:lnTo>
                  <a:lnTo>
                    <a:pt x="427482" y="683310"/>
                  </a:lnTo>
                  <a:lnTo>
                    <a:pt x="380098" y="683310"/>
                  </a:lnTo>
                  <a:lnTo>
                    <a:pt x="380098" y="635927"/>
                  </a:lnTo>
                  <a:lnTo>
                    <a:pt x="427482" y="635927"/>
                  </a:lnTo>
                  <a:lnTo>
                    <a:pt x="427482" y="609269"/>
                  </a:lnTo>
                  <a:lnTo>
                    <a:pt x="380098" y="609269"/>
                  </a:lnTo>
                  <a:lnTo>
                    <a:pt x="380098" y="561886"/>
                  </a:lnTo>
                  <a:lnTo>
                    <a:pt x="427482" y="561886"/>
                  </a:lnTo>
                  <a:lnTo>
                    <a:pt x="427482" y="455485"/>
                  </a:lnTo>
                  <a:lnTo>
                    <a:pt x="317906" y="398424"/>
                  </a:lnTo>
                  <a:lnTo>
                    <a:pt x="317906" y="561886"/>
                  </a:lnTo>
                  <a:lnTo>
                    <a:pt x="317906" y="609269"/>
                  </a:lnTo>
                  <a:lnTo>
                    <a:pt x="317906" y="635927"/>
                  </a:lnTo>
                  <a:lnTo>
                    <a:pt x="317906" y="683310"/>
                  </a:lnTo>
                  <a:lnTo>
                    <a:pt x="270522" y="683310"/>
                  </a:lnTo>
                  <a:lnTo>
                    <a:pt x="270522" y="635927"/>
                  </a:lnTo>
                  <a:lnTo>
                    <a:pt x="317906" y="635927"/>
                  </a:lnTo>
                  <a:lnTo>
                    <a:pt x="317906" y="609269"/>
                  </a:lnTo>
                  <a:lnTo>
                    <a:pt x="270522" y="609269"/>
                  </a:lnTo>
                  <a:lnTo>
                    <a:pt x="270522" y="561886"/>
                  </a:lnTo>
                  <a:lnTo>
                    <a:pt x="317906" y="561886"/>
                  </a:lnTo>
                  <a:lnTo>
                    <a:pt x="317906" y="398424"/>
                  </a:lnTo>
                  <a:lnTo>
                    <a:pt x="266407" y="371589"/>
                  </a:lnTo>
                  <a:lnTo>
                    <a:pt x="258191" y="367817"/>
                  </a:lnTo>
                  <a:lnTo>
                    <a:pt x="253504" y="367639"/>
                  </a:lnTo>
                  <a:lnTo>
                    <a:pt x="251434" y="371678"/>
                  </a:lnTo>
                  <a:lnTo>
                    <a:pt x="251053" y="380072"/>
                  </a:lnTo>
                  <a:lnTo>
                    <a:pt x="251091" y="384632"/>
                  </a:lnTo>
                  <a:lnTo>
                    <a:pt x="251421" y="407797"/>
                  </a:lnTo>
                  <a:lnTo>
                    <a:pt x="251879" y="437502"/>
                  </a:lnTo>
                  <a:lnTo>
                    <a:pt x="252234" y="462305"/>
                  </a:lnTo>
                  <a:lnTo>
                    <a:pt x="252349" y="475043"/>
                  </a:lnTo>
                  <a:lnTo>
                    <a:pt x="252463" y="494919"/>
                  </a:lnTo>
                  <a:lnTo>
                    <a:pt x="249923" y="500164"/>
                  </a:lnTo>
                  <a:lnTo>
                    <a:pt x="248551" y="505472"/>
                  </a:lnTo>
                  <a:lnTo>
                    <a:pt x="243700" y="503783"/>
                  </a:lnTo>
                  <a:lnTo>
                    <a:pt x="238404" y="502843"/>
                  </a:lnTo>
                  <a:lnTo>
                    <a:pt x="224675" y="494804"/>
                  </a:lnTo>
                  <a:lnTo>
                    <a:pt x="208356" y="485228"/>
                  </a:lnTo>
                  <a:lnTo>
                    <a:pt x="208356" y="561886"/>
                  </a:lnTo>
                  <a:lnTo>
                    <a:pt x="208356" y="609269"/>
                  </a:lnTo>
                  <a:lnTo>
                    <a:pt x="208356" y="635927"/>
                  </a:lnTo>
                  <a:lnTo>
                    <a:pt x="208356" y="683310"/>
                  </a:lnTo>
                  <a:lnTo>
                    <a:pt x="160972" y="683310"/>
                  </a:lnTo>
                  <a:lnTo>
                    <a:pt x="160972" y="635927"/>
                  </a:lnTo>
                  <a:lnTo>
                    <a:pt x="208356" y="635927"/>
                  </a:lnTo>
                  <a:lnTo>
                    <a:pt x="208356" y="609269"/>
                  </a:lnTo>
                  <a:lnTo>
                    <a:pt x="160972" y="609269"/>
                  </a:lnTo>
                  <a:lnTo>
                    <a:pt x="160972" y="561886"/>
                  </a:lnTo>
                  <a:lnTo>
                    <a:pt x="208356" y="561886"/>
                  </a:lnTo>
                  <a:lnTo>
                    <a:pt x="208356" y="485228"/>
                  </a:lnTo>
                  <a:lnTo>
                    <a:pt x="98793" y="420941"/>
                  </a:lnTo>
                  <a:lnTo>
                    <a:pt x="98793" y="561886"/>
                  </a:lnTo>
                  <a:lnTo>
                    <a:pt x="98793" y="609269"/>
                  </a:lnTo>
                  <a:lnTo>
                    <a:pt x="98793" y="635927"/>
                  </a:lnTo>
                  <a:lnTo>
                    <a:pt x="98793" y="683310"/>
                  </a:lnTo>
                  <a:lnTo>
                    <a:pt x="51422" y="683310"/>
                  </a:lnTo>
                  <a:lnTo>
                    <a:pt x="51422" y="635927"/>
                  </a:lnTo>
                  <a:lnTo>
                    <a:pt x="98793" y="635927"/>
                  </a:lnTo>
                  <a:lnTo>
                    <a:pt x="98793" y="609269"/>
                  </a:lnTo>
                  <a:lnTo>
                    <a:pt x="51422" y="609269"/>
                  </a:lnTo>
                  <a:lnTo>
                    <a:pt x="51422" y="561886"/>
                  </a:lnTo>
                  <a:lnTo>
                    <a:pt x="98793" y="561886"/>
                  </a:lnTo>
                  <a:lnTo>
                    <a:pt x="98793" y="420941"/>
                  </a:lnTo>
                  <a:lnTo>
                    <a:pt x="18478" y="373811"/>
                  </a:lnTo>
                  <a:lnTo>
                    <a:pt x="8788" y="368858"/>
                  </a:lnTo>
                  <a:lnTo>
                    <a:pt x="3200" y="368592"/>
                  </a:lnTo>
                  <a:lnTo>
                    <a:pt x="622" y="373634"/>
                  </a:lnTo>
                  <a:lnTo>
                    <a:pt x="0" y="384632"/>
                  </a:lnTo>
                  <a:lnTo>
                    <a:pt x="38" y="803325"/>
                  </a:lnTo>
                  <a:lnTo>
                    <a:pt x="495" y="813930"/>
                  </a:lnTo>
                  <a:lnTo>
                    <a:pt x="2806" y="819632"/>
                  </a:lnTo>
                  <a:lnTo>
                    <a:pt x="8432" y="821944"/>
                  </a:lnTo>
                  <a:lnTo>
                    <a:pt x="18796" y="822388"/>
                  </a:lnTo>
                  <a:lnTo>
                    <a:pt x="457847" y="822375"/>
                  </a:lnTo>
                  <a:lnTo>
                    <a:pt x="893978" y="822325"/>
                  </a:lnTo>
                  <a:lnTo>
                    <a:pt x="907542" y="821944"/>
                  </a:lnTo>
                  <a:lnTo>
                    <a:pt x="914438" y="819429"/>
                  </a:lnTo>
                  <a:lnTo>
                    <a:pt x="916889" y="812558"/>
                  </a:lnTo>
                  <a:lnTo>
                    <a:pt x="917028" y="799185"/>
                  </a:lnTo>
                  <a:close/>
                </a:path>
              </a:pathLst>
            </a:custGeom>
            <a:solidFill>
              <a:srgbClr val="6E8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37156" y="5262248"/>
              <a:ext cx="308139" cy="125527"/>
            </a:xfrm>
            <a:prstGeom prst="rect">
              <a:avLst/>
            </a:prstGeom>
          </p:spPr>
        </p:pic>
      </p:grpSp>
      <p:grpSp>
        <p:nvGrpSpPr>
          <p:cNvPr id="43" name="object 43"/>
          <p:cNvGrpSpPr/>
          <p:nvPr/>
        </p:nvGrpSpPr>
        <p:grpSpPr>
          <a:xfrm>
            <a:off x="11800133" y="3994260"/>
            <a:ext cx="2099310" cy="2685415"/>
            <a:chOff x="11800133" y="3994260"/>
            <a:chExt cx="2099310" cy="2685415"/>
          </a:xfrm>
        </p:grpSpPr>
        <p:sp>
          <p:nvSpPr>
            <p:cNvPr id="44" name="object 44"/>
            <p:cNvSpPr/>
            <p:nvPr/>
          </p:nvSpPr>
          <p:spPr>
            <a:xfrm>
              <a:off x="11800133" y="3994260"/>
              <a:ext cx="2099310" cy="2685415"/>
            </a:xfrm>
            <a:custGeom>
              <a:avLst/>
              <a:gdLst/>
              <a:ahLst/>
              <a:cxnLst/>
              <a:rect l="l" t="t" r="r" b="b"/>
              <a:pathLst>
                <a:path w="2099309" h="2685415">
                  <a:moveTo>
                    <a:pt x="1629826" y="0"/>
                  </a:moveTo>
                  <a:lnTo>
                    <a:pt x="476354" y="0"/>
                  </a:lnTo>
                  <a:lnTo>
                    <a:pt x="487775" y="1599720"/>
                  </a:lnTo>
                  <a:lnTo>
                    <a:pt x="0" y="1599720"/>
                  </a:lnTo>
                  <a:lnTo>
                    <a:pt x="1049496" y="2685254"/>
                  </a:lnTo>
                  <a:lnTo>
                    <a:pt x="2098981" y="1599720"/>
                  </a:lnTo>
                  <a:lnTo>
                    <a:pt x="1611180" y="1599720"/>
                  </a:lnTo>
                  <a:lnTo>
                    <a:pt x="16298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405524" y="5331459"/>
              <a:ext cx="236071" cy="23246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012212" y="5396415"/>
              <a:ext cx="142092" cy="90687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2677693" y="5454845"/>
              <a:ext cx="631190" cy="554990"/>
            </a:xfrm>
            <a:custGeom>
              <a:avLst/>
              <a:gdLst/>
              <a:ahLst/>
              <a:cxnLst/>
              <a:rect l="l" t="t" r="r" b="b"/>
              <a:pathLst>
                <a:path w="631190" h="554989">
                  <a:moveTo>
                    <a:pt x="318455" y="0"/>
                  </a:moveTo>
                  <a:lnTo>
                    <a:pt x="278337" y="20284"/>
                  </a:lnTo>
                  <a:lnTo>
                    <a:pt x="234584" y="44608"/>
                  </a:lnTo>
                  <a:lnTo>
                    <a:pt x="189524" y="72648"/>
                  </a:lnTo>
                  <a:lnTo>
                    <a:pt x="145485" y="104083"/>
                  </a:lnTo>
                  <a:lnTo>
                    <a:pt x="104797" y="138591"/>
                  </a:lnTo>
                  <a:lnTo>
                    <a:pt x="69789" y="175851"/>
                  </a:lnTo>
                  <a:lnTo>
                    <a:pt x="42790" y="215541"/>
                  </a:lnTo>
                  <a:lnTo>
                    <a:pt x="13166" y="283090"/>
                  </a:lnTo>
                  <a:lnTo>
                    <a:pt x="366" y="340731"/>
                  </a:lnTo>
                  <a:lnTo>
                    <a:pt x="0" y="388544"/>
                  </a:lnTo>
                  <a:lnTo>
                    <a:pt x="7679" y="426612"/>
                  </a:lnTo>
                  <a:lnTo>
                    <a:pt x="29622" y="473841"/>
                  </a:lnTo>
                  <a:lnTo>
                    <a:pt x="68331" y="524720"/>
                  </a:lnTo>
                  <a:lnTo>
                    <a:pt x="140081" y="554508"/>
                  </a:lnTo>
                  <a:lnTo>
                    <a:pt x="165587" y="553712"/>
                  </a:lnTo>
                  <a:lnTo>
                    <a:pt x="184539" y="551661"/>
                  </a:lnTo>
                  <a:lnTo>
                    <a:pt x="198850" y="548863"/>
                  </a:lnTo>
                  <a:lnTo>
                    <a:pt x="210433" y="545826"/>
                  </a:lnTo>
                  <a:lnTo>
                    <a:pt x="189316" y="526909"/>
                  </a:lnTo>
                  <a:lnTo>
                    <a:pt x="168051" y="499966"/>
                  </a:lnTo>
                  <a:lnTo>
                    <a:pt x="151893" y="465065"/>
                  </a:lnTo>
                  <a:lnTo>
                    <a:pt x="146100" y="422274"/>
                  </a:lnTo>
                  <a:lnTo>
                    <a:pt x="465423" y="422274"/>
                  </a:lnTo>
                  <a:lnTo>
                    <a:pt x="472460" y="396940"/>
                  </a:lnTo>
                  <a:lnTo>
                    <a:pt x="474337" y="384691"/>
                  </a:lnTo>
                  <a:lnTo>
                    <a:pt x="630536" y="384691"/>
                  </a:lnTo>
                  <a:lnTo>
                    <a:pt x="631177" y="374069"/>
                  </a:lnTo>
                  <a:lnTo>
                    <a:pt x="623593" y="319201"/>
                  </a:lnTo>
                  <a:lnTo>
                    <a:pt x="602400" y="250698"/>
                  </a:lnTo>
                  <a:lnTo>
                    <a:pt x="572497" y="188538"/>
                  </a:lnTo>
                  <a:lnTo>
                    <a:pt x="224933" y="188538"/>
                  </a:lnTo>
                  <a:lnTo>
                    <a:pt x="248973" y="125052"/>
                  </a:lnTo>
                  <a:lnTo>
                    <a:pt x="278967" y="77394"/>
                  </a:lnTo>
                  <a:lnTo>
                    <a:pt x="310109" y="43768"/>
                  </a:lnTo>
                  <a:lnTo>
                    <a:pt x="337591" y="22378"/>
                  </a:lnTo>
                  <a:lnTo>
                    <a:pt x="333734" y="19149"/>
                  </a:lnTo>
                  <a:lnTo>
                    <a:pt x="330103" y="15769"/>
                  </a:lnTo>
                  <a:lnTo>
                    <a:pt x="323569" y="8431"/>
                  </a:lnTo>
                  <a:lnTo>
                    <a:pt x="320792" y="4322"/>
                  </a:lnTo>
                  <a:lnTo>
                    <a:pt x="318455" y="0"/>
                  </a:lnTo>
                  <a:close/>
                </a:path>
                <a:path w="631190" h="554989">
                  <a:moveTo>
                    <a:pt x="465423" y="422274"/>
                  </a:moveTo>
                  <a:lnTo>
                    <a:pt x="146100" y="422274"/>
                  </a:lnTo>
                  <a:lnTo>
                    <a:pt x="165392" y="474049"/>
                  </a:lnTo>
                  <a:lnTo>
                    <a:pt x="186174" y="504711"/>
                  </a:lnTo>
                  <a:lnTo>
                    <a:pt x="221364" y="526325"/>
                  </a:lnTo>
                  <a:lnTo>
                    <a:pt x="283876" y="550952"/>
                  </a:lnTo>
                  <a:lnTo>
                    <a:pt x="328821" y="554508"/>
                  </a:lnTo>
                  <a:lnTo>
                    <a:pt x="329487" y="554508"/>
                  </a:lnTo>
                  <a:lnTo>
                    <a:pt x="370868" y="545953"/>
                  </a:lnTo>
                  <a:lnTo>
                    <a:pt x="405757" y="521839"/>
                  </a:lnTo>
                  <a:lnTo>
                    <a:pt x="442987" y="472866"/>
                  </a:lnTo>
                  <a:lnTo>
                    <a:pt x="463616" y="428782"/>
                  </a:lnTo>
                  <a:lnTo>
                    <a:pt x="465423" y="422274"/>
                  </a:lnTo>
                  <a:close/>
                </a:path>
                <a:path w="631190" h="554989">
                  <a:moveTo>
                    <a:pt x="630536" y="384691"/>
                  </a:moveTo>
                  <a:lnTo>
                    <a:pt x="474337" y="384691"/>
                  </a:lnTo>
                  <a:lnTo>
                    <a:pt x="479403" y="436648"/>
                  </a:lnTo>
                  <a:lnTo>
                    <a:pt x="468799" y="481425"/>
                  </a:lnTo>
                  <a:lnTo>
                    <a:pt x="450501" y="516809"/>
                  </a:lnTo>
                  <a:lnTo>
                    <a:pt x="432483" y="540586"/>
                  </a:lnTo>
                  <a:lnTo>
                    <a:pt x="454798" y="544591"/>
                  </a:lnTo>
                  <a:lnTo>
                    <a:pt x="469649" y="546046"/>
                  </a:lnTo>
                  <a:lnTo>
                    <a:pt x="493398" y="546617"/>
                  </a:lnTo>
                  <a:lnTo>
                    <a:pt x="530617" y="541061"/>
                  </a:lnTo>
                  <a:lnTo>
                    <a:pt x="566522" y="524234"/>
                  </a:lnTo>
                  <a:lnTo>
                    <a:pt x="597237" y="495904"/>
                  </a:lnTo>
                  <a:lnTo>
                    <a:pt x="618885" y="455835"/>
                  </a:lnTo>
                  <a:lnTo>
                    <a:pt x="628494" y="418536"/>
                  </a:lnTo>
                  <a:lnTo>
                    <a:pt x="630536" y="384691"/>
                  </a:lnTo>
                  <a:close/>
                </a:path>
                <a:path w="631190" h="554989">
                  <a:moveTo>
                    <a:pt x="367634" y="40698"/>
                  </a:moveTo>
                  <a:lnTo>
                    <a:pt x="305915" y="84111"/>
                  </a:lnTo>
                  <a:lnTo>
                    <a:pt x="261241" y="132674"/>
                  </a:lnTo>
                  <a:lnTo>
                    <a:pt x="234089" y="172209"/>
                  </a:lnTo>
                  <a:lnTo>
                    <a:pt x="224933" y="188538"/>
                  </a:lnTo>
                  <a:lnTo>
                    <a:pt x="572497" y="188538"/>
                  </a:lnTo>
                  <a:lnTo>
                    <a:pt x="572167" y="187852"/>
                  </a:lnTo>
                  <a:lnTo>
                    <a:pt x="571692" y="187169"/>
                  </a:lnTo>
                  <a:lnTo>
                    <a:pt x="433563" y="187169"/>
                  </a:lnTo>
                  <a:lnTo>
                    <a:pt x="437394" y="147334"/>
                  </a:lnTo>
                  <a:lnTo>
                    <a:pt x="434715" y="119633"/>
                  </a:lnTo>
                  <a:lnTo>
                    <a:pt x="421963" y="91087"/>
                  </a:lnTo>
                  <a:lnTo>
                    <a:pt x="395579" y="48714"/>
                  </a:lnTo>
                  <a:lnTo>
                    <a:pt x="393883" y="48589"/>
                  </a:lnTo>
                  <a:lnTo>
                    <a:pt x="392187" y="48388"/>
                  </a:lnTo>
                  <a:lnTo>
                    <a:pt x="382738" y="46427"/>
                  </a:lnTo>
                  <a:lnTo>
                    <a:pt x="375048" y="43877"/>
                  </a:lnTo>
                  <a:lnTo>
                    <a:pt x="367634" y="40698"/>
                  </a:lnTo>
                  <a:close/>
                </a:path>
                <a:path w="631190" h="554989">
                  <a:moveTo>
                    <a:pt x="432181" y="53552"/>
                  </a:moveTo>
                  <a:lnTo>
                    <a:pt x="441958" y="79965"/>
                  </a:lnTo>
                  <a:lnTo>
                    <a:pt x="448012" y="112345"/>
                  </a:lnTo>
                  <a:lnTo>
                    <a:pt x="446495" y="148733"/>
                  </a:lnTo>
                  <a:lnTo>
                    <a:pt x="433563" y="187169"/>
                  </a:lnTo>
                  <a:lnTo>
                    <a:pt x="571692" y="187169"/>
                  </a:lnTo>
                  <a:lnTo>
                    <a:pt x="538924" y="140073"/>
                  </a:lnTo>
                  <a:lnTo>
                    <a:pt x="507096" y="103957"/>
                  </a:lnTo>
                  <a:lnTo>
                    <a:pt x="481106" y="76097"/>
                  </a:lnTo>
                  <a:lnTo>
                    <a:pt x="467276" y="55864"/>
                  </a:lnTo>
                  <a:lnTo>
                    <a:pt x="440700" y="55864"/>
                  </a:lnTo>
                  <a:lnTo>
                    <a:pt x="436290" y="55034"/>
                  </a:lnTo>
                  <a:lnTo>
                    <a:pt x="432181" y="53552"/>
                  </a:lnTo>
                  <a:close/>
                </a:path>
                <a:path w="631190" h="554989">
                  <a:moveTo>
                    <a:pt x="465378" y="53087"/>
                  </a:moveTo>
                  <a:lnTo>
                    <a:pt x="459359" y="54821"/>
                  </a:lnTo>
                  <a:lnTo>
                    <a:pt x="452750" y="55776"/>
                  </a:lnTo>
                  <a:lnTo>
                    <a:pt x="445663" y="55864"/>
                  </a:lnTo>
                  <a:lnTo>
                    <a:pt x="467276" y="55864"/>
                  </a:lnTo>
                  <a:lnTo>
                    <a:pt x="465378" y="53087"/>
                  </a:lnTo>
                  <a:close/>
                </a:path>
              </a:pathLst>
            </a:custGeom>
            <a:solidFill>
              <a:srgbClr val="6E8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638976" y="5536426"/>
              <a:ext cx="96411" cy="83846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12388575" y="5571122"/>
              <a:ext cx="315595" cy="438784"/>
            </a:xfrm>
            <a:custGeom>
              <a:avLst/>
              <a:gdLst/>
              <a:ahLst/>
              <a:cxnLst/>
              <a:rect l="l" t="t" r="r" b="b"/>
              <a:pathLst>
                <a:path w="315595" h="438785">
                  <a:moveTo>
                    <a:pt x="249437" y="293394"/>
                  </a:moveTo>
                  <a:lnTo>
                    <a:pt x="133772" y="293394"/>
                  </a:lnTo>
                  <a:lnTo>
                    <a:pt x="137435" y="329698"/>
                  </a:lnTo>
                  <a:lnTo>
                    <a:pt x="161197" y="377217"/>
                  </a:lnTo>
                  <a:lnTo>
                    <a:pt x="192262" y="410362"/>
                  </a:lnTo>
                  <a:lnTo>
                    <a:pt x="239230" y="436356"/>
                  </a:lnTo>
                  <a:lnTo>
                    <a:pt x="257324" y="438231"/>
                  </a:lnTo>
                  <a:lnTo>
                    <a:pt x="270209" y="438004"/>
                  </a:lnTo>
                  <a:lnTo>
                    <a:pt x="280554" y="437375"/>
                  </a:lnTo>
                  <a:lnTo>
                    <a:pt x="289179" y="436424"/>
                  </a:lnTo>
                  <a:lnTo>
                    <a:pt x="296339" y="435228"/>
                  </a:lnTo>
                  <a:lnTo>
                    <a:pt x="302998" y="432652"/>
                  </a:lnTo>
                  <a:lnTo>
                    <a:pt x="309318" y="429838"/>
                  </a:lnTo>
                  <a:lnTo>
                    <a:pt x="315400" y="426885"/>
                  </a:lnTo>
                  <a:lnTo>
                    <a:pt x="305526" y="414850"/>
                  </a:lnTo>
                  <a:lnTo>
                    <a:pt x="297011" y="403162"/>
                  </a:lnTo>
                  <a:lnTo>
                    <a:pt x="289768" y="392284"/>
                  </a:lnTo>
                  <a:lnTo>
                    <a:pt x="282492" y="380721"/>
                  </a:lnTo>
                  <a:lnTo>
                    <a:pt x="259669" y="334055"/>
                  </a:lnTo>
                  <a:lnTo>
                    <a:pt x="249437" y="293394"/>
                  </a:lnTo>
                  <a:close/>
                </a:path>
                <a:path w="315595" h="438785">
                  <a:moveTo>
                    <a:pt x="141411" y="10567"/>
                  </a:moveTo>
                  <a:lnTo>
                    <a:pt x="123128" y="35635"/>
                  </a:lnTo>
                  <a:lnTo>
                    <a:pt x="92642" y="68298"/>
                  </a:lnTo>
                  <a:lnTo>
                    <a:pt x="57323" y="114233"/>
                  </a:lnTo>
                  <a:lnTo>
                    <a:pt x="24544" y="179114"/>
                  </a:lnTo>
                  <a:lnTo>
                    <a:pt x="6467" y="237539"/>
                  </a:lnTo>
                  <a:lnTo>
                    <a:pt x="0" y="284337"/>
                  </a:lnTo>
                  <a:lnTo>
                    <a:pt x="2289" y="322263"/>
                  </a:lnTo>
                  <a:lnTo>
                    <a:pt x="28947" y="388246"/>
                  </a:lnTo>
                  <a:lnTo>
                    <a:pt x="85768" y="426758"/>
                  </a:lnTo>
                  <a:lnTo>
                    <a:pt x="117513" y="431496"/>
                  </a:lnTo>
                  <a:lnTo>
                    <a:pt x="137770" y="431010"/>
                  </a:lnTo>
                  <a:lnTo>
                    <a:pt x="150436" y="429770"/>
                  </a:lnTo>
                  <a:lnTo>
                    <a:pt x="169469" y="426357"/>
                  </a:lnTo>
                  <a:lnTo>
                    <a:pt x="154099" y="406078"/>
                  </a:lnTo>
                  <a:lnTo>
                    <a:pt x="138493" y="375901"/>
                  </a:lnTo>
                  <a:lnTo>
                    <a:pt x="129451" y="337710"/>
                  </a:lnTo>
                  <a:lnTo>
                    <a:pt x="133772" y="293394"/>
                  </a:lnTo>
                  <a:lnTo>
                    <a:pt x="249437" y="293394"/>
                  </a:lnTo>
                  <a:lnTo>
                    <a:pt x="247881" y="287213"/>
                  </a:lnTo>
                  <a:lnTo>
                    <a:pt x="245410" y="240994"/>
                  </a:lnTo>
                  <a:lnTo>
                    <a:pt x="250539" y="196197"/>
                  </a:lnTo>
                  <a:lnTo>
                    <a:pt x="261551" y="153621"/>
                  </a:lnTo>
                  <a:lnTo>
                    <a:pt x="272558" y="124934"/>
                  </a:lnTo>
                  <a:lnTo>
                    <a:pt x="168539" y="124934"/>
                  </a:lnTo>
                  <a:lnTo>
                    <a:pt x="157511" y="92148"/>
                  </a:lnTo>
                  <a:lnTo>
                    <a:pt x="156219" y="61114"/>
                  </a:lnTo>
                  <a:lnTo>
                    <a:pt x="161383" y="33499"/>
                  </a:lnTo>
                  <a:lnTo>
                    <a:pt x="168991" y="12942"/>
                  </a:lnTo>
                  <a:lnTo>
                    <a:pt x="158223" y="12942"/>
                  </a:lnTo>
                  <a:lnTo>
                    <a:pt x="152180" y="12866"/>
                  </a:lnTo>
                  <a:lnTo>
                    <a:pt x="146551" y="12049"/>
                  </a:lnTo>
                  <a:lnTo>
                    <a:pt x="141411" y="10567"/>
                  </a:lnTo>
                  <a:close/>
                </a:path>
                <a:path w="315595" h="438785">
                  <a:moveTo>
                    <a:pt x="224781" y="0"/>
                  </a:moveTo>
                  <a:lnTo>
                    <a:pt x="200945" y="6835"/>
                  </a:lnTo>
                  <a:lnTo>
                    <a:pt x="179385" y="51008"/>
                  </a:lnTo>
                  <a:lnTo>
                    <a:pt x="170079" y="88747"/>
                  </a:lnTo>
                  <a:lnTo>
                    <a:pt x="168104" y="115054"/>
                  </a:lnTo>
                  <a:lnTo>
                    <a:pt x="168539" y="124934"/>
                  </a:lnTo>
                  <a:lnTo>
                    <a:pt x="272558" y="124934"/>
                  </a:lnTo>
                  <a:lnTo>
                    <a:pt x="276728" y="114066"/>
                  </a:lnTo>
                  <a:lnTo>
                    <a:pt x="294353" y="78330"/>
                  </a:lnTo>
                  <a:lnTo>
                    <a:pt x="297080" y="73329"/>
                  </a:lnTo>
                  <a:lnTo>
                    <a:pt x="300220" y="68298"/>
                  </a:lnTo>
                  <a:lnTo>
                    <a:pt x="303249" y="63516"/>
                  </a:lnTo>
                  <a:lnTo>
                    <a:pt x="287264" y="46393"/>
                  </a:lnTo>
                  <a:lnTo>
                    <a:pt x="268840" y="29553"/>
                  </a:lnTo>
                  <a:lnTo>
                    <a:pt x="248004" y="13815"/>
                  </a:lnTo>
                  <a:lnTo>
                    <a:pt x="224781" y="0"/>
                  </a:lnTo>
                  <a:close/>
                </a:path>
                <a:path w="315595" h="438785">
                  <a:moveTo>
                    <a:pt x="169721" y="10969"/>
                  </a:moveTo>
                  <a:lnTo>
                    <a:pt x="166215" y="12238"/>
                  </a:lnTo>
                  <a:lnTo>
                    <a:pt x="162458" y="12942"/>
                  </a:lnTo>
                  <a:lnTo>
                    <a:pt x="168991" y="12942"/>
                  </a:lnTo>
                  <a:lnTo>
                    <a:pt x="169721" y="10969"/>
                  </a:lnTo>
                  <a:close/>
                </a:path>
              </a:pathLst>
            </a:custGeom>
            <a:solidFill>
              <a:srgbClr val="6E8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045931" y="5214533"/>
              <a:ext cx="243058" cy="229098"/>
            </a:xfrm>
            <a:prstGeom prst="rect">
              <a:avLst/>
            </a:prstGeom>
          </p:spPr>
        </p:pic>
      </p:grpSp>
      <p:grpSp>
        <p:nvGrpSpPr>
          <p:cNvPr id="51" name="object 51"/>
          <p:cNvGrpSpPr/>
          <p:nvPr/>
        </p:nvGrpSpPr>
        <p:grpSpPr>
          <a:xfrm>
            <a:off x="14500083" y="3998577"/>
            <a:ext cx="2099310" cy="2588895"/>
            <a:chOff x="14500083" y="3998577"/>
            <a:chExt cx="2099310" cy="2588895"/>
          </a:xfrm>
        </p:grpSpPr>
        <p:sp>
          <p:nvSpPr>
            <p:cNvPr id="52" name="object 52"/>
            <p:cNvSpPr/>
            <p:nvPr/>
          </p:nvSpPr>
          <p:spPr>
            <a:xfrm>
              <a:off x="14500083" y="3998577"/>
              <a:ext cx="2099310" cy="2588895"/>
            </a:xfrm>
            <a:custGeom>
              <a:avLst/>
              <a:gdLst/>
              <a:ahLst/>
              <a:cxnLst/>
              <a:rect l="l" t="t" r="r" b="b"/>
              <a:pathLst>
                <a:path w="2099309" h="2588895">
                  <a:moveTo>
                    <a:pt x="1049484" y="0"/>
                  </a:moveTo>
                  <a:lnTo>
                    <a:pt x="0" y="1046380"/>
                  </a:lnTo>
                  <a:lnTo>
                    <a:pt x="487800" y="1046380"/>
                  </a:lnTo>
                  <a:lnTo>
                    <a:pt x="469154" y="2588402"/>
                  </a:lnTo>
                  <a:lnTo>
                    <a:pt x="1622627" y="2588402"/>
                  </a:lnTo>
                  <a:lnTo>
                    <a:pt x="1611205" y="1046380"/>
                  </a:lnTo>
                  <a:lnTo>
                    <a:pt x="2098981" y="1046380"/>
                  </a:lnTo>
                  <a:lnTo>
                    <a:pt x="10494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5057640" y="5314752"/>
              <a:ext cx="984250" cy="603885"/>
            </a:xfrm>
            <a:custGeom>
              <a:avLst/>
              <a:gdLst/>
              <a:ahLst/>
              <a:cxnLst/>
              <a:rect l="l" t="t" r="r" b="b"/>
              <a:pathLst>
                <a:path w="984250" h="603885">
                  <a:moveTo>
                    <a:pt x="296659" y="234734"/>
                  </a:moveTo>
                  <a:lnTo>
                    <a:pt x="287553" y="195491"/>
                  </a:lnTo>
                  <a:lnTo>
                    <a:pt x="262394" y="166674"/>
                  </a:lnTo>
                  <a:lnTo>
                    <a:pt x="217424" y="155460"/>
                  </a:lnTo>
                  <a:lnTo>
                    <a:pt x="172427" y="166674"/>
                  </a:lnTo>
                  <a:lnTo>
                    <a:pt x="147256" y="195491"/>
                  </a:lnTo>
                  <a:lnTo>
                    <a:pt x="138150" y="234734"/>
                  </a:lnTo>
                  <a:lnTo>
                    <a:pt x="141312" y="277190"/>
                  </a:lnTo>
                  <a:lnTo>
                    <a:pt x="152984" y="315683"/>
                  </a:lnTo>
                  <a:lnTo>
                    <a:pt x="169379" y="343001"/>
                  </a:lnTo>
                  <a:lnTo>
                    <a:pt x="172872" y="346417"/>
                  </a:lnTo>
                  <a:lnTo>
                    <a:pt x="177901" y="357022"/>
                  </a:lnTo>
                  <a:lnTo>
                    <a:pt x="179819" y="371436"/>
                  </a:lnTo>
                  <a:lnTo>
                    <a:pt x="172745" y="386829"/>
                  </a:lnTo>
                  <a:lnTo>
                    <a:pt x="150774" y="400392"/>
                  </a:lnTo>
                  <a:lnTo>
                    <a:pt x="150964" y="400469"/>
                  </a:lnTo>
                  <a:lnTo>
                    <a:pt x="84912" y="425107"/>
                  </a:lnTo>
                  <a:lnTo>
                    <a:pt x="52768" y="449884"/>
                  </a:lnTo>
                  <a:lnTo>
                    <a:pt x="25679" y="485978"/>
                  </a:lnTo>
                  <a:lnTo>
                    <a:pt x="6985" y="535647"/>
                  </a:lnTo>
                  <a:lnTo>
                    <a:pt x="0" y="601179"/>
                  </a:lnTo>
                  <a:lnTo>
                    <a:pt x="117487" y="601179"/>
                  </a:lnTo>
                  <a:lnTo>
                    <a:pt x="117729" y="594918"/>
                  </a:lnTo>
                  <a:lnTo>
                    <a:pt x="118948" y="588670"/>
                  </a:lnTo>
                  <a:lnTo>
                    <a:pt x="147294" y="526808"/>
                  </a:lnTo>
                  <a:lnTo>
                    <a:pt x="176784" y="481495"/>
                  </a:lnTo>
                  <a:lnTo>
                    <a:pt x="208762" y="445579"/>
                  </a:lnTo>
                  <a:lnTo>
                    <a:pt x="242277" y="417842"/>
                  </a:lnTo>
                  <a:lnTo>
                    <a:pt x="276364" y="397065"/>
                  </a:lnTo>
                  <a:lnTo>
                    <a:pt x="259638" y="383768"/>
                  </a:lnTo>
                  <a:lnTo>
                    <a:pt x="254850" y="369379"/>
                  </a:lnTo>
                  <a:lnTo>
                    <a:pt x="257187" y="356196"/>
                  </a:lnTo>
                  <a:lnTo>
                    <a:pt x="261848" y="346494"/>
                  </a:lnTo>
                  <a:lnTo>
                    <a:pt x="265391" y="343001"/>
                  </a:lnTo>
                  <a:lnTo>
                    <a:pt x="281813" y="315683"/>
                  </a:lnTo>
                  <a:lnTo>
                    <a:pt x="293484" y="277190"/>
                  </a:lnTo>
                  <a:lnTo>
                    <a:pt x="296659" y="234734"/>
                  </a:lnTo>
                  <a:close/>
                </a:path>
                <a:path w="984250" h="603885">
                  <a:moveTo>
                    <a:pt x="817981" y="603389"/>
                  </a:moveTo>
                  <a:lnTo>
                    <a:pt x="788276" y="542632"/>
                  </a:lnTo>
                  <a:lnTo>
                    <a:pt x="754024" y="496862"/>
                  </a:lnTo>
                  <a:lnTo>
                    <a:pt x="716915" y="463753"/>
                  </a:lnTo>
                  <a:lnTo>
                    <a:pt x="678599" y="440982"/>
                  </a:lnTo>
                  <a:lnTo>
                    <a:pt x="640740" y="426224"/>
                  </a:lnTo>
                  <a:lnTo>
                    <a:pt x="604977" y="417156"/>
                  </a:lnTo>
                  <a:lnTo>
                    <a:pt x="567829" y="394055"/>
                  </a:lnTo>
                  <a:lnTo>
                    <a:pt x="555891" y="367893"/>
                  </a:lnTo>
                  <a:lnTo>
                    <a:pt x="559168" y="343458"/>
                  </a:lnTo>
                  <a:lnTo>
                    <a:pt x="567613" y="325513"/>
                  </a:lnTo>
                  <a:lnTo>
                    <a:pt x="571728" y="321640"/>
                  </a:lnTo>
                  <a:lnTo>
                    <a:pt x="573659" y="319557"/>
                  </a:lnTo>
                  <a:lnTo>
                    <a:pt x="603872" y="267652"/>
                  </a:lnTo>
                  <a:lnTo>
                    <a:pt x="623785" y="194411"/>
                  </a:lnTo>
                  <a:lnTo>
                    <a:pt x="627265" y="154774"/>
                  </a:lnTo>
                  <a:lnTo>
                    <a:pt x="625043" y="115773"/>
                  </a:lnTo>
                  <a:lnTo>
                    <a:pt x="599325" y="47650"/>
                  </a:lnTo>
                  <a:lnTo>
                    <a:pt x="538289" y="5956"/>
                  </a:lnTo>
                  <a:lnTo>
                    <a:pt x="491921" y="0"/>
                  </a:lnTo>
                  <a:lnTo>
                    <a:pt x="445516" y="5956"/>
                  </a:lnTo>
                  <a:lnTo>
                    <a:pt x="410044" y="22504"/>
                  </a:lnTo>
                  <a:lnTo>
                    <a:pt x="367677" y="79400"/>
                  </a:lnTo>
                  <a:lnTo>
                    <a:pt x="356489" y="154774"/>
                  </a:lnTo>
                  <a:lnTo>
                    <a:pt x="359968" y="194411"/>
                  </a:lnTo>
                  <a:lnTo>
                    <a:pt x="368109" y="232702"/>
                  </a:lnTo>
                  <a:lnTo>
                    <a:pt x="394195" y="297268"/>
                  </a:lnTo>
                  <a:lnTo>
                    <a:pt x="415988" y="325386"/>
                  </a:lnTo>
                  <a:lnTo>
                    <a:pt x="424573" y="343446"/>
                  </a:lnTo>
                  <a:lnTo>
                    <a:pt x="427850" y="368007"/>
                  </a:lnTo>
                  <a:lnTo>
                    <a:pt x="415798" y="394258"/>
                  </a:lnTo>
                  <a:lnTo>
                    <a:pt x="378345" y="417372"/>
                  </a:lnTo>
                  <a:lnTo>
                    <a:pt x="378663" y="417499"/>
                  </a:lnTo>
                  <a:lnTo>
                    <a:pt x="305396" y="441426"/>
                  </a:lnTo>
                  <a:lnTo>
                    <a:pt x="267309" y="464197"/>
                  </a:lnTo>
                  <a:lnTo>
                    <a:pt x="230441" y="497243"/>
                  </a:lnTo>
                  <a:lnTo>
                    <a:pt x="196418" y="542874"/>
                  </a:lnTo>
                  <a:lnTo>
                    <a:pt x="166878" y="603389"/>
                  </a:lnTo>
                  <a:lnTo>
                    <a:pt x="817981" y="603389"/>
                  </a:lnTo>
                  <a:close/>
                </a:path>
                <a:path w="984250" h="603885">
                  <a:moveTo>
                    <a:pt x="983856" y="601167"/>
                  </a:moveTo>
                  <a:lnTo>
                    <a:pt x="976871" y="535647"/>
                  </a:lnTo>
                  <a:lnTo>
                    <a:pt x="958176" y="485965"/>
                  </a:lnTo>
                  <a:lnTo>
                    <a:pt x="931075" y="449884"/>
                  </a:lnTo>
                  <a:lnTo>
                    <a:pt x="898944" y="425107"/>
                  </a:lnTo>
                  <a:lnTo>
                    <a:pt x="832904" y="400469"/>
                  </a:lnTo>
                  <a:lnTo>
                    <a:pt x="833081" y="400392"/>
                  </a:lnTo>
                  <a:lnTo>
                    <a:pt x="811110" y="386829"/>
                  </a:lnTo>
                  <a:lnTo>
                    <a:pt x="804037" y="371436"/>
                  </a:lnTo>
                  <a:lnTo>
                    <a:pt x="805954" y="357022"/>
                  </a:lnTo>
                  <a:lnTo>
                    <a:pt x="810983" y="346430"/>
                  </a:lnTo>
                  <a:lnTo>
                    <a:pt x="814476" y="343001"/>
                  </a:lnTo>
                  <a:lnTo>
                    <a:pt x="830872" y="315683"/>
                  </a:lnTo>
                  <a:lnTo>
                    <a:pt x="842543" y="277190"/>
                  </a:lnTo>
                  <a:lnTo>
                    <a:pt x="845705" y="234734"/>
                  </a:lnTo>
                  <a:lnTo>
                    <a:pt x="836599" y="195503"/>
                  </a:lnTo>
                  <a:lnTo>
                    <a:pt x="811428" y="166674"/>
                  </a:lnTo>
                  <a:lnTo>
                    <a:pt x="766432" y="155473"/>
                  </a:lnTo>
                  <a:lnTo>
                    <a:pt x="721461" y="166674"/>
                  </a:lnTo>
                  <a:lnTo>
                    <a:pt x="696315" y="195503"/>
                  </a:lnTo>
                  <a:lnTo>
                    <a:pt x="687197" y="234734"/>
                  </a:lnTo>
                  <a:lnTo>
                    <a:pt x="690372" y="277190"/>
                  </a:lnTo>
                  <a:lnTo>
                    <a:pt x="702043" y="315683"/>
                  </a:lnTo>
                  <a:lnTo>
                    <a:pt x="718464" y="343001"/>
                  </a:lnTo>
                  <a:lnTo>
                    <a:pt x="722007" y="346506"/>
                  </a:lnTo>
                  <a:lnTo>
                    <a:pt x="726643" y="356133"/>
                  </a:lnTo>
                  <a:lnTo>
                    <a:pt x="728992" y="369227"/>
                  </a:lnTo>
                  <a:lnTo>
                    <a:pt x="724357" y="383527"/>
                  </a:lnTo>
                  <a:lnTo>
                    <a:pt x="707999" y="396786"/>
                  </a:lnTo>
                  <a:lnTo>
                    <a:pt x="742226" y="417588"/>
                  </a:lnTo>
                  <a:lnTo>
                    <a:pt x="775855" y="445363"/>
                  </a:lnTo>
                  <a:lnTo>
                    <a:pt x="807923" y="481342"/>
                  </a:lnTo>
                  <a:lnTo>
                    <a:pt x="837488" y="526719"/>
                  </a:lnTo>
                  <a:lnTo>
                    <a:pt x="863600" y="582726"/>
                  </a:lnTo>
                  <a:lnTo>
                    <a:pt x="867371" y="601167"/>
                  </a:lnTo>
                  <a:lnTo>
                    <a:pt x="983856" y="601167"/>
                  </a:lnTo>
                  <a:close/>
                </a:path>
              </a:pathLst>
            </a:custGeom>
            <a:solidFill>
              <a:srgbClr val="6E8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16999159" y="3998577"/>
            <a:ext cx="2099310" cy="2588895"/>
            <a:chOff x="16999159" y="3998577"/>
            <a:chExt cx="2099310" cy="2588895"/>
          </a:xfrm>
        </p:grpSpPr>
        <p:sp>
          <p:nvSpPr>
            <p:cNvPr id="55" name="object 55"/>
            <p:cNvSpPr/>
            <p:nvPr/>
          </p:nvSpPr>
          <p:spPr>
            <a:xfrm>
              <a:off x="16999159" y="3998577"/>
              <a:ext cx="2099310" cy="2588895"/>
            </a:xfrm>
            <a:custGeom>
              <a:avLst/>
              <a:gdLst/>
              <a:ahLst/>
              <a:cxnLst/>
              <a:rect l="l" t="t" r="r" b="b"/>
              <a:pathLst>
                <a:path w="2099309" h="2588895">
                  <a:moveTo>
                    <a:pt x="1049484" y="0"/>
                  </a:moveTo>
                  <a:lnTo>
                    <a:pt x="0" y="1046380"/>
                  </a:lnTo>
                  <a:lnTo>
                    <a:pt x="487800" y="1046380"/>
                  </a:lnTo>
                  <a:lnTo>
                    <a:pt x="469154" y="2588402"/>
                  </a:lnTo>
                  <a:lnTo>
                    <a:pt x="1622627" y="2588402"/>
                  </a:lnTo>
                  <a:lnTo>
                    <a:pt x="1611205" y="1046380"/>
                  </a:lnTo>
                  <a:lnTo>
                    <a:pt x="2098981" y="1046380"/>
                  </a:lnTo>
                  <a:lnTo>
                    <a:pt x="10494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7588333" y="5154567"/>
              <a:ext cx="915669" cy="946150"/>
            </a:xfrm>
            <a:custGeom>
              <a:avLst/>
              <a:gdLst/>
              <a:ahLst/>
              <a:cxnLst/>
              <a:rect l="l" t="t" r="r" b="b"/>
              <a:pathLst>
                <a:path w="915669" h="946150">
                  <a:moveTo>
                    <a:pt x="910259" y="0"/>
                  </a:moveTo>
                  <a:lnTo>
                    <a:pt x="764997" y="77101"/>
                  </a:lnTo>
                  <a:lnTo>
                    <a:pt x="901700" y="163893"/>
                  </a:lnTo>
                  <a:lnTo>
                    <a:pt x="910259" y="0"/>
                  </a:lnTo>
                  <a:close/>
                </a:path>
                <a:path w="915669" h="946150">
                  <a:moveTo>
                    <a:pt x="915339" y="883399"/>
                  </a:moveTo>
                  <a:lnTo>
                    <a:pt x="0" y="883399"/>
                  </a:lnTo>
                  <a:lnTo>
                    <a:pt x="0" y="945565"/>
                  </a:lnTo>
                  <a:lnTo>
                    <a:pt x="915339" y="945565"/>
                  </a:lnTo>
                  <a:lnTo>
                    <a:pt x="915339" y="883399"/>
                  </a:lnTo>
                  <a:close/>
                </a:path>
              </a:pathLst>
            </a:custGeom>
            <a:solidFill>
              <a:srgbClr val="6E8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829135" y="5743915"/>
              <a:ext cx="184354" cy="245383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8076876" y="5325014"/>
              <a:ext cx="432434" cy="664845"/>
            </a:xfrm>
            <a:custGeom>
              <a:avLst/>
              <a:gdLst/>
              <a:ahLst/>
              <a:cxnLst/>
              <a:rect l="l" t="t" r="r" b="b"/>
              <a:pathLst>
                <a:path w="432434" h="664845">
                  <a:moveTo>
                    <a:pt x="184340" y="277012"/>
                  </a:moveTo>
                  <a:lnTo>
                    <a:pt x="140855" y="308775"/>
                  </a:lnTo>
                  <a:lnTo>
                    <a:pt x="95580" y="338391"/>
                  </a:lnTo>
                  <a:lnTo>
                    <a:pt x="48590" y="365760"/>
                  </a:lnTo>
                  <a:lnTo>
                    <a:pt x="0" y="390791"/>
                  </a:lnTo>
                  <a:lnTo>
                    <a:pt x="0" y="664298"/>
                  </a:lnTo>
                  <a:lnTo>
                    <a:pt x="184340" y="664298"/>
                  </a:lnTo>
                  <a:lnTo>
                    <a:pt x="184340" y="277012"/>
                  </a:lnTo>
                  <a:close/>
                </a:path>
                <a:path w="432434" h="664845">
                  <a:moveTo>
                    <a:pt x="432079" y="0"/>
                  </a:moveTo>
                  <a:lnTo>
                    <a:pt x="406171" y="40830"/>
                  </a:lnTo>
                  <a:lnTo>
                    <a:pt x="378244" y="80327"/>
                  </a:lnTo>
                  <a:lnTo>
                    <a:pt x="348373" y="118465"/>
                  </a:lnTo>
                  <a:lnTo>
                    <a:pt x="316611" y="155155"/>
                  </a:lnTo>
                  <a:lnTo>
                    <a:pt x="283044" y="190347"/>
                  </a:lnTo>
                  <a:lnTo>
                    <a:pt x="247713" y="223964"/>
                  </a:lnTo>
                  <a:lnTo>
                    <a:pt x="247713" y="664298"/>
                  </a:lnTo>
                  <a:lnTo>
                    <a:pt x="432079" y="664298"/>
                  </a:lnTo>
                  <a:lnTo>
                    <a:pt x="432079" y="0"/>
                  </a:lnTo>
                  <a:close/>
                </a:path>
              </a:pathLst>
            </a:custGeom>
            <a:solidFill>
              <a:srgbClr val="6E8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589659" y="5810121"/>
              <a:ext cx="184342" cy="179177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17588336" y="5243832"/>
              <a:ext cx="873760" cy="519430"/>
            </a:xfrm>
            <a:custGeom>
              <a:avLst/>
              <a:gdLst/>
              <a:ahLst/>
              <a:cxnLst/>
              <a:rect l="l" t="t" r="r" b="b"/>
              <a:pathLst>
                <a:path w="873759" h="519429">
                  <a:moveTo>
                    <a:pt x="818224" y="0"/>
                  </a:moveTo>
                  <a:lnTo>
                    <a:pt x="791793" y="38834"/>
                  </a:lnTo>
                  <a:lnTo>
                    <a:pt x="763446" y="76355"/>
                  </a:lnTo>
                  <a:lnTo>
                    <a:pt x="733246" y="112502"/>
                  </a:lnTo>
                  <a:lnTo>
                    <a:pt x="701261" y="147212"/>
                  </a:lnTo>
                  <a:lnTo>
                    <a:pt x="667554" y="180424"/>
                  </a:lnTo>
                  <a:lnTo>
                    <a:pt x="632192" y="212076"/>
                  </a:lnTo>
                  <a:lnTo>
                    <a:pt x="595241" y="242107"/>
                  </a:lnTo>
                  <a:lnTo>
                    <a:pt x="556765" y="270455"/>
                  </a:lnTo>
                  <a:lnTo>
                    <a:pt x="516830" y="297059"/>
                  </a:lnTo>
                  <a:lnTo>
                    <a:pt x="475502" y="321857"/>
                  </a:lnTo>
                  <a:lnTo>
                    <a:pt x="432847" y="344787"/>
                  </a:lnTo>
                  <a:lnTo>
                    <a:pt x="388928" y="365788"/>
                  </a:lnTo>
                  <a:lnTo>
                    <a:pt x="343813" y="384798"/>
                  </a:lnTo>
                  <a:lnTo>
                    <a:pt x="297567" y="401756"/>
                  </a:lnTo>
                  <a:lnTo>
                    <a:pt x="250255" y="416600"/>
                  </a:lnTo>
                  <a:lnTo>
                    <a:pt x="201943" y="429268"/>
                  </a:lnTo>
                  <a:lnTo>
                    <a:pt x="152695" y="439699"/>
                  </a:lnTo>
                  <a:lnTo>
                    <a:pt x="102579" y="447831"/>
                  </a:lnTo>
                  <a:lnTo>
                    <a:pt x="51658" y="453603"/>
                  </a:lnTo>
                  <a:lnTo>
                    <a:pt x="0" y="456953"/>
                  </a:lnTo>
                  <a:lnTo>
                    <a:pt x="0" y="519188"/>
                  </a:lnTo>
                  <a:lnTo>
                    <a:pt x="48334" y="516354"/>
                  </a:lnTo>
                  <a:lnTo>
                    <a:pt x="96280" y="511511"/>
                  </a:lnTo>
                  <a:lnTo>
                    <a:pt x="143803" y="504666"/>
                  </a:lnTo>
                  <a:lnTo>
                    <a:pt x="190871" y="495825"/>
                  </a:lnTo>
                  <a:lnTo>
                    <a:pt x="237448" y="484993"/>
                  </a:lnTo>
                  <a:lnTo>
                    <a:pt x="283503" y="472178"/>
                  </a:lnTo>
                  <a:lnTo>
                    <a:pt x="329002" y="457384"/>
                  </a:lnTo>
                  <a:lnTo>
                    <a:pt x="373911" y="440619"/>
                  </a:lnTo>
                  <a:lnTo>
                    <a:pt x="421251" y="420506"/>
                  </a:lnTo>
                  <a:lnTo>
                    <a:pt x="467331" y="398359"/>
                  </a:lnTo>
                  <a:lnTo>
                    <a:pt x="512114" y="374201"/>
                  </a:lnTo>
                  <a:lnTo>
                    <a:pt x="555562" y="348056"/>
                  </a:lnTo>
                  <a:lnTo>
                    <a:pt x="597639" y="319949"/>
                  </a:lnTo>
                  <a:lnTo>
                    <a:pt x="638306" y="289902"/>
                  </a:lnTo>
                  <a:lnTo>
                    <a:pt x="677528" y="257939"/>
                  </a:lnTo>
                  <a:lnTo>
                    <a:pt x="715266" y="224085"/>
                  </a:lnTo>
                  <a:lnTo>
                    <a:pt x="750893" y="188944"/>
                  </a:lnTo>
                  <a:lnTo>
                    <a:pt x="784543" y="152435"/>
                  </a:lnTo>
                  <a:lnTo>
                    <a:pt x="816195" y="114594"/>
                  </a:lnTo>
                  <a:lnTo>
                    <a:pt x="845828" y="75456"/>
                  </a:lnTo>
                  <a:lnTo>
                    <a:pt x="873422" y="35056"/>
                  </a:lnTo>
                  <a:lnTo>
                    <a:pt x="818224" y="0"/>
                  </a:lnTo>
                  <a:close/>
                </a:path>
              </a:pathLst>
            </a:custGeom>
            <a:solidFill>
              <a:srgbClr val="6E8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/>
          <p:nvPr/>
        </p:nvSpPr>
        <p:spPr>
          <a:xfrm>
            <a:off x="4741448" y="2854277"/>
            <a:ext cx="7620" cy="7604125"/>
          </a:xfrm>
          <a:custGeom>
            <a:avLst/>
            <a:gdLst/>
            <a:ahLst/>
            <a:cxnLst/>
            <a:rect l="l" t="t" r="r" b="b"/>
            <a:pathLst>
              <a:path w="7620" h="7604125">
                <a:moveTo>
                  <a:pt x="7589" y="0"/>
                </a:moveTo>
                <a:lnTo>
                  <a:pt x="0" y="7603822"/>
                </a:lnTo>
              </a:path>
            </a:pathLst>
          </a:custGeom>
          <a:ln w="251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7" name="Picture 66" descr="Text&#10;&#10;Description automatically generated">
            <a:extLst>
              <a:ext uri="{FF2B5EF4-FFF2-40B4-BE49-F238E27FC236}">
                <a16:creationId xmlns:a16="http://schemas.microsoft.com/office/drawing/2014/main" id="{27837AFA-A6BA-4417-A4DF-CECAA54978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048" y="-7089"/>
            <a:ext cx="7181528" cy="22545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55820B-C9B0-475A-842F-4D875FD86734}"/>
              </a:ext>
            </a:extLst>
          </p:cNvPr>
          <p:cNvSpPr txBox="1"/>
          <p:nvPr/>
        </p:nvSpPr>
        <p:spPr>
          <a:xfrm>
            <a:off x="330213" y="7946583"/>
            <a:ext cx="40207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>
                <a:solidFill>
                  <a:schemeClr val="bg1"/>
                </a:solidFill>
              </a:rPr>
              <a:t>ERDF funded scheme</a:t>
            </a:r>
          </a:p>
        </p:txBody>
      </p:sp>
      <p:grpSp>
        <p:nvGrpSpPr>
          <p:cNvPr id="68" name="object 86">
            <a:extLst>
              <a:ext uri="{FF2B5EF4-FFF2-40B4-BE49-F238E27FC236}">
                <a16:creationId xmlns:a16="http://schemas.microsoft.com/office/drawing/2014/main" id="{6B47954B-62BF-465F-AC8F-47F1364F1FF8}"/>
              </a:ext>
            </a:extLst>
          </p:cNvPr>
          <p:cNvGrpSpPr/>
          <p:nvPr/>
        </p:nvGrpSpPr>
        <p:grpSpPr>
          <a:xfrm>
            <a:off x="7241773" y="9499187"/>
            <a:ext cx="12862560" cy="1809750"/>
            <a:chOff x="7241773" y="9499187"/>
            <a:chExt cx="12862560" cy="1809750"/>
          </a:xfrm>
        </p:grpSpPr>
        <p:sp>
          <p:nvSpPr>
            <p:cNvPr id="69" name="object 87">
              <a:extLst>
                <a:ext uri="{FF2B5EF4-FFF2-40B4-BE49-F238E27FC236}">
                  <a16:creationId xmlns:a16="http://schemas.microsoft.com/office/drawing/2014/main" id="{10BC914F-F7CE-461B-8BF1-10AD9354C43B}"/>
                </a:ext>
              </a:extLst>
            </p:cNvPr>
            <p:cNvSpPr/>
            <p:nvPr/>
          </p:nvSpPr>
          <p:spPr>
            <a:xfrm>
              <a:off x="7241773" y="9499187"/>
              <a:ext cx="12862560" cy="1809750"/>
            </a:xfrm>
            <a:custGeom>
              <a:avLst/>
              <a:gdLst/>
              <a:ahLst/>
              <a:cxnLst/>
              <a:rect l="l" t="t" r="r" b="b"/>
              <a:pathLst>
                <a:path w="12862560" h="1809750">
                  <a:moveTo>
                    <a:pt x="12862326" y="0"/>
                  </a:moveTo>
                  <a:lnTo>
                    <a:pt x="910112" y="0"/>
                  </a:lnTo>
                  <a:lnTo>
                    <a:pt x="0" y="1809368"/>
                  </a:lnTo>
                  <a:lnTo>
                    <a:pt x="12862326" y="1809368"/>
                  </a:lnTo>
                  <a:lnTo>
                    <a:pt x="128623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88">
              <a:extLst>
                <a:ext uri="{FF2B5EF4-FFF2-40B4-BE49-F238E27FC236}">
                  <a16:creationId xmlns:a16="http://schemas.microsoft.com/office/drawing/2014/main" id="{0E181935-59A0-4E94-ABE7-4C56B44EC9B7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085492" y="9997028"/>
              <a:ext cx="3143363" cy="859185"/>
            </a:xfrm>
            <a:prstGeom prst="rect">
              <a:avLst/>
            </a:prstGeom>
          </p:spPr>
        </p:pic>
        <p:pic>
          <p:nvPicPr>
            <p:cNvPr id="71" name="object 89">
              <a:extLst>
                <a:ext uri="{FF2B5EF4-FFF2-40B4-BE49-F238E27FC236}">
                  <a16:creationId xmlns:a16="http://schemas.microsoft.com/office/drawing/2014/main" id="{1734694F-35F4-49DA-A6E8-62156677D196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678714" y="9930872"/>
              <a:ext cx="2357493" cy="883171"/>
            </a:xfrm>
            <a:prstGeom prst="rect">
              <a:avLst/>
            </a:prstGeom>
          </p:spPr>
        </p:pic>
        <p:pic>
          <p:nvPicPr>
            <p:cNvPr id="72" name="object 90">
              <a:extLst>
                <a:ext uri="{FF2B5EF4-FFF2-40B4-BE49-F238E27FC236}">
                  <a16:creationId xmlns:a16="http://schemas.microsoft.com/office/drawing/2014/main" id="{27913C79-ED09-4918-AAAF-DDD0F53DF08F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768868" y="9987621"/>
              <a:ext cx="1528033" cy="9285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220451" y="276878"/>
            <a:ext cx="5638165" cy="12795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3540"/>
              </a:lnSpc>
              <a:spcBef>
                <a:spcPts val="130"/>
              </a:spcBef>
            </a:pPr>
            <a:r>
              <a:rPr sz="3150" spc="-65">
                <a:solidFill>
                  <a:srgbClr val="FFFFFF"/>
                </a:solidFill>
                <a:latin typeface="Century Gothic"/>
                <a:cs typeface="Century Gothic"/>
              </a:rPr>
              <a:t>COVENTRY</a:t>
            </a:r>
            <a:r>
              <a:rPr sz="3150" spc="-5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150" spc="-95">
                <a:solidFill>
                  <a:srgbClr val="FFFFFF"/>
                </a:solidFill>
                <a:latin typeface="Century Gothic"/>
                <a:cs typeface="Century Gothic"/>
              </a:rPr>
              <a:t>&amp;</a:t>
            </a:r>
            <a:r>
              <a:rPr sz="3150" spc="-5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150" spc="15">
                <a:solidFill>
                  <a:srgbClr val="FFFFFF"/>
                </a:solidFill>
                <a:latin typeface="Century Gothic"/>
                <a:cs typeface="Century Gothic"/>
              </a:rPr>
              <a:t>WARWICKSHIRE</a:t>
            </a:r>
            <a:endParaRPr sz="3150">
              <a:latin typeface="Century Gothic"/>
              <a:cs typeface="Century Gothic"/>
            </a:endParaRPr>
          </a:p>
          <a:p>
            <a:pPr marL="12700">
              <a:lnSpc>
                <a:spcPts val="6300"/>
              </a:lnSpc>
            </a:pPr>
            <a:r>
              <a:rPr sz="5450" spc="-10">
                <a:solidFill>
                  <a:srgbClr val="BED73D"/>
                </a:solidFill>
                <a:latin typeface="Century Gothic"/>
                <a:cs typeface="Century Gothic"/>
              </a:rPr>
              <a:t>GREEN</a:t>
            </a:r>
            <a:r>
              <a:rPr sz="5450" spc="-125">
                <a:solidFill>
                  <a:srgbClr val="BED73D"/>
                </a:solidFill>
                <a:latin typeface="Century Gothic"/>
                <a:cs typeface="Century Gothic"/>
              </a:rPr>
              <a:t> </a:t>
            </a:r>
            <a:r>
              <a:rPr sz="5450" spc="220">
                <a:solidFill>
                  <a:srgbClr val="BED73D"/>
                </a:solidFill>
                <a:latin typeface="Century Gothic"/>
                <a:cs typeface="Century Gothic"/>
              </a:rPr>
              <a:t>BUSINESS</a:t>
            </a:r>
            <a:endParaRPr sz="5450">
              <a:latin typeface="Century Gothic"/>
              <a:cs typeface="Century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3263418" y="841895"/>
            <a:ext cx="5572125" cy="600710"/>
            <a:chOff x="13263418" y="841895"/>
            <a:chExt cx="5572125" cy="600710"/>
          </a:xfrm>
        </p:grpSpPr>
        <p:sp>
          <p:nvSpPr>
            <p:cNvPr id="4" name="object 4"/>
            <p:cNvSpPr/>
            <p:nvPr/>
          </p:nvSpPr>
          <p:spPr>
            <a:xfrm>
              <a:off x="13269133" y="872952"/>
              <a:ext cx="502920" cy="542290"/>
            </a:xfrm>
            <a:custGeom>
              <a:avLst/>
              <a:gdLst/>
              <a:ahLst/>
              <a:cxnLst/>
              <a:rect l="l" t="t" r="r" b="b"/>
              <a:pathLst>
                <a:path w="502919" h="542290">
                  <a:moveTo>
                    <a:pt x="290075" y="334243"/>
                  </a:moveTo>
                  <a:lnTo>
                    <a:pt x="418287" y="334243"/>
                  </a:lnTo>
                  <a:lnTo>
                    <a:pt x="402891" y="385447"/>
                  </a:lnTo>
                  <a:lnTo>
                    <a:pt x="367334" y="428872"/>
                  </a:lnTo>
                  <a:lnTo>
                    <a:pt x="318795" y="458271"/>
                  </a:lnTo>
                  <a:lnTo>
                    <a:pt x="264432" y="468071"/>
                  </a:lnTo>
                  <a:lnTo>
                    <a:pt x="231390" y="464799"/>
                  </a:lnTo>
                  <a:lnTo>
                    <a:pt x="168948" y="438615"/>
                  </a:lnTo>
                  <a:lnTo>
                    <a:pt x="112579" y="385550"/>
                  </a:lnTo>
                  <a:lnTo>
                    <a:pt x="93324" y="351561"/>
                  </a:lnTo>
                  <a:lnTo>
                    <a:pt x="81772" y="313729"/>
                  </a:lnTo>
                  <a:lnTo>
                    <a:pt x="77922" y="272055"/>
                  </a:lnTo>
                  <a:lnTo>
                    <a:pt x="81378" y="231594"/>
                  </a:lnTo>
                  <a:lnTo>
                    <a:pt x="91745" y="194674"/>
                  </a:lnTo>
                  <a:lnTo>
                    <a:pt x="133212" y="131470"/>
                  </a:lnTo>
                  <a:lnTo>
                    <a:pt x="162499" y="106482"/>
                  </a:lnTo>
                  <a:lnTo>
                    <a:pt x="230940" y="77925"/>
                  </a:lnTo>
                  <a:lnTo>
                    <a:pt x="270096" y="74356"/>
                  </a:lnTo>
                  <a:lnTo>
                    <a:pt x="313823" y="79701"/>
                  </a:lnTo>
                  <a:lnTo>
                    <a:pt x="354101" y="95734"/>
                  </a:lnTo>
                  <a:lnTo>
                    <a:pt x="390922" y="122451"/>
                  </a:lnTo>
                  <a:lnTo>
                    <a:pt x="424282" y="159847"/>
                  </a:lnTo>
                  <a:lnTo>
                    <a:pt x="479572" y="106123"/>
                  </a:lnTo>
                  <a:lnTo>
                    <a:pt x="430870" y="57796"/>
                  </a:lnTo>
                  <a:lnTo>
                    <a:pt x="381339" y="25009"/>
                  </a:lnTo>
                  <a:lnTo>
                    <a:pt x="327045" y="6258"/>
                  </a:lnTo>
                  <a:lnTo>
                    <a:pt x="268769" y="0"/>
                  </a:lnTo>
                  <a:lnTo>
                    <a:pt x="214761" y="4966"/>
                  </a:lnTo>
                  <a:lnTo>
                    <a:pt x="165007" y="19863"/>
                  </a:lnTo>
                  <a:lnTo>
                    <a:pt x="119506" y="44685"/>
                  </a:lnTo>
                  <a:lnTo>
                    <a:pt x="78254" y="79429"/>
                  </a:lnTo>
                  <a:lnTo>
                    <a:pt x="44008" y="121120"/>
                  </a:lnTo>
                  <a:lnTo>
                    <a:pt x="19555" y="167121"/>
                  </a:lnTo>
                  <a:lnTo>
                    <a:pt x="4887" y="217433"/>
                  </a:lnTo>
                  <a:lnTo>
                    <a:pt x="0" y="272055"/>
                  </a:lnTo>
                  <a:lnTo>
                    <a:pt x="4804" y="325667"/>
                  </a:lnTo>
                  <a:lnTo>
                    <a:pt x="19223" y="375305"/>
                  </a:lnTo>
                  <a:lnTo>
                    <a:pt x="43262" y="420969"/>
                  </a:lnTo>
                  <a:lnTo>
                    <a:pt x="76927" y="462660"/>
                  </a:lnTo>
                  <a:lnTo>
                    <a:pt x="117327" y="497257"/>
                  </a:lnTo>
                  <a:lnTo>
                    <a:pt x="161600" y="521974"/>
                  </a:lnTo>
                  <a:lnTo>
                    <a:pt x="209744" y="536808"/>
                  </a:lnTo>
                  <a:lnTo>
                    <a:pt x="261755" y="541753"/>
                  </a:lnTo>
                  <a:lnTo>
                    <a:pt x="314610" y="536640"/>
                  </a:lnTo>
                  <a:lnTo>
                    <a:pt x="362594" y="521301"/>
                  </a:lnTo>
                  <a:lnTo>
                    <a:pt x="405707" y="495742"/>
                  </a:lnTo>
                  <a:lnTo>
                    <a:pt x="443951" y="459966"/>
                  </a:lnTo>
                  <a:lnTo>
                    <a:pt x="471001" y="422112"/>
                  </a:lnTo>
                  <a:lnTo>
                    <a:pt x="488908" y="381546"/>
                  </a:lnTo>
                  <a:lnTo>
                    <a:pt x="499144" y="332890"/>
                  </a:lnTo>
                  <a:lnTo>
                    <a:pt x="502559" y="277466"/>
                  </a:lnTo>
                  <a:lnTo>
                    <a:pt x="502559" y="260224"/>
                  </a:lnTo>
                  <a:lnTo>
                    <a:pt x="290075" y="260224"/>
                  </a:lnTo>
                  <a:lnTo>
                    <a:pt x="290075" y="334243"/>
                  </a:lnTo>
                  <a:close/>
                </a:path>
              </a:pathLst>
            </a:custGeom>
            <a:ln w="11137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855631" y="883100"/>
              <a:ext cx="333375" cy="521970"/>
            </a:xfrm>
            <a:custGeom>
              <a:avLst/>
              <a:gdLst/>
              <a:ahLst/>
              <a:cxnLst/>
              <a:rect l="l" t="t" r="r" b="b"/>
              <a:pathLst>
                <a:path w="333375" h="521969">
                  <a:moveTo>
                    <a:pt x="256777" y="248392"/>
                  </a:moveTo>
                  <a:lnTo>
                    <a:pt x="270471" y="227484"/>
                  </a:lnTo>
                  <a:lnTo>
                    <a:pt x="280254" y="204631"/>
                  </a:lnTo>
                  <a:lnTo>
                    <a:pt x="286126" y="179833"/>
                  </a:lnTo>
                  <a:lnTo>
                    <a:pt x="288084" y="153090"/>
                  </a:lnTo>
                  <a:lnTo>
                    <a:pt x="284960" y="119333"/>
                  </a:lnTo>
                  <a:lnTo>
                    <a:pt x="259979" y="62225"/>
                  </a:lnTo>
                  <a:lnTo>
                    <a:pt x="211938" y="21859"/>
                  </a:lnTo>
                  <a:lnTo>
                    <a:pt x="138329" y="2428"/>
                  </a:lnTo>
                  <a:lnTo>
                    <a:pt x="90909" y="0"/>
                  </a:lnTo>
                  <a:lnTo>
                    <a:pt x="0" y="0"/>
                  </a:lnTo>
                  <a:lnTo>
                    <a:pt x="0" y="521795"/>
                  </a:lnTo>
                  <a:lnTo>
                    <a:pt x="77590" y="521795"/>
                  </a:lnTo>
                  <a:lnTo>
                    <a:pt x="77590" y="308223"/>
                  </a:lnTo>
                  <a:lnTo>
                    <a:pt x="91573" y="308223"/>
                  </a:lnTo>
                  <a:lnTo>
                    <a:pt x="238458" y="521795"/>
                  </a:lnTo>
                  <a:lnTo>
                    <a:pt x="333373" y="521795"/>
                  </a:lnTo>
                  <a:lnTo>
                    <a:pt x="174186" y="299422"/>
                  </a:lnTo>
                  <a:lnTo>
                    <a:pt x="198578" y="292055"/>
                  </a:lnTo>
                  <a:lnTo>
                    <a:pt x="220476" y="281097"/>
                  </a:lnTo>
                  <a:lnTo>
                    <a:pt x="239878" y="266544"/>
                  </a:lnTo>
                  <a:lnTo>
                    <a:pt x="256777" y="248392"/>
                  </a:lnTo>
                  <a:close/>
                </a:path>
              </a:pathLst>
            </a:custGeom>
            <a:ln w="11109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27658" y="951533"/>
              <a:ext cx="146021" cy="17674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4252614" y="883100"/>
              <a:ext cx="283845" cy="521970"/>
            </a:xfrm>
            <a:custGeom>
              <a:avLst/>
              <a:gdLst/>
              <a:ahLst/>
              <a:cxnLst/>
              <a:rect l="l" t="t" r="r" b="b"/>
              <a:pathLst>
                <a:path w="283844" h="521969">
                  <a:moveTo>
                    <a:pt x="283769" y="0"/>
                  </a:moveTo>
                  <a:lnTo>
                    <a:pt x="0" y="0"/>
                  </a:lnTo>
                  <a:lnTo>
                    <a:pt x="0" y="521795"/>
                  </a:lnTo>
                  <a:lnTo>
                    <a:pt x="283769" y="521795"/>
                  </a:lnTo>
                  <a:lnTo>
                    <a:pt x="283769" y="447775"/>
                  </a:lnTo>
                  <a:lnTo>
                    <a:pt x="77612" y="447775"/>
                  </a:lnTo>
                  <a:lnTo>
                    <a:pt x="77612" y="273402"/>
                  </a:lnTo>
                  <a:lnTo>
                    <a:pt x="277773" y="273402"/>
                  </a:lnTo>
                  <a:lnTo>
                    <a:pt x="277773" y="199383"/>
                  </a:lnTo>
                  <a:lnTo>
                    <a:pt x="77612" y="199383"/>
                  </a:lnTo>
                  <a:lnTo>
                    <a:pt x="77612" y="73996"/>
                  </a:lnTo>
                  <a:lnTo>
                    <a:pt x="283769" y="73996"/>
                  </a:lnTo>
                  <a:lnTo>
                    <a:pt x="283769" y="0"/>
                  </a:lnTo>
                  <a:close/>
                </a:path>
              </a:pathLst>
            </a:custGeom>
            <a:ln w="11099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624648" y="883100"/>
              <a:ext cx="283845" cy="521970"/>
            </a:xfrm>
            <a:custGeom>
              <a:avLst/>
              <a:gdLst/>
              <a:ahLst/>
              <a:cxnLst/>
              <a:rect l="l" t="t" r="r" b="b"/>
              <a:pathLst>
                <a:path w="283844" h="521969">
                  <a:moveTo>
                    <a:pt x="283769" y="0"/>
                  </a:moveTo>
                  <a:lnTo>
                    <a:pt x="0" y="0"/>
                  </a:lnTo>
                  <a:lnTo>
                    <a:pt x="0" y="521795"/>
                  </a:lnTo>
                  <a:lnTo>
                    <a:pt x="283769" y="521795"/>
                  </a:lnTo>
                  <a:lnTo>
                    <a:pt x="283769" y="447775"/>
                  </a:lnTo>
                  <a:lnTo>
                    <a:pt x="77612" y="447775"/>
                  </a:lnTo>
                  <a:lnTo>
                    <a:pt x="77612" y="273402"/>
                  </a:lnTo>
                  <a:lnTo>
                    <a:pt x="277773" y="273402"/>
                  </a:lnTo>
                  <a:lnTo>
                    <a:pt x="277773" y="199383"/>
                  </a:lnTo>
                  <a:lnTo>
                    <a:pt x="77612" y="199383"/>
                  </a:lnTo>
                  <a:lnTo>
                    <a:pt x="77612" y="73996"/>
                  </a:lnTo>
                  <a:lnTo>
                    <a:pt x="283769" y="73996"/>
                  </a:lnTo>
                  <a:lnTo>
                    <a:pt x="283769" y="0"/>
                  </a:lnTo>
                  <a:close/>
                </a:path>
              </a:pathLst>
            </a:custGeom>
            <a:ln w="11099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996675" y="847610"/>
              <a:ext cx="452755" cy="589280"/>
            </a:xfrm>
            <a:custGeom>
              <a:avLst/>
              <a:gdLst/>
              <a:ahLst/>
              <a:cxnLst/>
              <a:rect l="l" t="t" r="r" b="b"/>
              <a:pathLst>
                <a:path w="452755" h="589280">
                  <a:moveTo>
                    <a:pt x="77612" y="557289"/>
                  </a:moveTo>
                  <a:lnTo>
                    <a:pt x="77612" y="191974"/>
                  </a:lnTo>
                  <a:lnTo>
                    <a:pt x="452624" y="589057"/>
                  </a:lnTo>
                  <a:lnTo>
                    <a:pt x="452624" y="35494"/>
                  </a:lnTo>
                  <a:lnTo>
                    <a:pt x="375011" y="35494"/>
                  </a:lnTo>
                  <a:lnTo>
                    <a:pt x="375011" y="398115"/>
                  </a:lnTo>
                  <a:lnTo>
                    <a:pt x="0" y="0"/>
                  </a:lnTo>
                  <a:lnTo>
                    <a:pt x="0" y="557289"/>
                  </a:lnTo>
                  <a:lnTo>
                    <a:pt x="77612" y="557289"/>
                  </a:lnTo>
                  <a:close/>
                </a:path>
              </a:pathLst>
            </a:custGeom>
            <a:ln w="11122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755729" y="883104"/>
              <a:ext cx="305435" cy="521970"/>
            </a:xfrm>
            <a:custGeom>
              <a:avLst/>
              <a:gdLst/>
              <a:ahLst/>
              <a:cxnLst/>
              <a:rect l="l" t="t" r="r" b="b"/>
              <a:pathLst>
                <a:path w="305434" h="521969">
                  <a:moveTo>
                    <a:pt x="117569" y="521795"/>
                  </a:moveTo>
                  <a:lnTo>
                    <a:pt x="165771" y="519339"/>
                  </a:lnTo>
                  <a:lnTo>
                    <a:pt x="205161" y="511984"/>
                  </a:lnTo>
                  <a:lnTo>
                    <a:pt x="249543" y="487857"/>
                  </a:lnTo>
                  <a:lnTo>
                    <a:pt x="281416" y="453528"/>
                  </a:lnTo>
                  <a:lnTo>
                    <a:pt x="302724" y="401827"/>
                  </a:lnTo>
                  <a:lnTo>
                    <a:pt x="305385" y="372431"/>
                  </a:lnTo>
                  <a:lnTo>
                    <a:pt x="303887" y="349821"/>
                  </a:lnTo>
                  <a:lnTo>
                    <a:pt x="291907" y="308936"/>
                  </a:lnTo>
                  <a:lnTo>
                    <a:pt x="268514" y="274228"/>
                  </a:lnTo>
                  <a:lnTo>
                    <a:pt x="236205" y="249384"/>
                  </a:lnTo>
                  <a:lnTo>
                    <a:pt x="216798" y="240961"/>
                  </a:lnTo>
                  <a:lnTo>
                    <a:pt x="235308" y="220453"/>
                  </a:lnTo>
                  <a:lnTo>
                    <a:pt x="248528" y="197789"/>
                  </a:lnTo>
                  <a:lnTo>
                    <a:pt x="256458" y="172970"/>
                  </a:lnTo>
                  <a:lnTo>
                    <a:pt x="259100" y="145995"/>
                  </a:lnTo>
                  <a:lnTo>
                    <a:pt x="258288" y="130661"/>
                  </a:lnTo>
                  <a:lnTo>
                    <a:pt x="246135" y="85154"/>
                  </a:lnTo>
                  <a:lnTo>
                    <a:pt x="222079" y="46063"/>
                  </a:lnTo>
                  <a:lnTo>
                    <a:pt x="188075" y="19001"/>
                  </a:lnTo>
                  <a:lnTo>
                    <a:pt x="142888" y="4555"/>
                  </a:lnTo>
                  <a:lnTo>
                    <a:pt x="101754" y="505"/>
                  </a:lnTo>
                  <a:lnTo>
                    <a:pt x="77259" y="0"/>
                  </a:lnTo>
                  <a:lnTo>
                    <a:pt x="0" y="0"/>
                  </a:lnTo>
                  <a:lnTo>
                    <a:pt x="0" y="521795"/>
                  </a:lnTo>
                  <a:lnTo>
                    <a:pt x="117569" y="521795"/>
                  </a:lnTo>
                  <a:close/>
                </a:path>
              </a:pathLst>
            </a:custGeom>
            <a:ln w="11103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27749" y="1167482"/>
              <a:ext cx="162340" cy="16896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827761" y="949858"/>
              <a:ext cx="119019" cy="16286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6145407" y="883100"/>
              <a:ext cx="381000" cy="531495"/>
            </a:xfrm>
            <a:custGeom>
              <a:avLst/>
              <a:gdLst/>
              <a:ahLst/>
              <a:cxnLst/>
              <a:rect l="l" t="t" r="r" b="b"/>
              <a:pathLst>
                <a:path w="381000" h="531494">
                  <a:moveTo>
                    <a:pt x="0" y="0"/>
                  </a:moveTo>
                  <a:lnTo>
                    <a:pt x="0" y="335927"/>
                  </a:lnTo>
                  <a:lnTo>
                    <a:pt x="3164" y="375344"/>
                  </a:lnTo>
                  <a:lnTo>
                    <a:pt x="28477" y="443268"/>
                  </a:lnTo>
                  <a:lnTo>
                    <a:pt x="80575" y="497807"/>
                  </a:lnTo>
                  <a:lnTo>
                    <a:pt x="150349" y="527552"/>
                  </a:lnTo>
                  <a:lnTo>
                    <a:pt x="190160" y="531269"/>
                  </a:lnTo>
                  <a:lnTo>
                    <a:pt x="230002" y="527552"/>
                  </a:lnTo>
                  <a:lnTo>
                    <a:pt x="266595" y="516398"/>
                  </a:lnTo>
                  <a:lnTo>
                    <a:pt x="299944" y="497807"/>
                  </a:lnTo>
                  <a:lnTo>
                    <a:pt x="330054" y="471775"/>
                  </a:lnTo>
                  <a:lnTo>
                    <a:pt x="368009" y="411125"/>
                  </a:lnTo>
                  <a:lnTo>
                    <a:pt x="380675" y="335927"/>
                  </a:lnTo>
                  <a:lnTo>
                    <a:pt x="380675" y="0"/>
                  </a:lnTo>
                  <a:lnTo>
                    <a:pt x="303062" y="0"/>
                  </a:lnTo>
                  <a:lnTo>
                    <a:pt x="303062" y="314307"/>
                  </a:lnTo>
                  <a:lnTo>
                    <a:pt x="301710" y="346051"/>
                  </a:lnTo>
                  <a:lnTo>
                    <a:pt x="290891" y="395217"/>
                  </a:lnTo>
                  <a:lnTo>
                    <a:pt x="263599" y="432307"/>
                  </a:lnTo>
                  <a:lnTo>
                    <a:pt x="217967" y="454778"/>
                  </a:lnTo>
                  <a:lnTo>
                    <a:pt x="190160" y="457586"/>
                  </a:lnTo>
                  <a:lnTo>
                    <a:pt x="162499" y="454778"/>
                  </a:lnTo>
                  <a:lnTo>
                    <a:pt x="117033" y="432307"/>
                  </a:lnTo>
                  <a:lnTo>
                    <a:pt x="89762" y="394838"/>
                  </a:lnTo>
                  <a:lnTo>
                    <a:pt x="78943" y="345672"/>
                  </a:lnTo>
                  <a:lnTo>
                    <a:pt x="77590" y="314307"/>
                  </a:lnTo>
                  <a:lnTo>
                    <a:pt x="77590" y="0"/>
                  </a:lnTo>
                  <a:lnTo>
                    <a:pt x="0" y="0"/>
                  </a:lnTo>
                  <a:close/>
                </a:path>
              </a:pathLst>
            </a:custGeom>
            <a:ln w="11117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610031" y="872959"/>
              <a:ext cx="330200" cy="541655"/>
            </a:xfrm>
            <a:custGeom>
              <a:avLst/>
              <a:gdLst/>
              <a:ahLst/>
              <a:cxnLst/>
              <a:rect l="l" t="t" r="r" b="b"/>
              <a:pathLst>
                <a:path w="330200" h="541655">
                  <a:moveTo>
                    <a:pt x="177505" y="0"/>
                  </a:moveTo>
                  <a:lnTo>
                    <a:pt x="116975" y="9968"/>
                  </a:lnTo>
                  <a:lnTo>
                    <a:pt x="67280" y="39872"/>
                  </a:lnTo>
                  <a:lnTo>
                    <a:pt x="34046" y="84234"/>
                  </a:lnTo>
                  <a:lnTo>
                    <a:pt x="22965" y="138227"/>
                  </a:lnTo>
                  <a:lnTo>
                    <a:pt x="29561" y="179202"/>
                  </a:lnTo>
                  <a:lnTo>
                    <a:pt x="49354" y="214941"/>
                  </a:lnTo>
                  <a:lnTo>
                    <a:pt x="82346" y="245443"/>
                  </a:lnTo>
                  <a:lnTo>
                    <a:pt x="128543" y="270708"/>
                  </a:lnTo>
                  <a:lnTo>
                    <a:pt x="178169" y="291654"/>
                  </a:lnTo>
                  <a:lnTo>
                    <a:pt x="187481" y="295932"/>
                  </a:lnTo>
                  <a:lnTo>
                    <a:pt x="224174" y="319038"/>
                  </a:lnTo>
                  <a:lnTo>
                    <a:pt x="247264" y="352653"/>
                  </a:lnTo>
                  <a:lnTo>
                    <a:pt x="251445" y="380536"/>
                  </a:lnTo>
                  <a:lnTo>
                    <a:pt x="249944" y="398637"/>
                  </a:lnTo>
                  <a:lnTo>
                    <a:pt x="227462" y="443061"/>
                  </a:lnTo>
                  <a:lnTo>
                    <a:pt x="184555" y="466171"/>
                  </a:lnTo>
                  <a:lnTo>
                    <a:pt x="167173" y="467712"/>
                  </a:lnTo>
                  <a:lnTo>
                    <a:pt x="145567" y="465602"/>
                  </a:lnTo>
                  <a:lnTo>
                    <a:pt x="110604" y="448722"/>
                  </a:lnTo>
                  <a:lnTo>
                    <a:pt x="85912" y="409267"/>
                  </a:lnTo>
                  <a:lnTo>
                    <a:pt x="78586" y="370411"/>
                  </a:lnTo>
                  <a:lnTo>
                    <a:pt x="0" y="387967"/>
                  </a:lnTo>
                  <a:lnTo>
                    <a:pt x="18722" y="452776"/>
                  </a:lnTo>
                  <a:lnTo>
                    <a:pt x="53607" y="501185"/>
                  </a:lnTo>
                  <a:lnTo>
                    <a:pt x="103070" y="531350"/>
                  </a:lnTo>
                  <a:lnTo>
                    <a:pt x="164164" y="541394"/>
                  </a:lnTo>
                  <a:lnTo>
                    <a:pt x="198039" y="538439"/>
                  </a:lnTo>
                  <a:lnTo>
                    <a:pt x="257160" y="514789"/>
                  </a:lnTo>
                  <a:lnTo>
                    <a:pt x="303089" y="469040"/>
                  </a:lnTo>
                  <a:lnTo>
                    <a:pt x="326742" y="409559"/>
                  </a:lnTo>
                  <a:lnTo>
                    <a:pt x="329700" y="375126"/>
                  </a:lnTo>
                  <a:lnTo>
                    <a:pt x="327887" y="349300"/>
                  </a:lnTo>
                  <a:lnTo>
                    <a:pt x="313394" y="303930"/>
                  </a:lnTo>
                  <a:lnTo>
                    <a:pt x="284128" y="266586"/>
                  </a:lnTo>
                  <a:lnTo>
                    <a:pt x="238339" y="235250"/>
                  </a:lnTo>
                  <a:lnTo>
                    <a:pt x="157836" y="200415"/>
                  </a:lnTo>
                  <a:lnTo>
                    <a:pt x="133370" y="187820"/>
                  </a:lnTo>
                  <a:lnTo>
                    <a:pt x="115891" y="173371"/>
                  </a:lnTo>
                  <a:lnTo>
                    <a:pt x="105402" y="157065"/>
                  </a:lnTo>
                  <a:lnTo>
                    <a:pt x="101905" y="138901"/>
                  </a:lnTo>
                  <a:lnTo>
                    <a:pt x="103234" y="125637"/>
                  </a:lnTo>
                  <a:lnTo>
                    <a:pt x="123211" y="92945"/>
                  </a:lnTo>
                  <a:lnTo>
                    <a:pt x="161368" y="75517"/>
                  </a:lnTo>
                  <a:lnTo>
                    <a:pt x="176841" y="74356"/>
                  </a:lnTo>
                  <a:lnTo>
                    <a:pt x="189391" y="75030"/>
                  </a:lnTo>
                  <a:lnTo>
                    <a:pt x="227893" y="91250"/>
                  </a:lnTo>
                  <a:lnTo>
                    <a:pt x="253436" y="125723"/>
                  </a:lnTo>
                  <a:lnTo>
                    <a:pt x="316381" y="87871"/>
                  </a:lnTo>
                  <a:lnTo>
                    <a:pt x="288963" y="49430"/>
                  </a:lnTo>
                  <a:lnTo>
                    <a:pt x="256683" y="21970"/>
                  </a:lnTo>
                  <a:lnTo>
                    <a:pt x="219533" y="5493"/>
                  </a:lnTo>
                  <a:lnTo>
                    <a:pt x="177505" y="0"/>
                  </a:lnTo>
                  <a:close/>
                </a:path>
              </a:pathLst>
            </a:custGeom>
            <a:ln w="11106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019690" y="883107"/>
              <a:ext cx="78105" cy="521970"/>
            </a:xfrm>
            <a:custGeom>
              <a:avLst/>
              <a:gdLst/>
              <a:ahLst/>
              <a:cxnLst/>
              <a:rect l="l" t="t" r="r" b="b"/>
              <a:pathLst>
                <a:path w="78105" h="521969">
                  <a:moveTo>
                    <a:pt x="0" y="521795"/>
                  </a:moveTo>
                  <a:lnTo>
                    <a:pt x="77590" y="521795"/>
                  </a:lnTo>
                  <a:lnTo>
                    <a:pt x="77590" y="0"/>
                  </a:lnTo>
                  <a:lnTo>
                    <a:pt x="0" y="0"/>
                  </a:lnTo>
                  <a:lnTo>
                    <a:pt x="0" y="521795"/>
                  </a:lnTo>
                  <a:close/>
                </a:path>
              </a:pathLst>
            </a:custGeom>
            <a:ln w="11065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207187" y="847610"/>
              <a:ext cx="452755" cy="589280"/>
            </a:xfrm>
            <a:custGeom>
              <a:avLst/>
              <a:gdLst/>
              <a:ahLst/>
              <a:cxnLst/>
              <a:rect l="l" t="t" r="r" b="b"/>
              <a:pathLst>
                <a:path w="452755" h="589280">
                  <a:moveTo>
                    <a:pt x="77590" y="557289"/>
                  </a:moveTo>
                  <a:lnTo>
                    <a:pt x="77590" y="191974"/>
                  </a:lnTo>
                  <a:lnTo>
                    <a:pt x="452602" y="589057"/>
                  </a:lnTo>
                  <a:lnTo>
                    <a:pt x="452602" y="35494"/>
                  </a:lnTo>
                  <a:lnTo>
                    <a:pt x="374989" y="35494"/>
                  </a:lnTo>
                  <a:lnTo>
                    <a:pt x="374989" y="398115"/>
                  </a:lnTo>
                  <a:lnTo>
                    <a:pt x="0" y="0"/>
                  </a:lnTo>
                  <a:lnTo>
                    <a:pt x="0" y="557289"/>
                  </a:lnTo>
                  <a:lnTo>
                    <a:pt x="77590" y="557289"/>
                  </a:lnTo>
                  <a:close/>
                </a:path>
              </a:pathLst>
            </a:custGeom>
            <a:ln w="11122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769406" y="883100"/>
              <a:ext cx="283845" cy="521970"/>
            </a:xfrm>
            <a:custGeom>
              <a:avLst/>
              <a:gdLst/>
              <a:ahLst/>
              <a:cxnLst/>
              <a:rect l="l" t="t" r="r" b="b"/>
              <a:pathLst>
                <a:path w="283844" h="521969">
                  <a:moveTo>
                    <a:pt x="283747" y="0"/>
                  </a:moveTo>
                  <a:lnTo>
                    <a:pt x="0" y="0"/>
                  </a:lnTo>
                  <a:lnTo>
                    <a:pt x="0" y="521795"/>
                  </a:lnTo>
                  <a:lnTo>
                    <a:pt x="283747" y="521795"/>
                  </a:lnTo>
                  <a:lnTo>
                    <a:pt x="283747" y="447775"/>
                  </a:lnTo>
                  <a:lnTo>
                    <a:pt x="77590" y="447775"/>
                  </a:lnTo>
                  <a:lnTo>
                    <a:pt x="77590" y="273402"/>
                  </a:lnTo>
                  <a:lnTo>
                    <a:pt x="277751" y="273402"/>
                  </a:lnTo>
                  <a:lnTo>
                    <a:pt x="277751" y="199383"/>
                  </a:lnTo>
                  <a:lnTo>
                    <a:pt x="77590" y="199383"/>
                  </a:lnTo>
                  <a:lnTo>
                    <a:pt x="77590" y="73996"/>
                  </a:lnTo>
                  <a:lnTo>
                    <a:pt x="283747" y="73996"/>
                  </a:lnTo>
                  <a:lnTo>
                    <a:pt x="283747" y="0"/>
                  </a:lnTo>
                  <a:close/>
                </a:path>
              </a:pathLst>
            </a:custGeom>
            <a:ln w="11099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115777" y="872959"/>
              <a:ext cx="330200" cy="541655"/>
            </a:xfrm>
            <a:custGeom>
              <a:avLst/>
              <a:gdLst/>
              <a:ahLst/>
              <a:cxnLst/>
              <a:rect l="l" t="t" r="r" b="b"/>
              <a:pathLst>
                <a:path w="330200" h="541655">
                  <a:moveTo>
                    <a:pt x="177505" y="0"/>
                  </a:moveTo>
                  <a:lnTo>
                    <a:pt x="116975" y="9968"/>
                  </a:lnTo>
                  <a:lnTo>
                    <a:pt x="67280" y="39872"/>
                  </a:lnTo>
                  <a:lnTo>
                    <a:pt x="34046" y="84234"/>
                  </a:lnTo>
                  <a:lnTo>
                    <a:pt x="22965" y="138227"/>
                  </a:lnTo>
                  <a:lnTo>
                    <a:pt x="29561" y="179202"/>
                  </a:lnTo>
                  <a:lnTo>
                    <a:pt x="49354" y="214941"/>
                  </a:lnTo>
                  <a:lnTo>
                    <a:pt x="82346" y="245443"/>
                  </a:lnTo>
                  <a:lnTo>
                    <a:pt x="128543" y="270708"/>
                  </a:lnTo>
                  <a:lnTo>
                    <a:pt x="178169" y="291654"/>
                  </a:lnTo>
                  <a:lnTo>
                    <a:pt x="187481" y="295932"/>
                  </a:lnTo>
                  <a:lnTo>
                    <a:pt x="224174" y="319038"/>
                  </a:lnTo>
                  <a:lnTo>
                    <a:pt x="247264" y="352653"/>
                  </a:lnTo>
                  <a:lnTo>
                    <a:pt x="251445" y="380536"/>
                  </a:lnTo>
                  <a:lnTo>
                    <a:pt x="249944" y="398637"/>
                  </a:lnTo>
                  <a:lnTo>
                    <a:pt x="227462" y="443061"/>
                  </a:lnTo>
                  <a:lnTo>
                    <a:pt x="184555" y="466171"/>
                  </a:lnTo>
                  <a:lnTo>
                    <a:pt x="167173" y="467712"/>
                  </a:lnTo>
                  <a:lnTo>
                    <a:pt x="145567" y="465602"/>
                  </a:lnTo>
                  <a:lnTo>
                    <a:pt x="110604" y="448722"/>
                  </a:lnTo>
                  <a:lnTo>
                    <a:pt x="85912" y="409267"/>
                  </a:lnTo>
                  <a:lnTo>
                    <a:pt x="78586" y="370411"/>
                  </a:lnTo>
                  <a:lnTo>
                    <a:pt x="0" y="387967"/>
                  </a:lnTo>
                  <a:lnTo>
                    <a:pt x="18722" y="452776"/>
                  </a:lnTo>
                  <a:lnTo>
                    <a:pt x="53607" y="501185"/>
                  </a:lnTo>
                  <a:lnTo>
                    <a:pt x="103070" y="531350"/>
                  </a:lnTo>
                  <a:lnTo>
                    <a:pt x="164164" y="541394"/>
                  </a:lnTo>
                  <a:lnTo>
                    <a:pt x="198039" y="538439"/>
                  </a:lnTo>
                  <a:lnTo>
                    <a:pt x="257160" y="514789"/>
                  </a:lnTo>
                  <a:lnTo>
                    <a:pt x="303089" y="469040"/>
                  </a:lnTo>
                  <a:lnTo>
                    <a:pt x="326742" y="409559"/>
                  </a:lnTo>
                  <a:lnTo>
                    <a:pt x="329700" y="375126"/>
                  </a:lnTo>
                  <a:lnTo>
                    <a:pt x="327887" y="349300"/>
                  </a:lnTo>
                  <a:lnTo>
                    <a:pt x="313394" y="303930"/>
                  </a:lnTo>
                  <a:lnTo>
                    <a:pt x="284128" y="266586"/>
                  </a:lnTo>
                  <a:lnTo>
                    <a:pt x="238339" y="235250"/>
                  </a:lnTo>
                  <a:lnTo>
                    <a:pt x="157836" y="200415"/>
                  </a:lnTo>
                  <a:lnTo>
                    <a:pt x="133370" y="187820"/>
                  </a:lnTo>
                  <a:lnTo>
                    <a:pt x="115891" y="173371"/>
                  </a:lnTo>
                  <a:lnTo>
                    <a:pt x="105402" y="157065"/>
                  </a:lnTo>
                  <a:lnTo>
                    <a:pt x="101905" y="138901"/>
                  </a:lnTo>
                  <a:lnTo>
                    <a:pt x="103234" y="125637"/>
                  </a:lnTo>
                  <a:lnTo>
                    <a:pt x="123211" y="92945"/>
                  </a:lnTo>
                  <a:lnTo>
                    <a:pt x="161368" y="75517"/>
                  </a:lnTo>
                  <a:lnTo>
                    <a:pt x="176841" y="74356"/>
                  </a:lnTo>
                  <a:lnTo>
                    <a:pt x="189391" y="75030"/>
                  </a:lnTo>
                  <a:lnTo>
                    <a:pt x="227893" y="91250"/>
                  </a:lnTo>
                  <a:lnTo>
                    <a:pt x="253436" y="125723"/>
                  </a:lnTo>
                  <a:lnTo>
                    <a:pt x="316381" y="87871"/>
                  </a:lnTo>
                  <a:lnTo>
                    <a:pt x="288963" y="49430"/>
                  </a:lnTo>
                  <a:lnTo>
                    <a:pt x="256683" y="21970"/>
                  </a:lnTo>
                  <a:lnTo>
                    <a:pt x="219533" y="5493"/>
                  </a:lnTo>
                  <a:lnTo>
                    <a:pt x="177505" y="0"/>
                  </a:lnTo>
                  <a:close/>
                </a:path>
              </a:pathLst>
            </a:custGeom>
            <a:ln w="11106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499802" y="872959"/>
              <a:ext cx="330200" cy="541655"/>
            </a:xfrm>
            <a:custGeom>
              <a:avLst/>
              <a:gdLst/>
              <a:ahLst/>
              <a:cxnLst/>
              <a:rect l="l" t="t" r="r" b="b"/>
              <a:pathLst>
                <a:path w="330200" h="541655">
                  <a:moveTo>
                    <a:pt x="177505" y="0"/>
                  </a:moveTo>
                  <a:lnTo>
                    <a:pt x="116975" y="9968"/>
                  </a:lnTo>
                  <a:lnTo>
                    <a:pt x="67280" y="39872"/>
                  </a:lnTo>
                  <a:lnTo>
                    <a:pt x="34046" y="84234"/>
                  </a:lnTo>
                  <a:lnTo>
                    <a:pt x="22965" y="138227"/>
                  </a:lnTo>
                  <a:lnTo>
                    <a:pt x="29561" y="179202"/>
                  </a:lnTo>
                  <a:lnTo>
                    <a:pt x="49354" y="214941"/>
                  </a:lnTo>
                  <a:lnTo>
                    <a:pt x="82346" y="245443"/>
                  </a:lnTo>
                  <a:lnTo>
                    <a:pt x="128543" y="270708"/>
                  </a:lnTo>
                  <a:lnTo>
                    <a:pt x="178169" y="291654"/>
                  </a:lnTo>
                  <a:lnTo>
                    <a:pt x="187481" y="295932"/>
                  </a:lnTo>
                  <a:lnTo>
                    <a:pt x="224174" y="319038"/>
                  </a:lnTo>
                  <a:lnTo>
                    <a:pt x="247264" y="352653"/>
                  </a:lnTo>
                  <a:lnTo>
                    <a:pt x="251445" y="380536"/>
                  </a:lnTo>
                  <a:lnTo>
                    <a:pt x="249944" y="398637"/>
                  </a:lnTo>
                  <a:lnTo>
                    <a:pt x="227462" y="443061"/>
                  </a:lnTo>
                  <a:lnTo>
                    <a:pt x="184555" y="466171"/>
                  </a:lnTo>
                  <a:lnTo>
                    <a:pt x="167173" y="467712"/>
                  </a:lnTo>
                  <a:lnTo>
                    <a:pt x="145567" y="465602"/>
                  </a:lnTo>
                  <a:lnTo>
                    <a:pt x="110604" y="448722"/>
                  </a:lnTo>
                  <a:lnTo>
                    <a:pt x="85912" y="409267"/>
                  </a:lnTo>
                  <a:lnTo>
                    <a:pt x="78586" y="370411"/>
                  </a:lnTo>
                  <a:lnTo>
                    <a:pt x="0" y="387967"/>
                  </a:lnTo>
                  <a:lnTo>
                    <a:pt x="18722" y="452776"/>
                  </a:lnTo>
                  <a:lnTo>
                    <a:pt x="53607" y="501185"/>
                  </a:lnTo>
                  <a:lnTo>
                    <a:pt x="103070" y="531350"/>
                  </a:lnTo>
                  <a:lnTo>
                    <a:pt x="164164" y="541394"/>
                  </a:lnTo>
                  <a:lnTo>
                    <a:pt x="198039" y="538439"/>
                  </a:lnTo>
                  <a:lnTo>
                    <a:pt x="257160" y="514789"/>
                  </a:lnTo>
                  <a:lnTo>
                    <a:pt x="303089" y="469040"/>
                  </a:lnTo>
                  <a:lnTo>
                    <a:pt x="326742" y="409559"/>
                  </a:lnTo>
                  <a:lnTo>
                    <a:pt x="329700" y="375126"/>
                  </a:lnTo>
                  <a:lnTo>
                    <a:pt x="327887" y="349300"/>
                  </a:lnTo>
                  <a:lnTo>
                    <a:pt x="313394" y="303930"/>
                  </a:lnTo>
                  <a:lnTo>
                    <a:pt x="284128" y="266586"/>
                  </a:lnTo>
                  <a:lnTo>
                    <a:pt x="238339" y="235250"/>
                  </a:lnTo>
                  <a:lnTo>
                    <a:pt x="157836" y="200415"/>
                  </a:lnTo>
                  <a:lnTo>
                    <a:pt x="133370" y="187820"/>
                  </a:lnTo>
                  <a:lnTo>
                    <a:pt x="115891" y="173371"/>
                  </a:lnTo>
                  <a:lnTo>
                    <a:pt x="105402" y="157065"/>
                  </a:lnTo>
                  <a:lnTo>
                    <a:pt x="101905" y="138901"/>
                  </a:lnTo>
                  <a:lnTo>
                    <a:pt x="103234" y="125637"/>
                  </a:lnTo>
                  <a:lnTo>
                    <a:pt x="123211" y="92945"/>
                  </a:lnTo>
                  <a:lnTo>
                    <a:pt x="161368" y="75517"/>
                  </a:lnTo>
                  <a:lnTo>
                    <a:pt x="176841" y="74356"/>
                  </a:lnTo>
                  <a:lnTo>
                    <a:pt x="189391" y="75030"/>
                  </a:lnTo>
                  <a:lnTo>
                    <a:pt x="227893" y="91250"/>
                  </a:lnTo>
                  <a:lnTo>
                    <a:pt x="253436" y="125723"/>
                  </a:lnTo>
                  <a:lnTo>
                    <a:pt x="316381" y="87871"/>
                  </a:lnTo>
                  <a:lnTo>
                    <a:pt x="288963" y="49430"/>
                  </a:lnTo>
                  <a:lnTo>
                    <a:pt x="256683" y="21970"/>
                  </a:lnTo>
                  <a:lnTo>
                    <a:pt x="219533" y="5493"/>
                  </a:lnTo>
                  <a:lnTo>
                    <a:pt x="177505" y="0"/>
                  </a:lnTo>
                  <a:close/>
                </a:path>
              </a:pathLst>
            </a:custGeom>
            <a:ln w="11106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4713190" y="1495159"/>
            <a:ext cx="2617470" cy="5105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150" spc="-70">
                <a:solidFill>
                  <a:srgbClr val="FFFFFF"/>
                </a:solidFill>
                <a:latin typeface="Century Gothic"/>
                <a:cs typeface="Century Gothic"/>
              </a:rPr>
              <a:t>PROGRAMME</a:t>
            </a:r>
            <a:endParaRPr sz="3150">
              <a:latin typeface="Century Gothic"/>
              <a:cs typeface="Century Gothic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471070" y="517805"/>
            <a:ext cx="11898029" cy="1443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pc="-300" dirty="0"/>
              <a:t>Energy audit process</a:t>
            </a:r>
            <a:endParaRPr spc="-300" dirty="0"/>
          </a:p>
        </p:txBody>
      </p:sp>
      <p:sp>
        <p:nvSpPr>
          <p:cNvPr id="23" name="object 23"/>
          <p:cNvSpPr/>
          <p:nvPr/>
        </p:nvSpPr>
        <p:spPr>
          <a:xfrm>
            <a:off x="839362" y="2269825"/>
            <a:ext cx="19265265" cy="48895"/>
          </a:xfrm>
          <a:custGeom>
            <a:avLst/>
            <a:gdLst/>
            <a:ahLst/>
            <a:cxnLst/>
            <a:rect l="l" t="t" r="r" b="b"/>
            <a:pathLst>
              <a:path w="19265265" h="48894">
                <a:moveTo>
                  <a:pt x="0" y="48428"/>
                </a:moveTo>
                <a:lnTo>
                  <a:pt x="19264737" y="0"/>
                </a:lnTo>
              </a:path>
            </a:pathLst>
          </a:custGeom>
          <a:ln w="251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7241773" y="9499187"/>
            <a:ext cx="12862560" cy="1809750"/>
            <a:chOff x="7241773" y="9499187"/>
            <a:chExt cx="12862560" cy="1809750"/>
          </a:xfrm>
        </p:grpSpPr>
        <p:sp>
          <p:nvSpPr>
            <p:cNvPr id="25" name="object 25"/>
            <p:cNvSpPr/>
            <p:nvPr/>
          </p:nvSpPr>
          <p:spPr>
            <a:xfrm>
              <a:off x="7241773" y="9499187"/>
              <a:ext cx="12862560" cy="1809750"/>
            </a:xfrm>
            <a:custGeom>
              <a:avLst/>
              <a:gdLst/>
              <a:ahLst/>
              <a:cxnLst/>
              <a:rect l="l" t="t" r="r" b="b"/>
              <a:pathLst>
                <a:path w="12862560" h="1809750">
                  <a:moveTo>
                    <a:pt x="12862326" y="0"/>
                  </a:moveTo>
                  <a:lnTo>
                    <a:pt x="910112" y="0"/>
                  </a:lnTo>
                  <a:lnTo>
                    <a:pt x="0" y="1809368"/>
                  </a:lnTo>
                  <a:lnTo>
                    <a:pt x="12862326" y="1809368"/>
                  </a:lnTo>
                  <a:lnTo>
                    <a:pt x="128623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85492" y="9997028"/>
              <a:ext cx="3143363" cy="85918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678714" y="9930872"/>
              <a:ext cx="2357493" cy="88317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68868" y="9987621"/>
              <a:ext cx="1528033" cy="928575"/>
            </a:xfrm>
            <a:prstGeom prst="rect">
              <a:avLst/>
            </a:prstGeom>
          </p:spPr>
        </p:pic>
      </p:grpSp>
      <p:sp>
        <p:nvSpPr>
          <p:cNvPr id="29" name="object 29"/>
          <p:cNvSpPr/>
          <p:nvPr/>
        </p:nvSpPr>
        <p:spPr>
          <a:xfrm>
            <a:off x="9122235" y="2606923"/>
            <a:ext cx="10982325" cy="1055370"/>
          </a:xfrm>
          <a:custGeom>
            <a:avLst/>
            <a:gdLst/>
            <a:ahLst/>
            <a:cxnLst/>
            <a:rect l="l" t="t" r="r" b="b"/>
            <a:pathLst>
              <a:path w="10982325" h="1055370">
                <a:moveTo>
                  <a:pt x="10981864" y="0"/>
                </a:moveTo>
                <a:lnTo>
                  <a:pt x="0" y="0"/>
                </a:lnTo>
                <a:lnTo>
                  <a:pt x="0" y="1054975"/>
                </a:lnTo>
                <a:lnTo>
                  <a:pt x="10981864" y="1054975"/>
                </a:lnTo>
                <a:lnTo>
                  <a:pt x="10981864" y="0"/>
                </a:lnTo>
                <a:close/>
              </a:path>
            </a:pathLst>
          </a:custGeom>
          <a:solidFill>
            <a:srgbClr val="6E80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9360836" y="2652688"/>
            <a:ext cx="1486535" cy="4629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GB" sz="2850" b="1" spc="-670" dirty="0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lang="en-GB" sz="2850" b="1" spc="-32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lang="en-GB" sz="2850" b="1" spc="-3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GB" sz="2850" b="1" spc="-15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lang="en-GB" sz="2850" b="1" spc="-17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lang="en-GB" sz="2850" b="1" spc="-25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lang="en-GB" sz="2850" b="1" spc="-35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lang="en-GB" sz="2850" b="1" spc="-32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lang="en-GB" sz="2850" b="1" spc="-37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850" b="1" spc="-375" dirty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endParaRPr sz="2850" dirty="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346116" y="2655666"/>
            <a:ext cx="7645400" cy="79946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marR="5080">
              <a:lnSpc>
                <a:spcPts val="2770"/>
              </a:lnSpc>
              <a:spcBef>
                <a:spcPts val="655"/>
              </a:spcBef>
            </a:pPr>
            <a:r>
              <a:rPr sz="2750" spc="14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750" spc="-2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750" spc="5" dirty="0">
                <a:solidFill>
                  <a:srgbClr val="FFFFFF"/>
                </a:solidFill>
                <a:latin typeface="Gill Sans MT"/>
                <a:cs typeface="Gill Sans MT"/>
              </a:rPr>
              <a:t>site</a:t>
            </a:r>
            <a:r>
              <a:rPr sz="2750" spc="-2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750" spc="20" dirty="0">
                <a:solidFill>
                  <a:srgbClr val="FFFFFF"/>
                </a:solidFill>
                <a:latin typeface="Gill Sans MT"/>
                <a:cs typeface="Gill Sans MT"/>
              </a:rPr>
              <a:t>visit</a:t>
            </a:r>
            <a:r>
              <a:rPr sz="2750" spc="-2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750" spc="70" dirty="0">
                <a:solidFill>
                  <a:srgbClr val="FFFFFF"/>
                </a:solidFill>
                <a:latin typeface="Gill Sans MT"/>
                <a:cs typeface="Gill Sans MT"/>
              </a:rPr>
              <a:t>is</a:t>
            </a:r>
            <a:r>
              <a:rPr sz="2750" spc="-2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750" spc="-80" dirty="0">
                <a:solidFill>
                  <a:srgbClr val="FFFFFF"/>
                </a:solidFill>
                <a:latin typeface="Gill Sans MT"/>
                <a:cs typeface="Gill Sans MT"/>
              </a:rPr>
              <a:t>conducted</a:t>
            </a:r>
            <a:r>
              <a:rPr sz="2750" spc="-2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750" spc="45" dirty="0">
                <a:solidFill>
                  <a:srgbClr val="FFFFFF"/>
                </a:solidFill>
                <a:latin typeface="Gill Sans MT"/>
                <a:cs typeface="Gill Sans MT"/>
              </a:rPr>
              <a:t>at</a:t>
            </a:r>
            <a:r>
              <a:rPr sz="2750" spc="-2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750" spc="-125" dirty="0">
                <a:solidFill>
                  <a:srgbClr val="FFFFFF"/>
                </a:solidFill>
                <a:latin typeface="Gill Sans MT"/>
                <a:cs typeface="Gill Sans MT"/>
              </a:rPr>
              <a:t>your</a:t>
            </a:r>
            <a:r>
              <a:rPr sz="2750" spc="-2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750" spc="20" dirty="0">
                <a:solidFill>
                  <a:srgbClr val="FFFFFF"/>
                </a:solidFill>
                <a:latin typeface="Gill Sans MT"/>
                <a:cs typeface="Gill Sans MT"/>
              </a:rPr>
              <a:t>business</a:t>
            </a:r>
            <a:r>
              <a:rPr sz="2750" spc="-2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750" spc="-40" dirty="0">
                <a:solidFill>
                  <a:srgbClr val="FFFFFF"/>
                </a:solidFill>
                <a:latin typeface="Gill Sans MT"/>
                <a:cs typeface="Gill Sans MT"/>
              </a:rPr>
              <a:t>premises</a:t>
            </a:r>
            <a:r>
              <a:rPr sz="2750" spc="-2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750" spc="20" dirty="0">
                <a:solidFill>
                  <a:srgbClr val="FFFFFF"/>
                </a:solidFill>
                <a:latin typeface="Gill Sans MT"/>
                <a:cs typeface="Gill Sans MT"/>
              </a:rPr>
              <a:t>by</a:t>
            </a:r>
            <a:r>
              <a:rPr sz="2750" spc="-2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750" spc="-125" dirty="0">
                <a:solidFill>
                  <a:srgbClr val="FFFFFF"/>
                </a:solidFill>
                <a:latin typeface="Gill Sans MT"/>
                <a:cs typeface="Gill Sans MT"/>
              </a:rPr>
              <a:t>one </a:t>
            </a:r>
            <a:r>
              <a:rPr sz="2750" spc="-7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750" spc="-24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750" spc="100" dirty="0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r>
              <a:rPr sz="2750" spc="-2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750" spc="-26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750" spc="-85" dirty="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2750" spc="-24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750" spc="-2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750" spc="-125" dirty="0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sz="2750" spc="30" dirty="0">
                <a:solidFill>
                  <a:srgbClr val="FFFFFF"/>
                </a:solidFill>
                <a:latin typeface="Gill Sans MT"/>
                <a:cs typeface="Gill Sans MT"/>
              </a:rPr>
              <a:t>us</a:t>
            </a:r>
            <a:r>
              <a:rPr sz="2750" spc="-30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750" spc="-55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750" spc="-5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750" spc="165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750" spc="16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750" spc="-2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750" spc="-575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750" spc="-60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750" spc="15" dirty="0">
                <a:solidFill>
                  <a:srgbClr val="FFFFFF"/>
                </a:solidFill>
                <a:latin typeface="Gill Sans MT"/>
                <a:cs typeface="Gill Sans MT"/>
              </a:rPr>
              <a:t>v</a:t>
            </a:r>
            <a:r>
              <a:rPr sz="2750" spc="3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750" spc="10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750" spc="-31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750" spc="-15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750" spc="16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endParaRPr sz="2750" dirty="0">
              <a:latin typeface="Gill Sans MT"/>
              <a:cs typeface="Gill Sans MT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9122235" y="3661898"/>
            <a:ext cx="10982325" cy="688340"/>
          </a:xfrm>
          <a:custGeom>
            <a:avLst/>
            <a:gdLst/>
            <a:ahLst/>
            <a:cxnLst/>
            <a:rect l="l" t="t" r="r" b="b"/>
            <a:pathLst>
              <a:path w="10982325" h="688339">
                <a:moveTo>
                  <a:pt x="10981864" y="0"/>
                </a:moveTo>
                <a:lnTo>
                  <a:pt x="0" y="0"/>
                </a:lnTo>
                <a:lnTo>
                  <a:pt x="0" y="688238"/>
                </a:lnTo>
                <a:lnTo>
                  <a:pt x="10981864" y="688238"/>
                </a:lnTo>
                <a:lnTo>
                  <a:pt x="10981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9310576" y="3751000"/>
            <a:ext cx="1595755" cy="4629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750" b="1" spc="-595">
                <a:solidFill>
                  <a:srgbClr val="758592"/>
                </a:solidFill>
                <a:latin typeface="Trebuchet MS"/>
                <a:cs typeface="Trebuchet MS"/>
              </a:rPr>
              <a:t>W</a:t>
            </a:r>
            <a:r>
              <a:rPr sz="2750" b="1" spc="-365">
                <a:solidFill>
                  <a:srgbClr val="758592"/>
                </a:solidFill>
                <a:latin typeface="Trebuchet MS"/>
                <a:cs typeface="Trebuchet MS"/>
              </a:rPr>
              <a:t>e</a:t>
            </a:r>
            <a:r>
              <a:rPr sz="2750" b="1" spc="-340">
                <a:solidFill>
                  <a:srgbClr val="758592"/>
                </a:solidFill>
                <a:latin typeface="Trebuchet MS"/>
                <a:cs typeface="Trebuchet MS"/>
              </a:rPr>
              <a:t> </a:t>
            </a:r>
            <a:r>
              <a:rPr sz="2750" b="1" spc="-270">
                <a:solidFill>
                  <a:srgbClr val="758592"/>
                </a:solidFill>
                <a:latin typeface="Trebuchet MS"/>
                <a:cs typeface="Trebuchet MS"/>
              </a:rPr>
              <a:t>di</a:t>
            </a:r>
            <a:r>
              <a:rPr sz="2750" b="1" spc="65">
                <a:solidFill>
                  <a:srgbClr val="758592"/>
                </a:solidFill>
                <a:latin typeface="Trebuchet MS"/>
                <a:cs typeface="Trebuchet MS"/>
              </a:rPr>
              <a:t>s</a:t>
            </a:r>
            <a:r>
              <a:rPr sz="2750" b="1" spc="-215">
                <a:solidFill>
                  <a:srgbClr val="758592"/>
                </a:solidFill>
                <a:latin typeface="Trebuchet MS"/>
                <a:cs typeface="Trebuchet MS"/>
              </a:rPr>
              <a:t>c</a:t>
            </a:r>
            <a:r>
              <a:rPr sz="2750" b="1" spc="-160">
                <a:solidFill>
                  <a:srgbClr val="758592"/>
                </a:solidFill>
                <a:latin typeface="Trebuchet MS"/>
                <a:cs typeface="Trebuchet MS"/>
              </a:rPr>
              <a:t>u</a:t>
            </a:r>
            <a:r>
              <a:rPr sz="2750" b="1" spc="-105">
                <a:solidFill>
                  <a:srgbClr val="758592"/>
                </a:solidFill>
                <a:latin typeface="Trebuchet MS"/>
                <a:cs typeface="Trebuchet MS"/>
              </a:rPr>
              <a:t>s</a:t>
            </a:r>
            <a:r>
              <a:rPr sz="2750" b="1" spc="70">
                <a:solidFill>
                  <a:srgbClr val="758592"/>
                </a:solidFill>
                <a:latin typeface="Trebuchet MS"/>
                <a:cs typeface="Trebuchet MS"/>
              </a:rPr>
              <a:t>s</a:t>
            </a:r>
            <a:r>
              <a:rPr sz="2850" b="1" spc="-390">
                <a:solidFill>
                  <a:srgbClr val="758592"/>
                </a:solidFill>
                <a:latin typeface="Trebuchet MS"/>
                <a:cs typeface="Trebuchet MS"/>
              </a:rPr>
              <a:t>: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346116" y="3753978"/>
            <a:ext cx="6823075" cy="4476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750" spc="-65">
                <a:solidFill>
                  <a:srgbClr val="758592"/>
                </a:solidFill>
                <a:latin typeface="Gill Sans MT"/>
                <a:cs typeface="Gill Sans MT"/>
              </a:rPr>
              <a:t>operating</a:t>
            </a:r>
            <a:r>
              <a:rPr sz="2750" spc="-265">
                <a:solidFill>
                  <a:srgbClr val="758592"/>
                </a:solidFill>
                <a:latin typeface="Gill Sans MT"/>
                <a:cs typeface="Gill Sans MT"/>
              </a:rPr>
              <a:t> </a:t>
            </a:r>
            <a:r>
              <a:rPr sz="2750" spc="-70">
                <a:solidFill>
                  <a:srgbClr val="758592"/>
                </a:solidFill>
                <a:latin typeface="Gill Sans MT"/>
                <a:cs typeface="Gill Sans MT"/>
              </a:rPr>
              <a:t>hours,</a:t>
            </a:r>
            <a:r>
              <a:rPr sz="2750" spc="-265">
                <a:solidFill>
                  <a:srgbClr val="758592"/>
                </a:solidFill>
                <a:latin typeface="Gill Sans MT"/>
                <a:cs typeface="Gill Sans MT"/>
              </a:rPr>
              <a:t> </a:t>
            </a:r>
            <a:r>
              <a:rPr sz="2750" spc="-120">
                <a:solidFill>
                  <a:srgbClr val="758592"/>
                </a:solidFill>
                <a:latin typeface="Gill Sans MT"/>
                <a:cs typeface="Gill Sans MT"/>
              </a:rPr>
              <a:t>number</a:t>
            </a:r>
            <a:r>
              <a:rPr sz="2750" spc="-265">
                <a:solidFill>
                  <a:srgbClr val="758592"/>
                </a:solidFill>
                <a:latin typeface="Gill Sans MT"/>
                <a:cs typeface="Gill Sans MT"/>
              </a:rPr>
              <a:t> </a:t>
            </a:r>
            <a:r>
              <a:rPr sz="2750" spc="-75">
                <a:solidFill>
                  <a:srgbClr val="758592"/>
                </a:solidFill>
                <a:latin typeface="Gill Sans MT"/>
                <a:cs typeface="Gill Sans MT"/>
              </a:rPr>
              <a:t>of</a:t>
            </a:r>
            <a:r>
              <a:rPr sz="2750" spc="-260">
                <a:solidFill>
                  <a:srgbClr val="758592"/>
                </a:solidFill>
                <a:latin typeface="Gill Sans MT"/>
                <a:cs typeface="Gill Sans MT"/>
              </a:rPr>
              <a:t> </a:t>
            </a:r>
            <a:r>
              <a:rPr sz="2750" spc="65">
                <a:solidFill>
                  <a:srgbClr val="758592"/>
                </a:solidFill>
                <a:latin typeface="Gill Sans MT"/>
                <a:cs typeface="Gill Sans MT"/>
              </a:rPr>
              <a:t>staff,</a:t>
            </a:r>
            <a:r>
              <a:rPr sz="2750" spc="-265">
                <a:solidFill>
                  <a:srgbClr val="758592"/>
                </a:solidFill>
                <a:latin typeface="Gill Sans MT"/>
                <a:cs typeface="Gill Sans MT"/>
              </a:rPr>
              <a:t> </a:t>
            </a:r>
            <a:r>
              <a:rPr sz="2750" spc="45">
                <a:solidFill>
                  <a:srgbClr val="758592"/>
                </a:solidFill>
                <a:latin typeface="Gill Sans MT"/>
                <a:cs typeface="Gill Sans MT"/>
              </a:rPr>
              <a:t>age</a:t>
            </a:r>
            <a:r>
              <a:rPr sz="2750" spc="-265">
                <a:solidFill>
                  <a:srgbClr val="758592"/>
                </a:solidFill>
                <a:latin typeface="Gill Sans MT"/>
                <a:cs typeface="Gill Sans MT"/>
              </a:rPr>
              <a:t> </a:t>
            </a:r>
            <a:r>
              <a:rPr sz="2750" spc="-75">
                <a:solidFill>
                  <a:srgbClr val="758592"/>
                </a:solidFill>
                <a:latin typeface="Gill Sans MT"/>
                <a:cs typeface="Gill Sans MT"/>
              </a:rPr>
              <a:t>of</a:t>
            </a:r>
            <a:r>
              <a:rPr sz="2750" spc="-265">
                <a:solidFill>
                  <a:srgbClr val="758592"/>
                </a:solidFill>
                <a:latin typeface="Gill Sans MT"/>
                <a:cs typeface="Gill Sans MT"/>
              </a:rPr>
              <a:t> </a:t>
            </a:r>
            <a:r>
              <a:rPr sz="2750" spc="-45">
                <a:solidFill>
                  <a:srgbClr val="758592"/>
                </a:solidFill>
                <a:latin typeface="Gill Sans MT"/>
                <a:cs typeface="Gill Sans MT"/>
              </a:rPr>
              <a:t>building</a:t>
            </a:r>
            <a:r>
              <a:rPr sz="2750" spc="-260">
                <a:solidFill>
                  <a:srgbClr val="758592"/>
                </a:solidFill>
                <a:latin typeface="Gill Sans MT"/>
                <a:cs typeface="Gill Sans MT"/>
              </a:rPr>
              <a:t> </a:t>
            </a:r>
            <a:r>
              <a:rPr sz="2750" spc="-55">
                <a:solidFill>
                  <a:srgbClr val="758592"/>
                </a:solidFill>
                <a:latin typeface="Gill Sans MT"/>
                <a:cs typeface="Gill Sans MT"/>
              </a:rPr>
              <a:t>etc</a:t>
            </a:r>
            <a:endParaRPr sz="2750">
              <a:latin typeface="Gill Sans MT"/>
              <a:cs typeface="Gill Sans MT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9128517" y="4356420"/>
            <a:ext cx="10975975" cy="626110"/>
          </a:xfrm>
          <a:custGeom>
            <a:avLst/>
            <a:gdLst/>
            <a:ahLst/>
            <a:cxnLst/>
            <a:rect l="l" t="t" r="r" b="b"/>
            <a:pathLst>
              <a:path w="10975975" h="626110">
                <a:moveTo>
                  <a:pt x="10975582" y="0"/>
                </a:moveTo>
                <a:lnTo>
                  <a:pt x="0" y="0"/>
                </a:lnTo>
                <a:lnTo>
                  <a:pt x="0" y="625627"/>
                </a:lnTo>
                <a:lnTo>
                  <a:pt x="10975582" y="625627"/>
                </a:lnTo>
                <a:lnTo>
                  <a:pt x="10975582" y="0"/>
                </a:lnTo>
                <a:close/>
              </a:path>
            </a:pathLst>
          </a:custGeom>
          <a:solidFill>
            <a:srgbClr val="758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9310576" y="4401891"/>
            <a:ext cx="1440180" cy="4476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750" b="1" spc="-650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sz="2750" b="1" spc="-31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750" b="1" spc="-3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50" b="1" spc="-275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750" b="1" spc="-30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750" b="1" spc="-235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2750" b="1" spc="-22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750" b="1" spc="-315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750" b="1" spc="-495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sz="2750" b="1" spc="-375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endParaRPr sz="275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1308923" y="4401891"/>
            <a:ext cx="5205095" cy="4476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750" spc="-125">
                <a:solidFill>
                  <a:srgbClr val="FFFFFF"/>
                </a:solidFill>
                <a:latin typeface="Gill Sans MT"/>
                <a:cs typeface="Gill Sans MT"/>
              </a:rPr>
              <a:t>your</a:t>
            </a:r>
            <a:r>
              <a:rPr sz="2750" spc="-27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750" spc="-35">
                <a:solidFill>
                  <a:srgbClr val="FFFFFF"/>
                </a:solidFill>
                <a:latin typeface="Gill Sans MT"/>
                <a:cs typeface="Gill Sans MT"/>
              </a:rPr>
              <a:t>energy</a:t>
            </a:r>
            <a:r>
              <a:rPr sz="2750" spc="-27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750" spc="-5">
                <a:solidFill>
                  <a:srgbClr val="FFFFFF"/>
                </a:solidFill>
                <a:latin typeface="Gill Sans MT"/>
                <a:cs typeface="Gill Sans MT"/>
              </a:rPr>
              <a:t>bills</a:t>
            </a:r>
            <a:r>
              <a:rPr sz="2750" spc="-27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750" spc="-135">
                <a:solidFill>
                  <a:srgbClr val="FFFFFF"/>
                </a:solidFill>
                <a:latin typeface="Gill Sans MT"/>
                <a:cs typeface="Gill Sans MT"/>
              </a:rPr>
              <a:t>for</a:t>
            </a:r>
            <a:r>
              <a:rPr sz="2750" spc="-27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750" spc="-65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2750" spc="-27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750" spc="55">
                <a:solidFill>
                  <a:srgbClr val="FFFFFF"/>
                </a:solidFill>
                <a:latin typeface="Gill Sans MT"/>
                <a:cs typeface="Gill Sans MT"/>
              </a:rPr>
              <a:t>last</a:t>
            </a:r>
            <a:r>
              <a:rPr sz="2750" spc="-27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750" spc="10">
                <a:solidFill>
                  <a:srgbClr val="FFFFFF"/>
                </a:solidFill>
                <a:latin typeface="Gill Sans MT"/>
                <a:cs typeface="Gill Sans MT"/>
              </a:rPr>
              <a:t>12</a:t>
            </a:r>
            <a:r>
              <a:rPr sz="2750" spc="-265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750" spc="-70">
                <a:solidFill>
                  <a:srgbClr val="FFFFFF"/>
                </a:solidFill>
                <a:latin typeface="Gill Sans MT"/>
                <a:cs typeface="Gill Sans MT"/>
              </a:rPr>
              <a:t>months</a:t>
            </a:r>
            <a:endParaRPr sz="2750">
              <a:latin typeface="Gill Sans MT"/>
              <a:cs typeface="Gill Sans MT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9122235" y="4982047"/>
            <a:ext cx="10982325" cy="898525"/>
          </a:xfrm>
          <a:custGeom>
            <a:avLst/>
            <a:gdLst/>
            <a:ahLst/>
            <a:cxnLst/>
            <a:rect l="l" t="t" r="r" b="b"/>
            <a:pathLst>
              <a:path w="10982325" h="898525">
                <a:moveTo>
                  <a:pt x="10981864" y="0"/>
                </a:moveTo>
                <a:lnTo>
                  <a:pt x="0" y="0"/>
                </a:lnTo>
                <a:lnTo>
                  <a:pt x="0" y="898401"/>
                </a:lnTo>
                <a:lnTo>
                  <a:pt x="10981864" y="898401"/>
                </a:lnTo>
                <a:lnTo>
                  <a:pt x="10981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9360836" y="4987297"/>
            <a:ext cx="1583055" cy="4476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750" b="1" spc="-650">
                <a:solidFill>
                  <a:srgbClr val="758592"/>
                </a:solidFill>
                <a:latin typeface="Trebuchet MS"/>
                <a:cs typeface="Trebuchet MS"/>
              </a:rPr>
              <a:t>W</a:t>
            </a:r>
            <a:r>
              <a:rPr sz="2750" b="1" spc="-310">
                <a:solidFill>
                  <a:srgbClr val="758592"/>
                </a:solidFill>
                <a:latin typeface="Trebuchet MS"/>
                <a:cs typeface="Trebuchet MS"/>
              </a:rPr>
              <a:t>e</a:t>
            </a:r>
            <a:r>
              <a:rPr sz="2750" b="1" spc="-340">
                <a:solidFill>
                  <a:srgbClr val="758592"/>
                </a:solidFill>
                <a:latin typeface="Trebuchet MS"/>
                <a:cs typeface="Trebuchet MS"/>
              </a:rPr>
              <a:t> </a:t>
            </a:r>
            <a:r>
              <a:rPr sz="2750" b="1" spc="-195">
                <a:solidFill>
                  <a:srgbClr val="758592"/>
                </a:solidFill>
                <a:latin typeface="Trebuchet MS"/>
                <a:cs typeface="Trebuchet MS"/>
              </a:rPr>
              <a:t>i</a:t>
            </a:r>
            <a:r>
              <a:rPr sz="2750" b="1" spc="-340">
                <a:solidFill>
                  <a:srgbClr val="758592"/>
                </a:solidFill>
                <a:latin typeface="Trebuchet MS"/>
                <a:cs typeface="Trebuchet MS"/>
              </a:rPr>
              <a:t>d</a:t>
            </a:r>
            <a:r>
              <a:rPr sz="2750" b="1" spc="-345">
                <a:solidFill>
                  <a:srgbClr val="758592"/>
                </a:solidFill>
                <a:latin typeface="Trebuchet MS"/>
                <a:cs typeface="Trebuchet MS"/>
              </a:rPr>
              <a:t>e</a:t>
            </a:r>
            <a:r>
              <a:rPr sz="2750" b="1" spc="-270">
                <a:solidFill>
                  <a:srgbClr val="758592"/>
                </a:solidFill>
                <a:latin typeface="Trebuchet MS"/>
                <a:cs typeface="Trebuchet MS"/>
              </a:rPr>
              <a:t>n</a:t>
            </a:r>
            <a:r>
              <a:rPr sz="2750" b="1" spc="-245">
                <a:solidFill>
                  <a:srgbClr val="758592"/>
                </a:solidFill>
                <a:latin typeface="Trebuchet MS"/>
                <a:cs typeface="Trebuchet MS"/>
              </a:rPr>
              <a:t>t</a:t>
            </a:r>
            <a:r>
              <a:rPr sz="2750" b="1" spc="-204">
                <a:solidFill>
                  <a:srgbClr val="758592"/>
                </a:solidFill>
                <a:latin typeface="Trebuchet MS"/>
                <a:cs typeface="Trebuchet MS"/>
              </a:rPr>
              <a:t>i</a:t>
            </a:r>
            <a:r>
              <a:rPr sz="2750" b="1" spc="-200">
                <a:solidFill>
                  <a:srgbClr val="758592"/>
                </a:solidFill>
                <a:latin typeface="Trebuchet MS"/>
                <a:cs typeface="Trebuchet MS"/>
              </a:rPr>
              <a:t>f</a:t>
            </a:r>
            <a:r>
              <a:rPr sz="2750" b="1" spc="-175">
                <a:solidFill>
                  <a:srgbClr val="758592"/>
                </a:solidFill>
                <a:latin typeface="Trebuchet MS"/>
                <a:cs typeface="Trebuchet MS"/>
              </a:rPr>
              <a:t>y</a:t>
            </a:r>
            <a:r>
              <a:rPr sz="2750" b="1" spc="-375">
                <a:solidFill>
                  <a:srgbClr val="758592"/>
                </a:solidFill>
                <a:latin typeface="Trebuchet MS"/>
                <a:cs typeface="Trebuchet MS"/>
              </a:rPr>
              <a:t>:</a:t>
            </a:r>
            <a:endParaRPr sz="275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358832" y="4987297"/>
            <a:ext cx="7081520" cy="79946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marR="5080">
              <a:lnSpc>
                <a:spcPts val="2770"/>
              </a:lnSpc>
              <a:spcBef>
                <a:spcPts val="655"/>
              </a:spcBef>
            </a:pPr>
            <a:r>
              <a:rPr sz="2750" spc="15">
                <a:solidFill>
                  <a:srgbClr val="758592"/>
                </a:solidFill>
                <a:latin typeface="Gill Sans MT"/>
                <a:cs typeface="Gill Sans MT"/>
              </a:rPr>
              <a:t>areas</a:t>
            </a:r>
            <a:r>
              <a:rPr sz="2750" spc="-270">
                <a:solidFill>
                  <a:srgbClr val="758592"/>
                </a:solidFill>
                <a:latin typeface="Gill Sans MT"/>
                <a:cs typeface="Gill Sans MT"/>
              </a:rPr>
              <a:t> </a:t>
            </a:r>
            <a:r>
              <a:rPr sz="2750" spc="-254">
                <a:solidFill>
                  <a:srgbClr val="758592"/>
                </a:solidFill>
                <a:latin typeface="Gill Sans MT"/>
                <a:cs typeface="Gill Sans MT"/>
              </a:rPr>
              <a:t>or</a:t>
            </a:r>
            <a:r>
              <a:rPr sz="2750" spc="-270">
                <a:solidFill>
                  <a:srgbClr val="758592"/>
                </a:solidFill>
                <a:latin typeface="Gill Sans MT"/>
                <a:cs typeface="Gill Sans MT"/>
              </a:rPr>
              <a:t> </a:t>
            </a:r>
            <a:r>
              <a:rPr sz="2750" spc="-30">
                <a:solidFill>
                  <a:srgbClr val="758592"/>
                </a:solidFill>
                <a:latin typeface="Gill Sans MT"/>
                <a:cs typeface="Gill Sans MT"/>
              </a:rPr>
              <a:t>items</a:t>
            </a:r>
            <a:r>
              <a:rPr sz="2750" spc="-265">
                <a:solidFill>
                  <a:srgbClr val="758592"/>
                </a:solidFill>
                <a:latin typeface="Gill Sans MT"/>
                <a:cs typeface="Gill Sans MT"/>
              </a:rPr>
              <a:t> </a:t>
            </a:r>
            <a:r>
              <a:rPr sz="2750" spc="-135">
                <a:solidFill>
                  <a:srgbClr val="758592"/>
                </a:solidFill>
                <a:latin typeface="Gill Sans MT"/>
                <a:cs typeface="Gill Sans MT"/>
              </a:rPr>
              <a:t>where</a:t>
            </a:r>
            <a:r>
              <a:rPr sz="2750" spc="-270">
                <a:solidFill>
                  <a:srgbClr val="758592"/>
                </a:solidFill>
                <a:latin typeface="Gill Sans MT"/>
                <a:cs typeface="Gill Sans MT"/>
              </a:rPr>
              <a:t> </a:t>
            </a:r>
            <a:r>
              <a:rPr sz="2750" spc="5">
                <a:solidFill>
                  <a:srgbClr val="758592"/>
                </a:solidFill>
                <a:latin typeface="Gill Sans MT"/>
                <a:cs typeface="Gill Sans MT"/>
              </a:rPr>
              <a:t>efficiency</a:t>
            </a:r>
            <a:r>
              <a:rPr sz="2750" spc="-265">
                <a:solidFill>
                  <a:srgbClr val="758592"/>
                </a:solidFill>
                <a:latin typeface="Gill Sans MT"/>
                <a:cs typeface="Gill Sans MT"/>
              </a:rPr>
              <a:t> </a:t>
            </a:r>
            <a:r>
              <a:rPr sz="2750" spc="-85">
                <a:solidFill>
                  <a:srgbClr val="758592"/>
                </a:solidFill>
                <a:latin typeface="Gill Sans MT"/>
                <a:cs typeface="Gill Sans MT"/>
              </a:rPr>
              <a:t>improvements</a:t>
            </a:r>
            <a:r>
              <a:rPr sz="2750" spc="-270">
                <a:solidFill>
                  <a:srgbClr val="758592"/>
                </a:solidFill>
                <a:latin typeface="Gill Sans MT"/>
                <a:cs typeface="Gill Sans MT"/>
              </a:rPr>
              <a:t> </a:t>
            </a:r>
            <a:r>
              <a:rPr sz="2750" spc="15">
                <a:solidFill>
                  <a:srgbClr val="758592"/>
                </a:solidFill>
                <a:latin typeface="Gill Sans MT"/>
                <a:cs typeface="Gill Sans MT"/>
              </a:rPr>
              <a:t>can</a:t>
            </a:r>
            <a:r>
              <a:rPr sz="2750" spc="-265">
                <a:solidFill>
                  <a:srgbClr val="758592"/>
                </a:solidFill>
                <a:latin typeface="Gill Sans MT"/>
                <a:cs typeface="Gill Sans MT"/>
              </a:rPr>
              <a:t> </a:t>
            </a:r>
            <a:r>
              <a:rPr sz="2750" spc="-60">
                <a:solidFill>
                  <a:srgbClr val="758592"/>
                </a:solidFill>
                <a:latin typeface="Gill Sans MT"/>
                <a:cs typeface="Gill Sans MT"/>
              </a:rPr>
              <a:t>be </a:t>
            </a:r>
            <a:r>
              <a:rPr sz="2750" spc="-750">
                <a:solidFill>
                  <a:srgbClr val="758592"/>
                </a:solidFill>
                <a:latin typeface="Gill Sans MT"/>
                <a:cs typeface="Gill Sans MT"/>
              </a:rPr>
              <a:t> </a:t>
            </a:r>
            <a:r>
              <a:rPr sz="2750" spc="-185">
                <a:solidFill>
                  <a:srgbClr val="758592"/>
                </a:solidFill>
                <a:latin typeface="Gill Sans MT"/>
                <a:cs typeface="Gill Sans MT"/>
              </a:rPr>
              <a:t>m</a:t>
            </a:r>
            <a:r>
              <a:rPr sz="2750" spc="100">
                <a:solidFill>
                  <a:srgbClr val="758592"/>
                </a:solidFill>
                <a:latin typeface="Gill Sans MT"/>
                <a:cs typeface="Gill Sans MT"/>
              </a:rPr>
              <a:t>a</a:t>
            </a:r>
            <a:r>
              <a:rPr sz="2750" spc="-120">
                <a:solidFill>
                  <a:srgbClr val="758592"/>
                </a:solidFill>
                <a:latin typeface="Gill Sans MT"/>
                <a:cs typeface="Gill Sans MT"/>
              </a:rPr>
              <a:t>d</a:t>
            </a:r>
            <a:r>
              <a:rPr sz="2750" spc="-55">
                <a:solidFill>
                  <a:srgbClr val="758592"/>
                </a:solidFill>
                <a:latin typeface="Gill Sans MT"/>
                <a:cs typeface="Gill Sans MT"/>
              </a:rPr>
              <a:t>e</a:t>
            </a:r>
            <a:r>
              <a:rPr sz="2750" spc="5">
                <a:solidFill>
                  <a:srgbClr val="758592"/>
                </a:solidFill>
                <a:latin typeface="Gill Sans MT"/>
                <a:cs typeface="Gill Sans MT"/>
              </a:rPr>
              <a:t>:</a:t>
            </a:r>
            <a:r>
              <a:rPr sz="2750" spc="-270">
                <a:solidFill>
                  <a:srgbClr val="758592"/>
                </a:solidFill>
                <a:latin typeface="Gill Sans MT"/>
                <a:cs typeface="Gill Sans MT"/>
              </a:rPr>
              <a:t> </a:t>
            </a:r>
            <a:r>
              <a:rPr sz="2750" spc="-60">
                <a:solidFill>
                  <a:srgbClr val="758592"/>
                </a:solidFill>
                <a:latin typeface="Gill Sans MT"/>
                <a:cs typeface="Gill Sans MT"/>
              </a:rPr>
              <a:t>h</a:t>
            </a:r>
            <a:r>
              <a:rPr sz="2750" spc="-95">
                <a:solidFill>
                  <a:srgbClr val="758592"/>
                </a:solidFill>
                <a:latin typeface="Gill Sans MT"/>
                <a:cs typeface="Gill Sans MT"/>
              </a:rPr>
              <a:t>e</a:t>
            </a:r>
            <a:r>
              <a:rPr sz="2750" spc="140">
                <a:solidFill>
                  <a:srgbClr val="758592"/>
                </a:solidFill>
                <a:latin typeface="Gill Sans MT"/>
                <a:cs typeface="Gill Sans MT"/>
              </a:rPr>
              <a:t>a</a:t>
            </a:r>
            <a:r>
              <a:rPr sz="2750" spc="-85">
                <a:solidFill>
                  <a:srgbClr val="758592"/>
                </a:solidFill>
                <a:latin typeface="Gill Sans MT"/>
                <a:cs typeface="Gill Sans MT"/>
              </a:rPr>
              <a:t>t</a:t>
            </a:r>
            <a:r>
              <a:rPr sz="2750" spc="-30">
                <a:solidFill>
                  <a:srgbClr val="758592"/>
                </a:solidFill>
                <a:latin typeface="Gill Sans MT"/>
                <a:cs typeface="Gill Sans MT"/>
              </a:rPr>
              <a:t>i</a:t>
            </a:r>
            <a:r>
              <a:rPr sz="2750" spc="5">
                <a:solidFill>
                  <a:srgbClr val="758592"/>
                </a:solidFill>
                <a:latin typeface="Gill Sans MT"/>
                <a:cs typeface="Gill Sans MT"/>
              </a:rPr>
              <a:t>n</a:t>
            </a:r>
            <a:r>
              <a:rPr sz="2750" spc="105">
                <a:solidFill>
                  <a:srgbClr val="758592"/>
                </a:solidFill>
                <a:latin typeface="Gill Sans MT"/>
                <a:cs typeface="Gill Sans MT"/>
              </a:rPr>
              <a:t>g</a:t>
            </a:r>
            <a:r>
              <a:rPr sz="2750" spc="5">
                <a:solidFill>
                  <a:srgbClr val="758592"/>
                </a:solidFill>
                <a:latin typeface="Gill Sans MT"/>
                <a:cs typeface="Gill Sans MT"/>
              </a:rPr>
              <a:t>,</a:t>
            </a:r>
            <a:r>
              <a:rPr sz="2750" spc="-270">
                <a:solidFill>
                  <a:srgbClr val="758592"/>
                </a:solidFill>
                <a:latin typeface="Gill Sans MT"/>
                <a:cs typeface="Gill Sans MT"/>
              </a:rPr>
              <a:t> </a:t>
            </a:r>
            <a:r>
              <a:rPr sz="2750" spc="-30">
                <a:solidFill>
                  <a:srgbClr val="758592"/>
                </a:solidFill>
                <a:latin typeface="Gill Sans MT"/>
                <a:cs typeface="Gill Sans MT"/>
              </a:rPr>
              <a:t>l</a:t>
            </a:r>
            <a:r>
              <a:rPr sz="2750" spc="-35">
                <a:solidFill>
                  <a:srgbClr val="758592"/>
                </a:solidFill>
                <a:latin typeface="Gill Sans MT"/>
                <a:cs typeface="Gill Sans MT"/>
              </a:rPr>
              <a:t>i</a:t>
            </a:r>
            <a:r>
              <a:rPr sz="2750" spc="85">
                <a:solidFill>
                  <a:srgbClr val="758592"/>
                </a:solidFill>
                <a:latin typeface="Gill Sans MT"/>
                <a:cs typeface="Gill Sans MT"/>
              </a:rPr>
              <a:t>g</a:t>
            </a:r>
            <a:r>
              <a:rPr sz="2750" spc="-30">
                <a:solidFill>
                  <a:srgbClr val="758592"/>
                </a:solidFill>
                <a:latin typeface="Gill Sans MT"/>
                <a:cs typeface="Gill Sans MT"/>
              </a:rPr>
              <a:t>h</a:t>
            </a:r>
            <a:r>
              <a:rPr sz="2750" spc="-85">
                <a:solidFill>
                  <a:srgbClr val="758592"/>
                </a:solidFill>
                <a:latin typeface="Gill Sans MT"/>
                <a:cs typeface="Gill Sans MT"/>
              </a:rPr>
              <a:t>t</a:t>
            </a:r>
            <a:r>
              <a:rPr sz="2750" spc="-30">
                <a:solidFill>
                  <a:srgbClr val="758592"/>
                </a:solidFill>
                <a:latin typeface="Gill Sans MT"/>
                <a:cs typeface="Gill Sans MT"/>
              </a:rPr>
              <a:t>i</a:t>
            </a:r>
            <a:r>
              <a:rPr sz="2750" spc="5">
                <a:solidFill>
                  <a:srgbClr val="758592"/>
                </a:solidFill>
                <a:latin typeface="Gill Sans MT"/>
                <a:cs typeface="Gill Sans MT"/>
              </a:rPr>
              <a:t>n</a:t>
            </a:r>
            <a:r>
              <a:rPr sz="2750" spc="105">
                <a:solidFill>
                  <a:srgbClr val="758592"/>
                </a:solidFill>
                <a:latin typeface="Gill Sans MT"/>
                <a:cs typeface="Gill Sans MT"/>
              </a:rPr>
              <a:t>g</a:t>
            </a:r>
            <a:r>
              <a:rPr sz="2750" spc="5">
                <a:solidFill>
                  <a:srgbClr val="758592"/>
                </a:solidFill>
                <a:latin typeface="Gill Sans MT"/>
                <a:cs typeface="Gill Sans MT"/>
              </a:rPr>
              <a:t>,</a:t>
            </a:r>
            <a:r>
              <a:rPr sz="2750" spc="-270">
                <a:solidFill>
                  <a:srgbClr val="758592"/>
                </a:solidFill>
                <a:latin typeface="Gill Sans MT"/>
                <a:cs typeface="Gill Sans MT"/>
              </a:rPr>
              <a:t> </a:t>
            </a:r>
            <a:r>
              <a:rPr sz="2750" spc="-30">
                <a:solidFill>
                  <a:srgbClr val="758592"/>
                </a:solidFill>
                <a:latin typeface="Gill Sans MT"/>
                <a:cs typeface="Gill Sans MT"/>
              </a:rPr>
              <a:t>i</a:t>
            </a:r>
            <a:r>
              <a:rPr sz="2750" spc="-45">
                <a:solidFill>
                  <a:srgbClr val="758592"/>
                </a:solidFill>
                <a:latin typeface="Gill Sans MT"/>
                <a:cs typeface="Gill Sans MT"/>
              </a:rPr>
              <a:t>n</a:t>
            </a:r>
            <a:r>
              <a:rPr sz="2750" spc="145">
                <a:solidFill>
                  <a:srgbClr val="758592"/>
                </a:solidFill>
                <a:latin typeface="Gill Sans MT"/>
                <a:cs typeface="Gill Sans MT"/>
              </a:rPr>
              <a:t>s</a:t>
            </a:r>
            <a:r>
              <a:rPr sz="2750" spc="-65">
                <a:solidFill>
                  <a:srgbClr val="758592"/>
                </a:solidFill>
                <a:latin typeface="Gill Sans MT"/>
                <a:cs typeface="Gill Sans MT"/>
              </a:rPr>
              <a:t>u</a:t>
            </a:r>
            <a:r>
              <a:rPr sz="2750" spc="-70">
                <a:solidFill>
                  <a:srgbClr val="758592"/>
                </a:solidFill>
                <a:latin typeface="Gill Sans MT"/>
                <a:cs typeface="Gill Sans MT"/>
              </a:rPr>
              <a:t>l</a:t>
            </a:r>
            <a:r>
              <a:rPr sz="2750" spc="140">
                <a:solidFill>
                  <a:srgbClr val="758592"/>
                </a:solidFill>
                <a:latin typeface="Gill Sans MT"/>
                <a:cs typeface="Gill Sans MT"/>
              </a:rPr>
              <a:t>a</a:t>
            </a:r>
            <a:r>
              <a:rPr sz="2750" spc="-85">
                <a:solidFill>
                  <a:srgbClr val="758592"/>
                </a:solidFill>
                <a:latin typeface="Gill Sans MT"/>
                <a:cs typeface="Gill Sans MT"/>
              </a:rPr>
              <a:t>t</a:t>
            </a:r>
            <a:r>
              <a:rPr sz="2750" spc="-30">
                <a:solidFill>
                  <a:srgbClr val="758592"/>
                </a:solidFill>
                <a:latin typeface="Gill Sans MT"/>
                <a:cs typeface="Gill Sans MT"/>
              </a:rPr>
              <a:t>i</a:t>
            </a:r>
            <a:r>
              <a:rPr sz="2750" spc="-270">
                <a:solidFill>
                  <a:srgbClr val="758592"/>
                </a:solidFill>
                <a:latin typeface="Gill Sans MT"/>
                <a:cs typeface="Gill Sans MT"/>
              </a:rPr>
              <a:t>o</a:t>
            </a:r>
            <a:r>
              <a:rPr sz="2750" spc="-35">
                <a:solidFill>
                  <a:srgbClr val="758592"/>
                </a:solidFill>
                <a:latin typeface="Gill Sans MT"/>
                <a:cs typeface="Gill Sans MT"/>
              </a:rPr>
              <a:t>n</a:t>
            </a:r>
            <a:r>
              <a:rPr sz="2750" spc="5">
                <a:solidFill>
                  <a:srgbClr val="758592"/>
                </a:solidFill>
                <a:latin typeface="Gill Sans MT"/>
                <a:cs typeface="Gill Sans MT"/>
              </a:rPr>
              <a:t>,</a:t>
            </a:r>
            <a:r>
              <a:rPr sz="2750" spc="-270">
                <a:solidFill>
                  <a:srgbClr val="758592"/>
                </a:solidFill>
                <a:latin typeface="Gill Sans MT"/>
                <a:cs typeface="Gill Sans MT"/>
              </a:rPr>
              <a:t> </a:t>
            </a:r>
            <a:r>
              <a:rPr sz="2750" spc="-185">
                <a:solidFill>
                  <a:srgbClr val="758592"/>
                </a:solidFill>
                <a:latin typeface="Gill Sans MT"/>
                <a:cs typeface="Gill Sans MT"/>
              </a:rPr>
              <a:t>m</a:t>
            </a:r>
            <a:r>
              <a:rPr sz="2750" spc="110">
                <a:solidFill>
                  <a:srgbClr val="758592"/>
                </a:solidFill>
                <a:latin typeface="Gill Sans MT"/>
                <a:cs typeface="Gill Sans MT"/>
              </a:rPr>
              <a:t>a</a:t>
            </a:r>
            <a:r>
              <a:rPr sz="2750" spc="-30">
                <a:solidFill>
                  <a:srgbClr val="758592"/>
                </a:solidFill>
                <a:latin typeface="Gill Sans MT"/>
                <a:cs typeface="Gill Sans MT"/>
              </a:rPr>
              <a:t>c</a:t>
            </a:r>
            <a:r>
              <a:rPr sz="2750" spc="-70">
                <a:solidFill>
                  <a:srgbClr val="758592"/>
                </a:solidFill>
                <a:latin typeface="Gill Sans MT"/>
                <a:cs typeface="Gill Sans MT"/>
              </a:rPr>
              <a:t>h</a:t>
            </a:r>
            <a:r>
              <a:rPr sz="2750" spc="-30">
                <a:solidFill>
                  <a:srgbClr val="758592"/>
                </a:solidFill>
                <a:latin typeface="Gill Sans MT"/>
                <a:cs typeface="Gill Sans MT"/>
              </a:rPr>
              <a:t>i</a:t>
            </a:r>
            <a:r>
              <a:rPr sz="2750" spc="-55">
                <a:solidFill>
                  <a:srgbClr val="758592"/>
                </a:solidFill>
                <a:latin typeface="Gill Sans MT"/>
                <a:cs typeface="Gill Sans MT"/>
              </a:rPr>
              <a:t>n</a:t>
            </a:r>
            <a:r>
              <a:rPr sz="2750" spc="-85">
                <a:solidFill>
                  <a:srgbClr val="758592"/>
                </a:solidFill>
                <a:latin typeface="Gill Sans MT"/>
                <a:cs typeface="Gill Sans MT"/>
              </a:rPr>
              <a:t>e</a:t>
            </a:r>
            <a:r>
              <a:rPr sz="2750" spc="-204">
                <a:solidFill>
                  <a:srgbClr val="758592"/>
                </a:solidFill>
                <a:latin typeface="Gill Sans MT"/>
                <a:cs typeface="Gill Sans MT"/>
              </a:rPr>
              <a:t>r</a:t>
            </a:r>
            <a:r>
              <a:rPr sz="2750" spc="125">
                <a:solidFill>
                  <a:srgbClr val="758592"/>
                </a:solidFill>
                <a:latin typeface="Gill Sans MT"/>
                <a:cs typeface="Gill Sans MT"/>
              </a:rPr>
              <a:t>y</a:t>
            </a:r>
            <a:r>
              <a:rPr sz="2750" spc="-270">
                <a:solidFill>
                  <a:srgbClr val="758592"/>
                </a:solidFill>
                <a:latin typeface="Gill Sans MT"/>
                <a:cs typeface="Gill Sans MT"/>
              </a:rPr>
              <a:t> </a:t>
            </a:r>
            <a:r>
              <a:rPr sz="2750" spc="-25">
                <a:solidFill>
                  <a:srgbClr val="758592"/>
                </a:solidFill>
                <a:latin typeface="Gill Sans MT"/>
                <a:cs typeface="Gill Sans MT"/>
              </a:rPr>
              <a:t>e</a:t>
            </a:r>
            <a:r>
              <a:rPr sz="2750" spc="-65">
                <a:solidFill>
                  <a:srgbClr val="758592"/>
                </a:solidFill>
                <a:latin typeface="Gill Sans MT"/>
                <a:cs typeface="Gill Sans MT"/>
              </a:rPr>
              <a:t>t</a:t>
            </a:r>
            <a:r>
              <a:rPr sz="2750" spc="-30">
                <a:solidFill>
                  <a:srgbClr val="758592"/>
                </a:solidFill>
                <a:latin typeface="Gill Sans MT"/>
                <a:cs typeface="Gill Sans MT"/>
              </a:rPr>
              <a:t>c</a:t>
            </a:r>
            <a:r>
              <a:rPr sz="2750" spc="5">
                <a:solidFill>
                  <a:srgbClr val="758592"/>
                </a:solidFill>
                <a:latin typeface="Gill Sans MT"/>
                <a:cs typeface="Gill Sans MT"/>
              </a:rPr>
              <a:t>.</a:t>
            </a:r>
            <a:endParaRPr sz="2750">
              <a:latin typeface="Gill Sans MT"/>
              <a:cs typeface="Gill Sans MT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9128517" y="5880449"/>
            <a:ext cx="10975975" cy="626110"/>
          </a:xfrm>
          <a:custGeom>
            <a:avLst/>
            <a:gdLst/>
            <a:ahLst/>
            <a:cxnLst/>
            <a:rect l="l" t="t" r="r" b="b"/>
            <a:pathLst>
              <a:path w="10975975" h="626109">
                <a:moveTo>
                  <a:pt x="10975582" y="0"/>
                </a:moveTo>
                <a:lnTo>
                  <a:pt x="0" y="0"/>
                </a:lnTo>
                <a:lnTo>
                  <a:pt x="0" y="625627"/>
                </a:lnTo>
                <a:lnTo>
                  <a:pt x="10975582" y="625627"/>
                </a:lnTo>
                <a:lnTo>
                  <a:pt x="10975582" y="0"/>
                </a:lnTo>
                <a:close/>
              </a:path>
            </a:pathLst>
          </a:custGeom>
          <a:solidFill>
            <a:srgbClr val="758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9310576" y="5937090"/>
            <a:ext cx="1510030" cy="4476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750" b="1" spc="-650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sz="2750" b="1" spc="-31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750" b="1" spc="-3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50" b="1" spc="-33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750" b="1" spc="-350">
                <a:solidFill>
                  <a:srgbClr val="FFFFFF"/>
                </a:solidFill>
                <a:latin typeface="Trebuchet MS"/>
                <a:cs typeface="Trebuchet MS"/>
              </a:rPr>
              <a:t>x</a:t>
            </a:r>
            <a:r>
              <a:rPr sz="2750" b="1" spc="-325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2750" b="1" spc="-175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750" b="1" spc="-254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750" b="1" spc="-22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750" b="1" spc="-305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750" b="1" spc="-375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endParaRPr sz="275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1371899" y="5937090"/>
            <a:ext cx="5869940" cy="4476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750" spc="-6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2750" spc="-270">
                <a:solidFill>
                  <a:srgbClr val="FFFFFF"/>
                </a:solidFill>
                <a:latin typeface="Gill Sans MT"/>
                <a:cs typeface="Gill Sans MT"/>
              </a:rPr>
              <a:t>ow </a:t>
            </a:r>
            <a:r>
              <a:rPr sz="2750" spc="-85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750" spc="-6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2750" spc="-45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750" spc="-27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750" spc="-9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2750" spc="-21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750" spc="-26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750" spc="85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r>
              <a:rPr sz="2750" spc="-22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750" spc="10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750" spc="-165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750" spc="-16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750" spc="-45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750" spc="-27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750" spc="-310">
                <a:solidFill>
                  <a:srgbClr val="FFFFFF"/>
                </a:solidFill>
                <a:latin typeface="Gill Sans MT"/>
                <a:cs typeface="Gill Sans MT"/>
              </a:rPr>
              <a:t>w</a:t>
            </a:r>
            <a:r>
              <a:rPr sz="2750" spc="-26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750" spc="-22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750" spc="-55">
                <a:solidFill>
                  <a:srgbClr val="FFFFFF"/>
                </a:solidFill>
                <a:latin typeface="Gill Sans MT"/>
                <a:cs typeface="Gill Sans MT"/>
              </a:rPr>
              <a:t>k</a:t>
            </a:r>
            <a:r>
              <a:rPr sz="2750" spc="80">
                <a:solidFill>
                  <a:srgbClr val="FFFFFF"/>
                </a:solidFill>
                <a:latin typeface="Gill Sans MT"/>
                <a:cs typeface="Gill Sans MT"/>
              </a:rPr>
              <a:t>s,</a:t>
            </a:r>
            <a:r>
              <a:rPr sz="2750" spc="-27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750" spc="-6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2750" spc="-270">
                <a:solidFill>
                  <a:srgbClr val="FFFFFF"/>
                </a:solidFill>
                <a:latin typeface="Gill Sans MT"/>
                <a:cs typeface="Gill Sans MT"/>
              </a:rPr>
              <a:t>ow </a:t>
            </a:r>
            <a:r>
              <a:rPr sz="2750" spc="-8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750" spc="-245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750" spc="-27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750" spc="-3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750" spc="-5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750" spc="10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750" spc="-3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750" spc="-14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750" spc="5">
                <a:solidFill>
                  <a:srgbClr val="FFFFFF"/>
                </a:solidFill>
                <a:latin typeface="Gill Sans MT"/>
                <a:cs typeface="Gill Sans MT"/>
              </a:rPr>
              <a:t>,</a:t>
            </a:r>
            <a:r>
              <a:rPr sz="2750" spc="-27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750" spc="-25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750" spc="-8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750" spc="-2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endParaRPr sz="2750">
              <a:latin typeface="Gill Sans MT"/>
              <a:cs typeface="Gill Sans MT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9128517" y="6506076"/>
            <a:ext cx="10975975" cy="1736725"/>
          </a:xfrm>
          <a:custGeom>
            <a:avLst/>
            <a:gdLst/>
            <a:ahLst/>
            <a:cxnLst/>
            <a:rect l="l" t="t" r="r" b="b"/>
            <a:pathLst>
              <a:path w="10975975" h="1736725">
                <a:moveTo>
                  <a:pt x="10975582" y="0"/>
                </a:moveTo>
                <a:lnTo>
                  <a:pt x="0" y="0"/>
                </a:lnTo>
                <a:lnTo>
                  <a:pt x="0" y="1736604"/>
                </a:lnTo>
                <a:lnTo>
                  <a:pt x="10975582" y="1736604"/>
                </a:lnTo>
                <a:lnTo>
                  <a:pt x="109755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9360836" y="6603038"/>
            <a:ext cx="1465580" cy="4476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750" b="1" spc="-650">
                <a:solidFill>
                  <a:srgbClr val="758592"/>
                </a:solidFill>
                <a:latin typeface="Trebuchet MS"/>
                <a:cs typeface="Trebuchet MS"/>
              </a:rPr>
              <a:t>W</a:t>
            </a:r>
            <a:r>
              <a:rPr sz="2750" b="1" spc="-310">
                <a:solidFill>
                  <a:srgbClr val="758592"/>
                </a:solidFill>
                <a:latin typeface="Trebuchet MS"/>
                <a:cs typeface="Trebuchet MS"/>
              </a:rPr>
              <a:t>e</a:t>
            </a:r>
            <a:r>
              <a:rPr sz="2750" b="1" spc="-340">
                <a:solidFill>
                  <a:srgbClr val="758592"/>
                </a:solidFill>
                <a:latin typeface="Trebuchet MS"/>
                <a:cs typeface="Trebuchet MS"/>
              </a:rPr>
              <a:t> </a:t>
            </a:r>
            <a:r>
              <a:rPr sz="2750" b="1" spc="-315">
                <a:solidFill>
                  <a:srgbClr val="758592"/>
                </a:solidFill>
                <a:latin typeface="Trebuchet MS"/>
                <a:cs typeface="Trebuchet MS"/>
              </a:rPr>
              <a:t>d</a:t>
            </a:r>
            <a:r>
              <a:rPr sz="2750" b="1" spc="-285">
                <a:solidFill>
                  <a:srgbClr val="758592"/>
                </a:solidFill>
                <a:latin typeface="Trebuchet MS"/>
                <a:cs typeface="Trebuchet MS"/>
              </a:rPr>
              <a:t>el</a:t>
            </a:r>
            <a:r>
              <a:rPr sz="2750" b="1" spc="-140">
                <a:solidFill>
                  <a:srgbClr val="758592"/>
                </a:solidFill>
                <a:latin typeface="Trebuchet MS"/>
                <a:cs typeface="Trebuchet MS"/>
              </a:rPr>
              <a:t>i</a:t>
            </a:r>
            <a:r>
              <a:rPr sz="2750" b="1" spc="-260">
                <a:solidFill>
                  <a:srgbClr val="758592"/>
                </a:solidFill>
                <a:latin typeface="Trebuchet MS"/>
                <a:cs typeface="Trebuchet MS"/>
              </a:rPr>
              <a:t>v</a:t>
            </a:r>
            <a:r>
              <a:rPr sz="2750" b="1" spc="-345">
                <a:solidFill>
                  <a:srgbClr val="758592"/>
                </a:solidFill>
                <a:latin typeface="Trebuchet MS"/>
                <a:cs typeface="Trebuchet MS"/>
              </a:rPr>
              <a:t>e</a:t>
            </a:r>
            <a:r>
              <a:rPr sz="2750" b="1" spc="-270">
                <a:solidFill>
                  <a:srgbClr val="758592"/>
                </a:solidFill>
                <a:latin typeface="Trebuchet MS"/>
                <a:cs typeface="Trebuchet MS"/>
              </a:rPr>
              <a:t>r</a:t>
            </a:r>
            <a:r>
              <a:rPr sz="2750" b="1" spc="-375">
                <a:solidFill>
                  <a:srgbClr val="758592"/>
                </a:solidFill>
                <a:latin typeface="Trebuchet MS"/>
                <a:cs typeface="Trebuchet MS"/>
              </a:rPr>
              <a:t>:</a:t>
            </a:r>
            <a:endParaRPr sz="275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1357073" y="6603038"/>
            <a:ext cx="7741920" cy="150368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4604" marR="5080" indent="-2540">
              <a:lnSpc>
                <a:spcPts val="2770"/>
              </a:lnSpc>
              <a:spcBef>
                <a:spcPts val="655"/>
              </a:spcBef>
            </a:pPr>
            <a:r>
              <a:rPr sz="2750" spc="40" dirty="0">
                <a:solidFill>
                  <a:srgbClr val="758592"/>
                </a:solidFill>
                <a:latin typeface="Gill Sans MT"/>
                <a:cs typeface="Gill Sans MT"/>
              </a:rPr>
              <a:t>an</a:t>
            </a:r>
            <a:r>
              <a:rPr sz="2750" spc="-265" dirty="0">
                <a:solidFill>
                  <a:srgbClr val="758592"/>
                </a:solidFill>
                <a:latin typeface="Gill Sans MT"/>
                <a:cs typeface="Gill Sans MT"/>
              </a:rPr>
              <a:t> </a:t>
            </a:r>
            <a:r>
              <a:rPr sz="2750" spc="-35" dirty="0">
                <a:solidFill>
                  <a:srgbClr val="758592"/>
                </a:solidFill>
                <a:latin typeface="Gill Sans MT"/>
                <a:cs typeface="Gill Sans MT"/>
              </a:rPr>
              <a:t>energy</a:t>
            </a:r>
            <a:r>
              <a:rPr sz="2750" spc="-265" dirty="0">
                <a:solidFill>
                  <a:srgbClr val="758592"/>
                </a:solidFill>
                <a:latin typeface="Gill Sans MT"/>
                <a:cs typeface="Gill Sans MT"/>
              </a:rPr>
              <a:t> </a:t>
            </a:r>
            <a:r>
              <a:rPr sz="2750" spc="-25" dirty="0">
                <a:solidFill>
                  <a:srgbClr val="758592"/>
                </a:solidFill>
                <a:latin typeface="Gill Sans MT"/>
                <a:cs typeface="Gill Sans MT"/>
              </a:rPr>
              <a:t>audit</a:t>
            </a:r>
            <a:r>
              <a:rPr sz="2750" spc="-260" dirty="0">
                <a:solidFill>
                  <a:srgbClr val="758592"/>
                </a:solidFill>
                <a:latin typeface="Gill Sans MT"/>
                <a:cs typeface="Gill Sans MT"/>
              </a:rPr>
              <a:t> </a:t>
            </a:r>
            <a:r>
              <a:rPr sz="2750" spc="-140" dirty="0">
                <a:solidFill>
                  <a:srgbClr val="758592"/>
                </a:solidFill>
                <a:latin typeface="Gill Sans MT"/>
                <a:cs typeface="Gill Sans MT"/>
              </a:rPr>
              <a:t>report</a:t>
            </a:r>
            <a:r>
              <a:rPr sz="2750" spc="-265" dirty="0">
                <a:solidFill>
                  <a:srgbClr val="758592"/>
                </a:solidFill>
                <a:latin typeface="Gill Sans MT"/>
                <a:cs typeface="Gill Sans MT"/>
              </a:rPr>
              <a:t> </a:t>
            </a:r>
            <a:r>
              <a:rPr sz="2750" spc="-90" dirty="0">
                <a:solidFill>
                  <a:srgbClr val="758592"/>
                </a:solidFill>
                <a:latin typeface="Gill Sans MT"/>
                <a:cs typeface="Gill Sans MT"/>
              </a:rPr>
              <a:t>which</a:t>
            </a:r>
            <a:r>
              <a:rPr sz="2750" spc="-265" dirty="0">
                <a:solidFill>
                  <a:srgbClr val="758592"/>
                </a:solidFill>
                <a:latin typeface="Gill Sans MT"/>
                <a:cs typeface="Gill Sans MT"/>
              </a:rPr>
              <a:t> </a:t>
            </a:r>
            <a:r>
              <a:rPr sz="2750" spc="-30" dirty="0">
                <a:solidFill>
                  <a:srgbClr val="758592"/>
                </a:solidFill>
                <a:latin typeface="Gill Sans MT"/>
                <a:cs typeface="Gill Sans MT"/>
              </a:rPr>
              <a:t>includes</a:t>
            </a:r>
            <a:r>
              <a:rPr sz="2750" spc="-260" dirty="0">
                <a:solidFill>
                  <a:srgbClr val="758592"/>
                </a:solidFill>
                <a:latin typeface="Gill Sans MT"/>
                <a:cs typeface="Gill Sans MT"/>
              </a:rPr>
              <a:t> </a:t>
            </a:r>
            <a:r>
              <a:rPr sz="2750" spc="60" dirty="0">
                <a:solidFill>
                  <a:srgbClr val="758592"/>
                </a:solidFill>
                <a:latin typeface="Gill Sans MT"/>
                <a:cs typeface="Gill Sans MT"/>
              </a:rPr>
              <a:t>analysis</a:t>
            </a:r>
            <a:r>
              <a:rPr sz="2750" spc="-265" dirty="0">
                <a:solidFill>
                  <a:srgbClr val="758592"/>
                </a:solidFill>
                <a:latin typeface="Gill Sans MT"/>
                <a:cs typeface="Gill Sans MT"/>
              </a:rPr>
              <a:t> </a:t>
            </a:r>
            <a:r>
              <a:rPr sz="2750" spc="-75" dirty="0">
                <a:solidFill>
                  <a:srgbClr val="758592"/>
                </a:solidFill>
                <a:latin typeface="Gill Sans MT"/>
                <a:cs typeface="Gill Sans MT"/>
              </a:rPr>
              <a:t>of</a:t>
            </a:r>
            <a:r>
              <a:rPr sz="2750" spc="-265" dirty="0">
                <a:solidFill>
                  <a:srgbClr val="758592"/>
                </a:solidFill>
                <a:latin typeface="Gill Sans MT"/>
                <a:cs typeface="Gill Sans MT"/>
              </a:rPr>
              <a:t> </a:t>
            </a:r>
            <a:r>
              <a:rPr sz="2750" spc="-100" dirty="0">
                <a:solidFill>
                  <a:srgbClr val="758592"/>
                </a:solidFill>
                <a:latin typeface="Gill Sans MT"/>
                <a:cs typeface="Gill Sans MT"/>
              </a:rPr>
              <a:t>current </a:t>
            </a:r>
            <a:r>
              <a:rPr sz="2750" spc="-95" dirty="0">
                <a:solidFill>
                  <a:srgbClr val="758592"/>
                </a:solidFill>
                <a:latin typeface="Gill Sans MT"/>
                <a:cs typeface="Gill Sans MT"/>
              </a:rPr>
              <a:t> </a:t>
            </a:r>
            <a:r>
              <a:rPr sz="2750" spc="-35" dirty="0">
                <a:solidFill>
                  <a:srgbClr val="758592"/>
                </a:solidFill>
                <a:latin typeface="Gill Sans MT"/>
                <a:cs typeface="Gill Sans MT"/>
              </a:rPr>
              <a:t>energy</a:t>
            </a:r>
            <a:r>
              <a:rPr sz="2750" spc="-254" dirty="0">
                <a:solidFill>
                  <a:srgbClr val="758592"/>
                </a:solidFill>
                <a:latin typeface="Gill Sans MT"/>
                <a:cs typeface="Gill Sans MT"/>
              </a:rPr>
              <a:t> </a:t>
            </a:r>
            <a:r>
              <a:rPr sz="2750" spc="10" dirty="0">
                <a:solidFill>
                  <a:srgbClr val="758592"/>
                </a:solidFill>
                <a:latin typeface="Gill Sans MT"/>
                <a:cs typeface="Gill Sans MT"/>
              </a:rPr>
              <a:t>use</a:t>
            </a:r>
            <a:r>
              <a:rPr sz="2750" spc="-250" dirty="0">
                <a:solidFill>
                  <a:srgbClr val="758592"/>
                </a:solidFill>
                <a:latin typeface="Gill Sans MT"/>
                <a:cs typeface="Gill Sans MT"/>
              </a:rPr>
              <a:t> </a:t>
            </a:r>
            <a:r>
              <a:rPr sz="2750" spc="-25" dirty="0">
                <a:solidFill>
                  <a:srgbClr val="758592"/>
                </a:solidFill>
                <a:latin typeface="Gill Sans MT"/>
                <a:cs typeface="Gill Sans MT"/>
              </a:rPr>
              <a:t>alongside</a:t>
            </a:r>
            <a:r>
              <a:rPr sz="2750" spc="-250" dirty="0">
                <a:solidFill>
                  <a:srgbClr val="758592"/>
                </a:solidFill>
                <a:latin typeface="Gill Sans MT"/>
                <a:cs typeface="Gill Sans MT"/>
              </a:rPr>
              <a:t> </a:t>
            </a:r>
            <a:r>
              <a:rPr sz="2750" spc="-35" dirty="0">
                <a:solidFill>
                  <a:srgbClr val="758592"/>
                </a:solidFill>
                <a:latin typeface="Gill Sans MT"/>
                <a:cs typeface="Gill Sans MT"/>
              </a:rPr>
              <a:t>energy</a:t>
            </a:r>
            <a:r>
              <a:rPr sz="2750" spc="-254" dirty="0">
                <a:solidFill>
                  <a:srgbClr val="758592"/>
                </a:solidFill>
                <a:latin typeface="Gill Sans MT"/>
                <a:cs typeface="Gill Sans MT"/>
              </a:rPr>
              <a:t> </a:t>
            </a:r>
            <a:r>
              <a:rPr sz="2750" spc="5" dirty="0">
                <a:solidFill>
                  <a:srgbClr val="758592"/>
                </a:solidFill>
                <a:latin typeface="Gill Sans MT"/>
                <a:cs typeface="Gill Sans MT"/>
              </a:rPr>
              <a:t>efficiency</a:t>
            </a:r>
            <a:r>
              <a:rPr sz="2750" spc="-250" dirty="0">
                <a:solidFill>
                  <a:srgbClr val="758592"/>
                </a:solidFill>
                <a:latin typeface="Gill Sans MT"/>
                <a:cs typeface="Gill Sans MT"/>
              </a:rPr>
              <a:t> </a:t>
            </a:r>
            <a:r>
              <a:rPr sz="2750" spc="-85" dirty="0">
                <a:solidFill>
                  <a:srgbClr val="758592"/>
                </a:solidFill>
                <a:latin typeface="Gill Sans MT"/>
                <a:cs typeface="Gill Sans MT"/>
              </a:rPr>
              <a:t>recommendations; </a:t>
            </a:r>
            <a:r>
              <a:rPr sz="2750" spc="-750" dirty="0">
                <a:solidFill>
                  <a:srgbClr val="758592"/>
                </a:solidFill>
                <a:latin typeface="Gill Sans MT"/>
                <a:cs typeface="Gill Sans MT"/>
              </a:rPr>
              <a:t> </a:t>
            </a:r>
            <a:r>
              <a:rPr sz="2750" spc="-65" dirty="0">
                <a:solidFill>
                  <a:srgbClr val="758592"/>
                </a:solidFill>
                <a:latin typeface="Gill Sans MT"/>
                <a:cs typeface="Gill Sans MT"/>
              </a:rPr>
              <a:t>the </a:t>
            </a:r>
            <a:r>
              <a:rPr sz="2750" spc="-140" dirty="0">
                <a:solidFill>
                  <a:srgbClr val="758592"/>
                </a:solidFill>
                <a:latin typeface="Gill Sans MT"/>
                <a:cs typeface="Gill Sans MT"/>
              </a:rPr>
              <a:t>report </a:t>
            </a:r>
            <a:r>
              <a:rPr sz="2750" spc="-15" dirty="0">
                <a:solidFill>
                  <a:srgbClr val="758592"/>
                </a:solidFill>
                <a:latin typeface="Gill Sans MT"/>
                <a:cs typeface="Gill Sans MT"/>
              </a:rPr>
              <a:t>and </a:t>
            </a:r>
            <a:r>
              <a:rPr sz="2750" spc="-5" dirty="0">
                <a:solidFill>
                  <a:srgbClr val="758592"/>
                </a:solidFill>
                <a:latin typeface="Gill Sans MT"/>
                <a:cs typeface="Gill Sans MT"/>
              </a:rPr>
              <a:t>also </a:t>
            </a:r>
            <a:r>
              <a:rPr sz="2750" spc="-20" dirty="0">
                <a:solidFill>
                  <a:srgbClr val="758592"/>
                </a:solidFill>
                <a:latin typeface="Gill Sans MT"/>
                <a:cs typeface="Gill Sans MT"/>
              </a:rPr>
              <a:t>identifies grant </a:t>
            </a:r>
            <a:r>
              <a:rPr sz="2750" spc="-10" dirty="0">
                <a:solidFill>
                  <a:srgbClr val="758592"/>
                </a:solidFill>
                <a:latin typeface="Gill Sans MT"/>
                <a:cs typeface="Gill Sans MT"/>
              </a:rPr>
              <a:t>value </a:t>
            </a:r>
            <a:r>
              <a:rPr sz="2750" spc="-15" dirty="0">
                <a:solidFill>
                  <a:srgbClr val="758592"/>
                </a:solidFill>
                <a:latin typeface="Gill Sans MT"/>
                <a:cs typeface="Gill Sans MT"/>
              </a:rPr>
              <a:t>and </a:t>
            </a:r>
            <a:r>
              <a:rPr sz="2750" dirty="0">
                <a:solidFill>
                  <a:srgbClr val="758592"/>
                </a:solidFill>
                <a:latin typeface="Gill Sans MT"/>
                <a:cs typeface="Gill Sans MT"/>
              </a:rPr>
              <a:t>payback </a:t>
            </a:r>
            <a:r>
              <a:rPr sz="2750" spc="5" dirty="0">
                <a:solidFill>
                  <a:srgbClr val="758592"/>
                </a:solidFill>
                <a:latin typeface="Gill Sans MT"/>
                <a:cs typeface="Gill Sans MT"/>
              </a:rPr>
              <a:t> </a:t>
            </a:r>
            <a:r>
              <a:rPr sz="2750" spc="-75" dirty="0">
                <a:solidFill>
                  <a:srgbClr val="758592"/>
                </a:solidFill>
                <a:latin typeface="Gill Sans MT"/>
                <a:cs typeface="Gill Sans MT"/>
              </a:rPr>
              <a:t>p</a:t>
            </a:r>
            <a:r>
              <a:rPr sz="2750" spc="-85" dirty="0">
                <a:solidFill>
                  <a:srgbClr val="758592"/>
                </a:solidFill>
                <a:latin typeface="Gill Sans MT"/>
                <a:cs typeface="Gill Sans MT"/>
              </a:rPr>
              <a:t>e</a:t>
            </a:r>
            <a:r>
              <a:rPr sz="2750" spc="-220" dirty="0">
                <a:solidFill>
                  <a:srgbClr val="758592"/>
                </a:solidFill>
                <a:latin typeface="Gill Sans MT"/>
                <a:cs typeface="Gill Sans MT"/>
              </a:rPr>
              <a:t>r</a:t>
            </a:r>
            <a:r>
              <a:rPr sz="2750" spc="-30" dirty="0">
                <a:solidFill>
                  <a:srgbClr val="758592"/>
                </a:solidFill>
                <a:latin typeface="Gill Sans MT"/>
                <a:cs typeface="Gill Sans MT"/>
              </a:rPr>
              <a:t>i</a:t>
            </a:r>
            <a:r>
              <a:rPr sz="2750" spc="-260" dirty="0">
                <a:solidFill>
                  <a:srgbClr val="758592"/>
                </a:solidFill>
                <a:latin typeface="Gill Sans MT"/>
                <a:cs typeface="Gill Sans MT"/>
              </a:rPr>
              <a:t>o</a:t>
            </a:r>
            <a:r>
              <a:rPr sz="2750" spc="15" dirty="0">
                <a:solidFill>
                  <a:srgbClr val="758592"/>
                </a:solidFill>
                <a:latin typeface="Gill Sans MT"/>
                <a:cs typeface="Gill Sans MT"/>
              </a:rPr>
              <a:t>d</a:t>
            </a:r>
            <a:r>
              <a:rPr sz="2750" spc="30" dirty="0">
                <a:solidFill>
                  <a:srgbClr val="758592"/>
                </a:solidFill>
                <a:latin typeface="Gill Sans MT"/>
                <a:cs typeface="Gill Sans MT"/>
              </a:rPr>
              <a:t>s</a:t>
            </a:r>
            <a:r>
              <a:rPr sz="2750" spc="-270" dirty="0">
                <a:solidFill>
                  <a:srgbClr val="758592"/>
                </a:solidFill>
                <a:latin typeface="Gill Sans MT"/>
                <a:cs typeface="Gill Sans MT"/>
              </a:rPr>
              <a:t> </a:t>
            </a:r>
            <a:r>
              <a:rPr sz="2750" spc="114" dirty="0">
                <a:solidFill>
                  <a:srgbClr val="758592"/>
                </a:solidFill>
                <a:latin typeface="Gill Sans MT"/>
                <a:cs typeface="Gill Sans MT"/>
              </a:rPr>
              <a:t>f</a:t>
            </a:r>
            <a:r>
              <a:rPr sz="2750" spc="-310" dirty="0">
                <a:solidFill>
                  <a:srgbClr val="758592"/>
                </a:solidFill>
                <a:latin typeface="Gill Sans MT"/>
                <a:cs typeface="Gill Sans MT"/>
              </a:rPr>
              <a:t>o</a:t>
            </a:r>
            <a:r>
              <a:rPr sz="2750" spc="-204" dirty="0">
                <a:solidFill>
                  <a:srgbClr val="758592"/>
                </a:solidFill>
                <a:latin typeface="Gill Sans MT"/>
                <a:cs typeface="Gill Sans MT"/>
              </a:rPr>
              <a:t>r</a:t>
            </a:r>
            <a:r>
              <a:rPr sz="2750" spc="-270" dirty="0">
                <a:solidFill>
                  <a:srgbClr val="758592"/>
                </a:solidFill>
                <a:latin typeface="Gill Sans MT"/>
                <a:cs typeface="Gill Sans MT"/>
              </a:rPr>
              <a:t> </a:t>
            </a:r>
            <a:r>
              <a:rPr sz="2750" spc="-95" dirty="0">
                <a:solidFill>
                  <a:srgbClr val="758592"/>
                </a:solidFill>
                <a:latin typeface="Gill Sans MT"/>
                <a:cs typeface="Gill Sans MT"/>
              </a:rPr>
              <a:t>e</a:t>
            </a:r>
            <a:r>
              <a:rPr sz="2750" spc="110" dirty="0">
                <a:solidFill>
                  <a:srgbClr val="758592"/>
                </a:solidFill>
                <a:latin typeface="Gill Sans MT"/>
                <a:cs typeface="Gill Sans MT"/>
              </a:rPr>
              <a:t>a</a:t>
            </a:r>
            <a:r>
              <a:rPr sz="2750" spc="-30" dirty="0">
                <a:solidFill>
                  <a:srgbClr val="758592"/>
                </a:solidFill>
                <a:latin typeface="Gill Sans MT"/>
                <a:cs typeface="Gill Sans MT"/>
              </a:rPr>
              <a:t>c</a:t>
            </a:r>
            <a:r>
              <a:rPr sz="2750" spc="-35" dirty="0">
                <a:solidFill>
                  <a:srgbClr val="758592"/>
                </a:solidFill>
                <a:latin typeface="Gill Sans MT"/>
                <a:cs typeface="Gill Sans MT"/>
              </a:rPr>
              <a:t>h</a:t>
            </a:r>
            <a:r>
              <a:rPr sz="2750" spc="-270" dirty="0">
                <a:solidFill>
                  <a:srgbClr val="758592"/>
                </a:solidFill>
                <a:latin typeface="Gill Sans MT"/>
                <a:cs typeface="Gill Sans MT"/>
              </a:rPr>
              <a:t> </a:t>
            </a:r>
            <a:r>
              <a:rPr sz="2750" spc="-210" dirty="0">
                <a:solidFill>
                  <a:srgbClr val="758592"/>
                </a:solidFill>
                <a:latin typeface="Gill Sans MT"/>
                <a:cs typeface="Gill Sans MT"/>
              </a:rPr>
              <a:t>r</a:t>
            </a:r>
            <a:r>
              <a:rPr sz="2750" spc="-60" dirty="0">
                <a:solidFill>
                  <a:srgbClr val="758592"/>
                </a:solidFill>
                <a:latin typeface="Gill Sans MT"/>
                <a:cs typeface="Gill Sans MT"/>
              </a:rPr>
              <a:t>e</a:t>
            </a:r>
            <a:r>
              <a:rPr sz="2750" spc="-20" dirty="0">
                <a:solidFill>
                  <a:srgbClr val="758592"/>
                </a:solidFill>
                <a:latin typeface="Gill Sans MT"/>
                <a:cs typeface="Gill Sans MT"/>
              </a:rPr>
              <a:t>c</a:t>
            </a:r>
            <a:r>
              <a:rPr sz="2750" spc="-180" dirty="0">
                <a:solidFill>
                  <a:srgbClr val="758592"/>
                </a:solidFill>
                <a:latin typeface="Gill Sans MT"/>
                <a:cs typeface="Gill Sans MT"/>
              </a:rPr>
              <a:t>o</a:t>
            </a:r>
            <a:r>
              <a:rPr sz="2750" spc="-250" dirty="0">
                <a:solidFill>
                  <a:srgbClr val="758592"/>
                </a:solidFill>
                <a:latin typeface="Gill Sans MT"/>
                <a:cs typeface="Gill Sans MT"/>
              </a:rPr>
              <a:t>m</a:t>
            </a:r>
            <a:r>
              <a:rPr sz="2750" spc="-160" dirty="0">
                <a:solidFill>
                  <a:srgbClr val="758592"/>
                </a:solidFill>
                <a:latin typeface="Gill Sans MT"/>
                <a:cs typeface="Gill Sans MT"/>
              </a:rPr>
              <a:t>m</a:t>
            </a:r>
            <a:r>
              <a:rPr sz="2750" spc="-85" dirty="0">
                <a:solidFill>
                  <a:srgbClr val="758592"/>
                </a:solidFill>
                <a:latin typeface="Gill Sans MT"/>
                <a:cs typeface="Gill Sans MT"/>
              </a:rPr>
              <a:t>e</a:t>
            </a:r>
            <a:r>
              <a:rPr sz="2750" spc="-55" dirty="0">
                <a:solidFill>
                  <a:srgbClr val="758592"/>
                </a:solidFill>
                <a:latin typeface="Gill Sans MT"/>
                <a:cs typeface="Gill Sans MT"/>
              </a:rPr>
              <a:t>n</a:t>
            </a:r>
            <a:r>
              <a:rPr sz="2750" spc="-145" dirty="0">
                <a:solidFill>
                  <a:srgbClr val="758592"/>
                </a:solidFill>
                <a:latin typeface="Gill Sans MT"/>
                <a:cs typeface="Gill Sans MT"/>
              </a:rPr>
              <a:t>d</a:t>
            </a:r>
            <a:r>
              <a:rPr sz="2750" spc="140" dirty="0">
                <a:solidFill>
                  <a:srgbClr val="758592"/>
                </a:solidFill>
                <a:latin typeface="Gill Sans MT"/>
                <a:cs typeface="Gill Sans MT"/>
              </a:rPr>
              <a:t>a</a:t>
            </a:r>
            <a:r>
              <a:rPr sz="2750" spc="-85" dirty="0">
                <a:solidFill>
                  <a:srgbClr val="758592"/>
                </a:solidFill>
                <a:latin typeface="Gill Sans MT"/>
                <a:cs typeface="Gill Sans MT"/>
              </a:rPr>
              <a:t>t</a:t>
            </a:r>
            <a:r>
              <a:rPr sz="2750" spc="-30" dirty="0">
                <a:solidFill>
                  <a:srgbClr val="758592"/>
                </a:solidFill>
                <a:latin typeface="Gill Sans MT"/>
                <a:cs typeface="Gill Sans MT"/>
              </a:rPr>
              <a:t>i</a:t>
            </a:r>
            <a:r>
              <a:rPr sz="2750" spc="-270" dirty="0">
                <a:solidFill>
                  <a:srgbClr val="758592"/>
                </a:solidFill>
                <a:latin typeface="Gill Sans MT"/>
                <a:cs typeface="Gill Sans MT"/>
              </a:rPr>
              <a:t>o</a:t>
            </a:r>
            <a:r>
              <a:rPr sz="2750" spc="-50" dirty="0">
                <a:solidFill>
                  <a:srgbClr val="758592"/>
                </a:solidFill>
                <a:latin typeface="Gill Sans MT"/>
                <a:cs typeface="Gill Sans MT"/>
              </a:rPr>
              <a:t>n</a:t>
            </a:r>
            <a:r>
              <a:rPr sz="2750" spc="5" dirty="0">
                <a:solidFill>
                  <a:srgbClr val="758592"/>
                </a:solidFill>
                <a:latin typeface="Gill Sans MT"/>
                <a:cs typeface="Gill Sans MT"/>
              </a:rPr>
              <a:t>.</a:t>
            </a:r>
            <a:endParaRPr sz="2750" dirty="0">
              <a:latin typeface="Gill Sans MT"/>
              <a:cs typeface="Gill Sans MT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9128517" y="8242681"/>
            <a:ext cx="10975975" cy="1055370"/>
          </a:xfrm>
          <a:custGeom>
            <a:avLst/>
            <a:gdLst/>
            <a:ahLst/>
            <a:cxnLst/>
            <a:rect l="l" t="t" r="r" b="b"/>
            <a:pathLst>
              <a:path w="10975975" h="1055370">
                <a:moveTo>
                  <a:pt x="10975582" y="0"/>
                </a:moveTo>
                <a:lnTo>
                  <a:pt x="0" y="0"/>
                </a:lnTo>
                <a:lnTo>
                  <a:pt x="0" y="1054975"/>
                </a:lnTo>
                <a:lnTo>
                  <a:pt x="10975582" y="1054975"/>
                </a:lnTo>
                <a:lnTo>
                  <a:pt x="10975582" y="0"/>
                </a:lnTo>
                <a:close/>
              </a:path>
            </a:pathLst>
          </a:custGeom>
          <a:solidFill>
            <a:srgbClr val="758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9360836" y="8296344"/>
            <a:ext cx="1574165" cy="79819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 marR="5080">
              <a:lnSpc>
                <a:spcPct val="77200"/>
              </a:lnSpc>
              <a:spcBef>
                <a:spcPts val="894"/>
              </a:spcBef>
            </a:pPr>
            <a:r>
              <a:rPr sz="2850" b="1" spc="-670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sz="2850" b="1" spc="-325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850" b="1" spc="-3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b="1" spc="-12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850" b="1" spc="-165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2850" b="1" spc="-335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2850" b="1" spc="-32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2850" b="1" spc="-38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850" b="1" spc="-17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850" b="1" spc="-180">
                <a:solidFill>
                  <a:srgbClr val="FFFFFF"/>
                </a:solidFill>
                <a:latin typeface="Trebuchet MS"/>
                <a:cs typeface="Trebuchet MS"/>
              </a:rPr>
              <a:t>t  </a:t>
            </a:r>
            <a:r>
              <a:rPr sz="2850" b="1" spc="-315">
                <a:solidFill>
                  <a:srgbClr val="FFFFFF"/>
                </a:solidFill>
                <a:latin typeface="Trebuchet MS"/>
                <a:cs typeface="Trebuchet MS"/>
              </a:rPr>
              <a:t>you: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1284713" y="8308909"/>
            <a:ext cx="8042909" cy="78359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 marR="5080" indent="13970">
              <a:lnSpc>
                <a:spcPts val="2640"/>
              </a:lnSpc>
              <a:spcBef>
                <a:spcPts val="755"/>
              </a:spcBef>
            </a:pPr>
            <a:r>
              <a:rPr sz="2750" spc="-125">
                <a:solidFill>
                  <a:srgbClr val="FFFFFF"/>
                </a:solidFill>
                <a:latin typeface="Gill Sans MT"/>
                <a:cs typeface="Gill Sans MT"/>
              </a:rPr>
              <a:t>your</a:t>
            </a:r>
            <a:r>
              <a:rPr sz="2750" spc="-265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750" spc="-40">
                <a:solidFill>
                  <a:srgbClr val="FFFFFF"/>
                </a:solidFill>
                <a:latin typeface="Gill Sans MT"/>
                <a:cs typeface="Gill Sans MT"/>
              </a:rPr>
              <a:t>allocated</a:t>
            </a:r>
            <a:r>
              <a:rPr sz="2750" spc="-26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750" spc="15">
                <a:solidFill>
                  <a:srgbClr val="FFFFFF"/>
                </a:solidFill>
                <a:latin typeface="Gill Sans MT"/>
                <a:cs typeface="Gill Sans MT"/>
              </a:rPr>
              <a:t>Business</a:t>
            </a:r>
            <a:r>
              <a:rPr sz="2750" spc="-265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750" spc="-145">
                <a:solidFill>
                  <a:srgbClr val="FFFFFF"/>
                </a:solidFill>
                <a:latin typeface="Gill Sans MT"/>
                <a:cs typeface="Gill Sans MT"/>
              </a:rPr>
              <a:t>Advisor</a:t>
            </a:r>
            <a:r>
              <a:rPr sz="2750" spc="-26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750" spc="-85">
                <a:solidFill>
                  <a:srgbClr val="FFFFFF"/>
                </a:solidFill>
                <a:latin typeface="Gill Sans MT"/>
                <a:cs typeface="Gill Sans MT"/>
              </a:rPr>
              <a:t>will</a:t>
            </a:r>
            <a:r>
              <a:rPr sz="2750" spc="-26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750" spc="-65">
                <a:solidFill>
                  <a:srgbClr val="FFFFFF"/>
                </a:solidFill>
                <a:latin typeface="Gill Sans MT"/>
                <a:cs typeface="Gill Sans MT"/>
              </a:rPr>
              <a:t>offer</a:t>
            </a:r>
            <a:r>
              <a:rPr sz="2750" spc="-265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750" spc="-80">
                <a:solidFill>
                  <a:srgbClr val="FFFFFF"/>
                </a:solidFill>
                <a:latin typeface="Gill Sans MT"/>
                <a:cs typeface="Gill Sans MT"/>
              </a:rPr>
              <a:t>support</a:t>
            </a:r>
            <a:r>
              <a:rPr sz="2750" spc="-26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750" spc="-15">
                <a:solidFill>
                  <a:srgbClr val="FFFFFF"/>
                </a:solidFill>
                <a:latin typeface="Gill Sans MT"/>
                <a:cs typeface="Gill Sans MT"/>
              </a:rPr>
              <a:t>and</a:t>
            </a:r>
            <a:r>
              <a:rPr sz="2750" spc="-26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750" spc="-5">
                <a:solidFill>
                  <a:srgbClr val="FFFFFF"/>
                </a:solidFill>
                <a:latin typeface="Gill Sans MT"/>
                <a:cs typeface="Gill Sans MT"/>
              </a:rPr>
              <a:t>advice </a:t>
            </a:r>
            <a:r>
              <a:rPr sz="2750" spc="-75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750" spc="-85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750" spc="-65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2750" spc="-21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750" spc="-265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750" spc="-9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2750" spc="85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r>
              <a:rPr sz="2750" spc="-6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2750" spc="-265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750" spc="-3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2750" spc="-45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750" spc="-27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750" spc="-85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750" spc="-6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2750" spc="-45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750" spc="-27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750" spc="-280">
                <a:solidFill>
                  <a:srgbClr val="FFFFFF"/>
                </a:solidFill>
                <a:latin typeface="Gill Sans MT"/>
                <a:cs typeface="Gill Sans MT"/>
              </a:rPr>
              <a:t>w</a:t>
            </a:r>
            <a:r>
              <a:rPr sz="2750" spc="-6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2750" spc="-195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750" spc="-10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750" spc="-45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750" spc="-27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750" spc="-9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2750" spc="-21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750" spc="-26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750" spc="-2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750" spc="-5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750" spc="165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750" spc="16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endParaRPr sz="2750">
              <a:latin typeface="Gill Sans MT"/>
              <a:cs typeface="Gill Sans MT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879554" y="3414726"/>
            <a:ext cx="3075305" cy="5180330"/>
            <a:chOff x="879554" y="3414726"/>
            <a:chExt cx="3075305" cy="5180330"/>
          </a:xfrm>
        </p:grpSpPr>
        <p:sp>
          <p:nvSpPr>
            <p:cNvPr id="51" name="object 51"/>
            <p:cNvSpPr/>
            <p:nvPr/>
          </p:nvSpPr>
          <p:spPr>
            <a:xfrm>
              <a:off x="879554" y="7614427"/>
              <a:ext cx="2890520" cy="980440"/>
            </a:xfrm>
            <a:custGeom>
              <a:avLst/>
              <a:gdLst/>
              <a:ahLst/>
              <a:cxnLst/>
              <a:rect l="l" t="t" r="r" b="b"/>
              <a:pathLst>
                <a:path w="2890520" h="980440">
                  <a:moveTo>
                    <a:pt x="1444982" y="0"/>
                  </a:moveTo>
                  <a:lnTo>
                    <a:pt x="1374971" y="565"/>
                  </a:lnTo>
                  <a:lnTo>
                    <a:pt x="1305820" y="2243"/>
                  </a:lnTo>
                  <a:lnTo>
                    <a:pt x="1237604" y="5008"/>
                  </a:lnTo>
                  <a:lnTo>
                    <a:pt x="1170401" y="8836"/>
                  </a:lnTo>
                  <a:lnTo>
                    <a:pt x="1104284" y="13699"/>
                  </a:lnTo>
                  <a:lnTo>
                    <a:pt x="1039330" y="19573"/>
                  </a:lnTo>
                  <a:lnTo>
                    <a:pt x="975614" y="26431"/>
                  </a:lnTo>
                  <a:lnTo>
                    <a:pt x="913212" y="34249"/>
                  </a:lnTo>
                  <a:lnTo>
                    <a:pt x="852201" y="43000"/>
                  </a:lnTo>
                  <a:lnTo>
                    <a:pt x="792654" y="52658"/>
                  </a:lnTo>
                  <a:lnTo>
                    <a:pt x="734650" y="63199"/>
                  </a:lnTo>
                  <a:lnTo>
                    <a:pt x="678261" y="74596"/>
                  </a:lnTo>
                  <a:lnTo>
                    <a:pt x="623566" y="86824"/>
                  </a:lnTo>
                  <a:lnTo>
                    <a:pt x="570639" y="99857"/>
                  </a:lnTo>
                  <a:lnTo>
                    <a:pt x="519556" y="113669"/>
                  </a:lnTo>
                  <a:lnTo>
                    <a:pt x="470392" y="128235"/>
                  </a:lnTo>
                  <a:lnTo>
                    <a:pt x="423224" y="143529"/>
                  </a:lnTo>
                  <a:lnTo>
                    <a:pt x="378127" y="159525"/>
                  </a:lnTo>
                  <a:lnTo>
                    <a:pt x="335176" y="176198"/>
                  </a:lnTo>
                  <a:lnTo>
                    <a:pt x="294448" y="193522"/>
                  </a:lnTo>
                  <a:lnTo>
                    <a:pt x="256018" y="211471"/>
                  </a:lnTo>
                  <a:lnTo>
                    <a:pt x="219962" y="230020"/>
                  </a:lnTo>
                  <a:lnTo>
                    <a:pt x="186356" y="249143"/>
                  </a:lnTo>
                  <a:lnTo>
                    <a:pt x="126794" y="289008"/>
                  </a:lnTo>
                  <a:lnTo>
                    <a:pt x="77939" y="330861"/>
                  </a:lnTo>
                  <a:lnTo>
                    <a:pt x="40395" y="374497"/>
                  </a:lnTo>
                  <a:lnTo>
                    <a:pt x="14769" y="419710"/>
                  </a:lnTo>
                  <a:lnTo>
                    <a:pt x="1666" y="466294"/>
                  </a:lnTo>
                  <a:lnTo>
                    <a:pt x="0" y="490037"/>
                  </a:lnTo>
                  <a:lnTo>
                    <a:pt x="1666" y="513780"/>
                  </a:lnTo>
                  <a:lnTo>
                    <a:pt x="14769" y="560364"/>
                  </a:lnTo>
                  <a:lnTo>
                    <a:pt x="40395" y="605577"/>
                  </a:lnTo>
                  <a:lnTo>
                    <a:pt x="77939" y="649213"/>
                  </a:lnTo>
                  <a:lnTo>
                    <a:pt x="126794" y="691066"/>
                  </a:lnTo>
                  <a:lnTo>
                    <a:pt x="186356" y="730931"/>
                  </a:lnTo>
                  <a:lnTo>
                    <a:pt x="219962" y="750054"/>
                  </a:lnTo>
                  <a:lnTo>
                    <a:pt x="256018" y="768603"/>
                  </a:lnTo>
                  <a:lnTo>
                    <a:pt x="294448" y="786552"/>
                  </a:lnTo>
                  <a:lnTo>
                    <a:pt x="335176" y="803876"/>
                  </a:lnTo>
                  <a:lnTo>
                    <a:pt x="378127" y="820549"/>
                  </a:lnTo>
                  <a:lnTo>
                    <a:pt x="423224" y="836545"/>
                  </a:lnTo>
                  <a:lnTo>
                    <a:pt x="470392" y="851839"/>
                  </a:lnTo>
                  <a:lnTo>
                    <a:pt x="519556" y="866405"/>
                  </a:lnTo>
                  <a:lnTo>
                    <a:pt x="570639" y="880217"/>
                  </a:lnTo>
                  <a:lnTo>
                    <a:pt x="623566" y="893250"/>
                  </a:lnTo>
                  <a:lnTo>
                    <a:pt x="678261" y="905478"/>
                  </a:lnTo>
                  <a:lnTo>
                    <a:pt x="734650" y="916875"/>
                  </a:lnTo>
                  <a:lnTo>
                    <a:pt x="792654" y="927415"/>
                  </a:lnTo>
                  <a:lnTo>
                    <a:pt x="852201" y="937074"/>
                  </a:lnTo>
                  <a:lnTo>
                    <a:pt x="913212" y="945825"/>
                  </a:lnTo>
                  <a:lnTo>
                    <a:pt x="975614" y="953643"/>
                  </a:lnTo>
                  <a:lnTo>
                    <a:pt x="1039330" y="960501"/>
                  </a:lnTo>
                  <a:lnTo>
                    <a:pt x="1104284" y="966375"/>
                  </a:lnTo>
                  <a:lnTo>
                    <a:pt x="1170401" y="971238"/>
                  </a:lnTo>
                  <a:lnTo>
                    <a:pt x="1237604" y="975066"/>
                  </a:lnTo>
                  <a:lnTo>
                    <a:pt x="1305820" y="977831"/>
                  </a:lnTo>
                  <a:lnTo>
                    <a:pt x="1374971" y="979509"/>
                  </a:lnTo>
                  <a:lnTo>
                    <a:pt x="1444982" y="980074"/>
                  </a:lnTo>
                  <a:lnTo>
                    <a:pt x="1514993" y="979509"/>
                  </a:lnTo>
                  <a:lnTo>
                    <a:pt x="1584144" y="977831"/>
                  </a:lnTo>
                  <a:lnTo>
                    <a:pt x="1652359" y="975066"/>
                  </a:lnTo>
                  <a:lnTo>
                    <a:pt x="1719563" y="971238"/>
                  </a:lnTo>
                  <a:lnTo>
                    <a:pt x="1785680" y="966375"/>
                  </a:lnTo>
                  <a:lnTo>
                    <a:pt x="1850634" y="960501"/>
                  </a:lnTo>
                  <a:lnTo>
                    <a:pt x="1914349" y="953643"/>
                  </a:lnTo>
                  <a:lnTo>
                    <a:pt x="1976751" y="945825"/>
                  </a:lnTo>
                  <a:lnTo>
                    <a:pt x="2037763" y="937074"/>
                  </a:lnTo>
                  <a:lnTo>
                    <a:pt x="2097309" y="927415"/>
                  </a:lnTo>
                  <a:lnTo>
                    <a:pt x="2155314" y="916875"/>
                  </a:lnTo>
                  <a:lnTo>
                    <a:pt x="2211702" y="905478"/>
                  </a:lnTo>
                  <a:lnTo>
                    <a:pt x="2266397" y="893250"/>
                  </a:lnTo>
                  <a:lnTo>
                    <a:pt x="2319325" y="880217"/>
                  </a:lnTo>
                  <a:lnTo>
                    <a:pt x="2370408" y="866405"/>
                  </a:lnTo>
                  <a:lnTo>
                    <a:pt x="2419571" y="851839"/>
                  </a:lnTo>
                  <a:lnTo>
                    <a:pt x="2466740" y="836545"/>
                  </a:lnTo>
                  <a:lnTo>
                    <a:pt x="2511837" y="820549"/>
                  </a:lnTo>
                  <a:lnTo>
                    <a:pt x="2554787" y="803876"/>
                  </a:lnTo>
                  <a:lnTo>
                    <a:pt x="2595515" y="786552"/>
                  </a:lnTo>
                  <a:lnTo>
                    <a:pt x="2633945" y="768603"/>
                  </a:lnTo>
                  <a:lnTo>
                    <a:pt x="2670001" y="750054"/>
                  </a:lnTo>
                  <a:lnTo>
                    <a:pt x="2703607" y="730931"/>
                  </a:lnTo>
                  <a:lnTo>
                    <a:pt x="2763169" y="691066"/>
                  </a:lnTo>
                  <a:lnTo>
                    <a:pt x="2812025" y="649213"/>
                  </a:lnTo>
                  <a:lnTo>
                    <a:pt x="2849568" y="605577"/>
                  </a:lnTo>
                  <a:lnTo>
                    <a:pt x="2875194" y="560364"/>
                  </a:lnTo>
                  <a:lnTo>
                    <a:pt x="2888298" y="513780"/>
                  </a:lnTo>
                  <a:lnTo>
                    <a:pt x="2889964" y="490037"/>
                  </a:lnTo>
                  <a:lnTo>
                    <a:pt x="2888298" y="466294"/>
                  </a:lnTo>
                  <a:lnTo>
                    <a:pt x="2875194" y="419710"/>
                  </a:lnTo>
                  <a:lnTo>
                    <a:pt x="2849568" y="374497"/>
                  </a:lnTo>
                  <a:lnTo>
                    <a:pt x="2812025" y="330861"/>
                  </a:lnTo>
                  <a:lnTo>
                    <a:pt x="2763169" y="289008"/>
                  </a:lnTo>
                  <a:lnTo>
                    <a:pt x="2703607" y="249143"/>
                  </a:lnTo>
                  <a:lnTo>
                    <a:pt x="2670001" y="230020"/>
                  </a:lnTo>
                  <a:lnTo>
                    <a:pt x="2633945" y="211471"/>
                  </a:lnTo>
                  <a:lnTo>
                    <a:pt x="2595515" y="193522"/>
                  </a:lnTo>
                  <a:lnTo>
                    <a:pt x="2554787" y="176198"/>
                  </a:lnTo>
                  <a:lnTo>
                    <a:pt x="2511837" y="159525"/>
                  </a:lnTo>
                  <a:lnTo>
                    <a:pt x="2466740" y="143529"/>
                  </a:lnTo>
                  <a:lnTo>
                    <a:pt x="2419571" y="128235"/>
                  </a:lnTo>
                  <a:lnTo>
                    <a:pt x="2370408" y="113669"/>
                  </a:lnTo>
                  <a:lnTo>
                    <a:pt x="2319325" y="99857"/>
                  </a:lnTo>
                  <a:lnTo>
                    <a:pt x="2266397" y="86824"/>
                  </a:lnTo>
                  <a:lnTo>
                    <a:pt x="2211702" y="74596"/>
                  </a:lnTo>
                  <a:lnTo>
                    <a:pt x="2155314" y="63199"/>
                  </a:lnTo>
                  <a:lnTo>
                    <a:pt x="2097309" y="52658"/>
                  </a:lnTo>
                  <a:lnTo>
                    <a:pt x="2037763" y="43000"/>
                  </a:lnTo>
                  <a:lnTo>
                    <a:pt x="1976751" y="34249"/>
                  </a:lnTo>
                  <a:lnTo>
                    <a:pt x="1914349" y="26431"/>
                  </a:lnTo>
                  <a:lnTo>
                    <a:pt x="1850634" y="19573"/>
                  </a:lnTo>
                  <a:lnTo>
                    <a:pt x="1785680" y="13699"/>
                  </a:lnTo>
                  <a:lnTo>
                    <a:pt x="1719563" y="8836"/>
                  </a:lnTo>
                  <a:lnTo>
                    <a:pt x="1652359" y="5008"/>
                  </a:lnTo>
                  <a:lnTo>
                    <a:pt x="1584144" y="2243"/>
                  </a:lnTo>
                  <a:lnTo>
                    <a:pt x="1514993" y="565"/>
                  </a:lnTo>
                  <a:lnTo>
                    <a:pt x="1444982" y="0"/>
                  </a:lnTo>
                  <a:close/>
                </a:path>
              </a:pathLst>
            </a:custGeom>
            <a:solidFill>
              <a:srgbClr val="598A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210083" y="7564408"/>
              <a:ext cx="527685" cy="337185"/>
            </a:xfrm>
            <a:custGeom>
              <a:avLst/>
              <a:gdLst/>
              <a:ahLst/>
              <a:cxnLst/>
              <a:rect l="l" t="t" r="r" b="b"/>
              <a:pathLst>
                <a:path w="527685" h="337184">
                  <a:moveTo>
                    <a:pt x="7136" y="0"/>
                  </a:moveTo>
                  <a:lnTo>
                    <a:pt x="7136" y="32103"/>
                  </a:lnTo>
                  <a:lnTo>
                    <a:pt x="0" y="188186"/>
                  </a:lnTo>
                  <a:lnTo>
                    <a:pt x="88294" y="214058"/>
                  </a:lnTo>
                  <a:lnTo>
                    <a:pt x="162328" y="200664"/>
                  </a:lnTo>
                  <a:lnTo>
                    <a:pt x="261315" y="298772"/>
                  </a:lnTo>
                  <a:lnTo>
                    <a:pt x="493216" y="337120"/>
                  </a:lnTo>
                  <a:lnTo>
                    <a:pt x="527104" y="262207"/>
                  </a:lnTo>
                  <a:lnTo>
                    <a:pt x="224763" y="14261"/>
                  </a:lnTo>
                  <a:lnTo>
                    <a:pt x="7136" y="0"/>
                  </a:lnTo>
                  <a:close/>
                </a:path>
              </a:pathLst>
            </a:custGeom>
            <a:solidFill>
              <a:srgbClr val="0017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21970" y="5741077"/>
              <a:ext cx="908776" cy="2213285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2236319" y="3883920"/>
              <a:ext cx="1335405" cy="996950"/>
            </a:xfrm>
            <a:custGeom>
              <a:avLst/>
              <a:gdLst/>
              <a:ahLst/>
              <a:cxnLst/>
              <a:rect l="l" t="t" r="r" b="b"/>
              <a:pathLst>
                <a:path w="1335404" h="996950">
                  <a:moveTo>
                    <a:pt x="91624" y="0"/>
                  </a:moveTo>
                  <a:lnTo>
                    <a:pt x="0" y="332634"/>
                  </a:lnTo>
                  <a:lnTo>
                    <a:pt x="67763" y="435174"/>
                  </a:lnTo>
                  <a:lnTo>
                    <a:pt x="228794" y="661360"/>
                  </a:lnTo>
                  <a:lnTo>
                    <a:pt x="419702" y="889042"/>
                  </a:lnTo>
                  <a:lnTo>
                    <a:pt x="577100" y="996070"/>
                  </a:lnTo>
                  <a:lnTo>
                    <a:pt x="678581" y="996525"/>
                  </a:lnTo>
                  <a:lnTo>
                    <a:pt x="791383" y="969837"/>
                  </a:lnTo>
                  <a:lnTo>
                    <a:pt x="986585" y="891851"/>
                  </a:lnTo>
                  <a:lnTo>
                    <a:pt x="1335264" y="738411"/>
                  </a:lnTo>
                  <a:lnTo>
                    <a:pt x="1249608" y="537231"/>
                  </a:lnTo>
                  <a:lnTo>
                    <a:pt x="706571" y="651473"/>
                  </a:lnTo>
                  <a:lnTo>
                    <a:pt x="657574" y="573737"/>
                  </a:lnTo>
                  <a:lnTo>
                    <a:pt x="541265" y="397192"/>
                  </a:lnTo>
                  <a:lnTo>
                    <a:pt x="403667" y="206829"/>
                  </a:lnTo>
                  <a:lnTo>
                    <a:pt x="290805" y="87641"/>
                  </a:lnTo>
                  <a:lnTo>
                    <a:pt x="223828" y="44811"/>
                  </a:lnTo>
                  <a:lnTo>
                    <a:pt x="180754" y="21406"/>
                  </a:lnTo>
                  <a:lnTo>
                    <a:pt x="142911" y="9207"/>
                  </a:lnTo>
                  <a:lnTo>
                    <a:pt x="91624" y="0"/>
                  </a:lnTo>
                  <a:close/>
                </a:path>
              </a:pathLst>
            </a:custGeom>
            <a:solidFill>
              <a:srgbClr val="0D38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736814" y="3991928"/>
              <a:ext cx="908050" cy="1973580"/>
            </a:xfrm>
            <a:custGeom>
              <a:avLst/>
              <a:gdLst/>
              <a:ahLst/>
              <a:cxnLst/>
              <a:rect l="l" t="t" r="r" b="b"/>
              <a:pathLst>
                <a:path w="908050" h="1973579">
                  <a:moveTo>
                    <a:pt x="718558" y="0"/>
                  </a:moveTo>
                  <a:lnTo>
                    <a:pt x="647843" y="22682"/>
                  </a:lnTo>
                  <a:lnTo>
                    <a:pt x="478893" y="79635"/>
                  </a:lnTo>
                  <a:lnTo>
                    <a:pt x="276501" y="154218"/>
                  </a:lnTo>
                  <a:lnTo>
                    <a:pt x="105458" y="229789"/>
                  </a:lnTo>
                  <a:lnTo>
                    <a:pt x="66621" y="256575"/>
                  </a:lnTo>
                  <a:lnTo>
                    <a:pt x="35744" y="290993"/>
                  </a:lnTo>
                  <a:lnTo>
                    <a:pt x="13740" y="331351"/>
                  </a:lnTo>
                  <a:lnTo>
                    <a:pt x="1521" y="375956"/>
                  </a:lnTo>
                  <a:lnTo>
                    <a:pt x="0" y="423115"/>
                  </a:lnTo>
                  <a:lnTo>
                    <a:pt x="79863" y="1347841"/>
                  </a:lnTo>
                  <a:lnTo>
                    <a:pt x="20895" y="1877785"/>
                  </a:lnTo>
                  <a:lnTo>
                    <a:pt x="109344" y="1919142"/>
                  </a:lnTo>
                  <a:lnTo>
                    <a:pt x="202461" y="1950158"/>
                  </a:lnTo>
                  <a:lnTo>
                    <a:pt x="312669" y="1969686"/>
                  </a:lnTo>
                  <a:lnTo>
                    <a:pt x="425139" y="1973131"/>
                  </a:lnTo>
                  <a:lnTo>
                    <a:pt x="523177" y="1951305"/>
                  </a:lnTo>
                  <a:lnTo>
                    <a:pt x="661276" y="1883531"/>
                  </a:lnTo>
                  <a:lnTo>
                    <a:pt x="893928" y="1749132"/>
                  </a:lnTo>
                  <a:lnTo>
                    <a:pt x="869414" y="1206924"/>
                  </a:lnTo>
                  <a:lnTo>
                    <a:pt x="907712" y="85002"/>
                  </a:lnTo>
                  <a:lnTo>
                    <a:pt x="7185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779917" y="7910250"/>
              <a:ext cx="288925" cy="360045"/>
            </a:xfrm>
            <a:custGeom>
              <a:avLst/>
              <a:gdLst/>
              <a:ahLst/>
              <a:cxnLst/>
              <a:rect l="l" t="t" r="r" b="b"/>
              <a:pathLst>
                <a:path w="288925" h="360045">
                  <a:moveTo>
                    <a:pt x="224851" y="0"/>
                  </a:moveTo>
                  <a:lnTo>
                    <a:pt x="10793" y="0"/>
                  </a:lnTo>
                  <a:lnTo>
                    <a:pt x="4553" y="108718"/>
                  </a:lnTo>
                  <a:lnTo>
                    <a:pt x="1349" y="168194"/>
                  </a:lnTo>
                  <a:lnTo>
                    <a:pt x="168" y="199339"/>
                  </a:lnTo>
                  <a:lnTo>
                    <a:pt x="0" y="223067"/>
                  </a:lnTo>
                  <a:lnTo>
                    <a:pt x="18829" y="259597"/>
                  </a:lnTo>
                  <a:lnTo>
                    <a:pt x="60255" y="304900"/>
                  </a:lnTo>
                  <a:lnTo>
                    <a:pt x="101681" y="343461"/>
                  </a:lnTo>
                  <a:lnTo>
                    <a:pt x="120511" y="359762"/>
                  </a:lnTo>
                  <a:lnTo>
                    <a:pt x="262622" y="359762"/>
                  </a:lnTo>
                  <a:lnTo>
                    <a:pt x="288720" y="216759"/>
                  </a:lnTo>
                  <a:lnTo>
                    <a:pt x="224851" y="89940"/>
                  </a:lnTo>
                  <a:lnTo>
                    <a:pt x="224851" y="0"/>
                  </a:lnTo>
                  <a:close/>
                </a:path>
              </a:pathLst>
            </a:custGeom>
            <a:solidFill>
              <a:srgbClr val="0017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599120" y="3953096"/>
              <a:ext cx="1139825" cy="2061845"/>
            </a:xfrm>
            <a:custGeom>
              <a:avLst/>
              <a:gdLst/>
              <a:ahLst/>
              <a:cxnLst/>
              <a:rect l="l" t="t" r="r" b="b"/>
              <a:pathLst>
                <a:path w="1139825" h="2061845">
                  <a:moveTo>
                    <a:pt x="776503" y="915174"/>
                  </a:moveTo>
                  <a:lnTo>
                    <a:pt x="776439" y="873188"/>
                  </a:lnTo>
                  <a:lnTo>
                    <a:pt x="773074" y="804557"/>
                  </a:lnTo>
                  <a:lnTo>
                    <a:pt x="693293" y="613397"/>
                  </a:lnTo>
                  <a:lnTo>
                    <a:pt x="540448" y="425665"/>
                  </a:lnTo>
                  <a:lnTo>
                    <a:pt x="391960" y="282702"/>
                  </a:lnTo>
                  <a:lnTo>
                    <a:pt x="325259" y="225856"/>
                  </a:lnTo>
                  <a:lnTo>
                    <a:pt x="181584" y="299262"/>
                  </a:lnTo>
                  <a:lnTo>
                    <a:pt x="156019" y="317563"/>
                  </a:lnTo>
                  <a:lnTo>
                    <a:pt x="137160" y="341871"/>
                  </a:lnTo>
                  <a:lnTo>
                    <a:pt x="125958" y="370484"/>
                  </a:lnTo>
                  <a:lnTo>
                    <a:pt x="123317" y="401701"/>
                  </a:lnTo>
                  <a:lnTo>
                    <a:pt x="189928" y="1441754"/>
                  </a:lnTo>
                  <a:lnTo>
                    <a:pt x="189674" y="1442021"/>
                  </a:lnTo>
                  <a:lnTo>
                    <a:pt x="0" y="2008962"/>
                  </a:lnTo>
                  <a:lnTo>
                    <a:pt x="34023" y="2021205"/>
                  </a:lnTo>
                  <a:lnTo>
                    <a:pt x="75907" y="2031428"/>
                  </a:lnTo>
                  <a:lnTo>
                    <a:pt x="124091" y="2039797"/>
                  </a:lnTo>
                  <a:lnTo>
                    <a:pt x="177012" y="2046503"/>
                  </a:lnTo>
                  <a:lnTo>
                    <a:pt x="233108" y="2051697"/>
                  </a:lnTo>
                  <a:lnTo>
                    <a:pt x="290804" y="2055583"/>
                  </a:lnTo>
                  <a:lnTo>
                    <a:pt x="348526" y="2058339"/>
                  </a:lnTo>
                  <a:lnTo>
                    <a:pt x="453288" y="2061235"/>
                  </a:lnTo>
                  <a:lnTo>
                    <a:pt x="541655" y="2061756"/>
                  </a:lnTo>
                  <a:lnTo>
                    <a:pt x="602678" y="2061159"/>
                  </a:lnTo>
                  <a:lnTo>
                    <a:pt x="634225" y="2038604"/>
                  </a:lnTo>
                  <a:lnTo>
                    <a:pt x="652322" y="1976208"/>
                  </a:lnTo>
                  <a:lnTo>
                    <a:pt x="661517" y="1936915"/>
                  </a:lnTo>
                  <a:lnTo>
                    <a:pt x="670750" y="1892896"/>
                  </a:lnTo>
                  <a:lnTo>
                    <a:pt x="679958" y="1844662"/>
                  </a:lnTo>
                  <a:lnTo>
                    <a:pt x="689076" y="1792719"/>
                  </a:lnTo>
                  <a:lnTo>
                    <a:pt x="698042" y="1737588"/>
                  </a:lnTo>
                  <a:lnTo>
                    <a:pt x="706818" y="1679765"/>
                  </a:lnTo>
                  <a:lnTo>
                    <a:pt x="715340" y="1619770"/>
                  </a:lnTo>
                  <a:lnTo>
                    <a:pt x="723531" y="1558099"/>
                  </a:lnTo>
                  <a:lnTo>
                    <a:pt x="731367" y="1495272"/>
                  </a:lnTo>
                  <a:lnTo>
                    <a:pt x="738759" y="1431785"/>
                  </a:lnTo>
                  <a:lnTo>
                    <a:pt x="745667" y="1368171"/>
                  </a:lnTo>
                  <a:lnTo>
                    <a:pt x="752030" y="1304912"/>
                  </a:lnTo>
                  <a:lnTo>
                    <a:pt x="757796" y="1242542"/>
                  </a:lnTo>
                  <a:lnTo>
                    <a:pt x="762901" y="1181544"/>
                  </a:lnTo>
                  <a:lnTo>
                    <a:pt x="767283" y="1122451"/>
                  </a:lnTo>
                  <a:lnTo>
                    <a:pt x="770890" y="1065745"/>
                  </a:lnTo>
                  <a:lnTo>
                    <a:pt x="773671" y="1011974"/>
                  </a:lnTo>
                  <a:lnTo>
                    <a:pt x="775550" y="961605"/>
                  </a:lnTo>
                  <a:lnTo>
                    <a:pt x="776503" y="915174"/>
                  </a:lnTo>
                  <a:close/>
                </a:path>
                <a:path w="1139825" h="2061845">
                  <a:moveTo>
                    <a:pt x="1139596" y="1734362"/>
                  </a:moveTo>
                  <a:lnTo>
                    <a:pt x="1031608" y="859790"/>
                  </a:lnTo>
                  <a:lnTo>
                    <a:pt x="1045387" y="123850"/>
                  </a:lnTo>
                  <a:lnTo>
                    <a:pt x="872324" y="0"/>
                  </a:lnTo>
                  <a:lnTo>
                    <a:pt x="764336" y="25057"/>
                  </a:lnTo>
                  <a:lnTo>
                    <a:pt x="861072" y="323316"/>
                  </a:lnTo>
                  <a:lnTo>
                    <a:pt x="912139" y="484162"/>
                  </a:lnTo>
                  <a:lnTo>
                    <a:pt x="934491" y="562876"/>
                  </a:lnTo>
                  <a:lnTo>
                    <a:pt x="945070" y="614730"/>
                  </a:lnTo>
                  <a:lnTo>
                    <a:pt x="954112" y="854570"/>
                  </a:lnTo>
                  <a:lnTo>
                    <a:pt x="960577" y="1308277"/>
                  </a:lnTo>
                  <a:lnTo>
                    <a:pt x="964463" y="1747786"/>
                  </a:lnTo>
                  <a:lnTo>
                    <a:pt x="965758" y="1944979"/>
                  </a:lnTo>
                  <a:lnTo>
                    <a:pt x="1053338" y="1889556"/>
                  </a:lnTo>
                  <a:lnTo>
                    <a:pt x="1100632" y="1849132"/>
                  </a:lnTo>
                  <a:lnTo>
                    <a:pt x="1123950" y="1803984"/>
                  </a:lnTo>
                  <a:lnTo>
                    <a:pt x="1139596" y="1734362"/>
                  </a:lnTo>
                  <a:close/>
                </a:path>
              </a:pathLst>
            </a:custGeom>
            <a:solidFill>
              <a:srgbClr val="0D38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050066" y="3591265"/>
              <a:ext cx="419734" cy="528320"/>
            </a:xfrm>
            <a:custGeom>
              <a:avLst/>
              <a:gdLst/>
              <a:ahLst/>
              <a:cxnLst/>
              <a:rect l="l" t="t" r="r" b="b"/>
              <a:pathLst>
                <a:path w="419735" h="528320">
                  <a:moveTo>
                    <a:pt x="0" y="0"/>
                  </a:moveTo>
                  <a:lnTo>
                    <a:pt x="0" y="281432"/>
                  </a:lnTo>
                  <a:lnTo>
                    <a:pt x="68152" y="432300"/>
                  </a:lnTo>
                  <a:lnTo>
                    <a:pt x="306323" y="528034"/>
                  </a:lnTo>
                  <a:lnTo>
                    <a:pt x="399757" y="479784"/>
                  </a:lnTo>
                  <a:lnTo>
                    <a:pt x="419673" y="230116"/>
                  </a:lnTo>
                  <a:lnTo>
                    <a:pt x="393625" y="168861"/>
                  </a:lnTo>
                  <a:lnTo>
                    <a:pt x="394200" y="145792"/>
                  </a:lnTo>
                  <a:lnTo>
                    <a:pt x="392160" y="104093"/>
                  </a:lnTo>
                  <a:lnTo>
                    <a:pt x="376295" y="63956"/>
                  </a:lnTo>
                  <a:lnTo>
                    <a:pt x="354573" y="14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B3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767240" y="3414726"/>
              <a:ext cx="650875" cy="627380"/>
            </a:xfrm>
            <a:custGeom>
              <a:avLst/>
              <a:gdLst/>
              <a:ahLst/>
              <a:cxnLst/>
              <a:rect l="l" t="t" r="r" b="b"/>
              <a:pathLst>
                <a:path w="650875" h="627379">
                  <a:moveTo>
                    <a:pt x="226899" y="0"/>
                  </a:moveTo>
                  <a:lnTo>
                    <a:pt x="0" y="203101"/>
                  </a:lnTo>
                  <a:lnTo>
                    <a:pt x="65903" y="451223"/>
                  </a:lnTo>
                  <a:lnTo>
                    <a:pt x="217714" y="515368"/>
                  </a:lnTo>
                  <a:lnTo>
                    <a:pt x="249881" y="627210"/>
                  </a:lnTo>
                  <a:lnTo>
                    <a:pt x="263665" y="627210"/>
                  </a:lnTo>
                  <a:lnTo>
                    <a:pt x="326515" y="478603"/>
                  </a:lnTo>
                  <a:lnTo>
                    <a:pt x="354083" y="475575"/>
                  </a:lnTo>
                  <a:lnTo>
                    <a:pt x="341040" y="340751"/>
                  </a:lnTo>
                  <a:lnTo>
                    <a:pt x="378899" y="274131"/>
                  </a:lnTo>
                  <a:lnTo>
                    <a:pt x="637413" y="190687"/>
                  </a:lnTo>
                  <a:lnTo>
                    <a:pt x="650556" y="153658"/>
                  </a:lnTo>
                  <a:lnTo>
                    <a:pt x="607545" y="85743"/>
                  </a:lnTo>
                  <a:lnTo>
                    <a:pt x="541707" y="42269"/>
                  </a:lnTo>
                  <a:lnTo>
                    <a:pt x="481962" y="20132"/>
                  </a:lnTo>
                  <a:lnTo>
                    <a:pt x="388789" y="8630"/>
                  </a:lnTo>
                  <a:lnTo>
                    <a:pt x="226899" y="0"/>
                  </a:lnTo>
                  <a:close/>
                </a:path>
              </a:pathLst>
            </a:custGeom>
            <a:solidFill>
              <a:srgbClr val="703D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767240" y="3618019"/>
              <a:ext cx="379095" cy="424180"/>
            </a:xfrm>
            <a:custGeom>
              <a:avLst/>
              <a:gdLst/>
              <a:ahLst/>
              <a:cxnLst/>
              <a:rect l="l" t="t" r="r" b="b"/>
              <a:pathLst>
                <a:path w="379094" h="424179">
                  <a:moveTo>
                    <a:pt x="0" y="0"/>
                  </a:moveTo>
                  <a:lnTo>
                    <a:pt x="65903" y="247933"/>
                  </a:lnTo>
                  <a:lnTo>
                    <a:pt x="217714" y="312078"/>
                  </a:lnTo>
                  <a:lnTo>
                    <a:pt x="249881" y="423907"/>
                  </a:lnTo>
                  <a:lnTo>
                    <a:pt x="263665" y="423907"/>
                  </a:lnTo>
                  <a:lnTo>
                    <a:pt x="326478" y="275363"/>
                  </a:lnTo>
                  <a:lnTo>
                    <a:pt x="354083" y="272284"/>
                  </a:lnTo>
                  <a:lnTo>
                    <a:pt x="341040" y="137461"/>
                  </a:lnTo>
                  <a:lnTo>
                    <a:pt x="378899" y="710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52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997023" y="3934869"/>
              <a:ext cx="387985" cy="329565"/>
            </a:xfrm>
            <a:custGeom>
              <a:avLst/>
              <a:gdLst/>
              <a:ahLst/>
              <a:cxnLst/>
              <a:rect l="l" t="t" r="r" b="b"/>
              <a:pathLst>
                <a:path w="387985" h="329564">
                  <a:moveTo>
                    <a:pt x="61267" y="0"/>
                  </a:moveTo>
                  <a:lnTo>
                    <a:pt x="0" y="219034"/>
                  </a:lnTo>
                  <a:lnTo>
                    <a:pt x="309389" y="329305"/>
                  </a:lnTo>
                  <a:lnTo>
                    <a:pt x="387506" y="107079"/>
                  </a:lnTo>
                  <a:lnTo>
                    <a:pt x="61267" y="0"/>
                  </a:lnTo>
                  <a:close/>
                </a:path>
              </a:pathLst>
            </a:custGeom>
            <a:solidFill>
              <a:srgbClr val="F0B3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75266" y="3792281"/>
              <a:ext cx="129110" cy="183002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1431675" y="4273981"/>
              <a:ext cx="683895" cy="1718945"/>
            </a:xfrm>
            <a:custGeom>
              <a:avLst/>
              <a:gdLst/>
              <a:ahLst/>
              <a:cxnLst/>
              <a:rect l="l" t="t" r="r" b="b"/>
              <a:pathLst>
                <a:path w="683894" h="1718945">
                  <a:moveTo>
                    <a:pt x="307189" y="0"/>
                  </a:moveTo>
                  <a:lnTo>
                    <a:pt x="121223" y="436734"/>
                  </a:lnTo>
                  <a:lnTo>
                    <a:pt x="28151" y="687230"/>
                  </a:lnTo>
                  <a:lnTo>
                    <a:pt x="0" y="845915"/>
                  </a:lnTo>
                  <a:lnTo>
                    <a:pt x="8794" y="1007215"/>
                  </a:lnTo>
                  <a:lnTo>
                    <a:pt x="71146" y="1171135"/>
                  </a:lnTo>
                  <a:lnTo>
                    <a:pt x="197050" y="1409729"/>
                  </a:lnTo>
                  <a:lnTo>
                    <a:pt x="320787" y="1624855"/>
                  </a:lnTo>
                  <a:lnTo>
                    <a:pt x="376636" y="1718372"/>
                  </a:lnTo>
                  <a:lnTo>
                    <a:pt x="577677" y="1672171"/>
                  </a:lnTo>
                  <a:lnTo>
                    <a:pt x="375908" y="845540"/>
                  </a:lnTo>
                  <a:lnTo>
                    <a:pt x="683651" y="117596"/>
                  </a:lnTo>
                  <a:lnTo>
                    <a:pt x="307189" y="0"/>
                  </a:lnTo>
                  <a:close/>
                </a:path>
              </a:pathLst>
            </a:custGeom>
            <a:solidFill>
              <a:srgbClr val="0D38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781494" y="3514313"/>
              <a:ext cx="1173480" cy="1499870"/>
            </a:xfrm>
            <a:custGeom>
              <a:avLst/>
              <a:gdLst/>
              <a:ahLst/>
              <a:cxnLst/>
              <a:rect l="l" t="t" r="r" b="b"/>
              <a:pathLst>
                <a:path w="1173479" h="1499870">
                  <a:moveTo>
                    <a:pt x="1131454" y="0"/>
                  </a:moveTo>
                  <a:lnTo>
                    <a:pt x="491490" y="127208"/>
                  </a:lnTo>
                  <a:lnTo>
                    <a:pt x="442650" y="155516"/>
                  </a:lnTo>
                  <a:lnTo>
                    <a:pt x="409378" y="207034"/>
                  </a:lnTo>
                  <a:lnTo>
                    <a:pt x="3966" y="1443687"/>
                  </a:lnTo>
                  <a:lnTo>
                    <a:pt x="0" y="1469196"/>
                  </a:lnTo>
                  <a:lnTo>
                    <a:pt x="5745" y="1488242"/>
                  </a:lnTo>
                  <a:lnTo>
                    <a:pt x="19994" y="1499020"/>
                  </a:lnTo>
                  <a:lnTo>
                    <a:pt x="41535" y="1499728"/>
                  </a:lnTo>
                  <a:lnTo>
                    <a:pt x="681499" y="1372506"/>
                  </a:lnTo>
                  <a:lnTo>
                    <a:pt x="730340" y="1344199"/>
                  </a:lnTo>
                  <a:lnTo>
                    <a:pt x="763612" y="1292681"/>
                  </a:lnTo>
                  <a:lnTo>
                    <a:pt x="1169024" y="56040"/>
                  </a:lnTo>
                  <a:lnTo>
                    <a:pt x="1172990" y="30526"/>
                  </a:lnTo>
                  <a:lnTo>
                    <a:pt x="1167244" y="11481"/>
                  </a:lnTo>
                  <a:lnTo>
                    <a:pt x="1152996" y="705"/>
                  </a:lnTo>
                  <a:lnTo>
                    <a:pt x="1131454" y="0"/>
                  </a:lnTo>
                  <a:close/>
                </a:path>
              </a:pathLst>
            </a:custGeom>
            <a:solidFill>
              <a:srgbClr val="0A33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466483" y="4375419"/>
              <a:ext cx="271145" cy="292735"/>
            </a:xfrm>
            <a:custGeom>
              <a:avLst/>
              <a:gdLst/>
              <a:ahLst/>
              <a:cxnLst/>
              <a:rect l="l" t="t" r="r" b="b"/>
              <a:pathLst>
                <a:path w="271145" h="292735">
                  <a:moveTo>
                    <a:pt x="243762" y="0"/>
                  </a:moveTo>
                  <a:lnTo>
                    <a:pt x="198618" y="3604"/>
                  </a:lnTo>
                  <a:lnTo>
                    <a:pt x="145148" y="11280"/>
                  </a:lnTo>
                  <a:lnTo>
                    <a:pt x="96121" y="22221"/>
                  </a:lnTo>
                  <a:lnTo>
                    <a:pt x="50401" y="51974"/>
                  </a:lnTo>
                  <a:lnTo>
                    <a:pt x="47469" y="69563"/>
                  </a:lnTo>
                  <a:lnTo>
                    <a:pt x="56842" y="84216"/>
                  </a:lnTo>
                  <a:lnTo>
                    <a:pt x="79850" y="91762"/>
                  </a:lnTo>
                  <a:lnTo>
                    <a:pt x="45570" y="88553"/>
                  </a:lnTo>
                  <a:lnTo>
                    <a:pt x="27208" y="89885"/>
                  </a:lnTo>
                  <a:lnTo>
                    <a:pt x="18521" y="97920"/>
                  </a:lnTo>
                  <a:lnTo>
                    <a:pt x="13268" y="114819"/>
                  </a:lnTo>
                  <a:lnTo>
                    <a:pt x="12707" y="133738"/>
                  </a:lnTo>
                  <a:lnTo>
                    <a:pt x="20471" y="146879"/>
                  </a:lnTo>
                  <a:lnTo>
                    <a:pt x="33857" y="154940"/>
                  </a:lnTo>
                  <a:lnTo>
                    <a:pt x="50159" y="158621"/>
                  </a:lnTo>
                  <a:lnTo>
                    <a:pt x="22624" y="157719"/>
                  </a:lnTo>
                  <a:lnTo>
                    <a:pt x="8220" y="160031"/>
                  </a:lnTo>
                  <a:lnTo>
                    <a:pt x="2246" y="167908"/>
                  </a:lnTo>
                  <a:lnTo>
                    <a:pt x="0" y="183701"/>
                  </a:lnTo>
                  <a:lnTo>
                    <a:pt x="4682" y="201165"/>
                  </a:lnTo>
                  <a:lnTo>
                    <a:pt x="19064" y="212955"/>
                  </a:lnTo>
                  <a:lnTo>
                    <a:pt x="37823" y="219775"/>
                  </a:lnTo>
                  <a:lnTo>
                    <a:pt x="55638" y="222326"/>
                  </a:lnTo>
                  <a:lnTo>
                    <a:pt x="28224" y="220841"/>
                  </a:lnTo>
                  <a:lnTo>
                    <a:pt x="13592" y="223409"/>
                  </a:lnTo>
                  <a:lnTo>
                    <a:pt x="6795" y="232786"/>
                  </a:lnTo>
                  <a:lnTo>
                    <a:pt x="2889" y="251728"/>
                  </a:lnTo>
                  <a:lnTo>
                    <a:pt x="9122" y="271602"/>
                  </a:lnTo>
                  <a:lnTo>
                    <a:pt x="32218" y="283397"/>
                  </a:lnTo>
                  <a:lnTo>
                    <a:pt x="66445" y="289299"/>
                  </a:lnTo>
                  <a:lnTo>
                    <a:pt x="106074" y="291496"/>
                  </a:lnTo>
                  <a:lnTo>
                    <a:pt x="143574" y="292301"/>
                  </a:lnTo>
                  <a:lnTo>
                    <a:pt x="174534" y="291212"/>
                  </a:lnTo>
                  <a:lnTo>
                    <a:pt x="197928" y="286229"/>
                  </a:lnTo>
                  <a:lnTo>
                    <a:pt x="212726" y="275350"/>
                  </a:lnTo>
                  <a:lnTo>
                    <a:pt x="219287" y="260671"/>
                  </a:lnTo>
                  <a:lnTo>
                    <a:pt x="219357" y="246719"/>
                  </a:lnTo>
                  <a:lnTo>
                    <a:pt x="214023" y="235196"/>
                  </a:lnTo>
                  <a:lnTo>
                    <a:pt x="204370" y="227804"/>
                  </a:lnTo>
                  <a:lnTo>
                    <a:pt x="224976" y="218985"/>
                  </a:lnTo>
                  <a:lnTo>
                    <a:pt x="235206" y="212382"/>
                  </a:lnTo>
                  <a:lnTo>
                    <a:pt x="238089" y="204698"/>
                  </a:lnTo>
                  <a:lnTo>
                    <a:pt x="236650" y="192634"/>
                  </a:lnTo>
                  <a:lnTo>
                    <a:pt x="231898" y="178871"/>
                  </a:lnTo>
                  <a:lnTo>
                    <a:pt x="224826" y="168535"/>
                  </a:lnTo>
                  <a:lnTo>
                    <a:pt x="218404" y="162034"/>
                  </a:lnTo>
                  <a:lnTo>
                    <a:pt x="215603" y="159777"/>
                  </a:lnTo>
                  <a:lnTo>
                    <a:pt x="237599" y="153398"/>
                  </a:lnTo>
                  <a:lnTo>
                    <a:pt x="248895" y="147669"/>
                  </a:lnTo>
                  <a:lnTo>
                    <a:pt x="253056" y="139345"/>
                  </a:lnTo>
                  <a:lnTo>
                    <a:pt x="253650" y="125185"/>
                  </a:lnTo>
                  <a:lnTo>
                    <a:pt x="249011" y="109477"/>
                  </a:lnTo>
                  <a:lnTo>
                    <a:pt x="238805" y="98527"/>
                  </a:lnTo>
                  <a:lnTo>
                    <a:pt x="228598" y="92117"/>
                  </a:lnTo>
                  <a:lnTo>
                    <a:pt x="223959" y="90028"/>
                  </a:lnTo>
                  <a:lnTo>
                    <a:pt x="251127" y="81593"/>
                  </a:lnTo>
                  <a:lnTo>
                    <a:pt x="265078" y="74429"/>
                  </a:lnTo>
                  <a:lnTo>
                    <a:pt x="270218" y="64616"/>
                  </a:lnTo>
                  <a:lnTo>
                    <a:pt x="270953" y="48237"/>
                  </a:lnTo>
                  <a:lnTo>
                    <a:pt x="269565" y="27220"/>
                  </a:lnTo>
                  <a:lnTo>
                    <a:pt x="264986" y="11957"/>
                  </a:lnTo>
                  <a:lnTo>
                    <a:pt x="256592" y="2775"/>
                  </a:lnTo>
                  <a:lnTo>
                    <a:pt x="243762" y="0"/>
                  </a:lnTo>
                  <a:close/>
                </a:path>
              </a:pathLst>
            </a:custGeom>
            <a:solidFill>
              <a:srgbClr val="F0B3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08309" y="5946148"/>
              <a:ext cx="238120" cy="187370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07584" y="4570579"/>
              <a:ext cx="232076" cy="1342941"/>
            </a:xfrm>
            <a:prstGeom prst="rect">
              <a:avLst/>
            </a:prstGeom>
          </p:spPr>
        </p:pic>
      </p:grpSp>
      <p:grpSp>
        <p:nvGrpSpPr>
          <p:cNvPr id="68" name="object 68"/>
          <p:cNvGrpSpPr/>
          <p:nvPr/>
        </p:nvGrpSpPr>
        <p:grpSpPr>
          <a:xfrm>
            <a:off x="4962067" y="3529634"/>
            <a:ext cx="2912110" cy="5065395"/>
            <a:chOff x="4962067" y="3529634"/>
            <a:chExt cx="2912110" cy="5065395"/>
          </a:xfrm>
        </p:grpSpPr>
        <p:sp>
          <p:nvSpPr>
            <p:cNvPr id="69" name="object 69"/>
            <p:cNvSpPr/>
            <p:nvPr/>
          </p:nvSpPr>
          <p:spPr>
            <a:xfrm>
              <a:off x="4983924" y="7614427"/>
              <a:ext cx="2890520" cy="980440"/>
            </a:xfrm>
            <a:custGeom>
              <a:avLst/>
              <a:gdLst/>
              <a:ahLst/>
              <a:cxnLst/>
              <a:rect l="l" t="t" r="r" b="b"/>
              <a:pathLst>
                <a:path w="2890520" h="980440">
                  <a:moveTo>
                    <a:pt x="1444982" y="0"/>
                  </a:moveTo>
                  <a:lnTo>
                    <a:pt x="1374971" y="565"/>
                  </a:lnTo>
                  <a:lnTo>
                    <a:pt x="1305820" y="2243"/>
                  </a:lnTo>
                  <a:lnTo>
                    <a:pt x="1237604" y="5008"/>
                  </a:lnTo>
                  <a:lnTo>
                    <a:pt x="1170401" y="8836"/>
                  </a:lnTo>
                  <a:lnTo>
                    <a:pt x="1104284" y="13699"/>
                  </a:lnTo>
                  <a:lnTo>
                    <a:pt x="1039330" y="19573"/>
                  </a:lnTo>
                  <a:lnTo>
                    <a:pt x="975614" y="26431"/>
                  </a:lnTo>
                  <a:lnTo>
                    <a:pt x="913212" y="34249"/>
                  </a:lnTo>
                  <a:lnTo>
                    <a:pt x="852201" y="43000"/>
                  </a:lnTo>
                  <a:lnTo>
                    <a:pt x="792654" y="52658"/>
                  </a:lnTo>
                  <a:lnTo>
                    <a:pt x="734650" y="63199"/>
                  </a:lnTo>
                  <a:lnTo>
                    <a:pt x="678261" y="74596"/>
                  </a:lnTo>
                  <a:lnTo>
                    <a:pt x="623566" y="86824"/>
                  </a:lnTo>
                  <a:lnTo>
                    <a:pt x="570639" y="99857"/>
                  </a:lnTo>
                  <a:lnTo>
                    <a:pt x="519556" y="113669"/>
                  </a:lnTo>
                  <a:lnTo>
                    <a:pt x="470392" y="128235"/>
                  </a:lnTo>
                  <a:lnTo>
                    <a:pt x="423224" y="143529"/>
                  </a:lnTo>
                  <a:lnTo>
                    <a:pt x="378127" y="159525"/>
                  </a:lnTo>
                  <a:lnTo>
                    <a:pt x="335176" y="176198"/>
                  </a:lnTo>
                  <a:lnTo>
                    <a:pt x="294448" y="193522"/>
                  </a:lnTo>
                  <a:lnTo>
                    <a:pt x="256018" y="211471"/>
                  </a:lnTo>
                  <a:lnTo>
                    <a:pt x="219962" y="230020"/>
                  </a:lnTo>
                  <a:lnTo>
                    <a:pt x="186356" y="249143"/>
                  </a:lnTo>
                  <a:lnTo>
                    <a:pt x="126794" y="289008"/>
                  </a:lnTo>
                  <a:lnTo>
                    <a:pt x="77939" y="330861"/>
                  </a:lnTo>
                  <a:lnTo>
                    <a:pt x="40395" y="374497"/>
                  </a:lnTo>
                  <a:lnTo>
                    <a:pt x="14769" y="419710"/>
                  </a:lnTo>
                  <a:lnTo>
                    <a:pt x="1666" y="466294"/>
                  </a:lnTo>
                  <a:lnTo>
                    <a:pt x="0" y="490037"/>
                  </a:lnTo>
                  <a:lnTo>
                    <a:pt x="1666" y="513780"/>
                  </a:lnTo>
                  <a:lnTo>
                    <a:pt x="14769" y="560364"/>
                  </a:lnTo>
                  <a:lnTo>
                    <a:pt x="40395" y="605577"/>
                  </a:lnTo>
                  <a:lnTo>
                    <a:pt x="77939" y="649213"/>
                  </a:lnTo>
                  <a:lnTo>
                    <a:pt x="126794" y="691066"/>
                  </a:lnTo>
                  <a:lnTo>
                    <a:pt x="186356" y="730931"/>
                  </a:lnTo>
                  <a:lnTo>
                    <a:pt x="219962" y="750054"/>
                  </a:lnTo>
                  <a:lnTo>
                    <a:pt x="256018" y="768603"/>
                  </a:lnTo>
                  <a:lnTo>
                    <a:pt x="294448" y="786552"/>
                  </a:lnTo>
                  <a:lnTo>
                    <a:pt x="335176" y="803876"/>
                  </a:lnTo>
                  <a:lnTo>
                    <a:pt x="378127" y="820549"/>
                  </a:lnTo>
                  <a:lnTo>
                    <a:pt x="423224" y="836545"/>
                  </a:lnTo>
                  <a:lnTo>
                    <a:pt x="470392" y="851839"/>
                  </a:lnTo>
                  <a:lnTo>
                    <a:pt x="519556" y="866405"/>
                  </a:lnTo>
                  <a:lnTo>
                    <a:pt x="570639" y="880217"/>
                  </a:lnTo>
                  <a:lnTo>
                    <a:pt x="623566" y="893250"/>
                  </a:lnTo>
                  <a:lnTo>
                    <a:pt x="678261" y="905478"/>
                  </a:lnTo>
                  <a:lnTo>
                    <a:pt x="734650" y="916875"/>
                  </a:lnTo>
                  <a:lnTo>
                    <a:pt x="792654" y="927415"/>
                  </a:lnTo>
                  <a:lnTo>
                    <a:pt x="852201" y="937074"/>
                  </a:lnTo>
                  <a:lnTo>
                    <a:pt x="913212" y="945825"/>
                  </a:lnTo>
                  <a:lnTo>
                    <a:pt x="975614" y="953643"/>
                  </a:lnTo>
                  <a:lnTo>
                    <a:pt x="1039330" y="960501"/>
                  </a:lnTo>
                  <a:lnTo>
                    <a:pt x="1104284" y="966375"/>
                  </a:lnTo>
                  <a:lnTo>
                    <a:pt x="1170401" y="971238"/>
                  </a:lnTo>
                  <a:lnTo>
                    <a:pt x="1237604" y="975066"/>
                  </a:lnTo>
                  <a:lnTo>
                    <a:pt x="1305820" y="977831"/>
                  </a:lnTo>
                  <a:lnTo>
                    <a:pt x="1374971" y="979509"/>
                  </a:lnTo>
                  <a:lnTo>
                    <a:pt x="1444982" y="980074"/>
                  </a:lnTo>
                  <a:lnTo>
                    <a:pt x="1514993" y="979509"/>
                  </a:lnTo>
                  <a:lnTo>
                    <a:pt x="1584144" y="977831"/>
                  </a:lnTo>
                  <a:lnTo>
                    <a:pt x="1652359" y="975066"/>
                  </a:lnTo>
                  <a:lnTo>
                    <a:pt x="1719563" y="971238"/>
                  </a:lnTo>
                  <a:lnTo>
                    <a:pt x="1785680" y="966375"/>
                  </a:lnTo>
                  <a:lnTo>
                    <a:pt x="1850634" y="960501"/>
                  </a:lnTo>
                  <a:lnTo>
                    <a:pt x="1914349" y="953643"/>
                  </a:lnTo>
                  <a:lnTo>
                    <a:pt x="1976751" y="945825"/>
                  </a:lnTo>
                  <a:lnTo>
                    <a:pt x="2037763" y="937074"/>
                  </a:lnTo>
                  <a:lnTo>
                    <a:pt x="2097309" y="927415"/>
                  </a:lnTo>
                  <a:lnTo>
                    <a:pt x="2155314" y="916875"/>
                  </a:lnTo>
                  <a:lnTo>
                    <a:pt x="2211702" y="905478"/>
                  </a:lnTo>
                  <a:lnTo>
                    <a:pt x="2266397" y="893250"/>
                  </a:lnTo>
                  <a:lnTo>
                    <a:pt x="2319325" y="880217"/>
                  </a:lnTo>
                  <a:lnTo>
                    <a:pt x="2370408" y="866405"/>
                  </a:lnTo>
                  <a:lnTo>
                    <a:pt x="2419571" y="851839"/>
                  </a:lnTo>
                  <a:lnTo>
                    <a:pt x="2466740" y="836545"/>
                  </a:lnTo>
                  <a:lnTo>
                    <a:pt x="2511837" y="820549"/>
                  </a:lnTo>
                  <a:lnTo>
                    <a:pt x="2554787" y="803876"/>
                  </a:lnTo>
                  <a:lnTo>
                    <a:pt x="2595515" y="786552"/>
                  </a:lnTo>
                  <a:lnTo>
                    <a:pt x="2633945" y="768603"/>
                  </a:lnTo>
                  <a:lnTo>
                    <a:pt x="2670001" y="750054"/>
                  </a:lnTo>
                  <a:lnTo>
                    <a:pt x="2703607" y="730931"/>
                  </a:lnTo>
                  <a:lnTo>
                    <a:pt x="2763169" y="691066"/>
                  </a:lnTo>
                  <a:lnTo>
                    <a:pt x="2812025" y="649213"/>
                  </a:lnTo>
                  <a:lnTo>
                    <a:pt x="2849568" y="605577"/>
                  </a:lnTo>
                  <a:lnTo>
                    <a:pt x="2875194" y="560364"/>
                  </a:lnTo>
                  <a:lnTo>
                    <a:pt x="2888298" y="513780"/>
                  </a:lnTo>
                  <a:lnTo>
                    <a:pt x="2889964" y="490037"/>
                  </a:lnTo>
                  <a:lnTo>
                    <a:pt x="2888298" y="466294"/>
                  </a:lnTo>
                  <a:lnTo>
                    <a:pt x="2875194" y="419710"/>
                  </a:lnTo>
                  <a:lnTo>
                    <a:pt x="2849568" y="374497"/>
                  </a:lnTo>
                  <a:lnTo>
                    <a:pt x="2812025" y="330861"/>
                  </a:lnTo>
                  <a:lnTo>
                    <a:pt x="2763169" y="289008"/>
                  </a:lnTo>
                  <a:lnTo>
                    <a:pt x="2703607" y="249143"/>
                  </a:lnTo>
                  <a:lnTo>
                    <a:pt x="2670001" y="230020"/>
                  </a:lnTo>
                  <a:lnTo>
                    <a:pt x="2633945" y="211471"/>
                  </a:lnTo>
                  <a:lnTo>
                    <a:pt x="2595515" y="193522"/>
                  </a:lnTo>
                  <a:lnTo>
                    <a:pt x="2554787" y="176198"/>
                  </a:lnTo>
                  <a:lnTo>
                    <a:pt x="2511837" y="159525"/>
                  </a:lnTo>
                  <a:lnTo>
                    <a:pt x="2466740" y="143529"/>
                  </a:lnTo>
                  <a:lnTo>
                    <a:pt x="2419571" y="128235"/>
                  </a:lnTo>
                  <a:lnTo>
                    <a:pt x="2370408" y="113669"/>
                  </a:lnTo>
                  <a:lnTo>
                    <a:pt x="2319325" y="99857"/>
                  </a:lnTo>
                  <a:lnTo>
                    <a:pt x="2266397" y="86824"/>
                  </a:lnTo>
                  <a:lnTo>
                    <a:pt x="2211702" y="74596"/>
                  </a:lnTo>
                  <a:lnTo>
                    <a:pt x="2155314" y="63199"/>
                  </a:lnTo>
                  <a:lnTo>
                    <a:pt x="2097309" y="52658"/>
                  </a:lnTo>
                  <a:lnTo>
                    <a:pt x="2037763" y="43000"/>
                  </a:lnTo>
                  <a:lnTo>
                    <a:pt x="1976751" y="34249"/>
                  </a:lnTo>
                  <a:lnTo>
                    <a:pt x="1914349" y="26431"/>
                  </a:lnTo>
                  <a:lnTo>
                    <a:pt x="1850634" y="19573"/>
                  </a:lnTo>
                  <a:lnTo>
                    <a:pt x="1785680" y="13699"/>
                  </a:lnTo>
                  <a:lnTo>
                    <a:pt x="1719563" y="8836"/>
                  </a:lnTo>
                  <a:lnTo>
                    <a:pt x="1652359" y="5008"/>
                  </a:lnTo>
                  <a:lnTo>
                    <a:pt x="1584144" y="2243"/>
                  </a:lnTo>
                  <a:lnTo>
                    <a:pt x="1514993" y="565"/>
                  </a:lnTo>
                  <a:lnTo>
                    <a:pt x="1444982" y="0"/>
                  </a:lnTo>
                  <a:close/>
                </a:path>
              </a:pathLst>
            </a:custGeom>
            <a:solidFill>
              <a:srgbClr val="598A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993157" y="5866376"/>
              <a:ext cx="516939" cy="1874154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5886691" y="7689767"/>
              <a:ext cx="957580" cy="706120"/>
            </a:xfrm>
            <a:custGeom>
              <a:avLst/>
              <a:gdLst/>
              <a:ahLst/>
              <a:cxnLst/>
              <a:rect l="l" t="t" r="r" b="b"/>
              <a:pathLst>
                <a:path w="957579" h="706120">
                  <a:moveTo>
                    <a:pt x="527126" y="188201"/>
                  </a:moveTo>
                  <a:lnTo>
                    <a:pt x="519988" y="32118"/>
                  </a:lnTo>
                  <a:lnTo>
                    <a:pt x="519988" y="0"/>
                  </a:lnTo>
                  <a:lnTo>
                    <a:pt x="302361" y="14274"/>
                  </a:lnTo>
                  <a:lnTo>
                    <a:pt x="0" y="262242"/>
                  </a:lnTo>
                  <a:lnTo>
                    <a:pt x="33896" y="337159"/>
                  </a:lnTo>
                  <a:lnTo>
                    <a:pt x="265798" y="298805"/>
                  </a:lnTo>
                  <a:lnTo>
                    <a:pt x="364794" y="200698"/>
                  </a:lnTo>
                  <a:lnTo>
                    <a:pt x="438823" y="214058"/>
                  </a:lnTo>
                  <a:lnTo>
                    <a:pt x="527126" y="188201"/>
                  </a:lnTo>
                  <a:close/>
                </a:path>
                <a:path w="957579" h="706120">
                  <a:moveTo>
                    <a:pt x="957300" y="568934"/>
                  </a:moveTo>
                  <a:lnTo>
                    <a:pt x="957135" y="545198"/>
                  </a:lnTo>
                  <a:lnTo>
                    <a:pt x="955954" y="514057"/>
                  </a:lnTo>
                  <a:lnTo>
                    <a:pt x="952741" y="454583"/>
                  </a:lnTo>
                  <a:lnTo>
                    <a:pt x="946505" y="345859"/>
                  </a:lnTo>
                  <a:lnTo>
                    <a:pt x="732434" y="345859"/>
                  </a:lnTo>
                  <a:lnTo>
                    <a:pt x="732434" y="435813"/>
                  </a:lnTo>
                  <a:lnTo>
                    <a:pt x="668578" y="562622"/>
                  </a:lnTo>
                  <a:lnTo>
                    <a:pt x="694664" y="705637"/>
                  </a:lnTo>
                  <a:lnTo>
                    <a:pt x="836777" y="705637"/>
                  </a:lnTo>
                  <a:lnTo>
                    <a:pt x="855611" y="689330"/>
                  </a:lnTo>
                  <a:lnTo>
                    <a:pt x="897039" y="650773"/>
                  </a:lnTo>
                  <a:lnTo>
                    <a:pt x="938466" y="605472"/>
                  </a:lnTo>
                  <a:lnTo>
                    <a:pt x="957300" y="568934"/>
                  </a:lnTo>
                  <a:close/>
                </a:path>
              </a:pathLst>
            </a:custGeom>
            <a:solidFill>
              <a:srgbClr val="050F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82186" y="5965829"/>
              <a:ext cx="715819" cy="2113908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5598471" y="4201078"/>
              <a:ext cx="449580" cy="841375"/>
            </a:xfrm>
            <a:custGeom>
              <a:avLst/>
              <a:gdLst/>
              <a:ahLst/>
              <a:cxnLst/>
              <a:rect l="l" t="t" r="r" b="b"/>
              <a:pathLst>
                <a:path w="449579" h="841375">
                  <a:moveTo>
                    <a:pt x="382040" y="0"/>
                  </a:moveTo>
                  <a:lnTo>
                    <a:pt x="333137" y="488177"/>
                  </a:lnTo>
                  <a:lnTo>
                    <a:pt x="0" y="733133"/>
                  </a:lnTo>
                  <a:lnTo>
                    <a:pt x="106614" y="840816"/>
                  </a:lnTo>
                  <a:lnTo>
                    <a:pt x="449025" y="694810"/>
                  </a:lnTo>
                  <a:lnTo>
                    <a:pt x="389793" y="413943"/>
                  </a:lnTo>
                  <a:lnTo>
                    <a:pt x="382040" y="0"/>
                  </a:lnTo>
                  <a:close/>
                </a:path>
              </a:pathLst>
            </a:custGeom>
            <a:solidFill>
              <a:srgbClr val="E800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402803" y="4934209"/>
              <a:ext cx="302895" cy="225425"/>
            </a:xfrm>
            <a:custGeom>
              <a:avLst/>
              <a:gdLst/>
              <a:ahLst/>
              <a:cxnLst/>
              <a:rect l="l" t="t" r="r" b="b"/>
              <a:pathLst>
                <a:path w="302895" h="225425">
                  <a:moveTo>
                    <a:pt x="195663" y="0"/>
                  </a:moveTo>
                  <a:lnTo>
                    <a:pt x="74393" y="62132"/>
                  </a:lnTo>
                  <a:lnTo>
                    <a:pt x="53788" y="72107"/>
                  </a:lnTo>
                  <a:lnTo>
                    <a:pt x="40472" y="77740"/>
                  </a:lnTo>
                  <a:lnTo>
                    <a:pt x="25974" y="88307"/>
                  </a:lnTo>
                  <a:lnTo>
                    <a:pt x="12970" y="103898"/>
                  </a:lnTo>
                  <a:lnTo>
                    <a:pt x="3599" y="118017"/>
                  </a:lnTo>
                  <a:lnTo>
                    <a:pt x="0" y="124167"/>
                  </a:lnTo>
                  <a:lnTo>
                    <a:pt x="165167" y="224964"/>
                  </a:lnTo>
                  <a:lnTo>
                    <a:pt x="226460" y="153557"/>
                  </a:lnTo>
                  <a:lnTo>
                    <a:pt x="302290" y="107682"/>
                  </a:lnTo>
                  <a:lnTo>
                    <a:pt x="195663" y="0"/>
                  </a:lnTo>
                  <a:close/>
                </a:path>
              </a:pathLst>
            </a:custGeom>
            <a:solidFill>
              <a:srgbClr val="F0B3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372832" y="5024416"/>
              <a:ext cx="170570" cy="157364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5979370" y="4117202"/>
              <a:ext cx="908050" cy="1973580"/>
            </a:xfrm>
            <a:custGeom>
              <a:avLst/>
              <a:gdLst/>
              <a:ahLst/>
              <a:cxnLst/>
              <a:rect l="l" t="t" r="r" b="b"/>
              <a:pathLst>
                <a:path w="908050" h="1973579">
                  <a:moveTo>
                    <a:pt x="189154" y="0"/>
                  </a:moveTo>
                  <a:lnTo>
                    <a:pt x="0" y="85002"/>
                  </a:lnTo>
                  <a:lnTo>
                    <a:pt x="38285" y="1206949"/>
                  </a:lnTo>
                  <a:lnTo>
                    <a:pt x="13783" y="1749169"/>
                  </a:lnTo>
                  <a:lnTo>
                    <a:pt x="246436" y="1883576"/>
                  </a:lnTo>
                  <a:lnTo>
                    <a:pt x="384536" y="1951354"/>
                  </a:lnTo>
                  <a:lnTo>
                    <a:pt x="482578" y="1973181"/>
                  </a:lnTo>
                  <a:lnTo>
                    <a:pt x="595056" y="1969736"/>
                  </a:lnTo>
                  <a:lnTo>
                    <a:pt x="705265" y="1950209"/>
                  </a:lnTo>
                  <a:lnTo>
                    <a:pt x="798387" y="1919192"/>
                  </a:lnTo>
                  <a:lnTo>
                    <a:pt x="862789" y="1890472"/>
                  </a:lnTo>
                  <a:lnTo>
                    <a:pt x="886842" y="1877836"/>
                  </a:lnTo>
                  <a:lnTo>
                    <a:pt x="827861" y="1347879"/>
                  </a:lnTo>
                  <a:lnTo>
                    <a:pt x="907725" y="423128"/>
                  </a:lnTo>
                  <a:lnTo>
                    <a:pt x="906208" y="375963"/>
                  </a:lnTo>
                  <a:lnTo>
                    <a:pt x="893989" y="331357"/>
                  </a:lnTo>
                  <a:lnTo>
                    <a:pt x="871983" y="291000"/>
                  </a:lnTo>
                  <a:lnTo>
                    <a:pt x="841104" y="256580"/>
                  </a:lnTo>
                  <a:lnTo>
                    <a:pt x="802266" y="229789"/>
                  </a:lnTo>
                  <a:lnTo>
                    <a:pt x="631216" y="154213"/>
                  </a:lnTo>
                  <a:lnTo>
                    <a:pt x="428820" y="79631"/>
                  </a:lnTo>
                  <a:lnTo>
                    <a:pt x="259869" y="22680"/>
                  </a:lnTo>
                  <a:lnTo>
                    <a:pt x="1891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885154" y="4078369"/>
              <a:ext cx="1139825" cy="2067560"/>
            </a:xfrm>
            <a:custGeom>
              <a:avLst/>
              <a:gdLst/>
              <a:ahLst/>
              <a:cxnLst/>
              <a:rect l="l" t="t" r="r" b="b"/>
              <a:pathLst>
                <a:path w="1139825" h="2067560">
                  <a:moveTo>
                    <a:pt x="375272" y="25044"/>
                  </a:moveTo>
                  <a:lnTo>
                    <a:pt x="267284" y="0"/>
                  </a:lnTo>
                  <a:lnTo>
                    <a:pt x="94195" y="123837"/>
                  </a:lnTo>
                  <a:lnTo>
                    <a:pt x="108000" y="859815"/>
                  </a:lnTo>
                  <a:lnTo>
                    <a:pt x="0" y="1734413"/>
                  </a:lnTo>
                  <a:lnTo>
                    <a:pt x="15646" y="1804035"/>
                  </a:lnTo>
                  <a:lnTo>
                    <a:pt x="38963" y="1849183"/>
                  </a:lnTo>
                  <a:lnTo>
                    <a:pt x="86271" y="1889594"/>
                  </a:lnTo>
                  <a:lnTo>
                    <a:pt x="173850" y="1945005"/>
                  </a:lnTo>
                  <a:lnTo>
                    <a:pt x="175145" y="1747824"/>
                  </a:lnTo>
                  <a:lnTo>
                    <a:pt x="179019" y="1308303"/>
                  </a:lnTo>
                  <a:lnTo>
                    <a:pt x="185483" y="854583"/>
                  </a:lnTo>
                  <a:lnTo>
                    <a:pt x="194538" y="614730"/>
                  </a:lnTo>
                  <a:lnTo>
                    <a:pt x="205105" y="562876"/>
                  </a:lnTo>
                  <a:lnTo>
                    <a:pt x="227469" y="484174"/>
                  </a:lnTo>
                  <a:lnTo>
                    <a:pt x="278536" y="323316"/>
                  </a:lnTo>
                  <a:lnTo>
                    <a:pt x="375272" y="25044"/>
                  </a:lnTo>
                  <a:close/>
                </a:path>
                <a:path w="1139825" h="2067560">
                  <a:moveTo>
                    <a:pt x="1139583" y="2009038"/>
                  </a:moveTo>
                  <a:lnTo>
                    <a:pt x="949642" y="1441856"/>
                  </a:lnTo>
                  <a:lnTo>
                    <a:pt x="1016254" y="401701"/>
                  </a:lnTo>
                  <a:lnTo>
                    <a:pt x="1013663" y="370420"/>
                  </a:lnTo>
                  <a:lnTo>
                    <a:pt x="1002436" y="341782"/>
                  </a:lnTo>
                  <a:lnTo>
                    <a:pt x="983551" y="317500"/>
                  </a:lnTo>
                  <a:lnTo>
                    <a:pt x="957986" y="299288"/>
                  </a:lnTo>
                  <a:lnTo>
                    <a:pt x="814476" y="225958"/>
                  </a:lnTo>
                  <a:lnTo>
                    <a:pt x="568604" y="426123"/>
                  </a:lnTo>
                  <a:lnTo>
                    <a:pt x="439978" y="553123"/>
                  </a:lnTo>
                  <a:lnTo>
                    <a:pt x="386600" y="661225"/>
                  </a:lnTo>
                  <a:lnTo>
                    <a:pt x="366471" y="804672"/>
                  </a:lnTo>
                  <a:lnTo>
                    <a:pt x="363131" y="873277"/>
                  </a:lnTo>
                  <a:lnTo>
                    <a:pt x="363080" y="915263"/>
                  </a:lnTo>
                  <a:lnTo>
                    <a:pt x="364020" y="961682"/>
                  </a:lnTo>
                  <a:lnTo>
                    <a:pt x="365925" y="1012037"/>
                  </a:lnTo>
                  <a:lnTo>
                    <a:pt x="368706" y="1065822"/>
                  </a:lnTo>
                  <a:lnTo>
                    <a:pt x="372313" y="1122514"/>
                  </a:lnTo>
                  <a:lnTo>
                    <a:pt x="376707" y="1181608"/>
                  </a:lnTo>
                  <a:lnTo>
                    <a:pt x="381812" y="1242606"/>
                  </a:lnTo>
                  <a:lnTo>
                    <a:pt x="387565" y="1304975"/>
                  </a:lnTo>
                  <a:lnTo>
                    <a:pt x="393928" y="1368234"/>
                  </a:lnTo>
                  <a:lnTo>
                    <a:pt x="400837" y="1431848"/>
                  </a:lnTo>
                  <a:lnTo>
                    <a:pt x="408228" y="1495336"/>
                  </a:lnTo>
                  <a:lnTo>
                    <a:pt x="416064" y="1558163"/>
                  </a:lnTo>
                  <a:lnTo>
                    <a:pt x="424256" y="1619834"/>
                  </a:lnTo>
                  <a:lnTo>
                    <a:pt x="432765" y="1679829"/>
                  </a:lnTo>
                  <a:lnTo>
                    <a:pt x="441540" y="1737652"/>
                  </a:lnTo>
                  <a:lnTo>
                    <a:pt x="450507" y="1792782"/>
                  </a:lnTo>
                  <a:lnTo>
                    <a:pt x="459625" y="1844713"/>
                  </a:lnTo>
                  <a:lnTo>
                    <a:pt x="468833" y="1892947"/>
                  </a:lnTo>
                  <a:lnTo>
                    <a:pt x="478066" y="1936953"/>
                  </a:lnTo>
                  <a:lnTo>
                    <a:pt x="487273" y="1976234"/>
                  </a:lnTo>
                  <a:lnTo>
                    <a:pt x="505358" y="2038604"/>
                  </a:lnTo>
                  <a:lnTo>
                    <a:pt x="794740" y="2067267"/>
                  </a:lnTo>
                  <a:lnTo>
                    <a:pt x="953427" y="2064105"/>
                  </a:lnTo>
                  <a:lnTo>
                    <a:pt x="1048829" y="2046300"/>
                  </a:lnTo>
                  <a:lnTo>
                    <a:pt x="1139583" y="2009038"/>
                  </a:lnTo>
                  <a:close/>
                </a:path>
              </a:pathLst>
            </a:custGeom>
            <a:solidFill>
              <a:srgbClr val="E800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159895" y="3706174"/>
              <a:ext cx="419734" cy="528320"/>
            </a:xfrm>
            <a:custGeom>
              <a:avLst/>
              <a:gdLst/>
              <a:ahLst/>
              <a:cxnLst/>
              <a:rect l="l" t="t" r="r" b="b"/>
              <a:pathLst>
                <a:path w="419734" h="528320">
                  <a:moveTo>
                    <a:pt x="419685" y="0"/>
                  </a:moveTo>
                  <a:lnTo>
                    <a:pt x="65099" y="14173"/>
                  </a:lnTo>
                  <a:lnTo>
                    <a:pt x="43384" y="63962"/>
                  </a:lnTo>
                  <a:lnTo>
                    <a:pt x="27519" y="104099"/>
                  </a:lnTo>
                  <a:lnTo>
                    <a:pt x="25395" y="127198"/>
                  </a:lnTo>
                  <a:lnTo>
                    <a:pt x="25467" y="145804"/>
                  </a:lnTo>
                  <a:lnTo>
                    <a:pt x="26047" y="168874"/>
                  </a:lnTo>
                  <a:lnTo>
                    <a:pt x="0" y="230141"/>
                  </a:lnTo>
                  <a:lnTo>
                    <a:pt x="19915" y="479796"/>
                  </a:lnTo>
                  <a:lnTo>
                    <a:pt x="113349" y="528046"/>
                  </a:lnTo>
                  <a:lnTo>
                    <a:pt x="351520" y="432313"/>
                  </a:lnTo>
                  <a:lnTo>
                    <a:pt x="419685" y="281457"/>
                  </a:lnTo>
                  <a:lnTo>
                    <a:pt x="419685" y="0"/>
                  </a:lnTo>
                  <a:close/>
                </a:path>
              </a:pathLst>
            </a:custGeom>
            <a:solidFill>
              <a:srgbClr val="F0B3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211845" y="3529634"/>
              <a:ext cx="650875" cy="627380"/>
            </a:xfrm>
            <a:custGeom>
              <a:avLst/>
              <a:gdLst/>
              <a:ahLst/>
              <a:cxnLst/>
              <a:rect l="l" t="t" r="r" b="b"/>
              <a:pathLst>
                <a:path w="650875" h="627379">
                  <a:moveTo>
                    <a:pt x="423668" y="0"/>
                  </a:moveTo>
                  <a:lnTo>
                    <a:pt x="261771" y="8630"/>
                  </a:lnTo>
                  <a:lnTo>
                    <a:pt x="168593" y="20133"/>
                  </a:lnTo>
                  <a:lnTo>
                    <a:pt x="108843" y="42274"/>
                  </a:lnTo>
                  <a:lnTo>
                    <a:pt x="43010" y="85743"/>
                  </a:lnTo>
                  <a:lnTo>
                    <a:pt x="0" y="153658"/>
                  </a:lnTo>
                  <a:lnTo>
                    <a:pt x="13143" y="190699"/>
                  </a:lnTo>
                  <a:lnTo>
                    <a:pt x="271656" y="274144"/>
                  </a:lnTo>
                  <a:lnTo>
                    <a:pt x="309527" y="340764"/>
                  </a:lnTo>
                  <a:lnTo>
                    <a:pt x="296472" y="475600"/>
                  </a:lnTo>
                  <a:lnTo>
                    <a:pt x="324040" y="478615"/>
                  </a:lnTo>
                  <a:lnTo>
                    <a:pt x="386903" y="627222"/>
                  </a:lnTo>
                  <a:lnTo>
                    <a:pt x="400687" y="627222"/>
                  </a:lnTo>
                  <a:lnTo>
                    <a:pt x="432853" y="515381"/>
                  </a:lnTo>
                  <a:lnTo>
                    <a:pt x="584677" y="451236"/>
                  </a:lnTo>
                  <a:lnTo>
                    <a:pt x="650568" y="203101"/>
                  </a:lnTo>
                  <a:lnTo>
                    <a:pt x="423668" y="0"/>
                  </a:lnTo>
                  <a:close/>
                </a:path>
              </a:pathLst>
            </a:custGeom>
            <a:solidFill>
              <a:srgbClr val="703D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483500" y="3732926"/>
              <a:ext cx="379095" cy="424180"/>
            </a:xfrm>
            <a:custGeom>
              <a:avLst/>
              <a:gdLst/>
              <a:ahLst/>
              <a:cxnLst/>
              <a:rect l="l" t="t" r="r" b="b"/>
              <a:pathLst>
                <a:path w="379095" h="424179">
                  <a:moveTo>
                    <a:pt x="378912" y="0"/>
                  </a:moveTo>
                  <a:lnTo>
                    <a:pt x="0" y="71042"/>
                  </a:lnTo>
                  <a:lnTo>
                    <a:pt x="37871" y="137474"/>
                  </a:lnTo>
                  <a:lnTo>
                    <a:pt x="24815" y="272297"/>
                  </a:lnTo>
                  <a:lnTo>
                    <a:pt x="52434" y="275388"/>
                  </a:lnTo>
                  <a:lnTo>
                    <a:pt x="115246" y="423932"/>
                  </a:lnTo>
                  <a:lnTo>
                    <a:pt x="129030" y="423932"/>
                  </a:lnTo>
                  <a:lnTo>
                    <a:pt x="161197" y="312091"/>
                  </a:lnTo>
                  <a:lnTo>
                    <a:pt x="313020" y="247946"/>
                  </a:lnTo>
                  <a:lnTo>
                    <a:pt x="378912" y="0"/>
                  </a:lnTo>
                  <a:close/>
                </a:path>
              </a:pathLst>
            </a:custGeom>
            <a:solidFill>
              <a:srgbClr val="9152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245108" y="4049801"/>
              <a:ext cx="387985" cy="329565"/>
            </a:xfrm>
            <a:custGeom>
              <a:avLst/>
              <a:gdLst/>
              <a:ahLst/>
              <a:cxnLst/>
              <a:rect l="l" t="t" r="r" b="b"/>
              <a:pathLst>
                <a:path w="387984" h="329564">
                  <a:moveTo>
                    <a:pt x="326251" y="0"/>
                  </a:moveTo>
                  <a:lnTo>
                    <a:pt x="0" y="107066"/>
                  </a:lnTo>
                  <a:lnTo>
                    <a:pt x="78116" y="329317"/>
                  </a:lnTo>
                  <a:lnTo>
                    <a:pt x="387519" y="219034"/>
                  </a:lnTo>
                  <a:lnTo>
                    <a:pt x="326251" y="0"/>
                  </a:lnTo>
                  <a:close/>
                </a:path>
              </a:pathLst>
            </a:custGeom>
            <a:solidFill>
              <a:srgbClr val="F0B3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525270" y="3907210"/>
              <a:ext cx="129110" cy="182992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4962067" y="5025447"/>
              <a:ext cx="1388110" cy="831850"/>
            </a:xfrm>
            <a:custGeom>
              <a:avLst/>
              <a:gdLst/>
              <a:ahLst/>
              <a:cxnLst/>
              <a:rect l="l" t="t" r="r" b="b"/>
              <a:pathLst>
                <a:path w="1388110" h="831850">
                  <a:moveTo>
                    <a:pt x="653272" y="0"/>
                  </a:moveTo>
                  <a:lnTo>
                    <a:pt x="637307" y="3423"/>
                  </a:lnTo>
                  <a:lnTo>
                    <a:pt x="14281" y="259864"/>
                  </a:lnTo>
                  <a:lnTo>
                    <a:pt x="3627" y="267384"/>
                  </a:lnTo>
                  <a:lnTo>
                    <a:pt x="0" y="277437"/>
                  </a:lnTo>
                  <a:lnTo>
                    <a:pt x="3409" y="288738"/>
                  </a:lnTo>
                  <a:lnTo>
                    <a:pt x="682428" y="816182"/>
                  </a:lnTo>
                  <a:lnTo>
                    <a:pt x="734446" y="831634"/>
                  </a:lnTo>
                  <a:lnTo>
                    <a:pt x="750418" y="828219"/>
                  </a:lnTo>
                  <a:lnTo>
                    <a:pt x="1373432" y="571766"/>
                  </a:lnTo>
                  <a:lnTo>
                    <a:pt x="1384087" y="564244"/>
                  </a:lnTo>
                  <a:lnTo>
                    <a:pt x="1387718" y="554188"/>
                  </a:lnTo>
                  <a:lnTo>
                    <a:pt x="1384309" y="542887"/>
                  </a:lnTo>
                  <a:lnTo>
                    <a:pt x="705297" y="15448"/>
                  </a:lnTo>
                  <a:lnTo>
                    <a:pt x="653272" y="0"/>
                  </a:lnTo>
                  <a:close/>
                </a:path>
              </a:pathLst>
            </a:custGeom>
            <a:solidFill>
              <a:srgbClr val="87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031745" y="5070525"/>
              <a:ext cx="1248410" cy="741680"/>
            </a:xfrm>
            <a:custGeom>
              <a:avLst/>
              <a:gdLst/>
              <a:ahLst/>
              <a:cxnLst/>
              <a:rect l="l" t="t" r="r" b="b"/>
              <a:pathLst>
                <a:path w="1248410" h="741679">
                  <a:moveTo>
                    <a:pt x="594779" y="0"/>
                  </a:moveTo>
                  <a:lnTo>
                    <a:pt x="585996" y="0"/>
                  </a:lnTo>
                  <a:lnTo>
                    <a:pt x="584903" y="201"/>
                  </a:lnTo>
                  <a:lnTo>
                    <a:pt x="584722" y="201"/>
                  </a:lnTo>
                  <a:lnTo>
                    <a:pt x="0" y="240884"/>
                  </a:lnTo>
                  <a:lnTo>
                    <a:pt x="644939" y="738825"/>
                  </a:lnTo>
                  <a:lnTo>
                    <a:pt x="653596" y="741476"/>
                  </a:lnTo>
                  <a:lnTo>
                    <a:pt x="662379" y="741476"/>
                  </a:lnTo>
                  <a:lnTo>
                    <a:pt x="663460" y="741288"/>
                  </a:lnTo>
                  <a:lnTo>
                    <a:pt x="663641" y="741288"/>
                  </a:lnTo>
                  <a:lnTo>
                    <a:pt x="1248351" y="500604"/>
                  </a:lnTo>
                  <a:lnTo>
                    <a:pt x="603449" y="2663"/>
                  </a:lnTo>
                  <a:lnTo>
                    <a:pt x="594779" y="0"/>
                  </a:lnTo>
                  <a:close/>
                </a:path>
                <a:path w="1248410" h="741679">
                  <a:moveTo>
                    <a:pt x="663641" y="741288"/>
                  </a:moveTo>
                  <a:close/>
                </a:path>
                <a:path w="1248410" h="741679">
                  <a:moveTo>
                    <a:pt x="584727" y="198"/>
                  </a:move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297561" y="4430286"/>
              <a:ext cx="890269" cy="1250950"/>
            </a:xfrm>
            <a:custGeom>
              <a:avLst/>
              <a:gdLst/>
              <a:ahLst/>
              <a:cxnLst/>
              <a:rect l="l" t="t" r="r" b="b"/>
              <a:pathLst>
                <a:path w="890270" h="1250950">
                  <a:moveTo>
                    <a:pt x="595081" y="0"/>
                  </a:moveTo>
                  <a:lnTo>
                    <a:pt x="418441" y="40409"/>
                  </a:lnTo>
                  <a:lnTo>
                    <a:pt x="439902" y="655607"/>
                  </a:lnTo>
                  <a:lnTo>
                    <a:pt x="0" y="1147202"/>
                  </a:lnTo>
                  <a:lnTo>
                    <a:pt x="72814" y="1250952"/>
                  </a:lnTo>
                  <a:lnTo>
                    <a:pt x="889656" y="722227"/>
                  </a:lnTo>
                  <a:lnTo>
                    <a:pt x="595081" y="0"/>
                  </a:lnTo>
                  <a:close/>
                </a:path>
              </a:pathLst>
            </a:custGeom>
            <a:solidFill>
              <a:srgbClr val="E800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942466" y="5577484"/>
              <a:ext cx="427990" cy="219710"/>
            </a:xfrm>
            <a:custGeom>
              <a:avLst/>
              <a:gdLst/>
              <a:ahLst/>
              <a:cxnLst/>
              <a:rect l="l" t="t" r="r" b="b"/>
              <a:pathLst>
                <a:path w="427989" h="219710">
                  <a:moveTo>
                    <a:pt x="355101" y="0"/>
                  </a:moveTo>
                  <a:lnTo>
                    <a:pt x="323600" y="7903"/>
                  </a:lnTo>
                  <a:lnTo>
                    <a:pt x="283794" y="6515"/>
                  </a:lnTo>
                  <a:lnTo>
                    <a:pt x="260487" y="6268"/>
                  </a:lnTo>
                  <a:lnTo>
                    <a:pt x="189151" y="18940"/>
                  </a:lnTo>
                  <a:lnTo>
                    <a:pt x="132264" y="34324"/>
                  </a:lnTo>
                  <a:lnTo>
                    <a:pt x="52019" y="56693"/>
                  </a:lnTo>
                  <a:lnTo>
                    <a:pt x="49568" y="63811"/>
                  </a:lnTo>
                  <a:lnTo>
                    <a:pt x="56048" y="77663"/>
                  </a:lnTo>
                  <a:lnTo>
                    <a:pt x="72782" y="91409"/>
                  </a:lnTo>
                  <a:lnTo>
                    <a:pt x="101098" y="98208"/>
                  </a:lnTo>
                  <a:lnTo>
                    <a:pt x="132238" y="98708"/>
                  </a:lnTo>
                  <a:lnTo>
                    <a:pt x="155820" y="98448"/>
                  </a:lnTo>
                  <a:lnTo>
                    <a:pt x="175986" y="97643"/>
                  </a:lnTo>
                  <a:lnTo>
                    <a:pt x="0" y="169653"/>
                  </a:lnTo>
                  <a:lnTo>
                    <a:pt x="15756" y="179931"/>
                  </a:lnTo>
                  <a:lnTo>
                    <a:pt x="98735" y="203704"/>
                  </a:lnTo>
                  <a:lnTo>
                    <a:pt x="145918" y="215705"/>
                  </a:lnTo>
                  <a:lnTo>
                    <a:pt x="174875" y="219605"/>
                  </a:lnTo>
                  <a:lnTo>
                    <a:pt x="203177" y="219071"/>
                  </a:lnTo>
                  <a:lnTo>
                    <a:pt x="244547" y="205596"/>
                  </a:lnTo>
                  <a:lnTo>
                    <a:pt x="291581" y="177922"/>
                  </a:lnTo>
                  <a:lnTo>
                    <a:pt x="330158" y="150628"/>
                  </a:lnTo>
                  <a:lnTo>
                    <a:pt x="346154" y="138291"/>
                  </a:lnTo>
                  <a:lnTo>
                    <a:pt x="427915" y="103762"/>
                  </a:lnTo>
                  <a:lnTo>
                    <a:pt x="355101" y="0"/>
                  </a:lnTo>
                  <a:close/>
                </a:path>
              </a:pathLst>
            </a:custGeom>
            <a:solidFill>
              <a:srgbClr val="F0B3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7" name="Picture 86" descr="Text&#10;&#10;Description automatically generated">
            <a:extLst>
              <a:ext uri="{FF2B5EF4-FFF2-40B4-BE49-F238E27FC236}">
                <a16:creationId xmlns:a16="http://schemas.microsoft.com/office/drawing/2014/main" id="{A58E9E57-3ABF-4E87-84A9-08ABCD143B4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048" y="-7089"/>
            <a:ext cx="7181528" cy="225456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object 22"/>
          <p:cNvGrpSpPr/>
          <p:nvPr/>
        </p:nvGrpSpPr>
        <p:grpSpPr>
          <a:xfrm>
            <a:off x="7241773" y="9499187"/>
            <a:ext cx="12862560" cy="1809750"/>
            <a:chOff x="7241773" y="9499187"/>
            <a:chExt cx="12862560" cy="1809750"/>
          </a:xfrm>
        </p:grpSpPr>
        <p:sp>
          <p:nvSpPr>
            <p:cNvPr id="23" name="object 23"/>
            <p:cNvSpPr/>
            <p:nvPr/>
          </p:nvSpPr>
          <p:spPr>
            <a:xfrm>
              <a:off x="7241773" y="9499187"/>
              <a:ext cx="12862560" cy="1809750"/>
            </a:xfrm>
            <a:custGeom>
              <a:avLst/>
              <a:gdLst/>
              <a:ahLst/>
              <a:cxnLst/>
              <a:rect l="l" t="t" r="r" b="b"/>
              <a:pathLst>
                <a:path w="12862560" h="1809750">
                  <a:moveTo>
                    <a:pt x="12862326" y="0"/>
                  </a:moveTo>
                  <a:lnTo>
                    <a:pt x="910112" y="0"/>
                  </a:lnTo>
                  <a:lnTo>
                    <a:pt x="0" y="1809368"/>
                  </a:lnTo>
                  <a:lnTo>
                    <a:pt x="12862326" y="1809368"/>
                  </a:lnTo>
                  <a:lnTo>
                    <a:pt x="128623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85492" y="9997028"/>
              <a:ext cx="3143363" cy="85918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78714" y="9930872"/>
              <a:ext cx="2357493" cy="88317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68868" y="9987621"/>
              <a:ext cx="1528033" cy="928575"/>
            </a:xfrm>
            <a:prstGeom prst="rect">
              <a:avLst/>
            </a:prstGeom>
          </p:spPr>
        </p:pic>
      </p:grpSp>
      <p:pic>
        <p:nvPicPr>
          <p:cNvPr id="45" name="object 4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6426" y="6187135"/>
            <a:ext cx="5691998" cy="4729061"/>
          </a:xfrm>
          <a:prstGeom prst="rect">
            <a:avLst/>
          </a:prstGeom>
        </p:spPr>
      </p:pic>
      <p:sp>
        <p:nvSpPr>
          <p:cNvPr id="51" name="object 51"/>
          <p:cNvSpPr txBox="1"/>
          <p:nvPr/>
        </p:nvSpPr>
        <p:spPr>
          <a:xfrm>
            <a:off x="16502143" y="7403991"/>
            <a:ext cx="2206625" cy="160909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just">
              <a:lnSpc>
                <a:spcPts val="3254"/>
              </a:lnSpc>
              <a:spcBef>
                <a:spcPts val="114"/>
              </a:spcBef>
            </a:pPr>
            <a:r>
              <a:rPr sz="2950" spc="-40">
                <a:solidFill>
                  <a:srgbClr val="89C765"/>
                </a:solidFill>
                <a:latin typeface="Gill Sans MT"/>
                <a:cs typeface="Gill Sans MT"/>
              </a:rPr>
              <a:t>S</a:t>
            </a:r>
            <a:r>
              <a:rPr sz="2950" spc="-35">
                <a:solidFill>
                  <a:srgbClr val="89C765"/>
                </a:solidFill>
                <a:latin typeface="Gill Sans MT"/>
                <a:cs typeface="Gill Sans MT"/>
              </a:rPr>
              <a:t>i</a:t>
            </a:r>
            <a:r>
              <a:rPr sz="2950" spc="-65">
                <a:solidFill>
                  <a:srgbClr val="89C765"/>
                </a:solidFill>
                <a:latin typeface="Gill Sans MT"/>
                <a:cs typeface="Gill Sans MT"/>
              </a:rPr>
              <a:t>n</a:t>
            </a:r>
            <a:r>
              <a:rPr sz="2950" spc="-25">
                <a:solidFill>
                  <a:srgbClr val="89C765"/>
                </a:solidFill>
                <a:latin typeface="Gill Sans MT"/>
                <a:cs typeface="Gill Sans MT"/>
              </a:rPr>
              <a:t>c</a:t>
            </a:r>
            <a:r>
              <a:rPr sz="2950" spc="-50">
                <a:solidFill>
                  <a:srgbClr val="89C765"/>
                </a:solidFill>
                <a:latin typeface="Gill Sans MT"/>
                <a:cs typeface="Gill Sans MT"/>
              </a:rPr>
              <a:t>e</a:t>
            </a:r>
            <a:r>
              <a:rPr sz="2950" spc="-290">
                <a:solidFill>
                  <a:srgbClr val="89C765"/>
                </a:solidFill>
                <a:latin typeface="Gill Sans MT"/>
                <a:cs typeface="Gill Sans MT"/>
              </a:rPr>
              <a:t> </a:t>
            </a:r>
            <a:r>
              <a:rPr sz="2950">
                <a:solidFill>
                  <a:srgbClr val="89C765"/>
                </a:solidFill>
                <a:latin typeface="Gill Sans MT"/>
                <a:cs typeface="Gill Sans MT"/>
              </a:rPr>
              <a:t>2</a:t>
            </a:r>
            <a:r>
              <a:rPr sz="2950" spc="-50">
                <a:solidFill>
                  <a:srgbClr val="89C765"/>
                </a:solidFill>
                <a:latin typeface="Gill Sans MT"/>
                <a:cs typeface="Gill Sans MT"/>
              </a:rPr>
              <a:t>0</a:t>
            </a:r>
            <a:r>
              <a:rPr sz="2950" spc="-25">
                <a:solidFill>
                  <a:srgbClr val="89C765"/>
                </a:solidFill>
                <a:latin typeface="Gill Sans MT"/>
                <a:cs typeface="Gill Sans MT"/>
              </a:rPr>
              <a:t>1</a:t>
            </a:r>
            <a:r>
              <a:rPr sz="2950" spc="15">
                <a:solidFill>
                  <a:srgbClr val="89C765"/>
                </a:solidFill>
                <a:latin typeface="Gill Sans MT"/>
                <a:cs typeface="Gill Sans MT"/>
              </a:rPr>
              <a:t>8</a:t>
            </a:r>
            <a:r>
              <a:rPr sz="2950" spc="5">
                <a:solidFill>
                  <a:srgbClr val="89C765"/>
                </a:solidFill>
                <a:latin typeface="Gill Sans MT"/>
                <a:cs typeface="Gill Sans MT"/>
              </a:rPr>
              <a:t>,</a:t>
            </a:r>
            <a:endParaRPr sz="2950">
              <a:latin typeface="Gill Sans MT"/>
              <a:cs typeface="Gill Sans MT"/>
            </a:endParaRPr>
          </a:p>
          <a:p>
            <a:pPr marL="12700" marR="5080" algn="just">
              <a:lnSpc>
                <a:spcPts val="2970"/>
              </a:lnSpc>
              <a:spcBef>
                <a:spcPts val="290"/>
              </a:spcBef>
            </a:pPr>
            <a:r>
              <a:rPr sz="2950" spc="-10">
                <a:solidFill>
                  <a:srgbClr val="89C765"/>
                </a:solidFill>
                <a:latin typeface="Gill Sans MT"/>
                <a:cs typeface="Gill Sans MT"/>
              </a:rPr>
              <a:t>3</a:t>
            </a:r>
            <a:r>
              <a:rPr sz="2950" spc="35">
                <a:solidFill>
                  <a:srgbClr val="89C765"/>
                </a:solidFill>
                <a:latin typeface="Gill Sans MT"/>
                <a:cs typeface="Gill Sans MT"/>
              </a:rPr>
              <a:t>0</a:t>
            </a:r>
            <a:r>
              <a:rPr sz="2950" spc="-290">
                <a:solidFill>
                  <a:srgbClr val="89C765"/>
                </a:solidFill>
                <a:latin typeface="Gill Sans MT"/>
                <a:cs typeface="Gill Sans MT"/>
              </a:rPr>
              <a:t> </a:t>
            </a:r>
            <a:r>
              <a:rPr sz="2950" spc="-50">
                <a:solidFill>
                  <a:srgbClr val="89C765"/>
                </a:solidFill>
                <a:latin typeface="Gill Sans MT"/>
                <a:cs typeface="Gill Sans MT"/>
              </a:rPr>
              <a:t>ev</a:t>
            </a:r>
            <a:r>
              <a:rPr sz="2950" spc="-85">
                <a:solidFill>
                  <a:srgbClr val="89C765"/>
                </a:solidFill>
                <a:latin typeface="Gill Sans MT"/>
                <a:cs typeface="Gill Sans MT"/>
              </a:rPr>
              <a:t>e</a:t>
            </a:r>
            <a:r>
              <a:rPr sz="2950" spc="-30">
                <a:solidFill>
                  <a:srgbClr val="89C765"/>
                </a:solidFill>
                <a:latin typeface="Gill Sans MT"/>
                <a:cs typeface="Gill Sans MT"/>
              </a:rPr>
              <a:t>n</a:t>
            </a:r>
            <a:r>
              <a:rPr sz="2950" spc="45">
                <a:solidFill>
                  <a:srgbClr val="89C765"/>
                </a:solidFill>
                <a:latin typeface="Gill Sans MT"/>
                <a:cs typeface="Gill Sans MT"/>
              </a:rPr>
              <a:t>t</a:t>
            </a:r>
            <a:r>
              <a:rPr sz="2950" spc="65">
                <a:solidFill>
                  <a:srgbClr val="89C765"/>
                </a:solidFill>
                <a:latin typeface="Gill Sans MT"/>
                <a:cs typeface="Gill Sans MT"/>
              </a:rPr>
              <a:t>s</a:t>
            </a:r>
            <a:r>
              <a:rPr sz="2950" spc="-290">
                <a:solidFill>
                  <a:srgbClr val="89C765"/>
                </a:solidFill>
                <a:latin typeface="Gill Sans MT"/>
                <a:cs typeface="Gill Sans MT"/>
              </a:rPr>
              <a:t> </a:t>
            </a:r>
            <a:r>
              <a:rPr sz="2950" spc="-90">
                <a:solidFill>
                  <a:srgbClr val="89C765"/>
                </a:solidFill>
                <a:latin typeface="Gill Sans MT"/>
                <a:cs typeface="Gill Sans MT"/>
              </a:rPr>
              <a:t>h</a:t>
            </a:r>
            <a:r>
              <a:rPr sz="2950" spc="125">
                <a:solidFill>
                  <a:srgbClr val="89C765"/>
                </a:solidFill>
                <a:latin typeface="Gill Sans MT"/>
                <a:cs typeface="Gill Sans MT"/>
              </a:rPr>
              <a:t>a</a:t>
            </a:r>
            <a:r>
              <a:rPr sz="2950" spc="-40">
                <a:solidFill>
                  <a:srgbClr val="89C765"/>
                </a:solidFill>
                <a:latin typeface="Gill Sans MT"/>
                <a:cs typeface="Gill Sans MT"/>
              </a:rPr>
              <a:t>ve  </a:t>
            </a:r>
            <a:r>
              <a:rPr sz="2950" spc="-90">
                <a:solidFill>
                  <a:srgbClr val="89C765"/>
                </a:solidFill>
                <a:latin typeface="Gill Sans MT"/>
                <a:cs typeface="Gill Sans MT"/>
              </a:rPr>
              <a:t>b</a:t>
            </a:r>
            <a:r>
              <a:rPr sz="2950" spc="-70">
                <a:solidFill>
                  <a:srgbClr val="89C765"/>
                </a:solidFill>
                <a:latin typeface="Gill Sans MT"/>
                <a:cs typeface="Gill Sans MT"/>
              </a:rPr>
              <a:t>e</a:t>
            </a:r>
            <a:r>
              <a:rPr sz="2950" spc="-95">
                <a:solidFill>
                  <a:srgbClr val="89C765"/>
                </a:solidFill>
                <a:latin typeface="Gill Sans MT"/>
                <a:cs typeface="Gill Sans MT"/>
              </a:rPr>
              <a:t>e</a:t>
            </a:r>
            <a:r>
              <a:rPr sz="2950" spc="-25">
                <a:solidFill>
                  <a:srgbClr val="89C765"/>
                </a:solidFill>
                <a:latin typeface="Gill Sans MT"/>
                <a:cs typeface="Gill Sans MT"/>
              </a:rPr>
              <a:t>n</a:t>
            </a:r>
            <a:r>
              <a:rPr sz="2950" spc="-290">
                <a:solidFill>
                  <a:srgbClr val="89C765"/>
                </a:solidFill>
                <a:latin typeface="Gill Sans MT"/>
                <a:cs typeface="Gill Sans MT"/>
              </a:rPr>
              <a:t> </a:t>
            </a:r>
            <a:r>
              <a:rPr sz="2950" spc="-70">
                <a:solidFill>
                  <a:srgbClr val="89C765"/>
                </a:solidFill>
                <a:latin typeface="Gill Sans MT"/>
                <a:cs typeface="Gill Sans MT"/>
              </a:rPr>
              <a:t>h</a:t>
            </a:r>
            <a:r>
              <a:rPr sz="2950" spc="-275">
                <a:solidFill>
                  <a:srgbClr val="89C765"/>
                </a:solidFill>
                <a:latin typeface="Gill Sans MT"/>
                <a:cs typeface="Gill Sans MT"/>
              </a:rPr>
              <a:t>o</a:t>
            </a:r>
            <a:r>
              <a:rPr sz="2950" spc="220">
                <a:solidFill>
                  <a:srgbClr val="89C765"/>
                </a:solidFill>
                <a:latin typeface="Gill Sans MT"/>
                <a:cs typeface="Gill Sans MT"/>
              </a:rPr>
              <a:t>s</a:t>
            </a:r>
            <a:r>
              <a:rPr sz="2950" spc="-95">
                <a:solidFill>
                  <a:srgbClr val="89C765"/>
                </a:solidFill>
                <a:latin typeface="Gill Sans MT"/>
                <a:cs typeface="Gill Sans MT"/>
              </a:rPr>
              <a:t>t</a:t>
            </a:r>
            <a:r>
              <a:rPr sz="2950" spc="-70">
                <a:solidFill>
                  <a:srgbClr val="89C765"/>
                </a:solidFill>
                <a:latin typeface="Gill Sans MT"/>
                <a:cs typeface="Gill Sans MT"/>
              </a:rPr>
              <a:t>e</a:t>
            </a:r>
            <a:r>
              <a:rPr sz="2950" spc="-95">
                <a:solidFill>
                  <a:srgbClr val="89C765"/>
                </a:solidFill>
                <a:latin typeface="Gill Sans MT"/>
                <a:cs typeface="Gill Sans MT"/>
              </a:rPr>
              <a:t>d</a:t>
            </a:r>
            <a:r>
              <a:rPr sz="2950" spc="-290">
                <a:solidFill>
                  <a:srgbClr val="89C765"/>
                </a:solidFill>
                <a:latin typeface="Gill Sans MT"/>
                <a:cs typeface="Gill Sans MT"/>
              </a:rPr>
              <a:t> </a:t>
            </a:r>
            <a:r>
              <a:rPr sz="2950" spc="-95">
                <a:solidFill>
                  <a:srgbClr val="89C765"/>
                </a:solidFill>
                <a:latin typeface="Gill Sans MT"/>
                <a:cs typeface="Gill Sans MT"/>
              </a:rPr>
              <a:t>b</a:t>
            </a:r>
            <a:r>
              <a:rPr sz="2950" spc="100">
                <a:solidFill>
                  <a:srgbClr val="89C765"/>
                </a:solidFill>
                <a:latin typeface="Gill Sans MT"/>
                <a:cs typeface="Gill Sans MT"/>
              </a:rPr>
              <a:t>y  </a:t>
            </a:r>
            <a:r>
              <a:rPr sz="2950" spc="-80">
                <a:solidFill>
                  <a:srgbClr val="89C765"/>
                </a:solidFill>
                <a:latin typeface="Gill Sans MT"/>
                <a:cs typeface="Gill Sans MT"/>
              </a:rPr>
              <a:t>th</a:t>
            </a:r>
            <a:r>
              <a:rPr sz="2950" spc="-50">
                <a:solidFill>
                  <a:srgbClr val="89C765"/>
                </a:solidFill>
                <a:latin typeface="Gill Sans MT"/>
                <a:cs typeface="Gill Sans MT"/>
              </a:rPr>
              <a:t>e</a:t>
            </a:r>
            <a:r>
              <a:rPr sz="2950" spc="-290">
                <a:solidFill>
                  <a:srgbClr val="89C765"/>
                </a:solidFill>
                <a:latin typeface="Gill Sans MT"/>
                <a:cs typeface="Gill Sans MT"/>
              </a:rPr>
              <a:t> </a:t>
            </a:r>
            <a:r>
              <a:rPr sz="2950" spc="-105">
                <a:solidFill>
                  <a:srgbClr val="89C765"/>
                </a:solidFill>
                <a:latin typeface="Gill Sans MT"/>
                <a:cs typeface="Gill Sans MT"/>
              </a:rPr>
              <a:t>p</a:t>
            </a:r>
            <a:r>
              <a:rPr sz="2950" spc="-225">
                <a:solidFill>
                  <a:srgbClr val="89C765"/>
                </a:solidFill>
                <a:latin typeface="Gill Sans MT"/>
                <a:cs typeface="Gill Sans MT"/>
              </a:rPr>
              <a:t>r</a:t>
            </a:r>
            <a:r>
              <a:rPr sz="2950" spc="-285">
                <a:solidFill>
                  <a:srgbClr val="89C765"/>
                </a:solidFill>
                <a:latin typeface="Gill Sans MT"/>
                <a:cs typeface="Gill Sans MT"/>
              </a:rPr>
              <a:t>o</a:t>
            </a:r>
            <a:r>
              <a:rPr sz="2950" spc="90">
                <a:solidFill>
                  <a:srgbClr val="89C765"/>
                </a:solidFill>
                <a:latin typeface="Gill Sans MT"/>
                <a:cs typeface="Gill Sans MT"/>
              </a:rPr>
              <a:t>g</a:t>
            </a:r>
            <a:r>
              <a:rPr sz="2950" spc="-235">
                <a:solidFill>
                  <a:srgbClr val="89C765"/>
                </a:solidFill>
                <a:latin typeface="Gill Sans MT"/>
                <a:cs typeface="Gill Sans MT"/>
              </a:rPr>
              <a:t>r</a:t>
            </a:r>
            <a:r>
              <a:rPr sz="2950" spc="-45">
                <a:solidFill>
                  <a:srgbClr val="89C765"/>
                </a:solidFill>
                <a:latin typeface="Gill Sans MT"/>
                <a:cs typeface="Gill Sans MT"/>
              </a:rPr>
              <a:t>a</a:t>
            </a:r>
            <a:r>
              <a:rPr sz="2950" spc="-35">
                <a:solidFill>
                  <a:srgbClr val="89C765"/>
                </a:solidFill>
                <a:latin typeface="Gill Sans MT"/>
                <a:cs typeface="Gill Sans MT"/>
              </a:rPr>
              <a:t>m</a:t>
            </a:r>
            <a:r>
              <a:rPr sz="2950" spc="-175">
                <a:solidFill>
                  <a:srgbClr val="89C765"/>
                </a:solidFill>
                <a:latin typeface="Gill Sans MT"/>
                <a:cs typeface="Gill Sans MT"/>
              </a:rPr>
              <a:t>m</a:t>
            </a:r>
            <a:r>
              <a:rPr sz="2950" spc="-50">
                <a:solidFill>
                  <a:srgbClr val="89C765"/>
                </a:solidFill>
                <a:latin typeface="Gill Sans MT"/>
                <a:cs typeface="Gill Sans MT"/>
              </a:rPr>
              <a:t>e</a:t>
            </a:r>
            <a:endParaRPr sz="2950">
              <a:latin typeface="Gill Sans MT"/>
              <a:cs typeface="Gill Sans MT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7609934" y="6866806"/>
            <a:ext cx="100965" cy="62865"/>
          </a:xfrm>
          <a:custGeom>
            <a:avLst/>
            <a:gdLst/>
            <a:ahLst/>
            <a:cxnLst/>
            <a:rect l="l" t="t" r="r" b="b"/>
            <a:pathLst>
              <a:path w="100965" h="62865">
                <a:moveTo>
                  <a:pt x="50260" y="0"/>
                </a:moveTo>
                <a:lnTo>
                  <a:pt x="30697" y="2468"/>
                </a:lnTo>
                <a:lnTo>
                  <a:pt x="14721" y="9199"/>
                </a:lnTo>
                <a:lnTo>
                  <a:pt x="3949" y="19183"/>
                </a:lnTo>
                <a:lnTo>
                  <a:pt x="0" y="31412"/>
                </a:lnTo>
                <a:lnTo>
                  <a:pt x="3949" y="43641"/>
                </a:lnTo>
                <a:lnTo>
                  <a:pt x="14721" y="53626"/>
                </a:lnTo>
                <a:lnTo>
                  <a:pt x="30697" y="60357"/>
                </a:lnTo>
                <a:lnTo>
                  <a:pt x="50260" y="62825"/>
                </a:lnTo>
                <a:lnTo>
                  <a:pt x="69823" y="60357"/>
                </a:lnTo>
                <a:lnTo>
                  <a:pt x="85798" y="53626"/>
                </a:lnTo>
                <a:lnTo>
                  <a:pt x="96570" y="43641"/>
                </a:lnTo>
                <a:lnTo>
                  <a:pt x="100520" y="31412"/>
                </a:lnTo>
                <a:lnTo>
                  <a:pt x="96570" y="19183"/>
                </a:lnTo>
                <a:lnTo>
                  <a:pt x="85798" y="9199"/>
                </a:lnTo>
                <a:lnTo>
                  <a:pt x="69823" y="2468"/>
                </a:lnTo>
                <a:lnTo>
                  <a:pt x="50260" y="0"/>
                </a:lnTo>
                <a:close/>
              </a:path>
            </a:pathLst>
          </a:custGeom>
          <a:solidFill>
            <a:srgbClr val="6E80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39362" y="2269825"/>
            <a:ext cx="19265265" cy="48895"/>
          </a:xfrm>
          <a:custGeom>
            <a:avLst/>
            <a:gdLst/>
            <a:ahLst/>
            <a:cxnLst/>
            <a:rect l="l" t="t" r="r" b="b"/>
            <a:pathLst>
              <a:path w="19265265" h="48894">
                <a:moveTo>
                  <a:pt x="0" y="48428"/>
                </a:moveTo>
                <a:lnTo>
                  <a:pt x="19264737" y="0"/>
                </a:lnTo>
              </a:path>
            </a:pathLst>
          </a:custGeom>
          <a:ln w="251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7" name="Picture 56" descr="Text&#10;&#10;Description automatically generated">
            <a:extLst>
              <a:ext uri="{FF2B5EF4-FFF2-40B4-BE49-F238E27FC236}">
                <a16:creationId xmlns:a16="http://schemas.microsoft.com/office/drawing/2014/main" id="{01016C24-81FF-4282-994E-50C6DCE834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048" y="-7089"/>
            <a:ext cx="7181528" cy="22545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1D5E24-7C55-4D15-A258-CE1CB272F628}"/>
              </a:ext>
            </a:extLst>
          </p:cNvPr>
          <p:cNvSpPr txBox="1"/>
          <p:nvPr/>
        </p:nvSpPr>
        <p:spPr>
          <a:xfrm>
            <a:off x="6213274" y="2794000"/>
            <a:ext cx="13614400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4000" dirty="0">
                <a:solidFill>
                  <a:schemeClr val="bg1"/>
                </a:solidFill>
                <a:latin typeface="Gill Sans MT" panose="020B0502020104020203" pitchFamily="34" charset="0"/>
              </a:rPr>
              <a:t>Carbon Trust </a:t>
            </a:r>
            <a:r>
              <a:rPr lang="en-GB" sz="4000" b="1" dirty="0">
                <a:solidFill>
                  <a:schemeClr val="bg1"/>
                </a:solidFill>
                <a:latin typeface="Gill Sans MT" panose="020B0502020104020203" pitchFamily="34" charset="0"/>
              </a:rPr>
              <a:t>10% savings</a:t>
            </a:r>
            <a:r>
              <a:rPr lang="en-GB" sz="4000" dirty="0">
                <a:solidFill>
                  <a:schemeClr val="bg1"/>
                </a:solidFill>
                <a:latin typeface="Gill Sans MT" panose="020B0502020104020203" pitchFamily="34" charset="0"/>
              </a:rPr>
              <a:t>: basic energy management actions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n-GB" sz="40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4000" dirty="0">
                <a:solidFill>
                  <a:schemeClr val="bg1"/>
                </a:solidFill>
                <a:latin typeface="Gill Sans MT" panose="020B0502020104020203" pitchFamily="34" charset="0"/>
              </a:rPr>
              <a:t>Payback periods of circa </a:t>
            </a:r>
            <a:r>
              <a:rPr lang="en-GB" sz="4000" b="1" dirty="0">
                <a:solidFill>
                  <a:schemeClr val="bg1"/>
                </a:solidFill>
                <a:latin typeface="Gill Sans MT" panose="020B0502020104020203" pitchFamily="34" charset="0"/>
              </a:rPr>
              <a:t>2 years for solar PV </a:t>
            </a:r>
            <a:r>
              <a:rPr lang="en-GB" sz="4000" i="1" dirty="0">
                <a:solidFill>
                  <a:schemeClr val="bg1"/>
                </a:solidFill>
                <a:latin typeface="Gill Sans MT" panose="020B0502020104020203" pitchFamily="34" charset="0"/>
              </a:rPr>
              <a:t>(due to the current energy crisis)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n-GB" sz="4000" i="1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4000" dirty="0">
                <a:solidFill>
                  <a:schemeClr val="bg1"/>
                </a:solidFill>
                <a:latin typeface="Gill Sans MT" panose="020B0502020104020203" pitchFamily="34" charset="0"/>
              </a:rPr>
              <a:t>Helps to </a:t>
            </a:r>
            <a:r>
              <a:rPr lang="en-GB" sz="4000" b="1" dirty="0">
                <a:solidFill>
                  <a:schemeClr val="bg1"/>
                </a:solidFill>
                <a:latin typeface="Gill Sans MT" panose="020B0502020104020203" pitchFamily="34" charset="0"/>
              </a:rPr>
              <a:t>focus your investment</a:t>
            </a:r>
            <a:r>
              <a:rPr lang="en-GB" sz="4000" dirty="0">
                <a:solidFill>
                  <a:schemeClr val="bg1"/>
                </a:solidFill>
                <a:latin typeface="Gill Sans MT" panose="020B0502020104020203" pitchFamily="34" charset="0"/>
              </a:rPr>
              <a:t>: carbon/staff/money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n-GB" sz="40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4000" dirty="0">
                <a:solidFill>
                  <a:schemeClr val="bg1"/>
                </a:solidFill>
                <a:latin typeface="Gill Sans MT" panose="020B0502020104020203" pitchFamily="34" charset="0"/>
              </a:rPr>
              <a:t>Identify any </a:t>
            </a:r>
            <a:r>
              <a:rPr lang="en-GB" sz="4000" b="1" dirty="0">
                <a:solidFill>
                  <a:schemeClr val="bg1"/>
                </a:solidFill>
                <a:latin typeface="Gill Sans MT" panose="020B0502020104020203" pitchFamily="34" charset="0"/>
              </a:rPr>
              <a:t>energy wastage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n-GB" sz="4000" i="1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4000" dirty="0">
                <a:solidFill>
                  <a:schemeClr val="bg1"/>
                </a:solidFill>
                <a:latin typeface="Gill Sans MT" panose="020B0502020104020203" pitchFamily="34" charset="0"/>
              </a:rPr>
              <a:t>Builds an internal </a:t>
            </a:r>
            <a:r>
              <a:rPr lang="en-GB" sz="4000" b="1" dirty="0">
                <a:solidFill>
                  <a:schemeClr val="bg1"/>
                </a:solidFill>
                <a:latin typeface="Gill Sans MT" panose="020B0502020104020203" pitchFamily="34" charset="0"/>
              </a:rPr>
              <a:t>business case</a:t>
            </a:r>
          </a:p>
          <a:p>
            <a:endParaRPr lang="en-GB" sz="4000" i="1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endParaRPr lang="en-GB" sz="40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endParaRPr lang="en-GB" sz="40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endParaRPr lang="en-GB" sz="4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6" name="object 21">
            <a:extLst>
              <a:ext uri="{FF2B5EF4-FFF2-40B4-BE49-F238E27FC236}">
                <a16:creationId xmlns:a16="http://schemas.microsoft.com/office/drawing/2014/main" id="{9F529C36-00D2-4BBF-96B8-E132EC407809}"/>
              </a:ext>
            </a:extLst>
          </p:cNvPr>
          <p:cNvSpPr txBox="1">
            <a:spLocks/>
          </p:cNvSpPr>
          <p:nvPr/>
        </p:nvSpPr>
        <p:spPr>
          <a:xfrm>
            <a:off x="471070" y="517805"/>
            <a:ext cx="11898029" cy="1443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GB" sz="9300" b="1" kern="0" spc="-300" dirty="0">
                <a:solidFill>
                  <a:schemeClr val="bg1"/>
                </a:solidFill>
                <a:latin typeface="Trebuchet MS" panose="020B0603020202020204" pitchFamily="34" charset="0"/>
              </a:rPr>
              <a:t>Energy audit benefits</a:t>
            </a:r>
          </a:p>
        </p:txBody>
      </p:sp>
    </p:spTree>
    <p:extLst>
      <p:ext uri="{BB962C8B-B14F-4D97-AF65-F5344CB8AC3E}">
        <p14:creationId xmlns:p14="http://schemas.microsoft.com/office/powerpoint/2010/main" val="1429014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</TotalTime>
  <Words>726</Words>
  <Application>Microsoft Office PowerPoint</Application>
  <PresentationFormat>Custom</PresentationFormat>
  <Paragraphs>131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-apple-system</vt:lpstr>
      <vt:lpstr>Arial</vt:lpstr>
      <vt:lpstr>Calibri</vt:lpstr>
      <vt:lpstr>Century Gothic</vt:lpstr>
      <vt:lpstr>Conduit</vt:lpstr>
      <vt:lpstr>Gill Sans MT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GBP support </vt:lpstr>
      <vt:lpstr>PowerPoint Presentation</vt:lpstr>
      <vt:lpstr>Energy audit process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McCullagh, Bernadette</dc:creator>
  <cp:lastModifiedBy>McCullagh, Bernadette</cp:lastModifiedBy>
  <cp:revision>2</cp:revision>
  <dcterms:created xsi:type="dcterms:W3CDTF">2022-06-08T15:58:48Z</dcterms:created>
  <dcterms:modified xsi:type="dcterms:W3CDTF">2022-09-12T10:51:40Z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2022-06-08T00:00:00Z</vt:filetime>
  </property>
  <property fmtid="{D5CDD505-2E9C-101B-9397-08002B2CF9AE}" pid="3" name="Creator">
    <vt:lpwstr>Adobe InDesign 16.4 (Macintosh)</vt:lpwstr>
  </property>
  <property fmtid="{D5CDD505-2E9C-101B-9397-08002B2CF9AE}" pid="4" name="LastSaved">
    <vt:filetime>2022-06-08T00:00:00Z</vt:filetime>
  </property>
</Properties>
</file>