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35.jpg" ContentType="image/jpg"/>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68" r:id="rId1"/>
    <p:sldMasterId id="2147485004" r:id="rId2"/>
    <p:sldMasterId id="2147485037" r:id="rId3"/>
    <p:sldMasterId id="2147485044" r:id="rId4"/>
    <p:sldMasterId id="2147485055" r:id="rId5"/>
    <p:sldMasterId id="2147485093" r:id="rId6"/>
    <p:sldMasterId id="2147484005" r:id="rId7"/>
    <p:sldMasterId id="2147485125" r:id="rId8"/>
    <p:sldMasterId id="2147485133" r:id="rId9"/>
    <p:sldMasterId id="2147483648" r:id="rId10"/>
  </p:sldMasterIdLst>
  <p:notesMasterIdLst>
    <p:notesMasterId r:id="rId77"/>
  </p:notesMasterIdLst>
  <p:sldIdLst>
    <p:sldId id="265" r:id="rId11"/>
    <p:sldId id="266" r:id="rId12"/>
    <p:sldId id="286" r:id="rId13"/>
    <p:sldId id="604" r:id="rId14"/>
    <p:sldId id="605" r:id="rId15"/>
    <p:sldId id="606" r:id="rId16"/>
    <p:sldId id="607" r:id="rId17"/>
    <p:sldId id="608" r:id="rId18"/>
    <p:sldId id="609" r:id="rId19"/>
    <p:sldId id="610" r:id="rId20"/>
    <p:sldId id="611" r:id="rId21"/>
    <p:sldId id="612" r:id="rId22"/>
    <p:sldId id="613" r:id="rId23"/>
    <p:sldId id="614" r:id="rId24"/>
    <p:sldId id="615" r:id="rId25"/>
    <p:sldId id="616" r:id="rId26"/>
    <p:sldId id="617" r:id="rId27"/>
    <p:sldId id="618" r:id="rId28"/>
    <p:sldId id="619" r:id="rId29"/>
    <p:sldId id="620" r:id="rId30"/>
    <p:sldId id="621" r:id="rId31"/>
    <p:sldId id="622" r:id="rId32"/>
    <p:sldId id="623" r:id="rId33"/>
    <p:sldId id="624" r:id="rId34"/>
    <p:sldId id="625" r:id="rId35"/>
    <p:sldId id="626" r:id="rId36"/>
    <p:sldId id="627" r:id="rId37"/>
    <p:sldId id="628" r:id="rId38"/>
    <p:sldId id="629" r:id="rId39"/>
    <p:sldId id="630" r:id="rId40"/>
    <p:sldId id="631" r:id="rId41"/>
    <p:sldId id="632" r:id="rId42"/>
    <p:sldId id="633" r:id="rId43"/>
    <p:sldId id="634" r:id="rId44"/>
    <p:sldId id="601" r:id="rId45"/>
    <p:sldId id="414" r:id="rId46"/>
    <p:sldId id="648" r:id="rId47"/>
    <p:sldId id="649" r:id="rId48"/>
    <p:sldId id="650" r:id="rId49"/>
    <p:sldId id="651" r:id="rId50"/>
    <p:sldId id="652" r:id="rId51"/>
    <p:sldId id="653" r:id="rId52"/>
    <p:sldId id="654" r:id="rId53"/>
    <p:sldId id="655" r:id="rId54"/>
    <p:sldId id="656" r:id="rId55"/>
    <p:sldId id="657" r:id="rId56"/>
    <p:sldId id="658" r:id="rId57"/>
    <p:sldId id="659" r:id="rId58"/>
    <p:sldId id="660" r:id="rId59"/>
    <p:sldId id="603" r:id="rId60"/>
    <p:sldId id="430" r:id="rId61"/>
    <p:sldId id="647" r:id="rId62"/>
    <p:sldId id="661" r:id="rId63"/>
    <p:sldId id="662" r:id="rId64"/>
    <p:sldId id="663" r:id="rId65"/>
    <p:sldId id="664" r:id="rId66"/>
    <p:sldId id="665" r:id="rId67"/>
    <p:sldId id="666" r:id="rId68"/>
    <p:sldId id="667" r:id="rId69"/>
    <p:sldId id="668" r:id="rId70"/>
    <p:sldId id="669" r:id="rId71"/>
    <p:sldId id="670" r:id="rId72"/>
    <p:sldId id="671" r:id="rId73"/>
    <p:sldId id="602" r:id="rId74"/>
    <p:sldId id="544" r:id="rId75"/>
    <p:sldId id="34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48" y="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iagrams/_rels/data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6" Type="http://schemas.openxmlformats.org/officeDocument/2006/relationships/image" Target="../media/image61.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6" Type="http://schemas.openxmlformats.org/officeDocument/2006/relationships/image" Target="../media/image61.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90F46-D775-4F4F-8692-BADED5861AD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253A621-40A7-466D-B7B2-C7DAEC4E8147}">
      <dgm:prSet/>
      <dgm:spPr/>
      <dgm:t>
        <a:bodyPr/>
        <a:lstStyle/>
        <a:p>
          <a:pPr>
            <a:lnSpc>
              <a:spcPct val="100000"/>
            </a:lnSpc>
          </a:pPr>
          <a:r>
            <a:rPr lang="en-US" b="1"/>
            <a:t>Turn off non-essential lighting/equipment</a:t>
          </a:r>
          <a:endParaRPr lang="en-US"/>
        </a:p>
      </dgm:t>
    </dgm:pt>
    <dgm:pt modelId="{11F69311-991E-4F47-BEA9-6C10E5F197F7}" type="parTrans" cxnId="{C67802A9-A30B-40DE-8B5F-0589ACE468B5}">
      <dgm:prSet/>
      <dgm:spPr/>
      <dgm:t>
        <a:bodyPr/>
        <a:lstStyle/>
        <a:p>
          <a:endParaRPr lang="en-US"/>
        </a:p>
      </dgm:t>
    </dgm:pt>
    <dgm:pt modelId="{B429486E-E73E-4F82-891E-8DE262A60B66}" type="sibTrans" cxnId="{C67802A9-A30B-40DE-8B5F-0589ACE468B5}">
      <dgm:prSet/>
      <dgm:spPr/>
      <dgm:t>
        <a:bodyPr/>
        <a:lstStyle/>
        <a:p>
          <a:endParaRPr lang="en-US"/>
        </a:p>
      </dgm:t>
    </dgm:pt>
    <dgm:pt modelId="{458DD2ED-A0C7-4752-8CCC-BA191AE746CE}">
      <dgm:prSet/>
      <dgm:spPr/>
      <dgm:t>
        <a:bodyPr/>
        <a:lstStyle/>
        <a:p>
          <a:pPr>
            <a:lnSpc>
              <a:spcPct val="100000"/>
            </a:lnSpc>
          </a:pPr>
          <a:r>
            <a:rPr lang="en-US" b="1" dirty="0"/>
            <a:t>Replace lighting with LEDs &amp; add PIRs</a:t>
          </a:r>
          <a:endParaRPr lang="en-US" dirty="0"/>
        </a:p>
      </dgm:t>
    </dgm:pt>
    <dgm:pt modelId="{0783784F-A671-4B76-B126-773A3D9CDB8C}" type="parTrans" cxnId="{2425067D-6887-40AC-ACB5-50259AB98C6D}">
      <dgm:prSet/>
      <dgm:spPr/>
      <dgm:t>
        <a:bodyPr/>
        <a:lstStyle/>
        <a:p>
          <a:endParaRPr lang="en-US"/>
        </a:p>
      </dgm:t>
    </dgm:pt>
    <dgm:pt modelId="{371BDD9A-ADE6-427E-A00F-44E2AEB36D45}" type="sibTrans" cxnId="{2425067D-6887-40AC-ACB5-50259AB98C6D}">
      <dgm:prSet/>
      <dgm:spPr/>
      <dgm:t>
        <a:bodyPr/>
        <a:lstStyle/>
        <a:p>
          <a:endParaRPr lang="en-US"/>
        </a:p>
      </dgm:t>
    </dgm:pt>
    <dgm:pt modelId="{9C45AE6A-A6B0-4DE8-9F4D-051C4A7AFBD5}">
      <dgm:prSet/>
      <dgm:spPr/>
      <dgm:t>
        <a:bodyPr/>
        <a:lstStyle/>
        <a:p>
          <a:pPr>
            <a:lnSpc>
              <a:spcPct val="100000"/>
            </a:lnSpc>
          </a:pPr>
          <a:r>
            <a:rPr lang="en-US" b="1"/>
            <a:t>Set timers correctly OOH</a:t>
          </a:r>
          <a:endParaRPr lang="en-US"/>
        </a:p>
      </dgm:t>
    </dgm:pt>
    <dgm:pt modelId="{FC18A43E-CA92-4576-8826-27982E4D57A6}" type="parTrans" cxnId="{D74BDF0B-0EE6-4062-A1C1-CB069200BCBF}">
      <dgm:prSet/>
      <dgm:spPr/>
      <dgm:t>
        <a:bodyPr/>
        <a:lstStyle/>
        <a:p>
          <a:endParaRPr lang="en-US"/>
        </a:p>
      </dgm:t>
    </dgm:pt>
    <dgm:pt modelId="{A93FEC1E-2788-4B9F-BCE9-5CF154F36E43}" type="sibTrans" cxnId="{D74BDF0B-0EE6-4062-A1C1-CB069200BCBF}">
      <dgm:prSet/>
      <dgm:spPr/>
      <dgm:t>
        <a:bodyPr/>
        <a:lstStyle/>
        <a:p>
          <a:endParaRPr lang="en-US"/>
        </a:p>
      </dgm:t>
    </dgm:pt>
    <dgm:pt modelId="{E02A786C-12A5-42E6-B6A7-4D4F6BEFD129}">
      <dgm:prSet/>
      <dgm:spPr/>
      <dgm:t>
        <a:bodyPr/>
        <a:lstStyle/>
        <a:p>
          <a:pPr>
            <a:lnSpc>
              <a:spcPct val="100000"/>
            </a:lnSpc>
          </a:pPr>
          <a:r>
            <a:rPr lang="en-US" b="1" dirty="0"/>
            <a:t>Add a heat exchanger to reduce waste heat</a:t>
          </a:r>
          <a:endParaRPr lang="en-US" dirty="0"/>
        </a:p>
      </dgm:t>
    </dgm:pt>
    <dgm:pt modelId="{0A4A0B78-4FC9-4DCE-9766-53933EC7440D}" type="parTrans" cxnId="{E8BF7673-BCB4-41B3-BD19-C845FA6FC73A}">
      <dgm:prSet/>
      <dgm:spPr/>
      <dgm:t>
        <a:bodyPr/>
        <a:lstStyle/>
        <a:p>
          <a:endParaRPr lang="en-US"/>
        </a:p>
      </dgm:t>
    </dgm:pt>
    <dgm:pt modelId="{FCA335D9-59A8-4D0F-B222-1AF90746454F}" type="sibTrans" cxnId="{E8BF7673-BCB4-41B3-BD19-C845FA6FC73A}">
      <dgm:prSet/>
      <dgm:spPr/>
      <dgm:t>
        <a:bodyPr/>
        <a:lstStyle/>
        <a:p>
          <a:endParaRPr lang="en-US"/>
        </a:p>
      </dgm:t>
    </dgm:pt>
    <dgm:pt modelId="{9AE6BBB8-0DD5-45B3-9001-8339A386F83D}">
      <dgm:prSet/>
      <dgm:spPr/>
      <dgm:t>
        <a:bodyPr/>
        <a:lstStyle/>
        <a:p>
          <a:pPr>
            <a:lnSpc>
              <a:spcPct val="100000"/>
            </a:lnSpc>
          </a:pPr>
          <a:r>
            <a:rPr lang="en-GB" b="1"/>
            <a:t>Swap kettles for instant hot water taps</a:t>
          </a:r>
          <a:endParaRPr lang="en-US"/>
        </a:p>
      </dgm:t>
    </dgm:pt>
    <dgm:pt modelId="{6A52348F-DACB-44E0-858E-C99BFE9B68F1}" type="parTrans" cxnId="{F67035BC-F1CA-4ED4-B0C2-B7372FD941FC}">
      <dgm:prSet/>
      <dgm:spPr/>
      <dgm:t>
        <a:bodyPr/>
        <a:lstStyle/>
        <a:p>
          <a:endParaRPr lang="en-US"/>
        </a:p>
      </dgm:t>
    </dgm:pt>
    <dgm:pt modelId="{6A1E1464-A015-4B23-9A1A-9DB333854512}" type="sibTrans" cxnId="{F67035BC-F1CA-4ED4-B0C2-B7372FD941FC}">
      <dgm:prSet/>
      <dgm:spPr/>
      <dgm:t>
        <a:bodyPr/>
        <a:lstStyle/>
        <a:p>
          <a:endParaRPr lang="en-US"/>
        </a:p>
      </dgm:t>
    </dgm:pt>
    <dgm:pt modelId="{56D18F66-C8DC-46DC-90E1-94FAD3575DB5}">
      <dgm:prSet/>
      <dgm:spPr/>
      <dgm:t>
        <a:bodyPr/>
        <a:lstStyle/>
        <a:p>
          <a:pPr>
            <a:lnSpc>
              <a:spcPct val="100000"/>
            </a:lnSpc>
          </a:pPr>
          <a:r>
            <a:rPr lang="en-GB" b="1" dirty="0"/>
            <a:t>Add Power Factor Correction</a:t>
          </a:r>
          <a:endParaRPr lang="en-US" dirty="0"/>
        </a:p>
      </dgm:t>
    </dgm:pt>
    <dgm:pt modelId="{B871F1DB-DC64-4D52-AE5D-73756889E337}" type="parTrans" cxnId="{5A240B72-D4B7-40CC-BEDF-88721C728BB7}">
      <dgm:prSet/>
      <dgm:spPr/>
      <dgm:t>
        <a:bodyPr/>
        <a:lstStyle/>
        <a:p>
          <a:endParaRPr lang="en-US"/>
        </a:p>
      </dgm:t>
    </dgm:pt>
    <dgm:pt modelId="{C68F3740-C6D9-4DC9-AE85-5DC452FD6080}" type="sibTrans" cxnId="{5A240B72-D4B7-40CC-BEDF-88721C728BB7}">
      <dgm:prSet/>
      <dgm:spPr/>
      <dgm:t>
        <a:bodyPr/>
        <a:lstStyle/>
        <a:p>
          <a:endParaRPr lang="en-US"/>
        </a:p>
      </dgm:t>
    </dgm:pt>
    <dgm:pt modelId="{C71668D2-19B6-46AF-AFEA-19BDD35E67D3}">
      <dgm:prSet/>
      <dgm:spPr/>
      <dgm:t>
        <a:bodyPr/>
        <a:lstStyle/>
        <a:p>
          <a:pPr>
            <a:lnSpc>
              <a:spcPct val="100000"/>
            </a:lnSpc>
          </a:pPr>
          <a:r>
            <a:rPr lang="en-GB" b="1" dirty="0">
              <a:solidFill>
                <a:schemeClr val="accent5">
                  <a:lumMod val="75000"/>
                </a:schemeClr>
              </a:solidFill>
            </a:rPr>
            <a:t>Ask for a smart meter/energy audit</a:t>
          </a:r>
          <a:endParaRPr lang="en-US" dirty="0">
            <a:solidFill>
              <a:schemeClr val="accent5">
                <a:lumMod val="75000"/>
              </a:schemeClr>
            </a:solidFill>
          </a:endParaRPr>
        </a:p>
      </dgm:t>
    </dgm:pt>
    <dgm:pt modelId="{8831C4D5-A05A-43CA-98BE-FAC9E543E16C}" type="parTrans" cxnId="{73BF87A5-5CAF-450B-A0AF-1995BFB8A89F}">
      <dgm:prSet/>
      <dgm:spPr/>
      <dgm:t>
        <a:bodyPr/>
        <a:lstStyle/>
        <a:p>
          <a:endParaRPr lang="en-US"/>
        </a:p>
      </dgm:t>
    </dgm:pt>
    <dgm:pt modelId="{07B00F34-A9DE-4A42-A282-5E22366020EE}" type="sibTrans" cxnId="{73BF87A5-5CAF-450B-A0AF-1995BFB8A89F}">
      <dgm:prSet/>
      <dgm:spPr/>
      <dgm:t>
        <a:bodyPr/>
        <a:lstStyle/>
        <a:p>
          <a:endParaRPr lang="en-US"/>
        </a:p>
      </dgm:t>
    </dgm:pt>
    <dgm:pt modelId="{CA5B6D97-B6C2-451B-9764-B480F317B4BB}">
      <dgm:prSet/>
      <dgm:spPr/>
      <dgm:t>
        <a:bodyPr/>
        <a:lstStyle/>
        <a:p>
          <a:pPr>
            <a:lnSpc>
              <a:spcPct val="100000"/>
            </a:lnSpc>
          </a:pPr>
          <a:r>
            <a:rPr lang="en-US" b="1"/>
            <a:t>Add VSD to air compressor(s)</a:t>
          </a:r>
        </a:p>
      </dgm:t>
    </dgm:pt>
    <dgm:pt modelId="{89C0723C-D615-472C-98C3-80210985F736}" type="parTrans" cxnId="{E6FCA5B7-F622-47AF-B45D-55D09CF64AA6}">
      <dgm:prSet/>
      <dgm:spPr/>
      <dgm:t>
        <a:bodyPr/>
        <a:lstStyle/>
        <a:p>
          <a:endParaRPr lang="en-GB"/>
        </a:p>
      </dgm:t>
    </dgm:pt>
    <dgm:pt modelId="{C5BBF026-B7A4-4387-9D0B-8F7F8812A56F}" type="sibTrans" cxnId="{E6FCA5B7-F622-47AF-B45D-55D09CF64AA6}">
      <dgm:prSet/>
      <dgm:spPr/>
      <dgm:t>
        <a:bodyPr/>
        <a:lstStyle/>
        <a:p>
          <a:endParaRPr lang="en-GB"/>
        </a:p>
      </dgm:t>
    </dgm:pt>
    <dgm:pt modelId="{CECD7223-80F2-4C8F-BA28-49D45F66BC50}" type="pres">
      <dgm:prSet presAssocID="{4CA90F46-D775-4F4F-8692-BADED5861ADC}" presName="root" presStyleCnt="0">
        <dgm:presLayoutVars>
          <dgm:dir/>
          <dgm:resizeHandles val="exact"/>
        </dgm:presLayoutVars>
      </dgm:prSet>
      <dgm:spPr/>
    </dgm:pt>
    <dgm:pt modelId="{5D8735F8-AAFB-4601-BC50-F2C925A5743E}" type="pres">
      <dgm:prSet presAssocID="{5253A621-40A7-466D-B7B2-C7DAEC4E8147}" presName="compNode" presStyleCnt="0"/>
      <dgm:spPr/>
    </dgm:pt>
    <dgm:pt modelId="{2EE6C986-1617-4117-B05E-3529E5BB6860}" type="pres">
      <dgm:prSet presAssocID="{5253A621-40A7-466D-B7B2-C7DAEC4E8147}"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ower with solid fill"/>
        </a:ext>
      </dgm:extLst>
    </dgm:pt>
    <dgm:pt modelId="{663323BA-6452-48AB-85B5-EE078EBAC98E}" type="pres">
      <dgm:prSet presAssocID="{5253A621-40A7-466D-B7B2-C7DAEC4E8147}" presName="spaceRect" presStyleCnt="0"/>
      <dgm:spPr/>
    </dgm:pt>
    <dgm:pt modelId="{ACAC648D-D69C-4AD2-969A-D2467AE397E3}" type="pres">
      <dgm:prSet presAssocID="{5253A621-40A7-466D-B7B2-C7DAEC4E8147}" presName="textRect" presStyleLbl="revTx" presStyleIdx="0" presStyleCnt="8">
        <dgm:presLayoutVars>
          <dgm:chMax val="1"/>
          <dgm:chPref val="1"/>
        </dgm:presLayoutVars>
      </dgm:prSet>
      <dgm:spPr/>
    </dgm:pt>
    <dgm:pt modelId="{44C122B8-D7AB-4E25-8DA0-13A79DFBF036}" type="pres">
      <dgm:prSet presAssocID="{B429486E-E73E-4F82-891E-8DE262A60B66}" presName="sibTrans" presStyleCnt="0"/>
      <dgm:spPr/>
    </dgm:pt>
    <dgm:pt modelId="{8DC20444-3FAF-4514-B1CB-DFA14B7C16B7}" type="pres">
      <dgm:prSet presAssocID="{458DD2ED-A0C7-4752-8CCC-BA191AE746CE}" presName="compNode" presStyleCnt="0"/>
      <dgm:spPr/>
    </dgm:pt>
    <dgm:pt modelId="{48DAA9E3-47CE-4834-B6D8-A0943696F78F}" type="pres">
      <dgm:prSet presAssocID="{458DD2ED-A0C7-4752-8CCC-BA191AE746CE}"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7221315D-950A-4FEA-8AF5-8FEF681EB502}" type="pres">
      <dgm:prSet presAssocID="{458DD2ED-A0C7-4752-8CCC-BA191AE746CE}" presName="spaceRect" presStyleCnt="0"/>
      <dgm:spPr/>
    </dgm:pt>
    <dgm:pt modelId="{E7DF22C2-7E85-4766-94B7-034FF9235DAC}" type="pres">
      <dgm:prSet presAssocID="{458DD2ED-A0C7-4752-8CCC-BA191AE746CE}" presName="textRect" presStyleLbl="revTx" presStyleIdx="1" presStyleCnt="8">
        <dgm:presLayoutVars>
          <dgm:chMax val="1"/>
          <dgm:chPref val="1"/>
        </dgm:presLayoutVars>
      </dgm:prSet>
      <dgm:spPr/>
    </dgm:pt>
    <dgm:pt modelId="{C0C8CD7C-5A92-4D75-A4BC-EB79CC466528}" type="pres">
      <dgm:prSet presAssocID="{371BDD9A-ADE6-427E-A00F-44E2AEB36D45}" presName="sibTrans" presStyleCnt="0"/>
      <dgm:spPr/>
    </dgm:pt>
    <dgm:pt modelId="{6BA6C8B1-40FC-4A65-A058-1E5FBC97CA41}" type="pres">
      <dgm:prSet presAssocID="{9C45AE6A-A6B0-4DE8-9F4D-051C4A7AFBD5}" presName="compNode" presStyleCnt="0"/>
      <dgm:spPr/>
    </dgm:pt>
    <dgm:pt modelId="{2F37F2E8-B10F-4413-ADFA-445307D7B8B1}" type="pres">
      <dgm:prSet presAssocID="{9C45AE6A-A6B0-4DE8-9F4D-051C4A7AFBD5}"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AB274D5D-2F9E-4AD3-A906-3A6CCE1304D5}" type="pres">
      <dgm:prSet presAssocID="{9C45AE6A-A6B0-4DE8-9F4D-051C4A7AFBD5}" presName="spaceRect" presStyleCnt="0"/>
      <dgm:spPr/>
    </dgm:pt>
    <dgm:pt modelId="{CEA5370F-0DE3-4600-825A-64FC202A014B}" type="pres">
      <dgm:prSet presAssocID="{9C45AE6A-A6B0-4DE8-9F4D-051C4A7AFBD5}" presName="textRect" presStyleLbl="revTx" presStyleIdx="2" presStyleCnt="8">
        <dgm:presLayoutVars>
          <dgm:chMax val="1"/>
          <dgm:chPref val="1"/>
        </dgm:presLayoutVars>
      </dgm:prSet>
      <dgm:spPr/>
    </dgm:pt>
    <dgm:pt modelId="{25287094-1922-4E74-943C-099F4EC586F6}" type="pres">
      <dgm:prSet presAssocID="{A93FEC1E-2788-4B9F-BCE9-5CF154F36E43}" presName="sibTrans" presStyleCnt="0"/>
      <dgm:spPr/>
    </dgm:pt>
    <dgm:pt modelId="{77D1650A-48BA-4CEE-B9D0-F83F9709C0D7}" type="pres">
      <dgm:prSet presAssocID="{E02A786C-12A5-42E6-B6A7-4D4F6BEFD129}" presName="compNode" presStyleCnt="0"/>
      <dgm:spPr/>
    </dgm:pt>
    <dgm:pt modelId="{2ED86B19-5C86-4441-A3D6-E6B6C3EF1E93}" type="pres">
      <dgm:prSet presAssocID="{E02A786C-12A5-42E6-B6A7-4D4F6BEFD129}"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igh temperature with solid fill"/>
        </a:ext>
      </dgm:extLst>
    </dgm:pt>
    <dgm:pt modelId="{7ADD72A9-1B39-4B05-982C-E5A93F8165F2}" type="pres">
      <dgm:prSet presAssocID="{E02A786C-12A5-42E6-B6A7-4D4F6BEFD129}" presName="spaceRect" presStyleCnt="0"/>
      <dgm:spPr/>
    </dgm:pt>
    <dgm:pt modelId="{FB026176-2B5C-4DF6-B19F-A25F4A3A477B}" type="pres">
      <dgm:prSet presAssocID="{E02A786C-12A5-42E6-B6A7-4D4F6BEFD129}" presName="textRect" presStyleLbl="revTx" presStyleIdx="3" presStyleCnt="8">
        <dgm:presLayoutVars>
          <dgm:chMax val="1"/>
          <dgm:chPref val="1"/>
        </dgm:presLayoutVars>
      </dgm:prSet>
      <dgm:spPr/>
    </dgm:pt>
    <dgm:pt modelId="{41C535DE-D9D1-4E3A-87E7-2BBC4013E1DE}" type="pres">
      <dgm:prSet presAssocID="{FCA335D9-59A8-4D0F-B222-1AF90746454F}" presName="sibTrans" presStyleCnt="0"/>
      <dgm:spPr/>
    </dgm:pt>
    <dgm:pt modelId="{26549A81-9FD3-4821-9946-373562FA2442}" type="pres">
      <dgm:prSet presAssocID="{CA5B6D97-B6C2-451B-9764-B480F317B4BB}" presName="compNode" presStyleCnt="0"/>
      <dgm:spPr/>
    </dgm:pt>
    <dgm:pt modelId="{9693A350-4C1E-41B0-8B9A-CB6A7D50D7E2}" type="pres">
      <dgm:prSet presAssocID="{CA5B6D97-B6C2-451B-9764-B480F317B4B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rtbeat"/>
        </a:ext>
      </dgm:extLst>
    </dgm:pt>
    <dgm:pt modelId="{BE11738E-8B54-4A4A-9FF8-E9876C8F3B31}" type="pres">
      <dgm:prSet presAssocID="{CA5B6D97-B6C2-451B-9764-B480F317B4BB}" presName="spaceRect" presStyleCnt="0"/>
      <dgm:spPr/>
    </dgm:pt>
    <dgm:pt modelId="{ABD89443-AB66-4A78-8C1C-099DFC06A4A5}" type="pres">
      <dgm:prSet presAssocID="{CA5B6D97-B6C2-451B-9764-B480F317B4BB}" presName="textRect" presStyleLbl="revTx" presStyleIdx="4" presStyleCnt="8">
        <dgm:presLayoutVars>
          <dgm:chMax val="1"/>
          <dgm:chPref val="1"/>
        </dgm:presLayoutVars>
      </dgm:prSet>
      <dgm:spPr/>
    </dgm:pt>
    <dgm:pt modelId="{AA493F7B-E5F6-43C9-A467-D100412F8FA9}" type="pres">
      <dgm:prSet presAssocID="{C5BBF026-B7A4-4387-9D0B-8F7F8812A56F}" presName="sibTrans" presStyleCnt="0"/>
      <dgm:spPr/>
    </dgm:pt>
    <dgm:pt modelId="{8E8A07AC-48AC-4668-977C-AA7C1A34F9F1}" type="pres">
      <dgm:prSet presAssocID="{9AE6BBB8-0DD5-45B3-9001-8339A386F83D}" presName="compNode" presStyleCnt="0"/>
      <dgm:spPr/>
    </dgm:pt>
    <dgm:pt modelId="{44A43E49-2786-49F4-A31B-CC6C6235E7FA}" type="pres">
      <dgm:prSet presAssocID="{9AE6BBB8-0DD5-45B3-9001-8339A386F83D}"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Water"/>
        </a:ext>
      </dgm:extLst>
    </dgm:pt>
    <dgm:pt modelId="{BE9D7BB9-9E5C-4EB2-A8F2-290745EB8010}" type="pres">
      <dgm:prSet presAssocID="{9AE6BBB8-0DD5-45B3-9001-8339A386F83D}" presName="spaceRect" presStyleCnt="0"/>
      <dgm:spPr/>
    </dgm:pt>
    <dgm:pt modelId="{199B3C97-C26A-4891-BED7-FC87A1374045}" type="pres">
      <dgm:prSet presAssocID="{9AE6BBB8-0DD5-45B3-9001-8339A386F83D}" presName="textRect" presStyleLbl="revTx" presStyleIdx="5" presStyleCnt="8">
        <dgm:presLayoutVars>
          <dgm:chMax val="1"/>
          <dgm:chPref val="1"/>
        </dgm:presLayoutVars>
      </dgm:prSet>
      <dgm:spPr/>
    </dgm:pt>
    <dgm:pt modelId="{D777CB7D-E59D-4A9F-9E6F-8D0EBFEE8E75}" type="pres">
      <dgm:prSet presAssocID="{6A1E1464-A015-4B23-9A1A-9DB333854512}" presName="sibTrans" presStyleCnt="0"/>
      <dgm:spPr/>
    </dgm:pt>
    <dgm:pt modelId="{0BB851B0-B3F9-47E8-ACE0-A9A2B8551211}" type="pres">
      <dgm:prSet presAssocID="{56D18F66-C8DC-46DC-90E1-94FAD3575DB5}" presName="compNode" presStyleCnt="0"/>
      <dgm:spPr/>
    </dgm:pt>
    <dgm:pt modelId="{D6102966-76B9-41E5-831C-4D96F618BE91}" type="pres">
      <dgm:prSet presAssocID="{56D18F66-C8DC-46DC-90E1-94FAD3575DB5}"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High voltage outline"/>
        </a:ext>
      </dgm:extLst>
    </dgm:pt>
    <dgm:pt modelId="{59DF2A38-9F7D-4EC9-ADC8-5FCCAB303F71}" type="pres">
      <dgm:prSet presAssocID="{56D18F66-C8DC-46DC-90E1-94FAD3575DB5}" presName="spaceRect" presStyleCnt="0"/>
      <dgm:spPr/>
    </dgm:pt>
    <dgm:pt modelId="{1BFBF0F5-2EE9-4950-8E7E-5D5AE4F0DC0D}" type="pres">
      <dgm:prSet presAssocID="{56D18F66-C8DC-46DC-90E1-94FAD3575DB5}" presName="textRect" presStyleLbl="revTx" presStyleIdx="6" presStyleCnt="8">
        <dgm:presLayoutVars>
          <dgm:chMax val="1"/>
          <dgm:chPref val="1"/>
        </dgm:presLayoutVars>
      </dgm:prSet>
      <dgm:spPr/>
    </dgm:pt>
    <dgm:pt modelId="{C176A3D2-6AC9-491A-8CD1-74AD3BB1C9A6}" type="pres">
      <dgm:prSet presAssocID="{C68F3740-C6D9-4DC9-AE85-5DC452FD6080}" presName="sibTrans" presStyleCnt="0"/>
      <dgm:spPr/>
    </dgm:pt>
    <dgm:pt modelId="{11E4E8E9-5753-46B5-8921-1C2BBF0D9ABC}" type="pres">
      <dgm:prSet presAssocID="{C71668D2-19B6-46AF-AFEA-19BDD35E67D3}" presName="compNode" presStyleCnt="0"/>
      <dgm:spPr/>
    </dgm:pt>
    <dgm:pt modelId="{FA78AD0C-4C0C-44E9-956F-C31FCA378C1F}" type="pres">
      <dgm:prSet presAssocID="{C71668D2-19B6-46AF-AFEA-19BDD35E67D3}"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lipboard Mixed with solid fill"/>
        </a:ext>
      </dgm:extLst>
    </dgm:pt>
    <dgm:pt modelId="{65B3C136-9145-451A-9507-931C42A463D8}" type="pres">
      <dgm:prSet presAssocID="{C71668D2-19B6-46AF-AFEA-19BDD35E67D3}" presName="spaceRect" presStyleCnt="0"/>
      <dgm:spPr/>
    </dgm:pt>
    <dgm:pt modelId="{C386028B-A5F9-41A9-8513-526D115509D0}" type="pres">
      <dgm:prSet presAssocID="{C71668D2-19B6-46AF-AFEA-19BDD35E67D3}" presName="textRect" presStyleLbl="revTx" presStyleIdx="7" presStyleCnt="8">
        <dgm:presLayoutVars>
          <dgm:chMax val="1"/>
          <dgm:chPref val="1"/>
        </dgm:presLayoutVars>
      </dgm:prSet>
      <dgm:spPr/>
    </dgm:pt>
  </dgm:ptLst>
  <dgm:cxnLst>
    <dgm:cxn modelId="{D74BDF0B-0EE6-4062-A1C1-CB069200BCBF}" srcId="{4CA90F46-D775-4F4F-8692-BADED5861ADC}" destId="{9C45AE6A-A6B0-4DE8-9F4D-051C4A7AFBD5}" srcOrd="2" destOrd="0" parTransId="{FC18A43E-CA92-4576-8826-27982E4D57A6}" sibTransId="{A93FEC1E-2788-4B9F-BCE9-5CF154F36E43}"/>
    <dgm:cxn modelId="{0229F70E-9061-4B62-ADED-A7A10C44460D}" type="presOf" srcId="{56D18F66-C8DC-46DC-90E1-94FAD3575DB5}" destId="{1BFBF0F5-2EE9-4950-8E7E-5D5AE4F0DC0D}" srcOrd="0" destOrd="0" presId="urn:microsoft.com/office/officeart/2018/2/layout/IconLabelList"/>
    <dgm:cxn modelId="{5194211B-944B-4F5A-96FD-193192AC5F90}" type="presOf" srcId="{C71668D2-19B6-46AF-AFEA-19BDD35E67D3}" destId="{C386028B-A5F9-41A9-8513-526D115509D0}" srcOrd="0" destOrd="0" presId="urn:microsoft.com/office/officeart/2018/2/layout/IconLabelList"/>
    <dgm:cxn modelId="{9948CB28-E2AC-45A0-B512-AE8E4F31E6AB}" type="presOf" srcId="{9AE6BBB8-0DD5-45B3-9001-8339A386F83D}" destId="{199B3C97-C26A-4891-BED7-FC87A1374045}" srcOrd="0" destOrd="0" presId="urn:microsoft.com/office/officeart/2018/2/layout/IconLabelList"/>
    <dgm:cxn modelId="{A827075B-2FEE-46C8-9BFF-40D7AF855E07}" type="presOf" srcId="{E02A786C-12A5-42E6-B6A7-4D4F6BEFD129}" destId="{FB026176-2B5C-4DF6-B19F-A25F4A3A477B}" srcOrd="0" destOrd="0" presId="urn:microsoft.com/office/officeart/2018/2/layout/IconLabelList"/>
    <dgm:cxn modelId="{5A240B72-D4B7-40CC-BEDF-88721C728BB7}" srcId="{4CA90F46-D775-4F4F-8692-BADED5861ADC}" destId="{56D18F66-C8DC-46DC-90E1-94FAD3575DB5}" srcOrd="6" destOrd="0" parTransId="{B871F1DB-DC64-4D52-AE5D-73756889E337}" sibTransId="{C68F3740-C6D9-4DC9-AE85-5DC452FD6080}"/>
    <dgm:cxn modelId="{E8BF7673-BCB4-41B3-BD19-C845FA6FC73A}" srcId="{4CA90F46-D775-4F4F-8692-BADED5861ADC}" destId="{E02A786C-12A5-42E6-B6A7-4D4F6BEFD129}" srcOrd="3" destOrd="0" parTransId="{0A4A0B78-4FC9-4DCE-9766-53933EC7440D}" sibTransId="{FCA335D9-59A8-4D0F-B222-1AF90746454F}"/>
    <dgm:cxn modelId="{1895447B-17D4-4EE6-87A8-26527E4B6574}" type="presOf" srcId="{5253A621-40A7-466D-B7B2-C7DAEC4E8147}" destId="{ACAC648D-D69C-4AD2-969A-D2467AE397E3}" srcOrd="0" destOrd="0" presId="urn:microsoft.com/office/officeart/2018/2/layout/IconLabelList"/>
    <dgm:cxn modelId="{C5137A7C-A967-4D4C-8E59-40E1581CB860}" type="presOf" srcId="{CA5B6D97-B6C2-451B-9764-B480F317B4BB}" destId="{ABD89443-AB66-4A78-8C1C-099DFC06A4A5}" srcOrd="0" destOrd="0" presId="urn:microsoft.com/office/officeart/2018/2/layout/IconLabelList"/>
    <dgm:cxn modelId="{2425067D-6887-40AC-ACB5-50259AB98C6D}" srcId="{4CA90F46-D775-4F4F-8692-BADED5861ADC}" destId="{458DD2ED-A0C7-4752-8CCC-BA191AE746CE}" srcOrd="1" destOrd="0" parTransId="{0783784F-A671-4B76-B126-773A3D9CDB8C}" sibTransId="{371BDD9A-ADE6-427E-A00F-44E2AEB36D45}"/>
    <dgm:cxn modelId="{3FF464A4-A0B5-4E63-A774-1AD0AEF29953}" type="presOf" srcId="{4CA90F46-D775-4F4F-8692-BADED5861ADC}" destId="{CECD7223-80F2-4C8F-BA28-49D45F66BC50}" srcOrd="0" destOrd="0" presId="urn:microsoft.com/office/officeart/2018/2/layout/IconLabelList"/>
    <dgm:cxn modelId="{73BF87A5-5CAF-450B-A0AF-1995BFB8A89F}" srcId="{4CA90F46-D775-4F4F-8692-BADED5861ADC}" destId="{C71668D2-19B6-46AF-AFEA-19BDD35E67D3}" srcOrd="7" destOrd="0" parTransId="{8831C4D5-A05A-43CA-98BE-FAC9E543E16C}" sibTransId="{07B00F34-A9DE-4A42-A282-5E22366020EE}"/>
    <dgm:cxn modelId="{C67802A9-A30B-40DE-8B5F-0589ACE468B5}" srcId="{4CA90F46-D775-4F4F-8692-BADED5861ADC}" destId="{5253A621-40A7-466D-B7B2-C7DAEC4E8147}" srcOrd="0" destOrd="0" parTransId="{11F69311-991E-4F47-BEA9-6C10E5F197F7}" sibTransId="{B429486E-E73E-4F82-891E-8DE262A60B66}"/>
    <dgm:cxn modelId="{E6FCA5B7-F622-47AF-B45D-55D09CF64AA6}" srcId="{4CA90F46-D775-4F4F-8692-BADED5861ADC}" destId="{CA5B6D97-B6C2-451B-9764-B480F317B4BB}" srcOrd="4" destOrd="0" parTransId="{89C0723C-D615-472C-98C3-80210985F736}" sibTransId="{C5BBF026-B7A4-4387-9D0B-8F7F8812A56F}"/>
    <dgm:cxn modelId="{F67035BC-F1CA-4ED4-B0C2-B7372FD941FC}" srcId="{4CA90F46-D775-4F4F-8692-BADED5861ADC}" destId="{9AE6BBB8-0DD5-45B3-9001-8339A386F83D}" srcOrd="5" destOrd="0" parTransId="{6A52348F-DACB-44E0-858E-C99BFE9B68F1}" sibTransId="{6A1E1464-A015-4B23-9A1A-9DB333854512}"/>
    <dgm:cxn modelId="{50CF96C6-4886-44BD-AA9A-1B4AE4AF218B}" type="presOf" srcId="{9C45AE6A-A6B0-4DE8-9F4D-051C4A7AFBD5}" destId="{CEA5370F-0DE3-4600-825A-64FC202A014B}" srcOrd="0" destOrd="0" presId="urn:microsoft.com/office/officeart/2018/2/layout/IconLabelList"/>
    <dgm:cxn modelId="{48DC56F9-7578-478E-A96D-754521FBCC58}" type="presOf" srcId="{458DD2ED-A0C7-4752-8CCC-BA191AE746CE}" destId="{E7DF22C2-7E85-4766-94B7-034FF9235DAC}" srcOrd="0" destOrd="0" presId="urn:microsoft.com/office/officeart/2018/2/layout/IconLabelList"/>
    <dgm:cxn modelId="{54E8557D-6212-4570-9C25-1C6D8BF4FBE1}" type="presParOf" srcId="{CECD7223-80F2-4C8F-BA28-49D45F66BC50}" destId="{5D8735F8-AAFB-4601-BC50-F2C925A5743E}" srcOrd="0" destOrd="0" presId="urn:microsoft.com/office/officeart/2018/2/layout/IconLabelList"/>
    <dgm:cxn modelId="{3F8D72C1-CD69-4ACE-936C-79A01DFC999B}" type="presParOf" srcId="{5D8735F8-AAFB-4601-BC50-F2C925A5743E}" destId="{2EE6C986-1617-4117-B05E-3529E5BB6860}" srcOrd="0" destOrd="0" presId="urn:microsoft.com/office/officeart/2018/2/layout/IconLabelList"/>
    <dgm:cxn modelId="{E70141F0-EB26-489A-A6CD-934607E10A3F}" type="presParOf" srcId="{5D8735F8-AAFB-4601-BC50-F2C925A5743E}" destId="{663323BA-6452-48AB-85B5-EE078EBAC98E}" srcOrd="1" destOrd="0" presId="urn:microsoft.com/office/officeart/2018/2/layout/IconLabelList"/>
    <dgm:cxn modelId="{082C13B5-88B7-4EC6-99B0-21D1A406BA8C}" type="presParOf" srcId="{5D8735F8-AAFB-4601-BC50-F2C925A5743E}" destId="{ACAC648D-D69C-4AD2-969A-D2467AE397E3}" srcOrd="2" destOrd="0" presId="urn:microsoft.com/office/officeart/2018/2/layout/IconLabelList"/>
    <dgm:cxn modelId="{C3F8422B-F87B-4BDE-835A-53365D7CFF94}" type="presParOf" srcId="{CECD7223-80F2-4C8F-BA28-49D45F66BC50}" destId="{44C122B8-D7AB-4E25-8DA0-13A79DFBF036}" srcOrd="1" destOrd="0" presId="urn:microsoft.com/office/officeart/2018/2/layout/IconLabelList"/>
    <dgm:cxn modelId="{40099420-4A04-4C0B-A444-9F711D60ED6D}" type="presParOf" srcId="{CECD7223-80F2-4C8F-BA28-49D45F66BC50}" destId="{8DC20444-3FAF-4514-B1CB-DFA14B7C16B7}" srcOrd="2" destOrd="0" presId="urn:microsoft.com/office/officeart/2018/2/layout/IconLabelList"/>
    <dgm:cxn modelId="{A06370D6-2C50-464D-89D4-FDADEAC69C1F}" type="presParOf" srcId="{8DC20444-3FAF-4514-B1CB-DFA14B7C16B7}" destId="{48DAA9E3-47CE-4834-B6D8-A0943696F78F}" srcOrd="0" destOrd="0" presId="urn:microsoft.com/office/officeart/2018/2/layout/IconLabelList"/>
    <dgm:cxn modelId="{8436B6EA-A5BD-4D55-87F3-AE3AD06A7A60}" type="presParOf" srcId="{8DC20444-3FAF-4514-B1CB-DFA14B7C16B7}" destId="{7221315D-950A-4FEA-8AF5-8FEF681EB502}" srcOrd="1" destOrd="0" presId="urn:microsoft.com/office/officeart/2018/2/layout/IconLabelList"/>
    <dgm:cxn modelId="{E825A3B0-CDD7-4342-8EB7-AF341ADEA6AC}" type="presParOf" srcId="{8DC20444-3FAF-4514-B1CB-DFA14B7C16B7}" destId="{E7DF22C2-7E85-4766-94B7-034FF9235DAC}" srcOrd="2" destOrd="0" presId="urn:microsoft.com/office/officeart/2018/2/layout/IconLabelList"/>
    <dgm:cxn modelId="{50E3DC45-0E7A-4EA7-B701-4C1EA875F519}" type="presParOf" srcId="{CECD7223-80F2-4C8F-BA28-49D45F66BC50}" destId="{C0C8CD7C-5A92-4D75-A4BC-EB79CC466528}" srcOrd="3" destOrd="0" presId="urn:microsoft.com/office/officeart/2018/2/layout/IconLabelList"/>
    <dgm:cxn modelId="{57D78747-6962-4A36-B76E-3D0C0D47F823}" type="presParOf" srcId="{CECD7223-80F2-4C8F-BA28-49D45F66BC50}" destId="{6BA6C8B1-40FC-4A65-A058-1E5FBC97CA41}" srcOrd="4" destOrd="0" presId="urn:microsoft.com/office/officeart/2018/2/layout/IconLabelList"/>
    <dgm:cxn modelId="{727C3D33-DD0F-4DD2-8270-0CAC7EB92EAD}" type="presParOf" srcId="{6BA6C8B1-40FC-4A65-A058-1E5FBC97CA41}" destId="{2F37F2E8-B10F-4413-ADFA-445307D7B8B1}" srcOrd="0" destOrd="0" presId="urn:microsoft.com/office/officeart/2018/2/layout/IconLabelList"/>
    <dgm:cxn modelId="{138D0DED-61C3-4706-BC87-AA6393AE894D}" type="presParOf" srcId="{6BA6C8B1-40FC-4A65-A058-1E5FBC97CA41}" destId="{AB274D5D-2F9E-4AD3-A906-3A6CCE1304D5}" srcOrd="1" destOrd="0" presId="urn:microsoft.com/office/officeart/2018/2/layout/IconLabelList"/>
    <dgm:cxn modelId="{66F6535C-7321-4CAA-9B0F-F5C57584F02D}" type="presParOf" srcId="{6BA6C8B1-40FC-4A65-A058-1E5FBC97CA41}" destId="{CEA5370F-0DE3-4600-825A-64FC202A014B}" srcOrd="2" destOrd="0" presId="urn:microsoft.com/office/officeart/2018/2/layout/IconLabelList"/>
    <dgm:cxn modelId="{A94B57DF-F8D9-41C2-82DE-8CB568DDC4C0}" type="presParOf" srcId="{CECD7223-80F2-4C8F-BA28-49D45F66BC50}" destId="{25287094-1922-4E74-943C-099F4EC586F6}" srcOrd="5" destOrd="0" presId="urn:microsoft.com/office/officeart/2018/2/layout/IconLabelList"/>
    <dgm:cxn modelId="{6B56A205-06A7-41B0-BB92-84A8E6A36B49}" type="presParOf" srcId="{CECD7223-80F2-4C8F-BA28-49D45F66BC50}" destId="{77D1650A-48BA-4CEE-B9D0-F83F9709C0D7}" srcOrd="6" destOrd="0" presId="urn:microsoft.com/office/officeart/2018/2/layout/IconLabelList"/>
    <dgm:cxn modelId="{0F8AD638-6887-4974-840B-4E6BE1534EEF}" type="presParOf" srcId="{77D1650A-48BA-4CEE-B9D0-F83F9709C0D7}" destId="{2ED86B19-5C86-4441-A3D6-E6B6C3EF1E93}" srcOrd="0" destOrd="0" presId="urn:microsoft.com/office/officeart/2018/2/layout/IconLabelList"/>
    <dgm:cxn modelId="{DB27BE77-55E5-4585-8DC7-C98BB0FA2FF0}" type="presParOf" srcId="{77D1650A-48BA-4CEE-B9D0-F83F9709C0D7}" destId="{7ADD72A9-1B39-4B05-982C-E5A93F8165F2}" srcOrd="1" destOrd="0" presId="urn:microsoft.com/office/officeart/2018/2/layout/IconLabelList"/>
    <dgm:cxn modelId="{A580F29C-8039-4336-89E8-3895340F4571}" type="presParOf" srcId="{77D1650A-48BA-4CEE-B9D0-F83F9709C0D7}" destId="{FB026176-2B5C-4DF6-B19F-A25F4A3A477B}" srcOrd="2" destOrd="0" presId="urn:microsoft.com/office/officeart/2018/2/layout/IconLabelList"/>
    <dgm:cxn modelId="{1ABE2733-7871-4E92-B537-70EE710905F3}" type="presParOf" srcId="{CECD7223-80F2-4C8F-BA28-49D45F66BC50}" destId="{41C535DE-D9D1-4E3A-87E7-2BBC4013E1DE}" srcOrd="7" destOrd="0" presId="urn:microsoft.com/office/officeart/2018/2/layout/IconLabelList"/>
    <dgm:cxn modelId="{E61376DC-A1B0-409D-B943-279C74366BA1}" type="presParOf" srcId="{CECD7223-80F2-4C8F-BA28-49D45F66BC50}" destId="{26549A81-9FD3-4821-9946-373562FA2442}" srcOrd="8" destOrd="0" presId="urn:microsoft.com/office/officeart/2018/2/layout/IconLabelList"/>
    <dgm:cxn modelId="{A7EF2119-37B9-4F82-8489-E2482A664BFC}" type="presParOf" srcId="{26549A81-9FD3-4821-9946-373562FA2442}" destId="{9693A350-4C1E-41B0-8B9A-CB6A7D50D7E2}" srcOrd="0" destOrd="0" presId="urn:microsoft.com/office/officeart/2018/2/layout/IconLabelList"/>
    <dgm:cxn modelId="{20D5BFC6-DF7F-40BA-B4D7-991CF289B3BC}" type="presParOf" srcId="{26549A81-9FD3-4821-9946-373562FA2442}" destId="{BE11738E-8B54-4A4A-9FF8-E9876C8F3B31}" srcOrd="1" destOrd="0" presId="urn:microsoft.com/office/officeart/2018/2/layout/IconLabelList"/>
    <dgm:cxn modelId="{953AD3B1-4A0C-4AE5-9991-5BB80B755051}" type="presParOf" srcId="{26549A81-9FD3-4821-9946-373562FA2442}" destId="{ABD89443-AB66-4A78-8C1C-099DFC06A4A5}" srcOrd="2" destOrd="0" presId="urn:microsoft.com/office/officeart/2018/2/layout/IconLabelList"/>
    <dgm:cxn modelId="{18C18224-0F4F-439C-BBA5-91C94D9DC0EC}" type="presParOf" srcId="{CECD7223-80F2-4C8F-BA28-49D45F66BC50}" destId="{AA493F7B-E5F6-43C9-A467-D100412F8FA9}" srcOrd="9" destOrd="0" presId="urn:microsoft.com/office/officeart/2018/2/layout/IconLabelList"/>
    <dgm:cxn modelId="{7333FFB8-A23F-412B-AEDE-3650FB437F09}" type="presParOf" srcId="{CECD7223-80F2-4C8F-BA28-49D45F66BC50}" destId="{8E8A07AC-48AC-4668-977C-AA7C1A34F9F1}" srcOrd="10" destOrd="0" presId="urn:microsoft.com/office/officeart/2018/2/layout/IconLabelList"/>
    <dgm:cxn modelId="{CB21CB49-0B5F-4E00-B7A1-6DFA20C450CA}" type="presParOf" srcId="{8E8A07AC-48AC-4668-977C-AA7C1A34F9F1}" destId="{44A43E49-2786-49F4-A31B-CC6C6235E7FA}" srcOrd="0" destOrd="0" presId="urn:microsoft.com/office/officeart/2018/2/layout/IconLabelList"/>
    <dgm:cxn modelId="{DF5B2851-A732-4C62-89EA-AF41355A9DEA}" type="presParOf" srcId="{8E8A07AC-48AC-4668-977C-AA7C1A34F9F1}" destId="{BE9D7BB9-9E5C-4EB2-A8F2-290745EB8010}" srcOrd="1" destOrd="0" presId="urn:microsoft.com/office/officeart/2018/2/layout/IconLabelList"/>
    <dgm:cxn modelId="{C04D3016-BBAD-4952-BE61-CC3A9A61179F}" type="presParOf" srcId="{8E8A07AC-48AC-4668-977C-AA7C1A34F9F1}" destId="{199B3C97-C26A-4891-BED7-FC87A1374045}" srcOrd="2" destOrd="0" presId="urn:microsoft.com/office/officeart/2018/2/layout/IconLabelList"/>
    <dgm:cxn modelId="{F7831880-7B57-4DDB-8426-F8C9B1AB98B2}" type="presParOf" srcId="{CECD7223-80F2-4C8F-BA28-49D45F66BC50}" destId="{D777CB7D-E59D-4A9F-9E6F-8D0EBFEE8E75}" srcOrd="11" destOrd="0" presId="urn:microsoft.com/office/officeart/2018/2/layout/IconLabelList"/>
    <dgm:cxn modelId="{3DDCFD27-E12F-412B-98D2-1062A412BD8B}" type="presParOf" srcId="{CECD7223-80F2-4C8F-BA28-49D45F66BC50}" destId="{0BB851B0-B3F9-47E8-ACE0-A9A2B8551211}" srcOrd="12" destOrd="0" presId="urn:microsoft.com/office/officeart/2018/2/layout/IconLabelList"/>
    <dgm:cxn modelId="{48CAD060-5C74-4E83-8C81-033C2F2268B4}" type="presParOf" srcId="{0BB851B0-B3F9-47E8-ACE0-A9A2B8551211}" destId="{D6102966-76B9-41E5-831C-4D96F618BE91}" srcOrd="0" destOrd="0" presId="urn:microsoft.com/office/officeart/2018/2/layout/IconLabelList"/>
    <dgm:cxn modelId="{76A338DA-E3C1-438A-AF6B-47FC4F881BC7}" type="presParOf" srcId="{0BB851B0-B3F9-47E8-ACE0-A9A2B8551211}" destId="{59DF2A38-9F7D-4EC9-ADC8-5FCCAB303F71}" srcOrd="1" destOrd="0" presId="urn:microsoft.com/office/officeart/2018/2/layout/IconLabelList"/>
    <dgm:cxn modelId="{ED02209B-DFC7-464F-9B42-EA544D35BFB3}" type="presParOf" srcId="{0BB851B0-B3F9-47E8-ACE0-A9A2B8551211}" destId="{1BFBF0F5-2EE9-4950-8E7E-5D5AE4F0DC0D}" srcOrd="2" destOrd="0" presId="urn:microsoft.com/office/officeart/2018/2/layout/IconLabelList"/>
    <dgm:cxn modelId="{50F56D2D-4B7D-40C3-A0FC-64B36E4414A3}" type="presParOf" srcId="{CECD7223-80F2-4C8F-BA28-49D45F66BC50}" destId="{C176A3D2-6AC9-491A-8CD1-74AD3BB1C9A6}" srcOrd="13" destOrd="0" presId="urn:microsoft.com/office/officeart/2018/2/layout/IconLabelList"/>
    <dgm:cxn modelId="{3AFB2577-EEFB-4EF7-8A0D-04536B3C7E83}" type="presParOf" srcId="{CECD7223-80F2-4C8F-BA28-49D45F66BC50}" destId="{11E4E8E9-5753-46B5-8921-1C2BBF0D9ABC}" srcOrd="14" destOrd="0" presId="urn:microsoft.com/office/officeart/2018/2/layout/IconLabelList"/>
    <dgm:cxn modelId="{E94BBA46-D785-40BA-A416-0C0EC6CB275E}" type="presParOf" srcId="{11E4E8E9-5753-46B5-8921-1C2BBF0D9ABC}" destId="{FA78AD0C-4C0C-44E9-956F-C31FCA378C1F}" srcOrd="0" destOrd="0" presId="urn:microsoft.com/office/officeart/2018/2/layout/IconLabelList"/>
    <dgm:cxn modelId="{8697A141-C943-40C2-A786-B8480804A971}" type="presParOf" srcId="{11E4E8E9-5753-46B5-8921-1C2BBF0D9ABC}" destId="{65B3C136-9145-451A-9507-931C42A463D8}" srcOrd="1" destOrd="0" presId="urn:microsoft.com/office/officeart/2018/2/layout/IconLabelList"/>
    <dgm:cxn modelId="{71139D54-3A52-409A-B4FA-DEDAA7F4A13E}" type="presParOf" srcId="{11E4E8E9-5753-46B5-8921-1C2BBF0D9ABC}" destId="{C386028B-A5F9-41A9-8513-526D115509D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6C986-1617-4117-B05E-3529E5BB6860}">
      <dsp:nvSpPr>
        <dsp:cNvPr id="0" name=""/>
        <dsp:cNvSpPr/>
      </dsp:nvSpPr>
      <dsp:spPr>
        <a:xfrm>
          <a:off x="705205" y="711980"/>
          <a:ext cx="918632" cy="91863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C648D-D69C-4AD2-969A-D2467AE397E3}">
      <dsp:nvSpPr>
        <dsp:cNvPr id="0" name=""/>
        <dsp:cNvSpPr/>
      </dsp:nvSpPr>
      <dsp:spPr>
        <a:xfrm>
          <a:off x="143818" y="198594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a:t>Turn off non-essential lighting/equipment</a:t>
          </a:r>
          <a:endParaRPr lang="en-US" sz="1500" kern="1200"/>
        </a:p>
      </dsp:txBody>
      <dsp:txXfrm>
        <a:off x="143818" y="1985948"/>
        <a:ext cx="2041406" cy="720000"/>
      </dsp:txXfrm>
    </dsp:sp>
    <dsp:sp modelId="{48DAA9E3-47CE-4834-B6D8-A0943696F78F}">
      <dsp:nvSpPr>
        <dsp:cNvPr id="0" name=""/>
        <dsp:cNvSpPr/>
      </dsp:nvSpPr>
      <dsp:spPr>
        <a:xfrm>
          <a:off x="3103857" y="711980"/>
          <a:ext cx="918632" cy="9186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F22C2-7E85-4766-94B7-034FF9235DAC}">
      <dsp:nvSpPr>
        <dsp:cNvPr id="0" name=""/>
        <dsp:cNvSpPr/>
      </dsp:nvSpPr>
      <dsp:spPr>
        <a:xfrm>
          <a:off x="2542470" y="198594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dirty="0"/>
            <a:t>Replace lighting with LEDs &amp; add PIRs</a:t>
          </a:r>
          <a:endParaRPr lang="en-US" sz="1500" kern="1200" dirty="0"/>
        </a:p>
      </dsp:txBody>
      <dsp:txXfrm>
        <a:off x="2542470" y="1985948"/>
        <a:ext cx="2041406" cy="720000"/>
      </dsp:txXfrm>
    </dsp:sp>
    <dsp:sp modelId="{2F37F2E8-B10F-4413-ADFA-445307D7B8B1}">
      <dsp:nvSpPr>
        <dsp:cNvPr id="0" name=""/>
        <dsp:cNvSpPr/>
      </dsp:nvSpPr>
      <dsp:spPr>
        <a:xfrm>
          <a:off x="5502509" y="711980"/>
          <a:ext cx="918632" cy="9186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5370F-0DE3-4600-825A-64FC202A014B}">
      <dsp:nvSpPr>
        <dsp:cNvPr id="0" name=""/>
        <dsp:cNvSpPr/>
      </dsp:nvSpPr>
      <dsp:spPr>
        <a:xfrm>
          <a:off x="4941123" y="198594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a:t>Set timers correctly OOH</a:t>
          </a:r>
          <a:endParaRPr lang="en-US" sz="1500" kern="1200"/>
        </a:p>
      </dsp:txBody>
      <dsp:txXfrm>
        <a:off x="4941123" y="1985948"/>
        <a:ext cx="2041406" cy="720000"/>
      </dsp:txXfrm>
    </dsp:sp>
    <dsp:sp modelId="{2ED86B19-5C86-4441-A3D6-E6B6C3EF1E93}">
      <dsp:nvSpPr>
        <dsp:cNvPr id="0" name=""/>
        <dsp:cNvSpPr/>
      </dsp:nvSpPr>
      <dsp:spPr>
        <a:xfrm>
          <a:off x="7901162" y="711980"/>
          <a:ext cx="918632" cy="9186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026176-2B5C-4DF6-B19F-A25F4A3A477B}">
      <dsp:nvSpPr>
        <dsp:cNvPr id="0" name=""/>
        <dsp:cNvSpPr/>
      </dsp:nvSpPr>
      <dsp:spPr>
        <a:xfrm>
          <a:off x="7339775" y="198594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dirty="0"/>
            <a:t>Add a heat exchanger to reduce waste heat</a:t>
          </a:r>
          <a:endParaRPr lang="en-US" sz="1500" kern="1200" dirty="0"/>
        </a:p>
      </dsp:txBody>
      <dsp:txXfrm>
        <a:off x="7339775" y="1985948"/>
        <a:ext cx="2041406" cy="720000"/>
      </dsp:txXfrm>
    </dsp:sp>
    <dsp:sp modelId="{9693A350-4C1E-41B0-8B9A-CB6A7D50D7E2}">
      <dsp:nvSpPr>
        <dsp:cNvPr id="0" name=""/>
        <dsp:cNvSpPr/>
      </dsp:nvSpPr>
      <dsp:spPr>
        <a:xfrm>
          <a:off x="705205" y="3216300"/>
          <a:ext cx="918632" cy="9186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89443-AB66-4A78-8C1C-099DFC06A4A5}">
      <dsp:nvSpPr>
        <dsp:cNvPr id="0" name=""/>
        <dsp:cNvSpPr/>
      </dsp:nvSpPr>
      <dsp:spPr>
        <a:xfrm>
          <a:off x="143818" y="449026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a:t>Add VSD to air compressor(s)</a:t>
          </a:r>
        </a:p>
      </dsp:txBody>
      <dsp:txXfrm>
        <a:off x="143818" y="4490268"/>
        <a:ext cx="2041406" cy="720000"/>
      </dsp:txXfrm>
    </dsp:sp>
    <dsp:sp modelId="{44A43E49-2786-49F4-A31B-CC6C6235E7FA}">
      <dsp:nvSpPr>
        <dsp:cNvPr id="0" name=""/>
        <dsp:cNvSpPr/>
      </dsp:nvSpPr>
      <dsp:spPr>
        <a:xfrm>
          <a:off x="3103857" y="3216300"/>
          <a:ext cx="918632" cy="91863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B3C97-C26A-4891-BED7-FC87A1374045}">
      <dsp:nvSpPr>
        <dsp:cNvPr id="0" name=""/>
        <dsp:cNvSpPr/>
      </dsp:nvSpPr>
      <dsp:spPr>
        <a:xfrm>
          <a:off x="2542470" y="449026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b="1" kern="1200"/>
            <a:t>Swap kettles for instant hot water taps</a:t>
          </a:r>
          <a:endParaRPr lang="en-US" sz="1500" kern="1200"/>
        </a:p>
      </dsp:txBody>
      <dsp:txXfrm>
        <a:off x="2542470" y="4490268"/>
        <a:ext cx="2041406" cy="720000"/>
      </dsp:txXfrm>
    </dsp:sp>
    <dsp:sp modelId="{D6102966-76B9-41E5-831C-4D96F618BE91}">
      <dsp:nvSpPr>
        <dsp:cNvPr id="0" name=""/>
        <dsp:cNvSpPr/>
      </dsp:nvSpPr>
      <dsp:spPr>
        <a:xfrm>
          <a:off x="5502509" y="3216300"/>
          <a:ext cx="918632" cy="91863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FBF0F5-2EE9-4950-8E7E-5D5AE4F0DC0D}">
      <dsp:nvSpPr>
        <dsp:cNvPr id="0" name=""/>
        <dsp:cNvSpPr/>
      </dsp:nvSpPr>
      <dsp:spPr>
        <a:xfrm>
          <a:off x="4941123" y="449026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b="1" kern="1200" dirty="0"/>
            <a:t>Add Power Factor Correction</a:t>
          </a:r>
          <a:endParaRPr lang="en-US" sz="1500" kern="1200" dirty="0"/>
        </a:p>
      </dsp:txBody>
      <dsp:txXfrm>
        <a:off x="4941123" y="4490268"/>
        <a:ext cx="2041406" cy="720000"/>
      </dsp:txXfrm>
    </dsp:sp>
    <dsp:sp modelId="{FA78AD0C-4C0C-44E9-956F-C31FCA378C1F}">
      <dsp:nvSpPr>
        <dsp:cNvPr id="0" name=""/>
        <dsp:cNvSpPr/>
      </dsp:nvSpPr>
      <dsp:spPr>
        <a:xfrm>
          <a:off x="7901162" y="3216300"/>
          <a:ext cx="918632" cy="91863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6028B-A5F9-41A9-8513-526D115509D0}">
      <dsp:nvSpPr>
        <dsp:cNvPr id="0" name=""/>
        <dsp:cNvSpPr/>
      </dsp:nvSpPr>
      <dsp:spPr>
        <a:xfrm>
          <a:off x="7339775" y="4490268"/>
          <a:ext cx="2041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b="1" kern="1200" dirty="0">
              <a:solidFill>
                <a:schemeClr val="accent5">
                  <a:lumMod val="75000"/>
                </a:schemeClr>
              </a:solidFill>
            </a:rPr>
            <a:t>Ask for a smart meter/energy audit</a:t>
          </a:r>
          <a:endParaRPr lang="en-US" sz="1500" kern="1200" dirty="0">
            <a:solidFill>
              <a:schemeClr val="accent5">
                <a:lumMod val="75000"/>
              </a:schemeClr>
            </a:solidFill>
          </a:endParaRPr>
        </a:p>
      </dsp:txBody>
      <dsp:txXfrm>
        <a:off x="7339775" y="4490268"/>
        <a:ext cx="2041406"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BF35C-A90E-492D-9C20-6E5959B61007}" type="datetimeFigureOut">
              <a:rPr lang="en-GB" smtClean="0"/>
              <a:t>20/10/2022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06D68-B44A-471C-B570-7341E072DAFA}" type="slidenum">
              <a:rPr lang="en-GB" smtClean="0"/>
              <a:t>‹#›</a:t>
            </a:fld>
            <a:endParaRPr lang="en-GB"/>
          </a:p>
        </p:txBody>
      </p:sp>
    </p:spTree>
    <p:extLst>
      <p:ext uri="{BB962C8B-B14F-4D97-AF65-F5344CB8AC3E}">
        <p14:creationId xmlns:p14="http://schemas.microsoft.com/office/powerpoint/2010/main" val="326933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32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acf29e04b_1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4acf29e04b_1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4acf29e04b_1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4acf29e04b_1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4acf29e04b_1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4acf29e04b_1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4acf29e04b_1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4acf29e04b_1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4acf29e04b_1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4acf29e04b_1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4acf29e04b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4acf29e04b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4acf29e04b_1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4acf29e04b_1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4acf29e04b_1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4acf29e04b_1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acf29e04b_1_1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4acf29e04b_1_1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4acf29e04b_1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4acf29e04b_1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46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4acf29e04b_1_1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4acf29e04b_1_1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4acf29e04b_1_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4acf29e04b_1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4acf29e04b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4acf29e04b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4acf29e04b_1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4acf29e04b_1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4acf29e04b_1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4acf29e04b_1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4acf29e04b_1_1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4acf29e04b_1_1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acf29e04b_1_1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acf29e04b_1_1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4acf29e04b_1_1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4acf29e04b_1_1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4acf29e04b_1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4acf29e04b_1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4acf29e04b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4acf29e04b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038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4acf29e04b_1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4acf29e04b_1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4acf29e04b_1_1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4acf29e04b_1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4acf29e04b_1_1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4acf29e04b_1_1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4acf29e04b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4acf29e04b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acf29e04b_1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acf29e04b_1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12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436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3401A8-3220-413E-B964-4A8659985FD3}" type="slidenum">
              <a:rPr lang="en-US" smtClean="0"/>
              <a:t>37</a:t>
            </a:fld>
            <a:endParaRPr lang="en-US"/>
          </a:p>
        </p:txBody>
      </p:sp>
    </p:spTree>
    <p:extLst>
      <p:ext uri="{BB962C8B-B14F-4D97-AF65-F5344CB8AC3E}">
        <p14:creationId xmlns:p14="http://schemas.microsoft.com/office/powerpoint/2010/main" val="372418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40</a:t>
            </a:fld>
            <a:endParaRPr lang="en-US"/>
          </a:p>
        </p:txBody>
      </p:sp>
    </p:spTree>
    <p:extLst>
      <p:ext uri="{BB962C8B-B14F-4D97-AF65-F5344CB8AC3E}">
        <p14:creationId xmlns:p14="http://schemas.microsoft.com/office/powerpoint/2010/main" val="1997495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22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202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052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770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61B47-23D2-430F-B740-F8246E94AB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064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E61B47-23D2-430F-B740-F8246E94AB42}" type="slidenum">
              <a:rPr lang="en-GB" smtClean="0"/>
              <a:t>66</a:t>
            </a:fld>
            <a:endParaRPr lang="en-GB" dirty="0"/>
          </a:p>
        </p:txBody>
      </p:sp>
    </p:spTree>
    <p:extLst>
      <p:ext uri="{BB962C8B-B14F-4D97-AF65-F5344CB8AC3E}">
        <p14:creationId xmlns:p14="http://schemas.microsoft.com/office/powerpoint/2010/main" val="237065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4acf29e04b_1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4acf29e04b_1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acf29e04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4acf29e04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4acf29e04b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4acf29e04b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4acf29e04b_1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4acf29e04b_1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4acf29e04b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4acf29e04b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mall99.co.uk/" TargetMode="External"/><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mall99.co.uk/" TargetMode="External"/><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091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6215776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7950" y="260161"/>
            <a:ext cx="10132731" cy="1389252"/>
          </a:xfrm>
        </p:spPr>
        <p:txBody>
          <a:bodyPr/>
          <a:lstStyle/>
          <a:p>
            <a:r>
              <a:rPr lang="en-GB"/>
              <a:t>Click to edit Master title style</a:t>
            </a:r>
            <a:endParaRPr lang="en-GB" dirty="0"/>
          </a:p>
        </p:txBody>
      </p:sp>
      <p:sp>
        <p:nvSpPr>
          <p:cNvPr id="5" name="Text Placeholder 4"/>
          <p:cNvSpPr>
            <a:spLocks noGrp="1"/>
          </p:cNvSpPr>
          <p:nvPr>
            <p:ph type="body" sz="quarter" idx="11"/>
          </p:nvPr>
        </p:nvSpPr>
        <p:spPr>
          <a:xfrm>
            <a:off x="1377950" y="2033588"/>
            <a:ext cx="3085465" cy="395763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Text Placeholder 4"/>
          <p:cNvSpPr>
            <a:spLocks noGrp="1"/>
          </p:cNvSpPr>
          <p:nvPr>
            <p:ph type="body" sz="quarter" idx="12"/>
          </p:nvPr>
        </p:nvSpPr>
        <p:spPr>
          <a:xfrm>
            <a:off x="4901583" y="2033588"/>
            <a:ext cx="3085465" cy="395763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7" name="Text Placeholder 4"/>
          <p:cNvSpPr>
            <a:spLocks noGrp="1"/>
          </p:cNvSpPr>
          <p:nvPr>
            <p:ph type="body" sz="quarter" idx="13"/>
          </p:nvPr>
        </p:nvSpPr>
        <p:spPr>
          <a:xfrm>
            <a:off x="8425216" y="2033588"/>
            <a:ext cx="3085465" cy="395763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8" name="Slide Number Placeholder 12"/>
          <p:cNvSpPr>
            <a:spLocks noGrp="1"/>
          </p:cNvSpPr>
          <p:nvPr>
            <p:ph type="sldNum" sz="quarter" idx="4"/>
          </p:nvPr>
        </p:nvSpPr>
        <p:spPr>
          <a:xfrm>
            <a:off x="112690" y="6492875"/>
            <a:ext cx="524155" cy="365125"/>
          </a:xfrm>
          <a:prstGeom prst="rect">
            <a:avLst/>
          </a:prstGeom>
        </p:spPr>
        <p:txBody>
          <a:bodyPr vert="horz" lIns="91440" tIns="45720" rIns="91440" bIns="45720" rtlCol="0" anchor="ctr"/>
          <a:lstStyle>
            <a:lvl1pPr algn="r">
              <a:defRPr sz="1100" b="0" i="0" spc="300" baseline="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fld id="{9431C251-70A2-994C-AB1D-7F6F3DF62B6A}" type="slidenum">
              <a:rPr lang="en-GB" smtClean="0"/>
              <a:pPr/>
              <a:t>‹#›</a:t>
            </a:fld>
            <a:endParaRPr lang="en-GB" dirty="0"/>
          </a:p>
        </p:txBody>
      </p:sp>
    </p:spTree>
    <p:extLst>
      <p:ext uri="{BB962C8B-B14F-4D97-AF65-F5344CB8AC3E}">
        <p14:creationId xmlns:p14="http://schemas.microsoft.com/office/powerpoint/2010/main" val="7881026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DACB46-598D-C84B-A270-24062082D621}"/>
              </a:ext>
            </a:extLst>
          </p:cNvPr>
          <p:cNvSpPr>
            <a:spLocks noGrp="1"/>
          </p:cNvSpPr>
          <p:nvPr>
            <p:ph type="sldNum" sz="quarter" idx="10"/>
          </p:nvPr>
        </p:nvSpPr>
        <p:spPr/>
        <p:txBody>
          <a:bodyPr/>
          <a:lstStyle/>
          <a:p>
            <a:fld id="{9431C251-70A2-994C-AB1D-7F6F3DF62B6A}" type="slidenum">
              <a:rPr lang="en-GB" smtClean="0"/>
              <a:pPr/>
              <a:t>‹#›</a:t>
            </a:fld>
            <a:endParaRPr lang="en-GB" dirty="0"/>
          </a:p>
        </p:txBody>
      </p:sp>
      <p:sp>
        <p:nvSpPr>
          <p:cNvPr id="4" name="Rectangle 3">
            <a:extLst>
              <a:ext uri="{FF2B5EF4-FFF2-40B4-BE49-F238E27FC236}">
                <a16:creationId xmlns:a16="http://schemas.microsoft.com/office/drawing/2014/main" id="{289CA0C6-011F-5E42-A65F-3DCC292ABA33}"/>
              </a:ext>
            </a:extLst>
          </p:cNvPr>
          <p:cNvSpPr/>
          <p:nvPr userDrawn="1"/>
        </p:nvSpPr>
        <p:spPr>
          <a:xfrm>
            <a:off x="1754659" y="0"/>
            <a:ext cx="10459028" cy="6979920"/>
          </a:xfrm>
          <a:prstGeom prst="rect">
            <a:avLst/>
          </a:prstGeom>
          <a:solidFill>
            <a:srgbClr val="E0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Dodecagon 5">
            <a:extLst>
              <a:ext uri="{FF2B5EF4-FFF2-40B4-BE49-F238E27FC236}">
                <a16:creationId xmlns:a16="http://schemas.microsoft.com/office/drawing/2014/main" id="{39162474-BFC8-CA4D-8119-E65BE3F7CC3F}"/>
              </a:ext>
            </a:extLst>
          </p:cNvPr>
          <p:cNvSpPr/>
          <p:nvPr userDrawn="1"/>
        </p:nvSpPr>
        <p:spPr>
          <a:xfrm>
            <a:off x="0" y="1896513"/>
            <a:ext cx="2737901" cy="3065231"/>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Rectangle 5">
            <a:extLst>
              <a:ext uri="{FF2B5EF4-FFF2-40B4-BE49-F238E27FC236}">
                <a16:creationId xmlns:a16="http://schemas.microsoft.com/office/drawing/2014/main" id="{E93F5742-8B30-0741-A087-C374409BC6DC}"/>
              </a:ext>
            </a:extLst>
          </p:cNvPr>
          <p:cNvSpPr/>
          <p:nvPr userDrawn="1"/>
        </p:nvSpPr>
        <p:spPr>
          <a:xfrm>
            <a:off x="-23040" y="0"/>
            <a:ext cx="19284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a:extLst>
              <a:ext uri="{FF2B5EF4-FFF2-40B4-BE49-F238E27FC236}">
                <a16:creationId xmlns:a16="http://schemas.microsoft.com/office/drawing/2014/main" id="{17CFB0AB-79CD-5040-956F-253F545C3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554" y="2893455"/>
            <a:ext cx="966904" cy="1080657"/>
          </a:xfrm>
          <a:prstGeom prst="rect">
            <a:avLst/>
          </a:prstGeom>
        </p:spPr>
      </p:pic>
      <p:sp>
        <p:nvSpPr>
          <p:cNvPr id="8" name="Picture Placeholder 16">
            <a:extLst>
              <a:ext uri="{FF2B5EF4-FFF2-40B4-BE49-F238E27FC236}">
                <a16:creationId xmlns:a16="http://schemas.microsoft.com/office/drawing/2014/main" id="{24AD4E00-BF52-024E-B772-84D6F93C389A}"/>
              </a:ext>
            </a:extLst>
          </p:cNvPr>
          <p:cNvSpPr>
            <a:spLocks noGrp="1"/>
          </p:cNvSpPr>
          <p:nvPr>
            <p:ph type="pic" sz="quarter" idx="11"/>
          </p:nvPr>
        </p:nvSpPr>
        <p:spPr>
          <a:xfrm>
            <a:off x="1905458" y="0"/>
            <a:ext cx="10308229" cy="6865952"/>
          </a:xfrm>
          <a:custGeom>
            <a:avLst/>
            <a:gdLst>
              <a:gd name="connsiteX0" fmla="*/ 0 w 5131930"/>
              <a:gd name="connsiteY0" fmla="*/ 0 h 6858000"/>
              <a:gd name="connsiteX1" fmla="*/ 5131930 w 5131930"/>
              <a:gd name="connsiteY1" fmla="*/ 0 h 6858000"/>
              <a:gd name="connsiteX2" fmla="*/ 5131930 w 5131930"/>
              <a:gd name="connsiteY2" fmla="*/ 6858000 h 6858000"/>
              <a:gd name="connsiteX3" fmla="*/ 0 w 5131930"/>
              <a:gd name="connsiteY3" fmla="*/ 6858000 h 6858000"/>
              <a:gd name="connsiteX4" fmla="*/ 0 w 5131930"/>
              <a:gd name="connsiteY4" fmla="*/ 4697664 h 6858000"/>
              <a:gd name="connsiteX5" fmla="*/ 665699 w 5131930"/>
              <a:gd name="connsiteY5" fmla="*/ 4315154 h 6858000"/>
              <a:gd name="connsiteX6" fmla="*/ 816818 w 5131930"/>
              <a:gd name="connsiteY6" fmla="*/ 4070104 h 6858000"/>
              <a:gd name="connsiteX7" fmla="*/ 832443 w 5131930"/>
              <a:gd name="connsiteY7" fmla="*/ 2864891 h 6858000"/>
              <a:gd name="connsiteX8" fmla="*/ 664953 w 5131930"/>
              <a:gd name="connsiteY8" fmla="*/ 2543450 h 6858000"/>
              <a:gd name="connsiteX9" fmla="*/ 0 w 5131930"/>
              <a:gd name="connsiteY9" fmla="*/ 2162891 h 6858000"/>
              <a:gd name="connsiteX0" fmla="*/ 0 w 10300278"/>
              <a:gd name="connsiteY0" fmla="*/ 15903 h 6873903"/>
              <a:gd name="connsiteX1" fmla="*/ 10300278 w 10300278"/>
              <a:gd name="connsiteY1" fmla="*/ 0 h 6873903"/>
              <a:gd name="connsiteX2" fmla="*/ 5131930 w 10300278"/>
              <a:gd name="connsiteY2" fmla="*/ 6873903 h 6873903"/>
              <a:gd name="connsiteX3" fmla="*/ 0 w 10300278"/>
              <a:gd name="connsiteY3" fmla="*/ 6873903 h 6873903"/>
              <a:gd name="connsiteX4" fmla="*/ 0 w 10300278"/>
              <a:gd name="connsiteY4" fmla="*/ 4713567 h 6873903"/>
              <a:gd name="connsiteX5" fmla="*/ 665699 w 10300278"/>
              <a:gd name="connsiteY5" fmla="*/ 4331057 h 6873903"/>
              <a:gd name="connsiteX6" fmla="*/ 816818 w 10300278"/>
              <a:gd name="connsiteY6" fmla="*/ 4086007 h 6873903"/>
              <a:gd name="connsiteX7" fmla="*/ 832443 w 10300278"/>
              <a:gd name="connsiteY7" fmla="*/ 2880794 h 6873903"/>
              <a:gd name="connsiteX8" fmla="*/ 664953 w 10300278"/>
              <a:gd name="connsiteY8" fmla="*/ 2559353 h 6873903"/>
              <a:gd name="connsiteX9" fmla="*/ 0 w 10300278"/>
              <a:gd name="connsiteY9" fmla="*/ 2178794 h 6873903"/>
              <a:gd name="connsiteX10" fmla="*/ 0 w 10300278"/>
              <a:gd name="connsiteY10" fmla="*/ 15903 h 6873903"/>
              <a:gd name="connsiteX0" fmla="*/ 0 w 10300278"/>
              <a:gd name="connsiteY0" fmla="*/ 0 h 6858000"/>
              <a:gd name="connsiteX1" fmla="*/ 10300278 w 10300278"/>
              <a:gd name="connsiteY1" fmla="*/ 0 h 6858000"/>
              <a:gd name="connsiteX2" fmla="*/ 5131930 w 10300278"/>
              <a:gd name="connsiteY2" fmla="*/ 6858000 h 6858000"/>
              <a:gd name="connsiteX3" fmla="*/ 0 w 10300278"/>
              <a:gd name="connsiteY3" fmla="*/ 6858000 h 6858000"/>
              <a:gd name="connsiteX4" fmla="*/ 0 w 10300278"/>
              <a:gd name="connsiteY4" fmla="*/ 4697664 h 6858000"/>
              <a:gd name="connsiteX5" fmla="*/ 665699 w 10300278"/>
              <a:gd name="connsiteY5" fmla="*/ 4315154 h 6858000"/>
              <a:gd name="connsiteX6" fmla="*/ 816818 w 10300278"/>
              <a:gd name="connsiteY6" fmla="*/ 4070104 h 6858000"/>
              <a:gd name="connsiteX7" fmla="*/ 832443 w 10300278"/>
              <a:gd name="connsiteY7" fmla="*/ 2864891 h 6858000"/>
              <a:gd name="connsiteX8" fmla="*/ 664953 w 10300278"/>
              <a:gd name="connsiteY8" fmla="*/ 2543450 h 6858000"/>
              <a:gd name="connsiteX9" fmla="*/ 0 w 10300278"/>
              <a:gd name="connsiteY9" fmla="*/ 2162891 h 6858000"/>
              <a:gd name="connsiteX10" fmla="*/ 0 w 10300278"/>
              <a:gd name="connsiteY10" fmla="*/ 0 h 6858000"/>
              <a:gd name="connsiteX0" fmla="*/ 0 w 10308229"/>
              <a:gd name="connsiteY0" fmla="*/ 0 h 6865952"/>
              <a:gd name="connsiteX1" fmla="*/ 10300278 w 10308229"/>
              <a:gd name="connsiteY1" fmla="*/ 0 h 6865952"/>
              <a:gd name="connsiteX2" fmla="*/ 10308229 w 10308229"/>
              <a:gd name="connsiteY2" fmla="*/ 6865952 h 6865952"/>
              <a:gd name="connsiteX3" fmla="*/ 0 w 10308229"/>
              <a:gd name="connsiteY3" fmla="*/ 6858000 h 6865952"/>
              <a:gd name="connsiteX4" fmla="*/ 0 w 10308229"/>
              <a:gd name="connsiteY4" fmla="*/ 4697664 h 6865952"/>
              <a:gd name="connsiteX5" fmla="*/ 665699 w 10308229"/>
              <a:gd name="connsiteY5" fmla="*/ 4315154 h 6865952"/>
              <a:gd name="connsiteX6" fmla="*/ 816818 w 10308229"/>
              <a:gd name="connsiteY6" fmla="*/ 4070104 h 6865952"/>
              <a:gd name="connsiteX7" fmla="*/ 832443 w 10308229"/>
              <a:gd name="connsiteY7" fmla="*/ 2864891 h 6865952"/>
              <a:gd name="connsiteX8" fmla="*/ 664953 w 10308229"/>
              <a:gd name="connsiteY8" fmla="*/ 2543450 h 6865952"/>
              <a:gd name="connsiteX9" fmla="*/ 0 w 10308229"/>
              <a:gd name="connsiteY9" fmla="*/ 2162891 h 6865952"/>
              <a:gd name="connsiteX10" fmla="*/ 0 w 10308229"/>
              <a:gd name="connsiteY10" fmla="*/ 0 h 686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08229" h="6865952">
                <a:moveTo>
                  <a:pt x="0" y="0"/>
                </a:moveTo>
                <a:lnTo>
                  <a:pt x="10300278" y="0"/>
                </a:lnTo>
                <a:cubicBezTo>
                  <a:pt x="10302928" y="2288651"/>
                  <a:pt x="10305579" y="4577301"/>
                  <a:pt x="10308229" y="6865952"/>
                </a:cubicBezTo>
                <a:lnTo>
                  <a:pt x="0" y="6858000"/>
                </a:lnTo>
                <a:lnTo>
                  <a:pt x="0" y="4697664"/>
                </a:lnTo>
                <a:lnTo>
                  <a:pt x="665699" y="4315154"/>
                </a:lnTo>
                <a:cubicBezTo>
                  <a:pt x="774696" y="4228140"/>
                  <a:pt x="814413" y="4231730"/>
                  <a:pt x="816818" y="4070104"/>
                </a:cubicBezTo>
                <a:cubicBezTo>
                  <a:pt x="820249" y="3627507"/>
                  <a:pt x="829012" y="3307488"/>
                  <a:pt x="832443" y="2864891"/>
                </a:cubicBezTo>
                <a:cubicBezTo>
                  <a:pt x="808590" y="2608516"/>
                  <a:pt x="758091" y="2629280"/>
                  <a:pt x="664953" y="2543450"/>
                </a:cubicBezTo>
                <a:lnTo>
                  <a:pt x="0" y="2162891"/>
                </a:lnTo>
                <a:lnTo>
                  <a:pt x="0" y="0"/>
                </a:lnTo>
                <a:close/>
              </a:path>
            </a:pathLst>
          </a:custGeom>
        </p:spPr>
        <p:txBody>
          <a:bodyPr wrap="square">
            <a:noAutofit/>
          </a:bodyPr>
          <a:lstStyle/>
          <a:p>
            <a:r>
              <a:rPr lang="en-GB"/>
              <a:t>Click icon to add picture</a:t>
            </a:r>
            <a:endParaRPr lang="en-GB" dirty="0"/>
          </a:p>
        </p:txBody>
      </p:sp>
    </p:spTree>
    <p:extLst>
      <p:ext uri="{BB962C8B-B14F-4D97-AF65-F5344CB8AC3E}">
        <p14:creationId xmlns:p14="http://schemas.microsoft.com/office/powerpoint/2010/main" val="4934802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Font typeface="Poppins"/>
              <a:buNone/>
              <a:defRPr sz="2800">
                <a:solidFill>
                  <a:schemeClr val="lt1"/>
                </a:solidFill>
                <a:latin typeface="Poppins"/>
                <a:ea typeface="Poppins"/>
                <a:cs typeface="Poppins"/>
                <a:sym typeface="Poppins"/>
              </a:defRPr>
            </a:lvl1pPr>
            <a:lvl2pPr lvl="1" rtl="0">
              <a:lnSpc>
                <a:spcPct val="100000"/>
              </a:lnSpc>
              <a:spcBef>
                <a:spcPts val="0"/>
              </a:spcBef>
              <a:spcAft>
                <a:spcPts val="0"/>
              </a:spcAft>
              <a:buClr>
                <a:schemeClr val="lt1"/>
              </a:buClr>
              <a:buSzPts val="2100"/>
              <a:buNone/>
              <a:defRPr sz="2800">
                <a:solidFill>
                  <a:schemeClr val="lt1"/>
                </a:solidFill>
              </a:defRPr>
            </a:lvl2pPr>
            <a:lvl3pPr lvl="2" rtl="0">
              <a:lnSpc>
                <a:spcPct val="100000"/>
              </a:lnSpc>
              <a:spcBef>
                <a:spcPts val="0"/>
              </a:spcBef>
              <a:spcAft>
                <a:spcPts val="0"/>
              </a:spcAft>
              <a:buClr>
                <a:schemeClr val="lt1"/>
              </a:buClr>
              <a:buSzPts val="2100"/>
              <a:buNone/>
              <a:defRPr sz="2800">
                <a:solidFill>
                  <a:schemeClr val="lt1"/>
                </a:solidFill>
              </a:defRPr>
            </a:lvl3pPr>
            <a:lvl4pPr lvl="3" rtl="0">
              <a:lnSpc>
                <a:spcPct val="100000"/>
              </a:lnSpc>
              <a:spcBef>
                <a:spcPts val="0"/>
              </a:spcBef>
              <a:spcAft>
                <a:spcPts val="0"/>
              </a:spcAft>
              <a:buClr>
                <a:schemeClr val="lt1"/>
              </a:buClr>
              <a:buSzPts val="2100"/>
              <a:buNone/>
              <a:defRPr sz="2800">
                <a:solidFill>
                  <a:schemeClr val="lt1"/>
                </a:solidFill>
              </a:defRPr>
            </a:lvl4pPr>
            <a:lvl5pPr lvl="4" rtl="0">
              <a:lnSpc>
                <a:spcPct val="100000"/>
              </a:lnSpc>
              <a:spcBef>
                <a:spcPts val="0"/>
              </a:spcBef>
              <a:spcAft>
                <a:spcPts val="0"/>
              </a:spcAft>
              <a:buClr>
                <a:schemeClr val="lt1"/>
              </a:buClr>
              <a:buSzPts val="2100"/>
              <a:buNone/>
              <a:defRPr sz="2800">
                <a:solidFill>
                  <a:schemeClr val="lt1"/>
                </a:solidFill>
              </a:defRPr>
            </a:lvl5pPr>
            <a:lvl6pPr lvl="5" rtl="0">
              <a:lnSpc>
                <a:spcPct val="100000"/>
              </a:lnSpc>
              <a:spcBef>
                <a:spcPts val="0"/>
              </a:spcBef>
              <a:spcAft>
                <a:spcPts val="0"/>
              </a:spcAft>
              <a:buClr>
                <a:schemeClr val="lt1"/>
              </a:buClr>
              <a:buSzPts val="2100"/>
              <a:buNone/>
              <a:defRPr sz="2800">
                <a:solidFill>
                  <a:schemeClr val="lt1"/>
                </a:solidFill>
              </a:defRPr>
            </a:lvl6pPr>
            <a:lvl7pPr lvl="6" rtl="0">
              <a:lnSpc>
                <a:spcPct val="100000"/>
              </a:lnSpc>
              <a:spcBef>
                <a:spcPts val="0"/>
              </a:spcBef>
              <a:spcAft>
                <a:spcPts val="0"/>
              </a:spcAft>
              <a:buClr>
                <a:schemeClr val="lt1"/>
              </a:buClr>
              <a:buSzPts val="2100"/>
              <a:buNone/>
              <a:defRPr sz="2800">
                <a:solidFill>
                  <a:schemeClr val="lt1"/>
                </a:solidFill>
              </a:defRPr>
            </a:lvl7pPr>
            <a:lvl8pPr lvl="7" rtl="0">
              <a:lnSpc>
                <a:spcPct val="100000"/>
              </a:lnSpc>
              <a:spcBef>
                <a:spcPts val="0"/>
              </a:spcBef>
              <a:spcAft>
                <a:spcPts val="0"/>
              </a:spcAft>
              <a:buClr>
                <a:schemeClr val="lt1"/>
              </a:buClr>
              <a:buSzPts val="2100"/>
              <a:buNone/>
              <a:defRPr sz="2800">
                <a:solidFill>
                  <a:schemeClr val="lt1"/>
                </a:solidFill>
              </a:defRPr>
            </a:lvl8pPr>
            <a:lvl9pPr lvl="8"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1pPr>
            <a:lvl2pPr lvl="1"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2pPr>
            <a:lvl3pPr lvl="2"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3pPr>
            <a:lvl4pPr lvl="3"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4pPr>
            <a:lvl5pPr lvl="4"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5pPr>
            <a:lvl6pPr lvl="5"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6pPr>
            <a:lvl7pPr lvl="6"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7pPr>
            <a:lvl8pPr lvl="7"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8pPr>
            <a:lvl9pPr lvl="8" rtl="0">
              <a:spcBef>
                <a:spcPts val="0"/>
              </a:spcBef>
              <a:spcAft>
                <a:spcPts val="0"/>
              </a:spcAft>
              <a:buClr>
                <a:schemeClr val="lt1"/>
              </a:buClr>
              <a:buSzPts val="4200"/>
              <a:buFont typeface="Poppins"/>
              <a:buNone/>
              <a:defRPr sz="5600" b="1">
                <a:solidFill>
                  <a:schemeClr val="lt1"/>
                </a:solidFill>
                <a:latin typeface="Poppins"/>
                <a:ea typeface="Poppins"/>
                <a:cs typeface="Poppins"/>
                <a:sym typeface="Poppins"/>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Font typeface="Poppins"/>
              <a:buNone/>
              <a:defRPr b="1">
                <a:latin typeface="Poppins"/>
                <a:ea typeface="Poppins"/>
                <a:cs typeface="Poppins"/>
                <a:sym typeface="Poppins"/>
              </a:defRPr>
            </a:lvl2pPr>
            <a:lvl3pPr lvl="2" rtl="0">
              <a:spcBef>
                <a:spcPts val="0"/>
              </a:spcBef>
              <a:spcAft>
                <a:spcPts val="0"/>
              </a:spcAft>
              <a:buSzPts val="3000"/>
              <a:buFont typeface="Poppins"/>
              <a:buNone/>
              <a:defRPr b="1">
                <a:latin typeface="Poppins"/>
                <a:ea typeface="Poppins"/>
                <a:cs typeface="Poppins"/>
                <a:sym typeface="Poppins"/>
              </a:defRPr>
            </a:lvl3pPr>
            <a:lvl4pPr lvl="3" rtl="0">
              <a:spcBef>
                <a:spcPts val="0"/>
              </a:spcBef>
              <a:spcAft>
                <a:spcPts val="0"/>
              </a:spcAft>
              <a:buSzPts val="3000"/>
              <a:buFont typeface="Poppins"/>
              <a:buNone/>
              <a:defRPr b="1">
                <a:latin typeface="Poppins"/>
                <a:ea typeface="Poppins"/>
                <a:cs typeface="Poppins"/>
                <a:sym typeface="Poppins"/>
              </a:defRPr>
            </a:lvl4pPr>
            <a:lvl5pPr lvl="4" rtl="0">
              <a:spcBef>
                <a:spcPts val="0"/>
              </a:spcBef>
              <a:spcAft>
                <a:spcPts val="0"/>
              </a:spcAft>
              <a:buSzPts val="3000"/>
              <a:buFont typeface="Poppins"/>
              <a:buNone/>
              <a:defRPr b="1">
                <a:latin typeface="Poppins"/>
                <a:ea typeface="Poppins"/>
                <a:cs typeface="Poppins"/>
                <a:sym typeface="Poppins"/>
              </a:defRPr>
            </a:lvl5pPr>
            <a:lvl6pPr lvl="5" rtl="0">
              <a:spcBef>
                <a:spcPts val="0"/>
              </a:spcBef>
              <a:spcAft>
                <a:spcPts val="0"/>
              </a:spcAft>
              <a:buSzPts val="3000"/>
              <a:buFont typeface="Poppins"/>
              <a:buNone/>
              <a:defRPr b="1">
                <a:latin typeface="Poppins"/>
                <a:ea typeface="Poppins"/>
                <a:cs typeface="Poppins"/>
                <a:sym typeface="Poppins"/>
              </a:defRPr>
            </a:lvl6pPr>
            <a:lvl7pPr lvl="6" rtl="0">
              <a:spcBef>
                <a:spcPts val="0"/>
              </a:spcBef>
              <a:spcAft>
                <a:spcPts val="0"/>
              </a:spcAft>
              <a:buSzPts val="3000"/>
              <a:buFont typeface="Poppins"/>
              <a:buNone/>
              <a:defRPr b="1">
                <a:latin typeface="Poppins"/>
                <a:ea typeface="Poppins"/>
                <a:cs typeface="Poppins"/>
                <a:sym typeface="Poppins"/>
              </a:defRPr>
            </a:lvl7pPr>
            <a:lvl8pPr lvl="7" rtl="0">
              <a:spcBef>
                <a:spcPts val="0"/>
              </a:spcBef>
              <a:spcAft>
                <a:spcPts val="0"/>
              </a:spcAft>
              <a:buSzPts val="3000"/>
              <a:buFont typeface="Poppins"/>
              <a:buNone/>
              <a:defRPr b="1">
                <a:latin typeface="Poppins"/>
                <a:ea typeface="Poppins"/>
                <a:cs typeface="Poppins"/>
                <a:sym typeface="Poppins"/>
              </a:defRPr>
            </a:lvl8pPr>
            <a:lvl9pPr lvl="8" rtl="0">
              <a:spcBef>
                <a:spcPts val="0"/>
              </a:spcBef>
              <a:spcAft>
                <a:spcPts val="0"/>
              </a:spcAft>
              <a:buSzPts val="3000"/>
              <a:buFont typeface="Poppins"/>
              <a:buNone/>
              <a:defRPr b="1">
                <a:latin typeface="Poppins"/>
                <a:ea typeface="Poppins"/>
                <a:cs typeface="Poppins"/>
                <a:sym typeface="Poppins"/>
              </a:defRPr>
            </a:lvl9pPr>
          </a:lstStyle>
          <a:p>
            <a:endParaRPr/>
          </a:p>
        </p:txBody>
      </p:sp>
      <p:sp>
        <p:nvSpPr>
          <p:cNvPr id="36" name="Google Shape;36;p4"/>
          <p:cNvSpPr txBox="1">
            <a:spLocks noGrp="1"/>
          </p:cNvSpPr>
          <p:nvPr>
            <p:ph type="body" idx="1"/>
          </p:nvPr>
        </p:nvSpPr>
        <p:spPr>
          <a:xfrm>
            <a:off x="415600" y="1412733"/>
            <a:ext cx="11360800" cy="44520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Font typeface="Poppins"/>
              <a:buChar char="●"/>
              <a:defRPr sz="1867">
                <a:latin typeface="Poppins"/>
                <a:ea typeface="Poppins"/>
                <a:cs typeface="Poppins"/>
                <a:sym typeface="Poppins"/>
              </a:defRPr>
            </a:lvl1pPr>
            <a:lvl2pPr marL="1219170" lvl="1" indent="-423323" rtl="0">
              <a:spcBef>
                <a:spcPts val="0"/>
              </a:spcBef>
              <a:spcAft>
                <a:spcPts val="0"/>
              </a:spcAft>
              <a:buSzPts val="1400"/>
              <a:buFont typeface="Poppins"/>
              <a:buChar char="○"/>
              <a:defRPr>
                <a:latin typeface="Poppins"/>
                <a:ea typeface="Poppins"/>
                <a:cs typeface="Poppins"/>
                <a:sym typeface="Poppins"/>
              </a:defRPr>
            </a:lvl2pPr>
            <a:lvl3pPr marL="1828754" lvl="2" indent="-423323" rtl="0">
              <a:spcBef>
                <a:spcPts val="0"/>
              </a:spcBef>
              <a:spcAft>
                <a:spcPts val="0"/>
              </a:spcAft>
              <a:buSzPts val="1400"/>
              <a:buFont typeface="Poppins"/>
              <a:buChar char="■"/>
              <a:defRPr>
                <a:latin typeface="Poppins"/>
                <a:ea typeface="Poppins"/>
                <a:cs typeface="Poppins"/>
                <a:sym typeface="Poppins"/>
              </a:defRPr>
            </a:lvl3pPr>
            <a:lvl4pPr marL="2438339" lvl="3" indent="-423323" rtl="0">
              <a:spcBef>
                <a:spcPts val="0"/>
              </a:spcBef>
              <a:spcAft>
                <a:spcPts val="0"/>
              </a:spcAft>
              <a:buSzPts val="1400"/>
              <a:buFont typeface="Poppins"/>
              <a:buChar char="●"/>
              <a:defRPr>
                <a:latin typeface="Poppins"/>
                <a:ea typeface="Poppins"/>
                <a:cs typeface="Poppins"/>
                <a:sym typeface="Poppins"/>
              </a:defRPr>
            </a:lvl4pPr>
            <a:lvl5pPr marL="3047924" lvl="4" indent="-423323" rtl="0">
              <a:spcBef>
                <a:spcPts val="0"/>
              </a:spcBef>
              <a:spcAft>
                <a:spcPts val="0"/>
              </a:spcAft>
              <a:buSzPts val="1400"/>
              <a:buFont typeface="Poppins"/>
              <a:buChar char="○"/>
              <a:defRPr>
                <a:latin typeface="Poppins"/>
                <a:ea typeface="Poppins"/>
                <a:cs typeface="Poppins"/>
                <a:sym typeface="Poppins"/>
              </a:defRPr>
            </a:lvl5pPr>
            <a:lvl6pPr marL="3657509" lvl="5" indent="-423323" rtl="0">
              <a:spcBef>
                <a:spcPts val="0"/>
              </a:spcBef>
              <a:spcAft>
                <a:spcPts val="0"/>
              </a:spcAft>
              <a:buSzPts val="1400"/>
              <a:buFont typeface="Poppins"/>
              <a:buChar char="■"/>
              <a:defRPr>
                <a:latin typeface="Poppins"/>
                <a:ea typeface="Poppins"/>
                <a:cs typeface="Poppins"/>
                <a:sym typeface="Poppins"/>
              </a:defRPr>
            </a:lvl6pPr>
            <a:lvl7pPr marL="4267093" lvl="6" indent="-423323" rtl="0">
              <a:spcBef>
                <a:spcPts val="0"/>
              </a:spcBef>
              <a:spcAft>
                <a:spcPts val="0"/>
              </a:spcAft>
              <a:buSzPts val="1400"/>
              <a:buFont typeface="Poppins"/>
              <a:buChar char="●"/>
              <a:defRPr>
                <a:latin typeface="Poppins"/>
                <a:ea typeface="Poppins"/>
                <a:cs typeface="Poppins"/>
                <a:sym typeface="Poppins"/>
              </a:defRPr>
            </a:lvl7pPr>
            <a:lvl8pPr marL="4876678" lvl="7" indent="-423323" rtl="0">
              <a:spcBef>
                <a:spcPts val="0"/>
              </a:spcBef>
              <a:spcAft>
                <a:spcPts val="0"/>
              </a:spcAft>
              <a:buSzPts val="1400"/>
              <a:buFont typeface="Poppins"/>
              <a:buChar char="○"/>
              <a:defRPr>
                <a:latin typeface="Poppins"/>
                <a:ea typeface="Poppins"/>
                <a:cs typeface="Poppins"/>
                <a:sym typeface="Poppins"/>
              </a:defRPr>
            </a:lvl8pPr>
            <a:lvl9pPr marL="5486263" lvl="8" indent="-423323" rtl="0">
              <a:spcBef>
                <a:spcPts val="0"/>
              </a:spcBef>
              <a:spcAft>
                <a:spcPts val="0"/>
              </a:spcAft>
              <a:buSzPts val="1400"/>
              <a:buFont typeface="Poppins"/>
              <a:buChar char="■"/>
              <a:defRPr>
                <a:latin typeface="Poppins"/>
                <a:ea typeface="Poppins"/>
                <a:cs typeface="Poppins"/>
                <a:sym typeface="Poppins"/>
              </a:defRPr>
            </a:lvl9pPr>
          </a:lstStyle>
          <a:p>
            <a:endParaRPr/>
          </a:p>
        </p:txBody>
      </p:sp>
      <p:sp>
        <p:nvSpPr>
          <p:cNvPr id="37" name="Google Shape;37;p4"/>
          <p:cNvSpPr txBox="1">
            <a:spLocks noGrp="1"/>
          </p:cNvSpPr>
          <p:nvPr>
            <p:ph type="sldNum" idx="12"/>
          </p:nvPr>
        </p:nvSpPr>
        <p:spPr>
          <a:xfrm>
            <a:off x="11410467" y="6539735"/>
            <a:ext cx="731600" cy="31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38" name="Google Shape;38;p4"/>
          <p:cNvPicPr preferRelativeResize="0"/>
          <p:nvPr/>
        </p:nvPicPr>
        <p:blipFill>
          <a:blip r:embed="rId2">
            <a:alphaModFix/>
          </a:blip>
          <a:stretch>
            <a:fillRect/>
          </a:stretch>
        </p:blipFill>
        <p:spPr>
          <a:xfrm>
            <a:off x="415601" y="6067968"/>
            <a:ext cx="648401" cy="318233"/>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Font typeface="Poppins"/>
              <a:buChar char="●"/>
              <a:defRPr sz="1867">
                <a:latin typeface="Poppins"/>
                <a:ea typeface="Poppins"/>
                <a:cs typeface="Poppins"/>
                <a:sym typeface="Poppins"/>
              </a:defRPr>
            </a:lvl1pPr>
            <a:lvl2pPr marL="1219170" lvl="1" indent="-406390" rtl="0">
              <a:spcBef>
                <a:spcPts val="0"/>
              </a:spcBef>
              <a:spcAft>
                <a:spcPts val="0"/>
              </a:spcAft>
              <a:buSzPts val="1200"/>
              <a:buFont typeface="Poppins"/>
              <a:buChar char="○"/>
              <a:defRPr sz="1600">
                <a:latin typeface="Poppins"/>
                <a:ea typeface="Poppins"/>
                <a:cs typeface="Poppins"/>
                <a:sym typeface="Poppins"/>
              </a:defRPr>
            </a:lvl2pPr>
            <a:lvl3pPr marL="1828754" lvl="2" indent="-406390" rtl="0">
              <a:spcBef>
                <a:spcPts val="0"/>
              </a:spcBef>
              <a:spcAft>
                <a:spcPts val="0"/>
              </a:spcAft>
              <a:buSzPts val="1200"/>
              <a:buFont typeface="Poppins"/>
              <a:buChar char="■"/>
              <a:defRPr sz="1600">
                <a:latin typeface="Poppins"/>
                <a:ea typeface="Poppins"/>
                <a:cs typeface="Poppins"/>
                <a:sym typeface="Poppins"/>
              </a:defRPr>
            </a:lvl3pPr>
            <a:lvl4pPr marL="2438339" lvl="3" indent="-406390" rtl="0">
              <a:spcBef>
                <a:spcPts val="0"/>
              </a:spcBef>
              <a:spcAft>
                <a:spcPts val="0"/>
              </a:spcAft>
              <a:buSzPts val="1200"/>
              <a:buFont typeface="Poppins"/>
              <a:buChar char="●"/>
              <a:defRPr sz="1600">
                <a:latin typeface="Poppins"/>
                <a:ea typeface="Poppins"/>
                <a:cs typeface="Poppins"/>
                <a:sym typeface="Poppins"/>
              </a:defRPr>
            </a:lvl4pPr>
            <a:lvl5pPr marL="3047924" lvl="4" indent="-406390" rtl="0">
              <a:spcBef>
                <a:spcPts val="0"/>
              </a:spcBef>
              <a:spcAft>
                <a:spcPts val="0"/>
              </a:spcAft>
              <a:buSzPts val="1200"/>
              <a:buFont typeface="Poppins"/>
              <a:buChar char="○"/>
              <a:defRPr sz="1600">
                <a:latin typeface="Poppins"/>
                <a:ea typeface="Poppins"/>
                <a:cs typeface="Poppins"/>
                <a:sym typeface="Poppins"/>
              </a:defRPr>
            </a:lvl5pPr>
            <a:lvl6pPr marL="3657509" lvl="5" indent="-406390" rtl="0">
              <a:spcBef>
                <a:spcPts val="0"/>
              </a:spcBef>
              <a:spcAft>
                <a:spcPts val="0"/>
              </a:spcAft>
              <a:buSzPts val="1200"/>
              <a:buFont typeface="Poppins"/>
              <a:buChar char="■"/>
              <a:defRPr sz="1600">
                <a:latin typeface="Poppins"/>
                <a:ea typeface="Poppins"/>
                <a:cs typeface="Poppins"/>
                <a:sym typeface="Poppins"/>
              </a:defRPr>
            </a:lvl6pPr>
            <a:lvl7pPr marL="4267093" lvl="6" indent="-406390" rtl="0">
              <a:spcBef>
                <a:spcPts val="0"/>
              </a:spcBef>
              <a:spcAft>
                <a:spcPts val="0"/>
              </a:spcAft>
              <a:buSzPts val="1200"/>
              <a:buFont typeface="Poppins"/>
              <a:buChar char="●"/>
              <a:defRPr sz="1600">
                <a:latin typeface="Poppins"/>
                <a:ea typeface="Poppins"/>
                <a:cs typeface="Poppins"/>
                <a:sym typeface="Poppins"/>
              </a:defRPr>
            </a:lvl7pPr>
            <a:lvl8pPr marL="4876678" lvl="7" indent="-406390" rtl="0">
              <a:spcBef>
                <a:spcPts val="0"/>
              </a:spcBef>
              <a:spcAft>
                <a:spcPts val="0"/>
              </a:spcAft>
              <a:buSzPts val="1200"/>
              <a:buFont typeface="Poppins"/>
              <a:buChar char="○"/>
              <a:defRPr sz="1600">
                <a:latin typeface="Poppins"/>
                <a:ea typeface="Poppins"/>
                <a:cs typeface="Poppins"/>
                <a:sym typeface="Poppins"/>
              </a:defRPr>
            </a:lvl8pPr>
            <a:lvl9pPr marL="5486263" lvl="8" indent="-406390" rtl="0">
              <a:spcBef>
                <a:spcPts val="0"/>
              </a:spcBef>
              <a:spcAft>
                <a:spcPts val="0"/>
              </a:spcAft>
              <a:buSzPts val="1200"/>
              <a:buFont typeface="Poppins"/>
              <a:buChar char="■"/>
              <a:defRPr sz="1600">
                <a:latin typeface="Poppins"/>
                <a:ea typeface="Poppins"/>
                <a:cs typeface="Poppins"/>
                <a:sym typeface="Poppins"/>
              </a:defRPr>
            </a:lvl9pPr>
          </a:lstStyle>
          <a:p>
            <a:endParaRPr/>
          </a:p>
        </p:txBody>
      </p:sp>
      <p:sp>
        <p:nvSpPr>
          <p:cNvPr id="42" name="Google Shape;42;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Font typeface="Poppins"/>
              <a:buChar char="●"/>
              <a:defRPr sz="1867">
                <a:latin typeface="Poppins"/>
                <a:ea typeface="Poppins"/>
                <a:cs typeface="Poppins"/>
                <a:sym typeface="Poppins"/>
              </a:defRPr>
            </a:lvl1pPr>
            <a:lvl2pPr marL="1219170" lvl="1" indent="-406390" rtl="0">
              <a:spcBef>
                <a:spcPts val="0"/>
              </a:spcBef>
              <a:spcAft>
                <a:spcPts val="0"/>
              </a:spcAft>
              <a:buSzPts val="1200"/>
              <a:buFont typeface="Poppins"/>
              <a:buChar char="○"/>
              <a:defRPr sz="1600">
                <a:latin typeface="Poppins"/>
                <a:ea typeface="Poppins"/>
                <a:cs typeface="Poppins"/>
                <a:sym typeface="Poppins"/>
              </a:defRPr>
            </a:lvl2pPr>
            <a:lvl3pPr marL="1828754" lvl="2" indent="-406390" rtl="0">
              <a:spcBef>
                <a:spcPts val="0"/>
              </a:spcBef>
              <a:spcAft>
                <a:spcPts val="0"/>
              </a:spcAft>
              <a:buSzPts val="1200"/>
              <a:buFont typeface="Poppins"/>
              <a:buChar char="■"/>
              <a:defRPr sz="1600">
                <a:latin typeface="Poppins"/>
                <a:ea typeface="Poppins"/>
                <a:cs typeface="Poppins"/>
                <a:sym typeface="Poppins"/>
              </a:defRPr>
            </a:lvl3pPr>
            <a:lvl4pPr marL="2438339" lvl="3" indent="-406390" rtl="0">
              <a:spcBef>
                <a:spcPts val="0"/>
              </a:spcBef>
              <a:spcAft>
                <a:spcPts val="0"/>
              </a:spcAft>
              <a:buSzPts val="1200"/>
              <a:buFont typeface="Poppins"/>
              <a:buChar char="●"/>
              <a:defRPr sz="1600">
                <a:latin typeface="Poppins"/>
                <a:ea typeface="Poppins"/>
                <a:cs typeface="Poppins"/>
                <a:sym typeface="Poppins"/>
              </a:defRPr>
            </a:lvl4pPr>
            <a:lvl5pPr marL="3047924" lvl="4" indent="-406390" rtl="0">
              <a:spcBef>
                <a:spcPts val="0"/>
              </a:spcBef>
              <a:spcAft>
                <a:spcPts val="0"/>
              </a:spcAft>
              <a:buSzPts val="1200"/>
              <a:buFont typeface="Poppins"/>
              <a:buChar char="○"/>
              <a:defRPr sz="1600">
                <a:latin typeface="Poppins"/>
                <a:ea typeface="Poppins"/>
                <a:cs typeface="Poppins"/>
                <a:sym typeface="Poppins"/>
              </a:defRPr>
            </a:lvl5pPr>
            <a:lvl6pPr marL="3657509" lvl="5" indent="-406390" rtl="0">
              <a:spcBef>
                <a:spcPts val="0"/>
              </a:spcBef>
              <a:spcAft>
                <a:spcPts val="0"/>
              </a:spcAft>
              <a:buSzPts val="1200"/>
              <a:buFont typeface="Poppins"/>
              <a:buChar char="■"/>
              <a:defRPr sz="1600">
                <a:latin typeface="Poppins"/>
                <a:ea typeface="Poppins"/>
                <a:cs typeface="Poppins"/>
                <a:sym typeface="Poppins"/>
              </a:defRPr>
            </a:lvl6pPr>
            <a:lvl7pPr marL="4267093" lvl="6" indent="-406390" rtl="0">
              <a:spcBef>
                <a:spcPts val="0"/>
              </a:spcBef>
              <a:spcAft>
                <a:spcPts val="0"/>
              </a:spcAft>
              <a:buSzPts val="1200"/>
              <a:buFont typeface="Poppins"/>
              <a:buChar char="●"/>
              <a:defRPr sz="1600">
                <a:latin typeface="Poppins"/>
                <a:ea typeface="Poppins"/>
                <a:cs typeface="Poppins"/>
                <a:sym typeface="Poppins"/>
              </a:defRPr>
            </a:lvl7pPr>
            <a:lvl8pPr marL="4876678" lvl="7" indent="-406390" rtl="0">
              <a:spcBef>
                <a:spcPts val="0"/>
              </a:spcBef>
              <a:spcAft>
                <a:spcPts val="0"/>
              </a:spcAft>
              <a:buSzPts val="1200"/>
              <a:buFont typeface="Poppins"/>
              <a:buChar char="○"/>
              <a:defRPr sz="1600">
                <a:latin typeface="Poppins"/>
                <a:ea typeface="Poppins"/>
                <a:cs typeface="Poppins"/>
                <a:sym typeface="Poppins"/>
              </a:defRPr>
            </a:lvl8pPr>
            <a:lvl9pPr marL="5486263" lvl="8" indent="-406390" rtl="0">
              <a:spcBef>
                <a:spcPts val="0"/>
              </a:spcBef>
              <a:spcAft>
                <a:spcPts val="0"/>
              </a:spcAft>
              <a:buSzPts val="1200"/>
              <a:buFont typeface="Poppins"/>
              <a:buChar char="■"/>
              <a:defRPr sz="1600">
                <a:latin typeface="Poppins"/>
                <a:ea typeface="Poppins"/>
                <a:cs typeface="Poppins"/>
                <a:sym typeface="Poppins"/>
              </a:defRPr>
            </a:lvl9pPr>
          </a:lstStyle>
          <a:p>
            <a:endParaRPr/>
          </a:p>
        </p:txBody>
      </p:sp>
      <p:sp>
        <p:nvSpPr>
          <p:cNvPr id="43" name="Google Shape;43;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44" name="Google Shape;44;p5">
            <a:hlinkClick r:id="rId2"/>
          </p:cNvPr>
          <p:cNvPicPr preferRelativeResize="0"/>
          <p:nvPr/>
        </p:nvPicPr>
        <p:blipFill>
          <a:blip r:embed="rId3">
            <a:alphaModFix/>
          </a:blip>
          <a:stretch>
            <a:fillRect/>
          </a:stretch>
        </p:blipFill>
        <p:spPr>
          <a:xfrm>
            <a:off x="415601" y="6280150"/>
            <a:ext cx="648401" cy="31823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 name="Google Shape;47;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48" name="Google Shape;48;p6"/>
          <p:cNvPicPr preferRelativeResize="0"/>
          <p:nvPr/>
        </p:nvPicPr>
        <p:blipFill>
          <a:blip r:embed="rId2">
            <a:alphaModFix/>
          </a:blip>
          <a:stretch>
            <a:fillRect/>
          </a:stretch>
        </p:blipFill>
        <p:spPr>
          <a:xfrm>
            <a:off x="415601" y="6304901"/>
            <a:ext cx="648401" cy="31823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15600" y="395767"/>
            <a:ext cx="9738400" cy="661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7"/>
          <p:cNvSpPr txBox="1">
            <a:spLocks noGrp="1"/>
          </p:cNvSpPr>
          <p:nvPr>
            <p:ph type="body" idx="1"/>
          </p:nvPr>
        </p:nvSpPr>
        <p:spPr>
          <a:xfrm>
            <a:off x="415600" y="1057367"/>
            <a:ext cx="8235600" cy="41376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52" name="Google Shape;52;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3" name="Google Shape;53;p7"/>
          <p:cNvPicPr preferRelativeResize="0"/>
          <p:nvPr/>
        </p:nvPicPr>
        <p:blipFill>
          <a:blip r:embed="rId2">
            <a:alphaModFix/>
          </a:blip>
          <a:stretch>
            <a:fillRect/>
          </a:stretch>
        </p:blipFill>
        <p:spPr>
          <a:xfrm>
            <a:off x="415601" y="6298017"/>
            <a:ext cx="648401" cy="318233"/>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4"/>
        <p:cNvGrpSpPr/>
        <p:nvPr/>
      </p:nvGrpSpPr>
      <p:grpSpPr>
        <a:xfrm>
          <a:off x="0" y="0"/>
          <a:ext cx="0" cy="0"/>
          <a:chOff x="0" y="0"/>
          <a:chExt cx="0" cy="0"/>
        </a:xfrm>
      </p:grpSpPr>
      <p:grpSp>
        <p:nvGrpSpPr>
          <p:cNvPr id="55" name="Google Shape;55;p8"/>
          <p:cNvGrpSpPr/>
          <p:nvPr/>
        </p:nvGrpSpPr>
        <p:grpSpPr>
          <a:xfrm>
            <a:off x="8131172" y="7"/>
            <a:ext cx="4060833" cy="2707427"/>
            <a:chOff x="6098378" y="5"/>
            <a:chExt cx="3045625" cy="2030570"/>
          </a:xfrm>
        </p:grpSpPr>
        <p:sp>
          <p:nvSpPr>
            <p:cNvPr id="56" name="Google Shape;56;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1" name="Google Shape;61;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Font typeface="Poppins"/>
              <a:buNone/>
              <a:defRPr sz="6400" b="1">
                <a:solidFill>
                  <a:schemeClr val="lt1"/>
                </a:solidFill>
                <a:latin typeface="Poppins"/>
                <a:ea typeface="Poppins"/>
                <a:cs typeface="Poppins"/>
                <a:sym typeface="Poppins"/>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62" name="Google Shape;62;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8">
            <a:hlinkClick r:id="rId2"/>
          </p:cNvPr>
          <p:cNvPicPr preferRelativeResize="0"/>
          <p:nvPr/>
        </p:nvPicPr>
        <p:blipFill>
          <a:blip r:embed="rId3">
            <a:alphaModFix/>
          </a:blip>
          <a:stretch>
            <a:fillRect/>
          </a:stretch>
        </p:blipFill>
        <p:spPr>
          <a:xfrm>
            <a:off x="653667" y="5987936"/>
            <a:ext cx="1376635" cy="381533"/>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cxnSp>
        <p:nvCxnSpPr>
          <p:cNvPr id="66" name="Google Shape;66;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7" name="Google Shape;67;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Font typeface="Poppins"/>
              <a:buNone/>
              <a:defRPr sz="5600" b="1">
                <a:latin typeface="Poppins"/>
                <a:ea typeface="Poppins"/>
                <a:cs typeface="Poppins"/>
                <a:sym typeface="Poppins"/>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8" name="Google Shape;68;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Poppins"/>
              <a:buNone/>
              <a:defRPr sz="2800">
                <a:latin typeface="Poppins"/>
                <a:ea typeface="Poppins"/>
                <a:cs typeface="Poppins"/>
                <a:sym typeface="Poppins"/>
              </a:defRPr>
            </a:lvl1pPr>
            <a:lvl2pPr lvl="1" algn="ctr" rtl="0">
              <a:lnSpc>
                <a:spcPct val="100000"/>
              </a:lnSpc>
              <a:spcBef>
                <a:spcPts val="0"/>
              </a:spcBef>
              <a:spcAft>
                <a:spcPts val="0"/>
              </a:spcAft>
              <a:buSzPts val="2100"/>
              <a:buFont typeface="Poppins"/>
              <a:buNone/>
              <a:defRPr sz="2800">
                <a:latin typeface="Poppins"/>
                <a:ea typeface="Poppins"/>
                <a:cs typeface="Poppins"/>
                <a:sym typeface="Poppins"/>
              </a:defRPr>
            </a:lvl2pPr>
            <a:lvl3pPr lvl="2" algn="ctr" rtl="0">
              <a:lnSpc>
                <a:spcPct val="100000"/>
              </a:lnSpc>
              <a:spcBef>
                <a:spcPts val="0"/>
              </a:spcBef>
              <a:spcAft>
                <a:spcPts val="0"/>
              </a:spcAft>
              <a:buSzPts val="2100"/>
              <a:buFont typeface="Poppins"/>
              <a:buNone/>
              <a:defRPr sz="2800">
                <a:latin typeface="Poppins"/>
                <a:ea typeface="Poppins"/>
                <a:cs typeface="Poppins"/>
                <a:sym typeface="Poppins"/>
              </a:defRPr>
            </a:lvl3pPr>
            <a:lvl4pPr lvl="3" algn="ctr" rtl="0">
              <a:lnSpc>
                <a:spcPct val="100000"/>
              </a:lnSpc>
              <a:spcBef>
                <a:spcPts val="0"/>
              </a:spcBef>
              <a:spcAft>
                <a:spcPts val="0"/>
              </a:spcAft>
              <a:buSzPts val="2100"/>
              <a:buFont typeface="Poppins"/>
              <a:buNone/>
              <a:defRPr sz="2800">
                <a:latin typeface="Poppins"/>
                <a:ea typeface="Poppins"/>
                <a:cs typeface="Poppins"/>
                <a:sym typeface="Poppins"/>
              </a:defRPr>
            </a:lvl4pPr>
            <a:lvl5pPr lvl="4" algn="ctr" rtl="0">
              <a:lnSpc>
                <a:spcPct val="100000"/>
              </a:lnSpc>
              <a:spcBef>
                <a:spcPts val="0"/>
              </a:spcBef>
              <a:spcAft>
                <a:spcPts val="0"/>
              </a:spcAft>
              <a:buSzPts val="2100"/>
              <a:buFont typeface="Poppins"/>
              <a:buNone/>
              <a:defRPr sz="2800">
                <a:latin typeface="Poppins"/>
                <a:ea typeface="Poppins"/>
                <a:cs typeface="Poppins"/>
                <a:sym typeface="Poppins"/>
              </a:defRPr>
            </a:lvl5pPr>
            <a:lvl6pPr lvl="5" algn="ctr" rtl="0">
              <a:lnSpc>
                <a:spcPct val="100000"/>
              </a:lnSpc>
              <a:spcBef>
                <a:spcPts val="0"/>
              </a:spcBef>
              <a:spcAft>
                <a:spcPts val="0"/>
              </a:spcAft>
              <a:buSzPts val="2100"/>
              <a:buFont typeface="Poppins"/>
              <a:buNone/>
              <a:defRPr sz="2800">
                <a:latin typeface="Poppins"/>
                <a:ea typeface="Poppins"/>
                <a:cs typeface="Poppins"/>
                <a:sym typeface="Poppins"/>
              </a:defRPr>
            </a:lvl6pPr>
            <a:lvl7pPr lvl="6" algn="ctr" rtl="0">
              <a:lnSpc>
                <a:spcPct val="100000"/>
              </a:lnSpc>
              <a:spcBef>
                <a:spcPts val="0"/>
              </a:spcBef>
              <a:spcAft>
                <a:spcPts val="0"/>
              </a:spcAft>
              <a:buSzPts val="2100"/>
              <a:buFont typeface="Poppins"/>
              <a:buNone/>
              <a:defRPr sz="2800">
                <a:latin typeface="Poppins"/>
                <a:ea typeface="Poppins"/>
                <a:cs typeface="Poppins"/>
                <a:sym typeface="Poppins"/>
              </a:defRPr>
            </a:lvl7pPr>
            <a:lvl8pPr lvl="7" algn="ctr" rtl="0">
              <a:lnSpc>
                <a:spcPct val="100000"/>
              </a:lnSpc>
              <a:spcBef>
                <a:spcPts val="0"/>
              </a:spcBef>
              <a:spcAft>
                <a:spcPts val="0"/>
              </a:spcAft>
              <a:buSzPts val="2100"/>
              <a:buFont typeface="Poppins"/>
              <a:buNone/>
              <a:defRPr sz="2800">
                <a:latin typeface="Poppins"/>
                <a:ea typeface="Poppins"/>
                <a:cs typeface="Poppins"/>
                <a:sym typeface="Poppins"/>
              </a:defRPr>
            </a:lvl8pPr>
            <a:lvl9pPr lvl="8" algn="ctr" rtl="0">
              <a:lnSpc>
                <a:spcPct val="100000"/>
              </a:lnSpc>
              <a:spcBef>
                <a:spcPts val="0"/>
              </a:spcBef>
              <a:spcAft>
                <a:spcPts val="0"/>
              </a:spcAft>
              <a:buSzPts val="2100"/>
              <a:buFont typeface="Poppins"/>
              <a:buNone/>
              <a:defRPr sz="2800">
                <a:latin typeface="Poppins"/>
                <a:ea typeface="Poppins"/>
                <a:cs typeface="Poppins"/>
                <a:sym typeface="Poppins"/>
              </a:defRPr>
            </a:lvl9pPr>
          </a:lstStyle>
          <a:p>
            <a:endParaRPr/>
          </a:p>
        </p:txBody>
      </p:sp>
      <p:sp>
        <p:nvSpPr>
          <p:cNvPr id="69" name="Google Shape;69;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1pPr>
            <a:lvl2pPr marL="1219170" lvl="1"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828754" lvl="2"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2438339" lvl="3"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3047924" lvl="4"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3657509" lvl="5"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4267093" lvl="6"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4876678" lvl="7"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5486263" lvl="8" indent="-423323" rtl="0">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70" name="Google Shape;70;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0586108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400"/>
              <a:buFont typeface="Poppins"/>
              <a:buNone/>
              <a:defRPr>
                <a:latin typeface="Poppins"/>
                <a:ea typeface="Poppins"/>
                <a:cs typeface="Poppins"/>
                <a:sym typeface="Poppins"/>
              </a:defRPr>
            </a:lvl1pPr>
          </a:lstStyle>
          <a:p>
            <a:endParaRPr/>
          </a:p>
        </p:txBody>
      </p:sp>
      <p:sp>
        <p:nvSpPr>
          <p:cNvPr id="73" name="Google Shape;73;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4"/>
        <p:cNvGrpSpPr/>
        <p:nvPr/>
      </p:nvGrpSpPr>
      <p:grpSpPr>
        <a:xfrm>
          <a:off x="0" y="0"/>
          <a:ext cx="0" cy="0"/>
          <a:chOff x="0" y="0"/>
          <a:chExt cx="0" cy="0"/>
        </a:xfrm>
      </p:grpSpPr>
      <p:grpSp>
        <p:nvGrpSpPr>
          <p:cNvPr id="75" name="Google Shape;75;p11"/>
          <p:cNvGrpSpPr/>
          <p:nvPr/>
        </p:nvGrpSpPr>
        <p:grpSpPr>
          <a:xfrm>
            <a:off x="8131172" y="7"/>
            <a:ext cx="4060833" cy="2707427"/>
            <a:chOff x="6098378" y="5"/>
            <a:chExt cx="3045625" cy="2030570"/>
          </a:xfrm>
        </p:grpSpPr>
        <p:sp>
          <p:nvSpPr>
            <p:cNvPr id="76" name="Google Shape;76;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1" name="Google Shape;81;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2000"/>
              <a:buFont typeface="Poppins"/>
              <a:buNone/>
              <a:defRPr sz="16000" b="1">
                <a:solidFill>
                  <a:schemeClr val="lt1"/>
                </a:solidFill>
                <a:latin typeface="Poppins"/>
                <a:ea typeface="Poppins"/>
                <a:cs typeface="Poppins"/>
                <a:sym typeface="Poppins"/>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
        <p:nvSpPr>
          <p:cNvPr id="82" name="Google Shape;82;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rmAutofit/>
          </a:bodyPr>
          <a:lstStyle>
            <a:lvl1pPr marL="609585" lvl="0" indent="-423323" algn="ctr" rtl="0">
              <a:spcBef>
                <a:spcPts val="0"/>
              </a:spcBef>
              <a:spcAft>
                <a:spcPts val="0"/>
              </a:spcAft>
              <a:buClr>
                <a:schemeClr val="lt1"/>
              </a:buClr>
              <a:buSzPts val="1400"/>
              <a:buChar char="●"/>
              <a:defRPr>
                <a:solidFill>
                  <a:schemeClr val="lt1"/>
                </a:solidFill>
              </a:defRPr>
            </a:lvl1pPr>
            <a:lvl2pPr marL="1219170" lvl="1" indent="-423323" algn="ctr" rtl="0">
              <a:spcBef>
                <a:spcPts val="0"/>
              </a:spcBef>
              <a:spcAft>
                <a:spcPts val="0"/>
              </a:spcAft>
              <a:buClr>
                <a:schemeClr val="lt1"/>
              </a:buClr>
              <a:buSzPts val="1400"/>
              <a:buChar char="○"/>
              <a:defRPr>
                <a:solidFill>
                  <a:schemeClr val="lt1"/>
                </a:solidFill>
              </a:defRPr>
            </a:lvl2pPr>
            <a:lvl3pPr marL="1828754" lvl="2" indent="-423323" algn="ctr" rtl="0">
              <a:spcBef>
                <a:spcPts val="0"/>
              </a:spcBef>
              <a:spcAft>
                <a:spcPts val="0"/>
              </a:spcAft>
              <a:buClr>
                <a:schemeClr val="lt1"/>
              </a:buClr>
              <a:buSzPts val="1400"/>
              <a:buChar char="■"/>
              <a:defRPr>
                <a:solidFill>
                  <a:schemeClr val="lt1"/>
                </a:solidFill>
              </a:defRPr>
            </a:lvl3pPr>
            <a:lvl4pPr marL="2438339" lvl="3" indent="-423323" algn="ctr" rtl="0">
              <a:spcBef>
                <a:spcPts val="0"/>
              </a:spcBef>
              <a:spcAft>
                <a:spcPts val="0"/>
              </a:spcAft>
              <a:buClr>
                <a:schemeClr val="lt1"/>
              </a:buClr>
              <a:buSzPts val="1400"/>
              <a:buChar char="●"/>
              <a:defRPr>
                <a:solidFill>
                  <a:schemeClr val="lt1"/>
                </a:solidFill>
              </a:defRPr>
            </a:lvl4pPr>
            <a:lvl5pPr marL="3047924" lvl="4" indent="-423323" algn="ctr" rtl="0">
              <a:spcBef>
                <a:spcPts val="0"/>
              </a:spcBef>
              <a:spcAft>
                <a:spcPts val="0"/>
              </a:spcAft>
              <a:buClr>
                <a:schemeClr val="lt1"/>
              </a:buClr>
              <a:buSzPts val="1400"/>
              <a:buChar char="○"/>
              <a:defRPr>
                <a:solidFill>
                  <a:schemeClr val="lt1"/>
                </a:solidFill>
              </a:defRPr>
            </a:lvl5pPr>
            <a:lvl6pPr marL="3657509" lvl="5" indent="-423323" algn="ctr" rtl="0">
              <a:spcBef>
                <a:spcPts val="0"/>
              </a:spcBef>
              <a:spcAft>
                <a:spcPts val="0"/>
              </a:spcAft>
              <a:buClr>
                <a:schemeClr val="lt1"/>
              </a:buClr>
              <a:buSzPts val="1400"/>
              <a:buChar char="■"/>
              <a:defRPr>
                <a:solidFill>
                  <a:schemeClr val="lt1"/>
                </a:solidFill>
              </a:defRPr>
            </a:lvl6pPr>
            <a:lvl7pPr marL="4267093" lvl="6" indent="-423323" algn="ctr" rtl="0">
              <a:spcBef>
                <a:spcPts val="0"/>
              </a:spcBef>
              <a:spcAft>
                <a:spcPts val="0"/>
              </a:spcAft>
              <a:buClr>
                <a:schemeClr val="lt1"/>
              </a:buClr>
              <a:buSzPts val="1400"/>
              <a:buChar char="●"/>
              <a:defRPr>
                <a:solidFill>
                  <a:schemeClr val="lt1"/>
                </a:solidFill>
              </a:defRPr>
            </a:lvl7pPr>
            <a:lvl8pPr marL="4876678" lvl="7" indent="-423323" algn="ctr" rtl="0">
              <a:spcBef>
                <a:spcPts val="0"/>
              </a:spcBef>
              <a:spcAft>
                <a:spcPts val="0"/>
              </a:spcAft>
              <a:buClr>
                <a:schemeClr val="lt1"/>
              </a:buClr>
              <a:buSzPts val="1400"/>
              <a:buChar char="○"/>
              <a:defRPr>
                <a:solidFill>
                  <a:schemeClr val="lt1"/>
                </a:solidFill>
              </a:defRPr>
            </a:lvl8pPr>
            <a:lvl9pPr marL="5486263" lvl="8" indent="-423323" algn="ctr" rtl="0">
              <a:spcBef>
                <a:spcPts val="0"/>
              </a:spcBef>
              <a:spcAft>
                <a:spcPts val="0"/>
              </a:spcAft>
              <a:buClr>
                <a:schemeClr val="lt1"/>
              </a:buClr>
              <a:buSzPts val="1400"/>
              <a:buChar char="■"/>
              <a:defRPr>
                <a:solidFill>
                  <a:schemeClr val="lt1"/>
                </a:solidFill>
              </a:defRPr>
            </a:lvl9pPr>
          </a:lstStyle>
          <a:p>
            <a:endParaRPr/>
          </a:p>
        </p:txBody>
      </p:sp>
      <p:sp>
        <p:nvSpPr>
          <p:cNvPr id="83" name="Google Shape;83;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86"/>
        <p:cNvGrpSpPr/>
        <p:nvPr/>
      </p:nvGrpSpPr>
      <p:grpSpPr>
        <a:xfrm>
          <a:off x="0" y="0"/>
          <a:ext cx="0" cy="0"/>
          <a:chOff x="0" y="0"/>
          <a:chExt cx="0" cy="0"/>
        </a:xfrm>
      </p:grpSpPr>
      <p:pic>
        <p:nvPicPr>
          <p:cNvPr id="87" name="Google Shape;87;p13"/>
          <p:cNvPicPr preferRelativeResize="0"/>
          <p:nvPr/>
        </p:nvPicPr>
        <p:blipFill>
          <a:blip r:embed="rId2">
            <a:alphaModFix/>
          </a:blip>
          <a:stretch>
            <a:fillRect/>
          </a:stretch>
        </p:blipFill>
        <p:spPr>
          <a:xfrm>
            <a:off x="0" y="6"/>
            <a:ext cx="12192000" cy="6857993"/>
          </a:xfrm>
          <a:prstGeom prst="rect">
            <a:avLst/>
          </a:prstGeom>
          <a:noFill/>
          <a:ln>
            <a:noFill/>
          </a:ln>
        </p:spPr>
      </p:pic>
      <p:sp>
        <p:nvSpPr>
          <p:cNvPr id="88" name="Google Shape;88;p13"/>
          <p:cNvSpPr txBox="1">
            <a:spLocks noGrp="1"/>
          </p:cNvSpPr>
          <p:nvPr>
            <p:ph type="title"/>
          </p:nvPr>
        </p:nvSpPr>
        <p:spPr>
          <a:xfrm>
            <a:off x="1072000" y="593367"/>
            <a:ext cx="80800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Poppins Black"/>
              <a:buNone/>
              <a:defRPr>
                <a:latin typeface="Poppins Black"/>
                <a:ea typeface="Poppins Black"/>
                <a:cs typeface="Poppins Black"/>
                <a:sym typeface="Poppins Black"/>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body" idx="1"/>
          </p:nvPr>
        </p:nvSpPr>
        <p:spPr>
          <a:xfrm>
            <a:off x="1072000" y="1568000"/>
            <a:ext cx="8080000" cy="36640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Clr>
                <a:schemeClr val="accent2"/>
              </a:buClr>
              <a:buSzPts val="1400"/>
              <a:buFont typeface="Poppins SemiBold"/>
              <a:buChar char="●"/>
              <a:defRPr>
                <a:solidFill>
                  <a:schemeClr val="accent2"/>
                </a:solidFill>
                <a:latin typeface="Poppins SemiBold"/>
                <a:ea typeface="Poppins SemiBold"/>
                <a:cs typeface="Poppins SemiBold"/>
                <a:sym typeface="Poppins SemiBold"/>
              </a:defRPr>
            </a:lvl1pPr>
            <a:lvl2pPr marL="1219170" lvl="1" indent="-423323" rtl="0">
              <a:spcBef>
                <a:spcPts val="0"/>
              </a:spcBef>
              <a:spcAft>
                <a:spcPts val="0"/>
              </a:spcAft>
              <a:buClr>
                <a:schemeClr val="accent2"/>
              </a:buClr>
              <a:buSzPts val="1400"/>
              <a:buChar char="○"/>
              <a:defRPr>
                <a:solidFill>
                  <a:schemeClr val="accent2"/>
                </a:solidFill>
              </a:defRPr>
            </a:lvl2pPr>
            <a:lvl3pPr marL="1828754" lvl="2" indent="-423323" rtl="0">
              <a:spcBef>
                <a:spcPts val="0"/>
              </a:spcBef>
              <a:spcAft>
                <a:spcPts val="0"/>
              </a:spcAft>
              <a:buClr>
                <a:schemeClr val="accent2"/>
              </a:buClr>
              <a:buSzPts val="1400"/>
              <a:buChar char="■"/>
              <a:defRPr>
                <a:solidFill>
                  <a:schemeClr val="accent2"/>
                </a:solidFill>
              </a:defRPr>
            </a:lvl3pPr>
            <a:lvl4pPr marL="2438339" lvl="3" indent="-423323" rtl="0">
              <a:spcBef>
                <a:spcPts val="0"/>
              </a:spcBef>
              <a:spcAft>
                <a:spcPts val="0"/>
              </a:spcAft>
              <a:buClr>
                <a:schemeClr val="accent2"/>
              </a:buClr>
              <a:buSzPts val="1400"/>
              <a:buChar char="●"/>
              <a:defRPr>
                <a:solidFill>
                  <a:schemeClr val="accent2"/>
                </a:solidFill>
              </a:defRPr>
            </a:lvl4pPr>
            <a:lvl5pPr marL="3047924" lvl="4" indent="-423323" rtl="0">
              <a:spcBef>
                <a:spcPts val="0"/>
              </a:spcBef>
              <a:spcAft>
                <a:spcPts val="0"/>
              </a:spcAft>
              <a:buClr>
                <a:schemeClr val="accent2"/>
              </a:buClr>
              <a:buSzPts val="1400"/>
              <a:buChar char="○"/>
              <a:defRPr>
                <a:solidFill>
                  <a:schemeClr val="accent2"/>
                </a:solidFill>
              </a:defRPr>
            </a:lvl5pPr>
            <a:lvl6pPr marL="3657509" lvl="5" indent="-423323" rtl="0">
              <a:spcBef>
                <a:spcPts val="0"/>
              </a:spcBef>
              <a:spcAft>
                <a:spcPts val="0"/>
              </a:spcAft>
              <a:buClr>
                <a:schemeClr val="accent2"/>
              </a:buClr>
              <a:buSzPts val="1400"/>
              <a:buChar char="■"/>
              <a:defRPr>
                <a:solidFill>
                  <a:schemeClr val="accent2"/>
                </a:solidFill>
              </a:defRPr>
            </a:lvl6pPr>
            <a:lvl7pPr marL="4267093" lvl="6" indent="-423323" rtl="0">
              <a:spcBef>
                <a:spcPts val="0"/>
              </a:spcBef>
              <a:spcAft>
                <a:spcPts val="0"/>
              </a:spcAft>
              <a:buClr>
                <a:schemeClr val="accent2"/>
              </a:buClr>
              <a:buSzPts val="1400"/>
              <a:buChar char="●"/>
              <a:defRPr>
                <a:solidFill>
                  <a:schemeClr val="accent2"/>
                </a:solidFill>
              </a:defRPr>
            </a:lvl7pPr>
            <a:lvl8pPr marL="4876678" lvl="7" indent="-423323" rtl="0">
              <a:spcBef>
                <a:spcPts val="0"/>
              </a:spcBef>
              <a:spcAft>
                <a:spcPts val="0"/>
              </a:spcAft>
              <a:buClr>
                <a:schemeClr val="accent2"/>
              </a:buClr>
              <a:buSzPts val="1400"/>
              <a:buChar char="○"/>
              <a:defRPr>
                <a:solidFill>
                  <a:schemeClr val="accent2"/>
                </a:solidFill>
              </a:defRPr>
            </a:lvl8pPr>
            <a:lvl9pPr marL="5486263" lvl="8" indent="-423323" rtl="0">
              <a:spcBef>
                <a:spcPts val="0"/>
              </a:spcBef>
              <a:spcAft>
                <a:spcPts val="0"/>
              </a:spcAft>
              <a:buClr>
                <a:schemeClr val="accent2"/>
              </a:buClr>
              <a:buSzPts val="1400"/>
              <a:buChar char="■"/>
              <a:defRPr>
                <a:solidFill>
                  <a:schemeClr val="accent2"/>
                </a:solidFil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A4182-6276-41ED-8EAF-0C6A4D8FF0A8}"/>
              </a:ext>
              <a:ext uri="{C183D7F6-B498-43B3-948B-1728B52AA6E4}">
                <adec:decorative xmlns:adec="http://schemas.microsoft.com/office/drawing/2017/decorative" val="1"/>
              </a:ext>
            </a:extLst>
          </p:cNvPr>
          <p:cNvSpPr/>
          <p:nvPr userDrawn="1"/>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EF4B644F-A23D-409C-9540-B41AC18DB546}"/>
              </a:ext>
              <a:ext uri="{C183D7F6-B498-43B3-948B-1728B52AA6E4}">
                <adec:decorative xmlns:adec="http://schemas.microsoft.com/office/drawing/2017/decorative" val="1"/>
              </a:ext>
            </a:extLst>
          </p:cNvPr>
          <p:cNvSpPr/>
          <p:nvPr userDrawn="1"/>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dirty="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buNone/>
              <a:defRPr/>
            </a:lvl1pPr>
          </a:lstStyle>
          <a:p>
            <a:pPr algn="l"/>
            <a:r>
              <a:rPr lang="en-US" dirty="0"/>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solidFill>
        </p:spPr>
        <p:txBody>
          <a:bodyPr/>
          <a:lstStyle/>
          <a:p>
            <a:r>
              <a:rPr lang="en-US"/>
              <a:t>Click icon to add picture</a:t>
            </a:r>
            <a:endParaRPr lang="en-US" dirty="0"/>
          </a:p>
        </p:txBody>
      </p:sp>
    </p:spTree>
    <p:extLst>
      <p:ext uri="{BB962C8B-B14F-4D97-AF65-F5344CB8AC3E}">
        <p14:creationId xmlns:p14="http://schemas.microsoft.com/office/powerpoint/2010/main" val="20008140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0"/>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089732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A1CC7-4419-4A64-9DC9-AE157407AFB8}"/>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2F8EC6-DD66-475C-B129-22B374F49A70}"/>
              </a:ext>
              <a:ext uri="{C183D7F6-B498-43B3-948B-1728B52AA6E4}">
                <adec:decorative xmlns:adec="http://schemas.microsoft.com/office/drawing/2017/decorative" val="1"/>
              </a:ext>
            </a:extLst>
          </p:cNvPr>
          <p:cNvSpPr/>
          <p:nvPr userDrawn="1"/>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endParaRPr lang="en-US" dirty="0"/>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1988358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03AAFC-F6FA-4A24-BE1D-34AE6AD64CD3}"/>
              </a:ext>
              <a:ext uri="{C183D7F6-B498-43B3-948B-1728B52AA6E4}">
                <adec:decorative xmlns:adec="http://schemas.microsoft.com/office/drawing/2017/decorative" val="1"/>
              </a:ext>
            </a:extLst>
          </p:cNvPr>
          <p:cNvSpPr/>
          <p:nvPr userDrawn="1"/>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solidFill>
        </p:spPr>
        <p:txBody>
          <a:bodyPr/>
          <a:lstStyle/>
          <a:p>
            <a:r>
              <a:rPr lang="en-US"/>
              <a:t>Click icon to add picture</a:t>
            </a:r>
            <a:endParaRPr lang="en-US" dirty="0"/>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endParaRPr lang="en-US" dirty="0"/>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1730548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r>
              <a:rPr lang="en-US"/>
              <a:t>3/1/20XX</a:t>
            </a:r>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52512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0"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endParaRPr lang="en-US" dirty="0"/>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lvl1pPr>
              <a:defRPr>
                <a:solidFill>
                  <a:schemeClr val="bg1"/>
                </a:solidFill>
              </a:defRPr>
            </a:lvl1pPr>
          </a:lstStyle>
          <a:p>
            <a:r>
              <a:rPr lang="en-US"/>
              <a:t>Sample footer text</a:t>
            </a:r>
            <a:endParaRPr lang="en-US" dirty="0"/>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lvl1pPr>
              <a:defRPr>
                <a:solidFill>
                  <a:schemeClr val="bg1"/>
                </a:solidFill>
              </a:defRPr>
            </a:lvl1p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lvl1pPr>
              <a:defRPr>
                <a:solidFill>
                  <a:schemeClr val="bg1"/>
                </a:solidFill>
              </a:defRPr>
            </a:lvl1pPr>
          </a:lstStyle>
          <a:p>
            <a:fld id="{CB1E4CB7-CB13-4810-BF18-BE31AFC64F93}" type="slidenum">
              <a:rPr lang="en-US" smtClean="0"/>
              <a:pPr/>
              <a:t>‹#›</a:t>
            </a:fld>
            <a:endParaRPr lang="en-US"/>
          </a:p>
        </p:txBody>
      </p:sp>
    </p:spTree>
    <p:extLst>
      <p:ext uri="{BB962C8B-B14F-4D97-AF65-F5344CB8AC3E}">
        <p14:creationId xmlns:p14="http://schemas.microsoft.com/office/powerpoint/2010/main" val="2822526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7701958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solidFill>
        </p:spPr>
        <p:txBody>
          <a:bodyPr/>
          <a:lstStyle/>
          <a:p>
            <a:r>
              <a:rPr lang="en-US"/>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r>
              <a:rPr lang="en-US"/>
              <a:t>3/1/20XX</a:t>
            </a:r>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9868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r>
              <a:rPr lang="en-US"/>
              <a:t>3/1/20XX</a:t>
            </a:r>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3183768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714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028339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427205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01315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3A25B7-A924-4C03-8022-000A9EA88D1A}"/>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3A68D8-CB71-4A41-B029-626BD6912875}"/>
              </a:ext>
              <a:ext uri="{C183D7F6-B498-43B3-948B-1728B52AA6E4}">
                <adec:decorative xmlns:adec="http://schemas.microsoft.com/office/drawing/2017/decorative" val="1"/>
              </a:ext>
            </a:extLst>
          </p:cNvPr>
          <p:cNvSpPr/>
          <p:nvPr userDrawn="1"/>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rgbClr val="FCEA37"/>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endParaRPr lang="en-US" dirty="0"/>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solidFill>
        </p:spPr>
        <p:txBody>
          <a:bodyPr/>
          <a:lstStyle/>
          <a:p>
            <a:r>
              <a:rPr lang="en-US"/>
              <a:t>Click icon to add picture</a:t>
            </a:r>
            <a:endParaRPr lang="en-US" dirty="0"/>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133794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40" b="1"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4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4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33733722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4449876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10354357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8443308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37241682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4291474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6037605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308709" y="1079502"/>
            <a:ext cx="11547231" cy="5445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1800">
                <a:solidFill>
                  <a:srgbClr val="FFFFFF"/>
                </a:solidFill>
              </a:rPr>
              <a:t> </a:t>
            </a:r>
          </a:p>
        </p:txBody>
      </p:sp>
      <p:sp>
        <p:nvSpPr>
          <p:cNvPr id="2" name="Title 1"/>
          <p:cNvSpPr>
            <a:spLocks noGrp="1"/>
          </p:cNvSpPr>
          <p:nvPr>
            <p:ph type="title"/>
          </p:nvPr>
        </p:nvSpPr>
        <p:spPr>
          <a:xfrm>
            <a:off x="480000" y="2894400"/>
            <a:ext cx="11184000" cy="2552400"/>
          </a:xfrm>
          <a:prstGeom prst="rect">
            <a:avLst/>
          </a:prstGeom>
        </p:spPr>
        <p:txBody>
          <a:bodyPr anchor="t" anchorCtr="0"/>
          <a:lstStyle>
            <a:lvl1pPr marL="0" indent="0">
              <a:lnSpc>
                <a:spcPct val="100000"/>
              </a:lnSpc>
              <a:buNone/>
              <a:defRPr sz="4000" b="1">
                <a:solidFill>
                  <a:schemeClr val="bg1"/>
                </a:solidFill>
              </a:defRPr>
            </a:lvl1pPr>
          </a:lstStyle>
          <a:p>
            <a:r>
              <a:rPr lang="en-US"/>
              <a:t>Click to edit Master title style</a:t>
            </a:r>
            <a:endParaRPr lang="en-GB" dirty="0"/>
          </a:p>
        </p:txBody>
      </p:sp>
      <p:sp>
        <p:nvSpPr>
          <p:cNvPr id="12" name="Rectangle 3"/>
          <p:cNvSpPr>
            <a:spLocks noGrp="1" noChangeArrowheads="1"/>
          </p:cNvSpPr>
          <p:nvPr>
            <p:ph type="subTitle" idx="1"/>
          </p:nvPr>
        </p:nvSpPr>
        <p:spPr>
          <a:xfrm>
            <a:off x="480000" y="5446800"/>
            <a:ext cx="11184000" cy="914400"/>
          </a:xfrm>
          <a:prstGeom prst="rect">
            <a:avLst/>
          </a:prstGeom>
        </p:spPr>
        <p:txBody>
          <a:bodyPr anchor="b" anchorCtr="0"/>
          <a:lstStyle>
            <a:lvl1pPr marL="0" indent="0">
              <a:lnSpc>
                <a:spcPts val="1200"/>
              </a:lnSpc>
              <a:spcAft>
                <a:spcPct val="0"/>
              </a:spcAft>
              <a:defRPr sz="1800" b="0">
                <a:solidFill>
                  <a:schemeClr val="bg1"/>
                </a:solidFill>
              </a:defRPr>
            </a:lvl1pPr>
          </a:lstStyle>
          <a:p>
            <a:pPr lvl="0"/>
            <a:r>
              <a:rPr lang="en-US" noProof="0"/>
              <a:t>Click to edit Master subtitle style</a:t>
            </a:r>
            <a:endParaRPr lang="en-US" noProof="0" dirty="0"/>
          </a:p>
        </p:txBody>
      </p:sp>
      <p:pic>
        <p:nvPicPr>
          <p:cNvPr id="19" name="Picture 1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1569" y="153989"/>
            <a:ext cx="1836616"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8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20/10/2022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9075182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General Layout">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5538E10E-B424-FD43-A064-6CF5FE22B0E4}"/>
              </a:ext>
            </a:extLst>
          </p:cNvPr>
          <p:cNvSpPr>
            <a:spLocks noGrp="1"/>
          </p:cNvSpPr>
          <p:nvPr>
            <p:ph type="pic" sz="quarter" idx="12"/>
          </p:nvPr>
        </p:nvSpPr>
        <p:spPr>
          <a:xfrm>
            <a:off x="6314662" y="-167389"/>
            <a:ext cx="6059556" cy="6059556"/>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
        <p:nvSpPr>
          <p:cNvPr id="23" name="Text Placeholder 64">
            <a:extLst>
              <a:ext uri="{FF2B5EF4-FFF2-40B4-BE49-F238E27FC236}">
                <a16:creationId xmlns:a16="http://schemas.microsoft.com/office/drawing/2014/main" id="{B553A034-1D55-524D-8680-BD9E2DEA786F}"/>
              </a:ext>
            </a:extLst>
          </p:cNvPr>
          <p:cNvSpPr>
            <a:spLocks noGrp="1"/>
          </p:cNvSpPr>
          <p:nvPr>
            <p:ph type="body" sz="quarter" idx="13"/>
          </p:nvPr>
        </p:nvSpPr>
        <p:spPr>
          <a:xfrm>
            <a:off x="1354865" y="5859038"/>
            <a:ext cx="6778625" cy="202621"/>
          </a:xfrm>
        </p:spPr>
        <p:txBody>
          <a:bodyPr>
            <a:normAutofit fontScale="32500" lnSpcReduction="20000"/>
          </a:bodyPr>
          <a:lstStyle/>
          <a:p>
            <a:pPr lvl="0"/>
            <a:r>
              <a:rPr lang="en-GB"/>
              <a:t>Click to edit Master text styles</a:t>
            </a:r>
          </a:p>
        </p:txBody>
      </p:sp>
      <p:sp>
        <p:nvSpPr>
          <p:cNvPr id="24" name="Text Placeholder 65">
            <a:extLst>
              <a:ext uri="{FF2B5EF4-FFF2-40B4-BE49-F238E27FC236}">
                <a16:creationId xmlns:a16="http://schemas.microsoft.com/office/drawing/2014/main" id="{6785573A-74A7-3E42-A251-C24A9AC298F1}"/>
              </a:ext>
            </a:extLst>
          </p:cNvPr>
          <p:cNvSpPr>
            <a:spLocks noGrp="1"/>
          </p:cNvSpPr>
          <p:nvPr>
            <p:ph type="body" sz="quarter" idx="14"/>
          </p:nvPr>
        </p:nvSpPr>
        <p:spPr>
          <a:xfrm>
            <a:off x="1354865" y="6090602"/>
            <a:ext cx="6778625" cy="202621"/>
          </a:xfrm>
        </p:spPr>
        <p:txBody>
          <a:bodyPr>
            <a:normAutofit fontScale="32500" lnSpcReduction="20000"/>
          </a:bodyPr>
          <a:lstStyle/>
          <a:p>
            <a:pPr lvl="0"/>
            <a:r>
              <a:rPr lang="en-GB"/>
              <a:t>Click to edit Master text styles</a:t>
            </a:r>
          </a:p>
        </p:txBody>
      </p:sp>
      <p:sp>
        <p:nvSpPr>
          <p:cNvPr id="25" name="Title 63">
            <a:extLst>
              <a:ext uri="{FF2B5EF4-FFF2-40B4-BE49-F238E27FC236}">
                <a16:creationId xmlns:a16="http://schemas.microsoft.com/office/drawing/2014/main" id="{12A7C255-95CA-D040-830D-79EF32AED42E}"/>
              </a:ext>
            </a:extLst>
          </p:cNvPr>
          <p:cNvSpPr>
            <a:spLocks noGrp="1"/>
          </p:cNvSpPr>
          <p:nvPr>
            <p:ph type="title"/>
          </p:nvPr>
        </p:nvSpPr>
        <p:spPr>
          <a:xfrm>
            <a:off x="1354865" y="1761393"/>
            <a:ext cx="7767870" cy="2722116"/>
          </a:xfrm>
        </p:spPr>
        <p:txBody>
          <a:bodyPr/>
          <a:lstStyle/>
          <a:p>
            <a:r>
              <a:rPr lang="en-GB" sz="8600">
                <a:solidFill>
                  <a:schemeClr val="tx1"/>
                </a:solidFill>
              </a:rPr>
              <a:t>Click to edit Master title style</a:t>
            </a:r>
            <a:endParaRPr lang="en-US" dirty="0"/>
          </a:p>
        </p:txBody>
      </p:sp>
    </p:spTree>
    <p:extLst>
      <p:ext uri="{BB962C8B-B14F-4D97-AF65-F5344CB8AC3E}">
        <p14:creationId xmlns:p14="http://schemas.microsoft.com/office/powerpoint/2010/main" val="1283795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028824" y="946702"/>
            <a:ext cx="9152697" cy="1249845"/>
          </a:xfrm>
          <a:prstGeom prst="rect">
            <a:avLst/>
          </a:prstGeom>
        </p:spPr>
        <p:txBody>
          <a:bodyPr/>
          <a:lstStyle>
            <a:lvl1pPr>
              <a:defRPr lang="en-US" dirty="0"/>
            </a:lvl1pPr>
          </a:lstStyle>
          <a:p>
            <a:r>
              <a:rPr lang="en-GB" dirty="0"/>
              <a:t>Click to </a:t>
            </a:r>
            <a:r>
              <a:rPr lang="en-GB" dirty="0" err="1"/>
              <a:t>tiedit</a:t>
            </a:r>
            <a:r>
              <a:rPr lang="en-GB" dirty="0"/>
              <a:t> Master </a:t>
            </a:r>
            <a:r>
              <a:rPr lang="en-GB" dirty="0" err="1"/>
              <a:t>tle</a:t>
            </a:r>
            <a:r>
              <a:rPr lang="en-GB" dirty="0"/>
              <a:t> style</a:t>
            </a:r>
            <a:endParaRPr lang="en-US" dirty="0"/>
          </a:p>
        </p:txBody>
      </p:sp>
    </p:spTree>
    <p:extLst>
      <p:ext uri="{BB962C8B-B14F-4D97-AF65-F5344CB8AC3E}">
        <p14:creationId xmlns:p14="http://schemas.microsoft.com/office/powerpoint/2010/main" val="276337073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
        <p:nvSpPr>
          <p:cNvPr id="4" name="Title 1"/>
          <p:cNvSpPr>
            <a:spLocks noGrp="1"/>
          </p:cNvSpPr>
          <p:nvPr>
            <p:ph type="title" hasCustomPrompt="1"/>
          </p:nvPr>
        </p:nvSpPr>
        <p:spPr>
          <a:xfrm>
            <a:off x="1" y="2142503"/>
            <a:ext cx="6095999" cy="2046438"/>
          </a:xfrm>
          <a:prstGeom prst="rect">
            <a:avLst/>
          </a:prstGeom>
          <a:effectLst/>
        </p:spPr>
        <p:txBody>
          <a:bodyPr/>
          <a:lstStyle>
            <a:lvl1pPr algn="ctr">
              <a:defRPr sz="6000" b="0" i="0">
                <a:latin typeface="Poppins ExtraLight" pitchFamily="2" charset="77"/>
                <a:ea typeface="Poppins ExtraLight" pitchFamily="2" charset="77"/>
                <a:cs typeface="Poppins ExtraLight" pitchFamily="2" charset="77"/>
              </a:defRPr>
            </a:lvl1pPr>
          </a:lstStyle>
          <a:p>
            <a:r>
              <a:rPr lang="en-GB" dirty="0"/>
              <a:t>headline</a:t>
            </a:r>
            <a:endParaRPr lang="en-US" dirty="0"/>
          </a:p>
        </p:txBody>
      </p:sp>
      <p:sp>
        <p:nvSpPr>
          <p:cNvPr id="6" name="Title 1">
            <a:extLst>
              <a:ext uri="{FF2B5EF4-FFF2-40B4-BE49-F238E27FC236}">
                <a16:creationId xmlns:a16="http://schemas.microsoft.com/office/drawing/2014/main" id="{7188E6B3-E340-2D4F-A6D5-939538342B89}"/>
              </a:ext>
            </a:extLst>
          </p:cNvPr>
          <p:cNvSpPr txBox="1">
            <a:spLocks/>
          </p:cNvSpPr>
          <p:nvPr/>
        </p:nvSpPr>
        <p:spPr>
          <a:xfrm>
            <a:off x="642551" y="5520684"/>
            <a:ext cx="4193059" cy="366916"/>
          </a:xfrm>
          <a:prstGeom prst="rect">
            <a:avLst/>
          </a:prstGeom>
          <a:effectLst/>
        </p:spPr>
        <p:txBody>
          <a:bodyPr vert="horz" lIns="0" tIns="108000" rIns="0" bIns="0" rtlCol="0" anchor="t" anchorCtr="0">
            <a:noAutofit/>
          </a:bodyPr>
          <a:lstStyle>
            <a:lvl1pPr algn="ctr" defTabSz="914318" rtl="0" eaLnBrk="1" latinLnBrk="0" hangingPunct="1">
              <a:lnSpc>
                <a:spcPct val="90000"/>
              </a:lnSpc>
              <a:spcBef>
                <a:spcPct val="0"/>
              </a:spcBef>
              <a:buNone/>
              <a:defRPr sz="6000" b="0" i="0" kern="1200" spc="-100" baseline="0">
                <a:solidFill>
                  <a:schemeClr val="tx1"/>
                </a:solidFill>
                <a:latin typeface="Poppins ExtraLight" pitchFamily="2" charset="77"/>
                <a:ea typeface="Poppins ExtraLight" pitchFamily="2" charset="77"/>
                <a:cs typeface="Poppins ExtraLight" pitchFamily="2" charset="77"/>
              </a:defRPr>
            </a:lvl1pPr>
          </a:lstStyle>
          <a:p>
            <a:pPr lvl="1" algn="l"/>
            <a:r>
              <a:rPr lang="en-US" sz="1200" b="0" i="0" dirty="0">
                <a:latin typeface="Poppins Light" pitchFamily="2" charset="77"/>
                <a:cs typeface="Poppins Light" pitchFamily="2" charset="77"/>
              </a:rPr>
              <a:t>Name</a:t>
            </a:r>
            <a:r>
              <a:rPr lang="en-US" sz="1200" b="0" i="0" baseline="0" dirty="0">
                <a:latin typeface="Poppins Light" pitchFamily="2" charset="77"/>
                <a:cs typeface="Poppins Light" pitchFamily="2" charset="77"/>
              </a:rPr>
              <a:t> Surname</a:t>
            </a:r>
            <a:endParaRPr lang="en-US" sz="1200" b="0" i="0" dirty="0">
              <a:latin typeface="Poppins Light" pitchFamily="2" charset="77"/>
              <a:cs typeface="Poppins Light" pitchFamily="2" charset="77"/>
            </a:endParaRPr>
          </a:p>
        </p:txBody>
      </p:sp>
      <p:sp>
        <p:nvSpPr>
          <p:cNvPr id="7" name="Title 1">
            <a:extLst>
              <a:ext uri="{FF2B5EF4-FFF2-40B4-BE49-F238E27FC236}">
                <a16:creationId xmlns:a16="http://schemas.microsoft.com/office/drawing/2014/main" id="{954EF860-65A8-EF49-AD1C-CD129883783F}"/>
              </a:ext>
            </a:extLst>
          </p:cNvPr>
          <p:cNvSpPr txBox="1">
            <a:spLocks/>
          </p:cNvSpPr>
          <p:nvPr/>
        </p:nvSpPr>
        <p:spPr>
          <a:xfrm>
            <a:off x="642551" y="5801103"/>
            <a:ext cx="4193059" cy="366917"/>
          </a:xfrm>
          <a:prstGeom prst="rect">
            <a:avLst/>
          </a:prstGeom>
          <a:effectLst/>
        </p:spPr>
        <p:txBody>
          <a:bodyPr vert="horz" lIns="0" tIns="72000" rIns="0" bIns="0" rtlCol="0" anchor="t" anchorCtr="0">
            <a:noAutofit/>
          </a:bodyPr>
          <a:lstStyle>
            <a:lvl1pPr algn="ctr" defTabSz="914318" rtl="0" eaLnBrk="1" latinLnBrk="0" hangingPunct="1">
              <a:lnSpc>
                <a:spcPct val="90000"/>
              </a:lnSpc>
              <a:spcBef>
                <a:spcPct val="0"/>
              </a:spcBef>
              <a:buNone/>
              <a:defRPr sz="6000" b="0" i="0" kern="1200" spc="-100" baseline="0">
                <a:solidFill>
                  <a:schemeClr val="tx1"/>
                </a:solidFill>
                <a:latin typeface="Poppins ExtraLight" pitchFamily="2" charset="77"/>
                <a:ea typeface="Poppins ExtraLight" pitchFamily="2" charset="77"/>
                <a:cs typeface="Poppins ExtraLight" pitchFamily="2" charset="77"/>
              </a:defRPr>
            </a:lvl1pPr>
          </a:lstStyle>
          <a:p>
            <a:pPr lvl="1" algn="l"/>
            <a:r>
              <a:rPr lang="en-US" sz="1000" b="0" i="0" dirty="0">
                <a:latin typeface="Poppins ExtraLight" pitchFamily="2" charset="77"/>
                <a:cs typeface="Poppins ExtraLight" pitchFamily="2" charset="77"/>
              </a:rPr>
              <a:t>01 01</a:t>
            </a:r>
            <a:r>
              <a:rPr lang="en-US" sz="1000" b="0" i="0" baseline="0" dirty="0">
                <a:latin typeface="Poppins ExtraLight" pitchFamily="2" charset="77"/>
                <a:cs typeface="Poppins ExtraLight" pitchFamily="2" charset="77"/>
              </a:rPr>
              <a:t>  </a:t>
            </a:r>
            <a:r>
              <a:rPr lang="en-US" sz="1000" b="0" i="0" dirty="0">
                <a:latin typeface="Poppins ExtraLight" pitchFamily="2" charset="77"/>
                <a:cs typeface="Poppins ExtraLight" pitchFamily="2" charset="77"/>
              </a:rPr>
              <a:t>2021</a:t>
            </a:r>
          </a:p>
        </p:txBody>
      </p:sp>
    </p:spTree>
    <p:extLst>
      <p:ext uri="{BB962C8B-B14F-4D97-AF65-F5344CB8AC3E}">
        <p14:creationId xmlns:p14="http://schemas.microsoft.com/office/powerpoint/2010/main" val="48226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par>
                                <p:cTn id="11" presetID="2" presetClass="entr" presetSubtype="1" repeatCount="0" decel="5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repeatCount="0" decel="5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a:prstGeom prst="rect">
            <a:avLst/>
          </a:prstGeom>
        </p:spPr>
        <p:txBody>
          <a:bodyPr/>
          <a:lstStyle/>
          <a:p>
            <a:r>
              <a:rPr lang="en-GB"/>
              <a:t>Click to edit Master title style</a:t>
            </a:r>
            <a:endParaRPr lang="en-US"/>
          </a:p>
        </p:txBody>
      </p:sp>
      <p:sp>
        <p:nvSpPr>
          <p:cNvPr id="4" name="Oval 3">
            <a:extLst>
              <a:ext uri="{FF2B5EF4-FFF2-40B4-BE49-F238E27FC236}">
                <a16:creationId xmlns:a16="http://schemas.microsoft.com/office/drawing/2014/main" id="{F2CE5E7A-4637-C948-8D3F-87A01DE66E77}"/>
              </a:ext>
            </a:extLst>
          </p:cNvPr>
          <p:cNvSpPr/>
          <p:nvPr/>
        </p:nvSpPr>
        <p:spPr>
          <a:xfrm>
            <a:off x="-2847054" y="-5290503"/>
            <a:ext cx="7142922" cy="7142922"/>
          </a:xfrm>
          <a:prstGeom prst="ellipse">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0" i="0" dirty="0">
              <a:solidFill>
                <a:schemeClr val="tx1"/>
              </a:solidFill>
              <a:latin typeface="Poppins" pitchFamily="2" charset="77"/>
            </a:endParaRPr>
          </a:p>
        </p:txBody>
      </p:sp>
      <p:pic>
        <p:nvPicPr>
          <p:cNvPr id="5" name="Picture 4" descr="Logo&#10;&#10;Description automatically generated">
            <a:extLst>
              <a:ext uri="{FF2B5EF4-FFF2-40B4-BE49-F238E27FC236}">
                <a16:creationId xmlns:a16="http://schemas.microsoft.com/office/drawing/2014/main" id="{A7381D76-3898-3645-BC71-A6AB6C75C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27" y="401730"/>
            <a:ext cx="1196085" cy="544972"/>
          </a:xfrm>
          <a:prstGeom prst="rect">
            <a:avLst/>
          </a:prstGeom>
        </p:spPr>
      </p:pic>
      <p:sp>
        <p:nvSpPr>
          <p:cNvPr id="6" name="Oval 5">
            <a:extLst>
              <a:ext uri="{FF2B5EF4-FFF2-40B4-BE49-F238E27FC236}">
                <a16:creationId xmlns:a16="http://schemas.microsoft.com/office/drawing/2014/main" id="{9AC31B26-A654-7642-8C1E-5BD638AEFE7F}"/>
              </a:ext>
            </a:extLst>
          </p:cNvPr>
          <p:cNvSpPr/>
          <p:nvPr/>
        </p:nvSpPr>
        <p:spPr>
          <a:xfrm>
            <a:off x="-2847054" y="-5290503"/>
            <a:ext cx="7142922" cy="7142922"/>
          </a:xfrm>
          <a:prstGeom prst="ellipse">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7" name="Picture 6" descr="Logo&#10;&#10;Description automatically generated">
            <a:extLst>
              <a:ext uri="{FF2B5EF4-FFF2-40B4-BE49-F238E27FC236}">
                <a16:creationId xmlns:a16="http://schemas.microsoft.com/office/drawing/2014/main" id="{0DB83D96-6EB6-D145-B1FF-1F7899CF3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27" y="401730"/>
            <a:ext cx="1196085" cy="544972"/>
          </a:xfrm>
          <a:prstGeom prst="rect">
            <a:avLst/>
          </a:prstGeom>
        </p:spPr>
      </p:pic>
    </p:spTree>
    <p:extLst>
      <p:ext uri="{BB962C8B-B14F-4D97-AF65-F5344CB8AC3E}">
        <p14:creationId xmlns:p14="http://schemas.microsoft.com/office/powerpoint/2010/main" val="26610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9152697" cy="1249845"/>
          </a:xfrm>
          <a:prstGeom prst="rect">
            <a:avLst/>
          </a:prstGeom>
        </p:spPr>
        <p:txBody>
          <a:bodyPr/>
          <a:lstStyle/>
          <a:p>
            <a:r>
              <a:rPr lang="en-GB"/>
              <a:t>Click to edit Master title style</a:t>
            </a:r>
            <a:endParaRPr lang="en-US"/>
          </a:p>
        </p:txBody>
      </p:sp>
      <p:sp>
        <p:nvSpPr>
          <p:cNvPr id="7" name="Picture Placeholder 8"/>
          <p:cNvSpPr>
            <a:spLocks noGrp="1"/>
          </p:cNvSpPr>
          <p:nvPr>
            <p:ph type="pic" sz="quarter" idx="14"/>
          </p:nvPr>
        </p:nvSpPr>
        <p:spPr>
          <a:xfrm>
            <a:off x="6360158" y="3429000"/>
            <a:ext cx="4821363" cy="2860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p:cNvSpPr>
            <a:spLocks noGrp="1"/>
          </p:cNvSpPr>
          <p:nvPr>
            <p:ph type="pic" sz="quarter" idx="18"/>
          </p:nvPr>
        </p:nvSpPr>
        <p:spPr>
          <a:xfrm>
            <a:off x="2028823" y="3429000"/>
            <a:ext cx="4067177" cy="2860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0430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47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890584" y="0"/>
            <a:ext cx="10301416" cy="4023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54352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41738"/>
            <a:ext cx="4057016" cy="1388284"/>
          </a:xfrm>
          <a:prstGeom prst="rect">
            <a:avLst/>
          </a:prstGeom>
        </p:spPr>
        <p:txBody>
          <a:bodyPr/>
          <a:lstStyle/>
          <a:p>
            <a:r>
              <a:rPr lang="en-GB"/>
              <a:t>Click to edit Master title style</a:t>
            </a:r>
            <a:endParaRPr lang="en-US" dirty="0"/>
          </a:p>
        </p:txBody>
      </p:sp>
      <p:sp>
        <p:nvSpPr>
          <p:cNvPr id="6" name="Picture Placeholder 8"/>
          <p:cNvSpPr>
            <a:spLocks noGrp="1"/>
          </p:cNvSpPr>
          <p:nvPr>
            <p:ph type="pic" sz="quarter" idx="14"/>
          </p:nvPr>
        </p:nvSpPr>
        <p:spPr>
          <a:xfrm>
            <a:off x="3037840" y="0"/>
            <a:ext cx="3058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28719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GB"/>
              <a:t>Click to edit Master title style</a:t>
            </a:r>
            <a:endParaRPr lang="en-US" dirty="0"/>
          </a:p>
        </p:txBody>
      </p:sp>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27839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0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2028825" y="5023955"/>
            <a:ext cx="4067176" cy="1249845"/>
          </a:xfrm>
          <a:prstGeom prst="rect">
            <a:avLst/>
          </a:prstGeom>
        </p:spPr>
        <p:txBody>
          <a:bodyPr/>
          <a:lstStyle/>
          <a:p>
            <a:r>
              <a:rPr lang="en-GB"/>
              <a:t>Click to edit Master title style</a:t>
            </a:r>
            <a:endParaRPr lang="en-US" dirty="0"/>
          </a:p>
        </p:txBody>
      </p:sp>
    </p:spTree>
    <p:extLst>
      <p:ext uri="{BB962C8B-B14F-4D97-AF65-F5344CB8AC3E}">
        <p14:creationId xmlns:p14="http://schemas.microsoft.com/office/powerpoint/2010/main" val="160177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0001" y="153990"/>
            <a:ext cx="7874784" cy="825209"/>
          </a:xfrm>
          <a:prstGeom prst="rect">
            <a:avLst/>
          </a:prstGeom>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9C2418F7-944E-49AC-9761-3B0C02D48677}" type="slidenum">
              <a:rPr lang="en-GB" altLang="en-US" smtClean="0"/>
              <a:pPr/>
              <a:t>‹#›</a:t>
            </a:fld>
            <a:endParaRPr lang="en-GB" altLang="en-US" dirty="0"/>
          </a:p>
        </p:txBody>
      </p:sp>
      <p:sp>
        <p:nvSpPr>
          <p:cNvPr id="7" name="Content Placeholder 6"/>
          <p:cNvSpPr>
            <a:spLocks noGrp="1"/>
          </p:cNvSpPr>
          <p:nvPr>
            <p:ph sz="quarter" idx="11"/>
          </p:nvPr>
        </p:nvSpPr>
        <p:spPr>
          <a:xfrm>
            <a:off x="527051" y="1341438"/>
            <a:ext cx="11137900" cy="5111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14450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7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GB"/>
              <a:t>Click to edit Master title style</a:t>
            </a:r>
            <a:endParaRPr lang="en-US" dirty="0"/>
          </a:p>
        </p:txBody>
      </p:sp>
    </p:spTree>
    <p:extLst>
      <p:ext uri="{BB962C8B-B14F-4D97-AF65-F5344CB8AC3E}">
        <p14:creationId xmlns:p14="http://schemas.microsoft.com/office/powerpoint/2010/main" val="378509215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3061336" cy="1249845"/>
          </a:xfrm>
          <a:prstGeom prst="rect">
            <a:avLst/>
          </a:prstGeom>
        </p:spPr>
        <p:txBody>
          <a:bodyPr/>
          <a:lstStyle/>
          <a:p>
            <a:r>
              <a:rPr lang="en-GB"/>
              <a:t>Click to edit Master title style</a:t>
            </a:r>
            <a:endParaRPr lang="en-US" dirty="0"/>
          </a:p>
        </p:txBody>
      </p:sp>
      <p:sp>
        <p:nvSpPr>
          <p:cNvPr id="4" name="Picture Placeholder 8"/>
          <p:cNvSpPr>
            <a:spLocks noGrp="1"/>
          </p:cNvSpPr>
          <p:nvPr>
            <p:ph type="pic" sz="quarter" idx="12"/>
          </p:nvPr>
        </p:nvSpPr>
        <p:spPr>
          <a:xfrm>
            <a:off x="5090160" y="568960"/>
            <a:ext cx="3037840" cy="1717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Picture Placeholder 8"/>
          <p:cNvSpPr>
            <a:spLocks noGrp="1"/>
          </p:cNvSpPr>
          <p:nvPr>
            <p:ph type="pic" sz="quarter" idx="13"/>
          </p:nvPr>
        </p:nvSpPr>
        <p:spPr>
          <a:xfrm>
            <a:off x="8412480" y="1127760"/>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4"/>
          </p:nvPr>
        </p:nvSpPr>
        <p:spPr>
          <a:xfrm>
            <a:off x="5090160" y="34308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p:cNvSpPr>
            <a:spLocks noGrp="1"/>
          </p:cNvSpPr>
          <p:nvPr>
            <p:ph type="pic" sz="quarter" idx="15"/>
          </p:nvPr>
        </p:nvSpPr>
        <p:spPr>
          <a:xfrm>
            <a:off x="8412480" y="39896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30398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5023955"/>
            <a:ext cx="4079681" cy="1249845"/>
          </a:xfrm>
          <a:prstGeom prst="rect">
            <a:avLst/>
          </a:prstGeom>
        </p:spPr>
        <p:txBody>
          <a:bodyPr/>
          <a:lstStyle/>
          <a:p>
            <a:r>
              <a:rPr lang="en-GB"/>
              <a:t>Click to edit Master title style</a:t>
            </a:r>
            <a:endParaRPr lang="en-US" dirty="0"/>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88348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20989B-B4EE-B645-9107-692F184D3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itle 6">
            <a:extLst>
              <a:ext uri="{FF2B5EF4-FFF2-40B4-BE49-F238E27FC236}">
                <a16:creationId xmlns:a16="http://schemas.microsoft.com/office/drawing/2014/main" id="{501616F0-9A36-B54B-A436-4E5D3B858E4B}"/>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28984235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 y="2142503"/>
            <a:ext cx="6095999" cy="2046438"/>
          </a:xfrm>
          <a:prstGeom prst="rect">
            <a:avLst/>
          </a:prstGeom>
          <a:effectLst/>
        </p:spPr>
        <p:txBody>
          <a:bodyPr/>
          <a:lstStyle>
            <a:lvl1pPr algn="ctr">
              <a:defRPr sz="6000" b="0" i="0">
                <a:latin typeface="Poppins ExtraLight" pitchFamily="2" charset="77"/>
                <a:ea typeface="Poppins ExtraLight" pitchFamily="2" charset="77"/>
                <a:cs typeface="Poppins ExtraLight" pitchFamily="2" charset="77"/>
              </a:defRPr>
            </a:lvl1pPr>
          </a:lstStyle>
          <a:p>
            <a:r>
              <a:rPr lang="en-GB" dirty="0"/>
              <a:t>headline</a:t>
            </a:r>
            <a:endParaRPr lang="en-US" dirty="0"/>
          </a:p>
        </p:txBody>
      </p:sp>
      <p:sp>
        <p:nvSpPr>
          <p:cNvPr id="6" name="Title 1">
            <a:extLst>
              <a:ext uri="{FF2B5EF4-FFF2-40B4-BE49-F238E27FC236}">
                <a16:creationId xmlns:a16="http://schemas.microsoft.com/office/drawing/2014/main" id="{7188E6B3-E340-2D4F-A6D5-939538342B89}"/>
              </a:ext>
            </a:extLst>
          </p:cNvPr>
          <p:cNvSpPr txBox="1">
            <a:spLocks/>
          </p:cNvSpPr>
          <p:nvPr/>
        </p:nvSpPr>
        <p:spPr>
          <a:xfrm>
            <a:off x="642551" y="5520684"/>
            <a:ext cx="4193059" cy="366916"/>
          </a:xfrm>
          <a:prstGeom prst="rect">
            <a:avLst/>
          </a:prstGeom>
          <a:effectLst/>
        </p:spPr>
        <p:txBody>
          <a:bodyPr vert="horz" lIns="0" tIns="108000" rIns="0" bIns="0" rtlCol="0" anchor="t" anchorCtr="0">
            <a:noAutofit/>
          </a:bodyPr>
          <a:lstStyle>
            <a:lvl1pPr algn="ctr" defTabSz="914318" rtl="0" eaLnBrk="1" latinLnBrk="0" hangingPunct="1">
              <a:lnSpc>
                <a:spcPct val="90000"/>
              </a:lnSpc>
              <a:spcBef>
                <a:spcPct val="0"/>
              </a:spcBef>
              <a:buNone/>
              <a:defRPr sz="6000" b="0" i="0" kern="1200" spc="-100" baseline="0">
                <a:solidFill>
                  <a:schemeClr val="tx1"/>
                </a:solidFill>
                <a:latin typeface="Poppins ExtraLight" pitchFamily="2" charset="77"/>
                <a:ea typeface="Poppins ExtraLight" pitchFamily="2" charset="77"/>
                <a:cs typeface="Poppins ExtraLight" pitchFamily="2" charset="77"/>
              </a:defRPr>
            </a:lvl1pPr>
          </a:lstStyle>
          <a:p>
            <a:pPr lvl="1" algn="l"/>
            <a:r>
              <a:rPr lang="en-US" sz="1200" b="0" i="0" dirty="0">
                <a:latin typeface="Poppins Light" pitchFamily="2" charset="77"/>
                <a:cs typeface="Poppins Light" pitchFamily="2" charset="77"/>
              </a:rPr>
              <a:t>Name</a:t>
            </a:r>
            <a:r>
              <a:rPr lang="en-US" sz="1200" b="0" i="0" baseline="0" dirty="0">
                <a:latin typeface="Poppins Light" pitchFamily="2" charset="77"/>
                <a:cs typeface="Poppins Light" pitchFamily="2" charset="77"/>
              </a:rPr>
              <a:t> Surname</a:t>
            </a:r>
            <a:endParaRPr lang="en-US" sz="1200" b="0" i="0" dirty="0">
              <a:latin typeface="Poppins Light" pitchFamily="2" charset="77"/>
              <a:cs typeface="Poppins Light" pitchFamily="2" charset="77"/>
            </a:endParaRPr>
          </a:p>
        </p:txBody>
      </p:sp>
      <p:sp>
        <p:nvSpPr>
          <p:cNvPr id="7" name="Title 1">
            <a:extLst>
              <a:ext uri="{FF2B5EF4-FFF2-40B4-BE49-F238E27FC236}">
                <a16:creationId xmlns:a16="http://schemas.microsoft.com/office/drawing/2014/main" id="{954EF860-65A8-EF49-AD1C-CD129883783F}"/>
              </a:ext>
            </a:extLst>
          </p:cNvPr>
          <p:cNvSpPr txBox="1">
            <a:spLocks/>
          </p:cNvSpPr>
          <p:nvPr/>
        </p:nvSpPr>
        <p:spPr>
          <a:xfrm>
            <a:off x="642551" y="5801103"/>
            <a:ext cx="4193059" cy="366917"/>
          </a:xfrm>
          <a:prstGeom prst="rect">
            <a:avLst/>
          </a:prstGeom>
          <a:effectLst/>
        </p:spPr>
        <p:txBody>
          <a:bodyPr vert="horz" lIns="0" tIns="72000" rIns="0" bIns="0" rtlCol="0" anchor="t" anchorCtr="0">
            <a:noAutofit/>
          </a:bodyPr>
          <a:lstStyle>
            <a:lvl1pPr algn="ctr" defTabSz="914318" rtl="0" eaLnBrk="1" latinLnBrk="0" hangingPunct="1">
              <a:lnSpc>
                <a:spcPct val="90000"/>
              </a:lnSpc>
              <a:spcBef>
                <a:spcPct val="0"/>
              </a:spcBef>
              <a:buNone/>
              <a:defRPr sz="6000" b="0" i="0" kern="1200" spc="-100" baseline="0">
                <a:solidFill>
                  <a:schemeClr val="tx1"/>
                </a:solidFill>
                <a:latin typeface="Poppins ExtraLight" pitchFamily="2" charset="77"/>
                <a:ea typeface="Poppins ExtraLight" pitchFamily="2" charset="77"/>
                <a:cs typeface="Poppins ExtraLight" pitchFamily="2" charset="77"/>
              </a:defRPr>
            </a:lvl1pPr>
          </a:lstStyle>
          <a:p>
            <a:pPr lvl="1" algn="l"/>
            <a:r>
              <a:rPr lang="en-US" sz="1000" b="0" i="0" dirty="0">
                <a:latin typeface="Poppins ExtraLight" pitchFamily="2" charset="77"/>
                <a:cs typeface="Poppins ExtraLight" pitchFamily="2" charset="77"/>
              </a:rPr>
              <a:t>01 01</a:t>
            </a:r>
            <a:r>
              <a:rPr lang="en-US" sz="1000" b="0" i="0" baseline="0" dirty="0">
                <a:latin typeface="Poppins ExtraLight" pitchFamily="2" charset="77"/>
                <a:cs typeface="Poppins ExtraLight" pitchFamily="2" charset="77"/>
              </a:rPr>
              <a:t>  </a:t>
            </a:r>
            <a:r>
              <a:rPr lang="en-US" sz="1000" b="0" i="0" dirty="0">
                <a:latin typeface="Poppins ExtraLight" pitchFamily="2" charset="77"/>
                <a:cs typeface="Poppins ExtraLight" pitchFamily="2" charset="77"/>
              </a:rPr>
              <a:t>2021</a:t>
            </a:r>
          </a:p>
        </p:txBody>
      </p:sp>
      <p:sp>
        <p:nvSpPr>
          <p:cNvPr id="8" name="Oval 7">
            <a:extLst>
              <a:ext uri="{FF2B5EF4-FFF2-40B4-BE49-F238E27FC236}">
                <a16:creationId xmlns:a16="http://schemas.microsoft.com/office/drawing/2014/main" id="{EFC011EF-6DF6-FB4C-B729-94927DF18AEE}"/>
              </a:ext>
            </a:extLst>
          </p:cNvPr>
          <p:cNvSpPr>
            <a:spLocks noChangeAspect="1"/>
          </p:cNvSpPr>
          <p:nvPr/>
        </p:nvSpPr>
        <p:spPr>
          <a:xfrm>
            <a:off x="7069720" y="-891127"/>
            <a:ext cx="6313859" cy="6166485"/>
          </a:xfrm>
          <a:prstGeom prst="ellipse">
            <a:avLst/>
          </a:prstGeom>
          <a:blipFill>
            <a:blip r:embed="rId2"/>
            <a:stretch>
              <a:fillRect/>
            </a:stretch>
          </a:blip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dirty="0">
              <a:solidFill>
                <a:schemeClr val="tx1"/>
              </a:solidFill>
              <a:latin typeface="Poppins Light" pitchFamily="2" charset="77"/>
            </a:endParaRPr>
          </a:p>
        </p:txBody>
      </p:sp>
      <p:sp>
        <p:nvSpPr>
          <p:cNvPr id="9" name="Oval 8">
            <a:extLst>
              <a:ext uri="{FF2B5EF4-FFF2-40B4-BE49-F238E27FC236}">
                <a16:creationId xmlns:a16="http://schemas.microsoft.com/office/drawing/2014/main" id="{CC0882B3-3B6A-2C49-A21E-499F5AB7F533}"/>
              </a:ext>
            </a:extLst>
          </p:cNvPr>
          <p:cNvSpPr>
            <a:spLocks noChangeAspect="1"/>
          </p:cNvSpPr>
          <p:nvPr userDrawn="1"/>
        </p:nvSpPr>
        <p:spPr>
          <a:xfrm>
            <a:off x="7069720" y="-891127"/>
            <a:ext cx="6313859" cy="6166485"/>
          </a:xfrm>
          <a:prstGeom prst="ellipse">
            <a:avLst/>
          </a:prstGeom>
          <a:blipFill>
            <a:blip r:embed="rId2"/>
            <a:stretch>
              <a:fillRect/>
            </a:stretch>
          </a:blip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dirty="0">
              <a:solidFill>
                <a:schemeClr val="tx1"/>
              </a:solidFill>
              <a:latin typeface="Poppins Light" pitchFamily="2" charset="77"/>
            </a:endParaRPr>
          </a:p>
        </p:txBody>
      </p:sp>
    </p:spTree>
    <p:extLst>
      <p:ext uri="{BB962C8B-B14F-4D97-AF65-F5344CB8AC3E}">
        <p14:creationId xmlns:p14="http://schemas.microsoft.com/office/powerpoint/2010/main" val="59783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repeatCount="0" decel="5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repeatCount="0" decel="5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lvl1pPr>
              <a:defRPr b="0" i="0">
                <a:latin typeface="Poppins ExtraLight" pitchFamily="2" charset="77"/>
                <a:cs typeface="Poppins ExtraLight" pitchFamily="2" charset="77"/>
              </a:defRPr>
            </a:lvl1pPr>
          </a:lstStyle>
          <a:p>
            <a:r>
              <a:rPr lang="en-GB"/>
              <a:t>Click to edit Master title style</a:t>
            </a:r>
            <a:endParaRPr lang="en-US" dirty="0"/>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1563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p>
            <a:r>
              <a:rPr lang="en-GB"/>
              <a:t>Click to edit Master title style</a:t>
            </a:r>
            <a:endParaRPr lang="en-US"/>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79055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p>
            <a:r>
              <a:rPr lang="en-GB"/>
              <a:t>Click to edit Master title style</a:t>
            </a:r>
            <a:endParaRPr lang="en-US"/>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93086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p>
            <a:r>
              <a:rPr lang="en-GB"/>
              <a:t>Click to edit Master title style</a:t>
            </a:r>
            <a:endParaRPr lang="en-US"/>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07845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a:prstGeom prst="rect">
            <a:avLst/>
          </a:prstGeom>
        </p:spPr>
        <p:txBody>
          <a:bodyPr/>
          <a:lstStyle/>
          <a:p>
            <a:r>
              <a:rPr lang="en-GB"/>
              <a:t>Click to edit Master title style</a:t>
            </a:r>
            <a:endParaRPr lang="en-US"/>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1193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2" name="Title 1"/>
          <p:cNvSpPr>
            <a:spLocks noGrp="1"/>
          </p:cNvSpPr>
          <p:nvPr>
            <p:ph type="title"/>
          </p:nvPr>
        </p:nvSpPr>
        <p:spPr>
          <a:xfrm>
            <a:off x="3120001" y="153990"/>
            <a:ext cx="7874784" cy="825209"/>
          </a:xfrm>
          <a:prstGeom prst="rect">
            <a:avLst/>
          </a:prstGeom>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9C2418F7-944E-49AC-9761-3B0C02D48677}" type="slidenum">
              <a:rPr lang="en-GB" altLang="en-US" smtClean="0"/>
              <a:pPr/>
              <a:t>‹#›</a:t>
            </a:fld>
            <a:endParaRPr lang="en-GB" altLang="en-US" dirty="0"/>
          </a:p>
        </p:txBody>
      </p:sp>
      <p:sp>
        <p:nvSpPr>
          <p:cNvPr id="4" name="Content Placeholder 6"/>
          <p:cNvSpPr>
            <a:spLocks noGrp="1"/>
          </p:cNvSpPr>
          <p:nvPr>
            <p:ph sz="quarter" idx="11"/>
          </p:nvPr>
        </p:nvSpPr>
        <p:spPr>
          <a:xfrm>
            <a:off x="527052" y="1341438"/>
            <a:ext cx="5376928" cy="5111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6"/>
          <p:cNvSpPr>
            <a:spLocks noGrp="1"/>
          </p:cNvSpPr>
          <p:nvPr>
            <p:ph sz="quarter" idx="12"/>
          </p:nvPr>
        </p:nvSpPr>
        <p:spPr>
          <a:xfrm>
            <a:off x="6288023" y="1341438"/>
            <a:ext cx="5376928" cy="5111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46539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7634513" y="2308497"/>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2" name="Title 1"/>
          <p:cNvSpPr>
            <a:spLocks noGrp="1"/>
          </p:cNvSpPr>
          <p:nvPr>
            <p:ph type="title"/>
          </p:nvPr>
        </p:nvSpPr>
        <p:spPr>
          <a:xfrm>
            <a:off x="2028825" y="946702"/>
            <a:ext cx="4067176" cy="1249845"/>
          </a:xfrm>
          <a:prstGeom prst="rect">
            <a:avLst/>
          </a:prstGeom>
        </p:spPr>
        <p:txBody>
          <a:bodyPr/>
          <a:lstStyle/>
          <a:p>
            <a:r>
              <a:rPr lang="en-GB"/>
              <a:t>Click to edit Master title style</a:t>
            </a:r>
            <a:endParaRPr lang="en-US"/>
          </a:p>
        </p:txBody>
      </p:sp>
      <p:sp>
        <p:nvSpPr>
          <p:cNvPr id="12" name="Picture Placeholder 8"/>
          <p:cNvSpPr>
            <a:spLocks noGrp="1"/>
          </p:cNvSpPr>
          <p:nvPr>
            <p:ph type="pic" sz="quarter" idx="18"/>
          </p:nvPr>
        </p:nvSpPr>
        <p:spPr>
          <a:xfrm>
            <a:off x="9946640"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5" name="Picture Placeholder 8"/>
          <p:cNvSpPr>
            <a:spLocks noGrp="1"/>
          </p:cNvSpPr>
          <p:nvPr>
            <p:ph type="pic" sz="quarter" idx="19"/>
          </p:nvPr>
        </p:nvSpPr>
        <p:spPr>
          <a:xfrm>
            <a:off x="9946640" y="230849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6" name="Picture Placeholder 8"/>
          <p:cNvSpPr>
            <a:spLocks noGrp="1"/>
          </p:cNvSpPr>
          <p:nvPr>
            <p:ph type="pic" sz="quarter" idx="20"/>
          </p:nvPr>
        </p:nvSpPr>
        <p:spPr>
          <a:xfrm>
            <a:off x="9946640" y="4616995"/>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8" name="Picture Placeholder 8"/>
          <p:cNvSpPr>
            <a:spLocks noGrp="1"/>
          </p:cNvSpPr>
          <p:nvPr>
            <p:ph type="pic" sz="quarter" idx="22"/>
          </p:nvPr>
        </p:nvSpPr>
        <p:spPr>
          <a:xfrm>
            <a:off x="7634513"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9" name="Picture Placeholder 8"/>
          <p:cNvSpPr>
            <a:spLocks noGrp="1"/>
          </p:cNvSpPr>
          <p:nvPr>
            <p:ph type="pic" sz="quarter" idx="23"/>
          </p:nvPr>
        </p:nvSpPr>
        <p:spPr>
          <a:xfrm>
            <a:off x="7634513"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20" name="Picture Placeholder 8"/>
          <p:cNvSpPr>
            <a:spLocks noGrp="1"/>
          </p:cNvSpPr>
          <p:nvPr>
            <p:ph type="pic" sz="quarter" idx="24"/>
          </p:nvPr>
        </p:nvSpPr>
        <p:spPr>
          <a:xfrm>
            <a:off x="531222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21" name="Picture Placeholder 8"/>
          <p:cNvSpPr>
            <a:spLocks noGrp="1"/>
          </p:cNvSpPr>
          <p:nvPr>
            <p:ph type="pic" sz="quarter" idx="25"/>
          </p:nvPr>
        </p:nvSpPr>
        <p:spPr>
          <a:xfrm>
            <a:off x="297905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0249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0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GB"/>
              <a:t>Click to edit Master title style</a:t>
            </a:r>
            <a:endParaRPr lang="en-US"/>
          </a:p>
        </p:txBody>
      </p:sp>
      <p:sp>
        <p:nvSpPr>
          <p:cNvPr id="16" name="Picture Placeholder 8"/>
          <p:cNvSpPr>
            <a:spLocks noGrp="1"/>
          </p:cNvSpPr>
          <p:nvPr>
            <p:ph type="pic" sz="quarter" idx="14"/>
          </p:nvPr>
        </p:nvSpPr>
        <p:spPr>
          <a:xfrm>
            <a:off x="4885537" y="2795200"/>
            <a:ext cx="1080000" cy="108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dirty="0"/>
          </a:p>
        </p:txBody>
      </p:sp>
      <p:sp>
        <p:nvSpPr>
          <p:cNvPr id="17" name="Picture Placeholder 8"/>
          <p:cNvSpPr>
            <a:spLocks noGrp="1"/>
          </p:cNvSpPr>
          <p:nvPr>
            <p:ph type="pic" sz="quarter" idx="13"/>
          </p:nvPr>
        </p:nvSpPr>
        <p:spPr>
          <a:xfrm>
            <a:off x="7229360"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
        <p:nvSpPr>
          <p:cNvPr id="18" name="Picture Placeholder 8"/>
          <p:cNvSpPr>
            <a:spLocks noGrp="1"/>
          </p:cNvSpPr>
          <p:nvPr>
            <p:ph type="pic" sz="quarter" idx="15"/>
          </p:nvPr>
        </p:nvSpPr>
        <p:spPr>
          <a:xfrm>
            <a:off x="9572468"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
        <p:nvSpPr>
          <p:cNvPr id="19" name="Picture Placeholder 8"/>
          <p:cNvSpPr>
            <a:spLocks noGrp="1"/>
          </p:cNvSpPr>
          <p:nvPr>
            <p:ph type="pic" sz="quarter" idx="18"/>
          </p:nvPr>
        </p:nvSpPr>
        <p:spPr>
          <a:xfrm>
            <a:off x="2541714"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Tree>
    <p:extLst>
      <p:ext uri="{BB962C8B-B14F-4D97-AF65-F5344CB8AC3E}">
        <p14:creationId xmlns:p14="http://schemas.microsoft.com/office/powerpoint/2010/main" val="10992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GB"/>
              <a:t>Click to edit Master title style</a:t>
            </a:r>
            <a:endParaRPr lang="en-US"/>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6272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11262"/>
            <a:ext cx="5083176" cy="1249845"/>
          </a:xfrm>
          <a:prstGeom prst="rect">
            <a:avLst/>
          </a:prstGeom>
        </p:spPr>
        <p:txBody>
          <a:bodyPr/>
          <a:lstStyle/>
          <a:p>
            <a:r>
              <a:rPr lang="en-GB"/>
              <a:t>Click to edit Master title style</a:t>
            </a:r>
            <a:endParaRPr lang="en-US"/>
          </a:p>
        </p:txBody>
      </p:sp>
      <p:sp>
        <p:nvSpPr>
          <p:cNvPr id="11" name="Picture Placeholder 8"/>
          <p:cNvSpPr>
            <a:spLocks noGrp="1"/>
          </p:cNvSpPr>
          <p:nvPr>
            <p:ph type="pic" sz="quarter" idx="25"/>
          </p:nvPr>
        </p:nvSpPr>
        <p:spPr>
          <a:xfrm>
            <a:off x="202882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3" name="Picture Placeholder 8"/>
          <p:cNvSpPr>
            <a:spLocks noGrp="1"/>
          </p:cNvSpPr>
          <p:nvPr>
            <p:ph type="pic" sz="quarter" idx="27"/>
          </p:nvPr>
        </p:nvSpPr>
        <p:spPr>
          <a:xfrm>
            <a:off x="667194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4" name="Picture Placeholder 8"/>
          <p:cNvSpPr>
            <a:spLocks noGrp="1"/>
          </p:cNvSpPr>
          <p:nvPr>
            <p:ph type="pic" sz="quarter" idx="28"/>
          </p:nvPr>
        </p:nvSpPr>
        <p:spPr>
          <a:xfrm>
            <a:off x="899858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5" name="Picture Placeholder 8"/>
          <p:cNvSpPr>
            <a:spLocks noGrp="1"/>
          </p:cNvSpPr>
          <p:nvPr>
            <p:ph type="pic" sz="quarter" idx="14"/>
          </p:nvPr>
        </p:nvSpPr>
        <p:spPr>
          <a:xfrm>
            <a:off x="4350385" y="1160781"/>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6" name="Picture Placeholder 8"/>
          <p:cNvSpPr>
            <a:spLocks noGrp="1"/>
          </p:cNvSpPr>
          <p:nvPr>
            <p:ph type="pic" sz="quarter" idx="29"/>
          </p:nvPr>
        </p:nvSpPr>
        <p:spPr>
          <a:xfrm>
            <a:off x="1131506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52681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a:prstGeom prst="rect">
            <a:avLst/>
          </a:prstGeom>
        </p:spPr>
        <p:txBody>
          <a:bodyPr/>
          <a:lstStyle/>
          <a:p>
            <a:r>
              <a:rPr lang="en-GB"/>
              <a:t>Click to edit Master title style</a:t>
            </a:r>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Rectangle 7"/>
          <p:cNvSpPr/>
          <p:nvPr/>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Tree>
    <p:extLst>
      <p:ext uri="{BB962C8B-B14F-4D97-AF65-F5344CB8AC3E}">
        <p14:creationId xmlns:p14="http://schemas.microsoft.com/office/powerpoint/2010/main" val="18337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4067176" cy="2002975"/>
          </a:xfrm>
          <a:prstGeom prst="rect">
            <a:avLst/>
          </a:prstGeom>
        </p:spPr>
        <p:txBody>
          <a:bodyPr/>
          <a:lstStyle/>
          <a:p>
            <a:r>
              <a:rPr lang="en-GB"/>
              <a:t>Click to edit Master title style</a:t>
            </a:r>
            <a:endParaRPr lang="en-US" dirty="0"/>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6099962" y="1125538"/>
            <a:ext cx="5072863" cy="5732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8635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62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a:prstGeom prst="rect">
            <a:avLst/>
          </a:prstGeom>
        </p:spPr>
        <p:txBody>
          <a:bodyPr/>
          <a:lstStyle/>
          <a:p>
            <a:r>
              <a:rPr lang="en-GB"/>
              <a:t>Click to edit Master title style</a:t>
            </a:r>
            <a:endParaRPr lang="en-US"/>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6096002"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9150537" y="3429001"/>
            <a:ext cx="3041463"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Tree>
    <p:extLst>
      <p:ext uri="{BB962C8B-B14F-4D97-AF65-F5344CB8AC3E}">
        <p14:creationId xmlns:p14="http://schemas.microsoft.com/office/powerpoint/2010/main" val="14481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50_Custom Layout">
    <p:spTree>
      <p:nvGrpSpPr>
        <p:cNvPr id="1" name=""/>
        <p:cNvGrpSpPr/>
        <p:nvPr/>
      </p:nvGrpSpPr>
      <p:grpSpPr>
        <a:xfrm>
          <a:off x="0" y="0"/>
          <a:ext cx="0" cy="0"/>
          <a:chOff x="0" y="0"/>
          <a:chExt cx="0" cy="0"/>
        </a:xfrm>
      </p:grpSpPr>
      <p:sp>
        <p:nvSpPr>
          <p:cNvPr id="2" name="Rectangle 1"/>
          <p:cNvSpPr/>
          <p:nvPr/>
        </p:nvSpPr>
        <p:spPr>
          <a:xfrm>
            <a:off x="1019175" y="3802615"/>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0" i="0" dirty="0">
              <a:solidFill>
                <a:schemeClr val="tx1"/>
              </a:solidFill>
              <a:latin typeface="Poppins" pitchFamily="2" charset="77"/>
            </a:endParaRPr>
          </a:p>
        </p:txBody>
      </p:sp>
      <p:sp>
        <p:nvSpPr>
          <p:cNvPr id="3" name="Rectangle 2"/>
          <p:cNvSpPr/>
          <p:nvPr/>
        </p:nvSpPr>
        <p:spPr>
          <a:xfrm>
            <a:off x="1019175" y="1125538"/>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0" i="0" dirty="0">
              <a:solidFill>
                <a:schemeClr val="tx1"/>
              </a:solidFill>
              <a:latin typeface="Poppins" pitchFamily="2" charset="77"/>
            </a:endParaRPr>
          </a:p>
        </p:txBody>
      </p:sp>
      <p:sp>
        <p:nvSpPr>
          <p:cNvPr id="4" name="Picture Placeholder 8"/>
          <p:cNvSpPr>
            <a:spLocks noGrp="1"/>
          </p:cNvSpPr>
          <p:nvPr>
            <p:ph type="pic" sz="quarter" idx="12"/>
          </p:nvPr>
        </p:nvSpPr>
        <p:spPr>
          <a:xfrm>
            <a:off x="213530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Picture Placeholder 8"/>
          <p:cNvSpPr>
            <a:spLocks noGrp="1"/>
          </p:cNvSpPr>
          <p:nvPr>
            <p:ph type="pic" sz="quarter" idx="13"/>
          </p:nvPr>
        </p:nvSpPr>
        <p:spPr>
          <a:xfrm>
            <a:off x="4478594"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Picture Placeholder 8"/>
          <p:cNvSpPr>
            <a:spLocks noGrp="1"/>
          </p:cNvSpPr>
          <p:nvPr>
            <p:ph type="pic" sz="quarter" idx="14"/>
          </p:nvPr>
        </p:nvSpPr>
        <p:spPr>
          <a:xfrm>
            <a:off x="6821888"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7" name="Picture Placeholder 8"/>
          <p:cNvSpPr>
            <a:spLocks noGrp="1"/>
          </p:cNvSpPr>
          <p:nvPr>
            <p:ph type="pic" sz="quarter" idx="15"/>
          </p:nvPr>
        </p:nvSpPr>
        <p:spPr>
          <a:xfrm>
            <a:off x="916225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8" name="Picture Placeholder 8"/>
          <p:cNvSpPr>
            <a:spLocks noGrp="1"/>
          </p:cNvSpPr>
          <p:nvPr>
            <p:ph type="pic" sz="quarter" idx="16"/>
          </p:nvPr>
        </p:nvSpPr>
        <p:spPr>
          <a:xfrm>
            <a:off x="213530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7"/>
          </p:nvPr>
        </p:nvSpPr>
        <p:spPr>
          <a:xfrm>
            <a:off x="4478594"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0" name="Picture Placeholder 8"/>
          <p:cNvSpPr>
            <a:spLocks noGrp="1"/>
          </p:cNvSpPr>
          <p:nvPr>
            <p:ph type="pic" sz="quarter" idx="18"/>
          </p:nvPr>
        </p:nvSpPr>
        <p:spPr>
          <a:xfrm>
            <a:off x="6821888"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1" name="Picture Placeholder 8"/>
          <p:cNvSpPr>
            <a:spLocks noGrp="1"/>
          </p:cNvSpPr>
          <p:nvPr>
            <p:ph type="pic" sz="quarter" idx="19"/>
          </p:nvPr>
        </p:nvSpPr>
        <p:spPr>
          <a:xfrm>
            <a:off x="916225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64650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92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p>
            <a:r>
              <a:rPr lang="en-GB"/>
              <a:t>Click to edit Master title style</a:t>
            </a:r>
            <a:endParaRPr lang="en-US"/>
          </a:p>
        </p:txBody>
      </p:sp>
      <p:sp>
        <p:nvSpPr>
          <p:cNvPr id="8" name="Picture Placeholder 8"/>
          <p:cNvSpPr>
            <a:spLocks noGrp="1"/>
          </p:cNvSpPr>
          <p:nvPr>
            <p:ph type="pic" sz="quarter" idx="12"/>
          </p:nvPr>
        </p:nvSpPr>
        <p:spPr>
          <a:xfrm>
            <a:off x="2028823"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9" name="Picture Placeholder 8"/>
          <p:cNvSpPr>
            <a:spLocks noGrp="1"/>
          </p:cNvSpPr>
          <p:nvPr>
            <p:ph type="pic" sz="quarter" idx="13"/>
          </p:nvPr>
        </p:nvSpPr>
        <p:spPr>
          <a:xfrm>
            <a:off x="434464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0" name="Picture Placeholder 8"/>
          <p:cNvSpPr>
            <a:spLocks noGrp="1"/>
          </p:cNvSpPr>
          <p:nvPr>
            <p:ph type="pic" sz="quarter" idx="14"/>
          </p:nvPr>
        </p:nvSpPr>
        <p:spPr>
          <a:xfrm>
            <a:off x="665887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11" name="Picture Placeholder 8"/>
          <p:cNvSpPr>
            <a:spLocks noGrp="1"/>
          </p:cNvSpPr>
          <p:nvPr>
            <p:ph type="pic" sz="quarter" idx="15"/>
          </p:nvPr>
        </p:nvSpPr>
        <p:spPr>
          <a:xfrm>
            <a:off x="8976272"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82649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03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932352" y="2264709"/>
            <a:ext cx="2327297" cy="2328582"/>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226845232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3120001" y="153990"/>
            <a:ext cx="7874784" cy="825209"/>
          </a:xfrm>
          <a:prstGeom prst="rect">
            <a:avLst/>
          </a:prstGeom>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9C2418F7-944E-49AC-9761-3B0C02D48677}" type="slidenum">
              <a:rPr lang="en-GB" altLang="en-US" smtClean="0"/>
              <a:pPr/>
              <a:t>‹#›</a:t>
            </a:fld>
            <a:endParaRPr lang="en-GB" altLang="en-US" dirty="0"/>
          </a:p>
        </p:txBody>
      </p:sp>
    </p:spTree>
    <p:extLst>
      <p:ext uri="{BB962C8B-B14F-4D97-AF65-F5344CB8AC3E}">
        <p14:creationId xmlns:p14="http://schemas.microsoft.com/office/powerpoint/2010/main" val="991986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4051005" y="0"/>
            <a:ext cx="814099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a:prstGeom prst="rect">
            <a:avLst/>
          </a:prstGeom>
        </p:spPr>
        <p:txBody>
          <a:bodyPr/>
          <a:lstStyle/>
          <a:p>
            <a:r>
              <a:rPr lang="en-GB"/>
              <a:t>Click to edit Master title style</a:t>
            </a:r>
            <a:endParaRPr lang="en-US"/>
          </a:p>
        </p:txBody>
      </p:sp>
      <p:pic>
        <p:nvPicPr>
          <p:cNvPr id="4" name="Picture 3" descr="Logo, company name&#10;&#10;Description automatically generated">
            <a:extLst>
              <a:ext uri="{FF2B5EF4-FFF2-40B4-BE49-F238E27FC236}">
                <a16:creationId xmlns:a16="http://schemas.microsoft.com/office/drawing/2014/main" id="{6E0C993B-8B70-AC41-B26D-96F8B1B20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4" y="172697"/>
            <a:ext cx="1631721" cy="960359"/>
          </a:xfrm>
          <a:prstGeom prst="rect">
            <a:avLst/>
          </a:prstGeom>
        </p:spPr>
      </p:pic>
    </p:spTree>
    <p:extLst>
      <p:ext uri="{BB962C8B-B14F-4D97-AF65-F5344CB8AC3E}">
        <p14:creationId xmlns:p14="http://schemas.microsoft.com/office/powerpoint/2010/main" val="3315028971"/>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100_Custom Layout">
    <p:bg>
      <p:bgPr>
        <a:solidFill>
          <a:schemeClr val="bg1"/>
        </a:solid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9156700" y="0"/>
            <a:ext cx="30353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1019175" y="946702"/>
            <a:ext cx="5083176" cy="1249845"/>
          </a:xfrm>
          <a:prstGeom prst="rect">
            <a:avLst/>
          </a:prstGeom>
        </p:spPr>
        <p:txBody>
          <a:bodyPr/>
          <a:lstStyle>
            <a:lvl1pPr>
              <a:defRPr>
                <a:solidFill>
                  <a:srgbClr val="FFFFFF"/>
                </a:solidFill>
              </a:defRPr>
            </a:lvl1pPr>
          </a:lstStyle>
          <a:p>
            <a:r>
              <a:rPr lang="en-GB"/>
              <a:t>Click to edit Master title style</a:t>
            </a:r>
            <a:endParaRPr lang="en-US"/>
          </a:p>
        </p:txBody>
      </p:sp>
      <p:pic>
        <p:nvPicPr>
          <p:cNvPr id="4" name="Picture 3" descr="Logo, company name&#10;&#10;Description automatically generated">
            <a:extLst>
              <a:ext uri="{FF2B5EF4-FFF2-40B4-BE49-F238E27FC236}">
                <a16:creationId xmlns:a16="http://schemas.microsoft.com/office/drawing/2014/main" id="{A7E8FF83-9D19-9B4E-9BA3-6BB2016F2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4" y="172697"/>
            <a:ext cx="1631721" cy="960359"/>
          </a:xfrm>
          <a:prstGeom prst="rect">
            <a:avLst/>
          </a:prstGeom>
        </p:spPr>
      </p:pic>
    </p:spTree>
    <p:extLst>
      <p:ext uri="{BB962C8B-B14F-4D97-AF65-F5344CB8AC3E}">
        <p14:creationId xmlns:p14="http://schemas.microsoft.com/office/powerpoint/2010/main" val="4740878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63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1016000" y="342900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8941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76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42796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pic>
        <p:nvPicPr>
          <p:cNvPr id="5" name="Picture 4" descr="Logo&#10;&#10;Description automatically generated">
            <a:extLst>
              <a:ext uri="{FF2B5EF4-FFF2-40B4-BE49-F238E27FC236}">
                <a16:creationId xmlns:a16="http://schemas.microsoft.com/office/drawing/2014/main" id="{74A25820-A2B3-1043-A212-636A752DF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27" y="401730"/>
            <a:ext cx="1196085" cy="544972"/>
          </a:xfrm>
          <a:prstGeom prst="rect">
            <a:avLst/>
          </a:prstGeom>
        </p:spPr>
      </p:pic>
      <p:pic>
        <p:nvPicPr>
          <p:cNvPr id="6" name="Picture 5" descr="Logo&#10;&#10;Description automatically generated">
            <a:extLst>
              <a:ext uri="{FF2B5EF4-FFF2-40B4-BE49-F238E27FC236}">
                <a16:creationId xmlns:a16="http://schemas.microsoft.com/office/drawing/2014/main" id="{D146F415-BA92-2249-86CF-9049B9480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27" y="401730"/>
            <a:ext cx="1196085" cy="544972"/>
          </a:xfrm>
          <a:prstGeom prst="rect">
            <a:avLst/>
          </a:prstGeom>
        </p:spPr>
      </p:pic>
      <p:sp>
        <p:nvSpPr>
          <p:cNvPr id="7" name="Oval 6">
            <a:extLst>
              <a:ext uri="{FF2B5EF4-FFF2-40B4-BE49-F238E27FC236}">
                <a16:creationId xmlns:a16="http://schemas.microsoft.com/office/drawing/2014/main" id="{8BDEAFF5-00FF-384D-AE03-E2A87971BF12}"/>
              </a:ext>
            </a:extLst>
          </p:cNvPr>
          <p:cNvSpPr/>
          <p:nvPr/>
        </p:nvSpPr>
        <p:spPr>
          <a:xfrm>
            <a:off x="-2847054" y="-5290503"/>
            <a:ext cx="7142922" cy="7142922"/>
          </a:xfrm>
          <a:prstGeom prst="ellipse">
            <a:avLst/>
          </a:prstGeom>
          <a:solidFill>
            <a:schemeClr val="bg2">
              <a:lumMod val="90000"/>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8" name="Picture 7" descr="Logo&#10;&#10;Description automatically generated">
            <a:extLst>
              <a:ext uri="{FF2B5EF4-FFF2-40B4-BE49-F238E27FC236}">
                <a16:creationId xmlns:a16="http://schemas.microsoft.com/office/drawing/2014/main" id="{6D9DC151-46EE-9D42-8A85-BBFBE8AE7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27" y="401730"/>
            <a:ext cx="1196085" cy="544972"/>
          </a:xfrm>
          <a:prstGeom prst="rect">
            <a:avLst/>
          </a:prstGeom>
        </p:spPr>
      </p:pic>
      <p:sp>
        <p:nvSpPr>
          <p:cNvPr id="9" name="Oval 8">
            <a:extLst>
              <a:ext uri="{FF2B5EF4-FFF2-40B4-BE49-F238E27FC236}">
                <a16:creationId xmlns:a16="http://schemas.microsoft.com/office/drawing/2014/main" id="{DA0E9C20-F217-4744-97B5-179FC2B2A3B6}"/>
              </a:ext>
            </a:extLst>
          </p:cNvPr>
          <p:cNvSpPr/>
          <p:nvPr userDrawn="1"/>
        </p:nvSpPr>
        <p:spPr>
          <a:xfrm>
            <a:off x="-2847054" y="-5290503"/>
            <a:ext cx="7142922" cy="7142922"/>
          </a:xfrm>
          <a:prstGeom prst="ellipse">
            <a:avLst/>
          </a:prstGeom>
          <a:solidFill>
            <a:schemeClr val="bg2">
              <a:lumMod val="90000"/>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10" name="Picture 9" descr="Logo&#10;&#10;Description automatically generated">
            <a:extLst>
              <a:ext uri="{FF2B5EF4-FFF2-40B4-BE49-F238E27FC236}">
                <a16:creationId xmlns:a16="http://schemas.microsoft.com/office/drawing/2014/main" id="{45DD433A-227B-D645-B833-27FCC1277E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427" y="401730"/>
            <a:ext cx="1196085" cy="544972"/>
          </a:xfrm>
          <a:prstGeom prst="rect">
            <a:avLst/>
          </a:prstGeom>
        </p:spPr>
      </p:pic>
    </p:spTree>
    <p:extLst>
      <p:ext uri="{BB962C8B-B14F-4D97-AF65-F5344CB8AC3E}">
        <p14:creationId xmlns:p14="http://schemas.microsoft.com/office/powerpoint/2010/main" val="190659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a:prstGeom prst="rect">
            <a:avLst/>
          </a:prstGeom>
        </p:spPr>
        <p:txBody>
          <a:bodyPr/>
          <a:lstStyle/>
          <a:p>
            <a:r>
              <a:rPr lang="en-GB"/>
              <a:t>Click to edit Master title style</a:t>
            </a:r>
            <a:endParaRPr lang="en-US" dirty="0"/>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dirty="0"/>
          </a:p>
        </p:txBody>
      </p:sp>
    </p:spTree>
    <p:extLst>
      <p:ext uri="{BB962C8B-B14F-4D97-AF65-F5344CB8AC3E}">
        <p14:creationId xmlns:p14="http://schemas.microsoft.com/office/powerpoint/2010/main" val="8746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71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184904" y="1517904"/>
            <a:ext cx="3822192" cy="3822192"/>
          </a:xfrm>
          <a:custGeom>
            <a:avLst/>
            <a:gdLst>
              <a:gd name="connsiteX0" fmla="*/ 1911096 w 3822192"/>
              <a:gd name="connsiteY0" fmla="*/ 955548 h 3822192"/>
              <a:gd name="connsiteX1" fmla="*/ 955548 w 3822192"/>
              <a:gd name="connsiteY1" fmla="*/ 1911096 h 3822192"/>
              <a:gd name="connsiteX2" fmla="*/ 1911096 w 3822192"/>
              <a:gd name="connsiteY2" fmla="*/ 2866644 h 3822192"/>
              <a:gd name="connsiteX3" fmla="*/ 2866644 w 3822192"/>
              <a:gd name="connsiteY3" fmla="*/ 1911096 h 3822192"/>
              <a:gd name="connsiteX4" fmla="*/ 1911096 w 3822192"/>
              <a:gd name="connsiteY4" fmla="*/ 955548 h 3822192"/>
              <a:gd name="connsiteX5" fmla="*/ 1911096 w 3822192"/>
              <a:gd name="connsiteY5" fmla="*/ 0 h 3822192"/>
              <a:gd name="connsiteX6" fmla="*/ 3822192 w 3822192"/>
              <a:gd name="connsiteY6" fmla="*/ 1911096 h 3822192"/>
              <a:gd name="connsiteX7" fmla="*/ 1911096 w 3822192"/>
              <a:gd name="connsiteY7" fmla="*/ 3822192 h 3822192"/>
              <a:gd name="connsiteX8" fmla="*/ 0 w 3822192"/>
              <a:gd name="connsiteY8" fmla="*/ 1911096 h 3822192"/>
              <a:gd name="connsiteX9" fmla="*/ 1911096 w 3822192"/>
              <a:gd name="connsiteY9" fmla="*/ 0 h 38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2192" h="3822192">
                <a:moveTo>
                  <a:pt x="1911096" y="955548"/>
                </a:moveTo>
                <a:cubicBezTo>
                  <a:pt x="1383361" y="955548"/>
                  <a:pt x="955548" y="1383361"/>
                  <a:pt x="955548" y="1911096"/>
                </a:cubicBezTo>
                <a:cubicBezTo>
                  <a:pt x="955548" y="2438831"/>
                  <a:pt x="1383361" y="2866644"/>
                  <a:pt x="1911096" y="2866644"/>
                </a:cubicBezTo>
                <a:cubicBezTo>
                  <a:pt x="2438831" y="2866644"/>
                  <a:pt x="2866644" y="2438831"/>
                  <a:pt x="2866644" y="1911096"/>
                </a:cubicBezTo>
                <a:cubicBezTo>
                  <a:pt x="2866644" y="1383361"/>
                  <a:pt x="2438831" y="955548"/>
                  <a:pt x="1911096" y="955548"/>
                </a:cubicBezTo>
                <a:close/>
                <a:moveTo>
                  <a:pt x="1911096" y="0"/>
                </a:moveTo>
                <a:cubicBezTo>
                  <a:pt x="2966565" y="0"/>
                  <a:pt x="3822192" y="855627"/>
                  <a:pt x="3822192" y="1911096"/>
                </a:cubicBezTo>
                <a:cubicBezTo>
                  <a:pt x="3822192" y="2966565"/>
                  <a:pt x="2966565" y="3822192"/>
                  <a:pt x="1911096" y="3822192"/>
                </a:cubicBezTo>
                <a:cubicBezTo>
                  <a:pt x="855627" y="3822192"/>
                  <a:pt x="0" y="2966565"/>
                  <a:pt x="0" y="1911096"/>
                </a:cubicBezTo>
                <a:cubicBezTo>
                  <a:pt x="0" y="855627"/>
                  <a:pt x="855627" y="0"/>
                  <a:pt x="1911096"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62772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Break Slid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57544-39DA-4B20-A1FE-27834C634BFF}"/>
              </a:ext>
            </a:extLst>
          </p:cNvPr>
          <p:cNvSpPr>
            <a:spLocks noGrp="1"/>
          </p:cNvSpPr>
          <p:nvPr>
            <p:ph type="body" sz="quarter" idx="10" hasCustomPrompt="1"/>
          </p:nvPr>
        </p:nvSpPr>
        <p:spPr>
          <a:xfrm>
            <a:off x="658418" y="1665757"/>
            <a:ext cx="6233379" cy="1176184"/>
          </a:xfrm>
        </p:spPr>
        <p:txBody>
          <a:bodyPr anchor="b" anchorCtr="0">
            <a:noAutofit/>
          </a:bodyPr>
          <a:lstStyle>
            <a:lvl1pPr marL="0" indent="0">
              <a:buNone/>
              <a:defRPr sz="4066">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Sections</a:t>
            </a:r>
          </a:p>
        </p:txBody>
      </p:sp>
      <p:cxnSp>
        <p:nvCxnSpPr>
          <p:cNvPr id="4" name="Straight Connector 3">
            <a:extLst>
              <a:ext uri="{FF2B5EF4-FFF2-40B4-BE49-F238E27FC236}">
                <a16:creationId xmlns:a16="http://schemas.microsoft.com/office/drawing/2014/main" id="{8E493488-D50A-489A-9A52-D434A2FBF97B}"/>
              </a:ext>
            </a:extLst>
          </p:cNvPr>
          <p:cNvCxnSpPr/>
          <p:nvPr userDrawn="1"/>
        </p:nvCxnSpPr>
        <p:spPr>
          <a:xfrm>
            <a:off x="658418" y="3041350"/>
            <a:ext cx="18053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A82A9AA-7EC9-46BB-8FB0-7207BF2A31AD}"/>
              </a:ext>
            </a:extLst>
          </p:cNvPr>
          <p:cNvSpPr>
            <a:spLocks noGrp="1"/>
          </p:cNvSpPr>
          <p:nvPr>
            <p:ph type="body" sz="quarter" idx="11" hasCustomPrompt="1"/>
          </p:nvPr>
        </p:nvSpPr>
        <p:spPr>
          <a:xfrm>
            <a:off x="658759" y="3246341"/>
            <a:ext cx="6233038" cy="92341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Further Information</a:t>
            </a:r>
            <a:endParaRPr lang="en-GB" dirty="0"/>
          </a:p>
        </p:txBody>
      </p:sp>
      <p:pic>
        <p:nvPicPr>
          <p:cNvPr id="17" name="Picture 16" descr="A picture containing object, drawing, light&#10;&#10;Description automatically generated">
            <a:extLst>
              <a:ext uri="{FF2B5EF4-FFF2-40B4-BE49-F238E27FC236}">
                <a16:creationId xmlns:a16="http://schemas.microsoft.com/office/drawing/2014/main" id="{C1D5E1FA-993C-483F-A246-3EB6793B2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370" y="6080408"/>
            <a:ext cx="1243581" cy="515540"/>
          </a:xfrm>
          <a:prstGeom prst="rect">
            <a:avLst/>
          </a:prstGeom>
        </p:spPr>
      </p:pic>
      <p:sp>
        <p:nvSpPr>
          <p:cNvPr id="7" name="object 3">
            <a:extLst>
              <a:ext uri="{FF2B5EF4-FFF2-40B4-BE49-F238E27FC236}">
                <a16:creationId xmlns:a16="http://schemas.microsoft.com/office/drawing/2014/main" id="{1E7A3503-848D-4732-9A98-A9431A7BAB6D}"/>
              </a:ext>
            </a:extLst>
          </p:cNvPr>
          <p:cNvSpPr/>
          <p:nvPr userDrawn="1"/>
        </p:nvSpPr>
        <p:spPr>
          <a:xfrm>
            <a:off x="8792277" y="1"/>
            <a:ext cx="10274647" cy="6858000"/>
          </a:xfrm>
          <a:custGeom>
            <a:avLst/>
            <a:gdLst/>
            <a:ahLst/>
            <a:cxnLst/>
            <a:rect l="l" t="t" r="r" b="b"/>
            <a:pathLst>
              <a:path w="8174355" h="6233795">
                <a:moveTo>
                  <a:pt x="8173993" y="0"/>
                </a:moveTo>
                <a:lnTo>
                  <a:pt x="0" y="0"/>
                </a:lnTo>
                <a:lnTo>
                  <a:pt x="570625" y="6233756"/>
                </a:lnTo>
                <a:lnTo>
                  <a:pt x="8173993" y="6233756"/>
                </a:lnTo>
                <a:lnTo>
                  <a:pt x="8173993" y="0"/>
                </a:lnTo>
                <a:close/>
              </a:path>
            </a:pathLst>
          </a:custGeom>
          <a:solidFill>
            <a:schemeClr val="bg1"/>
          </a:solidFill>
        </p:spPr>
        <p:txBody>
          <a:bodyPr wrap="square" lIns="0" tIns="0" rIns="0" bIns="0" rtlCol="0"/>
          <a:lstStyle/>
          <a:p>
            <a:r>
              <a:rPr lang="en-GB" sz="1877" dirty="0"/>
              <a:t>  </a:t>
            </a:r>
            <a:endParaRPr sz="1877" dirty="0"/>
          </a:p>
        </p:txBody>
      </p:sp>
    </p:spTree>
    <p:extLst>
      <p:ext uri="{BB962C8B-B14F-4D97-AF65-F5344CB8AC3E}">
        <p14:creationId xmlns:p14="http://schemas.microsoft.com/office/powerpoint/2010/main" val="244119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lour Block Left Slant ">
    <p:bg>
      <p:bgPr>
        <a:solidFill>
          <a:schemeClr val="accent1"/>
        </a:solidFill>
        <a:effectLst/>
      </p:bgPr>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96FF8A22-D162-46C6-B072-773579FDC6AB}"/>
              </a:ext>
            </a:extLst>
          </p:cNvPr>
          <p:cNvSpPr/>
          <p:nvPr userDrawn="1"/>
        </p:nvSpPr>
        <p:spPr>
          <a:xfrm>
            <a:off x="1917353" y="-1"/>
            <a:ext cx="10274647" cy="6858000"/>
          </a:xfrm>
          <a:custGeom>
            <a:avLst/>
            <a:gdLst/>
            <a:ahLst/>
            <a:cxnLst/>
            <a:rect l="l" t="t" r="r" b="b"/>
            <a:pathLst>
              <a:path w="8174355" h="6233795">
                <a:moveTo>
                  <a:pt x="8173993" y="0"/>
                </a:moveTo>
                <a:lnTo>
                  <a:pt x="0" y="0"/>
                </a:lnTo>
                <a:lnTo>
                  <a:pt x="570625" y="6233756"/>
                </a:lnTo>
                <a:lnTo>
                  <a:pt x="8173993" y="6233756"/>
                </a:lnTo>
                <a:lnTo>
                  <a:pt x="8173993" y="0"/>
                </a:lnTo>
                <a:close/>
              </a:path>
            </a:pathLst>
          </a:custGeom>
          <a:solidFill>
            <a:schemeClr val="bg1"/>
          </a:solidFill>
        </p:spPr>
        <p:txBody>
          <a:bodyPr wrap="square" lIns="0" tIns="0" rIns="0" bIns="0" rtlCol="0"/>
          <a:lstStyle/>
          <a:p>
            <a:r>
              <a:rPr lang="en-GB" sz="1877" dirty="0"/>
              <a:t> </a:t>
            </a:r>
            <a:endParaRPr sz="1877" dirty="0"/>
          </a:p>
        </p:txBody>
      </p:sp>
      <p:sp>
        <p:nvSpPr>
          <p:cNvPr id="5" name="Slide Number Placeholder 4">
            <a:extLst>
              <a:ext uri="{FF2B5EF4-FFF2-40B4-BE49-F238E27FC236}">
                <a16:creationId xmlns:a16="http://schemas.microsoft.com/office/drawing/2014/main" id="{A94B651D-F439-4065-B4EE-8AFD6BCCD264}"/>
              </a:ext>
            </a:extLst>
          </p:cNvPr>
          <p:cNvSpPr>
            <a:spLocks noGrp="1"/>
          </p:cNvSpPr>
          <p:nvPr>
            <p:ph type="sldNum" sz="quarter" idx="11"/>
          </p:nvPr>
        </p:nvSpPr>
        <p:spPr>
          <a:xfrm>
            <a:off x="9166885" y="6356351"/>
            <a:ext cx="2743200" cy="365125"/>
          </a:xfrm>
        </p:spPr>
        <p:txBody>
          <a:bodyPr/>
          <a:lstStyle/>
          <a:p>
            <a:fld id="{48F63A3B-78C7-47BE-AE5E-E10140E04643}" type="slidenum">
              <a:rPr lang="en-US" smtClean="0"/>
              <a:t>‹#›</a:t>
            </a:fld>
            <a:endParaRPr lang="en-US" dirty="0"/>
          </a:p>
        </p:txBody>
      </p:sp>
      <p:pic>
        <p:nvPicPr>
          <p:cNvPr id="17" name="Picture 16" descr="A picture containing object, drawing, light&#10;&#10;Description automatically generated">
            <a:extLst>
              <a:ext uri="{FF2B5EF4-FFF2-40B4-BE49-F238E27FC236}">
                <a16:creationId xmlns:a16="http://schemas.microsoft.com/office/drawing/2014/main" id="{C0671729-8634-429A-8DA5-DD934D1EEB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370" y="6080408"/>
            <a:ext cx="1243581" cy="515540"/>
          </a:xfrm>
          <a:prstGeom prst="rect">
            <a:avLst/>
          </a:prstGeom>
        </p:spPr>
      </p:pic>
      <p:sp>
        <p:nvSpPr>
          <p:cNvPr id="10" name="object 11">
            <a:extLst>
              <a:ext uri="{FF2B5EF4-FFF2-40B4-BE49-F238E27FC236}">
                <a16:creationId xmlns:a16="http://schemas.microsoft.com/office/drawing/2014/main" id="{4F51E254-6340-4380-9360-E93BDBE62468}"/>
              </a:ext>
            </a:extLst>
          </p:cNvPr>
          <p:cNvSpPr/>
          <p:nvPr userDrawn="1"/>
        </p:nvSpPr>
        <p:spPr>
          <a:xfrm>
            <a:off x="1779642" y="891430"/>
            <a:ext cx="10412359" cy="97167"/>
          </a:xfrm>
          <a:custGeom>
            <a:avLst/>
            <a:gdLst/>
            <a:ahLst/>
            <a:cxnLst/>
            <a:rect l="l" t="t" r="r" b="b"/>
            <a:pathLst>
              <a:path w="7596505">
                <a:moveTo>
                  <a:pt x="0" y="0"/>
                </a:moveTo>
                <a:lnTo>
                  <a:pt x="7596352" y="0"/>
                </a:lnTo>
              </a:path>
            </a:pathLst>
          </a:custGeom>
          <a:ln w="17068">
            <a:solidFill>
              <a:schemeClr val="accent1"/>
            </a:solidFill>
          </a:ln>
        </p:spPr>
        <p:txBody>
          <a:bodyPr wrap="square" lIns="0" tIns="0" rIns="0" bIns="0" rtlCol="0"/>
          <a:lstStyle/>
          <a:p>
            <a:endParaRPr sz="1877"/>
          </a:p>
        </p:txBody>
      </p:sp>
      <p:sp>
        <p:nvSpPr>
          <p:cNvPr id="11" name="Text Placeholder 2">
            <a:extLst>
              <a:ext uri="{FF2B5EF4-FFF2-40B4-BE49-F238E27FC236}">
                <a16:creationId xmlns:a16="http://schemas.microsoft.com/office/drawing/2014/main" id="{AEABBE90-2A40-433A-8FED-2EADD3C0EECB}"/>
              </a:ext>
            </a:extLst>
          </p:cNvPr>
          <p:cNvSpPr>
            <a:spLocks noGrp="1"/>
          </p:cNvSpPr>
          <p:nvPr>
            <p:ph type="body" sz="quarter" idx="10"/>
          </p:nvPr>
        </p:nvSpPr>
        <p:spPr>
          <a:xfrm>
            <a:off x="2901346" y="1286914"/>
            <a:ext cx="8989413" cy="4938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3">
            <a:extLst>
              <a:ext uri="{FF2B5EF4-FFF2-40B4-BE49-F238E27FC236}">
                <a16:creationId xmlns:a16="http://schemas.microsoft.com/office/drawing/2014/main" id="{D31871DB-6138-4B2A-9538-954AB5293E28}"/>
              </a:ext>
            </a:extLst>
          </p:cNvPr>
          <p:cNvSpPr>
            <a:spLocks noGrp="1"/>
          </p:cNvSpPr>
          <p:nvPr>
            <p:ph type="title" hasCustomPrompt="1"/>
          </p:nvPr>
        </p:nvSpPr>
        <p:spPr>
          <a:xfrm>
            <a:off x="2901346" y="199264"/>
            <a:ext cx="8989413" cy="590068"/>
          </a:xfrm>
        </p:spPr>
        <p:txBody>
          <a:bodyPr/>
          <a:lstStyle/>
          <a:p>
            <a:r>
              <a:rPr lang="en-US" dirty="0"/>
              <a:t>TITLE</a:t>
            </a:r>
            <a:endParaRPr lang="en-GB" dirty="0"/>
          </a:p>
        </p:txBody>
      </p:sp>
    </p:spTree>
    <p:extLst>
      <p:ext uri="{BB962C8B-B14F-4D97-AF65-F5344CB8AC3E}">
        <p14:creationId xmlns:p14="http://schemas.microsoft.com/office/powerpoint/2010/main" val="9139282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lour Block Right Slant">
    <p:bg>
      <p:bgPr>
        <a:solidFill>
          <a:schemeClr val="accent1"/>
        </a:solidFill>
        <a:effectLst/>
      </p:bgPr>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61445B20-4843-4239-9299-B0FAFDC8928B}"/>
              </a:ext>
            </a:extLst>
          </p:cNvPr>
          <p:cNvSpPr/>
          <p:nvPr userDrawn="1"/>
        </p:nvSpPr>
        <p:spPr>
          <a:xfrm flipV="1">
            <a:off x="1917353" y="-1"/>
            <a:ext cx="10274647" cy="6858000"/>
          </a:xfrm>
          <a:custGeom>
            <a:avLst/>
            <a:gdLst/>
            <a:ahLst/>
            <a:cxnLst/>
            <a:rect l="l" t="t" r="r" b="b"/>
            <a:pathLst>
              <a:path w="8174355" h="6233795">
                <a:moveTo>
                  <a:pt x="8173993" y="0"/>
                </a:moveTo>
                <a:lnTo>
                  <a:pt x="0" y="0"/>
                </a:lnTo>
                <a:lnTo>
                  <a:pt x="570625" y="6233756"/>
                </a:lnTo>
                <a:lnTo>
                  <a:pt x="8173993" y="6233756"/>
                </a:lnTo>
                <a:lnTo>
                  <a:pt x="8173993" y="0"/>
                </a:lnTo>
                <a:close/>
              </a:path>
            </a:pathLst>
          </a:custGeom>
          <a:solidFill>
            <a:schemeClr val="bg1"/>
          </a:solidFill>
        </p:spPr>
        <p:txBody>
          <a:bodyPr wrap="square" lIns="0" tIns="0" rIns="0" bIns="0" rtlCol="0"/>
          <a:lstStyle/>
          <a:p>
            <a:r>
              <a:rPr lang="en-GB" sz="1877" dirty="0"/>
              <a:t> </a:t>
            </a:r>
            <a:endParaRPr sz="1877" dirty="0"/>
          </a:p>
        </p:txBody>
      </p:sp>
      <p:sp>
        <p:nvSpPr>
          <p:cNvPr id="11" name="object 11">
            <a:extLst>
              <a:ext uri="{FF2B5EF4-FFF2-40B4-BE49-F238E27FC236}">
                <a16:creationId xmlns:a16="http://schemas.microsoft.com/office/drawing/2014/main" id="{98ABBF1F-A8C7-4F48-86DB-EDA8600A0095}"/>
              </a:ext>
            </a:extLst>
          </p:cNvPr>
          <p:cNvSpPr/>
          <p:nvPr userDrawn="1"/>
        </p:nvSpPr>
        <p:spPr>
          <a:xfrm>
            <a:off x="2419862" y="891431"/>
            <a:ext cx="9772138" cy="58394"/>
          </a:xfrm>
          <a:custGeom>
            <a:avLst/>
            <a:gdLst/>
            <a:ahLst/>
            <a:cxnLst/>
            <a:rect l="l" t="t" r="r" b="b"/>
            <a:pathLst>
              <a:path w="7596505">
                <a:moveTo>
                  <a:pt x="0" y="0"/>
                </a:moveTo>
                <a:lnTo>
                  <a:pt x="7596352" y="0"/>
                </a:lnTo>
              </a:path>
            </a:pathLst>
          </a:custGeom>
          <a:ln w="17068">
            <a:solidFill>
              <a:schemeClr val="accent1"/>
            </a:solidFill>
          </a:ln>
        </p:spPr>
        <p:txBody>
          <a:bodyPr wrap="square" lIns="0" tIns="0" rIns="0" bIns="0" rtlCol="0"/>
          <a:lstStyle/>
          <a:p>
            <a:endParaRPr sz="1877"/>
          </a:p>
        </p:txBody>
      </p:sp>
      <p:sp>
        <p:nvSpPr>
          <p:cNvPr id="14" name="Slide Number Placeholder 4">
            <a:extLst>
              <a:ext uri="{FF2B5EF4-FFF2-40B4-BE49-F238E27FC236}">
                <a16:creationId xmlns:a16="http://schemas.microsoft.com/office/drawing/2014/main" id="{21E930FA-1C6F-43FE-849C-2BC859A6AA9A}"/>
              </a:ext>
            </a:extLst>
          </p:cNvPr>
          <p:cNvSpPr txBox="1">
            <a:spLocks/>
          </p:cNvSpPr>
          <p:nvPr userDrawn="1"/>
        </p:nvSpPr>
        <p:spPr>
          <a:xfrm>
            <a:off x="9166885" y="6356351"/>
            <a:ext cx="2743200" cy="365125"/>
          </a:xfrm>
          <a:prstGeom prst="rect">
            <a:avLst/>
          </a:prstGeom>
        </p:spPr>
        <p:txBody>
          <a:bodyPr vert="horz" lIns="95338" tIns="47669" rIns="95338" bIns="47669" rtlCol="0" anchor="ctr"/>
          <a:lstStyle>
            <a:defPPr>
              <a:defRPr lang="en-US"/>
            </a:defPPr>
            <a:lvl1pPr marL="0" algn="r" defTabSz="457200" rtl="0" eaLnBrk="1" latinLnBrk="0" hangingPunct="1">
              <a:defRPr sz="1147"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196" smtClean="0"/>
              <a:pPr/>
              <a:t>‹#›</a:t>
            </a:fld>
            <a:endParaRPr lang="en-US" sz="1196" dirty="0"/>
          </a:p>
        </p:txBody>
      </p:sp>
      <p:sp>
        <p:nvSpPr>
          <p:cNvPr id="15" name="Text Placeholder 2">
            <a:extLst>
              <a:ext uri="{FF2B5EF4-FFF2-40B4-BE49-F238E27FC236}">
                <a16:creationId xmlns:a16="http://schemas.microsoft.com/office/drawing/2014/main" id="{A2E7020E-E026-4894-B5B9-FC04267465E3}"/>
              </a:ext>
            </a:extLst>
          </p:cNvPr>
          <p:cNvSpPr>
            <a:spLocks noGrp="1"/>
          </p:cNvSpPr>
          <p:nvPr>
            <p:ph type="body" sz="quarter" idx="10"/>
          </p:nvPr>
        </p:nvSpPr>
        <p:spPr>
          <a:xfrm>
            <a:off x="2901346" y="1286914"/>
            <a:ext cx="8989413" cy="4938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3">
            <a:extLst>
              <a:ext uri="{FF2B5EF4-FFF2-40B4-BE49-F238E27FC236}">
                <a16:creationId xmlns:a16="http://schemas.microsoft.com/office/drawing/2014/main" id="{26E5C774-292B-4ACA-83AF-F5E4599CA28B}"/>
              </a:ext>
            </a:extLst>
          </p:cNvPr>
          <p:cNvSpPr>
            <a:spLocks noGrp="1"/>
          </p:cNvSpPr>
          <p:nvPr>
            <p:ph type="title" hasCustomPrompt="1"/>
          </p:nvPr>
        </p:nvSpPr>
        <p:spPr>
          <a:xfrm>
            <a:off x="2901346" y="199264"/>
            <a:ext cx="8989413" cy="590068"/>
          </a:xfrm>
        </p:spPr>
        <p:txBody>
          <a:bodyPr/>
          <a:lstStyle/>
          <a:p>
            <a:r>
              <a:rPr lang="en-US" dirty="0"/>
              <a:t>TITLE</a:t>
            </a:r>
            <a:endParaRPr lang="en-GB" dirty="0"/>
          </a:p>
        </p:txBody>
      </p:sp>
      <p:pic>
        <p:nvPicPr>
          <p:cNvPr id="17" name="Picture 16" descr="A picture containing object, drawing, light&#10;&#10;Description automatically generated">
            <a:extLst>
              <a:ext uri="{FF2B5EF4-FFF2-40B4-BE49-F238E27FC236}">
                <a16:creationId xmlns:a16="http://schemas.microsoft.com/office/drawing/2014/main" id="{0B2905DB-C467-4005-96E7-7F9DC60BA6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370" y="6080408"/>
            <a:ext cx="1243581" cy="515540"/>
          </a:xfrm>
          <a:prstGeom prst="rect">
            <a:avLst/>
          </a:prstGeom>
        </p:spPr>
      </p:pic>
    </p:spTree>
    <p:extLst>
      <p:ext uri="{BB962C8B-B14F-4D97-AF65-F5344CB8AC3E}">
        <p14:creationId xmlns:p14="http://schemas.microsoft.com/office/powerpoint/2010/main" val="95242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89600" y="334800"/>
            <a:ext cx="11203200" cy="6145200"/>
          </a:xfrm>
          <a:prstGeom prst="rect">
            <a:avLst/>
          </a:prstGeo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969600" y="1368000"/>
            <a:ext cx="6576000" cy="990000"/>
          </a:xfrm>
          <a:prstGeom prst="rect">
            <a:avLst/>
          </a:prstGeom>
        </p:spPr>
        <p:txBody>
          <a:bodyPr anchor="t" anchorCtr="0"/>
          <a:lstStyle>
            <a:lvl1pPr>
              <a:defRPr>
                <a:solidFill>
                  <a:schemeClr val="bg1"/>
                </a:solidFill>
              </a:defRPr>
            </a:lvl1pPr>
          </a:lstStyle>
          <a:p>
            <a:r>
              <a:rPr lang="en-US"/>
              <a:t>Click to edit Master title style</a:t>
            </a:r>
            <a:endParaRPr lang="en-GB" dirty="0"/>
          </a:p>
        </p:txBody>
      </p:sp>
      <p:sp>
        <p:nvSpPr>
          <p:cNvPr id="3" name="Slide Number Placeholder 2"/>
          <p:cNvSpPr>
            <a:spLocks noGrp="1"/>
          </p:cNvSpPr>
          <p:nvPr>
            <p:ph type="sldNum" sz="quarter" idx="10"/>
          </p:nvPr>
        </p:nvSpPr>
        <p:spPr>
          <a:xfrm>
            <a:off x="10994785" y="368680"/>
            <a:ext cx="670167" cy="180000"/>
          </a:xfrm>
        </p:spPr>
        <p:txBody>
          <a:bodyPr/>
          <a:lstStyle/>
          <a:p>
            <a:fld id="{9C2418F7-944E-49AC-9761-3B0C02D48677}" type="slidenum">
              <a:rPr lang="en-GB" altLang="en-US" smtClean="0"/>
              <a:pPr/>
              <a:t>‹#›</a:t>
            </a:fld>
            <a:endParaRPr lang="en-GB" altLang="en-US" dirty="0"/>
          </a:p>
        </p:txBody>
      </p:sp>
      <p:sp>
        <p:nvSpPr>
          <p:cNvPr id="7" name="Text Placeholder 6"/>
          <p:cNvSpPr>
            <a:spLocks noGrp="1"/>
          </p:cNvSpPr>
          <p:nvPr>
            <p:ph type="body" sz="quarter" idx="12"/>
          </p:nvPr>
        </p:nvSpPr>
        <p:spPr>
          <a:xfrm>
            <a:off x="969433" y="2487600"/>
            <a:ext cx="6566400" cy="3607200"/>
          </a:xfrm>
          <a:prstGeom prst="rect">
            <a:avLst/>
          </a:prstGeom>
        </p:spPr>
        <p:txBody>
          <a:bodyPr/>
          <a:lstStyle>
            <a:lvl1pPr marL="285750" indent="-285750">
              <a:buFont typeface="Arial" panose="020B0604020202020204" pitchFamily="34" charset="0"/>
              <a:buChar char="•"/>
              <a:defRPr sz="1800">
                <a:solidFill>
                  <a:schemeClr val="bg1"/>
                </a:solidFill>
              </a:defRPr>
            </a:lvl1pPr>
            <a:lvl2pP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3166029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lour Block Left Bar">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EDA7F-427C-4149-B8B0-5ED1203BE02C}"/>
              </a:ext>
            </a:extLst>
          </p:cNvPr>
          <p:cNvSpPr/>
          <p:nvPr userDrawn="1"/>
        </p:nvSpPr>
        <p:spPr>
          <a:xfrm>
            <a:off x="1871838" y="1"/>
            <a:ext cx="103201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77"/>
          </a:p>
        </p:txBody>
      </p:sp>
      <p:sp>
        <p:nvSpPr>
          <p:cNvPr id="11" name="object 11">
            <a:extLst>
              <a:ext uri="{FF2B5EF4-FFF2-40B4-BE49-F238E27FC236}">
                <a16:creationId xmlns:a16="http://schemas.microsoft.com/office/drawing/2014/main" id="{98ABBF1F-A8C7-4F48-86DB-EDA8600A0095}"/>
              </a:ext>
            </a:extLst>
          </p:cNvPr>
          <p:cNvSpPr/>
          <p:nvPr userDrawn="1"/>
        </p:nvSpPr>
        <p:spPr>
          <a:xfrm>
            <a:off x="1871838" y="875102"/>
            <a:ext cx="10320162" cy="64153"/>
          </a:xfrm>
          <a:custGeom>
            <a:avLst/>
            <a:gdLst/>
            <a:ahLst/>
            <a:cxnLst/>
            <a:rect l="l" t="t" r="r" b="b"/>
            <a:pathLst>
              <a:path w="7596505">
                <a:moveTo>
                  <a:pt x="0" y="0"/>
                </a:moveTo>
                <a:lnTo>
                  <a:pt x="7596352" y="0"/>
                </a:lnTo>
              </a:path>
            </a:pathLst>
          </a:custGeom>
          <a:ln w="17068">
            <a:solidFill>
              <a:schemeClr val="accent1"/>
            </a:solidFill>
          </a:ln>
        </p:spPr>
        <p:txBody>
          <a:bodyPr wrap="square" lIns="0" tIns="0" rIns="0" bIns="0" rtlCol="0"/>
          <a:lstStyle/>
          <a:p>
            <a:endParaRPr sz="1877" dirty="0"/>
          </a:p>
        </p:txBody>
      </p:sp>
      <p:sp>
        <p:nvSpPr>
          <p:cNvPr id="14" name="Slide Number Placeholder 4">
            <a:extLst>
              <a:ext uri="{FF2B5EF4-FFF2-40B4-BE49-F238E27FC236}">
                <a16:creationId xmlns:a16="http://schemas.microsoft.com/office/drawing/2014/main" id="{21E930FA-1C6F-43FE-849C-2BC859A6AA9A}"/>
              </a:ext>
            </a:extLst>
          </p:cNvPr>
          <p:cNvSpPr txBox="1">
            <a:spLocks/>
          </p:cNvSpPr>
          <p:nvPr userDrawn="1"/>
        </p:nvSpPr>
        <p:spPr>
          <a:xfrm>
            <a:off x="9166885" y="6356351"/>
            <a:ext cx="2743200" cy="365125"/>
          </a:xfrm>
          <a:prstGeom prst="rect">
            <a:avLst/>
          </a:prstGeom>
        </p:spPr>
        <p:txBody>
          <a:bodyPr vert="horz" lIns="95338" tIns="47669" rIns="95338" bIns="47669" rtlCol="0" anchor="ctr"/>
          <a:lstStyle>
            <a:defPPr>
              <a:defRPr lang="en-US"/>
            </a:defPPr>
            <a:lvl1pPr marL="0" algn="r" defTabSz="457200" rtl="0" eaLnBrk="1" latinLnBrk="0" hangingPunct="1">
              <a:defRPr sz="1147"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196" smtClean="0"/>
              <a:pPr/>
              <a:t>‹#›</a:t>
            </a:fld>
            <a:endParaRPr lang="en-US" sz="1196" dirty="0"/>
          </a:p>
        </p:txBody>
      </p:sp>
      <p:sp>
        <p:nvSpPr>
          <p:cNvPr id="15" name="Text Placeholder 2">
            <a:extLst>
              <a:ext uri="{FF2B5EF4-FFF2-40B4-BE49-F238E27FC236}">
                <a16:creationId xmlns:a16="http://schemas.microsoft.com/office/drawing/2014/main" id="{A2E7020E-E026-4894-B5B9-FC04267465E3}"/>
              </a:ext>
            </a:extLst>
          </p:cNvPr>
          <p:cNvSpPr>
            <a:spLocks noGrp="1"/>
          </p:cNvSpPr>
          <p:nvPr>
            <p:ph type="body" sz="quarter" idx="10"/>
          </p:nvPr>
        </p:nvSpPr>
        <p:spPr>
          <a:xfrm>
            <a:off x="2242978" y="1286914"/>
            <a:ext cx="9647781" cy="4938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3">
            <a:extLst>
              <a:ext uri="{FF2B5EF4-FFF2-40B4-BE49-F238E27FC236}">
                <a16:creationId xmlns:a16="http://schemas.microsoft.com/office/drawing/2014/main" id="{26E5C774-292B-4ACA-83AF-F5E4599CA28B}"/>
              </a:ext>
            </a:extLst>
          </p:cNvPr>
          <p:cNvSpPr>
            <a:spLocks noGrp="1"/>
          </p:cNvSpPr>
          <p:nvPr>
            <p:ph type="title" hasCustomPrompt="1"/>
          </p:nvPr>
        </p:nvSpPr>
        <p:spPr>
          <a:xfrm>
            <a:off x="2242978" y="199264"/>
            <a:ext cx="9647781" cy="590068"/>
          </a:xfrm>
        </p:spPr>
        <p:txBody>
          <a:bodyPr/>
          <a:lstStyle/>
          <a:p>
            <a:r>
              <a:rPr lang="en-US" dirty="0"/>
              <a:t>TITLE</a:t>
            </a:r>
            <a:endParaRPr lang="en-GB" dirty="0"/>
          </a:p>
        </p:txBody>
      </p:sp>
      <p:pic>
        <p:nvPicPr>
          <p:cNvPr id="17" name="Picture 16" descr="A picture containing object, drawing, light&#10;&#10;Description automatically generated">
            <a:extLst>
              <a:ext uri="{FF2B5EF4-FFF2-40B4-BE49-F238E27FC236}">
                <a16:creationId xmlns:a16="http://schemas.microsoft.com/office/drawing/2014/main" id="{E24BB1F1-8022-4354-8779-D94DFB73C8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370" y="6080408"/>
            <a:ext cx="1243581" cy="515540"/>
          </a:xfrm>
          <a:prstGeom prst="rect">
            <a:avLst/>
          </a:prstGeom>
        </p:spPr>
      </p:pic>
    </p:spTree>
    <p:extLst>
      <p:ext uri="{BB962C8B-B14F-4D97-AF65-F5344CB8AC3E}">
        <p14:creationId xmlns:p14="http://schemas.microsoft.com/office/powerpoint/2010/main" val="1305581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lour Block Right Bar">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EDA7F-427C-4149-B8B0-5ED1203BE02C}"/>
              </a:ext>
            </a:extLst>
          </p:cNvPr>
          <p:cNvSpPr/>
          <p:nvPr userDrawn="1"/>
        </p:nvSpPr>
        <p:spPr>
          <a:xfrm>
            <a:off x="0" y="1"/>
            <a:ext cx="103201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77"/>
          </a:p>
        </p:txBody>
      </p:sp>
      <p:sp>
        <p:nvSpPr>
          <p:cNvPr id="11" name="object 11">
            <a:extLst>
              <a:ext uri="{FF2B5EF4-FFF2-40B4-BE49-F238E27FC236}">
                <a16:creationId xmlns:a16="http://schemas.microsoft.com/office/drawing/2014/main" id="{98ABBF1F-A8C7-4F48-86DB-EDA8600A0095}"/>
              </a:ext>
            </a:extLst>
          </p:cNvPr>
          <p:cNvSpPr/>
          <p:nvPr userDrawn="1"/>
        </p:nvSpPr>
        <p:spPr>
          <a:xfrm>
            <a:off x="0" y="875102"/>
            <a:ext cx="10320162" cy="64153"/>
          </a:xfrm>
          <a:custGeom>
            <a:avLst/>
            <a:gdLst/>
            <a:ahLst/>
            <a:cxnLst/>
            <a:rect l="l" t="t" r="r" b="b"/>
            <a:pathLst>
              <a:path w="7596505">
                <a:moveTo>
                  <a:pt x="0" y="0"/>
                </a:moveTo>
                <a:lnTo>
                  <a:pt x="7596352" y="0"/>
                </a:lnTo>
              </a:path>
            </a:pathLst>
          </a:custGeom>
          <a:ln w="17068">
            <a:solidFill>
              <a:schemeClr val="accent1"/>
            </a:solidFill>
          </a:ln>
        </p:spPr>
        <p:txBody>
          <a:bodyPr wrap="square" lIns="0" tIns="0" rIns="0" bIns="0" rtlCol="0"/>
          <a:lstStyle/>
          <a:p>
            <a:endParaRPr sz="1877" dirty="0"/>
          </a:p>
        </p:txBody>
      </p:sp>
      <p:sp>
        <p:nvSpPr>
          <p:cNvPr id="14" name="Slide Number Placeholder 4">
            <a:extLst>
              <a:ext uri="{FF2B5EF4-FFF2-40B4-BE49-F238E27FC236}">
                <a16:creationId xmlns:a16="http://schemas.microsoft.com/office/drawing/2014/main" id="{21E930FA-1C6F-43FE-849C-2BC859A6AA9A}"/>
              </a:ext>
            </a:extLst>
          </p:cNvPr>
          <p:cNvSpPr txBox="1">
            <a:spLocks/>
          </p:cNvSpPr>
          <p:nvPr userDrawn="1"/>
        </p:nvSpPr>
        <p:spPr>
          <a:xfrm>
            <a:off x="9166885" y="6356351"/>
            <a:ext cx="2743200" cy="365125"/>
          </a:xfrm>
          <a:prstGeom prst="rect">
            <a:avLst/>
          </a:prstGeom>
        </p:spPr>
        <p:txBody>
          <a:bodyPr vert="horz" lIns="95338" tIns="47669" rIns="95338" bIns="47669" rtlCol="0" anchor="ctr"/>
          <a:lstStyle>
            <a:defPPr>
              <a:defRPr lang="en-US"/>
            </a:defPPr>
            <a:lvl1pPr marL="0" algn="r" defTabSz="457200" rtl="0" eaLnBrk="1" latinLnBrk="0" hangingPunct="1">
              <a:defRPr sz="1147"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196" smtClean="0">
                <a:solidFill>
                  <a:schemeClr val="bg1"/>
                </a:solidFill>
              </a:rPr>
              <a:pPr/>
              <a:t>‹#›</a:t>
            </a:fld>
            <a:endParaRPr lang="en-US" sz="1196" dirty="0">
              <a:solidFill>
                <a:schemeClr val="bg1"/>
              </a:solidFill>
            </a:endParaRPr>
          </a:p>
        </p:txBody>
      </p:sp>
      <p:sp>
        <p:nvSpPr>
          <p:cNvPr id="15" name="Text Placeholder 2">
            <a:extLst>
              <a:ext uri="{FF2B5EF4-FFF2-40B4-BE49-F238E27FC236}">
                <a16:creationId xmlns:a16="http://schemas.microsoft.com/office/drawing/2014/main" id="{A2E7020E-E026-4894-B5B9-FC04267465E3}"/>
              </a:ext>
            </a:extLst>
          </p:cNvPr>
          <p:cNvSpPr>
            <a:spLocks noGrp="1"/>
          </p:cNvSpPr>
          <p:nvPr>
            <p:ph type="body" sz="quarter" idx="10"/>
          </p:nvPr>
        </p:nvSpPr>
        <p:spPr>
          <a:xfrm>
            <a:off x="371141" y="1286914"/>
            <a:ext cx="9647781" cy="4938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3">
            <a:extLst>
              <a:ext uri="{FF2B5EF4-FFF2-40B4-BE49-F238E27FC236}">
                <a16:creationId xmlns:a16="http://schemas.microsoft.com/office/drawing/2014/main" id="{26E5C774-292B-4ACA-83AF-F5E4599CA28B}"/>
              </a:ext>
            </a:extLst>
          </p:cNvPr>
          <p:cNvSpPr>
            <a:spLocks noGrp="1"/>
          </p:cNvSpPr>
          <p:nvPr>
            <p:ph type="title" hasCustomPrompt="1"/>
          </p:nvPr>
        </p:nvSpPr>
        <p:spPr>
          <a:xfrm>
            <a:off x="371141" y="199264"/>
            <a:ext cx="9647781" cy="590068"/>
          </a:xfrm>
        </p:spPr>
        <p:txBody>
          <a:bodyPr/>
          <a:lstStyle/>
          <a:p>
            <a:r>
              <a:rPr lang="en-US" dirty="0"/>
              <a:t>TITLE</a:t>
            </a:r>
            <a:endParaRPr lang="en-GB" dirty="0"/>
          </a:p>
        </p:txBody>
      </p:sp>
      <p:pic>
        <p:nvPicPr>
          <p:cNvPr id="8" name="Picture 7" descr="A close up of a sign&#10;&#10;Description automatically generated">
            <a:extLst>
              <a:ext uri="{FF2B5EF4-FFF2-40B4-BE49-F238E27FC236}">
                <a16:creationId xmlns:a16="http://schemas.microsoft.com/office/drawing/2014/main" id="{CEE3BA63-F930-48CC-9113-107C873032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87" y="6014726"/>
            <a:ext cx="1404543" cy="704546"/>
          </a:xfrm>
          <a:prstGeom prst="rect">
            <a:avLst/>
          </a:prstGeom>
        </p:spPr>
      </p:pic>
    </p:spTree>
    <p:extLst>
      <p:ext uri="{BB962C8B-B14F-4D97-AF65-F5344CB8AC3E}">
        <p14:creationId xmlns:p14="http://schemas.microsoft.com/office/powerpoint/2010/main" val="3924566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White Title and Two Content">
    <p:bg>
      <p:bgPr>
        <a:solidFill>
          <a:schemeClr val="accent1"/>
        </a:solidFill>
        <a:effectLst/>
      </p:bgPr>
    </p:bg>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7715DCA-0767-4CE8-AA0B-15AFEF6D86AB}"/>
              </a:ext>
            </a:extLst>
          </p:cNvPr>
          <p:cNvSpPr/>
          <p:nvPr userDrawn="1"/>
        </p:nvSpPr>
        <p:spPr>
          <a:xfrm>
            <a:off x="-1" y="-1"/>
            <a:ext cx="12192001" cy="6858001"/>
          </a:xfrm>
          <a:custGeom>
            <a:avLst/>
            <a:gdLst/>
            <a:ahLst/>
            <a:cxnLst/>
            <a:rect l="l" t="t" r="r" b="b"/>
            <a:pathLst>
              <a:path w="11130280" h="6233795">
                <a:moveTo>
                  <a:pt x="0" y="6233756"/>
                </a:moveTo>
                <a:lnTo>
                  <a:pt x="11129759" y="6233756"/>
                </a:lnTo>
                <a:lnTo>
                  <a:pt x="11129759" y="0"/>
                </a:lnTo>
                <a:lnTo>
                  <a:pt x="0" y="0"/>
                </a:lnTo>
                <a:lnTo>
                  <a:pt x="0" y="6233756"/>
                </a:lnTo>
                <a:close/>
              </a:path>
            </a:pathLst>
          </a:custGeom>
          <a:solidFill>
            <a:schemeClr val="bg1"/>
          </a:solidFill>
        </p:spPr>
        <p:txBody>
          <a:bodyPr wrap="square" lIns="0" tIns="0" rIns="0" bIns="0" rtlCol="0"/>
          <a:lstStyle/>
          <a:p>
            <a:endParaRPr sz="1877" dirty="0"/>
          </a:p>
        </p:txBody>
      </p:sp>
      <p:sp>
        <p:nvSpPr>
          <p:cNvPr id="33" name="object 31">
            <a:extLst>
              <a:ext uri="{FF2B5EF4-FFF2-40B4-BE49-F238E27FC236}">
                <a16:creationId xmlns:a16="http://schemas.microsoft.com/office/drawing/2014/main" id="{8A2C3DEA-B27E-42A6-AD23-BEC82B363F39}"/>
              </a:ext>
            </a:extLst>
          </p:cNvPr>
          <p:cNvSpPr/>
          <p:nvPr userDrawn="1"/>
        </p:nvSpPr>
        <p:spPr>
          <a:xfrm flipV="1">
            <a:off x="-1" y="891421"/>
            <a:ext cx="12192000" cy="47822"/>
          </a:xfrm>
          <a:custGeom>
            <a:avLst/>
            <a:gdLst/>
            <a:ahLst/>
            <a:cxnLst/>
            <a:rect l="l" t="t" r="r" b="b"/>
            <a:pathLst>
              <a:path w="11130280">
                <a:moveTo>
                  <a:pt x="0" y="0"/>
                </a:moveTo>
                <a:lnTo>
                  <a:pt x="11129759" y="0"/>
                </a:lnTo>
              </a:path>
            </a:pathLst>
          </a:custGeom>
          <a:ln w="14668">
            <a:solidFill>
              <a:schemeClr val="accent1"/>
            </a:solidFill>
          </a:ln>
        </p:spPr>
        <p:txBody>
          <a:bodyPr wrap="square" lIns="0" tIns="0" rIns="0" bIns="0" rtlCol="0"/>
          <a:lstStyle/>
          <a:p>
            <a:endParaRPr sz="1877"/>
          </a:p>
        </p:txBody>
      </p:sp>
      <p:sp>
        <p:nvSpPr>
          <p:cNvPr id="45" name="Slide Number Placeholder 4">
            <a:extLst>
              <a:ext uri="{FF2B5EF4-FFF2-40B4-BE49-F238E27FC236}">
                <a16:creationId xmlns:a16="http://schemas.microsoft.com/office/drawing/2014/main" id="{59F2774E-2BE6-40AD-BA3E-87DFF349ED4B}"/>
              </a:ext>
            </a:extLst>
          </p:cNvPr>
          <p:cNvSpPr txBox="1">
            <a:spLocks/>
          </p:cNvSpPr>
          <p:nvPr userDrawn="1"/>
        </p:nvSpPr>
        <p:spPr>
          <a:xfrm>
            <a:off x="9166885" y="6356351"/>
            <a:ext cx="2743200" cy="365125"/>
          </a:xfrm>
          <a:prstGeom prst="rect">
            <a:avLst/>
          </a:prstGeom>
        </p:spPr>
        <p:txBody>
          <a:bodyPr vert="horz" lIns="95338" tIns="47669" rIns="95338" bIns="47669" rtlCol="0" anchor="ctr"/>
          <a:lstStyle>
            <a:defPPr>
              <a:defRPr lang="en-US"/>
            </a:defPPr>
            <a:lvl1pPr marL="0" algn="r" defTabSz="457200" rtl="0" eaLnBrk="1" latinLnBrk="0" hangingPunct="1">
              <a:defRPr sz="1147"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196" smtClean="0"/>
              <a:pPr/>
              <a:t>‹#›</a:t>
            </a:fld>
            <a:endParaRPr lang="en-US" sz="1196" dirty="0"/>
          </a:p>
        </p:txBody>
      </p:sp>
      <p:sp>
        <p:nvSpPr>
          <p:cNvPr id="46" name="Title 3">
            <a:extLst>
              <a:ext uri="{FF2B5EF4-FFF2-40B4-BE49-F238E27FC236}">
                <a16:creationId xmlns:a16="http://schemas.microsoft.com/office/drawing/2014/main" id="{70E3F0DF-0E9A-481B-ACFB-33A5163ED536}"/>
              </a:ext>
            </a:extLst>
          </p:cNvPr>
          <p:cNvSpPr>
            <a:spLocks noGrp="1"/>
          </p:cNvSpPr>
          <p:nvPr>
            <p:ph type="title" hasCustomPrompt="1"/>
          </p:nvPr>
        </p:nvSpPr>
        <p:spPr>
          <a:xfrm>
            <a:off x="317794" y="199264"/>
            <a:ext cx="11572966" cy="590068"/>
          </a:xfrm>
        </p:spPr>
        <p:txBody>
          <a:bodyPr/>
          <a:lstStyle>
            <a:lvl1pPr algn="ctr">
              <a:defRPr/>
            </a:lvl1pPr>
          </a:lstStyle>
          <a:p>
            <a:r>
              <a:rPr lang="en-US" dirty="0"/>
              <a:t>TITLE</a:t>
            </a:r>
            <a:endParaRPr lang="en-GB" dirty="0"/>
          </a:p>
        </p:txBody>
      </p:sp>
      <p:sp>
        <p:nvSpPr>
          <p:cNvPr id="49" name="Content Placeholder 2">
            <a:extLst>
              <a:ext uri="{FF2B5EF4-FFF2-40B4-BE49-F238E27FC236}">
                <a16:creationId xmlns:a16="http://schemas.microsoft.com/office/drawing/2014/main" id="{B8FB8A6E-DC90-408B-A7B2-7DA2C76980D5}"/>
              </a:ext>
            </a:extLst>
          </p:cNvPr>
          <p:cNvSpPr>
            <a:spLocks noGrp="1"/>
          </p:cNvSpPr>
          <p:nvPr>
            <p:ph sz="half" idx="1"/>
          </p:nvPr>
        </p:nvSpPr>
        <p:spPr>
          <a:xfrm>
            <a:off x="317794" y="1286914"/>
            <a:ext cx="5611034" cy="4443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 name="Content Placeholder 3">
            <a:extLst>
              <a:ext uri="{FF2B5EF4-FFF2-40B4-BE49-F238E27FC236}">
                <a16:creationId xmlns:a16="http://schemas.microsoft.com/office/drawing/2014/main" id="{D2E319B7-7800-47BA-857B-4C7FD56743E7}"/>
              </a:ext>
            </a:extLst>
          </p:cNvPr>
          <p:cNvSpPr>
            <a:spLocks noGrp="1"/>
          </p:cNvSpPr>
          <p:nvPr>
            <p:ph sz="half" idx="2"/>
          </p:nvPr>
        </p:nvSpPr>
        <p:spPr>
          <a:xfrm>
            <a:off x="6263173" y="1286914"/>
            <a:ext cx="5627586" cy="4443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sign&#10;&#10;Description automatically generated">
            <a:extLst>
              <a:ext uri="{FF2B5EF4-FFF2-40B4-BE49-F238E27FC236}">
                <a16:creationId xmlns:a16="http://schemas.microsoft.com/office/drawing/2014/main" id="{65FB0BE8-D911-4438-84C4-5730C880D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87" y="6014726"/>
            <a:ext cx="1404543" cy="704546"/>
          </a:xfrm>
          <a:prstGeom prst="rect">
            <a:avLst/>
          </a:prstGeom>
        </p:spPr>
      </p:pic>
    </p:spTree>
    <p:extLst>
      <p:ext uri="{BB962C8B-B14F-4D97-AF65-F5344CB8AC3E}">
        <p14:creationId xmlns:p14="http://schemas.microsoft.com/office/powerpoint/2010/main" val="1425259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White Blank Slide">
    <p:bg>
      <p:bgRef idx="1001">
        <a:schemeClr val="bg1"/>
      </p:bgRef>
    </p:bg>
    <p:spTree>
      <p:nvGrpSpPr>
        <p:cNvPr id="1" name=""/>
        <p:cNvGrpSpPr/>
        <p:nvPr/>
      </p:nvGrpSpPr>
      <p:grpSpPr>
        <a:xfrm>
          <a:off x="0" y="0"/>
          <a:ext cx="0" cy="0"/>
          <a:chOff x="0" y="0"/>
          <a:chExt cx="0" cy="0"/>
        </a:xfrm>
      </p:grpSpPr>
      <p:sp>
        <p:nvSpPr>
          <p:cNvPr id="33" name="object 31">
            <a:extLst>
              <a:ext uri="{FF2B5EF4-FFF2-40B4-BE49-F238E27FC236}">
                <a16:creationId xmlns:a16="http://schemas.microsoft.com/office/drawing/2014/main" id="{8A2C3DEA-B27E-42A6-AD23-BEC82B363F39}"/>
              </a:ext>
            </a:extLst>
          </p:cNvPr>
          <p:cNvSpPr/>
          <p:nvPr userDrawn="1"/>
        </p:nvSpPr>
        <p:spPr>
          <a:xfrm flipV="1">
            <a:off x="-1" y="891421"/>
            <a:ext cx="12192000" cy="47822"/>
          </a:xfrm>
          <a:custGeom>
            <a:avLst/>
            <a:gdLst/>
            <a:ahLst/>
            <a:cxnLst/>
            <a:rect l="l" t="t" r="r" b="b"/>
            <a:pathLst>
              <a:path w="11130280">
                <a:moveTo>
                  <a:pt x="0" y="0"/>
                </a:moveTo>
                <a:lnTo>
                  <a:pt x="11129759" y="0"/>
                </a:lnTo>
              </a:path>
            </a:pathLst>
          </a:custGeom>
          <a:ln w="14668">
            <a:solidFill>
              <a:schemeClr val="accent1"/>
            </a:solidFill>
          </a:ln>
        </p:spPr>
        <p:txBody>
          <a:bodyPr wrap="square" lIns="0" tIns="0" rIns="0" bIns="0" rtlCol="0"/>
          <a:lstStyle/>
          <a:p>
            <a:endParaRPr sz="1877"/>
          </a:p>
        </p:txBody>
      </p:sp>
      <p:sp>
        <p:nvSpPr>
          <p:cNvPr id="45" name="Slide Number Placeholder 4">
            <a:extLst>
              <a:ext uri="{FF2B5EF4-FFF2-40B4-BE49-F238E27FC236}">
                <a16:creationId xmlns:a16="http://schemas.microsoft.com/office/drawing/2014/main" id="{59F2774E-2BE6-40AD-BA3E-87DFF349ED4B}"/>
              </a:ext>
            </a:extLst>
          </p:cNvPr>
          <p:cNvSpPr txBox="1">
            <a:spLocks/>
          </p:cNvSpPr>
          <p:nvPr userDrawn="1"/>
        </p:nvSpPr>
        <p:spPr>
          <a:xfrm>
            <a:off x="9166885" y="6356351"/>
            <a:ext cx="2743200" cy="365125"/>
          </a:xfrm>
          <a:prstGeom prst="rect">
            <a:avLst/>
          </a:prstGeom>
        </p:spPr>
        <p:txBody>
          <a:bodyPr vert="horz" lIns="95338" tIns="47669" rIns="95338" bIns="47669" rtlCol="0" anchor="ctr"/>
          <a:lstStyle>
            <a:defPPr>
              <a:defRPr lang="en-US"/>
            </a:defPPr>
            <a:lvl1pPr marL="0" algn="r" defTabSz="457200" rtl="0" eaLnBrk="1" latinLnBrk="0" hangingPunct="1">
              <a:defRPr sz="1147"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196" smtClean="0"/>
              <a:pPr/>
              <a:t>‹#›</a:t>
            </a:fld>
            <a:endParaRPr lang="en-US" sz="1196" dirty="0"/>
          </a:p>
        </p:txBody>
      </p:sp>
      <p:sp>
        <p:nvSpPr>
          <p:cNvPr id="46" name="Title 3">
            <a:extLst>
              <a:ext uri="{FF2B5EF4-FFF2-40B4-BE49-F238E27FC236}">
                <a16:creationId xmlns:a16="http://schemas.microsoft.com/office/drawing/2014/main" id="{70E3F0DF-0E9A-481B-ACFB-33A5163ED536}"/>
              </a:ext>
            </a:extLst>
          </p:cNvPr>
          <p:cNvSpPr>
            <a:spLocks noGrp="1"/>
          </p:cNvSpPr>
          <p:nvPr>
            <p:ph type="title" hasCustomPrompt="1"/>
          </p:nvPr>
        </p:nvSpPr>
        <p:spPr>
          <a:xfrm>
            <a:off x="317794" y="199264"/>
            <a:ext cx="11572966" cy="590068"/>
          </a:xfrm>
        </p:spPr>
        <p:txBody>
          <a:bodyPr/>
          <a:lstStyle>
            <a:lvl1pPr algn="ctr">
              <a:defRPr>
                <a:solidFill>
                  <a:schemeClr val="accent1"/>
                </a:solidFill>
              </a:defRPr>
            </a:lvl1pPr>
          </a:lstStyle>
          <a:p>
            <a:r>
              <a:rPr lang="en-US" dirty="0"/>
              <a:t>TITLE</a:t>
            </a:r>
            <a:endParaRPr lang="en-GB" dirty="0"/>
          </a:p>
        </p:txBody>
      </p:sp>
      <p:pic>
        <p:nvPicPr>
          <p:cNvPr id="13" name="Picture 12" descr="A close up of a sign&#10;&#10;Description automatically generated">
            <a:extLst>
              <a:ext uri="{FF2B5EF4-FFF2-40B4-BE49-F238E27FC236}">
                <a16:creationId xmlns:a16="http://schemas.microsoft.com/office/drawing/2014/main" id="{C31C002E-C6D7-42BD-A5B9-DBF503DA0F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87" y="6014726"/>
            <a:ext cx="1404543" cy="704546"/>
          </a:xfrm>
          <a:prstGeom prst="rect">
            <a:avLst/>
          </a:prstGeom>
        </p:spPr>
      </p:pic>
    </p:spTree>
    <p:extLst>
      <p:ext uri="{BB962C8B-B14F-4D97-AF65-F5344CB8AC3E}">
        <p14:creationId xmlns:p14="http://schemas.microsoft.com/office/powerpoint/2010/main" val="278421656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gal Disclaimer">
    <p:bg>
      <p:bgPr>
        <a:solidFill>
          <a:schemeClr val="accent1"/>
        </a:solidFill>
        <a:effectLst/>
      </p:bgPr>
    </p:bg>
    <p:spTree>
      <p:nvGrpSpPr>
        <p:cNvPr id="1" name=""/>
        <p:cNvGrpSpPr/>
        <p:nvPr/>
      </p:nvGrpSpPr>
      <p:grpSpPr>
        <a:xfrm>
          <a:off x="0" y="0"/>
          <a:ext cx="0" cy="0"/>
          <a:chOff x="0" y="0"/>
          <a:chExt cx="0" cy="0"/>
        </a:xfrm>
      </p:grpSpPr>
      <p:pic>
        <p:nvPicPr>
          <p:cNvPr id="17" name="Picture 16" descr="A picture containing object, drawing, light&#10;&#10;Description automatically generated">
            <a:extLst>
              <a:ext uri="{FF2B5EF4-FFF2-40B4-BE49-F238E27FC236}">
                <a16:creationId xmlns:a16="http://schemas.microsoft.com/office/drawing/2014/main" id="{C1D5E1FA-993C-483F-A246-3EB6793B2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370" y="6080408"/>
            <a:ext cx="1243581" cy="515540"/>
          </a:xfrm>
          <a:prstGeom prst="rect">
            <a:avLst/>
          </a:prstGeom>
        </p:spPr>
      </p:pic>
      <p:sp>
        <p:nvSpPr>
          <p:cNvPr id="5" name="TextBox 4">
            <a:extLst>
              <a:ext uri="{FF2B5EF4-FFF2-40B4-BE49-F238E27FC236}">
                <a16:creationId xmlns:a16="http://schemas.microsoft.com/office/drawing/2014/main" id="{5F5FE057-BD36-471C-8295-6EF4764F00AE}"/>
              </a:ext>
            </a:extLst>
          </p:cNvPr>
          <p:cNvSpPr txBox="1"/>
          <p:nvPr userDrawn="1"/>
        </p:nvSpPr>
        <p:spPr>
          <a:xfrm>
            <a:off x="5011459" y="531756"/>
            <a:ext cx="6466399" cy="3481081"/>
          </a:xfrm>
          <a:prstGeom prst="rect">
            <a:avLst/>
          </a:prstGeom>
          <a:noFill/>
        </p:spPr>
        <p:txBody>
          <a:bodyPr wrap="square" rtlCol="0">
            <a:spAutoFit/>
          </a:bodyPr>
          <a:lstStyle/>
          <a:p>
            <a:pPr algn="r">
              <a:lnSpc>
                <a:spcPts val="1877"/>
              </a:lnSpc>
            </a:pPr>
            <a:r>
              <a:rPr lang="en-GB" sz="1460" i="1" dirty="0">
                <a:solidFill>
                  <a:schemeClr val="bg1"/>
                </a:solidFill>
              </a:rPr>
              <a:t>The material in this [presentation/webinar] is prepared by Gemserv Limited (“Gemserv”) </a:t>
            </a:r>
            <a:r>
              <a:rPr lang="en-GB" sz="1460" b="1" i="1" dirty="0">
                <a:solidFill>
                  <a:schemeClr val="bg1"/>
                </a:solidFill>
              </a:rPr>
              <a:t>and</a:t>
            </a:r>
            <a:r>
              <a:rPr lang="en-GB" sz="1460" i="1" dirty="0">
                <a:solidFill>
                  <a:schemeClr val="bg1"/>
                </a:solidFill>
              </a:rPr>
              <a:t> for information purposes only. Gemserv is not responsible for any errors or omissions in the content of this [presentation/webinar]. Information is provided “as/is” with no guarantees of completeness, accuracy, reliability, usefulness or timeliness and without any warranties of any kind, express or implied. The contents of this [presentation/webinar] should not be construed as professional advice or the provision of professional services of any kind. Any reliance you place on such information is strictly at your own risk and the user of this [presentation/webinar] should not act or fail to act based upon this information without seeking the services of a competent professional. In no event will Gemserv be liable for any claims, losses or damages whatsoever arising out of, or in connection with, your use of the information provided within this [presentation/webinar].</a:t>
            </a:r>
          </a:p>
        </p:txBody>
      </p:sp>
      <p:sp>
        <p:nvSpPr>
          <p:cNvPr id="8" name="Rectangle 7">
            <a:extLst>
              <a:ext uri="{FF2B5EF4-FFF2-40B4-BE49-F238E27FC236}">
                <a16:creationId xmlns:a16="http://schemas.microsoft.com/office/drawing/2014/main" id="{F813D04E-F6F2-42EB-874D-9519E8A9D785}"/>
              </a:ext>
            </a:extLst>
          </p:cNvPr>
          <p:cNvSpPr/>
          <p:nvPr userDrawn="1"/>
        </p:nvSpPr>
        <p:spPr>
          <a:xfrm>
            <a:off x="11554129" y="632664"/>
            <a:ext cx="96167" cy="2998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77"/>
          </a:p>
        </p:txBody>
      </p:sp>
    </p:spTree>
    <p:extLst>
      <p:ext uri="{BB962C8B-B14F-4D97-AF65-F5344CB8AC3E}">
        <p14:creationId xmlns:p14="http://schemas.microsoft.com/office/powerpoint/2010/main" val="3678222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Slide one middle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72605E-D292-41F8-B402-72EFABDF28CF}"/>
              </a:ext>
            </a:extLst>
          </p:cNvPr>
          <p:cNvSpPr/>
          <p:nvPr userDrawn="1"/>
        </p:nvSpPr>
        <p:spPr>
          <a:xfrm>
            <a:off x="2" y="1"/>
            <a:ext cx="461950" cy="6858000"/>
          </a:xfrm>
          <a:prstGeom prst="rect">
            <a:avLst/>
          </a:prstGeom>
          <a:solidFill>
            <a:srgbClr val="DF2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405" rtl="0" eaLnBrk="1" fontAlgn="auto" latinLnBrk="0" hangingPunct="1">
              <a:lnSpc>
                <a:spcPct val="100000"/>
              </a:lnSpc>
              <a:spcBef>
                <a:spcPts val="0"/>
              </a:spcBef>
              <a:spcAft>
                <a:spcPts val="0"/>
              </a:spcAft>
              <a:buClrTx/>
              <a:buSzTx/>
              <a:buFontTx/>
              <a:buNone/>
              <a:tabLst/>
              <a:defRPr/>
            </a:pPr>
            <a:endParaRPr kumimoji="0" lang="en-GB" sz="1794" b="0" i="0" u="none" strike="noStrike" kern="1200" cap="none" spc="0" normalizeH="0" baseline="0" noProof="0">
              <a:ln>
                <a:noFill/>
              </a:ln>
              <a:solidFill>
                <a:prstClr val="white"/>
              </a:solidFill>
              <a:effectLst/>
              <a:uLnTx/>
              <a:uFillTx/>
              <a:latin typeface="HelveticaNeueLT Std"/>
              <a:ea typeface="+mn-ea"/>
              <a:cs typeface="+mn-cs"/>
            </a:endParaRPr>
          </a:p>
        </p:txBody>
      </p:sp>
      <p:sp>
        <p:nvSpPr>
          <p:cNvPr id="11" name="Rectangle 10">
            <a:extLst>
              <a:ext uri="{FF2B5EF4-FFF2-40B4-BE49-F238E27FC236}">
                <a16:creationId xmlns:a16="http://schemas.microsoft.com/office/drawing/2014/main" id="{82000A47-39EA-402B-A4A6-66B2C32183B2}"/>
              </a:ext>
            </a:extLst>
          </p:cNvPr>
          <p:cNvSpPr/>
          <p:nvPr userDrawn="1"/>
        </p:nvSpPr>
        <p:spPr>
          <a:xfrm>
            <a:off x="238043" y="266358"/>
            <a:ext cx="11698664" cy="6334813"/>
          </a:xfrm>
          <a:prstGeom prst="rect">
            <a:avLst/>
          </a:prstGeom>
          <a:solidFill>
            <a:schemeClr val="bg1">
              <a:lumMod val="95000"/>
              <a:alpha val="7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144" tIns="45572" rIns="91144" bIns="45572" numCol="1" spcCol="0" rtlCol="0" fromWordArt="0" anchor="ctr" anchorCtr="0" forceAA="0" compatLnSpc="1">
            <a:prstTxWarp prst="textNoShape">
              <a:avLst/>
            </a:prstTxWarp>
            <a:noAutofit/>
          </a:bodyPr>
          <a:lstStyle/>
          <a:p>
            <a:pPr marL="0" marR="0" lvl="0" indent="0" algn="ctr" defTabSz="455703" rtl="0" eaLnBrk="1" fontAlgn="auto" latinLnBrk="0" hangingPunct="1">
              <a:lnSpc>
                <a:spcPct val="100000"/>
              </a:lnSpc>
              <a:spcBef>
                <a:spcPts val="0"/>
              </a:spcBef>
              <a:spcAft>
                <a:spcPts val="0"/>
              </a:spcAft>
              <a:buClrTx/>
              <a:buSzTx/>
              <a:buFontTx/>
              <a:buNone/>
              <a:tabLst/>
              <a:defRPr/>
            </a:pPr>
            <a:endParaRPr kumimoji="0" lang="en-GB" sz="1794"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endParaRPr>
          </a:p>
        </p:txBody>
      </p:sp>
      <p:sp>
        <p:nvSpPr>
          <p:cNvPr id="8" name="Title 1">
            <a:extLst>
              <a:ext uri="{FF2B5EF4-FFF2-40B4-BE49-F238E27FC236}">
                <a16:creationId xmlns:a16="http://schemas.microsoft.com/office/drawing/2014/main" id="{BC0F54E9-91C1-48FB-B2E9-65BC1D264C58}"/>
              </a:ext>
            </a:extLst>
          </p:cNvPr>
          <p:cNvSpPr>
            <a:spLocks noGrp="1"/>
          </p:cNvSpPr>
          <p:nvPr>
            <p:ph type="ctrTitle"/>
          </p:nvPr>
        </p:nvSpPr>
        <p:spPr>
          <a:xfrm>
            <a:off x="1784734" y="539827"/>
            <a:ext cx="8637223" cy="738131"/>
          </a:xfrm>
          <a:prstGeom prst="rect">
            <a:avLst/>
          </a:prstGeom>
        </p:spPr>
        <p:txBody>
          <a:bodyPr anchor="b">
            <a:normAutofit/>
          </a:bodyPr>
          <a:lstStyle>
            <a:lvl1pPr algn="ctr">
              <a:defRPr sz="2990">
                <a:solidFill>
                  <a:schemeClr val="tx1"/>
                </a:solidFill>
                <a:latin typeface="+mj-lt"/>
              </a:defRPr>
            </a:lvl1pPr>
          </a:lstStyle>
          <a:p>
            <a:r>
              <a:rPr lang="en-US" dirty="0"/>
              <a:t>Click to edit Master title style</a:t>
            </a:r>
          </a:p>
        </p:txBody>
      </p:sp>
      <p:pic>
        <p:nvPicPr>
          <p:cNvPr id="1026" name="Picture 2" descr="Image result for calor gas logo">
            <a:extLst>
              <a:ext uri="{FF2B5EF4-FFF2-40B4-BE49-F238E27FC236}">
                <a16:creationId xmlns:a16="http://schemas.microsoft.com/office/drawing/2014/main" id="{9472DAFF-894D-43D1-BE87-97A7B52A59DE}"/>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659439" y="5953260"/>
            <a:ext cx="1070610" cy="535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97B3E97-EFB3-48B0-8EE7-343CB69D6B95}"/>
              </a:ext>
            </a:extLst>
          </p:cNvPr>
          <p:cNvSpPr/>
          <p:nvPr userDrawn="1"/>
        </p:nvSpPr>
        <p:spPr>
          <a:xfrm>
            <a:off x="3931741" y="1346538"/>
            <a:ext cx="4311267" cy="45719"/>
          </a:xfrm>
          <a:prstGeom prst="rect">
            <a:avLst/>
          </a:prstGeom>
          <a:solidFill>
            <a:srgbClr val="DF2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405" rtl="0" eaLnBrk="1" fontAlgn="auto" latinLnBrk="0" hangingPunct="1">
              <a:lnSpc>
                <a:spcPct val="100000"/>
              </a:lnSpc>
              <a:spcBef>
                <a:spcPts val="0"/>
              </a:spcBef>
              <a:spcAft>
                <a:spcPts val="0"/>
              </a:spcAft>
              <a:buClrTx/>
              <a:buSzTx/>
              <a:buFontTx/>
              <a:buNone/>
              <a:tabLst/>
              <a:defRPr/>
            </a:pPr>
            <a:endParaRPr kumimoji="0" lang="en-GB" sz="1794" b="0" i="0" u="none" strike="noStrike" kern="1200" cap="none" spc="0" normalizeH="0" baseline="0" noProof="0">
              <a:ln>
                <a:noFill/>
              </a:ln>
              <a:solidFill>
                <a:prstClr val="white"/>
              </a:solidFill>
              <a:effectLst/>
              <a:uLnTx/>
              <a:uFillTx/>
              <a:latin typeface="HelveticaNeueLT Std"/>
              <a:ea typeface="+mn-ea"/>
              <a:cs typeface="+mn-cs"/>
            </a:endParaRPr>
          </a:p>
        </p:txBody>
      </p:sp>
    </p:spTree>
    <p:extLst>
      <p:ext uri="{BB962C8B-B14F-4D97-AF65-F5344CB8AC3E}">
        <p14:creationId xmlns:p14="http://schemas.microsoft.com/office/powerpoint/2010/main" val="7534203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lide one middle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72605E-D292-41F8-B402-72EFABDF28CF}"/>
              </a:ext>
            </a:extLst>
          </p:cNvPr>
          <p:cNvSpPr/>
          <p:nvPr userDrawn="1"/>
        </p:nvSpPr>
        <p:spPr>
          <a:xfrm>
            <a:off x="0" y="1"/>
            <a:ext cx="1694688" cy="6858000"/>
          </a:xfrm>
          <a:prstGeom prst="rect">
            <a:avLst/>
          </a:prstGeom>
          <a:solidFill>
            <a:srgbClr val="DF2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4"/>
          </a:p>
        </p:txBody>
      </p:sp>
      <p:sp>
        <p:nvSpPr>
          <p:cNvPr id="11" name="Rectangle 10">
            <a:extLst>
              <a:ext uri="{FF2B5EF4-FFF2-40B4-BE49-F238E27FC236}">
                <a16:creationId xmlns:a16="http://schemas.microsoft.com/office/drawing/2014/main" id="{82000A47-39EA-402B-A4A6-66B2C32183B2}"/>
              </a:ext>
            </a:extLst>
          </p:cNvPr>
          <p:cNvSpPr/>
          <p:nvPr userDrawn="1"/>
        </p:nvSpPr>
        <p:spPr>
          <a:xfrm>
            <a:off x="238043" y="266358"/>
            <a:ext cx="11698664" cy="6334813"/>
          </a:xfrm>
          <a:prstGeom prst="rect">
            <a:avLst/>
          </a:prstGeom>
          <a:solidFill>
            <a:schemeClr val="bg1">
              <a:lumMod val="95000"/>
              <a:alpha val="70000"/>
            </a:schemeClr>
          </a:solidFill>
          <a:ln>
            <a:solidFill>
              <a:srgbClr val="E405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144" tIns="45572" rIns="91144" bIns="45572" numCol="1" spcCol="0" rtlCol="0" fromWordArt="0" anchor="ctr" anchorCtr="0" forceAA="0" compatLnSpc="1">
            <a:prstTxWarp prst="textNoShape">
              <a:avLst/>
            </a:prstTxWarp>
            <a:noAutofit/>
          </a:bodyPr>
          <a:lstStyle/>
          <a:p>
            <a:pPr algn="ctr" defTabSz="455703"/>
            <a:endParaRPr lang="en-GB" sz="1794" dirty="0">
              <a:solidFill>
                <a:prstClr val="white"/>
              </a:solidFill>
              <a:latin typeface="HelveticaNeueLT Std" panose="020B0604020202020204" pitchFamily="34" charset="0"/>
            </a:endParaRPr>
          </a:p>
        </p:txBody>
      </p:sp>
      <p:sp>
        <p:nvSpPr>
          <p:cNvPr id="8" name="Title 1">
            <a:extLst>
              <a:ext uri="{FF2B5EF4-FFF2-40B4-BE49-F238E27FC236}">
                <a16:creationId xmlns:a16="http://schemas.microsoft.com/office/drawing/2014/main" id="{BC0F54E9-91C1-48FB-B2E9-65BC1D264C58}"/>
              </a:ext>
            </a:extLst>
          </p:cNvPr>
          <p:cNvSpPr>
            <a:spLocks noGrp="1"/>
          </p:cNvSpPr>
          <p:nvPr>
            <p:ph type="ctrTitle"/>
          </p:nvPr>
        </p:nvSpPr>
        <p:spPr>
          <a:xfrm>
            <a:off x="1784734" y="539827"/>
            <a:ext cx="8637223" cy="738131"/>
          </a:xfrm>
          <a:prstGeom prst="rect">
            <a:avLst/>
          </a:prstGeom>
        </p:spPr>
        <p:txBody>
          <a:bodyPr anchor="b">
            <a:normAutofit/>
          </a:bodyPr>
          <a:lstStyle>
            <a:lvl1pPr algn="ctr">
              <a:defRPr sz="2990">
                <a:solidFill>
                  <a:schemeClr val="tx1"/>
                </a:solidFill>
                <a:latin typeface="+mj-lt"/>
              </a:defRPr>
            </a:lvl1pPr>
          </a:lstStyle>
          <a:p>
            <a:r>
              <a:rPr lang="en-US" dirty="0"/>
              <a:t>Click to edit Master title style</a:t>
            </a:r>
          </a:p>
        </p:txBody>
      </p:sp>
      <p:pic>
        <p:nvPicPr>
          <p:cNvPr id="1026" name="Picture 2" descr="Image result for calor gas logo">
            <a:extLst>
              <a:ext uri="{FF2B5EF4-FFF2-40B4-BE49-F238E27FC236}">
                <a16:creationId xmlns:a16="http://schemas.microsoft.com/office/drawing/2014/main" id="{9472DAFF-894D-43D1-BE87-97A7B52A59DE}"/>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659439" y="5953260"/>
            <a:ext cx="1070610" cy="535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97B3E97-EFB3-48B0-8EE7-343CB69D6B95}"/>
              </a:ext>
            </a:extLst>
          </p:cNvPr>
          <p:cNvSpPr/>
          <p:nvPr userDrawn="1"/>
        </p:nvSpPr>
        <p:spPr>
          <a:xfrm>
            <a:off x="3931741" y="1346538"/>
            <a:ext cx="4311267" cy="45719"/>
          </a:xfrm>
          <a:prstGeom prst="rect">
            <a:avLst/>
          </a:prstGeom>
          <a:solidFill>
            <a:srgbClr val="DF2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4"/>
          </a:p>
        </p:txBody>
      </p:sp>
    </p:spTree>
    <p:extLst>
      <p:ext uri="{BB962C8B-B14F-4D97-AF65-F5344CB8AC3E}">
        <p14:creationId xmlns:p14="http://schemas.microsoft.com/office/powerpoint/2010/main" val="1455175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4D8A2-C762-47FF-9EFE-45A956573798}"/>
              </a:ext>
            </a:extLst>
          </p:cNvPr>
          <p:cNvSpPr>
            <a:spLocks noGrp="1"/>
          </p:cNvSpPr>
          <p:nvPr>
            <p:ph type="dt" sz="half" idx="10"/>
          </p:nvPr>
        </p:nvSpPr>
        <p:spPr/>
        <p:txBody>
          <a:bodyPr/>
          <a:lstStyle/>
          <a:p>
            <a:fld id="{CD98ECD8-3AEA-4D41-B76A-2641D4B96D8E}" type="datetimeFigureOut">
              <a:rPr lang="en-GB" smtClean="0"/>
              <a:t>20/10/2022</a:t>
            </a:fld>
            <a:endParaRPr lang="en-GB"/>
          </a:p>
        </p:txBody>
      </p:sp>
      <p:sp>
        <p:nvSpPr>
          <p:cNvPr id="3" name="Footer Placeholder 2">
            <a:extLst>
              <a:ext uri="{FF2B5EF4-FFF2-40B4-BE49-F238E27FC236}">
                <a16:creationId xmlns:a16="http://schemas.microsoft.com/office/drawing/2014/main" id="{55B9EC79-FBCD-4E3B-A6BA-1117AA7ACA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DA1036-D136-485A-8724-25A96C770D8A}"/>
              </a:ext>
            </a:extLst>
          </p:cNvPr>
          <p:cNvSpPr>
            <a:spLocks noGrp="1"/>
          </p:cNvSpPr>
          <p:nvPr>
            <p:ph type="sldNum" sz="quarter" idx="12"/>
          </p:nvPr>
        </p:nvSpPr>
        <p:spPr/>
        <p:txBody>
          <a:bodyPr/>
          <a:lstStyle/>
          <a:p>
            <a:fld id="{89EC10B4-C076-48E4-A7E5-8C75B6F56FE4}" type="slidenum">
              <a:rPr lang="en-GB" smtClean="0"/>
              <a:t>‹#›</a:t>
            </a:fld>
            <a:endParaRPr lang="en-GB"/>
          </a:p>
        </p:txBody>
      </p:sp>
    </p:spTree>
    <p:extLst>
      <p:ext uri="{BB962C8B-B14F-4D97-AF65-F5344CB8AC3E}">
        <p14:creationId xmlns:p14="http://schemas.microsoft.com/office/powerpoint/2010/main" val="3352826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3776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32278" y="3772343"/>
            <a:ext cx="5181600" cy="2340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772343"/>
            <a:ext cx="5181600" cy="24046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81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480484" y="6289676"/>
            <a:ext cx="1056216" cy="549275"/>
          </a:xfrm>
          <a:prstGeom prst="rect">
            <a:avLst/>
          </a:prstGeom>
          <a:noFill/>
          <a:ln w="9525">
            <a:noFill/>
            <a:miter lim="800000"/>
            <a:headEnd/>
            <a:tailEnd/>
          </a:ln>
        </p:spPr>
        <p:txBody>
          <a:bodyPr lIns="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fld id="{34528126-4A79-45B4-BE55-F4C18A97FA00}" type="slidenum">
              <a:rPr lang="en-US" altLang="en-US" sz="1200" smtClean="0">
                <a:solidFill>
                  <a:schemeClr val="bg1"/>
                </a:solidFill>
                <a:cs typeface="Arial" panose="020B0604020202020204" pitchFamily="34" charset="0"/>
              </a:rPr>
              <a:pPr eaLnBrk="1" hangingPunct="1">
                <a:defRPr/>
              </a:pPr>
              <a:t>‹#›</a:t>
            </a:fld>
            <a:r>
              <a:rPr lang="en-US" altLang="en-US" sz="1800">
                <a:solidFill>
                  <a:schemeClr val="bg1"/>
                </a:solidFill>
                <a:cs typeface="Arial" panose="020B0604020202020204" pitchFamily="34" charset="0"/>
              </a:rPr>
              <a:t> </a:t>
            </a:r>
          </a:p>
        </p:txBody>
      </p:sp>
      <p:sp>
        <p:nvSpPr>
          <p:cNvPr id="8" name="Rectangle 7"/>
          <p:cNvSpPr/>
          <p:nvPr userDrawn="1"/>
        </p:nvSpPr>
        <p:spPr>
          <a:xfrm>
            <a:off x="814918" y="5013325"/>
            <a:ext cx="3456516" cy="71438"/>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544119" y="1354496"/>
            <a:ext cx="4992555" cy="980880"/>
          </a:xfrm>
          <a:prstGeom prst="rect">
            <a:avLst/>
          </a:prstGeom>
        </p:spPr>
        <p:txBody>
          <a:bodyPr anchor="t"/>
          <a:lstStyle>
            <a:lvl1pPr>
              <a:defRPr sz="2800" baseline="0">
                <a:solidFill>
                  <a:srgbClr val="CF0A2C"/>
                </a:solidFill>
                <a:latin typeface="Arial" pitchFamily="34" charset="0"/>
              </a:defRPr>
            </a:lvl1pPr>
          </a:lstStyle>
          <a:p>
            <a:r>
              <a:rPr lang="en-US"/>
              <a:t>Click to edit Master title style</a:t>
            </a:r>
            <a:endParaRPr lang="en-US" dirty="0"/>
          </a:p>
        </p:txBody>
      </p:sp>
      <p:sp>
        <p:nvSpPr>
          <p:cNvPr id="11" name="Content Placeholder 2"/>
          <p:cNvSpPr>
            <a:spLocks noGrp="1"/>
          </p:cNvSpPr>
          <p:nvPr>
            <p:ph idx="12"/>
          </p:nvPr>
        </p:nvSpPr>
        <p:spPr>
          <a:xfrm>
            <a:off x="815413" y="4077073"/>
            <a:ext cx="3456384" cy="864097"/>
          </a:xfrm>
          <a:prstGeom prst="rect">
            <a:avLst/>
          </a:prstGeom>
        </p:spPr>
        <p:txBody>
          <a:bodyPr spcCol="360000"/>
          <a:lstStyle>
            <a:lvl1pPr marL="0" algn="ctr">
              <a:spcBef>
                <a:spcPts val="1200"/>
              </a:spcBef>
              <a:defRPr sz="6000" b="0">
                <a:solidFill>
                  <a:srgbClr val="CF0A2C"/>
                </a:solidFill>
              </a:defRPr>
            </a:lvl1pPr>
            <a:lvl2pPr marL="0" indent="0" algn="ctr">
              <a:spcBef>
                <a:spcPts val="600"/>
              </a:spcBef>
              <a:defRPr sz="1800">
                <a:solidFill>
                  <a:srgbClr val="C80050"/>
                </a:solidFill>
              </a:defRPr>
            </a:lvl2pPr>
            <a:lvl3pPr>
              <a:defRPr sz="1400">
                <a:solidFill>
                  <a:srgbClr val="C80050"/>
                </a:solidFill>
              </a:defRPr>
            </a:lvl3pPr>
            <a:lvl4pPr indent="0">
              <a:buNone/>
              <a:defRPr sz="1400">
                <a:solidFill>
                  <a:srgbClr val="C80050"/>
                </a:solidFill>
              </a:defRPr>
            </a:lvl4pPr>
            <a:lvl5pPr>
              <a:defRPr sz="1400">
                <a:solidFill>
                  <a:srgbClr val="C80050"/>
                </a:solidFill>
              </a:defRPr>
            </a:lvl5pPr>
          </a:lstStyle>
          <a:p>
            <a:pPr lvl="0"/>
            <a:r>
              <a:rPr lang="en-US"/>
              <a:t>Edit Master text styles</a:t>
            </a:r>
          </a:p>
        </p:txBody>
      </p:sp>
      <p:sp>
        <p:nvSpPr>
          <p:cNvPr id="15" name="Content Placeholder 2"/>
          <p:cNvSpPr>
            <a:spLocks noGrp="1"/>
          </p:cNvSpPr>
          <p:nvPr>
            <p:ph idx="1"/>
          </p:nvPr>
        </p:nvSpPr>
        <p:spPr>
          <a:xfrm>
            <a:off x="544119" y="2479392"/>
            <a:ext cx="4224469" cy="1440160"/>
          </a:xfrm>
          <a:prstGeom prst="rect">
            <a:avLst/>
          </a:prstGeom>
        </p:spPr>
        <p:txBody>
          <a:bodyPr numCol="1" spcCol="180000"/>
          <a:lstStyle>
            <a:lvl1pPr marL="0">
              <a:spcBef>
                <a:spcPts val="1200"/>
              </a:spcBef>
              <a:defRPr sz="2000" b="0">
                <a:solidFill>
                  <a:srgbClr val="CF0A2C"/>
                </a:solidFill>
              </a:defRPr>
            </a:lvl1pPr>
            <a:lvl2pPr marL="0" indent="0">
              <a:spcBef>
                <a:spcPts val="600"/>
              </a:spcBef>
              <a:defRPr sz="1400"/>
            </a:lvl2pPr>
            <a:lvl3pPr>
              <a:defRPr sz="1400"/>
            </a:lvl3pPr>
            <a:lvl4pPr indent="0">
              <a:buNone/>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idx="15"/>
          </p:nvPr>
        </p:nvSpPr>
        <p:spPr>
          <a:xfrm>
            <a:off x="814917" y="5229201"/>
            <a:ext cx="3456516" cy="1335112"/>
          </a:xfrm>
          <a:prstGeom prst="rect">
            <a:avLst/>
          </a:prstGeom>
        </p:spPr>
        <p:txBody>
          <a:bodyPr lIns="91440" tIns="45720" rIns="91440" bIns="45720" spcCol="180000" rtlCol="0">
            <a:normAutofit/>
          </a:bodyPr>
          <a:lstStyle>
            <a:lvl1pPr marL="0">
              <a:spcAft>
                <a:spcPts val="500"/>
              </a:spcAft>
              <a:defRPr sz="2000">
                <a:solidFill>
                  <a:srgbClr val="CF0A2C"/>
                </a:solidFill>
              </a:defRPr>
            </a:lvl1pPr>
            <a:lvl2pPr>
              <a:spcAft>
                <a:spcPts val="500"/>
              </a:spcAft>
              <a:defRPr sz="1400">
                <a:latin typeface="Arial"/>
                <a:cs typeface="Arial"/>
              </a:defRPr>
            </a:lvl2pPr>
            <a:lvl3pPr marL="357188" indent="-184150" algn="l" defTabSz="457200" rtl="0" eaLnBrk="1" latinLnBrk="0" hangingPunct="1">
              <a:spcBef>
                <a:spcPts val="0"/>
              </a:spcBef>
              <a:spcAft>
                <a:spcPts val="800"/>
              </a:spcAft>
              <a:buClr>
                <a:srgbClr val="C80050"/>
              </a:buClr>
              <a:buFont typeface="Arial"/>
              <a:buChar char="•"/>
              <a:defRPr lang="en-GB" sz="1400" kern="1200" dirty="0" smtClean="0">
                <a:solidFill>
                  <a:schemeClr val="tx1"/>
                </a:solidFill>
              </a:defRPr>
            </a:lvl3pPr>
            <a:lvl4pPr marL="0" indent="0">
              <a:spcAft>
                <a:spcPts val="500"/>
              </a:spcAft>
              <a:buFontTx/>
              <a:buNone/>
              <a:defRPr sz="1400">
                <a:solidFill>
                  <a:schemeClr val="tx1"/>
                </a:solidFill>
                <a:latin typeface="Arial"/>
              </a:defRPr>
            </a:lvl4pPr>
          </a:lstStyle>
          <a:p>
            <a:pPr lvl="0"/>
            <a:r>
              <a:rPr lang="en-US"/>
              <a:t>Edit Master text styles</a:t>
            </a:r>
          </a:p>
        </p:txBody>
      </p:sp>
      <p:sp>
        <p:nvSpPr>
          <p:cNvPr id="12" name="Slide Number Placeholder 2"/>
          <p:cNvSpPr>
            <a:spLocks noGrp="1"/>
          </p:cNvSpPr>
          <p:nvPr>
            <p:ph type="sldNum" sz="quarter" idx="17"/>
          </p:nvPr>
        </p:nvSpPr>
        <p:spPr/>
        <p:txBody>
          <a:bodyPr/>
          <a:lstStyle>
            <a:lvl1pPr algn="r">
              <a:defRPr sz="1200" smtClean="0">
                <a:solidFill>
                  <a:schemeClr val="tx1">
                    <a:tint val="75000"/>
                  </a:schemeClr>
                </a:solidFill>
              </a:defRPr>
            </a:lvl1pPr>
          </a:lstStyle>
          <a:p>
            <a:pPr>
              <a:defRPr/>
            </a:pPr>
            <a:fld id="{56AB83D9-D0CD-40E1-A4C7-59587B1A428A}" type="slidenum">
              <a:rPr lang="en-GB"/>
              <a:pPr>
                <a:defRPr/>
              </a:pPr>
              <a:t>‹#›</a:t>
            </a:fld>
            <a:endParaRPr lang="en-GB"/>
          </a:p>
        </p:txBody>
      </p:sp>
      <p:sp>
        <p:nvSpPr>
          <p:cNvPr id="4" name="Picture Placeholder 3"/>
          <p:cNvSpPr>
            <a:spLocks noGrp="1"/>
          </p:cNvSpPr>
          <p:nvPr>
            <p:ph type="pic" sz="quarter" idx="18"/>
          </p:nvPr>
        </p:nvSpPr>
        <p:spPr>
          <a:xfrm>
            <a:off x="5635200" y="-6766"/>
            <a:ext cx="6556800" cy="6864766"/>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2076656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181AD7A-8366-4F6C-B22E-759C3BFA70F9}" type="datetimeFigureOut">
              <a:rPr lang="en-US" smtClean="0"/>
              <a:t>10/20/2022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FEA8AB-545E-4A09-BEAE-CE24B07CF592}" type="slidenum">
              <a:rPr lang="en-US" smtClean="0"/>
              <a:t>‹#›</a:t>
            </a:fld>
            <a:endParaRPr lang="en-US"/>
          </a:p>
        </p:txBody>
      </p:sp>
    </p:spTree>
    <p:extLst>
      <p:ext uri="{BB962C8B-B14F-4D97-AF65-F5344CB8AC3E}">
        <p14:creationId xmlns:p14="http://schemas.microsoft.com/office/powerpoint/2010/main" val="556409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004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CONTENT title pag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en-US" dirty="0"/>
              <a:t>Click to edit Master title style</a:t>
            </a:r>
            <a:endParaRPr lang="en-GB" dirty="0"/>
          </a:p>
        </p:txBody>
      </p:sp>
      <p:sp>
        <p:nvSpPr>
          <p:cNvPr id="3" name="Sous-titr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Edit </a:t>
            </a:r>
            <a:r>
              <a:rPr lang="fr-FR" dirty="0" err="1"/>
              <a:t>subtitle</a:t>
            </a:r>
            <a:r>
              <a:rPr lang="fr-FR" dirty="0"/>
              <a:t> styles du masque</a:t>
            </a:r>
            <a:endParaRPr lang="en-GB" dirty="0"/>
          </a:p>
        </p:txBody>
      </p:sp>
    </p:spTree>
    <p:extLst>
      <p:ext uri="{BB962C8B-B14F-4D97-AF65-F5344CB8AC3E}">
        <p14:creationId xmlns:p14="http://schemas.microsoft.com/office/powerpoint/2010/main" val="26112276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text page o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432000"/>
            <a:ext cx="10972800" cy="562074"/>
          </a:xfrm>
        </p:spPr>
        <p:txBody>
          <a:bodyPr/>
          <a:lstStyle/>
          <a:p>
            <a:r>
              <a:rPr lang="en-US" dirty="0"/>
              <a:t>Click to edit title style</a:t>
            </a:r>
            <a:endParaRPr lang="en-GB" dirty="0"/>
          </a:p>
        </p:txBody>
      </p:sp>
      <p:sp>
        <p:nvSpPr>
          <p:cNvPr id="5" name="Espace réservé du texte 4"/>
          <p:cNvSpPr>
            <a:spLocks noGrp="1"/>
          </p:cNvSpPr>
          <p:nvPr>
            <p:ph type="body" sz="quarter" idx="10"/>
          </p:nvPr>
        </p:nvSpPr>
        <p:spPr>
          <a:xfrm>
            <a:off x="609601" y="1368000"/>
            <a:ext cx="10943167" cy="5183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8214078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97116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text 2 columns">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609600" y="432000"/>
            <a:ext cx="10972800" cy="562074"/>
          </a:xfrm>
        </p:spPr>
        <p:txBody>
          <a:bodyPr/>
          <a:lstStyle>
            <a:lvl1pPr>
              <a:defRPr baseline="0"/>
            </a:lvl1pPr>
          </a:lstStyle>
          <a:p>
            <a:r>
              <a:rPr lang="fr-FR" dirty="0"/>
              <a:t>Edit </a:t>
            </a:r>
            <a:r>
              <a:rPr lang="fr-FR" dirty="0" err="1"/>
              <a:t>title</a:t>
            </a:r>
            <a:r>
              <a:rPr lang="fr-FR" dirty="0"/>
              <a:t> style</a:t>
            </a:r>
            <a:endParaRPr lang="en-GB" dirty="0"/>
          </a:p>
        </p:txBody>
      </p:sp>
      <p:sp>
        <p:nvSpPr>
          <p:cNvPr id="4" name="Espace réservé du texte 3"/>
          <p:cNvSpPr>
            <a:spLocks noGrp="1"/>
          </p:cNvSpPr>
          <p:nvPr>
            <p:ph type="body" sz="quarter" idx="10"/>
          </p:nvPr>
        </p:nvSpPr>
        <p:spPr>
          <a:xfrm>
            <a:off x="609601" y="1368000"/>
            <a:ext cx="5471583" cy="5040000"/>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Espace réservé du texte 8"/>
          <p:cNvSpPr>
            <a:spLocks noGrp="1"/>
          </p:cNvSpPr>
          <p:nvPr>
            <p:ph type="body" sz="quarter" idx="11"/>
          </p:nvPr>
        </p:nvSpPr>
        <p:spPr>
          <a:xfrm>
            <a:off x="6288021" y="1368000"/>
            <a:ext cx="5472000" cy="5040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597927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TRANSITION p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963084" y="4406901"/>
            <a:ext cx="10363200" cy="1362075"/>
          </a:xfrm>
        </p:spPr>
        <p:txBody>
          <a:bodyPr anchor="t"/>
          <a:lstStyle>
            <a:lvl1pPr algn="l">
              <a:defRPr sz="4000" b="1" cap="all"/>
            </a:lvl1pPr>
          </a:lstStyle>
          <a:p>
            <a:r>
              <a:rPr lang="en-US" dirty="0"/>
              <a:t>Click to edit title style</a:t>
            </a:r>
            <a:endParaRPr lang="en-GB" dirty="0"/>
          </a:p>
        </p:txBody>
      </p:sp>
      <p:sp>
        <p:nvSpPr>
          <p:cNvPr id="3" name="Espace réservé du texte 2"/>
          <p:cNvSpPr>
            <a:spLocks noGrp="1"/>
          </p:cNvSpPr>
          <p:nvPr>
            <p:ph type="body" idx="1"/>
          </p:nvPr>
        </p:nvSpPr>
        <p:spPr>
          <a:xfrm>
            <a:off x="963084" y="2906713"/>
            <a:ext cx="10363200" cy="1500187"/>
          </a:xfrm>
        </p:spPr>
        <p:txBody>
          <a:bodyPr anchor="b">
            <a:normAutofit/>
          </a:bodyPr>
          <a:lstStyle>
            <a:lvl1pPr marL="0" indent="0">
              <a:buNone/>
              <a:defRPr sz="2000" b="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120350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Table pag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23392" y="432000"/>
            <a:ext cx="10972800" cy="634082"/>
          </a:xfrm>
        </p:spPr>
        <p:txBody>
          <a:bodyPr>
            <a:noAutofit/>
          </a:bodyPr>
          <a:lstStyle>
            <a:lvl1pPr algn="l">
              <a:defRPr sz="4000"/>
            </a:lvl1pPr>
          </a:lstStyle>
          <a:p>
            <a:r>
              <a:rPr lang="en-US" dirty="0"/>
              <a:t>Click to edit title style</a:t>
            </a:r>
            <a:endParaRPr lang="en-GB" dirty="0"/>
          </a:p>
        </p:txBody>
      </p:sp>
      <p:sp>
        <p:nvSpPr>
          <p:cNvPr id="4" name="ZoneTexte 3"/>
          <p:cNvSpPr txBox="1"/>
          <p:nvPr userDrawn="1"/>
        </p:nvSpPr>
        <p:spPr>
          <a:xfrm>
            <a:off x="719403" y="1340768"/>
            <a:ext cx="10849205" cy="369332"/>
          </a:xfrm>
          <a:prstGeom prst="rect">
            <a:avLst/>
          </a:prstGeom>
          <a:noFill/>
        </p:spPr>
        <p:txBody>
          <a:bodyPr wrap="square" rtlCol="0">
            <a:spAutoFit/>
          </a:bodyPr>
          <a:lstStyle/>
          <a:p>
            <a:endParaRPr lang="en-GB" sz="1800" dirty="0"/>
          </a:p>
        </p:txBody>
      </p:sp>
      <p:sp>
        <p:nvSpPr>
          <p:cNvPr id="11" name="Espace réservé du tableau 10"/>
          <p:cNvSpPr>
            <a:spLocks noGrp="1"/>
          </p:cNvSpPr>
          <p:nvPr>
            <p:ph type="tbl" sz="quarter" idx="10"/>
          </p:nvPr>
        </p:nvSpPr>
        <p:spPr>
          <a:xfrm>
            <a:off x="623392" y="1196975"/>
            <a:ext cx="10944192" cy="3816350"/>
          </a:xfrm>
        </p:spPr>
        <p:txBody>
          <a:bodyPr/>
          <a:lstStyle/>
          <a:p>
            <a:endParaRPr lang="en-GB" dirty="0"/>
          </a:p>
        </p:txBody>
      </p:sp>
      <p:sp>
        <p:nvSpPr>
          <p:cNvPr id="3" name="Espace réservé du texte 2"/>
          <p:cNvSpPr>
            <a:spLocks noGrp="1"/>
          </p:cNvSpPr>
          <p:nvPr>
            <p:ph type="body" sz="quarter" idx="11" hasCustomPrompt="1"/>
          </p:nvPr>
        </p:nvSpPr>
        <p:spPr>
          <a:xfrm>
            <a:off x="623392" y="5157788"/>
            <a:ext cx="10944192" cy="1223540"/>
          </a:xfrm>
        </p:spPr>
        <p:txBody>
          <a:bodyPr>
            <a:normAutofit/>
          </a:bodyPr>
          <a:lstStyle>
            <a:lvl1pPr>
              <a:defRPr sz="1800" b="0">
                <a:solidFill>
                  <a:schemeClr val="tx1"/>
                </a:solidFill>
              </a:defRPr>
            </a:lvl1pPr>
          </a:lstStyle>
          <a:p>
            <a:pPr lvl="0"/>
            <a:r>
              <a:rPr lang="fr-FR" dirty="0" err="1"/>
              <a:t>Legend</a:t>
            </a:r>
            <a:endParaRPr lang="en-GB" dirty="0"/>
          </a:p>
        </p:txBody>
      </p:sp>
    </p:spTree>
    <p:extLst>
      <p:ext uri="{BB962C8B-B14F-4D97-AF65-F5344CB8AC3E}">
        <p14:creationId xmlns:p14="http://schemas.microsoft.com/office/powerpoint/2010/main" val="41780958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page + legend">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1" y="1196752"/>
            <a:ext cx="4011084" cy="1162050"/>
          </a:xfrm>
        </p:spPr>
        <p:txBody>
          <a:bodyPr anchor="b"/>
          <a:lstStyle>
            <a:lvl1pPr algn="l">
              <a:defRPr sz="2000" b="1"/>
            </a:lvl1pPr>
          </a:lstStyle>
          <a:p>
            <a:r>
              <a:rPr lang="en-US" dirty="0"/>
              <a:t>Click to edit title style</a:t>
            </a:r>
            <a:endParaRPr lang="en-GB" dirty="0"/>
          </a:p>
        </p:txBody>
      </p:sp>
      <p:sp>
        <p:nvSpPr>
          <p:cNvPr id="3" name="Espace réservé du contenu 2"/>
          <p:cNvSpPr>
            <a:spLocks noGrp="1"/>
          </p:cNvSpPr>
          <p:nvPr>
            <p:ph idx="1"/>
          </p:nvPr>
        </p:nvSpPr>
        <p:spPr>
          <a:xfrm>
            <a:off x="4766733" y="1205803"/>
            <a:ext cx="6815667" cy="492036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4" name="Espace réservé du texte 3"/>
          <p:cNvSpPr>
            <a:spLocks noGrp="1"/>
          </p:cNvSpPr>
          <p:nvPr>
            <p:ph type="body" sz="half" idx="2"/>
          </p:nvPr>
        </p:nvSpPr>
        <p:spPr>
          <a:xfrm>
            <a:off x="609601" y="2492897"/>
            <a:ext cx="4011084" cy="3057203"/>
          </a:xfrm>
        </p:spPr>
        <p:txBody>
          <a:bodyPr/>
          <a:lstStyle>
            <a:lvl1pPr marL="0" indent="0">
              <a:buNone/>
              <a:defRPr sz="1400" b="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Tree>
    <p:extLst>
      <p:ext uri="{BB962C8B-B14F-4D97-AF65-F5344CB8AC3E}">
        <p14:creationId xmlns:p14="http://schemas.microsoft.com/office/powerpoint/2010/main" val="628785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page Dark Green origami">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0970" y="1093028"/>
            <a:ext cx="8204911" cy="5648338"/>
          </a:xfrm>
          <a:prstGeom prst="rect">
            <a:avLst/>
          </a:prstGeom>
        </p:spPr>
      </p:pic>
      <p:sp>
        <p:nvSpPr>
          <p:cNvPr id="2" name="Titre 1"/>
          <p:cNvSpPr>
            <a:spLocks noGrp="1"/>
          </p:cNvSpPr>
          <p:nvPr>
            <p:ph type="title" hasCustomPrompt="1"/>
          </p:nvPr>
        </p:nvSpPr>
        <p:spPr>
          <a:xfrm>
            <a:off x="609601" y="1196752"/>
            <a:ext cx="4011084" cy="1162050"/>
          </a:xfrm>
        </p:spPr>
        <p:txBody>
          <a:bodyPr anchor="b"/>
          <a:lstStyle>
            <a:lvl1pPr algn="l">
              <a:defRPr sz="2000" b="1">
                <a:solidFill>
                  <a:schemeClr val="bg1"/>
                </a:solidFill>
              </a:defRPr>
            </a:lvl1pPr>
          </a:lstStyle>
          <a:p>
            <a:r>
              <a:rPr lang="en-US" dirty="0"/>
              <a:t>Click to edit title style</a:t>
            </a:r>
            <a:endParaRPr lang="en-GB" dirty="0"/>
          </a:p>
        </p:txBody>
      </p:sp>
      <p:sp>
        <p:nvSpPr>
          <p:cNvPr id="4" name="Espace réservé du texte 3"/>
          <p:cNvSpPr>
            <a:spLocks noGrp="1"/>
          </p:cNvSpPr>
          <p:nvPr>
            <p:ph type="body" sz="half" idx="2"/>
          </p:nvPr>
        </p:nvSpPr>
        <p:spPr>
          <a:xfrm>
            <a:off x="609601" y="2492897"/>
            <a:ext cx="4011084" cy="3057203"/>
          </a:xfrm>
        </p:spPr>
        <p:txBody>
          <a:bodyPr/>
          <a:lstStyle>
            <a:lvl1pPr marL="0" indent="0">
              <a:buNone/>
              <a:defRPr sz="1400" b="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
        <p:nvSpPr>
          <p:cNvPr id="3" name="Espace réservé du contenu 2"/>
          <p:cNvSpPr>
            <a:spLocks noGrp="1"/>
          </p:cNvSpPr>
          <p:nvPr>
            <p:ph idx="1"/>
          </p:nvPr>
        </p:nvSpPr>
        <p:spPr>
          <a:xfrm>
            <a:off x="4766733" y="1205803"/>
            <a:ext cx="6815667" cy="492036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Tree>
    <p:extLst>
      <p:ext uri="{BB962C8B-B14F-4D97-AF65-F5344CB8AC3E}">
        <p14:creationId xmlns:p14="http://schemas.microsoft.com/office/powerpoint/2010/main" val="376499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480000" y="2895600"/>
            <a:ext cx="11184619" cy="3205800"/>
          </a:xfrm>
        </p:spPr>
        <p:txBody>
          <a:bodyPr/>
          <a:lstStyle>
            <a:lvl1pPr marL="0" indent="0">
              <a:buNone/>
              <a:defRPr sz="4000" b="1" i="0">
                <a:solidFill>
                  <a:schemeClr val="bg1"/>
                </a:solidFill>
                <a:latin typeface="Arial "/>
                <a:cs typeface="Arial "/>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01759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CONTENTpage Image square + legend">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title style</a:t>
            </a:r>
            <a:endParaRPr lang="en-GB" dirty="0"/>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b="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Tree>
    <p:extLst>
      <p:ext uri="{BB962C8B-B14F-4D97-AF65-F5344CB8AC3E}">
        <p14:creationId xmlns:p14="http://schemas.microsoft.com/office/powerpoint/2010/main" val="321112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Rectangle 3"/>
          <p:cNvSpPr/>
          <p:nvPr userDrawn="1"/>
        </p:nvSpPr>
        <p:spPr>
          <a:xfrm>
            <a:off x="1660358" y="-18048"/>
            <a:ext cx="10531642" cy="6870032"/>
          </a:xfrm>
          <a:prstGeom prst="rect">
            <a:avLst/>
          </a:prstGeom>
          <a:gradFill>
            <a:gsLst>
              <a:gs pos="0">
                <a:srgbClr val="F5A04C"/>
              </a:gs>
              <a:gs pos="100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p:cNvSpPr>
            <a:spLocks noGrp="1"/>
          </p:cNvSpPr>
          <p:nvPr>
            <p:ph type="title"/>
          </p:nvPr>
        </p:nvSpPr>
        <p:spPr>
          <a:xfrm>
            <a:off x="4075492" y="2027716"/>
            <a:ext cx="7042484" cy="1389252"/>
          </a:xfrm>
        </p:spPr>
        <p:txBody>
          <a:bodyPr/>
          <a:lstStyle>
            <a:lvl1pPr algn="l">
              <a:defRPr b="1" i="0" spc="100" baseline="0">
                <a:latin typeface="+mj-lt"/>
                <a:ea typeface="Madras Extra Bold" charset="0"/>
                <a:cs typeface="Madras Extra Bold" charset="0"/>
              </a:defRPr>
            </a:lvl1pPr>
          </a:lstStyle>
          <a:p>
            <a:r>
              <a:rPr lang="en-GB" noProof="0"/>
              <a:t>Click to edit Master title style</a:t>
            </a:r>
            <a:endParaRPr lang="en-GB" noProof="0" dirty="0"/>
          </a:p>
        </p:txBody>
      </p:sp>
      <p:sp>
        <p:nvSpPr>
          <p:cNvPr id="11" name="Text Placeholder 10"/>
          <p:cNvSpPr>
            <a:spLocks noGrp="1"/>
          </p:cNvSpPr>
          <p:nvPr>
            <p:ph type="body" sz="quarter" idx="10"/>
          </p:nvPr>
        </p:nvSpPr>
        <p:spPr>
          <a:xfrm>
            <a:off x="4075492" y="3561013"/>
            <a:ext cx="5573712" cy="1095375"/>
          </a:xfrm>
        </p:spPr>
        <p:txBody>
          <a:bodyPr>
            <a:normAutofit/>
          </a:bodyPr>
          <a:lstStyle>
            <a:lvl1pPr>
              <a:defRPr sz="1400" b="0" i="0" cap="all" spc="300" baseline="0">
                <a:solidFill>
                  <a:schemeClr val="bg1"/>
                </a:solidFill>
                <a:latin typeface="+mn-lt"/>
                <a:ea typeface="Madras Regular" charset="0"/>
                <a:cs typeface="Madras Regular" charset="0"/>
              </a:defRPr>
            </a:lvl1pPr>
          </a:lstStyle>
          <a:p>
            <a:pPr lvl="0"/>
            <a:r>
              <a:rPr lang="en-GB" noProof="0"/>
              <a:t>Click to edit Master text styles</a:t>
            </a:r>
          </a:p>
        </p:txBody>
      </p:sp>
      <p:grpSp>
        <p:nvGrpSpPr>
          <p:cNvPr id="8" name="Group 7"/>
          <p:cNvGrpSpPr/>
          <p:nvPr userDrawn="1"/>
        </p:nvGrpSpPr>
        <p:grpSpPr>
          <a:xfrm>
            <a:off x="-58553" y="-18048"/>
            <a:ext cx="2815938" cy="6870031"/>
            <a:chOff x="-58553" y="-18048"/>
            <a:chExt cx="2815938" cy="6870031"/>
          </a:xfrm>
        </p:grpSpPr>
        <p:sp>
          <p:nvSpPr>
            <p:cNvPr id="12" name="Rectangle 11"/>
            <p:cNvSpPr/>
            <p:nvPr userDrawn="1"/>
          </p:nvSpPr>
          <p:spPr>
            <a:xfrm>
              <a:off x="-58553" y="-18048"/>
              <a:ext cx="1877085" cy="6870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13" name="Group 12"/>
            <p:cNvGrpSpPr/>
            <p:nvPr userDrawn="1"/>
          </p:nvGrpSpPr>
          <p:grpSpPr>
            <a:xfrm>
              <a:off x="-58552" y="1830511"/>
              <a:ext cx="2815937" cy="3172913"/>
              <a:chOff x="814577" y="1252808"/>
              <a:chExt cx="3798077" cy="4279559"/>
            </a:xfrm>
          </p:grpSpPr>
          <p:sp>
            <p:nvSpPr>
              <p:cNvPr id="14" name="Dodecagon 5"/>
              <p:cNvSpPr/>
              <p:nvPr userDrawn="1"/>
            </p:nvSpPr>
            <p:spPr>
              <a:xfrm>
                <a:off x="814577" y="1252808"/>
                <a:ext cx="3798077" cy="4279559"/>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7796" y="2670790"/>
                <a:ext cx="1291638" cy="1443594"/>
              </a:xfrm>
              <a:prstGeom prst="rect">
                <a:avLst/>
              </a:prstGeom>
            </p:spPr>
          </p:pic>
        </p:grpSp>
      </p:grpSp>
      <p:sp>
        <p:nvSpPr>
          <p:cNvPr id="16" name="TextBox 15">
            <a:extLst>
              <a:ext uri="{FF2B5EF4-FFF2-40B4-BE49-F238E27FC236}">
                <a16:creationId xmlns:a16="http://schemas.microsoft.com/office/drawing/2014/main" id="{5D8CD746-D8EA-AE49-B219-433E29EFB0ED}"/>
              </a:ext>
            </a:extLst>
          </p:cNvPr>
          <p:cNvSpPr txBox="1"/>
          <p:nvPr userDrawn="1"/>
        </p:nvSpPr>
        <p:spPr>
          <a:xfrm>
            <a:off x="4075492"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4" name="Rectangle 3"/>
          <p:cNvSpPr/>
          <p:nvPr userDrawn="1"/>
        </p:nvSpPr>
        <p:spPr>
          <a:xfrm>
            <a:off x="1660358" y="0"/>
            <a:ext cx="10531642" cy="6858000"/>
          </a:xfrm>
          <a:prstGeom prst="rect">
            <a:avLst/>
          </a:prstGeom>
          <a:gradFill>
            <a:gsLst>
              <a:gs pos="0">
                <a:srgbClr val="F5A04C"/>
              </a:gs>
              <a:gs pos="100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Dodecagon 5"/>
          <p:cNvSpPr/>
          <p:nvPr userDrawn="1"/>
        </p:nvSpPr>
        <p:spPr>
          <a:xfrm>
            <a:off x="0" y="1896513"/>
            <a:ext cx="2737901" cy="3065231"/>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6" name="Rectangle 5"/>
          <p:cNvSpPr/>
          <p:nvPr userDrawn="1"/>
        </p:nvSpPr>
        <p:spPr>
          <a:xfrm>
            <a:off x="-23040" y="0"/>
            <a:ext cx="19284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554" y="2893455"/>
            <a:ext cx="966904" cy="1080657"/>
          </a:xfrm>
          <a:prstGeom prst="rect">
            <a:avLst/>
          </a:prstGeom>
        </p:spPr>
      </p:pic>
      <p:sp>
        <p:nvSpPr>
          <p:cNvPr id="2" name="Title 1"/>
          <p:cNvSpPr>
            <a:spLocks noGrp="1"/>
          </p:cNvSpPr>
          <p:nvPr>
            <p:ph type="title"/>
          </p:nvPr>
        </p:nvSpPr>
        <p:spPr>
          <a:xfrm>
            <a:off x="7547896" y="2040968"/>
            <a:ext cx="4133596" cy="1389252"/>
          </a:xfrm>
        </p:spPr>
        <p:txBody>
          <a:bodyPr/>
          <a:lstStyle>
            <a:lvl1pPr algn="l">
              <a:defRPr b="1" i="0" spc="100" baseline="0">
                <a:latin typeface="+mj-lt"/>
                <a:ea typeface="Madras Extra Bold" charset="0"/>
                <a:cs typeface="Madras Extra Bold" charset="0"/>
              </a:defRPr>
            </a:lvl1pPr>
          </a:lstStyle>
          <a:p>
            <a:r>
              <a:rPr lang="en-GB" noProof="0"/>
              <a:t>Click to edit Master title style</a:t>
            </a:r>
            <a:endParaRPr lang="en-GB" noProof="0" dirty="0"/>
          </a:p>
        </p:txBody>
      </p:sp>
      <p:sp>
        <p:nvSpPr>
          <p:cNvPr id="11" name="Text Placeholder 10"/>
          <p:cNvSpPr>
            <a:spLocks noGrp="1"/>
          </p:cNvSpPr>
          <p:nvPr>
            <p:ph type="body" sz="quarter" idx="10"/>
          </p:nvPr>
        </p:nvSpPr>
        <p:spPr>
          <a:xfrm>
            <a:off x="7547895" y="3561013"/>
            <a:ext cx="4133597" cy="1095375"/>
          </a:xfrm>
        </p:spPr>
        <p:txBody>
          <a:bodyPr>
            <a:normAutofit/>
          </a:bodyPr>
          <a:lstStyle>
            <a:lvl1pPr>
              <a:defRPr sz="1400" b="0" i="0" cap="all" spc="300" baseline="0">
                <a:solidFill>
                  <a:schemeClr val="bg1"/>
                </a:solidFill>
                <a:latin typeface="+mn-lt"/>
                <a:ea typeface="Madras Regular" charset="0"/>
                <a:cs typeface="Madras Regular" charset="0"/>
              </a:defRPr>
            </a:lvl1pPr>
          </a:lstStyle>
          <a:p>
            <a:pPr lvl="0"/>
            <a:r>
              <a:rPr lang="en-GB" noProof="0"/>
              <a:t>Click to edit Master text styles</a:t>
            </a:r>
          </a:p>
        </p:txBody>
      </p:sp>
      <p:sp>
        <p:nvSpPr>
          <p:cNvPr id="17" name="Picture Placeholder 16"/>
          <p:cNvSpPr>
            <a:spLocks noGrp="1"/>
          </p:cNvSpPr>
          <p:nvPr>
            <p:ph type="pic" sz="quarter" idx="11"/>
          </p:nvPr>
        </p:nvSpPr>
        <p:spPr>
          <a:xfrm>
            <a:off x="1905458" y="0"/>
            <a:ext cx="5131930" cy="6858000"/>
          </a:xfrm>
          <a:custGeom>
            <a:avLst/>
            <a:gdLst>
              <a:gd name="connsiteX0" fmla="*/ 0 w 5131930"/>
              <a:gd name="connsiteY0" fmla="*/ 0 h 6858000"/>
              <a:gd name="connsiteX1" fmla="*/ 5131930 w 5131930"/>
              <a:gd name="connsiteY1" fmla="*/ 0 h 6858000"/>
              <a:gd name="connsiteX2" fmla="*/ 5131930 w 5131930"/>
              <a:gd name="connsiteY2" fmla="*/ 6858000 h 6858000"/>
              <a:gd name="connsiteX3" fmla="*/ 0 w 5131930"/>
              <a:gd name="connsiteY3" fmla="*/ 6858000 h 6858000"/>
              <a:gd name="connsiteX4" fmla="*/ 0 w 5131930"/>
              <a:gd name="connsiteY4" fmla="*/ 4697664 h 6858000"/>
              <a:gd name="connsiteX5" fmla="*/ 665699 w 5131930"/>
              <a:gd name="connsiteY5" fmla="*/ 4315154 h 6858000"/>
              <a:gd name="connsiteX6" fmla="*/ 816818 w 5131930"/>
              <a:gd name="connsiteY6" fmla="*/ 4070104 h 6858000"/>
              <a:gd name="connsiteX7" fmla="*/ 832443 w 5131930"/>
              <a:gd name="connsiteY7" fmla="*/ 2864891 h 6858000"/>
              <a:gd name="connsiteX8" fmla="*/ 664953 w 5131930"/>
              <a:gd name="connsiteY8" fmla="*/ 2543450 h 6858000"/>
              <a:gd name="connsiteX9" fmla="*/ 0 w 5131930"/>
              <a:gd name="connsiteY9" fmla="*/ 216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1930" h="6858000">
                <a:moveTo>
                  <a:pt x="0" y="0"/>
                </a:moveTo>
                <a:lnTo>
                  <a:pt x="5131930" y="0"/>
                </a:lnTo>
                <a:lnTo>
                  <a:pt x="5131930" y="6858000"/>
                </a:lnTo>
                <a:lnTo>
                  <a:pt x="0" y="6858000"/>
                </a:lnTo>
                <a:lnTo>
                  <a:pt x="0" y="4697664"/>
                </a:lnTo>
                <a:lnTo>
                  <a:pt x="665699" y="4315154"/>
                </a:lnTo>
                <a:cubicBezTo>
                  <a:pt x="774696" y="4228140"/>
                  <a:pt x="814413" y="4231730"/>
                  <a:pt x="816818" y="4070104"/>
                </a:cubicBezTo>
                <a:cubicBezTo>
                  <a:pt x="820249" y="3627507"/>
                  <a:pt x="829012" y="3307488"/>
                  <a:pt x="832443" y="2864891"/>
                </a:cubicBezTo>
                <a:cubicBezTo>
                  <a:pt x="808590" y="2608516"/>
                  <a:pt x="758091" y="2629280"/>
                  <a:pt x="664953" y="2543450"/>
                </a:cubicBezTo>
                <a:lnTo>
                  <a:pt x="0" y="2162891"/>
                </a:lnTo>
                <a:close/>
              </a:path>
            </a:pathLst>
          </a:custGeom>
        </p:spPr>
        <p:txBody>
          <a:bodyPr wrap="square">
            <a:noAutofit/>
          </a:bodyPr>
          <a:lstStyle/>
          <a:p>
            <a:r>
              <a:rPr lang="en-GB"/>
              <a:t>Click icon to add picture</a:t>
            </a:r>
          </a:p>
        </p:txBody>
      </p:sp>
      <p:sp>
        <p:nvSpPr>
          <p:cNvPr id="12" name="TextBox 11">
            <a:extLst>
              <a:ext uri="{FF2B5EF4-FFF2-40B4-BE49-F238E27FC236}">
                <a16:creationId xmlns:a16="http://schemas.microsoft.com/office/drawing/2014/main" id="{312B1DEA-FB92-7945-BA2E-74C696F537BB}"/>
              </a:ext>
            </a:extLst>
          </p:cNvPr>
          <p:cNvSpPr txBox="1"/>
          <p:nvPr userDrawn="1"/>
        </p:nvSpPr>
        <p:spPr>
          <a:xfrm>
            <a:off x="7547895"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4" name="Rectangle 3"/>
          <p:cNvSpPr/>
          <p:nvPr userDrawn="1"/>
        </p:nvSpPr>
        <p:spPr>
          <a:xfrm>
            <a:off x="1656720" y="0"/>
            <a:ext cx="9329655" cy="6870032"/>
          </a:xfrm>
          <a:prstGeom prst="rect">
            <a:avLst/>
          </a:prstGeom>
          <a:gradFill>
            <a:gsLst>
              <a:gs pos="0">
                <a:srgbClr val="F5A04C"/>
              </a:gs>
              <a:gs pos="100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34" name="Group 33"/>
          <p:cNvGrpSpPr/>
          <p:nvPr userDrawn="1"/>
        </p:nvGrpSpPr>
        <p:grpSpPr>
          <a:xfrm>
            <a:off x="10151165" y="-1"/>
            <a:ext cx="2040835" cy="6851983"/>
            <a:chOff x="10151165" y="-1"/>
            <a:chExt cx="2040835" cy="6851983"/>
          </a:xfrm>
        </p:grpSpPr>
        <p:sp>
          <p:nvSpPr>
            <p:cNvPr id="27" name="Rectangle 26"/>
            <p:cNvSpPr/>
            <p:nvPr userDrawn="1"/>
          </p:nvSpPr>
          <p:spPr>
            <a:xfrm>
              <a:off x="10824562" y="-1"/>
              <a:ext cx="1360407" cy="685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9" name="Dodecagon 5"/>
            <p:cNvSpPr/>
            <p:nvPr userDrawn="1"/>
          </p:nvSpPr>
          <p:spPr>
            <a:xfrm>
              <a:off x="10151165" y="298326"/>
              <a:ext cx="2040835" cy="2487155"/>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2" name="Title 1"/>
          <p:cNvSpPr>
            <a:spLocks noGrp="1"/>
          </p:cNvSpPr>
          <p:nvPr userDrawn="1">
            <p:ph type="title"/>
          </p:nvPr>
        </p:nvSpPr>
        <p:spPr>
          <a:xfrm>
            <a:off x="4075492" y="2027716"/>
            <a:ext cx="5399812" cy="1389252"/>
          </a:xfrm>
        </p:spPr>
        <p:txBody>
          <a:bodyPr/>
          <a:lstStyle>
            <a:lvl1pPr algn="l">
              <a:defRPr b="1" i="0" spc="100" baseline="0">
                <a:latin typeface="+mj-lt"/>
                <a:ea typeface="Madras Extra Bold" charset="0"/>
                <a:cs typeface="Madras Extra Bold" charset="0"/>
              </a:defRPr>
            </a:lvl1pPr>
          </a:lstStyle>
          <a:p>
            <a:r>
              <a:rPr lang="en-GB" noProof="0"/>
              <a:t>Click to edit Master title style</a:t>
            </a:r>
            <a:endParaRPr lang="en-GB" noProof="0" dirty="0"/>
          </a:p>
        </p:txBody>
      </p:sp>
      <p:sp>
        <p:nvSpPr>
          <p:cNvPr id="11" name="Text Placeholder 10"/>
          <p:cNvSpPr>
            <a:spLocks noGrp="1"/>
          </p:cNvSpPr>
          <p:nvPr userDrawn="1">
            <p:ph type="body" sz="quarter" idx="10"/>
          </p:nvPr>
        </p:nvSpPr>
        <p:spPr>
          <a:xfrm>
            <a:off x="4075492" y="3561013"/>
            <a:ext cx="5399812" cy="1095375"/>
          </a:xfrm>
        </p:spPr>
        <p:txBody>
          <a:bodyPr>
            <a:normAutofit/>
          </a:bodyPr>
          <a:lstStyle>
            <a:lvl1pPr>
              <a:defRPr sz="1400" b="0" i="0" cap="all" spc="300" baseline="0">
                <a:solidFill>
                  <a:schemeClr val="bg1"/>
                </a:solidFill>
                <a:latin typeface="+mn-lt"/>
                <a:ea typeface="Madras Regular" charset="0"/>
                <a:cs typeface="Madras Regular" charset="0"/>
              </a:defRPr>
            </a:lvl1pPr>
          </a:lstStyle>
          <a:p>
            <a:pPr lvl="0"/>
            <a:r>
              <a:rPr lang="en-GB" noProof="0"/>
              <a:t>Click to edit Master text styles</a:t>
            </a:r>
          </a:p>
        </p:txBody>
      </p:sp>
      <p:sp>
        <p:nvSpPr>
          <p:cNvPr id="12" name="Picture Placeholder 11"/>
          <p:cNvSpPr>
            <a:spLocks noGrp="1"/>
          </p:cNvSpPr>
          <p:nvPr userDrawn="1">
            <p:ph type="pic" sz="quarter" idx="11" hasCustomPrompt="1"/>
          </p:nvPr>
        </p:nvSpPr>
        <p:spPr>
          <a:xfrm>
            <a:off x="10747005" y="1255647"/>
            <a:ext cx="849153" cy="572511"/>
          </a:xfrm>
        </p:spPr>
        <p:txBody>
          <a:bodyPr>
            <a:normAutofit/>
          </a:bodyPr>
          <a:lstStyle>
            <a:lvl1pPr>
              <a:defRPr sz="1600" baseline="0"/>
            </a:lvl1pPr>
          </a:lstStyle>
          <a:p>
            <a:r>
              <a:rPr lang="en-GB" dirty="0"/>
              <a:t>Partner logo goes here</a:t>
            </a:r>
          </a:p>
        </p:txBody>
      </p:sp>
      <p:grpSp>
        <p:nvGrpSpPr>
          <p:cNvPr id="16" name="Group 15">
            <a:extLst>
              <a:ext uri="{FF2B5EF4-FFF2-40B4-BE49-F238E27FC236}">
                <a16:creationId xmlns:a16="http://schemas.microsoft.com/office/drawing/2014/main" id="{94E7B639-02C3-B342-9AD8-9DE874AEC6DE}"/>
              </a:ext>
            </a:extLst>
          </p:cNvPr>
          <p:cNvGrpSpPr/>
          <p:nvPr userDrawn="1"/>
        </p:nvGrpSpPr>
        <p:grpSpPr>
          <a:xfrm>
            <a:off x="-58553" y="-18048"/>
            <a:ext cx="2815938" cy="6870031"/>
            <a:chOff x="-58553" y="-18048"/>
            <a:chExt cx="2815938" cy="6870031"/>
          </a:xfrm>
        </p:grpSpPr>
        <p:sp>
          <p:nvSpPr>
            <p:cNvPr id="17" name="Rectangle 16">
              <a:extLst>
                <a:ext uri="{FF2B5EF4-FFF2-40B4-BE49-F238E27FC236}">
                  <a16:creationId xmlns:a16="http://schemas.microsoft.com/office/drawing/2014/main" id="{29E37AC8-8461-E849-84D3-938A7350A675}"/>
                </a:ext>
              </a:extLst>
            </p:cNvPr>
            <p:cNvSpPr/>
            <p:nvPr userDrawn="1"/>
          </p:nvSpPr>
          <p:spPr>
            <a:xfrm>
              <a:off x="-58553" y="-18048"/>
              <a:ext cx="1877085" cy="6870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18" name="Group 17">
              <a:extLst>
                <a:ext uri="{FF2B5EF4-FFF2-40B4-BE49-F238E27FC236}">
                  <a16:creationId xmlns:a16="http://schemas.microsoft.com/office/drawing/2014/main" id="{37EF6DEF-F303-6840-831E-9C0C0101F0CF}"/>
                </a:ext>
              </a:extLst>
            </p:cNvPr>
            <p:cNvGrpSpPr/>
            <p:nvPr userDrawn="1"/>
          </p:nvGrpSpPr>
          <p:grpSpPr>
            <a:xfrm>
              <a:off x="-58552" y="1830511"/>
              <a:ext cx="2815937" cy="3172913"/>
              <a:chOff x="814577" y="1252808"/>
              <a:chExt cx="3798077" cy="4279559"/>
            </a:xfrm>
          </p:grpSpPr>
          <p:sp>
            <p:nvSpPr>
              <p:cNvPr id="19" name="Dodecagon 5">
                <a:extLst>
                  <a:ext uri="{FF2B5EF4-FFF2-40B4-BE49-F238E27FC236}">
                    <a16:creationId xmlns:a16="http://schemas.microsoft.com/office/drawing/2014/main" id="{9C791B73-23EE-B04D-8926-34C4BDC02255}"/>
                  </a:ext>
                </a:extLst>
              </p:cNvPr>
              <p:cNvSpPr/>
              <p:nvPr userDrawn="1"/>
            </p:nvSpPr>
            <p:spPr>
              <a:xfrm>
                <a:off x="814577" y="1252808"/>
                <a:ext cx="3798077" cy="4279559"/>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20" name="Picture 19">
                <a:extLst>
                  <a:ext uri="{FF2B5EF4-FFF2-40B4-BE49-F238E27FC236}">
                    <a16:creationId xmlns:a16="http://schemas.microsoft.com/office/drawing/2014/main" id="{34155F83-F4E5-314F-B181-379035BDB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7796" y="2670790"/>
                <a:ext cx="1291638" cy="1443594"/>
              </a:xfrm>
              <a:prstGeom prst="rect">
                <a:avLst/>
              </a:prstGeom>
            </p:spPr>
          </p:pic>
        </p:grpSp>
      </p:grpSp>
      <p:sp>
        <p:nvSpPr>
          <p:cNvPr id="21" name="TextBox 20">
            <a:extLst>
              <a:ext uri="{FF2B5EF4-FFF2-40B4-BE49-F238E27FC236}">
                <a16:creationId xmlns:a16="http://schemas.microsoft.com/office/drawing/2014/main" id="{919DF144-968F-2843-AAC8-BCF4A3B7A7A0}"/>
              </a:ext>
            </a:extLst>
          </p:cNvPr>
          <p:cNvSpPr txBox="1"/>
          <p:nvPr userDrawn="1"/>
        </p:nvSpPr>
        <p:spPr>
          <a:xfrm>
            <a:off x="4075492"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4" name="Rectangle 3"/>
          <p:cNvSpPr/>
          <p:nvPr userDrawn="1"/>
        </p:nvSpPr>
        <p:spPr>
          <a:xfrm>
            <a:off x="1124589" y="0"/>
            <a:ext cx="10531642" cy="6858000"/>
          </a:xfrm>
          <a:prstGeom prst="rect">
            <a:avLst/>
          </a:prstGeom>
          <a:gradFill>
            <a:gsLst>
              <a:gs pos="0">
                <a:srgbClr val="F5A04C"/>
              </a:gs>
              <a:gs pos="100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Dodecagon 5"/>
          <p:cNvSpPr/>
          <p:nvPr userDrawn="1"/>
        </p:nvSpPr>
        <p:spPr>
          <a:xfrm>
            <a:off x="0" y="1896513"/>
            <a:ext cx="2737901" cy="3065231"/>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6" name="Rectangle 5"/>
          <p:cNvSpPr/>
          <p:nvPr userDrawn="1"/>
        </p:nvSpPr>
        <p:spPr>
          <a:xfrm>
            <a:off x="-23040" y="0"/>
            <a:ext cx="19284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554" y="2893455"/>
            <a:ext cx="966904" cy="1080657"/>
          </a:xfrm>
          <a:prstGeom prst="rect">
            <a:avLst/>
          </a:prstGeom>
        </p:spPr>
      </p:pic>
      <p:sp>
        <p:nvSpPr>
          <p:cNvPr id="2" name="Title 1"/>
          <p:cNvSpPr>
            <a:spLocks noGrp="1"/>
          </p:cNvSpPr>
          <p:nvPr>
            <p:ph type="title"/>
          </p:nvPr>
        </p:nvSpPr>
        <p:spPr>
          <a:xfrm>
            <a:off x="7149968" y="2894011"/>
            <a:ext cx="3542074" cy="1389252"/>
          </a:xfrm>
        </p:spPr>
        <p:txBody>
          <a:bodyPr/>
          <a:lstStyle>
            <a:lvl1pPr algn="l">
              <a:defRPr b="1" i="0" spc="100" baseline="0">
                <a:latin typeface="+mj-lt"/>
                <a:ea typeface="Madras Extra Bold" charset="0"/>
                <a:cs typeface="Madras Extra Bold" charset="0"/>
              </a:defRPr>
            </a:lvl1pPr>
          </a:lstStyle>
          <a:p>
            <a:r>
              <a:rPr lang="en-GB" noProof="0"/>
              <a:t>Click to edit Master title style</a:t>
            </a:r>
            <a:endParaRPr lang="en-GB" noProof="0" dirty="0"/>
          </a:p>
        </p:txBody>
      </p:sp>
      <p:sp>
        <p:nvSpPr>
          <p:cNvPr id="11" name="Text Placeholder 10"/>
          <p:cNvSpPr>
            <a:spLocks noGrp="1"/>
          </p:cNvSpPr>
          <p:nvPr>
            <p:ph type="body" sz="quarter" idx="10"/>
          </p:nvPr>
        </p:nvSpPr>
        <p:spPr>
          <a:xfrm>
            <a:off x="7149967" y="4414056"/>
            <a:ext cx="3542075" cy="1095375"/>
          </a:xfrm>
        </p:spPr>
        <p:txBody>
          <a:bodyPr>
            <a:normAutofit/>
          </a:bodyPr>
          <a:lstStyle>
            <a:lvl1pPr>
              <a:defRPr sz="1400" b="0" i="0" cap="all" spc="300" baseline="0">
                <a:solidFill>
                  <a:schemeClr val="bg1"/>
                </a:solidFill>
                <a:latin typeface="+mn-lt"/>
                <a:ea typeface="Madras Regular" charset="0"/>
                <a:cs typeface="Madras Regular" charset="0"/>
              </a:defRPr>
            </a:lvl1pPr>
          </a:lstStyle>
          <a:p>
            <a:pPr lvl="0"/>
            <a:r>
              <a:rPr lang="en-GB" noProof="0"/>
              <a:t>Click to edit Master text styles</a:t>
            </a:r>
          </a:p>
        </p:txBody>
      </p:sp>
      <p:sp>
        <p:nvSpPr>
          <p:cNvPr id="17" name="Picture Placeholder 16"/>
          <p:cNvSpPr>
            <a:spLocks noGrp="1"/>
          </p:cNvSpPr>
          <p:nvPr>
            <p:ph type="pic" sz="quarter" idx="11"/>
          </p:nvPr>
        </p:nvSpPr>
        <p:spPr>
          <a:xfrm>
            <a:off x="1905458" y="0"/>
            <a:ext cx="5131930" cy="6858000"/>
          </a:xfrm>
          <a:custGeom>
            <a:avLst/>
            <a:gdLst>
              <a:gd name="connsiteX0" fmla="*/ 0 w 5131930"/>
              <a:gd name="connsiteY0" fmla="*/ 0 h 6858000"/>
              <a:gd name="connsiteX1" fmla="*/ 5131930 w 5131930"/>
              <a:gd name="connsiteY1" fmla="*/ 0 h 6858000"/>
              <a:gd name="connsiteX2" fmla="*/ 5131930 w 5131930"/>
              <a:gd name="connsiteY2" fmla="*/ 6858000 h 6858000"/>
              <a:gd name="connsiteX3" fmla="*/ 0 w 5131930"/>
              <a:gd name="connsiteY3" fmla="*/ 6858000 h 6858000"/>
              <a:gd name="connsiteX4" fmla="*/ 0 w 5131930"/>
              <a:gd name="connsiteY4" fmla="*/ 4697664 h 6858000"/>
              <a:gd name="connsiteX5" fmla="*/ 665699 w 5131930"/>
              <a:gd name="connsiteY5" fmla="*/ 4315154 h 6858000"/>
              <a:gd name="connsiteX6" fmla="*/ 816818 w 5131930"/>
              <a:gd name="connsiteY6" fmla="*/ 4070104 h 6858000"/>
              <a:gd name="connsiteX7" fmla="*/ 832443 w 5131930"/>
              <a:gd name="connsiteY7" fmla="*/ 2864891 h 6858000"/>
              <a:gd name="connsiteX8" fmla="*/ 664953 w 5131930"/>
              <a:gd name="connsiteY8" fmla="*/ 2543450 h 6858000"/>
              <a:gd name="connsiteX9" fmla="*/ 0 w 5131930"/>
              <a:gd name="connsiteY9" fmla="*/ 216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1930" h="6858000">
                <a:moveTo>
                  <a:pt x="0" y="0"/>
                </a:moveTo>
                <a:lnTo>
                  <a:pt x="5131930" y="0"/>
                </a:lnTo>
                <a:lnTo>
                  <a:pt x="5131930" y="6858000"/>
                </a:lnTo>
                <a:lnTo>
                  <a:pt x="0" y="6858000"/>
                </a:lnTo>
                <a:lnTo>
                  <a:pt x="0" y="4697664"/>
                </a:lnTo>
                <a:lnTo>
                  <a:pt x="665699" y="4315154"/>
                </a:lnTo>
                <a:cubicBezTo>
                  <a:pt x="774696" y="4228140"/>
                  <a:pt x="814413" y="4231730"/>
                  <a:pt x="816818" y="4070104"/>
                </a:cubicBezTo>
                <a:cubicBezTo>
                  <a:pt x="820249" y="3627507"/>
                  <a:pt x="829012" y="3307488"/>
                  <a:pt x="832443" y="2864891"/>
                </a:cubicBezTo>
                <a:cubicBezTo>
                  <a:pt x="808590" y="2608516"/>
                  <a:pt x="758091" y="2629280"/>
                  <a:pt x="664953" y="2543450"/>
                </a:cubicBezTo>
                <a:lnTo>
                  <a:pt x="0" y="2162891"/>
                </a:lnTo>
                <a:close/>
              </a:path>
            </a:pathLst>
          </a:custGeom>
        </p:spPr>
        <p:txBody>
          <a:bodyPr wrap="square">
            <a:noAutofit/>
          </a:bodyPr>
          <a:lstStyle/>
          <a:p>
            <a:r>
              <a:rPr lang="en-GB"/>
              <a:t>Click icon to add picture</a:t>
            </a:r>
          </a:p>
        </p:txBody>
      </p:sp>
      <p:grpSp>
        <p:nvGrpSpPr>
          <p:cNvPr id="3" name="Group 2"/>
          <p:cNvGrpSpPr/>
          <p:nvPr userDrawn="1"/>
        </p:nvGrpSpPr>
        <p:grpSpPr>
          <a:xfrm>
            <a:off x="10151165" y="-1"/>
            <a:ext cx="2040835" cy="6851983"/>
            <a:chOff x="10151165" y="-1"/>
            <a:chExt cx="2040835" cy="6851983"/>
          </a:xfrm>
        </p:grpSpPr>
        <p:sp>
          <p:nvSpPr>
            <p:cNvPr id="12" name="Rectangle 11"/>
            <p:cNvSpPr/>
            <p:nvPr userDrawn="1"/>
          </p:nvSpPr>
          <p:spPr>
            <a:xfrm>
              <a:off x="10824562" y="-1"/>
              <a:ext cx="1360407" cy="685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5" name="Dodecagon 5"/>
            <p:cNvSpPr/>
            <p:nvPr userDrawn="1"/>
          </p:nvSpPr>
          <p:spPr>
            <a:xfrm>
              <a:off x="10151165" y="298326"/>
              <a:ext cx="2040835" cy="2487155"/>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8" name="TextBox 17">
            <a:extLst>
              <a:ext uri="{FF2B5EF4-FFF2-40B4-BE49-F238E27FC236}">
                <a16:creationId xmlns:a16="http://schemas.microsoft.com/office/drawing/2014/main" id="{F0FA8108-23BF-5E45-A606-D3A2BBE4E587}"/>
              </a:ext>
            </a:extLst>
          </p:cNvPr>
          <p:cNvSpPr txBox="1"/>
          <p:nvPr userDrawn="1"/>
        </p:nvSpPr>
        <p:spPr>
          <a:xfrm>
            <a:off x="7149967"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
        <p:nvSpPr>
          <p:cNvPr id="14" name="Picture Placeholder 11">
            <a:extLst>
              <a:ext uri="{FF2B5EF4-FFF2-40B4-BE49-F238E27FC236}">
                <a16:creationId xmlns:a16="http://schemas.microsoft.com/office/drawing/2014/main" id="{54577C39-A46F-E849-BDA9-D3D7842C4666}"/>
              </a:ext>
            </a:extLst>
          </p:cNvPr>
          <p:cNvSpPr>
            <a:spLocks noGrp="1"/>
          </p:cNvSpPr>
          <p:nvPr>
            <p:ph type="pic" sz="quarter" idx="12" hasCustomPrompt="1"/>
          </p:nvPr>
        </p:nvSpPr>
        <p:spPr>
          <a:xfrm>
            <a:off x="10747005" y="1255647"/>
            <a:ext cx="849153" cy="572511"/>
          </a:xfrm>
        </p:spPr>
        <p:txBody>
          <a:bodyPr>
            <a:normAutofit/>
          </a:bodyPr>
          <a:lstStyle>
            <a:lvl1pPr>
              <a:defRPr sz="1600" baseline="0"/>
            </a:lvl1pPr>
          </a:lstStyle>
          <a:p>
            <a:r>
              <a:rPr lang="en-GB" dirty="0"/>
              <a:t>Partner logo goes here</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 name="Rectangle 3"/>
          <p:cNvSpPr/>
          <p:nvPr userDrawn="1"/>
        </p:nvSpPr>
        <p:spPr>
          <a:xfrm>
            <a:off x="1660358" y="0"/>
            <a:ext cx="10531642" cy="6858000"/>
          </a:xfrm>
          <a:prstGeom prst="rect">
            <a:avLst/>
          </a:prstGeom>
          <a:gradFill>
            <a:gsLst>
              <a:gs pos="0">
                <a:srgbClr val="F5A04C"/>
              </a:gs>
              <a:gs pos="100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Dodecagon 5"/>
          <p:cNvSpPr/>
          <p:nvPr userDrawn="1"/>
        </p:nvSpPr>
        <p:spPr>
          <a:xfrm>
            <a:off x="0" y="1896513"/>
            <a:ext cx="2737901" cy="3065231"/>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6" name="Rectangle 5"/>
          <p:cNvSpPr/>
          <p:nvPr userDrawn="1"/>
        </p:nvSpPr>
        <p:spPr>
          <a:xfrm>
            <a:off x="-23040" y="0"/>
            <a:ext cx="19284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554" y="2893455"/>
            <a:ext cx="966904" cy="1080657"/>
          </a:xfrm>
          <a:prstGeom prst="rect">
            <a:avLst/>
          </a:prstGeom>
        </p:spPr>
      </p:pic>
      <p:sp>
        <p:nvSpPr>
          <p:cNvPr id="2" name="Title 1"/>
          <p:cNvSpPr>
            <a:spLocks noGrp="1"/>
          </p:cNvSpPr>
          <p:nvPr>
            <p:ph type="title"/>
          </p:nvPr>
        </p:nvSpPr>
        <p:spPr>
          <a:xfrm>
            <a:off x="4075492" y="3572492"/>
            <a:ext cx="7042484" cy="1389252"/>
          </a:xfrm>
        </p:spPr>
        <p:txBody>
          <a:bodyPr/>
          <a:lstStyle>
            <a:lvl1pPr algn="l">
              <a:defRPr b="1" i="0" spc="100" baseline="0">
                <a:latin typeface="+mj-lt"/>
                <a:ea typeface="Madras Extra Bold" charset="0"/>
                <a:cs typeface="Madras Extra Bold" charset="0"/>
              </a:defRPr>
            </a:lvl1pPr>
          </a:lstStyle>
          <a:p>
            <a:r>
              <a:rPr lang="en-GB" noProof="0"/>
              <a:t>Click to edit Master title style</a:t>
            </a:r>
            <a:endParaRPr lang="en-GB" noProof="0" dirty="0"/>
          </a:p>
        </p:txBody>
      </p:sp>
      <p:sp>
        <p:nvSpPr>
          <p:cNvPr id="11" name="Text Placeholder 10"/>
          <p:cNvSpPr>
            <a:spLocks noGrp="1"/>
          </p:cNvSpPr>
          <p:nvPr>
            <p:ph type="body" sz="quarter" idx="10"/>
          </p:nvPr>
        </p:nvSpPr>
        <p:spPr>
          <a:xfrm>
            <a:off x="4075492" y="5105789"/>
            <a:ext cx="5573712" cy="1095375"/>
          </a:xfrm>
        </p:spPr>
        <p:txBody>
          <a:bodyPr>
            <a:normAutofit/>
          </a:bodyPr>
          <a:lstStyle>
            <a:lvl1pPr>
              <a:defRPr sz="1400" b="0" i="0" cap="all" spc="300" baseline="0">
                <a:solidFill>
                  <a:schemeClr val="bg1"/>
                </a:solidFill>
                <a:latin typeface="+mn-lt"/>
                <a:ea typeface="Madras Regular" charset="0"/>
                <a:cs typeface="Madras Regular" charset="0"/>
              </a:defRPr>
            </a:lvl1pPr>
          </a:lstStyle>
          <a:p>
            <a:pPr lvl="0"/>
            <a:r>
              <a:rPr lang="en-GB" noProof="0"/>
              <a:t>Click to edit Master text styles</a:t>
            </a:r>
          </a:p>
        </p:txBody>
      </p:sp>
      <p:sp>
        <p:nvSpPr>
          <p:cNvPr id="13" name="Picture Placeholder 12"/>
          <p:cNvSpPr>
            <a:spLocks noGrp="1"/>
          </p:cNvSpPr>
          <p:nvPr>
            <p:ph type="pic" sz="quarter" idx="11"/>
          </p:nvPr>
        </p:nvSpPr>
        <p:spPr>
          <a:xfrm>
            <a:off x="1905458" y="0"/>
            <a:ext cx="10286542" cy="3429000"/>
          </a:xfrm>
          <a:custGeom>
            <a:avLst/>
            <a:gdLst>
              <a:gd name="connsiteX0" fmla="*/ 0 w 10286542"/>
              <a:gd name="connsiteY0" fmla="*/ 0 h 3429000"/>
              <a:gd name="connsiteX1" fmla="*/ 10286542 w 10286542"/>
              <a:gd name="connsiteY1" fmla="*/ 0 h 3429000"/>
              <a:gd name="connsiteX2" fmla="*/ 10286542 w 10286542"/>
              <a:gd name="connsiteY2" fmla="*/ 3429000 h 3429000"/>
              <a:gd name="connsiteX3" fmla="*/ 820250 w 10286542"/>
              <a:gd name="connsiteY3" fmla="*/ 3429000 h 3429000"/>
              <a:gd name="connsiteX4" fmla="*/ 824071 w 10286542"/>
              <a:gd name="connsiteY4" fmla="*/ 3177686 h 3429000"/>
              <a:gd name="connsiteX5" fmla="*/ 827477 w 10286542"/>
              <a:gd name="connsiteY5" fmla="*/ 2864891 h 3429000"/>
              <a:gd name="connsiteX6" fmla="*/ 659987 w 10286542"/>
              <a:gd name="connsiteY6" fmla="*/ 2543450 h 3429000"/>
              <a:gd name="connsiteX7" fmla="*/ 0 w 10286542"/>
              <a:gd name="connsiteY7" fmla="*/ 216573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6542" h="3429000">
                <a:moveTo>
                  <a:pt x="0" y="0"/>
                </a:moveTo>
                <a:lnTo>
                  <a:pt x="10286542" y="0"/>
                </a:lnTo>
                <a:lnTo>
                  <a:pt x="10286542" y="3429000"/>
                </a:lnTo>
                <a:lnTo>
                  <a:pt x="820250" y="3429000"/>
                </a:lnTo>
                <a:lnTo>
                  <a:pt x="824071" y="3177686"/>
                </a:lnTo>
                <a:cubicBezTo>
                  <a:pt x="825429" y="3078529"/>
                  <a:pt x="826620" y="2975540"/>
                  <a:pt x="827477" y="2864891"/>
                </a:cubicBezTo>
                <a:cubicBezTo>
                  <a:pt x="803624" y="2608516"/>
                  <a:pt x="753125" y="2629280"/>
                  <a:pt x="659987" y="2543450"/>
                </a:cubicBezTo>
                <a:lnTo>
                  <a:pt x="0" y="2165733"/>
                </a:lnTo>
                <a:close/>
              </a:path>
            </a:pathLst>
          </a:custGeom>
        </p:spPr>
        <p:txBody>
          <a:bodyPr wrap="square">
            <a:noAutofit/>
          </a:bodyPr>
          <a:lstStyle/>
          <a:p>
            <a:r>
              <a:rPr lang="en-GB"/>
              <a:t>Click icon to add picture</a:t>
            </a:r>
          </a:p>
        </p:txBody>
      </p:sp>
      <p:sp>
        <p:nvSpPr>
          <p:cNvPr id="12" name="TextBox 11">
            <a:extLst>
              <a:ext uri="{FF2B5EF4-FFF2-40B4-BE49-F238E27FC236}">
                <a16:creationId xmlns:a16="http://schemas.microsoft.com/office/drawing/2014/main" id="{FBDBBBBB-C488-9545-B194-247C974DE5A2}"/>
              </a:ext>
            </a:extLst>
          </p:cNvPr>
          <p:cNvSpPr txBox="1"/>
          <p:nvPr userDrawn="1"/>
        </p:nvSpPr>
        <p:spPr>
          <a:xfrm>
            <a:off x="4075492"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4" name="Rectangle 3"/>
          <p:cNvSpPr/>
          <p:nvPr userDrawn="1"/>
        </p:nvSpPr>
        <p:spPr>
          <a:xfrm>
            <a:off x="1660358" y="4783"/>
            <a:ext cx="10531642" cy="6858000"/>
          </a:xfrm>
          <a:prstGeom prst="rect">
            <a:avLst/>
          </a:prstGeom>
          <a:gradFill>
            <a:gsLst>
              <a:gs pos="0">
                <a:srgbClr val="F5A04C"/>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22" name="Group 21"/>
          <p:cNvGrpSpPr/>
          <p:nvPr userDrawn="1"/>
        </p:nvGrpSpPr>
        <p:grpSpPr>
          <a:xfrm>
            <a:off x="10151165" y="-1"/>
            <a:ext cx="2040835" cy="6851983"/>
            <a:chOff x="10151165" y="-1"/>
            <a:chExt cx="2040835" cy="6851983"/>
          </a:xfrm>
        </p:grpSpPr>
        <p:sp>
          <p:nvSpPr>
            <p:cNvPr id="23" name="Rectangle 22"/>
            <p:cNvSpPr/>
            <p:nvPr userDrawn="1"/>
          </p:nvSpPr>
          <p:spPr>
            <a:xfrm>
              <a:off x="10824562" y="-1"/>
              <a:ext cx="1360407" cy="685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4" name="Dodecagon 5"/>
            <p:cNvSpPr/>
            <p:nvPr userDrawn="1"/>
          </p:nvSpPr>
          <p:spPr>
            <a:xfrm>
              <a:off x="10151165" y="298326"/>
              <a:ext cx="2040835" cy="2487155"/>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5" name="Dodecagon 5"/>
          <p:cNvSpPr/>
          <p:nvPr userDrawn="1"/>
        </p:nvSpPr>
        <p:spPr>
          <a:xfrm>
            <a:off x="0" y="1896513"/>
            <a:ext cx="2737901" cy="3065231"/>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6" name="Rectangle 5"/>
          <p:cNvSpPr/>
          <p:nvPr userDrawn="1"/>
        </p:nvSpPr>
        <p:spPr>
          <a:xfrm>
            <a:off x="-23040" y="0"/>
            <a:ext cx="19284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554" y="2893455"/>
            <a:ext cx="966904" cy="1080657"/>
          </a:xfrm>
          <a:prstGeom prst="rect">
            <a:avLst/>
          </a:prstGeom>
        </p:spPr>
      </p:pic>
      <p:sp>
        <p:nvSpPr>
          <p:cNvPr id="2" name="Title 1"/>
          <p:cNvSpPr>
            <a:spLocks noGrp="1"/>
          </p:cNvSpPr>
          <p:nvPr>
            <p:ph type="title"/>
          </p:nvPr>
        </p:nvSpPr>
        <p:spPr>
          <a:xfrm>
            <a:off x="4075492" y="3572492"/>
            <a:ext cx="6075673" cy="1389252"/>
          </a:xfrm>
        </p:spPr>
        <p:txBody>
          <a:bodyPr/>
          <a:lstStyle>
            <a:lvl1pPr algn="l">
              <a:defRPr b="1" i="0" spc="100" baseline="0">
                <a:latin typeface="+mj-lt"/>
                <a:ea typeface="Madras Extra Bold" charset="0"/>
                <a:cs typeface="Madras Extra Bold" charset="0"/>
              </a:defRPr>
            </a:lvl1pPr>
          </a:lstStyle>
          <a:p>
            <a:r>
              <a:rPr lang="en-GB" noProof="0"/>
              <a:t>Click to edit Master title style</a:t>
            </a:r>
            <a:endParaRPr lang="en-GB" noProof="0" dirty="0"/>
          </a:p>
        </p:txBody>
      </p:sp>
      <p:sp>
        <p:nvSpPr>
          <p:cNvPr id="11" name="Text Placeholder 10"/>
          <p:cNvSpPr>
            <a:spLocks noGrp="1"/>
          </p:cNvSpPr>
          <p:nvPr>
            <p:ph type="body" sz="quarter" idx="10"/>
          </p:nvPr>
        </p:nvSpPr>
        <p:spPr>
          <a:xfrm>
            <a:off x="4075492" y="5105789"/>
            <a:ext cx="5573712" cy="1095375"/>
          </a:xfrm>
        </p:spPr>
        <p:txBody>
          <a:bodyPr>
            <a:normAutofit/>
          </a:bodyPr>
          <a:lstStyle>
            <a:lvl1pPr>
              <a:defRPr sz="1400" b="0" i="0" cap="all" spc="300" baseline="0">
                <a:solidFill>
                  <a:schemeClr val="bg1"/>
                </a:solidFill>
                <a:latin typeface="+mn-lt"/>
                <a:ea typeface="Madras Regular" charset="0"/>
                <a:cs typeface="Madras Regular" charset="0"/>
              </a:defRPr>
            </a:lvl1pPr>
          </a:lstStyle>
          <a:p>
            <a:pPr lvl="0"/>
            <a:r>
              <a:rPr lang="en-GB" noProof="0"/>
              <a:t>Click to edit Master text styles</a:t>
            </a:r>
          </a:p>
        </p:txBody>
      </p:sp>
      <p:sp>
        <p:nvSpPr>
          <p:cNvPr id="21" name="Picture Placeholder 20"/>
          <p:cNvSpPr>
            <a:spLocks noGrp="1"/>
          </p:cNvSpPr>
          <p:nvPr>
            <p:ph type="pic" sz="quarter" idx="11"/>
          </p:nvPr>
        </p:nvSpPr>
        <p:spPr>
          <a:xfrm>
            <a:off x="1905458" y="0"/>
            <a:ext cx="10286542" cy="3429000"/>
          </a:xfrm>
          <a:custGeom>
            <a:avLst/>
            <a:gdLst>
              <a:gd name="connsiteX0" fmla="*/ 10279510 w 10286542"/>
              <a:gd name="connsiteY0" fmla="*/ 0 h 3429000"/>
              <a:gd name="connsiteX1" fmla="*/ 10286542 w 10286542"/>
              <a:gd name="connsiteY1" fmla="*/ 0 h 3429000"/>
              <a:gd name="connsiteX2" fmla="*/ 10286542 w 10286542"/>
              <a:gd name="connsiteY2" fmla="*/ 3429000 h 3429000"/>
              <a:gd name="connsiteX3" fmla="*/ 10279510 w 10286542"/>
              <a:gd name="connsiteY3" fmla="*/ 3429000 h 3429000"/>
              <a:gd name="connsiteX4" fmla="*/ 10279510 w 10286542"/>
              <a:gd name="connsiteY4" fmla="*/ 1659515 h 3429000"/>
              <a:gd name="connsiteX5" fmla="*/ 10280718 w 10286542"/>
              <a:gd name="connsiteY5" fmla="*/ 1573037 h 3429000"/>
              <a:gd name="connsiteX6" fmla="*/ 10286541 w 10286542"/>
              <a:gd name="connsiteY6" fmla="*/ 1084076 h 3429000"/>
              <a:gd name="connsiteX7" fmla="*/ 10279510 w 10286542"/>
              <a:gd name="connsiteY7" fmla="*/ 1035674 h 3429000"/>
              <a:gd name="connsiteX8" fmla="*/ 0 w 10286542"/>
              <a:gd name="connsiteY8" fmla="*/ 0 h 3429000"/>
              <a:gd name="connsiteX9" fmla="*/ 8919103 w 10286542"/>
              <a:gd name="connsiteY9" fmla="*/ 0 h 3429000"/>
              <a:gd name="connsiteX10" fmla="*/ 8919103 w 10286542"/>
              <a:gd name="connsiteY10" fmla="*/ 477778 h 3429000"/>
              <a:gd name="connsiteX11" fmla="*/ 8380614 w 10286542"/>
              <a:gd name="connsiteY11" fmla="*/ 817075 h 3429000"/>
              <a:gd name="connsiteX12" fmla="*/ 8246232 w 10286542"/>
              <a:gd name="connsiteY12" fmla="*/ 1041611 h 3429000"/>
              <a:gd name="connsiteX13" fmla="*/ 8249850 w 10286542"/>
              <a:gd name="connsiteY13" fmla="*/ 2052765 h 3429000"/>
              <a:gd name="connsiteX14" fmla="*/ 8396234 w 10286542"/>
              <a:gd name="connsiteY14" fmla="*/ 2270804 h 3429000"/>
              <a:gd name="connsiteX15" fmla="*/ 8919103 w 10286542"/>
              <a:gd name="connsiteY15" fmla="*/ 2601315 h 3429000"/>
              <a:gd name="connsiteX16" fmla="*/ 8919103 w 10286542"/>
              <a:gd name="connsiteY16" fmla="*/ 3429000 h 3429000"/>
              <a:gd name="connsiteX17" fmla="*/ 820250 w 10286542"/>
              <a:gd name="connsiteY17" fmla="*/ 3429000 h 3429000"/>
              <a:gd name="connsiteX18" fmla="*/ 824071 w 10286542"/>
              <a:gd name="connsiteY18" fmla="*/ 3177686 h 3429000"/>
              <a:gd name="connsiteX19" fmla="*/ 827477 w 10286542"/>
              <a:gd name="connsiteY19" fmla="*/ 2864891 h 3429000"/>
              <a:gd name="connsiteX20" fmla="*/ 659987 w 10286542"/>
              <a:gd name="connsiteY20" fmla="*/ 2543450 h 3429000"/>
              <a:gd name="connsiteX21" fmla="*/ 0 w 10286542"/>
              <a:gd name="connsiteY21" fmla="*/ 216573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6542" h="3429000">
                <a:moveTo>
                  <a:pt x="10279510" y="0"/>
                </a:moveTo>
                <a:lnTo>
                  <a:pt x="10286542" y="0"/>
                </a:lnTo>
                <a:lnTo>
                  <a:pt x="10286542" y="3429000"/>
                </a:lnTo>
                <a:lnTo>
                  <a:pt x="10279510" y="3429000"/>
                </a:lnTo>
                <a:lnTo>
                  <a:pt x="10279510" y="1659515"/>
                </a:lnTo>
                <a:lnTo>
                  <a:pt x="10280718" y="1573037"/>
                </a:lnTo>
                <a:cubicBezTo>
                  <a:pt x="10282990" y="1418338"/>
                  <a:pt x="10285262" y="1263640"/>
                  <a:pt x="10286541" y="1084076"/>
                </a:cubicBezTo>
                <a:lnTo>
                  <a:pt x="10279510" y="1035674"/>
                </a:lnTo>
                <a:close/>
                <a:moveTo>
                  <a:pt x="0" y="0"/>
                </a:moveTo>
                <a:lnTo>
                  <a:pt x="8919103" y="0"/>
                </a:lnTo>
                <a:lnTo>
                  <a:pt x="8919103" y="477778"/>
                </a:lnTo>
                <a:lnTo>
                  <a:pt x="8380614" y="817075"/>
                </a:lnTo>
                <a:cubicBezTo>
                  <a:pt x="8280202" y="904894"/>
                  <a:pt x="8263218" y="906224"/>
                  <a:pt x="8246232" y="1041611"/>
                </a:cubicBezTo>
                <a:cubicBezTo>
                  <a:pt x="8243465" y="1367131"/>
                  <a:pt x="8252617" y="1727245"/>
                  <a:pt x="8249850" y="2052765"/>
                </a:cubicBezTo>
                <a:cubicBezTo>
                  <a:pt x="8274808" y="2177337"/>
                  <a:pt x="8279905" y="2206774"/>
                  <a:pt x="8396234" y="2270804"/>
                </a:cubicBezTo>
                <a:lnTo>
                  <a:pt x="8919103" y="2601315"/>
                </a:lnTo>
                <a:lnTo>
                  <a:pt x="8919103" y="3429000"/>
                </a:lnTo>
                <a:lnTo>
                  <a:pt x="820250" y="3429000"/>
                </a:lnTo>
                <a:lnTo>
                  <a:pt x="824071" y="3177686"/>
                </a:lnTo>
                <a:cubicBezTo>
                  <a:pt x="825429" y="3078529"/>
                  <a:pt x="826620" y="2975540"/>
                  <a:pt x="827477" y="2864891"/>
                </a:cubicBezTo>
                <a:cubicBezTo>
                  <a:pt x="803624" y="2608516"/>
                  <a:pt x="753125" y="2629280"/>
                  <a:pt x="659987" y="2543450"/>
                </a:cubicBezTo>
                <a:lnTo>
                  <a:pt x="0" y="2165733"/>
                </a:lnTo>
                <a:close/>
              </a:path>
            </a:pathLst>
          </a:custGeom>
        </p:spPr>
        <p:txBody>
          <a:bodyPr wrap="square">
            <a:noAutofit/>
          </a:bodyPr>
          <a:lstStyle/>
          <a:p>
            <a:r>
              <a:rPr lang="en-GB"/>
              <a:t>Click icon to add picture</a:t>
            </a:r>
          </a:p>
        </p:txBody>
      </p:sp>
      <p:sp>
        <p:nvSpPr>
          <p:cNvPr id="15" name="TextBox 14">
            <a:extLst>
              <a:ext uri="{FF2B5EF4-FFF2-40B4-BE49-F238E27FC236}">
                <a16:creationId xmlns:a16="http://schemas.microsoft.com/office/drawing/2014/main" id="{1425A106-A9C9-2845-AE85-99DE21B7819F}"/>
              </a:ext>
            </a:extLst>
          </p:cNvPr>
          <p:cNvSpPr txBox="1"/>
          <p:nvPr userDrawn="1"/>
        </p:nvSpPr>
        <p:spPr>
          <a:xfrm>
            <a:off x="4075492"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
        <p:nvSpPr>
          <p:cNvPr id="14" name="Picture Placeholder 11">
            <a:extLst>
              <a:ext uri="{FF2B5EF4-FFF2-40B4-BE49-F238E27FC236}">
                <a16:creationId xmlns:a16="http://schemas.microsoft.com/office/drawing/2014/main" id="{20D8FFB4-EB63-114B-B87D-E107E655FD95}"/>
              </a:ext>
            </a:extLst>
          </p:cNvPr>
          <p:cNvSpPr>
            <a:spLocks noGrp="1"/>
          </p:cNvSpPr>
          <p:nvPr>
            <p:ph type="pic" sz="quarter" idx="12" hasCustomPrompt="1"/>
          </p:nvPr>
        </p:nvSpPr>
        <p:spPr>
          <a:xfrm>
            <a:off x="10747005" y="1255647"/>
            <a:ext cx="849153" cy="572511"/>
          </a:xfrm>
        </p:spPr>
        <p:txBody>
          <a:bodyPr>
            <a:normAutofit/>
          </a:bodyPr>
          <a:lstStyle>
            <a:lvl1pPr>
              <a:defRPr sz="1600" baseline="0"/>
            </a:lvl1pPr>
          </a:lstStyle>
          <a:p>
            <a:r>
              <a:rPr lang="en-GB" dirty="0"/>
              <a:t>Partner logo goes here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hasCustomPrompt="1"/>
          </p:nvPr>
        </p:nvSpPr>
        <p:spPr>
          <a:xfrm>
            <a:off x="0" y="1220"/>
            <a:ext cx="12215813" cy="6858000"/>
          </a:xfrm>
          <a:custGeom>
            <a:avLst/>
            <a:gdLst>
              <a:gd name="connsiteX0" fmla="*/ 1929271 w 12215813"/>
              <a:gd name="connsiteY0" fmla="*/ 0 h 6858000"/>
              <a:gd name="connsiteX1" fmla="*/ 12215813 w 12215813"/>
              <a:gd name="connsiteY1" fmla="*/ 0 h 6858000"/>
              <a:gd name="connsiteX2" fmla="*/ 12215813 w 12215813"/>
              <a:gd name="connsiteY2" fmla="*/ 6858000 h 6858000"/>
              <a:gd name="connsiteX3" fmla="*/ 1929271 w 12215813"/>
              <a:gd name="connsiteY3" fmla="*/ 6858000 h 6858000"/>
              <a:gd name="connsiteX4" fmla="*/ 1929271 w 12215813"/>
              <a:gd name="connsiteY4" fmla="*/ 4697664 h 6858000"/>
              <a:gd name="connsiteX5" fmla="*/ 2594970 w 12215813"/>
              <a:gd name="connsiteY5" fmla="*/ 4315154 h 6858000"/>
              <a:gd name="connsiteX6" fmla="*/ 2746089 w 12215813"/>
              <a:gd name="connsiteY6" fmla="*/ 4070104 h 6858000"/>
              <a:gd name="connsiteX7" fmla="*/ 2761714 w 12215813"/>
              <a:gd name="connsiteY7" fmla="*/ 2864891 h 6858000"/>
              <a:gd name="connsiteX8" fmla="*/ 2594224 w 12215813"/>
              <a:gd name="connsiteY8" fmla="*/ 2543450 h 6858000"/>
              <a:gd name="connsiteX9" fmla="*/ 1929271 w 12215813"/>
              <a:gd name="connsiteY9" fmla="*/ 2162891 h 6858000"/>
              <a:gd name="connsiteX10" fmla="*/ 0 w 12215813"/>
              <a:gd name="connsiteY10" fmla="*/ 0 h 6858000"/>
              <a:gd name="connsiteX11" fmla="*/ 773 w 12215813"/>
              <a:gd name="connsiteY11" fmla="*/ 0 h 6858000"/>
              <a:gd name="connsiteX12" fmla="*/ 773 w 12215813"/>
              <a:gd name="connsiteY12" fmla="*/ 6858000 h 6858000"/>
              <a:gd name="connsiteX13" fmla="*/ 0 w 12215813"/>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15813" h="6858000">
                <a:moveTo>
                  <a:pt x="1929271" y="0"/>
                </a:moveTo>
                <a:lnTo>
                  <a:pt x="12215813" y="0"/>
                </a:lnTo>
                <a:lnTo>
                  <a:pt x="12215813" y="6858000"/>
                </a:lnTo>
                <a:lnTo>
                  <a:pt x="1929271" y="6858000"/>
                </a:lnTo>
                <a:lnTo>
                  <a:pt x="1929271" y="4697664"/>
                </a:lnTo>
                <a:lnTo>
                  <a:pt x="2594970" y="4315154"/>
                </a:lnTo>
                <a:cubicBezTo>
                  <a:pt x="2703967" y="4228140"/>
                  <a:pt x="2743684" y="4231730"/>
                  <a:pt x="2746089" y="4070104"/>
                </a:cubicBezTo>
                <a:cubicBezTo>
                  <a:pt x="2749520" y="3627507"/>
                  <a:pt x="2758283" y="3307488"/>
                  <a:pt x="2761714" y="2864891"/>
                </a:cubicBezTo>
                <a:cubicBezTo>
                  <a:pt x="2737861" y="2608516"/>
                  <a:pt x="2687362" y="2629280"/>
                  <a:pt x="2594224" y="2543450"/>
                </a:cubicBezTo>
                <a:lnTo>
                  <a:pt x="1929271" y="2162891"/>
                </a:lnTo>
                <a:close/>
                <a:moveTo>
                  <a:pt x="0" y="0"/>
                </a:moveTo>
                <a:lnTo>
                  <a:pt x="773" y="0"/>
                </a:lnTo>
                <a:lnTo>
                  <a:pt x="773" y="6858000"/>
                </a:lnTo>
                <a:lnTo>
                  <a:pt x="0" y="6858000"/>
                </a:lnTo>
                <a:close/>
              </a:path>
            </a:pathLst>
          </a:custGeom>
        </p:spPr>
        <p:txBody>
          <a:bodyPr wrap="square" anchor="t">
            <a:noAutofit/>
          </a:bodyPr>
          <a:lstStyle>
            <a:lvl1pPr algn="ctr">
              <a:defRPr/>
            </a:lvl1pPr>
          </a:lstStyle>
          <a:p>
            <a:r>
              <a:rPr lang="en-GB" dirty="0"/>
              <a:t>Drag and drop image</a:t>
            </a:r>
          </a:p>
        </p:txBody>
      </p:sp>
      <p:sp>
        <p:nvSpPr>
          <p:cNvPr id="2" name="Title 1"/>
          <p:cNvSpPr>
            <a:spLocks noGrp="1"/>
          </p:cNvSpPr>
          <p:nvPr>
            <p:ph type="title"/>
          </p:nvPr>
        </p:nvSpPr>
        <p:spPr>
          <a:xfrm>
            <a:off x="4075492" y="2027716"/>
            <a:ext cx="7042484" cy="1389252"/>
          </a:xfrm>
        </p:spPr>
        <p:txBody>
          <a:bodyPr/>
          <a:lstStyle>
            <a:lvl1pPr algn="l">
              <a:defRPr b="1" i="0" spc="100" baseline="0">
                <a:solidFill>
                  <a:schemeClr val="bg1"/>
                </a:solidFill>
                <a:latin typeface="+mj-lt"/>
                <a:ea typeface="Madras Black" charset="0"/>
                <a:cs typeface="Madras Black" charset="0"/>
              </a:defRPr>
            </a:lvl1pPr>
          </a:lstStyle>
          <a:p>
            <a:r>
              <a:rPr lang="en-GB" noProof="0"/>
              <a:t>Click to edit Master title style</a:t>
            </a:r>
            <a:endParaRPr lang="en-GB" noProof="0" dirty="0"/>
          </a:p>
        </p:txBody>
      </p:sp>
      <p:sp>
        <p:nvSpPr>
          <p:cNvPr id="11" name="Text Placeholder 10"/>
          <p:cNvSpPr>
            <a:spLocks noGrp="1"/>
          </p:cNvSpPr>
          <p:nvPr>
            <p:ph type="body" sz="quarter" idx="10"/>
          </p:nvPr>
        </p:nvSpPr>
        <p:spPr>
          <a:xfrm>
            <a:off x="4075492" y="3561013"/>
            <a:ext cx="5573712" cy="1095375"/>
          </a:xfrm>
        </p:spPr>
        <p:txBody>
          <a:bodyPr>
            <a:normAutofit/>
          </a:bodyPr>
          <a:lstStyle>
            <a:lvl1pPr>
              <a:defRPr sz="1400" b="0" i="0" cap="all" spc="300" baseline="0">
                <a:solidFill>
                  <a:schemeClr val="bg1"/>
                </a:solidFill>
                <a:latin typeface="+mn-lt"/>
                <a:ea typeface="Madras Regular" charset="0"/>
                <a:cs typeface="Madras Regular" charset="0"/>
              </a:defRPr>
            </a:lvl1pPr>
          </a:lstStyle>
          <a:p>
            <a:pPr lvl="0"/>
            <a:r>
              <a:rPr lang="en-GB" noProof="0"/>
              <a:t>Click to edit Master text styles</a:t>
            </a:r>
          </a:p>
        </p:txBody>
      </p:sp>
      <p:sp>
        <p:nvSpPr>
          <p:cNvPr id="14" name="Freeform 13"/>
          <p:cNvSpPr/>
          <p:nvPr userDrawn="1"/>
        </p:nvSpPr>
        <p:spPr>
          <a:xfrm>
            <a:off x="-23813" y="1220"/>
            <a:ext cx="2760941" cy="6858000"/>
          </a:xfrm>
          <a:custGeom>
            <a:avLst/>
            <a:gdLst>
              <a:gd name="connsiteX0" fmla="*/ 0 w 2760941"/>
              <a:gd name="connsiteY0" fmla="*/ 0 h 6858000"/>
              <a:gd name="connsiteX1" fmla="*/ 1928498 w 2760941"/>
              <a:gd name="connsiteY1" fmla="*/ 0 h 6858000"/>
              <a:gd name="connsiteX2" fmla="*/ 1928498 w 2760941"/>
              <a:gd name="connsiteY2" fmla="*/ 2162891 h 6858000"/>
              <a:gd name="connsiteX3" fmla="*/ 2593451 w 2760941"/>
              <a:gd name="connsiteY3" fmla="*/ 2543450 h 6858000"/>
              <a:gd name="connsiteX4" fmla="*/ 2760941 w 2760941"/>
              <a:gd name="connsiteY4" fmla="*/ 2864891 h 6858000"/>
              <a:gd name="connsiteX5" fmla="*/ 2745316 w 2760941"/>
              <a:gd name="connsiteY5" fmla="*/ 4070104 h 6858000"/>
              <a:gd name="connsiteX6" fmla="*/ 2594197 w 2760941"/>
              <a:gd name="connsiteY6" fmla="*/ 4315154 h 6858000"/>
              <a:gd name="connsiteX7" fmla="*/ 1928498 w 2760941"/>
              <a:gd name="connsiteY7" fmla="*/ 4697664 h 6858000"/>
              <a:gd name="connsiteX8" fmla="*/ 1928498 w 2760941"/>
              <a:gd name="connsiteY8" fmla="*/ 6858000 h 6858000"/>
              <a:gd name="connsiteX9" fmla="*/ 0 w 2760941"/>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0941" h="6858000">
                <a:moveTo>
                  <a:pt x="0" y="0"/>
                </a:moveTo>
                <a:lnTo>
                  <a:pt x="1928498" y="0"/>
                </a:lnTo>
                <a:lnTo>
                  <a:pt x="1928498" y="2162891"/>
                </a:lnTo>
                <a:lnTo>
                  <a:pt x="2593451" y="2543450"/>
                </a:lnTo>
                <a:cubicBezTo>
                  <a:pt x="2686589" y="2629280"/>
                  <a:pt x="2737088" y="2608516"/>
                  <a:pt x="2760941" y="2864891"/>
                </a:cubicBezTo>
                <a:cubicBezTo>
                  <a:pt x="2757510" y="3307488"/>
                  <a:pt x="2748747" y="3627507"/>
                  <a:pt x="2745316" y="4070104"/>
                </a:cubicBezTo>
                <a:cubicBezTo>
                  <a:pt x="2742911" y="4231730"/>
                  <a:pt x="2703194" y="4228140"/>
                  <a:pt x="2594197" y="4315154"/>
                </a:cubicBezTo>
                <a:lnTo>
                  <a:pt x="1928498" y="4697664"/>
                </a:lnTo>
                <a:lnTo>
                  <a:pt x="192849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i="1"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554" y="2893455"/>
            <a:ext cx="966904" cy="1080657"/>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4" name="Rectangle 3"/>
          <p:cNvSpPr/>
          <p:nvPr userDrawn="1"/>
        </p:nvSpPr>
        <p:spPr>
          <a:xfrm>
            <a:off x="927652" y="0"/>
            <a:ext cx="11264348" cy="6858000"/>
          </a:xfrm>
          <a:prstGeom prst="rect">
            <a:avLst/>
          </a:prstGeom>
          <a:gradFill>
            <a:gsLst>
              <a:gs pos="0">
                <a:srgbClr val="F5A04C"/>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0" name="Title 1"/>
          <p:cNvSpPr>
            <a:spLocks noGrp="1"/>
          </p:cNvSpPr>
          <p:nvPr>
            <p:ph type="title"/>
          </p:nvPr>
        </p:nvSpPr>
        <p:spPr>
          <a:xfrm>
            <a:off x="2668476" y="2754976"/>
            <a:ext cx="9019941" cy="1389252"/>
          </a:xfrm>
        </p:spPr>
        <p:txBody>
          <a:bodyPr/>
          <a:lstStyle>
            <a:lvl1pPr algn="l">
              <a:defRPr sz="3200">
                <a:latin typeface="+mj-lt"/>
              </a:defRPr>
            </a:lvl1pPr>
          </a:lstStyle>
          <a:p>
            <a:r>
              <a:rPr lang="en-GB"/>
              <a:t>Click to edit Master title style</a:t>
            </a:r>
            <a:endParaRPr lang="en-GB" dirty="0"/>
          </a:p>
        </p:txBody>
      </p:sp>
      <p:sp>
        <p:nvSpPr>
          <p:cNvPr id="12" name="Dodecagon 5"/>
          <p:cNvSpPr/>
          <p:nvPr userDrawn="1"/>
        </p:nvSpPr>
        <p:spPr>
          <a:xfrm>
            <a:off x="-6277" y="2334569"/>
            <a:ext cx="1991922" cy="2230066"/>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4" name="Rectangle 13"/>
          <p:cNvSpPr/>
          <p:nvPr userDrawn="1"/>
        </p:nvSpPr>
        <p:spPr>
          <a:xfrm>
            <a:off x="-23039" y="0"/>
            <a:ext cx="140305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555" y="3059880"/>
            <a:ext cx="703457" cy="786217"/>
          </a:xfrm>
          <a:prstGeom prst="rect">
            <a:avLst/>
          </a:prstGeom>
        </p:spPr>
      </p:pic>
      <p:sp>
        <p:nvSpPr>
          <p:cNvPr id="7" name="TextBox 6">
            <a:extLst>
              <a:ext uri="{FF2B5EF4-FFF2-40B4-BE49-F238E27FC236}">
                <a16:creationId xmlns:a16="http://schemas.microsoft.com/office/drawing/2014/main" id="{CEFC3F9F-F19F-7343-ACA7-84A57C0E2975}"/>
              </a:ext>
            </a:extLst>
          </p:cNvPr>
          <p:cNvSpPr txBox="1"/>
          <p:nvPr userDrawn="1"/>
        </p:nvSpPr>
        <p:spPr>
          <a:xfrm>
            <a:off x="2668476"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Tree>
    <p:extLst>
      <p:ext uri="{BB962C8B-B14F-4D97-AF65-F5344CB8AC3E}">
        <p14:creationId xmlns:p14="http://schemas.microsoft.com/office/powerpoint/2010/main" val="1598133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8" name="Rectangle 7"/>
          <p:cNvSpPr/>
          <p:nvPr userDrawn="1"/>
        </p:nvSpPr>
        <p:spPr>
          <a:xfrm>
            <a:off x="676554" y="-20604"/>
            <a:ext cx="11541949" cy="6878604"/>
          </a:xfrm>
          <a:prstGeom prst="rect">
            <a:avLst/>
          </a:prstGeom>
          <a:gradFill>
            <a:gsLst>
              <a:gs pos="0">
                <a:srgbClr val="F5A04C"/>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p:cNvSpPr>
            <a:spLocks noGrp="1"/>
          </p:cNvSpPr>
          <p:nvPr>
            <p:ph type="title"/>
          </p:nvPr>
        </p:nvSpPr>
        <p:spPr>
          <a:xfrm>
            <a:off x="2668476" y="3870009"/>
            <a:ext cx="9019941" cy="1389252"/>
          </a:xfrm>
        </p:spPr>
        <p:txBody>
          <a:bodyPr/>
          <a:lstStyle>
            <a:lvl1pPr algn="l">
              <a:defRPr sz="3200"/>
            </a:lvl1pPr>
          </a:lstStyle>
          <a:p>
            <a:r>
              <a:rPr lang="en-GB"/>
              <a:t>Click to edit Master title style</a:t>
            </a:r>
            <a:endParaRPr lang="en-GB" dirty="0"/>
          </a:p>
        </p:txBody>
      </p:sp>
      <p:sp>
        <p:nvSpPr>
          <p:cNvPr id="3" name="Slide Number Placeholder 2"/>
          <p:cNvSpPr>
            <a:spLocks noGrp="1"/>
          </p:cNvSpPr>
          <p:nvPr>
            <p:ph type="sldNum" sz="quarter" idx="10"/>
          </p:nvPr>
        </p:nvSpPr>
        <p:spPr>
          <a:xfrm>
            <a:off x="287987" y="6095222"/>
            <a:ext cx="513735" cy="227164"/>
          </a:xfrm>
          <a:prstGeom prst="rect">
            <a:avLst/>
          </a:prstGeom>
        </p:spPr>
        <p:txBody>
          <a:bodyPr/>
          <a:lstStyle/>
          <a:p>
            <a:fld id="{D8D877B3-D348-4611-9BDB-C5374591D951}" type="slidenum">
              <a:rPr lang="en-US" smtClean="0"/>
              <a:pPr/>
              <a:t>‹#›</a:t>
            </a:fld>
            <a:endParaRPr lang="en-US" dirty="0"/>
          </a:p>
        </p:txBody>
      </p:sp>
      <p:sp>
        <p:nvSpPr>
          <p:cNvPr id="4" name="Dodecagon 5"/>
          <p:cNvSpPr/>
          <p:nvPr userDrawn="1"/>
        </p:nvSpPr>
        <p:spPr>
          <a:xfrm>
            <a:off x="-6277" y="2322537"/>
            <a:ext cx="1991922" cy="2230066"/>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Rectangle 4"/>
          <p:cNvSpPr/>
          <p:nvPr userDrawn="1"/>
        </p:nvSpPr>
        <p:spPr>
          <a:xfrm>
            <a:off x="-23039" y="0"/>
            <a:ext cx="140305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555" y="3047848"/>
            <a:ext cx="703457" cy="786217"/>
          </a:xfrm>
          <a:prstGeom prst="rect">
            <a:avLst/>
          </a:prstGeom>
        </p:spPr>
      </p:pic>
      <p:sp>
        <p:nvSpPr>
          <p:cNvPr id="15" name="Picture Placeholder 14"/>
          <p:cNvSpPr>
            <a:spLocks noGrp="1"/>
          </p:cNvSpPr>
          <p:nvPr>
            <p:ph type="pic" sz="quarter" idx="11"/>
          </p:nvPr>
        </p:nvSpPr>
        <p:spPr>
          <a:xfrm>
            <a:off x="1393022" y="-20604"/>
            <a:ext cx="10838976" cy="3438562"/>
          </a:xfrm>
          <a:custGeom>
            <a:avLst/>
            <a:gdLst>
              <a:gd name="connsiteX0" fmla="*/ 0 w 10838976"/>
              <a:gd name="connsiteY0" fmla="*/ 0 h 3438562"/>
              <a:gd name="connsiteX1" fmla="*/ 10838976 w 10838976"/>
              <a:gd name="connsiteY1" fmla="*/ 0 h 3438562"/>
              <a:gd name="connsiteX2" fmla="*/ 10838976 w 10838976"/>
              <a:gd name="connsiteY2" fmla="*/ 3438562 h 3438562"/>
              <a:gd name="connsiteX3" fmla="*/ 580629 w 10838976"/>
              <a:gd name="connsiteY3" fmla="*/ 3438562 h 3438562"/>
              <a:gd name="connsiteX4" fmla="*/ 583242 w 10838976"/>
              <a:gd name="connsiteY4" fmla="*/ 3266670 h 3438562"/>
              <a:gd name="connsiteX5" fmla="*/ 585720 w 10838976"/>
              <a:gd name="connsiteY5" fmla="*/ 3039100 h 3438562"/>
              <a:gd name="connsiteX6" fmla="*/ 463865 w 10838976"/>
              <a:gd name="connsiteY6" fmla="*/ 2805240 h 3438562"/>
              <a:gd name="connsiteX7" fmla="*/ 0 w 10838976"/>
              <a:gd name="connsiteY7" fmla="*/ 2539766 h 343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8976" h="3438562">
                <a:moveTo>
                  <a:pt x="0" y="0"/>
                </a:moveTo>
                <a:lnTo>
                  <a:pt x="10838976" y="0"/>
                </a:lnTo>
                <a:lnTo>
                  <a:pt x="10838976" y="3438562"/>
                </a:lnTo>
                <a:lnTo>
                  <a:pt x="580629" y="3438562"/>
                </a:lnTo>
                <a:lnTo>
                  <a:pt x="583242" y="3266670"/>
                </a:lnTo>
                <a:cubicBezTo>
                  <a:pt x="584230" y="3194529"/>
                  <a:pt x="585096" y="3119601"/>
                  <a:pt x="585720" y="3039100"/>
                </a:cubicBezTo>
                <a:cubicBezTo>
                  <a:pt x="568366" y="2852578"/>
                  <a:pt x="531626" y="2867685"/>
                  <a:pt x="463865" y="2805240"/>
                </a:cubicBezTo>
                <a:lnTo>
                  <a:pt x="0" y="2539766"/>
                </a:lnTo>
                <a:close/>
              </a:path>
            </a:pathLst>
          </a:custGeom>
        </p:spPr>
        <p:txBody>
          <a:bodyPr wrap="square">
            <a:noAutofit/>
          </a:bodyPr>
          <a:lstStyle/>
          <a:p>
            <a:r>
              <a:rPr lang="en-GB"/>
              <a:t>Click icon to add picture</a:t>
            </a:r>
          </a:p>
        </p:txBody>
      </p:sp>
      <p:sp>
        <p:nvSpPr>
          <p:cNvPr id="11" name="TextBox 10">
            <a:extLst>
              <a:ext uri="{FF2B5EF4-FFF2-40B4-BE49-F238E27FC236}">
                <a16:creationId xmlns:a16="http://schemas.microsoft.com/office/drawing/2014/main" id="{2697AB3E-BE2C-AC49-A4D4-BA11A4BB120A}"/>
              </a:ext>
            </a:extLst>
          </p:cNvPr>
          <p:cNvSpPr txBox="1"/>
          <p:nvPr userDrawn="1"/>
        </p:nvSpPr>
        <p:spPr>
          <a:xfrm>
            <a:off x="2668476"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1D8FE2-460C-47AC-AA9E-CB5009F98E31}"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4295E-D1B9-4B58-B838-B9CB6395603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8492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4" name="Rectangle 3"/>
          <p:cNvSpPr/>
          <p:nvPr userDrawn="1"/>
        </p:nvSpPr>
        <p:spPr>
          <a:xfrm>
            <a:off x="927652" y="0"/>
            <a:ext cx="11264348" cy="6858000"/>
          </a:xfrm>
          <a:prstGeom prst="rect">
            <a:avLst/>
          </a:prstGeom>
          <a:gradFill>
            <a:gsLst>
              <a:gs pos="0">
                <a:srgbClr val="F5A04C"/>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13" name="Group 12"/>
          <p:cNvGrpSpPr/>
          <p:nvPr userDrawn="1"/>
        </p:nvGrpSpPr>
        <p:grpSpPr>
          <a:xfrm>
            <a:off x="10230676" y="-8034"/>
            <a:ext cx="2040835" cy="6851983"/>
            <a:chOff x="10151165" y="-1"/>
            <a:chExt cx="2040835" cy="6851983"/>
          </a:xfrm>
        </p:grpSpPr>
        <p:sp>
          <p:nvSpPr>
            <p:cNvPr id="16" name="Rectangle 15"/>
            <p:cNvSpPr/>
            <p:nvPr userDrawn="1"/>
          </p:nvSpPr>
          <p:spPr>
            <a:xfrm>
              <a:off x="10824562" y="-1"/>
              <a:ext cx="1360407" cy="685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7" name="Dodecagon 5"/>
            <p:cNvSpPr/>
            <p:nvPr userDrawn="1"/>
          </p:nvSpPr>
          <p:spPr>
            <a:xfrm>
              <a:off x="10151165" y="298326"/>
              <a:ext cx="2040835" cy="2487155"/>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0" name="Title 1"/>
          <p:cNvSpPr>
            <a:spLocks noGrp="1"/>
          </p:cNvSpPr>
          <p:nvPr>
            <p:ph type="title"/>
          </p:nvPr>
        </p:nvSpPr>
        <p:spPr>
          <a:xfrm>
            <a:off x="2668477" y="2754976"/>
            <a:ext cx="6877056" cy="1389252"/>
          </a:xfrm>
        </p:spPr>
        <p:txBody>
          <a:bodyPr/>
          <a:lstStyle>
            <a:lvl1pPr algn="l">
              <a:defRPr sz="3200" b="1" i="0">
                <a:latin typeface="+mj-lt"/>
                <a:ea typeface="Madras Extra Bold" charset="0"/>
                <a:cs typeface="Madras Extra Bold" charset="0"/>
              </a:defRPr>
            </a:lvl1pPr>
          </a:lstStyle>
          <a:p>
            <a:r>
              <a:rPr lang="en-GB"/>
              <a:t>Click to edit Master title style</a:t>
            </a:r>
            <a:endParaRPr lang="en-GB" dirty="0"/>
          </a:p>
        </p:txBody>
      </p:sp>
      <p:sp>
        <p:nvSpPr>
          <p:cNvPr id="12" name="Dodecagon 5"/>
          <p:cNvSpPr/>
          <p:nvPr userDrawn="1"/>
        </p:nvSpPr>
        <p:spPr>
          <a:xfrm>
            <a:off x="-6277" y="2334569"/>
            <a:ext cx="1991922" cy="2230066"/>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4" name="Rectangle 13"/>
          <p:cNvSpPr/>
          <p:nvPr userDrawn="1"/>
        </p:nvSpPr>
        <p:spPr>
          <a:xfrm>
            <a:off x="-23039" y="0"/>
            <a:ext cx="140305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555" y="3059880"/>
            <a:ext cx="703457" cy="786217"/>
          </a:xfrm>
          <a:prstGeom prst="rect">
            <a:avLst/>
          </a:prstGeom>
        </p:spPr>
      </p:pic>
      <p:sp>
        <p:nvSpPr>
          <p:cNvPr id="18" name="TextBox 17">
            <a:extLst>
              <a:ext uri="{FF2B5EF4-FFF2-40B4-BE49-F238E27FC236}">
                <a16:creationId xmlns:a16="http://schemas.microsoft.com/office/drawing/2014/main" id="{05483413-A4A3-5E4E-9C9F-B98B429BFE62}"/>
              </a:ext>
            </a:extLst>
          </p:cNvPr>
          <p:cNvSpPr txBox="1"/>
          <p:nvPr userDrawn="1"/>
        </p:nvSpPr>
        <p:spPr>
          <a:xfrm>
            <a:off x="4075492"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
        <p:nvSpPr>
          <p:cNvPr id="19" name="Picture Placeholder 11">
            <a:extLst>
              <a:ext uri="{FF2B5EF4-FFF2-40B4-BE49-F238E27FC236}">
                <a16:creationId xmlns:a16="http://schemas.microsoft.com/office/drawing/2014/main" id="{F68C216A-5C31-6741-9CB6-33F0408527BB}"/>
              </a:ext>
            </a:extLst>
          </p:cNvPr>
          <p:cNvSpPr>
            <a:spLocks noGrp="1"/>
          </p:cNvSpPr>
          <p:nvPr>
            <p:ph type="pic" sz="quarter" idx="11" hasCustomPrompt="1"/>
          </p:nvPr>
        </p:nvSpPr>
        <p:spPr>
          <a:xfrm>
            <a:off x="10747005" y="1255647"/>
            <a:ext cx="849153" cy="572511"/>
          </a:xfrm>
        </p:spPr>
        <p:txBody>
          <a:bodyPr>
            <a:normAutofit/>
          </a:bodyPr>
          <a:lstStyle>
            <a:lvl1pPr>
              <a:defRPr sz="1600" baseline="0"/>
            </a:lvl1pPr>
          </a:lstStyle>
          <a:p>
            <a:r>
              <a:rPr lang="en-GB" dirty="0"/>
              <a:t>Partner logo goes here</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8" name="Rectangle 7"/>
          <p:cNvSpPr/>
          <p:nvPr userDrawn="1"/>
        </p:nvSpPr>
        <p:spPr>
          <a:xfrm>
            <a:off x="676554" y="-5902"/>
            <a:ext cx="11541949" cy="6863902"/>
          </a:xfrm>
          <a:prstGeom prst="rect">
            <a:avLst/>
          </a:prstGeom>
          <a:gradFill>
            <a:gsLst>
              <a:gs pos="0">
                <a:srgbClr val="F5A04C"/>
              </a:gs>
              <a:gs pos="100000">
                <a:schemeClr val="accent2"/>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15" name="Group 14"/>
          <p:cNvGrpSpPr/>
          <p:nvPr userDrawn="1"/>
        </p:nvGrpSpPr>
        <p:grpSpPr>
          <a:xfrm>
            <a:off x="10230676" y="-8034"/>
            <a:ext cx="2040835" cy="6851983"/>
            <a:chOff x="10151165" y="-1"/>
            <a:chExt cx="2040835" cy="6851983"/>
          </a:xfrm>
        </p:grpSpPr>
        <p:sp>
          <p:nvSpPr>
            <p:cNvPr id="16" name="Rectangle 15"/>
            <p:cNvSpPr/>
            <p:nvPr userDrawn="1"/>
          </p:nvSpPr>
          <p:spPr>
            <a:xfrm>
              <a:off x="10824562" y="-1"/>
              <a:ext cx="1360407" cy="685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7" name="Dodecagon 5"/>
            <p:cNvSpPr/>
            <p:nvPr userDrawn="1"/>
          </p:nvSpPr>
          <p:spPr>
            <a:xfrm>
              <a:off x="10151165" y="298326"/>
              <a:ext cx="2040835" cy="2487155"/>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2" name="Title 1"/>
          <p:cNvSpPr>
            <a:spLocks noGrp="1"/>
          </p:cNvSpPr>
          <p:nvPr>
            <p:ph type="title"/>
          </p:nvPr>
        </p:nvSpPr>
        <p:spPr>
          <a:xfrm>
            <a:off x="6983895" y="2734373"/>
            <a:ext cx="3645275" cy="1389252"/>
          </a:xfrm>
        </p:spPr>
        <p:txBody>
          <a:bodyPr/>
          <a:lstStyle>
            <a:lvl1pPr algn="l">
              <a:defRPr sz="3200"/>
            </a:lvl1pPr>
          </a:lstStyle>
          <a:p>
            <a:r>
              <a:rPr lang="en-GB" noProof="0"/>
              <a:t>Click to edit Master title style</a:t>
            </a:r>
            <a:endParaRPr lang="en-GB" dirty="0"/>
          </a:p>
        </p:txBody>
      </p:sp>
      <p:sp>
        <p:nvSpPr>
          <p:cNvPr id="3" name="Slide Number Placeholder 2"/>
          <p:cNvSpPr>
            <a:spLocks noGrp="1"/>
          </p:cNvSpPr>
          <p:nvPr>
            <p:ph type="sldNum" sz="quarter" idx="10"/>
          </p:nvPr>
        </p:nvSpPr>
        <p:spPr>
          <a:xfrm>
            <a:off x="287987" y="6095222"/>
            <a:ext cx="513735" cy="227164"/>
          </a:xfrm>
          <a:prstGeom prst="rect">
            <a:avLst/>
          </a:prstGeom>
        </p:spPr>
        <p:txBody>
          <a:bodyPr/>
          <a:lstStyle/>
          <a:p>
            <a:fld id="{D8D877B3-D348-4611-9BDB-C5374591D951}" type="slidenum">
              <a:rPr lang="en-US" smtClean="0"/>
              <a:pPr/>
              <a:t>‹#›</a:t>
            </a:fld>
            <a:endParaRPr lang="en-US" dirty="0"/>
          </a:p>
        </p:txBody>
      </p:sp>
      <p:sp>
        <p:nvSpPr>
          <p:cNvPr id="4" name="Dodecagon 5"/>
          <p:cNvSpPr/>
          <p:nvPr userDrawn="1"/>
        </p:nvSpPr>
        <p:spPr>
          <a:xfrm>
            <a:off x="-6277" y="2334569"/>
            <a:ext cx="1991922" cy="2230066"/>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Rectangle 4"/>
          <p:cNvSpPr/>
          <p:nvPr userDrawn="1"/>
        </p:nvSpPr>
        <p:spPr>
          <a:xfrm>
            <a:off x="-23039" y="0"/>
            <a:ext cx="140305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555" y="3059880"/>
            <a:ext cx="703457" cy="786217"/>
          </a:xfrm>
          <a:prstGeom prst="rect">
            <a:avLst/>
          </a:prstGeom>
        </p:spPr>
      </p:pic>
      <p:sp>
        <p:nvSpPr>
          <p:cNvPr id="18" name="Picture Placeholder 17"/>
          <p:cNvSpPr>
            <a:spLocks noGrp="1"/>
          </p:cNvSpPr>
          <p:nvPr>
            <p:ph type="pic" sz="quarter" idx="11"/>
          </p:nvPr>
        </p:nvSpPr>
        <p:spPr>
          <a:xfrm>
            <a:off x="1380012" y="0"/>
            <a:ext cx="5446712" cy="6858000"/>
          </a:xfrm>
          <a:custGeom>
            <a:avLst/>
            <a:gdLst>
              <a:gd name="connsiteX0" fmla="*/ 0 w 5446712"/>
              <a:gd name="connsiteY0" fmla="*/ 0 h 6858000"/>
              <a:gd name="connsiteX1" fmla="*/ 5446712 w 5446712"/>
              <a:gd name="connsiteY1" fmla="*/ 0 h 6858000"/>
              <a:gd name="connsiteX2" fmla="*/ 5446712 w 5446712"/>
              <a:gd name="connsiteY2" fmla="*/ 6858000 h 6858000"/>
              <a:gd name="connsiteX3" fmla="*/ 0 w 5446712"/>
              <a:gd name="connsiteY3" fmla="*/ 6858000 h 6858000"/>
              <a:gd name="connsiteX4" fmla="*/ 0 w 5446712"/>
              <a:gd name="connsiteY4" fmla="*/ 4372508 h 6858000"/>
              <a:gd name="connsiteX5" fmla="*/ 484320 w 5446712"/>
              <a:gd name="connsiteY5" fmla="*/ 4094218 h 6858000"/>
              <a:gd name="connsiteX6" fmla="*/ 594265 w 5446712"/>
              <a:gd name="connsiteY6" fmla="*/ 3915936 h 6858000"/>
              <a:gd name="connsiteX7" fmla="*/ 605632 w 5446712"/>
              <a:gd name="connsiteY7" fmla="*/ 3039100 h 6858000"/>
              <a:gd name="connsiteX8" fmla="*/ 483777 w 5446712"/>
              <a:gd name="connsiteY8" fmla="*/ 2805240 h 6858000"/>
              <a:gd name="connsiteX9" fmla="*/ 0 w 5446712"/>
              <a:gd name="connsiteY9" fmla="*/ 2528370 h 6858000"/>
              <a:gd name="connsiteX10" fmla="*/ 0 w 5446712"/>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6712" h="6858000">
                <a:moveTo>
                  <a:pt x="0" y="0"/>
                </a:moveTo>
                <a:lnTo>
                  <a:pt x="5446712" y="0"/>
                </a:lnTo>
                <a:lnTo>
                  <a:pt x="5446712" y="6858000"/>
                </a:lnTo>
                <a:lnTo>
                  <a:pt x="0" y="6858000"/>
                </a:lnTo>
                <a:lnTo>
                  <a:pt x="0" y="4372508"/>
                </a:lnTo>
                <a:lnTo>
                  <a:pt x="484320" y="4094218"/>
                </a:lnTo>
                <a:cubicBezTo>
                  <a:pt x="563619" y="4030912"/>
                  <a:pt x="592515" y="4033525"/>
                  <a:pt x="594265" y="3915936"/>
                </a:cubicBezTo>
                <a:cubicBezTo>
                  <a:pt x="596761" y="3593931"/>
                  <a:pt x="603136" y="3361105"/>
                  <a:pt x="605632" y="3039100"/>
                </a:cubicBezTo>
                <a:cubicBezTo>
                  <a:pt x="588278" y="2852578"/>
                  <a:pt x="551538" y="2867685"/>
                  <a:pt x="483777" y="2805240"/>
                </a:cubicBezTo>
                <a:lnTo>
                  <a:pt x="0" y="2528370"/>
                </a:lnTo>
                <a:lnTo>
                  <a:pt x="0" y="1"/>
                </a:lnTo>
                <a:close/>
              </a:path>
            </a:pathLst>
          </a:custGeom>
        </p:spPr>
        <p:txBody>
          <a:bodyPr wrap="square">
            <a:noAutofit/>
          </a:bodyPr>
          <a:lstStyle/>
          <a:p>
            <a:r>
              <a:rPr lang="en-GB"/>
              <a:t>Click icon to add picture</a:t>
            </a:r>
          </a:p>
        </p:txBody>
      </p:sp>
      <p:sp>
        <p:nvSpPr>
          <p:cNvPr id="14" name="TextBox 13">
            <a:extLst>
              <a:ext uri="{FF2B5EF4-FFF2-40B4-BE49-F238E27FC236}">
                <a16:creationId xmlns:a16="http://schemas.microsoft.com/office/drawing/2014/main" id="{EF58E00B-25CE-E348-964F-E829A57E68E3}"/>
              </a:ext>
            </a:extLst>
          </p:cNvPr>
          <p:cNvSpPr txBox="1"/>
          <p:nvPr userDrawn="1"/>
        </p:nvSpPr>
        <p:spPr>
          <a:xfrm>
            <a:off x="6983895"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
        <p:nvSpPr>
          <p:cNvPr id="19" name="Picture Placeholder 11">
            <a:extLst>
              <a:ext uri="{FF2B5EF4-FFF2-40B4-BE49-F238E27FC236}">
                <a16:creationId xmlns:a16="http://schemas.microsoft.com/office/drawing/2014/main" id="{A8EA126E-935B-0643-9F97-1D44C8C86653}"/>
              </a:ext>
            </a:extLst>
          </p:cNvPr>
          <p:cNvSpPr>
            <a:spLocks noGrp="1"/>
          </p:cNvSpPr>
          <p:nvPr>
            <p:ph type="pic" sz="quarter" idx="12" hasCustomPrompt="1"/>
          </p:nvPr>
        </p:nvSpPr>
        <p:spPr>
          <a:xfrm>
            <a:off x="10747005" y="1255647"/>
            <a:ext cx="849153" cy="572511"/>
          </a:xfrm>
        </p:spPr>
        <p:txBody>
          <a:bodyPr>
            <a:normAutofit/>
          </a:bodyPr>
          <a:lstStyle>
            <a:lvl1pPr>
              <a:defRPr sz="1600" baseline="0"/>
            </a:lvl1pPr>
          </a:lstStyle>
          <a:p>
            <a:r>
              <a:rPr lang="en-GB" dirty="0"/>
              <a:t>Partner logo goes here</a:t>
            </a:r>
          </a:p>
        </p:txBody>
      </p:sp>
    </p:spTree>
    <p:extLst>
      <p:ext uri="{BB962C8B-B14F-4D97-AF65-F5344CB8AC3E}">
        <p14:creationId xmlns:p14="http://schemas.microsoft.com/office/powerpoint/2010/main" val="11433524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8" name="Rectangle 7"/>
          <p:cNvSpPr/>
          <p:nvPr userDrawn="1"/>
        </p:nvSpPr>
        <p:spPr>
          <a:xfrm>
            <a:off x="676554" y="-20604"/>
            <a:ext cx="11541949" cy="6878604"/>
          </a:xfrm>
          <a:prstGeom prst="rect">
            <a:avLst/>
          </a:prstGeom>
          <a:gradFill>
            <a:gsLst>
              <a:gs pos="0">
                <a:srgbClr val="F5A04C"/>
              </a:gs>
              <a:gs pos="100000">
                <a:schemeClr val="accent2"/>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p:cNvSpPr>
            <a:spLocks noGrp="1"/>
          </p:cNvSpPr>
          <p:nvPr>
            <p:ph type="title"/>
          </p:nvPr>
        </p:nvSpPr>
        <p:spPr>
          <a:xfrm>
            <a:off x="2668476" y="3870009"/>
            <a:ext cx="7482689" cy="1389252"/>
          </a:xfrm>
        </p:spPr>
        <p:txBody>
          <a:bodyPr/>
          <a:lstStyle>
            <a:lvl1pPr algn="l">
              <a:defRPr sz="3200"/>
            </a:lvl1pPr>
          </a:lstStyle>
          <a:p>
            <a:r>
              <a:rPr lang="en-GB"/>
              <a:t>Click to edit Master title style</a:t>
            </a:r>
            <a:endParaRPr lang="en-GB" dirty="0"/>
          </a:p>
        </p:txBody>
      </p:sp>
      <p:sp>
        <p:nvSpPr>
          <p:cNvPr id="3" name="Slide Number Placeholder 2"/>
          <p:cNvSpPr>
            <a:spLocks noGrp="1"/>
          </p:cNvSpPr>
          <p:nvPr>
            <p:ph type="sldNum" sz="quarter" idx="10"/>
          </p:nvPr>
        </p:nvSpPr>
        <p:spPr>
          <a:xfrm>
            <a:off x="287987" y="6095222"/>
            <a:ext cx="513735" cy="227164"/>
          </a:xfrm>
          <a:prstGeom prst="rect">
            <a:avLst/>
          </a:prstGeom>
        </p:spPr>
        <p:txBody>
          <a:bodyPr/>
          <a:lstStyle/>
          <a:p>
            <a:fld id="{D8D877B3-D348-4611-9BDB-C5374591D951}" type="slidenum">
              <a:rPr lang="en-US" smtClean="0"/>
              <a:pPr/>
              <a:t>‹#›</a:t>
            </a:fld>
            <a:endParaRPr lang="en-US" dirty="0"/>
          </a:p>
        </p:txBody>
      </p:sp>
      <p:sp>
        <p:nvSpPr>
          <p:cNvPr id="4" name="Dodecagon 5"/>
          <p:cNvSpPr/>
          <p:nvPr userDrawn="1"/>
        </p:nvSpPr>
        <p:spPr>
          <a:xfrm>
            <a:off x="-6277" y="2334569"/>
            <a:ext cx="1991922" cy="2230066"/>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Rectangle 4"/>
          <p:cNvSpPr/>
          <p:nvPr userDrawn="1"/>
        </p:nvSpPr>
        <p:spPr>
          <a:xfrm>
            <a:off x="-23039" y="0"/>
            <a:ext cx="140305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555" y="3059880"/>
            <a:ext cx="703457" cy="786217"/>
          </a:xfrm>
          <a:prstGeom prst="rect">
            <a:avLst/>
          </a:prstGeom>
        </p:spPr>
      </p:pic>
      <p:sp>
        <p:nvSpPr>
          <p:cNvPr id="24" name="Picture Placeholder 23"/>
          <p:cNvSpPr>
            <a:spLocks noGrp="1"/>
          </p:cNvSpPr>
          <p:nvPr>
            <p:ph type="pic" sz="quarter" idx="11"/>
          </p:nvPr>
        </p:nvSpPr>
        <p:spPr>
          <a:xfrm>
            <a:off x="1393022" y="-20604"/>
            <a:ext cx="10838976" cy="3438562"/>
          </a:xfrm>
          <a:custGeom>
            <a:avLst/>
            <a:gdLst>
              <a:gd name="connsiteX0" fmla="*/ 0 w 10838976"/>
              <a:gd name="connsiteY0" fmla="*/ 0 h 3438562"/>
              <a:gd name="connsiteX1" fmla="*/ 10838976 w 10838976"/>
              <a:gd name="connsiteY1" fmla="*/ 0 h 3438562"/>
              <a:gd name="connsiteX2" fmla="*/ 10838976 w 10838976"/>
              <a:gd name="connsiteY2" fmla="*/ 7351 h 3438562"/>
              <a:gd name="connsiteX3" fmla="*/ 9497799 w 10838976"/>
              <a:gd name="connsiteY3" fmla="*/ 7351 h 3438562"/>
              <a:gd name="connsiteX4" fmla="*/ 9497799 w 10838976"/>
              <a:gd name="connsiteY4" fmla="*/ 485130 h 3438562"/>
              <a:gd name="connsiteX5" fmla="*/ 8959310 w 10838976"/>
              <a:gd name="connsiteY5" fmla="*/ 824427 h 3438562"/>
              <a:gd name="connsiteX6" fmla="*/ 8824928 w 10838976"/>
              <a:gd name="connsiteY6" fmla="*/ 1048963 h 3438562"/>
              <a:gd name="connsiteX7" fmla="*/ 8828546 w 10838976"/>
              <a:gd name="connsiteY7" fmla="*/ 2060117 h 3438562"/>
              <a:gd name="connsiteX8" fmla="*/ 8974930 w 10838976"/>
              <a:gd name="connsiteY8" fmla="*/ 2278156 h 3438562"/>
              <a:gd name="connsiteX9" fmla="*/ 9497799 w 10838976"/>
              <a:gd name="connsiteY9" fmla="*/ 2608667 h 3438562"/>
              <a:gd name="connsiteX10" fmla="*/ 9497799 w 10838976"/>
              <a:gd name="connsiteY10" fmla="*/ 3438562 h 3438562"/>
              <a:gd name="connsiteX11" fmla="*/ 580629 w 10838976"/>
              <a:gd name="connsiteY11" fmla="*/ 3438562 h 3438562"/>
              <a:gd name="connsiteX12" fmla="*/ 583242 w 10838976"/>
              <a:gd name="connsiteY12" fmla="*/ 3266670 h 3438562"/>
              <a:gd name="connsiteX13" fmla="*/ 585720 w 10838976"/>
              <a:gd name="connsiteY13" fmla="*/ 3039100 h 3438562"/>
              <a:gd name="connsiteX14" fmla="*/ 463865 w 10838976"/>
              <a:gd name="connsiteY14" fmla="*/ 2805240 h 3438562"/>
              <a:gd name="connsiteX15" fmla="*/ 0 w 10838976"/>
              <a:gd name="connsiteY15" fmla="*/ 2539766 h 343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8976" h="3438562">
                <a:moveTo>
                  <a:pt x="0" y="0"/>
                </a:moveTo>
                <a:lnTo>
                  <a:pt x="10838976" y="0"/>
                </a:lnTo>
                <a:lnTo>
                  <a:pt x="10838976" y="7351"/>
                </a:lnTo>
                <a:lnTo>
                  <a:pt x="9497799" y="7351"/>
                </a:lnTo>
                <a:lnTo>
                  <a:pt x="9497799" y="485130"/>
                </a:lnTo>
                <a:lnTo>
                  <a:pt x="8959310" y="824427"/>
                </a:lnTo>
                <a:cubicBezTo>
                  <a:pt x="8858898" y="912246"/>
                  <a:pt x="8841914" y="913576"/>
                  <a:pt x="8824928" y="1048963"/>
                </a:cubicBezTo>
                <a:cubicBezTo>
                  <a:pt x="8822161" y="1374483"/>
                  <a:pt x="8831313" y="1734597"/>
                  <a:pt x="8828546" y="2060117"/>
                </a:cubicBezTo>
                <a:cubicBezTo>
                  <a:pt x="8853504" y="2184689"/>
                  <a:pt x="8858601" y="2214126"/>
                  <a:pt x="8974930" y="2278156"/>
                </a:cubicBezTo>
                <a:lnTo>
                  <a:pt x="9497799" y="2608667"/>
                </a:lnTo>
                <a:lnTo>
                  <a:pt x="9497799" y="3438562"/>
                </a:lnTo>
                <a:lnTo>
                  <a:pt x="580629" y="3438562"/>
                </a:lnTo>
                <a:lnTo>
                  <a:pt x="583242" y="3266670"/>
                </a:lnTo>
                <a:cubicBezTo>
                  <a:pt x="584230" y="3194529"/>
                  <a:pt x="585096" y="3119601"/>
                  <a:pt x="585720" y="3039100"/>
                </a:cubicBezTo>
                <a:cubicBezTo>
                  <a:pt x="568366" y="2852578"/>
                  <a:pt x="531626" y="2867685"/>
                  <a:pt x="463865" y="2805240"/>
                </a:cubicBezTo>
                <a:lnTo>
                  <a:pt x="0" y="2539766"/>
                </a:lnTo>
                <a:close/>
              </a:path>
            </a:pathLst>
          </a:custGeom>
        </p:spPr>
        <p:txBody>
          <a:bodyPr wrap="square">
            <a:noAutofit/>
          </a:bodyPr>
          <a:lstStyle/>
          <a:p>
            <a:r>
              <a:rPr lang="en-GB"/>
              <a:t>Click icon to add picture</a:t>
            </a:r>
          </a:p>
        </p:txBody>
      </p:sp>
      <p:grpSp>
        <p:nvGrpSpPr>
          <p:cNvPr id="25" name="Group 24"/>
          <p:cNvGrpSpPr/>
          <p:nvPr userDrawn="1"/>
        </p:nvGrpSpPr>
        <p:grpSpPr>
          <a:xfrm>
            <a:off x="10230676" y="-8034"/>
            <a:ext cx="2040835" cy="6851983"/>
            <a:chOff x="10151165" y="-1"/>
            <a:chExt cx="2040835" cy="6851983"/>
          </a:xfrm>
        </p:grpSpPr>
        <p:sp>
          <p:nvSpPr>
            <p:cNvPr id="26" name="Rectangle 25"/>
            <p:cNvSpPr/>
            <p:nvPr userDrawn="1"/>
          </p:nvSpPr>
          <p:spPr>
            <a:xfrm>
              <a:off x="10824562" y="-1"/>
              <a:ext cx="1360407" cy="685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7" name="Dodecagon 5"/>
            <p:cNvSpPr/>
            <p:nvPr userDrawn="1"/>
          </p:nvSpPr>
          <p:spPr>
            <a:xfrm>
              <a:off x="10151165" y="298326"/>
              <a:ext cx="2040835" cy="2487155"/>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5" name="TextBox 14">
            <a:extLst>
              <a:ext uri="{FF2B5EF4-FFF2-40B4-BE49-F238E27FC236}">
                <a16:creationId xmlns:a16="http://schemas.microsoft.com/office/drawing/2014/main" id="{98335EFB-D637-4D46-8730-E64A3D8DA7BA}"/>
              </a:ext>
            </a:extLst>
          </p:cNvPr>
          <p:cNvSpPr txBox="1"/>
          <p:nvPr userDrawn="1"/>
        </p:nvSpPr>
        <p:spPr>
          <a:xfrm>
            <a:off x="2668476" y="6515280"/>
            <a:ext cx="3635948" cy="20005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300" normalizeH="0" baseline="0" noProof="0" dirty="0">
                <a:ln>
                  <a:noFill/>
                </a:ln>
                <a:solidFill>
                  <a:schemeClr val="bg1"/>
                </a:solidFill>
                <a:effectLst/>
                <a:uLnTx/>
                <a:uFillTx/>
                <a:latin typeface="+mn-lt"/>
                <a:ea typeface="+mn-ea"/>
                <a:cs typeface="+mn-cs"/>
              </a:rPr>
              <a:t>CONFIDENTIAL - ©ENZEN 2020</a:t>
            </a:r>
          </a:p>
        </p:txBody>
      </p:sp>
      <p:sp>
        <p:nvSpPr>
          <p:cNvPr id="14" name="Picture Placeholder 11">
            <a:extLst>
              <a:ext uri="{FF2B5EF4-FFF2-40B4-BE49-F238E27FC236}">
                <a16:creationId xmlns:a16="http://schemas.microsoft.com/office/drawing/2014/main" id="{5DD08AEA-8D96-6A40-8F03-1ECB516A1C7A}"/>
              </a:ext>
            </a:extLst>
          </p:cNvPr>
          <p:cNvSpPr>
            <a:spLocks noGrp="1"/>
          </p:cNvSpPr>
          <p:nvPr>
            <p:ph type="pic" sz="quarter" idx="12" hasCustomPrompt="1"/>
          </p:nvPr>
        </p:nvSpPr>
        <p:spPr>
          <a:xfrm>
            <a:off x="10891064" y="1255647"/>
            <a:ext cx="849153" cy="572511"/>
          </a:xfrm>
        </p:spPr>
        <p:txBody>
          <a:bodyPr>
            <a:normAutofit/>
          </a:bodyPr>
          <a:lstStyle>
            <a:lvl1pPr>
              <a:defRPr sz="1600" baseline="0"/>
            </a:lvl1pPr>
          </a:lstStyle>
          <a:p>
            <a:r>
              <a:rPr lang="en-GB" dirty="0"/>
              <a:t>Partner logo goes here</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23039" y="0"/>
            <a:ext cx="12215039" cy="6871252"/>
          </a:xfrm>
          <a:custGeom>
            <a:avLst/>
            <a:gdLst>
              <a:gd name="connsiteX0" fmla="*/ 1403052 w 12215039"/>
              <a:gd name="connsiteY0" fmla="*/ 0 h 6858000"/>
              <a:gd name="connsiteX1" fmla="*/ 12215039 w 12215039"/>
              <a:gd name="connsiteY1" fmla="*/ 0 h 6858000"/>
              <a:gd name="connsiteX2" fmla="*/ 12215039 w 12215039"/>
              <a:gd name="connsiteY2" fmla="*/ 6858000 h 6858000"/>
              <a:gd name="connsiteX3" fmla="*/ 0 w 12215039"/>
              <a:gd name="connsiteY3" fmla="*/ 6858000 h 6858000"/>
              <a:gd name="connsiteX4" fmla="*/ 0 w 12215039"/>
              <a:gd name="connsiteY4" fmla="*/ 6857999 h 6858000"/>
              <a:gd name="connsiteX5" fmla="*/ 1403052 w 12215039"/>
              <a:gd name="connsiteY5" fmla="*/ 6857999 h 6858000"/>
              <a:gd name="connsiteX6" fmla="*/ 1403052 w 12215039"/>
              <a:gd name="connsiteY6" fmla="*/ 4372507 h 6858000"/>
              <a:gd name="connsiteX7" fmla="*/ 1887372 w 12215039"/>
              <a:gd name="connsiteY7" fmla="*/ 4094217 h 6858000"/>
              <a:gd name="connsiteX8" fmla="*/ 1997316 w 12215039"/>
              <a:gd name="connsiteY8" fmla="*/ 3915935 h 6858000"/>
              <a:gd name="connsiteX9" fmla="*/ 2008684 w 12215039"/>
              <a:gd name="connsiteY9" fmla="*/ 3039099 h 6858000"/>
              <a:gd name="connsiteX10" fmla="*/ 1886829 w 12215039"/>
              <a:gd name="connsiteY10" fmla="*/ 2805239 h 6858000"/>
              <a:gd name="connsiteX11" fmla="*/ 1403052 w 12215039"/>
              <a:gd name="connsiteY11" fmla="*/ 25283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5039" h="6858000">
                <a:moveTo>
                  <a:pt x="1403052" y="0"/>
                </a:moveTo>
                <a:lnTo>
                  <a:pt x="12215039" y="0"/>
                </a:lnTo>
                <a:lnTo>
                  <a:pt x="12215039" y="6858000"/>
                </a:lnTo>
                <a:lnTo>
                  <a:pt x="0" y="6858000"/>
                </a:lnTo>
                <a:lnTo>
                  <a:pt x="0" y="6857999"/>
                </a:lnTo>
                <a:lnTo>
                  <a:pt x="1403052" y="6857999"/>
                </a:lnTo>
                <a:lnTo>
                  <a:pt x="1403052" y="4372507"/>
                </a:lnTo>
                <a:lnTo>
                  <a:pt x="1887372" y="4094217"/>
                </a:lnTo>
                <a:cubicBezTo>
                  <a:pt x="1966671" y="4030911"/>
                  <a:pt x="1995567" y="4033524"/>
                  <a:pt x="1997316" y="3915935"/>
                </a:cubicBezTo>
                <a:cubicBezTo>
                  <a:pt x="1999812" y="3593930"/>
                  <a:pt x="2006188" y="3361104"/>
                  <a:pt x="2008684" y="3039099"/>
                </a:cubicBezTo>
                <a:cubicBezTo>
                  <a:pt x="1991330" y="2852577"/>
                  <a:pt x="1954590" y="2867684"/>
                  <a:pt x="1886829" y="2805239"/>
                </a:cubicBezTo>
                <a:lnTo>
                  <a:pt x="1403052" y="2528369"/>
                </a:lnTo>
                <a:close/>
              </a:path>
            </a:pathLst>
          </a:custGeom>
        </p:spPr>
        <p:txBody>
          <a:bodyPr wrap="square">
            <a:noAutofit/>
          </a:bodyPr>
          <a:lstStyle/>
          <a:p>
            <a:r>
              <a:rPr lang="en-GB"/>
              <a:t>Click icon to add picture</a:t>
            </a:r>
          </a:p>
        </p:txBody>
      </p:sp>
      <p:sp>
        <p:nvSpPr>
          <p:cNvPr id="2" name="Title 1"/>
          <p:cNvSpPr>
            <a:spLocks noGrp="1"/>
          </p:cNvSpPr>
          <p:nvPr>
            <p:ph type="title"/>
          </p:nvPr>
        </p:nvSpPr>
        <p:spPr>
          <a:xfrm>
            <a:off x="2734737" y="2039747"/>
            <a:ext cx="6740567" cy="1389252"/>
          </a:xfrm>
        </p:spPr>
        <p:txBody>
          <a:bodyPr/>
          <a:lstStyle>
            <a:lvl1pPr algn="l">
              <a:defRPr sz="3200">
                <a:solidFill>
                  <a:schemeClr val="bg1"/>
                </a:solidFill>
              </a:defRPr>
            </a:lvl1pPr>
          </a:lstStyle>
          <a:p>
            <a:r>
              <a:rPr lang="en-GB" noProof="0"/>
              <a:t>Click to edit Master title style</a:t>
            </a:r>
            <a:endParaRPr lang="en-GB" dirty="0"/>
          </a:p>
        </p:txBody>
      </p:sp>
      <p:sp>
        <p:nvSpPr>
          <p:cNvPr id="3" name="Slide Number Placeholder 2"/>
          <p:cNvSpPr>
            <a:spLocks noGrp="1"/>
          </p:cNvSpPr>
          <p:nvPr>
            <p:ph type="sldNum" sz="quarter" idx="10"/>
          </p:nvPr>
        </p:nvSpPr>
        <p:spPr>
          <a:xfrm>
            <a:off x="287987" y="6095222"/>
            <a:ext cx="513735" cy="227164"/>
          </a:xfrm>
          <a:prstGeom prst="rect">
            <a:avLst/>
          </a:prstGeom>
        </p:spPr>
        <p:txBody>
          <a:bodyPr/>
          <a:lstStyle/>
          <a:p>
            <a:fld id="{D8D877B3-D348-4611-9BDB-C5374591D951}" type="slidenum">
              <a:rPr lang="en-US" smtClean="0"/>
              <a:pPr/>
              <a:t>‹#›</a:t>
            </a:fld>
            <a:endParaRPr lang="en-US" dirty="0"/>
          </a:p>
        </p:txBody>
      </p:sp>
      <p:grpSp>
        <p:nvGrpSpPr>
          <p:cNvPr id="12" name="Group 11"/>
          <p:cNvGrpSpPr/>
          <p:nvPr userDrawn="1"/>
        </p:nvGrpSpPr>
        <p:grpSpPr>
          <a:xfrm>
            <a:off x="-23039" y="13251"/>
            <a:ext cx="2008684" cy="6858001"/>
            <a:chOff x="-23039" y="0"/>
            <a:chExt cx="2008684" cy="6857999"/>
          </a:xfrm>
        </p:grpSpPr>
        <p:grpSp>
          <p:nvGrpSpPr>
            <p:cNvPr id="13" name="Group 12"/>
            <p:cNvGrpSpPr/>
            <p:nvPr userDrawn="1"/>
          </p:nvGrpSpPr>
          <p:grpSpPr>
            <a:xfrm>
              <a:off x="-23039" y="0"/>
              <a:ext cx="2008684" cy="6857999"/>
              <a:chOff x="-23039" y="0"/>
              <a:chExt cx="2008684" cy="6857999"/>
            </a:xfrm>
          </p:grpSpPr>
          <p:sp>
            <p:nvSpPr>
              <p:cNvPr id="15" name="Dodecagon 5"/>
              <p:cNvSpPr/>
              <p:nvPr userDrawn="1"/>
            </p:nvSpPr>
            <p:spPr>
              <a:xfrm>
                <a:off x="-6277" y="2334569"/>
                <a:ext cx="1991922" cy="2230066"/>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Rectangle 15"/>
              <p:cNvSpPr/>
              <p:nvPr userDrawn="1"/>
            </p:nvSpPr>
            <p:spPr>
              <a:xfrm>
                <a:off x="-23039" y="0"/>
                <a:ext cx="140305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555" y="3059880"/>
              <a:ext cx="703457" cy="786217"/>
            </a:xfrm>
            <a:prstGeom prst="rect">
              <a:avLst/>
            </a:prstGeom>
          </p:spPr>
        </p:pic>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2240" y="260161"/>
            <a:ext cx="10098441" cy="1389252"/>
          </a:xfrm>
        </p:spPr>
        <p:txBody>
          <a:bodyPr/>
          <a:lstStyle>
            <a:lvl1pPr>
              <a:defRPr b="1" i="0">
                <a:solidFill>
                  <a:srgbClr val="343433"/>
                </a:solidFill>
                <a:latin typeface="+mj-lt"/>
                <a:ea typeface="Madras Extra Bold" charset="0"/>
                <a:cs typeface="Madras Extra Bold" charset="0"/>
              </a:defRPr>
            </a:lvl1pPr>
          </a:lstStyle>
          <a:p>
            <a:r>
              <a:rPr lang="en-GB" noProof="0"/>
              <a:t>Click to edit Master title style</a:t>
            </a:r>
            <a:endParaRPr lang="en-GB" noProof="0" dirty="0"/>
          </a:p>
        </p:txBody>
      </p:sp>
      <p:sp>
        <p:nvSpPr>
          <p:cNvPr id="5" name="Text Placeholder 4"/>
          <p:cNvSpPr>
            <a:spLocks noGrp="1"/>
          </p:cNvSpPr>
          <p:nvPr>
            <p:ph type="body" sz="quarter" idx="11"/>
          </p:nvPr>
        </p:nvSpPr>
        <p:spPr>
          <a:xfrm>
            <a:off x="1377949" y="1854200"/>
            <a:ext cx="10164693" cy="4127500"/>
          </a:xfrm>
        </p:spPr>
        <p:txBody>
          <a:bodyPr/>
          <a:lstStyle>
            <a:lvl1pPr marL="342900" indent="-342900">
              <a:buFont typeface="Arial" charset="0"/>
              <a:buChar char="•"/>
              <a:defRPr b="0" i="0">
                <a:solidFill>
                  <a:srgbClr val="343433"/>
                </a:solidFill>
                <a:latin typeface="+mn-lt"/>
                <a:ea typeface="Madras Light" charset="0"/>
                <a:cs typeface="Madras Light" charset="0"/>
              </a:defRPr>
            </a:lvl1pPr>
            <a:lvl2pPr marL="635000" indent="-277813">
              <a:buFont typeface="Arial" charset="0"/>
              <a:buChar char="•"/>
              <a:tabLst/>
              <a:defRPr b="0" i="0">
                <a:solidFill>
                  <a:srgbClr val="343433"/>
                </a:solidFill>
                <a:latin typeface="+mn-lt"/>
                <a:ea typeface="Madras Light" charset="0"/>
                <a:cs typeface="Madras Light" charset="0"/>
              </a:defRPr>
            </a:lvl2pPr>
            <a:lvl3pPr marL="898525" indent="-158750">
              <a:buFont typeface="Arial" charset="0"/>
              <a:buChar char="•"/>
              <a:tabLst/>
              <a:defRPr b="0" i="0">
                <a:solidFill>
                  <a:srgbClr val="343433"/>
                </a:solidFill>
                <a:latin typeface="+mn-lt"/>
                <a:ea typeface="Madras Light" charset="0"/>
                <a:cs typeface="Madras Light" charset="0"/>
              </a:defRPr>
            </a:lvl3pPr>
            <a:lvl4pPr marL="1123950" indent="-158750">
              <a:buFont typeface="Arial" charset="0"/>
              <a:buChar char="•"/>
              <a:tabLst/>
              <a:defRPr b="0" i="0">
                <a:solidFill>
                  <a:srgbClr val="343433"/>
                </a:solidFill>
                <a:latin typeface="+mn-lt"/>
                <a:ea typeface="Madras Light" charset="0"/>
                <a:cs typeface="Madras Light" charset="0"/>
              </a:defRPr>
            </a:lvl4pPr>
            <a:lvl5pPr marL="1335088" indent="-158750">
              <a:buFont typeface="Arial" charset="0"/>
              <a:buChar char="•"/>
              <a:tabLst/>
              <a:defRPr b="0" i="0">
                <a:solidFill>
                  <a:srgbClr val="343433"/>
                </a:solidFill>
                <a:latin typeface="+mn-lt"/>
                <a:ea typeface="Madras Light" charset="0"/>
                <a:cs typeface="Madras Light"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Slide Number Placeholder 12"/>
          <p:cNvSpPr>
            <a:spLocks noGrp="1"/>
          </p:cNvSpPr>
          <p:nvPr>
            <p:ph type="sldNum" sz="quarter" idx="4"/>
          </p:nvPr>
        </p:nvSpPr>
        <p:spPr>
          <a:xfrm>
            <a:off x="111568" y="6492875"/>
            <a:ext cx="524155" cy="365125"/>
          </a:xfrm>
          <a:prstGeom prst="rect">
            <a:avLst/>
          </a:prstGeom>
        </p:spPr>
        <p:txBody>
          <a:bodyPr vert="horz" lIns="91440" tIns="45720" rIns="91440" bIns="45720" rtlCol="0" anchor="ctr"/>
          <a:lstStyle>
            <a:lvl1pPr algn="r">
              <a:defRPr sz="1100" b="0" i="0" spc="300" baseline="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fld id="{9431C251-70A2-994C-AB1D-7F6F3DF62B6A}" type="slidenum">
              <a:rPr lang="en-GB" smtClean="0"/>
              <a:pPr/>
              <a:t>‹#›</a:t>
            </a:fld>
            <a:endParaRPr lang="en-GB" dirty="0"/>
          </a:p>
        </p:txBody>
      </p:sp>
    </p:spTree>
    <p:extLst>
      <p:ext uri="{BB962C8B-B14F-4D97-AF65-F5344CB8AC3E}">
        <p14:creationId xmlns:p14="http://schemas.microsoft.com/office/powerpoint/2010/main" val="16925493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7378" y="260161"/>
            <a:ext cx="10165264" cy="1389252"/>
          </a:xfrm>
        </p:spPr>
        <p:txBody>
          <a:bodyPr/>
          <a:lstStyle>
            <a:lvl1pPr>
              <a:defRPr b="1" i="0">
                <a:solidFill>
                  <a:srgbClr val="343433"/>
                </a:solidFill>
                <a:latin typeface="+mj-lt"/>
                <a:ea typeface="Madras Extra Bold" charset="0"/>
                <a:cs typeface="Madras Extra Bold" charset="0"/>
              </a:defRPr>
            </a:lvl1pPr>
          </a:lstStyle>
          <a:p>
            <a:r>
              <a:rPr lang="en-GB" noProof="0"/>
              <a:t>Click to edit Master title style</a:t>
            </a:r>
            <a:endParaRPr lang="en-GB" noProof="0" dirty="0"/>
          </a:p>
        </p:txBody>
      </p:sp>
      <p:sp>
        <p:nvSpPr>
          <p:cNvPr id="5" name="Text Placeholder 4"/>
          <p:cNvSpPr>
            <a:spLocks noGrp="1"/>
          </p:cNvSpPr>
          <p:nvPr>
            <p:ph type="body" sz="quarter" idx="11"/>
          </p:nvPr>
        </p:nvSpPr>
        <p:spPr>
          <a:xfrm>
            <a:off x="1377949" y="1854200"/>
            <a:ext cx="10164693" cy="4127500"/>
          </a:xfrm>
        </p:spPr>
        <p:txBody>
          <a:bodyPr/>
          <a:lstStyle>
            <a:lvl1pPr marL="342900" indent="-342900">
              <a:buFont typeface="Arial" charset="0"/>
              <a:buChar char="•"/>
              <a:defRPr b="0" i="0">
                <a:solidFill>
                  <a:srgbClr val="343433"/>
                </a:solidFill>
                <a:latin typeface="+mn-lt"/>
                <a:ea typeface="Madras Light" charset="0"/>
                <a:cs typeface="Madras Light" charset="0"/>
              </a:defRPr>
            </a:lvl1pPr>
            <a:lvl2pPr marL="635000" indent="-277813">
              <a:buFont typeface="Arial" charset="0"/>
              <a:buChar char="•"/>
              <a:tabLst/>
              <a:defRPr b="0" i="0">
                <a:solidFill>
                  <a:srgbClr val="343433"/>
                </a:solidFill>
                <a:latin typeface="+mn-lt"/>
                <a:ea typeface="Madras Light" charset="0"/>
                <a:cs typeface="Madras Light" charset="0"/>
              </a:defRPr>
            </a:lvl2pPr>
            <a:lvl3pPr marL="898525" indent="-158750">
              <a:buFont typeface="Arial" charset="0"/>
              <a:buChar char="•"/>
              <a:tabLst/>
              <a:defRPr b="0" i="0">
                <a:solidFill>
                  <a:srgbClr val="343433"/>
                </a:solidFill>
                <a:latin typeface="+mn-lt"/>
                <a:ea typeface="Madras Light" charset="0"/>
                <a:cs typeface="Madras Light" charset="0"/>
              </a:defRPr>
            </a:lvl3pPr>
            <a:lvl4pPr marL="1123950" indent="-158750">
              <a:buFont typeface="Arial" charset="0"/>
              <a:buChar char="•"/>
              <a:tabLst/>
              <a:defRPr b="0" i="0">
                <a:solidFill>
                  <a:srgbClr val="343433"/>
                </a:solidFill>
                <a:latin typeface="+mn-lt"/>
                <a:ea typeface="Madras Light" charset="0"/>
                <a:cs typeface="Madras Light" charset="0"/>
              </a:defRPr>
            </a:lvl4pPr>
            <a:lvl5pPr marL="1335088" indent="-158750">
              <a:buFont typeface="Arial" charset="0"/>
              <a:buChar char="•"/>
              <a:tabLst/>
              <a:defRPr b="0" i="0">
                <a:solidFill>
                  <a:srgbClr val="343433"/>
                </a:solidFill>
                <a:latin typeface="+mn-lt"/>
                <a:ea typeface="Madras Light" charset="0"/>
                <a:cs typeface="Madras Light"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Slide Number Placeholder 12"/>
          <p:cNvSpPr>
            <a:spLocks noGrp="1"/>
          </p:cNvSpPr>
          <p:nvPr>
            <p:ph type="sldNum" sz="quarter" idx="4"/>
          </p:nvPr>
        </p:nvSpPr>
        <p:spPr>
          <a:xfrm>
            <a:off x="150811" y="6492875"/>
            <a:ext cx="524155" cy="365125"/>
          </a:xfrm>
          <a:prstGeom prst="rect">
            <a:avLst/>
          </a:prstGeom>
        </p:spPr>
        <p:txBody>
          <a:bodyPr vert="horz" lIns="91440" tIns="45720" rIns="91440" bIns="45720" rtlCol="0" anchor="ctr"/>
          <a:lstStyle>
            <a:lvl1pPr algn="r">
              <a:defRPr sz="1100" b="1" i="0" spc="300" baseline="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fld id="{9431C251-70A2-994C-AB1D-7F6F3DF62B6A}" type="slidenum">
              <a:rPr lang="en-GB" smtClean="0"/>
              <a:pPr/>
              <a:t>‹#›</a:t>
            </a:fld>
            <a:endParaRPr lang="en-GB"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7949" y="260161"/>
            <a:ext cx="10164693" cy="1385818"/>
          </a:xfrm>
        </p:spPr>
        <p:txBody>
          <a:bodyPr/>
          <a:lstStyle>
            <a:lvl1pPr>
              <a:defRPr>
                <a:solidFill>
                  <a:srgbClr val="343433"/>
                </a:solidFill>
              </a:defRPr>
            </a:lvl1pPr>
          </a:lstStyle>
          <a:p>
            <a:r>
              <a:rPr lang="en-GB" noProof="0"/>
              <a:t>Click to edit Master title style</a:t>
            </a:r>
            <a:endParaRPr lang="en-GB" noProof="0" dirty="0"/>
          </a:p>
        </p:txBody>
      </p:sp>
      <p:sp>
        <p:nvSpPr>
          <p:cNvPr id="5" name="Text Placeholder 4"/>
          <p:cNvSpPr>
            <a:spLocks noGrp="1"/>
          </p:cNvSpPr>
          <p:nvPr>
            <p:ph type="body" sz="quarter" idx="11"/>
          </p:nvPr>
        </p:nvSpPr>
        <p:spPr>
          <a:xfrm>
            <a:off x="1377949" y="1854200"/>
            <a:ext cx="10164693" cy="4127500"/>
          </a:xfrm>
        </p:spPr>
        <p:txBody>
          <a:bodyPr/>
          <a:lstStyle>
            <a:lvl1pPr marL="342900" indent="-342900">
              <a:buFont typeface="Arial" charset="0"/>
              <a:buChar char="•"/>
              <a:defRPr b="0" i="0">
                <a:solidFill>
                  <a:srgbClr val="343433"/>
                </a:solidFill>
                <a:latin typeface="+mn-lt"/>
                <a:ea typeface="Madras Light" charset="0"/>
                <a:cs typeface="Madras Light" charset="0"/>
              </a:defRPr>
            </a:lvl1pPr>
            <a:lvl2pPr marL="635000" indent="-277813">
              <a:buFont typeface="Arial" charset="0"/>
              <a:buChar char="•"/>
              <a:tabLst/>
              <a:defRPr b="0" i="0">
                <a:solidFill>
                  <a:srgbClr val="343433"/>
                </a:solidFill>
                <a:latin typeface="+mn-lt"/>
                <a:ea typeface="Madras Light" charset="0"/>
                <a:cs typeface="Madras Light" charset="0"/>
              </a:defRPr>
            </a:lvl2pPr>
            <a:lvl3pPr marL="898525" indent="-158750">
              <a:buFont typeface="Arial" charset="0"/>
              <a:buChar char="•"/>
              <a:tabLst/>
              <a:defRPr b="0" i="0">
                <a:solidFill>
                  <a:srgbClr val="343433"/>
                </a:solidFill>
                <a:latin typeface="+mn-lt"/>
                <a:ea typeface="Madras Light" charset="0"/>
                <a:cs typeface="Madras Light" charset="0"/>
              </a:defRPr>
            </a:lvl3pPr>
            <a:lvl4pPr marL="1123950" indent="-158750">
              <a:buFont typeface="Arial" charset="0"/>
              <a:buChar char="•"/>
              <a:tabLst/>
              <a:defRPr b="0" i="0">
                <a:solidFill>
                  <a:srgbClr val="343433"/>
                </a:solidFill>
                <a:latin typeface="+mn-lt"/>
                <a:ea typeface="Madras Light" charset="0"/>
                <a:cs typeface="Madras Light" charset="0"/>
              </a:defRPr>
            </a:lvl4pPr>
            <a:lvl5pPr marL="1335088" indent="-158750">
              <a:buFont typeface="Arial" charset="0"/>
              <a:buChar char="•"/>
              <a:tabLst/>
              <a:defRPr b="0" i="0">
                <a:solidFill>
                  <a:srgbClr val="343433"/>
                </a:solidFill>
                <a:latin typeface="+mn-lt"/>
                <a:ea typeface="Madras Light" charset="0"/>
                <a:cs typeface="Madras Light"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Picture Placeholder 11"/>
          <p:cNvSpPr>
            <a:spLocks noGrp="1"/>
          </p:cNvSpPr>
          <p:nvPr>
            <p:ph type="pic" sz="quarter" idx="12" hasCustomPrompt="1"/>
          </p:nvPr>
        </p:nvSpPr>
        <p:spPr>
          <a:xfrm>
            <a:off x="10811435" y="561235"/>
            <a:ext cx="1167439" cy="787104"/>
          </a:xfrm>
        </p:spPr>
        <p:txBody>
          <a:bodyPr>
            <a:normAutofit/>
          </a:bodyPr>
          <a:lstStyle>
            <a:lvl1pPr>
              <a:defRPr sz="1600" baseline="0"/>
            </a:lvl1pPr>
          </a:lstStyle>
          <a:p>
            <a:r>
              <a:rPr lang="en-GB" dirty="0"/>
              <a:t>Partner logo goes here</a:t>
            </a:r>
          </a:p>
        </p:txBody>
      </p:sp>
      <p:sp>
        <p:nvSpPr>
          <p:cNvPr id="7" name="Slide Number Placeholder 12"/>
          <p:cNvSpPr>
            <a:spLocks noGrp="1"/>
          </p:cNvSpPr>
          <p:nvPr>
            <p:ph type="sldNum" sz="quarter" idx="4"/>
          </p:nvPr>
        </p:nvSpPr>
        <p:spPr>
          <a:xfrm>
            <a:off x="89540" y="6445935"/>
            <a:ext cx="524155" cy="365125"/>
          </a:xfrm>
          <a:prstGeom prst="rect">
            <a:avLst/>
          </a:prstGeom>
        </p:spPr>
        <p:txBody>
          <a:bodyPr vert="horz" lIns="91440" tIns="45720" rIns="91440" bIns="45720" rtlCol="0" anchor="ctr"/>
          <a:lstStyle>
            <a:lvl1pPr algn="ctr">
              <a:defRPr sz="1100" b="1" i="0" spc="300" baseline="0">
                <a:solidFill>
                  <a:schemeClr val="bg1"/>
                </a:solidFill>
                <a:latin typeface="+mn-lt"/>
                <a:ea typeface="Madras Bold" charset="0"/>
                <a:cs typeface="Madras Bold" charset="0"/>
              </a:defRPr>
            </a:lvl1pPr>
          </a:lstStyle>
          <a:p>
            <a:fld id="{9431C251-70A2-994C-AB1D-7F6F3DF62B6A}" type="slidenum">
              <a:rPr lang="en-GB" smtClean="0"/>
              <a:pPr/>
              <a:t>‹#›</a:t>
            </a:fld>
            <a:endParaRPr lang="en-GB"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7950" y="260161"/>
            <a:ext cx="10132731" cy="1389252"/>
          </a:xfrm>
        </p:spPr>
        <p:txBody>
          <a:bodyPr anchor="ctr"/>
          <a:lstStyle/>
          <a:p>
            <a:r>
              <a:rPr lang="en-GB" noProof="0"/>
              <a:t>Click to edit Master title style</a:t>
            </a:r>
            <a:endParaRPr lang="en-GB" noProof="0" dirty="0"/>
          </a:p>
        </p:txBody>
      </p:sp>
      <p:sp>
        <p:nvSpPr>
          <p:cNvPr id="5" name="Text Placeholder 4"/>
          <p:cNvSpPr>
            <a:spLocks noGrp="1"/>
          </p:cNvSpPr>
          <p:nvPr>
            <p:ph type="body" sz="quarter" idx="11"/>
          </p:nvPr>
        </p:nvSpPr>
        <p:spPr>
          <a:xfrm>
            <a:off x="1377950" y="2093913"/>
            <a:ext cx="4589463" cy="38862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7" name="Text Placeholder 6"/>
          <p:cNvSpPr>
            <a:spLocks noGrp="1"/>
          </p:cNvSpPr>
          <p:nvPr>
            <p:ph type="body" sz="quarter" idx="12"/>
          </p:nvPr>
        </p:nvSpPr>
        <p:spPr>
          <a:xfrm>
            <a:off x="6224588" y="2093913"/>
            <a:ext cx="4595812" cy="38862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Slide Number Placeholder 12"/>
          <p:cNvSpPr>
            <a:spLocks noGrp="1"/>
          </p:cNvSpPr>
          <p:nvPr>
            <p:ph type="sldNum" sz="quarter" idx="4"/>
          </p:nvPr>
        </p:nvSpPr>
        <p:spPr>
          <a:xfrm>
            <a:off x="111564" y="6487210"/>
            <a:ext cx="524155" cy="365125"/>
          </a:xfrm>
          <a:prstGeom prst="rect">
            <a:avLst/>
          </a:prstGeom>
        </p:spPr>
        <p:txBody>
          <a:bodyPr vert="horz" lIns="91440" tIns="45720" rIns="91440" bIns="45720" rtlCol="0" anchor="ctr"/>
          <a:lstStyle>
            <a:lvl1pPr algn="r">
              <a:defRPr sz="1100" b="0" i="0" spc="300" baseline="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fld id="{9431C251-70A2-994C-AB1D-7F6F3DF62B6A}" type="slidenum">
              <a:rPr lang="en-GB" smtClean="0"/>
              <a:pPr/>
              <a:t>‹#›</a:t>
            </a:fld>
            <a:endParaRPr lang="en-GB" dirty="0"/>
          </a:p>
        </p:txBody>
      </p:sp>
    </p:spTree>
    <p:extLst>
      <p:ext uri="{BB962C8B-B14F-4D97-AF65-F5344CB8AC3E}">
        <p14:creationId xmlns:p14="http://schemas.microsoft.com/office/powerpoint/2010/main" val="1561946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7378" y="260161"/>
            <a:ext cx="10133303" cy="1389252"/>
          </a:xfrm>
        </p:spPr>
        <p:txBody>
          <a:bodyPr anchor="ctr"/>
          <a:lstStyle/>
          <a:p>
            <a:r>
              <a:rPr lang="en-GB" noProof="0"/>
              <a:t>Click to edit Master title style</a:t>
            </a:r>
            <a:endParaRPr lang="en-GB" noProof="0" dirty="0"/>
          </a:p>
        </p:txBody>
      </p:sp>
      <p:sp>
        <p:nvSpPr>
          <p:cNvPr id="7" name="Text Placeholder 6"/>
          <p:cNvSpPr>
            <a:spLocks noGrp="1"/>
          </p:cNvSpPr>
          <p:nvPr>
            <p:ph type="body" sz="quarter" idx="12"/>
          </p:nvPr>
        </p:nvSpPr>
        <p:spPr>
          <a:xfrm>
            <a:off x="5402179" y="2093913"/>
            <a:ext cx="5418221" cy="38862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Picture Placeholder 5"/>
          <p:cNvSpPr>
            <a:spLocks noGrp="1"/>
          </p:cNvSpPr>
          <p:nvPr>
            <p:ph type="pic" sz="quarter" idx="11"/>
          </p:nvPr>
        </p:nvSpPr>
        <p:spPr>
          <a:xfrm>
            <a:off x="1377378" y="2093913"/>
            <a:ext cx="3491964" cy="3909450"/>
          </a:xfrm>
          <a:custGeom>
            <a:avLst/>
            <a:gdLst>
              <a:gd name="connsiteX0" fmla="*/ 1282535 w 2504812"/>
              <a:gd name="connsiteY0" fmla="*/ 1150 h 2804278"/>
              <a:gd name="connsiteX1" fmla="*/ 1402238 w 2504812"/>
              <a:gd name="connsiteY1" fmla="*/ 48544 h 2804278"/>
              <a:gd name="connsiteX2" fmla="*/ 2351581 w 2504812"/>
              <a:gd name="connsiteY2" fmla="*/ 591862 h 2804278"/>
              <a:gd name="connsiteX3" fmla="*/ 2504812 w 2504812"/>
              <a:gd name="connsiteY3" fmla="*/ 885938 h 2804278"/>
              <a:gd name="connsiteX4" fmla="*/ 2490517 w 2504812"/>
              <a:gd name="connsiteY4" fmla="*/ 1988546 h 2804278"/>
              <a:gd name="connsiteX5" fmla="*/ 2352264 w 2504812"/>
              <a:gd name="connsiteY5" fmla="*/ 2212734 h 2804278"/>
              <a:gd name="connsiteX6" fmla="*/ 1398130 w 2504812"/>
              <a:gd name="connsiteY6" fmla="*/ 2760978 h 2804278"/>
              <a:gd name="connsiteX7" fmla="*/ 1107143 w 2504812"/>
              <a:gd name="connsiteY7" fmla="*/ 2759599 h 2804278"/>
              <a:gd name="connsiteX8" fmla="*/ 184752 w 2504812"/>
              <a:gd name="connsiteY8" fmla="*/ 2223977 h 2804278"/>
              <a:gd name="connsiteX9" fmla="*/ 5088 w 2504812"/>
              <a:gd name="connsiteY9" fmla="*/ 1978137 h 2804278"/>
              <a:gd name="connsiteX10" fmla="*/ 648 w 2504812"/>
              <a:gd name="connsiteY10" fmla="*/ 838058 h 2804278"/>
              <a:gd name="connsiteX11" fmla="*/ 165581 w 2504812"/>
              <a:gd name="connsiteY11" fmla="*/ 584893 h 2804278"/>
              <a:gd name="connsiteX12" fmla="*/ 1104321 w 2504812"/>
              <a:gd name="connsiteY12" fmla="*/ 41520 h 2804278"/>
              <a:gd name="connsiteX13" fmla="*/ 1282535 w 2504812"/>
              <a:gd name="connsiteY13" fmla="*/ 1150 h 280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812" h="2804278">
                <a:moveTo>
                  <a:pt x="1282535" y="1150"/>
                </a:moveTo>
                <a:cubicBezTo>
                  <a:pt x="1326094" y="5977"/>
                  <a:pt x="1359901" y="25432"/>
                  <a:pt x="1402238" y="48544"/>
                </a:cubicBezTo>
                <a:lnTo>
                  <a:pt x="2351581" y="591862"/>
                </a:lnTo>
                <a:cubicBezTo>
                  <a:pt x="2436790" y="670386"/>
                  <a:pt x="2482989" y="651389"/>
                  <a:pt x="2504812" y="885938"/>
                </a:cubicBezTo>
                <a:cubicBezTo>
                  <a:pt x="2501673" y="1290855"/>
                  <a:pt x="2493656" y="1583630"/>
                  <a:pt x="2490517" y="1988546"/>
                </a:cubicBezTo>
                <a:cubicBezTo>
                  <a:pt x="2488317" y="2136412"/>
                  <a:pt x="2451982" y="2133127"/>
                  <a:pt x="2352264" y="2212734"/>
                </a:cubicBezTo>
                <a:lnTo>
                  <a:pt x="1398130" y="2760978"/>
                </a:lnTo>
                <a:cubicBezTo>
                  <a:pt x="1247500" y="2823904"/>
                  <a:pt x="1248022" y="2813693"/>
                  <a:pt x="1107143" y="2759599"/>
                </a:cubicBezTo>
                <a:lnTo>
                  <a:pt x="184752" y="2223977"/>
                </a:lnTo>
                <a:cubicBezTo>
                  <a:pt x="41976" y="2151783"/>
                  <a:pt x="35720" y="2118593"/>
                  <a:pt x="5088" y="1978137"/>
                </a:cubicBezTo>
                <a:cubicBezTo>
                  <a:pt x="8484" y="1611112"/>
                  <a:pt x="-2748" y="1205083"/>
                  <a:pt x="648" y="838058"/>
                </a:cubicBezTo>
                <a:cubicBezTo>
                  <a:pt x="21495" y="685409"/>
                  <a:pt x="42340" y="683910"/>
                  <a:pt x="165581" y="584893"/>
                </a:cubicBezTo>
                <a:lnTo>
                  <a:pt x="1104321" y="41520"/>
                </a:lnTo>
                <a:cubicBezTo>
                  <a:pt x="1185665" y="6122"/>
                  <a:pt x="1238976" y="-3677"/>
                  <a:pt x="1282535" y="1150"/>
                </a:cubicBezTo>
                <a:close/>
              </a:path>
            </a:pathLst>
          </a:custGeom>
        </p:spPr>
        <p:txBody>
          <a:bodyPr wrap="square">
            <a:noAutofit/>
          </a:bodyPr>
          <a:lstStyle/>
          <a:p>
            <a:r>
              <a:rPr lang="en-GB"/>
              <a:t>Click icon to add picture</a:t>
            </a:r>
          </a:p>
        </p:txBody>
      </p:sp>
      <p:sp>
        <p:nvSpPr>
          <p:cNvPr id="5" name="Slide Number Placeholder 12"/>
          <p:cNvSpPr>
            <a:spLocks noGrp="1"/>
          </p:cNvSpPr>
          <p:nvPr>
            <p:ph type="sldNum" sz="quarter" idx="4"/>
          </p:nvPr>
        </p:nvSpPr>
        <p:spPr>
          <a:xfrm>
            <a:off x="112690" y="6492875"/>
            <a:ext cx="524155" cy="365125"/>
          </a:xfrm>
          <a:prstGeom prst="rect">
            <a:avLst/>
          </a:prstGeom>
        </p:spPr>
        <p:txBody>
          <a:bodyPr vert="horz" lIns="91440" tIns="45720" rIns="91440" bIns="45720" rtlCol="0" anchor="ctr"/>
          <a:lstStyle>
            <a:lvl1pPr algn="r">
              <a:defRPr sz="1100" b="0" i="0" spc="300" baseline="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fld id="{9431C251-70A2-994C-AB1D-7F6F3DF62B6A}" type="slidenum">
              <a:rPr lang="en-GB" smtClean="0"/>
              <a:pPr/>
              <a:t>‹#›</a:t>
            </a:fld>
            <a:endParaRPr lang="en-GB"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7378" y="260161"/>
            <a:ext cx="10133303" cy="1389252"/>
          </a:xfrm>
        </p:spPr>
        <p:txBody>
          <a:bodyPr/>
          <a:lstStyle/>
          <a:p>
            <a:r>
              <a:rPr lang="en-GB" noProof="0"/>
              <a:t>Click to edit Master title style</a:t>
            </a:r>
            <a:endParaRPr lang="en-GB" noProof="0" dirty="0"/>
          </a:p>
        </p:txBody>
      </p:sp>
      <p:sp>
        <p:nvSpPr>
          <p:cNvPr id="7" name="Text Placeholder 6"/>
          <p:cNvSpPr>
            <a:spLocks noGrp="1"/>
          </p:cNvSpPr>
          <p:nvPr>
            <p:ph type="body" sz="quarter" idx="12"/>
          </p:nvPr>
        </p:nvSpPr>
        <p:spPr>
          <a:xfrm>
            <a:off x="1377378" y="2093913"/>
            <a:ext cx="5384369" cy="38862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Picture Placeholder 5"/>
          <p:cNvSpPr>
            <a:spLocks noGrp="1"/>
          </p:cNvSpPr>
          <p:nvPr>
            <p:ph type="pic" sz="quarter" idx="11"/>
          </p:nvPr>
        </p:nvSpPr>
        <p:spPr>
          <a:xfrm>
            <a:off x="7328436" y="2093913"/>
            <a:ext cx="3491964" cy="3909450"/>
          </a:xfrm>
          <a:custGeom>
            <a:avLst/>
            <a:gdLst>
              <a:gd name="connsiteX0" fmla="*/ 1282535 w 2504812"/>
              <a:gd name="connsiteY0" fmla="*/ 1150 h 2804278"/>
              <a:gd name="connsiteX1" fmla="*/ 1402238 w 2504812"/>
              <a:gd name="connsiteY1" fmla="*/ 48544 h 2804278"/>
              <a:gd name="connsiteX2" fmla="*/ 2351581 w 2504812"/>
              <a:gd name="connsiteY2" fmla="*/ 591862 h 2804278"/>
              <a:gd name="connsiteX3" fmla="*/ 2504812 w 2504812"/>
              <a:gd name="connsiteY3" fmla="*/ 885938 h 2804278"/>
              <a:gd name="connsiteX4" fmla="*/ 2490517 w 2504812"/>
              <a:gd name="connsiteY4" fmla="*/ 1988546 h 2804278"/>
              <a:gd name="connsiteX5" fmla="*/ 2352264 w 2504812"/>
              <a:gd name="connsiteY5" fmla="*/ 2212734 h 2804278"/>
              <a:gd name="connsiteX6" fmla="*/ 1398130 w 2504812"/>
              <a:gd name="connsiteY6" fmla="*/ 2760978 h 2804278"/>
              <a:gd name="connsiteX7" fmla="*/ 1107143 w 2504812"/>
              <a:gd name="connsiteY7" fmla="*/ 2759599 h 2804278"/>
              <a:gd name="connsiteX8" fmla="*/ 184752 w 2504812"/>
              <a:gd name="connsiteY8" fmla="*/ 2223977 h 2804278"/>
              <a:gd name="connsiteX9" fmla="*/ 5088 w 2504812"/>
              <a:gd name="connsiteY9" fmla="*/ 1978137 h 2804278"/>
              <a:gd name="connsiteX10" fmla="*/ 648 w 2504812"/>
              <a:gd name="connsiteY10" fmla="*/ 838058 h 2804278"/>
              <a:gd name="connsiteX11" fmla="*/ 165581 w 2504812"/>
              <a:gd name="connsiteY11" fmla="*/ 584893 h 2804278"/>
              <a:gd name="connsiteX12" fmla="*/ 1104321 w 2504812"/>
              <a:gd name="connsiteY12" fmla="*/ 41520 h 2804278"/>
              <a:gd name="connsiteX13" fmla="*/ 1282535 w 2504812"/>
              <a:gd name="connsiteY13" fmla="*/ 1150 h 280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812" h="2804278">
                <a:moveTo>
                  <a:pt x="1282535" y="1150"/>
                </a:moveTo>
                <a:cubicBezTo>
                  <a:pt x="1326094" y="5977"/>
                  <a:pt x="1359901" y="25432"/>
                  <a:pt x="1402238" y="48544"/>
                </a:cubicBezTo>
                <a:lnTo>
                  <a:pt x="2351581" y="591862"/>
                </a:lnTo>
                <a:cubicBezTo>
                  <a:pt x="2436790" y="670386"/>
                  <a:pt x="2482989" y="651389"/>
                  <a:pt x="2504812" y="885938"/>
                </a:cubicBezTo>
                <a:cubicBezTo>
                  <a:pt x="2501673" y="1290855"/>
                  <a:pt x="2493656" y="1583630"/>
                  <a:pt x="2490517" y="1988546"/>
                </a:cubicBezTo>
                <a:cubicBezTo>
                  <a:pt x="2488317" y="2136412"/>
                  <a:pt x="2451982" y="2133127"/>
                  <a:pt x="2352264" y="2212734"/>
                </a:cubicBezTo>
                <a:lnTo>
                  <a:pt x="1398130" y="2760978"/>
                </a:lnTo>
                <a:cubicBezTo>
                  <a:pt x="1247500" y="2823904"/>
                  <a:pt x="1248022" y="2813693"/>
                  <a:pt x="1107143" y="2759599"/>
                </a:cubicBezTo>
                <a:lnTo>
                  <a:pt x="184752" y="2223977"/>
                </a:lnTo>
                <a:cubicBezTo>
                  <a:pt x="41976" y="2151783"/>
                  <a:pt x="35720" y="2118593"/>
                  <a:pt x="5088" y="1978137"/>
                </a:cubicBezTo>
                <a:cubicBezTo>
                  <a:pt x="8484" y="1611112"/>
                  <a:pt x="-2748" y="1205083"/>
                  <a:pt x="648" y="838058"/>
                </a:cubicBezTo>
                <a:cubicBezTo>
                  <a:pt x="21495" y="685409"/>
                  <a:pt x="42340" y="683910"/>
                  <a:pt x="165581" y="584893"/>
                </a:cubicBezTo>
                <a:lnTo>
                  <a:pt x="1104321" y="41520"/>
                </a:lnTo>
                <a:cubicBezTo>
                  <a:pt x="1185665" y="6122"/>
                  <a:pt x="1238976" y="-3677"/>
                  <a:pt x="1282535" y="1150"/>
                </a:cubicBezTo>
                <a:close/>
              </a:path>
            </a:pathLst>
          </a:custGeom>
        </p:spPr>
        <p:txBody>
          <a:bodyPr wrap="square">
            <a:noAutofit/>
          </a:bodyPr>
          <a:lstStyle/>
          <a:p>
            <a:r>
              <a:rPr lang="en-GB"/>
              <a:t>Click icon to add picture</a:t>
            </a:r>
          </a:p>
        </p:txBody>
      </p:sp>
      <p:sp>
        <p:nvSpPr>
          <p:cNvPr id="5" name="Slide Number Placeholder 12"/>
          <p:cNvSpPr>
            <a:spLocks noGrp="1"/>
          </p:cNvSpPr>
          <p:nvPr>
            <p:ph type="sldNum" sz="quarter" idx="4"/>
          </p:nvPr>
        </p:nvSpPr>
        <p:spPr>
          <a:xfrm>
            <a:off x="112689" y="6492875"/>
            <a:ext cx="524155" cy="365125"/>
          </a:xfrm>
          <a:prstGeom prst="rect">
            <a:avLst/>
          </a:prstGeom>
        </p:spPr>
        <p:txBody>
          <a:bodyPr vert="horz" lIns="91440" tIns="45720" rIns="91440" bIns="45720" rtlCol="0" anchor="ctr"/>
          <a:lstStyle>
            <a:lvl1pPr algn="r">
              <a:defRPr sz="1100" b="0" i="0" spc="300" baseline="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fld id="{9431C251-70A2-994C-AB1D-7F6F3DF62B6A}"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theme" Target="../theme/theme10.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image" Target="../media/image2.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8.jpg"/><Relationship Id="rId5" Type="http://schemas.openxmlformats.org/officeDocument/2006/relationships/theme" Target="../theme/theme5.xml"/><Relationship Id="rId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9.png"/><Relationship Id="rId5" Type="http://schemas.openxmlformats.org/officeDocument/2006/relationships/slideLayout" Target="../slideLayouts/slideLayout76.xml"/><Relationship Id="rId10" Type="http://schemas.openxmlformats.org/officeDocument/2006/relationships/theme" Target="../theme/theme6.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image" Target="../media/image11.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8.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9.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982" name="Rectangle 14"/>
          <p:cNvSpPr>
            <a:spLocks noGrp="1" noChangeArrowheads="1"/>
          </p:cNvSpPr>
          <p:nvPr>
            <p:ph type="sldNum" sz="quarter" idx="4"/>
          </p:nvPr>
        </p:nvSpPr>
        <p:spPr bwMode="auto">
          <a:xfrm>
            <a:off x="10994785" y="6381328"/>
            <a:ext cx="670167"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lvl1pPr algn="r">
              <a:defRPr sz="1200">
                <a:solidFill>
                  <a:srgbClr val="898989"/>
                </a:solidFill>
              </a:defRPr>
            </a:lvl1pPr>
          </a:lstStyle>
          <a:p>
            <a:fld id="{9C2418F7-944E-49AC-9761-3B0C02D48677}" type="slidenum">
              <a:rPr lang="en-GB" altLang="en-US" smtClean="0"/>
              <a:pPr/>
              <a:t>‹#›</a:t>
            </a:fld>
            <a:endParaRPr lang="en-GB" altLang="en-US" dirty="0"/>
          </a:p>
        </p:txBody>
      </p:sp>
    </p:spTree>
    <p:extLst>
      <p:ext uri="{BB962C8B-B14F-4D97-AF65-F5344CB8AC3E}">
        <p14:creationId xmlns:p14="http://schemas.microsoft.com/office/powerpoint/2010/main" val="3336978039"/>
      </p:ext>
    </p:extLst>
  </p:cSld>
  <p:clrMap bg1="lt1" tx1="dk1" bg2="lt2" tx2="dk2" accent1="accent1" accent2="accent2" accent3="accent3" accent4="accent4" accent5="accent5" accent6="accent6" hlink="hlink" folHlink="folHlink"/>
  <p:sldLayoutIdLst>
    <p:sldLayoutId id="2147484969" r:id="rId1"/>
    <p:sldLayoutId id="2147484946" r:id="rId2"/>
    <p:sldLayoutId id="2147484947" r:id="rId3"/>
    <p:sldLayoutId id="2147484948" r:id="rId4"/>
    <p:sldLayoutId id="2147484949" r:id="rId5"/>
    <p:sldLayoutId id="2147484964" r:id="rId6"/>
    <p:sldLayoutId id="2147484965" r:id="rId7"/>
    <p:sldLayoutId id="2147484966" r:id="rId8"/>
    <p:sldLayoutId id="2147484967" r:id="rId9"/>
  </p:sldLayoutIdLst>
  <p:hf hdr="0"/>
  <p:txStyles>
    <p:titleStyle>
      <a:lvl1pPr marL="0" indent="0" algn="l" rtl="0" eaLnBrk="1" fontAlgn="base" hangingPunct="1">
        <a:lnSpc>
          <a:spcPct val="100000"/>
        </a:lnSpc>
        <a:spcBef>
          <a:spcPct val="0"/>
        </a:spcBef>
        <a:spcAft>
          <a:spcPct val="0"/>
        </a:spcAft>
        <a:buClr>
          <a:schemeClr val="accent1"/>
        </a:buClr>
        <a:buNone/>
        <a:defRPr sz="2800" b="0">
          <a:solidFill>
            <a:schemeClr val="accent1"/>
          </a:solidFill>
          <a:latin typeface="+mj-lt"/>
          <a:ea typeface="+mj-ea"/>
          <a:cs typeface="+mj-cs"/>
        </a:defRPr>
      </a:lvl1pPr>
      <a:lvl2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2pPr>
      <a:lvl3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3pPr>
      <a:lvl4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4pPr>
      <a:lvl5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5pPr>
      <a:lvl6pPr marL="9525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6pPr>
      <a:lvl7pPr marL="14097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7pPr>
      <a:lvl8pPr marL="18669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8pPr>
      <a:lvl9pPr marL="23241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9pPr>
    </p:titleStyle>
    <p:bodyStyle>
      <a:lvl1pPr marL="0" indent="0" algn="l" rtl="0" eaLnBrk="1" fontAlgn="base" hangingPunct="1">
        <a:lnSpc>
          <a:spcPct val="100000"/>
        </a:lnSpc>
        <a:spcBef>
          <a:spcPts val="1200"/>
        </a:spcBef>
        <a:spcAft>
          <a:spcPts val="0"/>
        </a:spcAft>
        <a:defRPr sz="2000" b="0">
          <a:solidFill>
            <a:schemeClr val="accent1"/>
          </a:solidFill>
          <a:latin typeface="+mn-lt"/>
          <a:ea typeface="+mn-ea"/>
          <a:cs typeface="+mn-cs"/>
        </a:defRPr>
      </a:lvl1pPr>
      <a:lvl2pPr marL="1588" indent="-1588" algn="l" rtl="0" eaLnBrk="1" fontAlgn="base" hangingPunct="1">
        <a:lnSpc>
          <a:spcPct val="100000"/>
        </a:lnSpc>
        <a:spcBef>
          <a:spcPts val="600"/>
        </a:spcBef>
        <a:spcAft>
          <a:spcPts val="0"/>
        </a:spcAft>
        <a:buClr>
          <a:schemeClr val="tx2"/>
        </a:buClr>
        <a:defRPr sz="1400" b="0">
          <a:solidFill>
            <a:srgbClr val="000000"/>
          </a:solidFill>
          <a:latin typeface="+mn-lt"/>
          <a:ea typeface="Arial" charset="0"/>
          <a:cs typeface="+mn-cs"/>
        </a:defRPr>
      </a:lvl2pPr>
      <a:lvl3pPr marL="230188" indent="-230188" algn="l" rtl="0" eaLnBrk="1" fontAlgn="base" hangingPunct="1">
        <a:lnSpc>
          <a:spcPct val="100000"/>
        </a:lnSpc>
        <a:spcBef>
          <a:spcPts val="600"/>
        </a:spcBef>
        <a:spcAft>
          <a:spcPts val="0"/>
        </a:spcAft>
        <a:buClrTx/>
        <a:buFont typeface="Arial" panose="020B0604020202020204" pitchFamily="34" charset="0"/>
        <a:buChar char="•"/>
        <a:defRPr sz="1400">
          <a:solidFill>
            <a:srgbClr val="000000"/>
          </a:solidFill>
          <a:latin typeface="+mn-lt"/>
          <a:ea typeface="Arial" charset="0"/>
          <a:cs typeface="+mn-cs"/>
        </a:defRPr>
      </a:lvl3pPr>
      <a:lvl4pPr marL="230188" indent="0" algn="l" rtl="0" eaLnBrk="1" fontAlgn="base" hangingPunct="1">
        <a:lnSpc>
          <a:spcPct val="100000"/>
        </a:lnSpc>
        <a:spcBef>
          <a:spcPts val="600"/>
        </a:spcBef>
        <a:spcAft>
          <a:spcPts val="0"/>
        </a:spcAft>
        <a:buClr>
          <a:srgbClr val="000000"/>
        </a:buClr>
        <a:buSzPct val="55000"/>
        <a:buFont typeface="Webdings" pitchFamily="18" charset="2"/>
        <a:buNone/>
        <a:tabLst>
          <a:tab pos="541338" algn="l"/>
        </a:tabLst>
        <a:defRPr sz="1400">
          <a:solidFill>
            <a:srgbClr val="000000"/>
          </a:solidFill>
          <a:latin typeface="+mn-lt"/>
          <a:ea typeface="Arial" charset="0"/>
          <a:cs typeface="+mn-cs"/>
        </a:defRPr>
      </a:lvl4pPr>
      <a:lvl5pPr marL="228600" indent="-228600" algn="l" rtl="0" eaLnBrk="1" fontAlgn="base" hangingPunct="1">
        <a:lnSpc>
          <a:spcPct val="100000"/>
        </a:lnSpc>
        <a:spcBef>
          <a:spcPts val="600"/>
        </a:spcBef>
        <a:spcAft>
          <a:spcPts val="0"/>
        </a:spcAft>
        <a:buClrTx/>
        <a:buFont typeface="+mj-lt"/>
        <a:buAutoNum type="arabicPeriod"/>
        <a:defRPr sz="1400">
          <a:solidFill>
            <a:srgbClr val="000000"/>
          </a:solidFill>
          <a:latin typeface="+mn-lt"/>
          <a:ea typeface="Arial" charset="0"/>
          <a:cs typeface="+mn-cs"/>
        </a:defRPr>
      </a:lvl5pPr>
      <a:lvl6pPr marL="8429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6pPr>
      <a:lvl7pPr marL="13001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7pPr>
      <a:lvl8pPr marL="17573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8pPr>
      <a:lvl9pPr marL="22145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32">
          <p15:clr>
            <a:srgbClr val="F26B43"/>
          </p15:clr>
        </p15:guide>
        <p15:guide id="4" pos="7348">
          <p15:clr>
            <a:srgbClr val="F26B43"/>
          </p15:clr>
        </p15:guide>
        <p15:guide id="5" orient="horz" pos="845">
          <p15:clr>
            <a:srgbClr val="F26B43"/>
          </p15:clr>
        </p15:guide>
        <p15:guide id="6" orient="horz" pos="4065">
          <p15:clr>
            <a:srgbClr val="F26B43"/>
          </p15:clr>
        </p15:guide>
        <p15:guide id="7" pos="7501">
          <p15:clr>
            <a:srgbClr val="F26B43"/>
          </p15:clr>
        </p15:guide>
        <p15:guide id="8" pos="179">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89C765"/>
          </a:solidFill>
        </p:spPr>
        <p:txBody>
          <a:bodyPr wrap="square" lIns="0" tIns="0" rIns="0" bIns="0" rtlCol="0"/>
          <a:lstStyle/>
          <a:p>
            <a:endParaRPr sz="1092"/>
          </a:p>
        </p:txBody>
      </p:sp>
      <p:sp>
        <p:nvSpPr>
          <p:cNvPr id="17" name="bg object 17"/>
          <p:cNvSpPr/>
          <p:nvPr/>
        </p:nvSpPr>
        <p:spPr>
          <a:xfrm>
            <a:off x="7785536" y="0"/>
            <a:ext cx="3815488" cy="1367749"/>
          </a:xfrm>
          <a:custGeom>
            <a:avLst/>
            <a:gdLst/>
            <a:ahLst/>
            <a:cxnLst/>
            <a:rect l="l" t="t" r="r" b="b"/>
            <a:pathLst>
              <a:path w="6291580" h="2255520">
                <a:moveTo>
                  <a:pt x="6291326" y="0"/>
                </a:moveTo>
                <a:lnTo>
                  <a:pt x="0" y="0"/>
                </a:lnTo>
                <a:lnTo>
                  <a:pt x="0" y="2255428"/>
                </a:lnTo>
                <a:lnTo>
                  <a:pt x="6291326" y="2255428"/>
                </a:lnTo>
                <a:lnTo>
                  <a:pt x="6291326" y="0"/>
                </a:lnTo>
                <a:close/>
              </a:path>
            </a:pathLst>
          </a:custGeom>
          <a:solidFill>
            <a:srgbClr val="6E808D"/>
          </a:solidFill>
        </p:spPr>
        <p:txBody>
          <a:bodyPr wrap="square" lIns="0" tIns="0" rIns="0" bIns="0" rtlCol="0"/>
          <a:lstStyle/>
          <a:p>
            <a:endParaRPr sz="1092"/>
          </a:p>
        </p:txBody>
      </p:sp>
      <p:sp>
        <p:nvSpPr>
          <p:cNvPr id="18" name="bg object 18"/>
          <p:cNvSpPr/>
          <p:nvPr/>
        </p:nvSpPr>
        <p:spPr>
          <a:xfrm>
            <a:off x="7807507" y="101802"/>
            <a:ext cx="3793537" cy="1154424"/>
          </a:xfrm>
          <a:custGeom>
            <a:avLst/>
            <a:gdLst/>
            <a:ahLst/>
            <a:cxnLst/>
            <a:rect l="l" t="t" r="r" b="b"/>
            <a:pathLst>
              <a:path w="6255384" h="1903730">
                <a:moveTo>
                  <a:pt x="6255081" y="1903423"/>
                </a:moveTo>
                <a:lnTo>
                  <a:pt x="0" y="1903423"/>
                </a:lnTo>
                <a:lnTo>
                  <a:pt x="0" y="0"/>
                </a:lnTo>
                <a:lnTo>
                  <a:pt x="6255081" y="0"/>
                </a:lnTo>
                <a:lnTo>
                  <a:pt x="6255081" y="1903423"/>
                </a:lnTo>
                <a:close/>
              </a:path>
            </a:pathLst>
          </a:custGeom>
          <a:solidFill>
            <a:srgbClr val="758592"/>
          </a:solidFill>
        </p:spPr>
        <p:txBody>
          <a:bodyPr wrap="square" lIns="0" tIns="0" rIns="0" bIns="0" rtlCol="0"/>
          <a:lstStyle/>
          <a:p>
            <a:endParaRPr sz="1092"/>
          </a:p>
        </p:txBody>
      </p:sp>
      <p:sp>
        <p:nvSpPr>
          <p:cNvPr id="19" name="bg object 19"/>
          <p:cNvSpPr/>
          <p:nvPr/>
        </p:nvSpPr>
        <p:spPr>
          <a:xfrm>
            <a:off x="10842096" y="476276"/>
            <a:ext cx="759016" cy="780141"/>
          </a:xfrm>
          <a:custGeom>
            <a:avLst/>
            <a:gdLst/>
            <a:ahLst/>
            <a:cxnLst/>
            <a:rect l="l" t="t" r="r" b="b"/>
            <a:pathLst>
              <a:path w="1251584" h="1286510">
                <a:moveTo>
                  <a:pt x="0" y="1285885"/>
                </a:moveTo>
                <a:lnTo>
                  <a:pt x="874" y="1237666"/>
                </a:lnTo>
                <a:lnTo>
                  <a:pt x="3476" y="1189894"/>
                </a:lnTo>
                <a:lnTo>
                  <a:pt x="7776" y="1142601"/>
                </a:lnTo>
                <a:lnTo>
                  <a:pt x="13742" y="1095819"/>
                </a:lnTo>
                <a:lnTo>
                  <a:pt x="21345" y="1049578"/>
                </a:lnTo>
                <a:lnTo>
                  <a:pt x="30553" y="1003909"/>
                </a:lnTo>
                <a:lnTo>
                  <a:pt x="41336" y="958843"/>
                </a:lnTo>
                <a:lnTo>
                  <a:pt x="53664" y="914412"/>
                </a:lnTo>
                <a:lnTo>
                  <a:pt x="67505" y="870646"/>
                </a:lnTo>
                <a:lnTo>
                  <a:pt x="82829" y="827577"/>
                </a:lnTo>
                <a:lnTo>
                  <a:pt x="99605" y="785236"/>
                </a:lnTo>
                <a:lnTo>
                  <a:pt x="117803" y="743654"/>
                </a:lnTo>
                <a:lnTo>
                  <a:pt x="137393" y="702862"/>
                </a:lnTo>
                <a:lnTo>
                  <a:pt x="158342" y="662891"/>
                </a:lnTo>
                <a:lnTo>
                  <a:pt x="180622" y="623771"/>
                </a:lnTo>
                <a:lnTo>
                  <a:pt x="204201" y="585535"/>
                </a:lnTo>
                <a:lnTo>
                  <a:pt x="229048" y="548213"/>
                </a:lnTo>
                <a:lnTo>
                  <a:pt x="255134" y="511837"/>
                </a:lnTo>
                <a:lnTo>
                  <a:pt x="282426" y="476437"/>
                </a:lnTo>
                <a:lnTo>
                  <a:pt x="310895" y="442044"/>
                </a:lnTo>
                <a:lnTo>
                  <a:pt x="340511" y="408690"/>
                </a:lnTo>
                <a:lnTo>
                  <a:pt x="371241" y="376406"/>
                </a:lnTo>
                <a:lnTo>
                  <a:pt x="403057" y="345223"/>
                </a:lnTo>
                <a:lnTo>
                  <a:pt x="435927" y="315171"/>
                </a:lnTo>
                <a:lnTo>
                  <a:pt x="469820" y="286282"/>
                </a:lnTo>
                <a:lnTo>
                  <a:pt x="504706" y="258588"/>
                </a:lnTo>
                <a:lnTo>
                  <a:pt x="540554" y="232118"/>
                </a:lnTo>
                <a:lnTo>
                  <a:pt x="577334" y="206905"/>
                </a:lnTo>
                <a:lnTo>
                  <a:pt x="615015" y="182978"/>
                </a:lnTo>
                <a:lnTo>
                  <a:pt x="653566" y="160371"/>
                </a:lnTo>
                <a:lnTo>
                  <a:pt x="692957" y="139112"/>
                </a:lnTo>
                <a:lnTo>
                  <a:pt x="733157" y="119234"/>
                </a:lnTo>
                <a:lnTo>
                  <a:pt x="774136" y="100768"/>
                </a:lnTo>
                <a:lnTo>
                  <a:pt x="815862" y="83744"/>
                </a:lnTo>
                <a:lnTo>
                  <a:pt x="858306" y="68195"/>
                </a:lnTo>
                <a:lnTo>
                  <a:pt x="901436" y="54150"/>
                </a:lnTo>
                <a:lnTo>
                  <a:pt x="945222" y="41641"/>
                </a:lnTo>
                <a:lnTo>
                  <a:pt x="989633" y="30699"/>
                </a:lnTo>
                <a:lnTo>
                  <a:pt x="1034639" y="21355"/>
                </a:lnTo>
                <a:lnTo>
                  <a:pt x="1080209" y="13640"/>
                </a:lnTo>
                <a:lnTo>
                  <a:pt x="1126312" y="7585"/>
                </a:lnTo>
                <a:lnTo>
                  <a:pt x="1172918" y="3222"/>
                </a:lnTo>
                <a:lnTo>
                  <a:pt x="1219996" y="582"/>
                </a:lnTo>
                <a:lnTo>
                  <a:pt x="1251185" y="0"/>
                </a:lnTo>
              </a:path>
            </a:pathLst>
          </a:custGeom>
          <a:ln w="289680">
            <a:solidFill>
              <a:srgbClr val="7F8E99"/>
            </a:solidFill>
          </a:ln>
        </p:spPr>
        <p:txBody>
          <a:bodyPr wrap="square" lIns="0" tIns="0" rIns="0" bIns="0" rtlCol="0"/>
          <a:lstStyle/>
          <a:p>
            <a:endParaRPr sz="1092"/>
          </a:p>
        </p:txBody>
      </p:sp>
      <p:sp>
        <p:nvSpPr>
          <p:cNvPr id="20" name="bg object 20"/>
          <p:cNvSpPr/>
          <p:nvPr/>
        </p:nvSpPr>
        <p:spPr>
          <a:xfrm>
            <a:off x="8241199" y="529654"/>
            <a:ext cx="117453" cy="118985"/>
          </a:xfrm>
          <a:custGeom>
            <a:avLst/>
            <a:gdLst/>
            <a:ahLst/>
            <a:cxnLst/>
            <a:rect l="l" t="t" r="r" b="b"/>
            <a:pathLst>
              <a:path w="193675" h="196215">
                <a:moveTo>
                  <a:pt x="193125" y="195970"/>
                </a:moveTo>
                <a:lnTo>
                  <a:pt x="0" y="195970"/>
                </a:lnTo>
                <a:lnTo>
                  <a:pt x="193125" y="0"/>
                </a:lnTo>
                <a:lnTo>
                  <a:pt x="193125" y="195970"/>
                </a:lnTo>
                <a:close/>
              </a:path>
            </a:pathLst>
          </a:custGeom>
          <a:solidFill>
            <a:srgbClr val="BED73D"/>
          </a:solidFill>
        </p:spPr>
        <p:txBody>
          <a:bodyPr wrap="square" lIns="0" tIns="0" rIns="0" bIns="0" rtlCol="0"/>
          <a:lstStyle/>
          <a:p>
            <a:endParaRPr sz="1092"/>
          </a:p>
        </p:txBody>
      </p:sp>
      <p:sp>
        <p:nvSpPr>
          <p:cNvPr id="2" name="Holder 2"/>
          <p:cNvSpPr>
            <a:spLocks noGrp="1"/>
          </p:cNvSpPr>
          <p:nvPr>
            <p:ph type="title"/>
          </p:nvPr>
        </p:nvSpPr>
        <p:spPr>
          <a:xfrm>
            <a:off x="501304" y="-25058"/>
            <a:ext cx="5566499" cy="875252"/>
          </a:xfrm>
          <a:prstGeom prst="rect">
            <a:avLst/>
          </a:prstGeom>
        </p:spPr>
        <p:txBody>
          <a:bodyPr wrap="square" lIns="0" tIns="0" rIns="0" bIns="0">
            <a:spAutoFit/>
          </a:bodyPr>
          <a:lstStyle>
            <a:lvl1pPr>
              <a:defRPr sz="93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D8FE2-460C-47AC-AA9E-CB5009F98E31}" type="datetimeFigureOut">
              <a:rPr lang="en-GB" smtClean="0"/>
              <a:t>20/10/2022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4295E-D1B9-4B58-B838-B9CB6395603B}" type="slidenum">
              <a:rPr lang="en-GB" smtClean="0"/>
              <a:t>‹#›</a:t>
            </a:fld>
            <a:endParaRPr lang="en-GB" dirty="0"/>
          </a:p>
        </p:txBody>
      </p:sp>
    </p:spTree>
    <p:extLst>
      <p:ext uri="{BB962C8B-B14F-4D97-AF65-F5344CB8AC3E}">
        <p14:creationId xmlns:p14="http://schemas.microsoft.com/office/powerpoint/2010/main" val="1993566750"/>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17A26C7-CF3F-254C-A651-AED295432176}"/>
              </a:ext>
            </a:extLst>
          </p:cNvPr>
          <p:cNvSpPr/>
          <p:nvPr/>
        </p:nvSpPr>
        <p:spPr>
          <a:xfrm>
            <a:off x="-2881778" y="-5297143"/>
            <a:ext cx="7142922" cy="7142922"/>
          </a:xfrm>
          <a:prstGeom prst="ellipse">
            <a:avLst/>
          </a:prstGeom>
          <a:solidFill>
            <a:schemeClr val="bg2">
              <a:lumMod val="90000"/>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0" i="0" dirty="0">
              <a:solidFill>
                <a:schemeClr val="tx1"/>
              </a:solidFill>
              <a:latin typeface="Poppins" pitchFamily="2" charset="77"/>
            </a:endParaRPr>
          </a:p>
        </p:txBody>
      </p:sp>
      <p:sp>
        <p:nvSpPr>
          <p:cNvPr id="16" name="Oval 15">
            <a:extLst>
              <a:ext uri="{FF2B5EF4-FFF2-40B4-BE49-F238E27FC236}">
                <a16:creationId xmlns:a16="http://schemas.microsoft.com/office/drawing/2014/main" id="{BBDB1E90-606E-DF40-813F-1A4E55ADB9DE}"/>
              </a:ext>
            </a:extLst>
          </p:cNvPr>
          <p:cNvSpPr/>
          <p:nvPr/>
        </p:nvSpPr>
        <p:spPr>
          <a:xfrm>
            <a:off x="-2847054" y="-5290503"/>
            <a:ext cx="7142922" cy="7142922"/>
          </a:xfrm>
          <a:prstGeom prst="ellipse">
            <a:avLst/>
          </a:prstGeom>
          <a:solidFill>
            <a:schemeClr val="bg2">
              <a:lumMod val="90000"/>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0" i="0" dirty="0">
              <a:solidFill>
                <a:schemeClr val="tx1"/>
              </a:solidFill>
              <a:latin typeface="Poppins Light" pitchFamily="2" charset="77"/>
            </a:endParaRPr>
          </a:p>
        </p:txBody>
      </p:sp>
      <p:pic>
        <p:nvPicPr>
          <p:cNvPr id="9" name="Picture 8" descr="Logo&#10;&#10;Description automatically generated">
            <a:extLst>
              <a:ext uri="{FF2B5EF4-FFF2-40B4-BE49-F238E27FC236}">
                <a16:creationId xmlns:a16="http://schemas.microsoft.com/office/drawing/2014/main" id="{AAA40AC1-BC6A-0040-8074-487957C84AC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15427" y="401730"/>
            <a:ext cx="1196085" cy="544972"/>
          </a:xfrm>
          <a:prstGeom prst="rect">
            <a:avLst/>
          </a:prstGeom>
        </p:spPr>
      </p:pic>
      <p:sp>
        <p:nvSpPr>
          <p:cNvPr id="13" name="Заголовок 1">
            <a:extLst>
              <a:ext uri="{FF2B5EF4-FFF2-40B4-BE49-F238E27FC236}">
                <a16:creationId xmlns:a16="http://schemas.microsoft.com/office/drawing/2014/main" id="{C5BFF347-D762-994C-A6E5-4C9ECB0B2D0D}"/>
              </a:ext>
            </a:extLst>
          </p:cNvPr>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26" name="Slide Number Placeholder 24"/>
          <p:cNvSpPr txBox="1">
            <a:spLocks/>
          </p:cNvSpPr>
          <p:nvPr/>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Poppins SemiBold" pitchFamily="2" charset="77"/>
                <a:ea typeface="Open Sans Semibold" charset="0"/>
                <a:cs typeface="Poppins SemiBold" pitchFamily="2" charset="77"/>
              </a:rPr>
              <a:pPr algn="ctr"/>
              <a:t>‹#›</a:t>
            </a:fld>
            <a:endParaRPr lang="en-US" sz="800" b="1" i="0" dirty="0">
              <a:solidFill>
                <a:schemeClr val="tx1"/>
              </a:solidFill>
              <a:latin typeface="Poppins SemiBold" pitchFamily="2" charset="77"/>
              <a:ea typeface="Open Sans Semibold" charset="0"/>
              <a:cs typeface="Poppins SemiBold" pitchFamily="2" charset="77"/>
            </a:endParaRPr>
          </a:p>
        </p:txBody>
      </p:sp>
      <p:sp>
        <p:nvSpPr>
          <p:cNvPr id="11" name="Текст 2">
            <a:extLst>
              <a:ext uri="{FF2B5EF4-FFF2-40B4-BE49-F238E27FC236}">
                <a16:creationId xmlns:a16="http://schemas.microsoft.com/office/drawing/2014/main" id="{A1B9C8BF-E0F3-B945-BA5C-02E89CB0D63B}"/>
              </a:ext>
            </a:extLst>
          </p:cNvPr>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8" name="Slide Number Placeholder 24">
            <a:extLst>
              <a:ext uri="{FF2B5EF4-FFF2-40B4-BE49-F238E27FC236}">
                <a16:creationId xmlns:a16="http://schemas.microsoft.com/office/drawing/2014/main" id="{86A1400B-1350-F144-9BC2-A051903A1C32}"/>
              </a:ext>
            </a:extLst>
          </p:cNvPr>
          <p:cNvSpPr txBox="1">
            <a:spLocks/>
          </p:cNvSpPr>
          <p:nvPr/>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endParaRPr lang="en-US" sz="800" b="1" i="0" dirty="0">
              <a:solidFill>
                <a:schemeClr val="tx1"/>
              </a:solidFill>
              <a:latin typeface="Poppins SemiBold" pitchFamily="2" charset="77"/>
              <a:ea typeface="Open Sans Semibold" charset="0"/>
              <a:cs typeface="Poppins SemiBold" pitchFamily="2" charset="77"/>
            </a:endParaRPr>
          </a:p>
        </p:txBody>
      </p:sp>
    </p:spTree>
    <p:extLst>
      <p:ext uri="{BB962C8B-B14F-4D97-AF65-F5344CB8AC3E}">
        <p14:creationId xmlns:p14="http://schemas.microsoft.com/office/powerpoint/2010/main" val="3984563297"/>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40" r:id="rId6"/>
    <p:sldLayoutId id="2147485017" r:id="rId7"/>
    <p:sldLayoutId id="2147485020" r:id="rId8"/>
    <p:sldLayoutId id="2147485023" r:id="rId9"/>
    <p:sldLayoutId id="2147485021" r:id="rId10"/>
    <p:sldLayoutId id="2147485022" r:id="rId11"/>
    <p:sldLayoutId id="2147485025" r:id="rId12"/>
    <p:sldLayoutId id="2147485106" r:id="rId13"/>
    <p:sldLayoutId id="2147485024" r:id="rId14"/>
    <p:sldLayoutId id="2147485018" r:id="rId15"/>
    <p:sldLayoutId id="2147485110" r:id="rId16"/>
    <p:sldLayoutId id="2147485111" r:id="rId17"/>
    <p:sldLayoutId id="2147485113" r:id="rId18"/>
    <p:sldLayoutId id="2147485114" r:id="rId19"/>
    <p:sldLayoutId id="2147485116" r:id="rId20"/>
    <p:sldLayoutId id="2147485118" r:id="rId21"/>
    <p:sldLayoutId id="2147485058" r:id="rId22"/>
    <p:sldLayoutId id="2147485026" r:id="rId23"/>
    <p:sldLayoutId id="2147485050" r:id="rId24"/>
    <p:sldLayoutId id="2147485027" r:id="rId25"/>
    <p:sldLayoutId id="2147485043" r:id="rId26"/>
    <p:sldLayoutId id="2147485051" r:id="rId27"/>
    <p:sldLayoutId id="2147485047" r:id="rId28"/>
    <p:sldLayoutId id="2147485117" r:id="rId29"/>
    <p:sldLayoutId id="2147485052" r:id="rId30"/>
    <p:sldLayoutId id="2147485053" r:id="rId31"/>
    <p:sldLayoutId id="2147485049" r:id="rId32"/>
    <p:sldLayoutId id="2147485057" r:id="rId33"/>
    <p:sldLayoutId id="2147485028" r:id="rId34"/>
    <p:sldLayoutId id="2147485029" r:id="rId35"/>
    <p:sldLayoutId id="2147485030" r:id="rId3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hf hdr="0" ftr="0" dt="0"/>
  <p:txStyles>
    <p:titleStyle>
      <a:lvl1pPr algn="l" defTabSz="914318" rtl="0" eaLnBrk="1" latinLnBrk="0" hangingPunct="1">
        <a:lnSpc>
          <a:spcPct val="90000"/>
        </a:lnSpc>
        <a:spcBef>
          <a:spcPct val="0"/>
        </a:spcBef>
        <a:buNone/>
        <a:defRPr lang="en-US" sz="3600" b="0" i="0" kern="1200" spc="-100" baseline="0" dirty="0">
          <a:solidFill>
            <a:schemeClr val="tx1"/>
          </a:solidFill>
          <a:latin typeface="Poppins ExtraLight" pitchFamily="2" charset="77"/>
          <a:ea typeface="Poppins ExtraLight" pitchFamily="2" charset="77"/>
          <a:cs typeface="Poppins ExtraLight" pitchFamily="2" charset="77"/>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tx1"/>
          </a:solidFill>
          <a:latin typeface="Poppins ExtraLight" pitchFamily="2" charset="77"/>
          <a:ea typeface="+mn-ea"/>
          <a:cs typeface="Poppins ExtraLight" pitchFamily="2" charset="77"/>
        </a:defRPr>
      </a:lvl1pPr>
      <a:lvl2pPr marL="0" indent="0" algn="l" defTabSz="914318" rtl="0" eaLnBrk="1" latinLnBrk="0" hangingPunct="1">
        <a:lnSpc>
          <a:spcPct val="150000"/>
        </a:lnSpc>
        <a:spcBef>
          <a:spcPts val="499"/>
        </a:spcBef>
        <a:buFont typeface="Arial" panose="020B0604020202020204" pitchFamily="34" charset="0"/>
        <a:buNone/>
        <a:defRPr sz="1800" b="0" i="0" kern="1200">
          <a:solidFill>
            <a:schemeClr val="tx1"/>
          </a:solidFill>
          <a:latin typeface="Poppins SemiBold" pitchFamily="2" charset="77"/>
          <a:ea typeface="+mn-ea"/>
          <a:cs typeface="Poppins SemiBold" pitchFamily="2" charset="77"/>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Poppins SemiBold" pitchFamily="2" charset="77"/>
          <a:ea typeface="+mn-ea"/>
          <a:cs typeface="Poppins SemiBold" pitchFamily="2" charset="77"/>
        </a:defRPr>
      </a:lvl3pPr>
      <a:lvl4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alpha val="70000"/>
            </a:schemeClr>
          </a:solidFill>
          <a:latin typeface="Poppins" pitchFamily="2" charset="77"/>
          <a:ea typeface="+mn-ea"/>
          <a:cs typeface="Poppins" pitchFamily="2" charset="77"/>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Poppins" pitchFamily="2" charset="77"/>
          <a:ea typeface="+mn-ea"/>
          <a:cs typeface="Poppins" pitchFamily="2" charset="77"/>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81" orient="horz" pos="346">
          <p15:clr>
            <a:srgbClr val="F26B43"/>
          </p15:clr>
        </p15:guide>
        <p15:guide id="82" orient="horz" pos="3952">
          <p15:clr>
            <a:srgbClr val="F26B43"/>
          </p15:clr>
        </p15:guide>
        <p15:guide id="83" pos="642">
          <p15:clr>
            <a:srgbClr val="F26B43"/>
          </p15:clr>
        </p15:guide>
        <p15:guide id="84" pos="7038">
          <p15:clr>
            <a:srgbClr val="F26B43"/>
          </p15:clr>
        </p15:guide>
        <p15:guide id="85" pos="1277">
          <p15:clr>
            <a:srgbClr val="F26B43"/>
          </p15:clr>
        </p15:guide>
        <p15:guide id="86" orient="horz" pos="709">
          <p15:clr>
            <a:srgbClr val="F26B43"/>
          </p15:clr>
        </p15:guide>
        <p15:guide id="87" pos="19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6">
                <a:solidFill>
                  <a:schemeClr val="accent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76545691"/>
      </p:ext>
    </p:extLst>
  </p:cSld>
  <p:clrMap bg1="lt1" tx1="dk1" bg2="lt2" tx2="dk2" accent1="accent1" accent2="accent2" accent3="accent3" accent4="accent4" accent5="accent5" accent6="accent6" hlink="hlink" folHlink="folHlink"/>
  <p:sldLayoutIdLst>
    <p:sldLayoutId id="2147485045" r:id="rId1"/>
    <p:sldLayoutId id="2147485048" r:id="rId2"/>
    <p:sldLayoutId id="2147483698" r:id="rId3"/>
    <p:sldLayoutId id="2147485041" r:id="rId4"/>
    <p:sldLayoutId id="2147485042" r:id="rId5"/>
    <p:sldLayoutId id="2147483701" r:id="rId6"/>
    <p:sldLayoutId id="2147483702" r:id="rId7"/>
    <p:sldLayoutId id="2147485060" r:id="rId8"/>
    <p:sldLayoutId id="2147485061" r:id="rId9"/>
    <p:sldLayoutId id="2147483705" r:id="rId10"/>
    <p:sldLayoutId id="2147485046" r:id="rId11"/>
  </p:sldLayoutIdLst>
  <p:txStyles>
    <p:titleStyle>
      <a:lvl1pPr algn="l" defTabSz="874166" rtl="0" eaLnBrk="1" latinLnBrk="0" hangingPunct="1">
        <a:lnSpc>
          <a:spcPct val="90000"/>
        </a:lnSpc>
        <a:spcBef>
          <a:spcPct val="0"/>
        </a:spcBef>
        <a:buNone/>
        <a:defRPr sz="4206" kern="1200" cap="all" baseline="0">
          <a:solidFill>
            <a:schemeClr val="accent1"/>
          </a:solidFill>
          <a:latin typeface="+mj-lt"/>
          <a:ea typeface="+mj-ea"/>
          <a:cs typeface="+mj-cs"/>
        </a:defRPr>
      </a:lvl1pPr>
    </p:titleStyle>
    <p:bodyStyle>
      <a:lvl1pPr marL="218542" indent="-218542" algn="l" defTabSz="874166" rtl="0" eaLnBrk="1" latinLnBrk="0" hangingPunct="1">
        <a:lnSpc>
          <a:spcPct val="90000"/>
        </a:lnSpc>
        <a:spcBef>
          <a:spcPts val="956"/>
        </a:spcBef>
        <a:buFont typeface="Arial" panose="020B0604020202020204" pitchFamily="34" charset="0"/>
        <a:buChar char="•"/>
        <a:defRPr sz="2000" kern="1200">
          <a:solidFill>
            <a:schemeClr val="tx1"/>
          </a:solidFill>
          <a:latin typeface="+mn-lt"/>
          <a:ea typeface="+mn-ea"/>
          <a:cs typeface="+mn-cs"/>
        </a:defRPr>
      </a:lvl1pPr>
      <a:lvl2pPr marL="655625" indent="-218542" algn="l" defTabSz="874166" rtl="0" eaLnBrk="1" latinLnBrk="0" hangingPunct="1">
        <a:lnSpc>
          <a:spcPct val="90000"/>
        </a:lnSpc>
        <a:spcBef>
          <a:spcPts val="478"/>
        </a:spcBef>
        <a:buFont typeface="Arial" panose="020B0604020202020204" pitchFamily="34" charset="0"/>
        <a:buChar char="•"/>
        <a:defRPr sz="1800" kern="1200">
          <a:solidFill>
            <a:schemeClr val="tx1"/>
          </a:solidFill>
          <a:latin typeface="+mn-lt"/>
          <a:ea typeface="+mn-ea"/>
          <a:cs typeface="+mn-cs"/>
        </a:defRPr>
      </a:lvl2pPr>
      <a:lvl3pPr marL="1092708" indent="-218542" algn="l" defTabSz="874166" rtl="0" eaLnBrk="1" latinLnBrk="0" hangingPunct="1">
        <a:lnSpc>
          <a:spcPct val="90000"/>
        </a:lnSpc>
        <a:spcBef>
          <a:spcPts val="478"/>
        </a:spcBef>
        <a:buFont typeface="Arial" panose="020B0604020202020204" pitchFamily="34" charset="0"/>
        <a:buChar char="•"/>
        <a:defRPr sz="1800" kern="1200">
          <a:solidFill>
            <a:schemeClr val="tx1"/>
          </a:solidFill>
          <a:latin typeface="+mn-lt"/>
          <a:ea typeface="+mn-ea"/>
          <a:cs typeface="+mn-cs"/>
        </a:defRPr>
      </a:lvl3pPr>
      <a:lvl4pPr marL="1529791" indent="-218542" algn="l" defTabSz="874166" rtl="0" eaLnBrk="1" latinLnBrk="0" hangingPunct="1">
        <a:lnSpc>
          <a:spcPct val="90000"/>
        </a:lnSpc>
        <a:spcBef>
          <a:spcPts val="478"/>
        </a:spcBef>
        <a:buFont typeface="Arial" panose="020B0604020202020204" pitchFamily="34" charset="0"/>
        <a:buChar char="•"/>
        <a:defRPr sz="1600" kern="1200">
          <a:solidFill>
            <a:schemeClr val="tx1"/>
          </a:solidFill>
          <a:latin typeface="+mn-lt"/>
          <a:ea typeface="+mn-ea"/>
          <a:cs typeface="+mn-cs"/>
        </a:defRPr>
      </a:lvl4pPr>
      <a:lvl5pPr marL="1966874" indent="-218542" algn="l" defTabSz="874166" rtl="0" eaLnBrk="1" latinLnBrk="0" hangingPunct="1">
        <a:lnSpc>
          <a:spcPct val="90000"/>
        </a:lnSpc>
        <a:spcBef>
          <a:spcPts val="478"/>
        </a:spcBef>
        <a:buFont typeface="Arial" panose="020B0604020202020204" pitchFamily="34" charset="0"/>
        <a:buChar char="•"/>
        <a:defRPr sz="1600" kern="1200">
          <a:solidFill>
            <a:schemeClr val="tx1"/>
          </a:solidFill>
          <a:latin typeface="+mn-lt"/>
          <a:ea typeface="+mn-ea"/>
          <a:cs typeface="+mn-cs"/>
        </a:defRPr>
      </a:lvl5pPr>
      <a:lvl6pPr marL="2403958" indent="-218542" algn="l" defTabSz="874166" rtl="0" eaLnBrk="1" latinLnBrk="0" hangingPunct="1">
        <a:lnSpc>
          <a:spcPct val="90000"/>
        </a:lnSpc>
        <a:spcBef>
          <a:spcPts val="478"/>
        </a:spcBef>
        <a:buFont typeface="Arial" panose="020B0604020202020204" pitchFamily="34" charset="0"/>
        <a:buChar char="•"/>
        <a:defRPr sz="1721" kern="1200">
          <a:solidFill>
            <a:schemeClr val="tx1"/>
          </a:solidFill>
          <a:latin typeface="+mn-lt"/>
          <a:ea typeface="+mn-ea"/>
          <a:cs typeface="+mn-cs"/>
        </a:defRPr>
      </a:lvl6pPr>
      <a:lvl7pPr marL="2841041" indent="-218542" algn="l" defTabSz="874166" rtl="0" eaLnBrk="1" latinLnBrk="0" hangingPunct="1">
        <a:lnSpc>
          <a:spcPct val="90000"/>
        </a:lnSpc>
        <a:spcBef>
          <a:spcPts val="478"/>
        </a:spcBef>
        <a:buFont typeface="Arial" panose="020B0604020202020204" pitchFamily="34" charset="0"/>
        <a:buChar char="•"/>
        <a:defRPr sz="1721" kern="1200">
          <a:solidFill>
            <a:schemeClr val="tx1"/>
          </a:solidFill>
          <a:latin typeface="+mn-lt"/>
          <a:ea typeface="+mn-ea"/>
          <a:cs typeface="+mn-cs"/>
        </a:defRPr>
      </a:lvl7pPr>
      <a:lvl8pPr marL="3278124" indent="-218542" algn="l" defTabSz="874166" rtl="0" eaLnBrk="1" latinLnBrk="0" hangingPunct="1">
        <a:lnSpc>
          <a:spcPct val="90000"/>
        </a:lnSpc>
        <a:spcBef>
          <a:spcPts val="478"/>
        </a:spcBef>
        <a:buFont typeface="Arial" panose="020B0604020202020204" pitchFamily="34" charset="0"/>
        <a:buChar char="•"/>
        <a:defRPr sz="1721" kern="1200">
          <a:solidFill>
            <a:schemeClr val="tx1"/>
          </a:solidFill>
          <a:latin typeface="+mn-lt"/>
          <a:ea typeface="+mn-ea"/>
          <a:cs typeface="+mn-cs"/>
        </a:defRPr>
      </a:lvl8pPr>
      <a:lvl9pPr marL="3715207" indent="-218542" algn="l" defTabSz="874166" rtl="0" eaLnBrk="1" latinLnBrk="0" hangingPunct="1">
        <a:lnSpc>
          <a:spcPct val="90000"/>
        </a:lnSpc>
        <a:spcBef>
          <a:spcPts val="478"/>
        </a:spcBef>
        <a:buFont typeface="Arial" panose="020B0604020202020204" pitchFamily="34" charset="0"/>
        <a:buChar char="•"/>
        <a:defRPr sz="1721" kern="1200">
          <a:solidFill>
            <a:schemeClr val="tx1"/>
          </a:solidFill>
          <a:latin typeface="+mn-lt"/>
          <a:ea typeface="+mn-ea"/>
          <a:cs typeface="+mn-cs"/>
        </a:defRPr>
      </a:lvl9pPr>
    </p:bodyStyle>
    <p:otherStyle>
      <a:defPPr>
        <a:defRPr lang="en-US"/>
      </a:defPPr>
      <a:lvl1pPr marL="0" algn="l" defTabSz="874166" rtl="0" eaLnBrk="1" latinLnBrk="0" hangingPunct="1">
        <a:defRPr sz="1721" kern="1200">
          <a:solidFill>
            <a:schemeClr val="tx1"/>
          </a:solidFill>
          <a:latin typeface="+mn-lt"/>
          <a:ea typeface="+mn-ea"/>
          <a:cs typeface="+mn-cs"/>
        </a:defRPr>
      </a:lvl1pPr>
      <a:lvl2pPr marL="437083" algn="l" defTabSz="874166" rtl="0" eaLnBrk="1" latinLnBrk="0" hangingPunct="1">
        <a:defRPr sz="1721" kern="1200">
          <a:solidFill>
            <a:schemeClr val="tx1"/>
          </a:solidFill>
          <a:latin typeface="+mn-lt"/>
          <a:ea typeface="+mn-ea"/>
          <a:cs typeface="+mn-cs"/>
        </a:defRPr>
      </a:lvl2pPr>
      <a:lvl3pPr marL="874166" algn="l" defTabSz="874166" rtl="0" eaLnBrk="1" latinLnBrk="0" hangingPunct="1">
        <a:defRPr sz="1721" kern="1200">
          <a:solidFill>
            <a:schemeClr val="tx1"/>
          </a:solidFill>
          <a:latin typeface="+mn-lt"/>
          <a:ea typeface="+mn-ea"/>
          <a:cs typeface="+mn-cs"/>
        </a:defRPr>
      </a:lvl3pPr>
      <a:lvl4pPr marL="1311250" algn="l" defTabSz="874166" rtl="0" eaLnBrk="1" latinLnBrk="0" hangingPunct="1">
        <a:defRPr sz="1721" kern="1200">
          <a:solidFill>
            <a:schemeClr val="tx1"/>
          </a:solidFill>
          <a:latin typeface="+mn-lt"/>
          <a:ea typeface="+mn-ea"/>
          <a:cs typeface="+mn-cs"/>
        </a:defRPr>
      </a:lvl4pPr>
      <a:lvl5pPr marL="1748333" algn="l" defTabSz="874166" rtl="0" eaLnBrk="1" latinLnBrk="0" hangingPunct="1">
        <a:defRPr sz="1721" kern="1200">
          <a:solidFill>
            <a:schemeClr val="tx1"/>
          </a:solidFill>
          <a:latin typeface="+mn-lt"/>
          <a:ea typeface="+mn-ea"/>
          <a:cs typeface="+mn-cs"/>
        </a:defRPr>
      </a:lvl5pPr>
      <a:lvl6pPr marL="2185416" algn="l" defTabSz="874166" rtl="0" eaLnBrk="1" latinLnBrk="0" hangingPunct="1">
        <a:defRPr sz="1721" kern="1200">
          <a:solidFill>
            <a:schemeClr val="tx1"/>
          </a:solidFill>
          <a:latin typeface="+mn-lt"/>
          <a:ea typeface="+mn-ea"/>
          <a:cs typeface="+mn-cs"/>
        </a:defRPr>
      </a:lvl6pPr>
      <a:lvl7pPr marL="2622499" algn="l" defTabSz="874166" rtl="0" eaLnBrk="1" latinLnBrk="0" hangingPunct="1">
        <a:defRPr sz="1721" kern="1200">
          <a:solidFill>
            <a:schemeClr val="tx1"/>
          </a:solidFill>
          <a:latin typeface="+mn-lt"/>
          <a:ea typeface="+mn-ea"/>
          <a:cs typeface="+mn-cs"/>
        </a:defRPr>
      </a:lvl7pPr>
      <a:lvl8pPr marL="3059582" algn="l" defTabSz="874166" rtl="0" eaLnBrk="1" latinLnBrk="0" hangingPunct="1">
        <a:defRPr sz="1721" kern="1200">
          <a:solidFill>
            <a:schemeClr val="tx1"/>
          </a:solidFill>
          <a:latin typeface="+mn-lt"/>
          <a:ea typeface="+mn-ea"/>
          <a:cs typeface="+mn-cs"/>
        </a:defRPr>
      </a:lvl8pPr>
      <a:lvl9pPr marL="3496666" algn="l" defTabSz="874166" rtl="0" eaLnBrk="1" latinLnBrk="0" hangingPunct="1">
        <a:defRPr sz="172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2278" y="238231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32278" y="3630029"/>
            <a:ext cx="10221522" cy="254693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651297"/>
      </p:ext>
    </p:extLst>
  </p:cSld>
  <p:clrMap bg1="lt1" tx1="dk1" bg2="lt2" tx2="dk2" accent1="accent1" accent2="accent2" accent3="accent3" accent4="accent4" accent5="accent5" accent6="accent6" hlink="hlink" folHlink="folHlink"/>
  <p:sldLayoutIdLst>
    <p:sldLayoutId id="2147485068" r:id="rId1"/>
    <p:sldLayoutId id="2147485069" r:id="rId2"/>
    <p:sldLayoutId id="2147485092" r:id="rId3"/>
    <p:sldLayoutId id="21474850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368001"/>
            <a:ext cx="10972800" cy="4525963"/>
          </a:xfrm>
          <a:prstGeom prst="rect">
            <a:avLst/>
          </a:prstGeom>
        </p:spPr>
        <p:txBody>
          <a:bodyPr vert="horz" lIns="91440" tIns="45720" rIns="91440" bIns="45720" rtlCol="0">
            <a:normAutofit/>
          </a:bodyPr>
          <a:lstStyle/>
          <a:p>
            <a:pPr lvl="0"/>
            <a:r>
              <a:rPr lang="fr-FR" dirty="0"/>
              <a:t>Edit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graphicFrame>
        <p:nvGraphicFramePr>
          <p:cNvPr id="9" name="Tableau 8"/>
          <p:cNvGraphicFramePr>
            <a:graphicFrameLocks noGrp="1"/>
          </p:cNvGraphicFramePr>
          <p:nvPr userDrawn="1"/>
        </p:nvGraphicFramePr>
        <p:xfrm>
          <a:off x="0" y="6807656"/>
          <a:ext cx="12192000" cy="3657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54816">
                <a:tc>
                  <a:txBody>
                    <a:bodyPr/>
                    <a:lstStyle/>
                    <a:p>
                      <a:endParaRPr lang="en-GB" sz="800" dirty="0">
                        <a:ln w="3175">
                          <a:solidFill>
                            <a:schemeClr val="accent1"/>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endParaRPr lang="en-GB" dirty="0">
                        <a:ln w="3175">
                          <a:solidFill>
                            <a:schemeClr val="accent4"/>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CB8CF"/>
                    </a:solidFill>
                  </a:tcPr>
                </a:tc>
                <a:tc>
                  <a:txBody>
                    <a:bodyPr/>
                    <a:lstStyle/>
                    <a:p>
                      <a:endParaRPr lang="en-GB" dirty="0">
                        <a:ln w="3175">
                          <a:solidFill>
                            <a:schemeClr val="accent3"/>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9961"/>
                    </a:solidFill>
                  </a:tcPr>
                </a:tc>
                <a:tc>
                  <a:txBody>
                    <a:bodyPr/>
                    <a:lstStyle/>
                    <a:p>
                      <a:endParaRPr lang="en-GB" dirty="0">
                        <a:ln w="3175">
                          <a:solidFill>
                            <a:schemeClr val="accent2"/>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bl>
          </a:graphicData>
        </a:graphic>
      </p:graphicFrame>
      <p:sp>
        <p:nvSpPr>
          <p:cNvPr id="2" name="Espace réservé du titre 1"/>
          <p:cNvSpPr>
            <a:spLocks noGrp="1"/>
          </p:cNvSpPr>
          <p:nvPr>
            <p:ph type="title"/>
          </p:nvPr>
        </p:nvSpPr>
        <p:spPr>
          <a:xfrm>
            <a:off x="624000" y="432000"/>
            <a:ext cx="10972800" cy="562074"/>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8" name="Espace réservé du texte 2"/>
          <p:cNvSpPr txBox="1">
            <a:spLocks/>
          </p:cNvSpPr>
          <p:nvPr userDrawn="1"/>
        </p:nvSpPr>
        <p:spPr>
          <a:xfrm>
            <a:off x="9648395" y="6528636"/>
            <a:ext cx="2400300" cy="28474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fld id="{8F4756C1-1FC7-4D71-B0D7-8887FC1017FC}" type="slidenum">
              <a:rPr lang="en-GB" sz="900" smtClean="0"/>
              <a:pPr/>
              <a:t>‹#›</a:t>
            </a:fld>
            <a:endParaRPr lang="en-GB" sz="900" dirty="0"/>
          </a:p>
        </p:txBody>
      </p:sp>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93122" y="129233"/>
            <a:ext cx="2255573" cy="788119"/>
          </a:xfrm>
          <a:prstGeom prst="rect">
            <a:avLst/>
          </a:prstGeom>
        </p:spPr>
      </p:pic>
    </p:spTree>
    <p:extLst>
      <p:ext uri="{BB962C8B-B14F-4D97-AF65-F5344CB8AC3E}">
        <p14:creationId xmlns:p14="http://schemas.microsoft.com/office/powerpoint/2010/main" val="1877882519"/>
      </p:ext>
    </p:extLst>
  </p:cSld>
  <p:clrMap bg1="lt1" tx1="dk1" bg2="lt2" tx2="dk2" accent1="accent1" accent2="accent2" accent3="accent3" accent4="accent4" accent5="accent5" accent6="accent6" hlink="hlink" folHlink="folHlink"/>
  <p:sldLayoutIdLst>
    <p:sldLayoutId id="2147485094" r:id="rId1"/>
    <p:sldLayoutId id="2147483703" r:id="rId2"/>
    <p:sldLayoutId id="2147483704" r:id="rId3"/>
    <p:sldLayoutId id="2147485096" r:id="rId4"/>
    <p:sldLayoutId id="2147485095" r:id="rId5"/>
    <p:sldLayoutId id="2147485119" r:id="rId6"/>
    <p:sldLayoutId id="2147485107" r:id="rId7"/>
    <p:sldLayoutId id="2147485121" r:id="rId8"/>
    <p:sldLayoutId id="2147485108" r:id="rId9"/>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chemeClr val="tx2"/>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b="0" kern="1200" baseline="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spcBef>
          <a:spcPct val="20000"/>
        </a:spcBef>
        <a:buFont typeface="Courier New" panose="02070309020205020404" pitchFamily="49"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userDrawn="1">
            <p:ph type="title"/>
          </p:nvPr>
        </p:nvSpPr>
        <p:spPr>
          <a:xfrm>
            <a:off x="1288802" y="260161"/>
            <a:ext cx="10221879" cy="1389252"/>
          </a:xfrm>
          <a:prstGeom prst="rect">
            <a:avLst/>
          </a:prstGeom>
          <a:effectLst/>
        </p:spPr>
        <p:txBody>
          <a:bodyPr vert="horz" lIns="0" tIns="192024" rIns="0" bIns="0" rtlCol="0" anchor="ctr" anchorCtr="0">
            <a:noAutofit/>
          </a:bodyPr>
          <a:lstStyle/>
          <a:p>
            <a:r>
              <a:rPr lang="en-GB" noProof="0" dirty="0"/>
              <a:t>Your title here</a:t>
            </a:r>
          </a:p>
        </p:txBody>
      </p:sp>
      <p:sp>
        <p:nvSpPr>
          <p:cNvPr id="3" name="Текст 2"/>
          <p:cNvSpPr>
            <a:spLocks noGrp="1"/>
          </p:cNvSpPr>
          <p:nvPr userDrawn="1">
            <p:ph type="body" idx="1"/>
          </p:nvPr>
        </p:nvSpPr>
        <p:spPr>
          <a:xfrm>
            <a:off x="1288803" y="1856761"/>
            <a:ext cx="10221879" cy="4511243"/>
          </a:xfrm>
          <a:prstGeom prst="rect">
            <a:avLst/>
          </a:prstGeom>
        </p:spPr>
        <p:txBody>
          <a:bodyPr vert="horz" lIns="0" tIns="0" rIns="0" bIns="0" rtlCol="0">
            <a:normAutofit/>
          </a:bodyPr>
          <a:lstStyle/>
          <a:p>
            <a:pPr lvl="0"/>
            <a:r>
              <a:rPr lang="en-GB" noProof="0" dirty="0"/>
              <a:t>Write here subtitle</a:t>
            </a:r>
          </a:p>
          <a:p>
            <a:pPr lvl="1"/>
            <a:r>
              <a:rPr lang="en-GB" noProof="0" dirty="0"/>
              <a:t>Write here subtitle</a:t>
            </a:r>
          </a:p>
          <a:p>
            <a:pPr lvl="2"/>
            <a:r>
              <a:rPr lang="en-GB" noProof="0" dirty="0"/>
              <a:t>Write here text</a:t>
            </a:r>
          </a:p>
          <a:p>
            <a:pPr lvl="3"/>
            <a:r>
              <a:rPr lang="en-GB" noProof="0" dirty="0"/>
              <a:t>Write here text</a:t>
            </a:r>
          </a:p>
          <a:p>
            <a:pPr lvl="4"/>
            <a:r>
              <a:rPr lang="en-GB" noProof="0" dirty="0"/>
              <a:t>Write here text </a:t>
            </a:r>
          </a:p>
        </p:txBody>
      </p:sp>
      <p:sp>
        <p:nvSpPr>
          <p:cNvPr id="4" name="TextBox 3"/>
          <p:cNvSpPr txBox="1"/>
          <p:nvPr userDrawn="1"/>
        </p:nvSpPr>
        <p:spPr>
          <a:xfrm>
            <a:off x="1736474" y="6673334"/>
            <a:ext cx="9774207" cy="184666"/>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300" normalizeH="0" baseline="0" noProof="0" dirty="0">
                <a:ln>
                  <a:noFill/>
                </a:ln>
                <a:solidFill>
                  <a:srgbClr val="FE7719"/>
                </a:solidFill>
                <a:effectLst/>
                <a:uLnTx/>
                <a:uFillTx/>
                <a:latin typeface="+mn-lt"/>
                <a:ea typeface="+mn-ea"/>
                <a:cs typeface="+mn-cs"/>
              </a:rPr>
              <a:t>CONFIDENTIAL - ©ENZEN 2020</a:t>
            </a:r>
          </a:p>
        </p:txBody>
      </p:sp>
      <p:grpSp>
        <p:nvGrpSpPr>
          <p:cNvPr id="9" name="Group 8">
            <a:extLst>
              <a:ext uri="{FF2B5EF4-FFF2-40B4-BE49-F238E27FC236}">
                <a16:creationId xmlns:a16="http://schemas.microsoft.com/office/drawing/2014/main" id="{444B2CA3-67EA-B043-BBE1-246A5100D8A6}"/>
              </a:ext>
            </a:extLst>
          </p:cNvPr>
          <p:cNvGrpSpPr/>
          <p:nvPr userDrawn="1"/>
        </p:nvGrpSpPr>
        <p:grpSpPr>
          <a:xfrm>
            <a:off x="0" y="0"/>
            <a:ext cx="969586" cy="6874512"/>
            <a:chOff x="-26526" y="-723476"/>
            <a:chExt cx="1389534" cy="9852006"/>
          </a:xfrm>
        </p:grpSpPr>
        <p:sp>
          <p:nvSpPr>
            <p:cNvPr id="10" name="Freeform 9">
              <a:extLst>
                <a:ext uri="{FF2B5EF4-FFF2-40B4-BE49-F238E27FC236}">
                  <a16:creationId xmlns:a16="http://schemas.microsoft.com/office/drawing/2014/main" id="{D31C0E69-F674-E14D-9533-07E10AF13C0E}"/>
                </a:ext>
              </a:extLst>
            </p:cNvPr>
            <p:cNvSpPr/>
            <p:nvPr/>
          </p:nvSpPr>
          <p:spPr>
            <a:xfrm>
              <a:off x="-26526" y="-723476"/>
              <a:ext cx="1389534" cy="9852006"/>
            </a:xfrm>
            <a:custGeom>
              <a:avLst/>
              <a:gdLst>
                <a:gd name="connsiteX0" fmla="*/ 0 w 1380434"/>
                <a:gd name="connsiteY0" fmla="*/ 0 h 6858002"/>
                <a:gd name="connsiteX1" fmla="*/ 964222 w 1380434"/>
                <a:gd name="connsiteY1" fmla="*/ 0 h 6858002"/>
                <a:gd name="connsiteX2" fmla="*/ 964222 w 1380434"/>
                <a:gd name="connsiteY2" fmla="*/ 1005432 h 6858002"/>
                <a:gd name="connsiteX3" fmla="*/ 1296691 w 1380434"/>
                <a:gd name="connsiteY3" fmla="*/ 1195707 h 6858002"/>
                <a:gd name="connsiteX4" fmla="*/ 1380434 w 1380434"/>
                <a:gd name="connsiteY4" fmla="*/ 1356423 h 6858002"/>
                <a:gd name="connsiteX5" fmla="*/ 1372622 w 1380434"/>
                <a:gd name="connsiteY5" fmla="*/ 1959014 h 6858002"/>
                <a:gd name="connsiteX6" fmla="*/ 1297064 w 1380434"/>
                <a:gd name="connsiteY6" fmla="*/ 2081535 h 6858002"/>
                <a:gd name="connsiteX7" fmla="*/ 964222 w 1380434"/>
                <a:gd name="connsiteY7" fmla="*/ 2272786 h 6858002"/>
                <a:gd name="connsiteX8" fmla="*/ 964222 w 1380434"/>
                <a:gd name="connsiteY8" fmla="*/ 6858002 h 6858002"/>
                <a:gd name="connsiteX9" fmla="*/ 0 w 1380434"/>
                <a:gd name="connsiteY9" fmla="*/ 6858002 h 6858002"/>
                <a:gd name="connsiteX0" fmla="*/ 0 w 1380434"/>
                <a:gd name="connsiteY0" fmla="*/ 718925 h 7576927"/>
                <a:gd name="connsiteX1" fmla="*/ 964223 w 1380434"/>
                <a:gd name="connsiteY1" fmla="*/ 0 h 7576927"/>
                <a:gd name="connsiteX2" fmla="*/ 964222 w 1380434"/>
                <a:gd name="connsiteY2" fmla="*/ 1724357 h 7576927"/>
                <a:gd name="connsiteX3" fmla="*/ 1296691 w 1380434"/>
                <a:gd name="connsiteY3" fmla="*/ 1914632 h 7576927"/>
                <a:gd name="connsiteX4" fmla="*/ 1380434 w 1380434"/>
                <a:gd name="connsiteY4" fmla="*/ 2075348 h 7576927"/>
                <a:gd name="connsiteX5" fmla="*/ 1372622 w 1380434"/>
                <a:gd name="connsiteY5" fmla="*/ 2677939 h 7576927"/>
                <a:gd name="connsiteX6" fmla="*/ 1297064 w 1380434"/>
                <a:gd name="connsiteY6" fmla="*/ 2800460 h 7576927"/>
                <a:gd name="connsiteX7" fmla="*/ 964222 w 1380434"/>
                <a:gd name="connsiteY7" fmla="*/ 2991711 h 7576927"/>
                <a:gd name="connsiteX8" fmla="*/ 964222 w 1380434"/>
                <a:gd name="connsiteY8" fmla="*/ 7576927 h 7576927"/>
                <a:gd name="connsiteX9" fmla="*/ 0 w 1380434"/>
                <a:gd name="connsiteY9" fmla="*/ 7576927 h 7576927"/>
                <a:gd name="connsiteX10" fmla="*/ 0 w 1380434"/>
                <a:gd name="connsiteY10" fmla="*/ 718925 h 7576927"/>
                <a:gd name="connsiteX0" fmla="*/ 0 w 1380434"/>
                <a:gd name="connsiteY0" fmla="*/ 0 h 7581477"/>
                <a:gd name="connsiteX1" fmla="*/ 964223 w 1380434"/>
                <a:gd name="connsiteY1" fmla="*/ 4550 h 7581477"/>
                <a:gd name="connsiteX2" fmla="*/ 964222 w 1380434"/>
                <a:gd name="connsiteY2" fmla="*/ 1728907 h 7581477"/>
                <a:gd name="connsiteX3" fmla="*/ 1296691 w 1380434"/>
                <a:gd name="connsiteY3" fmla="*/ 1919182 h 7581477"/>
                <a:gd name="connsiteX4" fmla="*/ 1380434 w 1380434"/>
                <a:gd name="connsiteY4" fmla="*/ 2079898 h 7581477"/>
                <a:gd name="connsiteX5" fmla="*/ 1372622 w 1380434"/>
                <a:gd name="connsiteY5" fmla="*/ 2682489 h 7581477"/>
                <a:gd name="connsiteX6" fmla="*/ 1297064 w 1380434"/>
                <a:gd name="connsiteY6" fmla="*/ 2805010 h 7581477"/>
                <a:gd name="connsiteX7" fmla="*/ 964222 w 1380434"/>
                <a:gd name="connsiteY7" fmla="*/ 2996261 h 7581477"/>
                <a:gd name="connsiteX8" fmla="*/ 964222 w 1380434"/>
                <a:gd name="connsiteY8" fmla="*/ 7581477 h 7581477"/>
                <a:gd name="connsiteX9" fmla="*/ 0 w 1380434"/>
                <a:gd name="connsiteY9" fmla="*/ 7581477 h 7581477"/>
                <a:gd name="connsiteX10" fmla="*/ 0 w 1380434"/>
                <a:gd name="connsiteY10" fmla="*/ 0 h 7581477"/>
                <a:gd name="connsiteX0" fmla="*/ 0 w 1380434"/>
                <a:gd name="connsiteY0" fmla="*/ 0 h 9847456"/>
                <a:gd name="connsiteX1" fmla="*/ 964223 w 1380434"/>
                <a:gd name="connsiteY1" fmla="*/ 4550 h 9847456"/>
                <a:gd name="connsiteX2" fmla="*/ 964222 w 1380434"/>
                <a:gd name="connsiteY2" fmla="*/ 1728907 h 9847456"/>
                <a:gd name="connsiteX3" fmla="*/ 1296691 w 1380434"/>
                <a:gd name="connsiteY3" fmla="*/ 1919182 h 9847456"/>
                <a:gd name="connsiteX4" fmla="*/ 1380434 w 1380434"/>
                <a:gd name="connsiteY4" fmla="*/ 2079898 h 9847456"/>
                <a:gd name="connsiteX5" fmla="*/ 1372622 w 1380434"/>
                <a:gd name="connsiteY5" fmla="*/ 2682489 h 9847456"/>
                <a:gd name="connsiteX6" fmla="*/ 1297064 w 1380434"/>
                <a:gd name="connsiteY6" fmla="*/ 2805010 h 9847456"/>
                <a:gd name="connsiteX7" fmla="*/ 964222 w 1380434"/>
                <a:gd name="connsiteY7" fmla="*/ 2996261 h 9847456"/>
                <a:gd name="connsiteX8" fmla="*/ 964223 w 1380434"/>
                <a:gd name="connsiteY8" fmla="*/ 9847456 h 9847456"/>
                <a:gd name="connsiteX9" fmla="*/ 0 w 1380434"/>
                <a:gd name="connsiteY9" fmla="*/ 7581477 h 9847456"/>
                <a:gd name="connsiteX10" fmla="*/ 0 w 1380434"/>
                <a:gd name="connsiteY10" fmla="*/ 0 h 9847456"/>
                <a:gd name="connsiteX0" fmla="*/ 9100 w 1389534"/>
                <a:gd name="connsiteY0" fmla="*/ 0 h 9852006"/>
                <a:gd name="connsiteX1" fmla="*/ 973323 w 1389534"/>
                <a:gd name="connsiteY1" fmla="*/ 4550 h 9852006"/>
                <a:gd name="connsiteX2" fmla="*/ 973322 w 1389534"/>
                <a:gd name="connsiteY2" fmla="*/ 1728907 h 9852006"/>
                <a:gd name="connsiteX3" fmla="*/ 1305791 w 1389534"/>
                <a:gd name="connsiteY3" fmla="*/ 1919182 h 9852006"/>
                <a:gd name="connsiteX4" fmla="*/ 1389534 w 1389534"/>
                <a:gd name="connsiteY4" fmla="*/ 2079898 h 9852006"/>
                <a:gd name="connsiteX5" fmla="*/ 1381722 w 1389534"/>
                <a:gd name="connsiteY5" fmla="*/ 2682489 h 9852006"/>
                <a:gd name="connsiteX6" fmla="*/ 1306164 w 1389534"/>
                <a:gd name="connsiteY6" fmla="*/ 2805010 h 9852006"/>
                <a:gd name="connsiteX7" fmla="*/ 973322 w 1389534"/>
                <a:gd name="connsiteY7" fmla="*/ 2996261 h 9852006"/>
                <a:gd name="connsiteX8" fmla="*/ 973323 w 1389534"/>
                <a:gd name="connsiteY8" fmla="*/ 9847456 h 9852006"/>
                <a:gd name="connsiteX9" fmla="*/ 0 w 1389534"/>
                <a:gd name="connsiteY9" fmla="*/ 9852006 h 9852006"/>
                <a:gd name="connsiteX10" fmla="*/ 9100 w 1389534"/>
                <a:gd name="connsiteY10" fmla="*/ 0 h 98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534" h="9852006">
                  <a:moveTo>
                    <a:pt x="9100" y="0"/>
                  </a:moveTo>
                  <a:lnTo>
                    <a:pt x="973323" y="4550"/>
                  </a:lnTo>
                  <a:cubicBezTo>
                    <a:pt x="973323" y="579336"/>
                    <a:pt x="973322" y="1154121"/>
                    <a:pt x="973322" y="1728907"/>
                  </a:cubicBezTo>
                  <a:lnTo>
                    <a:pt x="1305791" y="1919182"/>
                  </a:lnTo>
                  <a:cubicBezTo>
                    <a:pt x="1352359" y="1962096"/>
                    <a:pt x="1377608" y="1951714"/>
                    <a:pt x="1389534" y="2079898"/>
                  </a:cubicBezTo>
                  <a:cubicBezTo>
                    <a:pt x="1387819" y="2301191"/>
                    <a:pt x="1383437" y="2461196"/>
                    <a:pt x="1381722" y="2682489"/>
                  </a:cubicBezTo>
                  <a:cubicBezTo>
                    <a:pt x="1380520" y="2763300"/>
                    <a:pt x="1360662" y="2761505"/>
                    <a:pt x="1306164" y="2805010"/>
                  </a:cubicBezTo>
                  <a:lnTo>
                    <a:pt x="973322" y="2996261"/>
                  </a:lnTo>
                  <a:cubicBezTo>
                    <a:pt x="973322" y="5279993"/>
                    <a:pt x="973323" y="7563724"/>
                    <a:pt x="973323" y="9847456"/>
                  </a:cubicBezTo>
                  <a:lnTo>
                    <a:pt x="0" y="9852006"/>
                  </a:lnTo>
                  <a:cubicBezTo>
                    <a:pt x="3033" y="6568004"/>
                    <a:pt x="6067" y="3284002"/>
                    <a:pt x="9100" y="0"/>
                  </a:cubicBezTo>
                  <a:close/>
                </a:path>
              </a:pathLst>
            </a:custGeom>
            <a:gradFill>
              <a:gsLst>
                <a:gs pos="0">
                  <a:srgbClr val="F5A04C"/>
                </a:gs>
                <a:gs pos="100000">
                  <a:schemeClr val="accent2"/>
                </a:gs>
              </a:gsLst>
              <a:lin ang="12000000" scaled="0"/>
            </a:gra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i="1" dirty="0"/>
            </a:p>
          </p:txBody>
        </p:sp>
        <p:grpSp>
          <p:nvGrpSpPr>
            <p:cNvPr id="11" name="Group 10">
              <a:extLst>
                <a:ext uri="{FF2B5EF4-FFF2-40B4-BE49-F238E27FC236}">
                  <a16:creationId xmlns:a16="http://schemas.microsoft.com/office/drawing/2014/main" id="{4B6032A6-4DC2-FF42-B3B8-5AD5251EA319}"/>
                </a:ext>
              </a:extLst>
            </p:cNvPr>
            <p:cNvGrpSpPr/>
            <p:nvPr userDrawn="1"/>
          </p:nvGrpSpPr>
          <p:grpSpPr>
            <a:xfrm>
              <a:off x="430949" y="1374352"/>
              <a:ext cx="492215" cy="550122"/>
              <a:chOff x="430949" y="1374352"/>
              <a:chExt cx="492215" cy="550122"/>
            </a:xfrm>
          </p:grpSpPr>
          <p:sp>
            <p:nvSpPr>
              <p:cNvPr id="14" name="Dodecagon 5">
                <a:extLst>
                  <a:ext uri="{FF2B5EF4-FFF2-40B4-BE49-F238E27FC236}">
                    <a16:creationId xmlns:a16="http://schemas.microsoft.com/office/drawing/2014/main" id="{4955B6E1-4584-D941-A533-99894E9EA723}"/>
                  </a:ext>
                </a:extLst>
              </p:cNvPr>
              <p:cNvSpPr/>
              <p:nvPr userDrawn="1"/>
            </p:nvSpPr>
            <p:spPr>
              <a:xfrm>
                <a:off x="434935" y="1374352"/>
                <a:ext cx="488229" cy="550122"/>
              </a:xfrm>
              <a:custGeom>
                <a:avLst/>
                <a:gdLst>
                  <a:gd name="connsiteX0" fmla="*/ 0 w 342900"/>
                  <a:gd name="connsiteY0" fmla="*/ 94566 h 258365"/>
                  <a:gd name="connsiteX1" fmla="*/ 45942 w 342900"/>
                  <a:gd name="connsiteY1" fmla="*/ 34616 h 258365"/>
                  <a:gd name="connsiteX2" fmla="*/ 125508 w 342900"/>
                  <a:gd name="connsiteY2" fmla="*/ 0 h 258365"/>
                  <a:gd name="connsiteX3" fmla="*/ 217392 w 342900"/>
                  <a:gd name="connsiteY3" fmla="*/ 0 h 258365"/>
                  <a:gd name="connsiteX4" fmla="*/ 296958 w 342900"/>
                  <a:gd name="connsiteY4" fmla="*/ 34616 h 258365"/>
                  <a:gd name="connsiteX5" fmla="*/ 342900 w 342900"/>
                  <a:gd name="connsiteY5" fmla="*/ 94566 h 258365"/>
                  <a:gd name="connsiteX6" fmla="*/ 342900 w 342900"/>
                  <a:gd name="connsiteY6" fmla="*/ 163799 h 258365"/>
                  <a:gd name="connsiteX7" fmla="*/ 296958 w 342900"/>
                  <a:gd name="connsiteY7" fmla="*/ 223749 h 258365"/>
                  <a:gd name="connsiteX8" fmla="*/ 217392 w 342900"/>
                  <a:gd name="connsiteY8" fmla="*/ 258365 h 258365"/>
                  <a:gd name="connsiteX9" fmla="*/ 125508 w 342900"/>
                  <a:gd name="connsiteY9" fmla="*/ 258365 h 258365"/>
                  <a:gd name="connsiteX10" fmla="*/ 45942 w 342900"/>
                  <a:gd name="connsiteY10" fmla="*/ 223749 h 258365"/>
                  <a:gd name="connsiteX11" fmla="*/ 0 w 342900"/>
                  <a:gd name="connsiteY11" fmla="*/ 163799 h 258365"/>
                  <a:gd name="connsiteX12" fmla="*/ 0 w 342900"/>
                  <a:gd name="connsiteY12" fmla="*/ 94566 h 258365"/>
                  <a:gd name="connsiteX0" fmla="*/ 0 w 1265333"/>
                  <a:gd name="connsiteY0" fmla="*/ 94566 h 941299"/>
                  <a:gd name="connsiteX1" fmla="*/ 45942 w 1265333"/>
                  <a:gd name="connsiteY1" fmla="*/ 34616 h 941299"/>
                  <a:gd name="connsiteX2" fmla="*/ 125508 w 1265333"/>
                  <a:gd name="connsiteY2" fmla="*/ 0 h 941299"/>
                  <a:gd name="connsiteX3" fmla="*/ 217392 w 1265333"/>
                  <a:gd name="connsiteY3" fmla="*/ 0 h 941299"/>
                  <a:gd name="connsiteX4" fmla="*/ 296958 w 1265333"/>
                  <a:gd name="connsiteY4" fmla="*/ 34616 h 941299"/>
                  <a:gd name="connsiteX5" fmla="*/ 342900 w 1265333"/>
                  <a:gd name="connsiteY5" fmla="*/ 94566 h 941299"/>
                  <a:gd name="connsiteX6" fmla="*/ 342900 w 1265333"/>
                  <a:gd name="connsiteY6" fmla="*/ 163799 h 941299"/>
                  <a:gd name="connsiteX7" fmla="*/ 1265333 w 1265333"/>
                  <a:gd name="connsiteY7" fmla="*/ 941299 h 941299"/>
                  <a:gd name="connsiteX8" fmla="*/ 217392 w 1265333"/>
                  <a:gd name="connsiteY8" fmla="*/ 258365 h 941299"/>
                  <a:gd name="connsiteX9" fmla="*/ 125508 w 1265333"/>
                  <a:gd name="connsiteY9" fmla="*/ 258365 h 941299"/>
                  <a:gd name="connsiteX10" fmla="*/ 45942 w 1265333"/>
                  <a:gd name="connsiteY10" fmla="*/ 223749 h 941299"/>
                  <a:gd name="connsiteX11" fmla="*/ 0 w 1265333"/>
                  <a:gd name="connsiteY11" fmla="*/ 163799 h 941299"/>
                  <a:gd name="connsiteX12" fmla="*/ 0 w 1265333"/>
                  <a:gd name="connsiteY12" fmla="*/ 94566 h 941299"/>
                  <a:gd name="connsiteX0" fmla="*/ 0 w 1265333"/>
                  <a:gd name="connsiteY0" fmla="*/ 94566 h 1077515"/>
                  <a:gd name="connsiteX1" fmla="*/ 45942 w 1265333"/>
                  <a:gd name="connsiteY1" fmla="*/ 34616 h 1077515"/>
                  <a:gd name="connsiteX2" fmla="*/ 125508 w 1265333"/>
                  <a:gd name="connsiteY2" fmla="*/ 0 h 1077515"/>
                  <a:gd name="connsiteX3" fmla="*/ 217392 w 1265333"/>
                  <a:gd name="connsiteY3" fmla="*/ 0 h 1077515"/>
                  <a:gd name="connsiteX4" fmla="*/ 296958 w 1265333"/>
                  <a:gd name="connsiteY4" fmla="*/ 34616 h 1077515"/>
                  <a:gd name="connsiteX5" fmla="*/ 342900 w 1265333"/>
                  <a:gd name="connsiteY5" fmla="*/ 94566 h 1077515"/>
                  <a:gd name="connsiteX6" fmla="*/ 342900 w 1265333"/>
                  <a:gd name="connsiteY6" fmla="*/ 163799 h 1077515"/>
                  <a:gd name="connsiteX7" fmla="*/ 1265333 w 1265333"/>
                  <a:gd name="connsiteY7" fmla="*/ 941299 h 1077515"/>
                  <a:gd name="connsiteX8" fmla="*/ 1195292 w 1265333"/>
                  <a:gd name="connsiteY8" fmla="*/ 1077515 h 1077515"/>
                  <a:gd name="connsiteX9" fmla="*/ 125508 w 1265333"/>
                  <a:gd name="connsiteY9" fmla="*/ 258365 h 1077515"/>
                  <a:gd name="connsiteX10" fmla="*/ 45942 w 1265333"/>
                  <a:gd name="connsiteY10" fmla="*/ 223749 h 1077515"/>
                  <a:gd name="connsiteX11" fmla="*/ 0 w 1265333"/>
                  <a:gd name="connsiteY11" fmla="*/ 163799 h 1077515"/>
                  <a:gd name="connsiteX12" fmla="*/ 0 w 1265333"/>
                  <a:gd name="connsiteY12" fmla="*/ 94566 h 1077515"/>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45942 w 1265333"/>
                  <a:gd name="connsiteY10" fmla="*/ 223749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0 w 1265333"/>
                  <a:gd name="connsiteY11" fmla="*/ 163799 h 1321990"/>
                  <a:gd name="connsiteX12" fmla="*/ 0 w 1265333"/>
                  <a:gd name="connsiteY12" fmla="*/ 94566 h 1321990"/>
                  <a:gd name="connsiteX0" fmla="*/ 0 w 1265333"/>
                  <a:gd name="connsiteY0" fmla="*/ 94566 h 1321990"/>
                  <a:gd name="connsiteX1" fmla="*/ 45942 w 1265333"/>
                  <a:gd name="connsiteY1" fmla="*/ 34616 h 1321990"/>
                  <a:gd name="connsiteX2" fmla="*/ 125508 w 1265333"/>
                  <a:gd name="connsiteY2" fmla="*/ 0 h 1321990"/>
                  <a:gd name="connsiteX3" fmla="*/ 217392 w 1265333"/>
                  <a:gd name="connsiteY3" fmla="*/ 0 h 1321990"/>
                  <a:gd name="connsiteX4" fmla="*/ 296958 w 1265333"/>
                  <a:gd name="connsiteY4" fmla="*/ 34616 h 1321990"/>
                  <a:gd name="connsiteX5" fmla="*/ 342900 w 1265333"/>
                  <a:gd name="connsiteY5" fmla="*/ 94566 h 1321990"/>
                  <a:gd name="connsiteX6" fmla="*/ 342900 w 1265333"/>
                  <a:gd name="connsiteY6" fmla="*/ 163799 h 1321990"/>
                  <a:gd name="connsiteX7" fmla="*/ 1265333 w 1265333"/>
                  <a:gd name="connsiteY7" fmla="*/ 941299 h 1321990"/>
                  <a:gd name="connsiteX8" fmla="*/ 1195292 w 1265333"/>
                  <a:gd name="connsiteY8" fmla="*/ 1077515 h 1321990"/>
                  <a:gd name="connsiteX9" fmla="*/ 782733 w 1265333"/>
                  <a:gd name="connsiteY9" fmla="*/ 1321990 h 1321990"/>
                  <a:gd name="connsiteX10" fmla="*/ 604742 w 1265333"/>
                  <a:gd name="connsiteY10" fmla="*/ 1319124 h 1321990"/>
                  <a:gd name="connsiteX11" fmla="*/ 200025 w 1265333"/>
                  <a:gd name="connsiteY11" fmla="*/ 1078199 h 1321990"/>
                  <a:gd name="connsiteX12" fmla="*/ 0 w 1265333"/>
                  <a:gd name="connsiteY12" fmla="*/ 94566 h 1321990"/>
                  <a:gd name="connsiteX0" fmla="*/ 87408 w 1219391"/>
                  <a:gd name="connsiteY0" fmla="*/ 945466 h 1321990"/>
                  <a:gd name="connsiteX1" fmla="*/ 0 w 1219391"/>
                  <a:gd name="connsiteY1" fmla="*/ 34616 h 1321990"/>
                  <a:gd name="connsiteX2" fmla="*/ 79566 w 1219391"/>
                  <a:gd name="connsiteY2" fmla="*/ 0 h 1321990"/>
                  <a:gd name="connsiteX3" fmla="*/ 171450 w 1219391"/>
                  <a:gd name="connsiteY3" fmla="*/ 0 h 1321990"/>
                  <a:gd name="connsiteX4" fmla="*/ 251016 w 1219391"/>
                  <a:gd name="connsiteY4" fmla="*/ 34616 h 1321990"/>
                  <a:gd name="connsiteX5" fmla="*/ 296958 w 1219391"/>
                  <a:gd name="connsiteY5" fmla="*/ 94566 h 1321990"/>
                  <a:gd name="connsiteX6" fmla="*/ 296958 w 1219391"/>
                  <a:gd name="connsiteY6" fmla="*/ 163799 h 1321990"/>
                  <a:gd name="connsiteX7" fmla="*/ 1219391 w 1219391"/>
                  <a:gd name="connsiteY7" fmla="*/ 941299 h 1321990"/>
                  <a:gd name="connsiteX8" fmla="*/ 1149350 w 1219391"/>
                  <a:gd name="connsiteY8" fmla="*/ 1077515 h 1321990"/>
                  <a:gd name="connsiteX9" fmla="*/ 736791 w 1219391"/>
                  <a:gd name="connsiteY9" fmla="*/ 1321990 h 1321990"/>
                  <a:gd name="connsiteX10" fmla="*/ 558800 w 1219391"/>
                  <a:gd name="connsiteY10" fmla="*/ 1319124 h 1321990"/>
                  <a:gd name="connsiteX11" fmla="*/ 154083 w 1219391"/>
                  <a:gd name="connsiteY11" fmla="*/ 1078199 h 1321990"/>
                  <a:gd name="connsiteX12" fmla="*/ 87408 w 1219391"/>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296958 w 1230408"/>
                  <a:gd name="connsiteY5" fmla="*/ 9456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097058 w 1230408"/>
                  <a:gd name="connsiteY5" fmla="*/ 329516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251016 w 1230408"/>
                  <a:gd name="connsiteY4" fmla="*/ 34616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171450 w 1230408"/>
                  <a:gd name="connsiteY3" fmla="*/ 0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45466 h 1321990"/>
                  <a:gd name="connsiteX1" fmla="*/ 0 w 1230408"/>
                  <a:gd name="connsiteY1" fmla="*/ 34616 h 1321990"/>
                  <a:gd name="connsiteX2" fmla="*/ 79566 w 1230408"/>
                  <a:gd name="connsiteY2" fmla="*/ 0 h 1321990"/>
                  <a:gd name="connsiteX3" fmla="*/ 561975 w 1230408"/>
                  <a:gd name="connsiteY3" fmla="*/ 98425 h 1321990"/>
                  <a:gd name="connsiteX4" fmla="*/ 743141 w 1230408"/>
                  <a:gd name="connsiteY4" fmla="*/ 94941 h 1321990"/>
                  <a:gd name="connsiteX5" fmla="*/ 1166908 w 1230408"/>
                  <a:gd name="connsiteY5" fmla="*/ 332691 h 1321990"/>
                  <a:gd name="connsiteX6" fmla="*/ 1230408 w 1230408"/>
                  <a:gd name="connsiteY6" fmla="*/ 449549 h 1321990"/>
                  <a:gd name="connsiteX7" fmla="*/ 1219391 w 1230408"/>
                  <a:gd name="connsiteY7" fmla="*/ 941299 h 1321990"/>
                  <a:gd name="connsiteX8" fmla="*/ 1149350 w 1230408"/>
                  <a:gd name="connsiteY8" fmla="*/ 1077515 h 1321990"/>
                  <a:gd name="connsiteX9" fmla="*/ 736791 w 1230408"/>
                  <a:gd name="connsiteY9" fmla="*/ 1321990 h 1321990"/>
                  <a:gd name="connsiteX10" fmla="*/ 558800 w 1230408"/>
                  <a:gd name="connsiteY10" fmla="*/ 1319124 h 1321990"/>
                  <a:gd name="connsiteX11" fmla="*/ 154083 w 1230408"/>
                  <a:gd name="connsiteY11" fmla="*/ 1078199 h 1321990"/>
                  <a:gd name="connsiteX12" fmla="*/ 87408 w 1230408"/>
                  <a:gd name="connsiteY12" fmla="*/ 945466 h 1321990"/>
                  <a:gd name="connsiteX0" fmla="*/ 87408 w 1230408"/>
                  <a:gd name="connsiteY0" fmla="*/ 910850 h 1287374"/>
                  <a:gd name="connsiteX1" fmla="*/ 0 w 1230408"/>
                  <a:gd name="connsiteY1" fmla="*/ 0 h 1287374"/>
                  <a:gd name="connsiteX2" fmla="*/ 628841 w 1230408"/>
                  <a:gd name="connsiteY2" fmla="*/ 327334 h 1287374"/>
                  <a:gd name="connsiteX3" fmla="*/ 561975 w 1230408"/>
                  <a:gd name="connsiteY3" fmla="*/ 63809 h 1287374"/>
                  <a:gd name="connsiteX4" fmla="*/ 743141 w 1230408"/>
                  <a:gd name="connsiteY4" fmla="*/ 60325 h 1287374"/>
                  <a:gd name="connsiteX5" fmla="*/ 1166908 w 1230408"/>
                  <a:gd name="connsiteY5" fmla="*/ 298075 h 1287374"/>
                  <a:gd name="connsiteX6" fmla="*/ 1230408 w 1230408"/>
                  <a:gd name="connsiteY6" fmla="*/ 414933 h 1287374"/>
                  <a:gd name="connsiteX7" fmla="*/ 1219391 w 1230408"/>
                  <a:gd name="connsiteY7" fmla="*/ 906683 h 1287374"/>
                  <a:gd name="connsiteX8" fmla="*/ 1149350 w 1230408"/>
                  <a:gd name="connsiteY8" fmla="*/ 1042899 h 1287374"/>
                  <a:gd name="connsiteX9" fmla="*/ 736791 w 1230408"/>
                  <a:gd name="connsiteY9" fmla="*/ 1287374 h 1287374"/>
                  <a:gd name="connsiteX10" fmla="*/ 558800 w 1230408"/>
                  <a:gd name="connsiteY10" fmla="*/ 1284508 h 1287374"/>
                  <a:gd name="connsiteX11" fmla="*/ 154083 w 1230408"/>
                  <a:gd name="connsiteY11" fmla="*/ 1043583 h 1287374"/>
                  <a:gd name="connsiteX12" fmla="*/ 87408 w 1230408"/>
                  <a:gd name="connsiteY12" fmla="*/ 910850 h 1287374"/>
                  <a:gd name="connsiteX0" fmla="*/ 0 w 1143000"/>
                  <a:gd name="connsiteY0" fmla="*/ 850525 h 1227049"/>
                  <a:gd name="connsiteX1" fmla="*/ 249142 w 1143000"/>
                  <a:gd name="connsiteY1" fmla="*/ 473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41433 w 1143000"/>
                  <a:gd name="connsiteY2" fmla="*/ 26700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0 w 1143000"/>
                  <a:gd name="connsiteY0" fmla="*/ 850525 h 1227049"/>
                  <a:gd name="connsiteX1" fmla="*/ 4667 w 1143000"/>
                  <a:gd name="connsiteY1" fmla="*/ 346075 h 1227049"/>
                  <a:gd name="connsiteX2" fmla="*/ 55658 w 1143000"/>
                  <a:gd name="connsiteY2" fmla="*/ 247959 h 1227049"/>
                  <a:gd name="connsiteX3" fmla="*/ 474567 w 1143000"/>
                  <a:gd name="connsiteY3" fmla="*/ 3484 h 1227049"/>
                  <a:gd name="connsiteX4" fmla="*/ 655733 w 1143000"/>
                  <a:gd name="connsiteY4" fmla="*/ 0 h 1227049"/>
                  <a:gd name="connsiteX5" fmla="*/ 1079500 w 1143000"/>
                  <a:gd name="connsiteY5" fmla="*/ 237750 h 1227049"/>
                  <a:gd name="connsiteX6" fmla="*/ 1143000 w 1143000"/>
                  <a:gd name="connsiteY6" fmla="*/ 354608 h 1227049"/>
                  <a:gd name="connsiteX7" fmla="*/ 1131983 w 1143000"/>
                  <a:gd name="connsiteY7" fmla="*/ 846358 h 1227049"/>
                  <a:gd name="connsiteX8" fmla="*/ 1061942 w 1143000"/>
                  <a:gd name="connsiteY8" fmla="*/ 982574 h 1227049"/>
                  <a:gd name="connsiteX9" fmla="*/ 649383 w 1143000"/>
                  <a:gd name="connsiteY9" fmla="*/ 1227049 h 1227049"/>
                  <a:gd name="connsiteX10" fmla="*/ 471392 w 1143000"/>
                  <a:gd name="connsiteY10" fmla="*/ 1224183 h 1227049"/>
                  <a:gd name="connsiteX11" fmla="*/ 66675 w 1143000"/>
                  <a:gd name="connsiteY11" fmla="*/ 983258 h 1227049"/>
                  <a:gd name="connsiteX12" fmla="*/ 0 w 1143000"/>
                  <a:gd name="connsiteY12" fmla="*/ 850525 h 1227049"/>
                  <a:gd name="connsiteX0" fmla="*/ 17754 w 1160754"/>
                  <a:gd name="connsiteY0" fmla="*/ 850525 h 1227049"/>
                  <a:gd name="connsiteX1" fmla="*/ 83 w 1160754"/>
                  <a:gd name="connsiteY1" fmla="*/ 341607 h 1227049"/>
                  <a:gd name="connsiteX2" fmla="*/ 73412 w 1160754"/>
                  <a:gd name="connsiteY2" fmla="*/ 247959 h 1227049"/>
                  <a:gd name="connsiteX3" fmla="*/ 492321 w 1160754"/>
                  <a:gd name="connsiteY3" fmla="*/ 3484 h 1227049"/>
                  <a:gd name="connsiteX4" fmla="*/ 673487 w 1160754"/>
                  <a:gd name="connsiteY4" fmla="*/ 0 h 1227049"/>
                  <a:gd name="connsiteX5" fmla="*/ 1097254 w 1160754"/>
                  <a:gd name="connsiteY5" fmla="*/ 237750 h 1227049"/>
                  <a:gd name="connsiteX6" fmla="*/ 1160754 w 1160754"/>
                  <a:gd name="connsiteY6" fmla="*/ 354608 h 1227049"/>
                  <a:gd name="connsiteX7" fmla="*/ 1149737 w 1160754"/>
                  <a:gd name="connsiteY7" fmla="*/ 846358 h 1227049"/>
                  <a:gd name="connsiteX8" fmla="*/ 1079696 w 1160754"/>
                  <a:gd name="connsiteY8" fmla="*/ 982574 h 1227049"/>
                  <a:gd name="connsiteX9" fmla="*/ 667137 w 1160754"/>
                  <a:gd name="connsiteY9" fmla="*/ 1227049 h 1227049"/>
                  <a:gd name="connsiteX10" fmla="*/ 489146 w 1160754"/>
                  <a:gd name="connsiteY10" fmla="*/ 1224183 h 1227049"/>
                  <a:gd name="connsiteX11" fmla="*/ 84429 w 1160754"/>
                  <a:gd name="connsiteY11" fmla="*/ 983258 h 1227049"/>
                  <a:gd name="connsiteX12" fmla="*/ 17754 w 1160754"/>
                  <a:gd name="connsiteY12" fmla="*/ 850525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84642 w 1160967"/>
                  <a:gd name="connsiteY11" fmla="*/ 983258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489359 w 1160967"/>
                  <a:gd name="connsiteY10" fmla="*/ 1224183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4996 w 1160967"/>
                  <a:gd name="connsiteY10" fmla="*/ 1192909 h 1227049"/>
                  <a:gd name="connsiteX11" fmla="*/ 55602 w 1160967"/>
                  <a:gd name="connsiteY11" fmla="*/ 963154 h 1227049"/>
                  <a:gd name="connsiteX12" fmla="*/ 2330 w 1160967"/>
                  <a:gd name="connsiteY12" fmla="*/ 857226 h 1227049"/>
                  <a:gd name="connsiteX0" fmla="*/ 2330 w 1160967"/>
                  <a:gd name="connsiteY0" fmla="*/ 857226 h 1227049"/>
                  <a:gd name="connsiteX1" fmla="*/ 296 w 1160967"/>
                  <a:gd name="connsiteY1" fmla="*/ 341607 h 1227049"/>
                  <a:gd name="connsiteX2" fmla="*/ 73625 w 1160967"/>
                  <a:gd name="connsiteY2" fmla="*/ 247959 h 1227049"/>
                  <a:gd name="connsiteX3" fmla="*/ 492534 w 1160967"/>
                  <a:gd name="connsiteY3" fmla="*/ 3484 h 1227049"/>
                  <a:gd name="connsiteX4" fmla="*/ 673700 w 1160967"/>
                  <a:gd name="connsiteY4" fmla="*/ 0 h 1227049"/>
                  <a:gd name="connsiteX5" fmla="*/ 1097467 w 1160967"/>
                  <a:gd name="connsiteY5" fmla="*/ 237750 h 1227049"/>
                  <a:gd name="connsiteX6" fmla="*/ 1160967 w 1160967"/>
                  <a:gd name="connsiteY6" fmla="*/ 354608 h 1227049"/>
                  <a:gd name="connsiteX7" fmla="*/ 1149950 w 1160967"/>
                  <a:gd name="connsiteY7" fmla="*/ 846358 h 1227049"/>
                  <a:gd name="connsiteX8" fmla="*/ 1079909 w 1160967"/>
                  <a:gd name="connsiteY8" fmla="*/ 982574 h 1227049"/>
                  <a:gd name="connsiteX9" fmla="*/ 667350 w 1160967"/>
                  <a:gd name="connsiteY9" fmla="*/ 1227049 h 1227049"/>
                  <a:gd name="connsiteX10" fmla="*/ 507230 w 1160967"/>
                  <a:gd name="connsiteY10" fmla="*/ 1221949 h 1227049"/>
                  <a:gd name="connsiteX11" fmla="*/ 55602 w 1160967"/>
                  <a:gd name="connsiteY11" fmla="*/ 963154 h 1227049"/>
                  <a:gd name="connsiteX12" fmla="*/ 2330 w 1160967"/>
                  <a:gd name="connsiteY12" fmla="*/ 857226 h 1227049"/>
                  <a:gd name="connsiteX0" fmla="*/ 2330 w 1160967"/>
                  <a:gd name="connsiteY0" fmla="*/ 857226 h 1221949"/>
                  <a:gd name="connsiteX1" fmla="*/ 296 w 1160967"/>
                  <a:gd name="connsiteY1" fmla="*/ 341607 h 1221949"/>
                  <a:gd name="connsiteX2" fmla="*/ 73625 w 1160967"/>
                  <a:gd name="connsiteY2" fmla="*/ 247959 h 1221949"/>
                  <a:gd name="connsiteX3" fmla="*/ 492534 w 1160967"/>
                  <a:gd name="connsiteY3" fmla="*/ 3484 h 1221949"/>
                  <a:gd name="connsiteX4" fmla="*/ 673700 w 1160967"/>
                  <a:gd name="connsiteY4" fmla="*/ 0 h 1221949"/>
                  <a:gd name="connsiteX5" fmla="*/ 1097467 w 1160967"/>
                  <a:gd name="connsiteY5" fmla="*/ 237750 h 1221949"/>
                  <a:gd name="connsiteX6" fmla="*/ 1160967 w 1160967"/>
                  <a:gd name="connsiteY6" fmla="*/ 354608 h 1221949"/>
                  <a:gd name="connsiteX7" fmla="*/ 1149950 w 1160967"/>
                  <a:gd name="connsiteY7" fmla="*/ 846358 h 1221949"/>
                  <a:gd name="connsiteX8" fmla="*/ 1079909 w 1160967"/>
                  <a:gd name="connsiteY8" fmla="*/ 982574 h 1221949"/>
                  <a:gd name="connsiteX9" fmla="*/ 602569 w 1160967"/>
                  <a:gd name="connsiteY9" fmla="*/ 1157800 h 1221949"/>
                  <a:gd name="connsiteX10" fmla="*/ 507230 w 1160967"/>
                  <a:gd name="connsiteY10" fmla="*/ 1221949 h 1221949"/>
                  <a:gd name="connsiteX11" fmla="*/ 55602 w 1160967"/>
                  <a:gd name="connsiteY11" fmla="*/ 963154 h 1221949"/>
                  <a:gd name="connsiteX12" fmla="*/ 2330 w 1160967"/>
                  <a:gd name="connsiteY12" fmla="*/ 857226 h 1221949"/>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79909 w 1160967"/>
                  <a:gd name="connsiteY8" fmla="*/ 982574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35233 w 1160967"/>
                  <a:gd name="connsiteY8" fmla="*/ 962470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9950 w 1160967"/>
                  <a:gd name="connsiteY7" fmla="*/ 846358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66506 w 1160967"/>
                  <a:gd name="connsiteY8" fmla="*/ 975873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60967"/>
                  <a:gd name="connsiteY0" fmla="*/ 857226 h 1222581"/>
                  <a:gd name="connsiteX1" fmla="*/ 296 w 1160967"/>
                  <a:gd name="connsiteY1" fmla="*/ 341607 h 1222581"/>
                  <a:gd name="connsiteX2" fmla="*/ 73625 w 1160967"/>
                  <a:gd name="connsiteY2" fmla="*/ 247959 h 1222581"/>
                  <a:gd name="connsiteX3" fmla="*/ 492534 w 1160967"/>
                  <a:gd name="connsiteY3" fmla="*/ 3484 h 1222581"/>
                  <a:gd name="connsiteX4" fmla="*/ 673700 w 1160967"/>
                  <a:gd name="connsiteY4" fmla="*/ 0 h 1222581"/>
                  <a:gd name="connsiteX5" fmla="*/ 1097467 w 1160967"/>
                  <a:gd name="connsiteY5" fmla="*/ 237750 h 1222581"/>
                  <a:gd name="connsiteX6" fmla="*/ 1160967 w 1160967"/>
                  <a:gd name="connsiteY6" fmla="*/ 354608 h 1222581"/>
                  <a:gd name="connsiteX7" fmla="*/ 1141015 w 1160967"/>
                  <a:gd name="connsiteY7" fmla="*/ 868696 h 1222581"/>
                  <a:gd name="connsiteX8" fmla="*/ 1077675 w 1160967"/>
                  <a:gd name="connsiteY8" fmla="*/ 971406 h 1222581"/>
                  <a:gd name="connsiteX9" fmla="*/ 640544 w 1160967"/>
                  <a:gd name="connsiteY9" fmla="*/ 1222581 h 1222581"/>
                  <a:gd name="connsiteX10" fmla="*/ 507230 w 1160967"/>
                  <a:gd name="connsiteY10" fmla="*/ 1221949 h 1222581"/>
                  <a:gd name="connsiteX11" fmla="*/ 55602 w 1160967"/>
                  <a:gd name="connsiteY11" fmla="*/ 963154 h 1222581"/>
                  <a:gd name="connsiteX12" fmla="*/ 2330 w 1160967"/>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97467 w 1141015"/>
                  <a:gd name="connsiteY5" fmla="*/ 237750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1015"/>
                  <a:gd name="connsiteY0" fmla="*/ 857226 h 1222581"/>
                  <a:gd name="connsiteX1" fmla="*/ 296 w 1141015"/>
                  <a:gd name="connsiteY1" fmla="*/ 341607 h 1222581"/>
                  <a:gd name="connsiteX2" fmla="*/ 73625 w 1141015"/>
                  <a:gd name="connsiteY2" fmla="*/ 247959 h 1222581"/>
                  <a:gd name="connsiteX3" fmla="*/ 492534 w 1141015"/>
                  <a:gd name="connsiteY3" fmla="*/ 3484 h 1222581"/>
                  <a:gd name="connsiteX4" fmla="*/ 673700 w 1141015"/>
                  <a:gd name="connsiteY4" fmla="*/ 0 h 1222581"/>
                  <a:gd name="connsiteX5" fmla="*/ 1057258 w 1141015"/>
                  <a:gd name="connsiteY5" fmla="*/ 251153 h 1222581"/>
                  <a:gd name="connsiteX6" fmla="*/ 1091718 w 1141015"/>
                  <a:gd name="connsiteY6" fmla="*/ 359076 h 1222581"/>
                  <a:gd name="connsiteX7" fmla="*/ 1141015 w 1141015"/>
                  <a:gd name="connsiteY7" fmla="*/ 868696 h 1222581"/>
                  <a:gd name="connsiteX8" fmla="*/ 1077675 w 1141015"/>
                  <a:gd name="connsiteY8" fmla="*/ 971406 h 1222581"/>
                  <a:gd name="connsiteX9" fmla="*/ 640544 w 1141015"/>
                  <a:gd name="connsiteY9" fmla="*/ 1222581 h 1222581"/>
                  <a:gd name="connsiteX10" fmla="*/ 507230 w 1141015"/>
                  <a:gd name="connsiteY10" fmla="*/ 1221949 h 1222581"/>
                  <a:gd name="connsiteX11" fmla="*/ 55602 w 1141015"/>
                  <a:gd name="connsiteY11" fmla="*/ 963154 h 1222581"/>
                  <a:gd name="connsiteX12" fmla="*/ 2330 w 1141015"/>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57258 w 1145330"/>
                  <a:gd name="connsiteY5" fmla="*/ 251153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57226 h 1222581"/>
                  <a:gd name="connsiteX1" fmla="*/ 296 w 1145330"/>
                  <a:gd name="connsiteY1" fmla="*/ 341607 h 1222581"/>
                  <a:gd name="connsiteX2" fmla="*/ 73625 w 1145330"/>
                  <a:gd name="connsiteY2" fmla="*/ 247959 h 1222581"/>
                  <a:gd name="connsiteX3" fmla="*/ 492534 w 1145330"/>
                  <a:gd name="connsiteY3" fmla="*/ 3484 h 1222581"/>
                  <a:gd name="connsiteX4" fmla="*/ 673700 w 1145330"/>
                  <a:gd name="connsiteY4" fmla="*/ 0 h 1222581"/>
                  <a:gd name="connsiteX5" fmla="*/ 1084064 w 1145330"/>
                  <a:gd name="connsiteY5" fmla="*/ 233282 h 1222581"/>
                  <a:gd name="connsiteX6" fmla="*/ 1145330 w 1145330"/>
                  <a:gd name="connsiteY6" fmla="*/ 312166 h 1222581"/>
                  <a:gd name="connsiteX7" fmla="*/ 1141015 w 1145330"/>
                  <a:gd name="connsiteY7" fmla="*/ 868696 h 1222581"/>
                  <a:gd name="connsiteX8" fmla="*/ 1077675 w 1145330"/>
                  <a:gd name="connsiteY8" fmla="*/ 971406 h 1222581"/>
                  <a:gd name="connsiteX9" fmla="*/ 640544 w 1145330"/>
                  <a:gd name="connsiteY9" fmla="*/ 1222581 h 1222581"/>
                  <a:gd name="connsiteX10" fmla="*/ 507230 w 1145330"/>
                  <a:gd name="connsiteY10" fmla="*/ 1221949 h 1222581"/>
                  <a:gd name="connsiteX11" fmla="*/ 55602 w 1145330"/>
                  <a:gd name="connsiteY11" fmla="*/ 963154 h 1222581"/>
                  <a:gd name="connsiteX12" fmla="*/ 2330 w 1145330"/>
                  <a:gd name="connsiteY12" fmla="*/ 857226 h 1222581"/>
                  <a:gd name="connsiteX0" fmla="*/ 2330 w 1145330"/>
                  <a:gd name="connsiteY0" fmla="*/ 881798 h 1247153"/>
                  <a:gd name="connsiteX1" fmla="*/ 296 w 1145330"/>
                  <a:gd name="connsiteY1" fmla="*/ 366179 h 1247153"/>
                  <a:gd name="connsiteX2" fmla="*/ 73625 w 1145330"/>
                  <a:gd name="connsiteY2" fmla="*/ 272531 h 1247153"/>
                  <a:gd name="connsiteX3" fmla="*/ 492534 w 1145330"/>
                  <a:gd name="connsiteY3" fmla="*/ 28056 h 1247153"/>
                  <a:gd name="connsiteX4" fmla="*/ 642426 w 1145330"/>
                  <a:gd name="connsiteY4" fmla="*/ 0 h 1247153"/>
                  <a:gd name="connsiteX5" fmla="*/ 1084064 w 1145330"/>
                  <a:gd name="connsiteY5" fmla="*/ 257854 h 1247153"/>
                  <a:gd name="connsiteX6" fmla="*/ 1145330 w 1145330"/>
                  <a:gd name="connsiteY6" fmla="*/ 336738 h 1247153"/>
                  <a:gd name="connsiteX7" fmla="*/ 1141015 w 1145330"/>
                  <a:gd name="connsiteY7" fmla="*/ 893268 h 1247153"/>
                  <a:gd name="connsiteX8" fmla="*/ 1077675 w 1145330"/>
                  <a:gd name="connsiteY8" fmla="*/ 995978 h 1247153"/>
                  <a:gd name="connsiteX9" fmla="*/ 640544 w 1145330"/>
                  <a:gd name="connsiteY9" fmla="*/ 1247153 h 1247153"/>
                  <a:gd name="connsiteX10" fmla="*/ 507230 w 1145330"/>
                  <a:gd name="connsiteY10" fmla="*/ 1246521 h 1247153"/>
                  <a:gd name="connsiteX11" fmla="*/ 55602 w 1145330"/>
                  <a:gd name="connsiteY11" fmla="*/ 987726 h 1247153"/>
                  <a:gd name="connsiteX12" fmla="*/ 2330 w 1145330"/>
                  <a:gd name="connsiteY12" fmla="*/ 881798 h 1247153"/>
                  <a:gd name="connsiteX0" fmla="*/ 2330 w 1145330"/>
                  <a:gd name="connsiteY0" fmla="*/ 854992 h 1220347"/>
                  <a:gd name="connsiteX1" fmla="*/ 296 w 1145330"/>
                  <a:gd name="connsiteY1" fmla="*/ 339373 h 1220347"/>
                  <a:gd name="connsiteX2" fmla="*/ 73625 w 1145330"/>
                  <a:gd name="connsiteY2" fmla="*/ 245725 h 1220347"/>
                  <a:gd name="connsiteX3" fmla="*/ 492534 w 1145330"/>
                  <a:gd name="connsiteY3" fmla="*/ 1250 h 1220347"/>
                  <a:gd name="connsiteX4" fmla="*/ 635724 w 1145330"/>
                  <a:gd name="connsiteY4" fmla="*/ 0 h 1220347"/>
                  <a:gd name="connsiteX5" fmla="*/ 1084064 w 1145330"/>
                  <a:gd name="connsiteY5" fmla="*/ 231048 h 1220347"/>
                  <a:gd name="connsiteX6" fmla="*/ 1145330 w 1145330"/>
                  <a:gd name="connsiteY6" fmla="*/ 309932 h 1220347"/>
                  <a:gd name="connsiteX7" fmla="*/ 1141015 w 1145330"/>
                  <a:gd name="connsiteY7" fmla="*/ 866462 h 1220347"/>
                  <a:gd name="connsiteX8" fmla="*/ 1077675 w 1145330"/>
                  <a:gd name="connsiteY8" fmla="*/ 969172 h 1220347"/>
                  <a:gd name="connsiteX9" fmla="*/ 640544 w 1145330"/>
                  <a:gd name="connsiteY9" fmla="*/ 1220347 h 1220347"/>
                  <a:gd name="connsiteX10" fmla="*/ 507230 w 1145330"/>
                  <a:gd name="connsiteY10" fmla="*/ 1219715 h 1220347"/>
                  <a:gd name="connsiteX11" fmla="*/ 55602 w 1145330"/>
                  <a:gd name="connsiteY11" fmla="*/ 960920 h 1220347"/>
                  <a:gd name="connsiteX12" fmla="*/ 2330 w 1145330"/>
                  <a:gd name="connsiteY12" fmla="*/ 854992 h 1220347"/>
                  <a:gd name="connsiteX0" fmla="*/ 2330 w 1145330"/>
                  <a:gd name="connsiteY0" fmla="*/ 877330 h 1242685"/>
                  <a:gd name="connsiteX1" fmla="*/ 296 w 1145330"/>
                  <a:gd name="connsiteY1" fmla="*/ 361711 h 1242685"/>
                  <a:gd name="connsiteX2" fmla="*/ 73625 w 1145330"/>
                  <a:gd name="connsiteY2" fmla="*/ 268063 h 1242685"/>
                  <a:gd name="connsiteX3" fmla="*/ 492534 w 1145330"/>
                  <a:gd name="connsiteY3" fmla="*/ 23588 h 1242685"/>
                  <a:gd name="connsiteX4" fmla="*/ 642426 w 1145330"/>
                  <a:gd name="connsiteY4" fmla="*/ 0 h 1242685"/>
                  <a:gd name="connsiteX5" fmla="*/ 1084064 w 1145330"/>
                  <a:gd name="connsiteY5" fmla="*/ 253386 h 1242685"/>
                  <a:gd name="connsiteX6" fmla="*/ 1145330 w 1145330"/>
                  <a:gd name="connsiteY6" fmla="*/ 332270 h 1242685"/>
                  <a:gd name="connsiteX7" fmla="*/ 1141015 w 1145330"/>
                  <a:gd name="connsiteY7" fmla="*/ 888800 h 1242685"/>
                  <a:gd name="connsiteX8" fmla="*/ 1077675 w 1145330"/>
                  <a:gd name="connsiteY8" fmla="*/ 991510 h 1242685"/>
                  <a:gd name="connsiteX9" fmla="*/ 640544 w 1145330"/>
                  <a:gd name="connsiteY9" fmla="*/ 1242685 h 1242685"/>
                  <a:gd name="connsiteX10" fmla="*/ 507230 w 1145330"/>
                  <a:gd name="connsiteY10" fmla="*/ 1242053 h 1242685"/>
                  <a:gd name="connsiteX11" fmla="*/ 55602 w 1145330"/>
                  <a:gd name="connsiteY11" fmla="*/ 983258 h 1242685"/>
                  <a:gd name="connsiteX12" fmla="*/ 2330 w 1145330"/>
                  <a:gd name="connsiteY12" fmla="*/ 877330 h 1242685"/>
                  <a:gd name="connsiteX0" fmla="*/ 2330 w 1145330"/>
                  <a:gd name="connsiteY0" fmla="*/ 880548 h 1245903"/>
                  <a:gd name="connsiteX1" fmla="*/ 296 w 1145330"/>
                  <a:gd name="connsiteY1" fmla="*/ 364929 h 1245903"/>
                  <a:gd name="connsiteX2" fmla="*/ 73625 w 1145330"/>
                  <a:gd name="connsiteY2" fmla="*/ 271281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8054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80548 h 1245903"/>
                  <a:gd name="connsiteX0" fmla="*/ 2330 w 1145330"/>
                  <a:gd name="connsiteY0" fmla="*/ 851508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55602 w 1145330"/>
                  <a:gd name="connsiteY11" fmla="*/ 986476 h 1245903"/>
                  <a:gd name="connsiteX12" fmla="*/ 2330 w 1145330"/>
                  <a:gd name="connsiteY12" fmla="*/ 851508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55523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71160 w 1145251"/>
                  <a:gd name="connsiteY11" fmla="*/ 986476 h 1245903"/>
                  <a:gd name="connsiteX12" fmla="*/ 4485 w 1145251"/>
                  <a:gd name="connsiteY12" fmla="*/ 876080 h 1245903"/>
                  <a:gd name="connsiteX0" fmla="*/ 4485 w 1145251"/>
                  <a:gd name="connsiteY0" fmla="*/ 876080 h 1245903"/>
                  <a:gd name="connsiteX1" fmla="*/ 217 w 1145251"/>
                  <a:gd name="connsiteY1" fmla="*/ 364929 h 1245903"/>
                  <a:gd name="connsiteX2" fmla="*/ 75780 w 1145251"/>
                  <a:gd name="connsiteY2" fmla="*/ 248943 h 1245903"/>
                  <a:gd name="connsiteX3" fmla="*/ 505858 w 1145251"/>
                  <a:gd name="connsiteY3" fmla="*/ 0 h 1245903"/>
                  <a:gd name="connsiteX4" fmla="*/ 642347 w 1145251"/>
                  <a:gd name="connsiteY4" fmla="*/ 3218 h 1245903"/>
                  <a:gd name="connsiteX5" fmla="*/ 1083985 w 1145251"/>
                  <a:gd name="connsiteY5" fmla="*/ 256604 h 1245903"/>
                  <a:gd name="connsiteX6" fmla="*/ 1145251 w 1145251"/>
                  <a:gd name="connsiteY6" fmla="*/ 335488 h 1245903"/>
                  <a:gd name="connsiteX7" fmla="*/ 1140936 w 1145251"/>
                  <a:gd name="connsiteY7" fmla="*/ 892018 h 1245903"/>
                  <a:gd name="connsiteX8" fmla="*/ 1077596 w 1145251"/>
                  <a:gd name="connsiteY8" fmla="*/ 994728 h 1245903"/>
                  <a:gd name="connsiteX9" fmla="*/ 640465 w 1145251"/>
                  <a:gd name="connsiteY9" fmla="*/ 1245903 h 1245903"/>
                  <a:gd name="connsiteX10" fmla="*/ 507151 w 1145251"/>
                  <a:gd name="connsiteY10" fmla="*/ 1245271 h 1245903"/>
                  <a:gd name="connsiteX11" fmla="*/ 84563 w 1145251"/>
                  <a:gd name="connsiteY11" fmla="*/ 999879 h 1245903"/>
                  <a:gd name="connsiteX12" fmla="*/ 4485 w 1145251"/>
                  <a:gd name="connsiteY12" fmla="*/ 876080 h 1245903"/>
                  <a:gd name="connsiteX0" fmla="*/ 2330 w 1145330"/>
                  <a:gd name="connsiteY0" fmla="*/ 887249 h 1245903"/>
                  <a:gd name="connsiteX1" fmla="*/ 296 w 1145330"/>
                  <a:gd name="connsiteY1" fmla="*/ 364929 h 1245903"/>
                  <a:gd name="connsiteX2" fmla="*/ 75859 w 1145330"/>
                  <a:gd name="connsiteY2" fmla="*/ 248943 h 1245903"/>
                  <a:gd name="connsiteX3" fmla="*/ 505937 w 1145330"/>
                  <a:gd name="connsiteY3" fmla="*/ 0 h 1245903"/>
                  <a:gd name="connsiteX4" fmla="*/ 642426 w 1145330"/>
                  <a:gd name="connsiteY4" fmla="*/ 3218 h 1245903"/>
                  <a:gd name="connsiteX5" fmla="*/ 1084064 w 1145330"/>
                  <a:gd name="connsiteY5" fmla="*/ 256604 h 1245903"/>
                  <a:gd name="connsiteX6" fmla="*/ 1145330 w 1145330"/>
                  <a:gd name="connsiteY6" fmla="*/ 335488 h 1245903"/>
                  <a:gd name="connsiteX7" fmla="*/ 1141015 w 1145330"/>
                  <a:gd name="connsiteY7" fmla="*/ 892018 h 1245903"/>
                  <a:gd name="connsiteX8" fmla="*/ 1077675 w 1145330"/>
                  <a:gd name="connsiteY8" fmla="*/ 994728 h 1245903"/>
                  <a:gd name="connsiteX9" fmla="*/ 640544 w 1145330"/>
                  <a:gd name="connsiteY9" fmla="*/ 1245903 h 1245903"/>
                  <a:gd name="connsiteX10" fmla="*/ 507230 w 1145330"/>
                  <a:gd name="connsiteY10" fmla="*/ 1245271 h 1245903"/>
                  <a:gd name="connsiteX11" fmla="*/ 84642 w 1145330"/>
                  <a:gd name="connsiteY11" fmla="*/ 999879 h 1245903"/>
                  <a:gd name="connsiteX12" fmla="*/ 2330 w 1145330"/>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57826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3096"/>
                  <a:gd name="connsiteY0" fmla="*/ 887249 h 1245903"/>
                  <a:gd name="connsiteX1" fmla="*/ 296 w 1143096"/>
                  <a:gd name="connsiteY1" fmla="*/ 364929 h 1245903"/>
                  <a:gd name="connsiteX2" fmla="*/ 75859 w 1143096"/>
                  <a:gd name="connsiteY2" fmla="*/ 248943 h 1245903"/>
                  <a:gd name="connsiteX3" fmla="*/ 505937 w 1143096"/>
                  <a:gd name="connsiteY3" fmla="*/ 0 h 1245903"/>
                  <a:gd name="connsiteX4" fmla="*/ 642426 w 1143096"/>
                  <a:gd name="connsiteY4" fmla="*/ 3218 h 1245903"/>
                  <a:gd name="connsiteX5" fmla="*/ 1084064 w 1143096"/>
                  <a:gd name="connsiteY5" fmla="*/ 256604 h 1245903"/>
                  <a:gd name="connsiteX6" fmla="*/ 1143096 w 1143096"/>
                  <a:gd name="connsiteY6" fmla="*/ 389099 h 1245903"/>
                  <a:gd name="connsiteX7" fmla="*/ 1141015 w 1143096"/>
                  <a:gd name="connsiteY7" fmla="*/ 892018 h 1245903"/>
                  <a:gd name="connsiteX8" fmla="*/ 1077675 w 1143096"/>
                  <a:gd name="connsiteY8" fmla="*/ 994728 h 1245903"/>
                  <a:gd name="connsiteX9" fmla="*/ 640544 w 1143096"/>
                  <a:gd name="connsiteY9" fmla="*/ 1245903 h 1245903"/>
                  <a:gd name="connsiteX10" fmla="*/ 507230 w 1143096"/>
                  <a:gd name="connsiteY10" fmla="*/ 1245271 h 1245903"/>
                  <a:gd name="connsiteX11" fmla="*/ 84642 w 1143096"/>
                  <a:gd name="connsiteY11" fmla="*/ 999879 h 1245903"/>
                  <a:gd name="connsiteX12" fmla="*/ 2330 w 1143096"/>
                  <a:gd name="connsiteY12" fmla="*/ 887249 h 1245903"/>
                  <a:gd name="connsiteX0" fmla="*/ 2330 w 1141048"/>
                  <a:gd name="connsiteY0" fmla="*/ 887249 h 1245903"/>
                  <a:gd name="connsiteX1" fmla="*/ 296 w 1141048"/>
                  <a:gd name="connsiteY1" fmla="*/ 364929 h 1245903"/>
                  <a:gd name="connsiteX2" fmla="*/ 75859 w 1141048"/>
                  <a:gd name="connsiteY2" fmla="*/ 248943 h 1245903"/>
                  <a:gd name="connsiteX3" fmla="*/ 505937 w 1141048"/>
                  <a:gd name="connsiteY3" fmla="*/ 0 h 1245903"/>
                  <a:gd name="connsiteX4" fmla="*/ 642426 w 1141048"/>
                  <a:gd name="connsiteY4" fmla="*/ 3218 h 1245903"/>
                  <a:gd name="connsiteX5" fmla="*/ 1084064 w 1141048"/>
                  <a:gd name="connsiteY5" fmla="*/ 256604 h 1245903"/>
                  <a:gd name="connsiteX6" fmla="*/ 1098420 w 1141048"/>
                  <a:gd name="connsiteY6" fmla="*/ 422606 h 1245903"/>
                  <a:gd name="connsiteX7" fmla="*/ 1141015 w 1141048"/>
                  <a:gd name="connsiteY7" fmla="*/ 892018 h 1245903"/>
                  <a:gd name="connsiteX8" fmla="*/ 1077675 w 1141048"/>
                  <a:gd name="connsiteY8" fmla="*/ 994728 h 1245903"/>
                  <a:gd name="connsiteX9" fmla="*/ 640544 w 1141048"/>
                  <a:gd name="connsiteY9" fmla="*/ 1245903 h 1245903"/>
                  <a:gd name="connsiteX10" fmla="*/ 507230 w 1141048"/>
                  <a:gd name="connsiteY10" fmla="*/ 1245271 h 1245903"/>
                  <a:gd name="connsiteX11" fmla="*/ 84642 w 1141048"/>
                  <a:gd name="connsiteY11" fmla="*/ 999879 h 1245903"/>
                  <a:gd name="connsiteX12" fmla="*/ 2330 w 1141048"/>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68994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84064 w 1147564"/>
                  <a:gd name="connsiteY5" fmla="*/ 256604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97467 w 1147564"/>
                  <a:gd name="connsiteY5" fmla="*/ 265539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887249 h 1245903"/>
                  <a:gd name="connsiteX1" fmla="*/ 296 w 1147564"/>
                  <a:gd name="connsiteY1" fmla="*/ 364929 h 1245903"/>
                  <a:gd name="connsiteX2" fmla="*/ 75859 w 1147564"/>
                  <a:gd name="connsiteY2" fmla="*/ 248943 h 1245903"/>
                  <a:gd name="connsiteX3" fmla="*/ 505937 w 1147564"/>
                  <a:gd name="connsiteY3" fmla="*/ 0 h 1245903"/>
                  <a:gd name="connsiteX4" fmla="*/ 642426 w 1147564"/>
                  <a:gd name="connsiteY4" fmla="*/ 3218 h 1245903"/>
                  <a:gd name="connsiteX5" fmla="*/ 1077362 w 1147564"/>
                  <a:gd name="connsiteY5" fmla="*/ 252136 h 1245903"/>
                  <a:gd name="connsiteX6" fmla="*/ 1147564 w 1147564"/>
                  <a:gd name="connsiteY6" fmla="*/ 386865 h 1245903"/>
                  <a:gd name="connsiteX7" fmla="*/ 1141015 w 1147564"/>
                  <a:gd name="connsiteY7" fmla="*/ 892018 h 1245903"/>
                  <a:gd name="connsiteX8" fmla="*/ 1077675 w 1147564"/>
                  <a:gd name="connsiteY8" fmla="*/ 994728 h 1245903"/>
                  <a:gd name="connsiteX9" fmla="*/ 640544 w 1147564"/>
                  <a:gd name="connsiteY9" fmla="*/ 1245903 h 1245903"/>
                  <a:gd name="connsiteX10" fmla="*/ 507230 w 1147564"/>
                  <a:gd name="connsiteY10" fmla="*/ 1245271 h 1245903"/>
                  <a:gd name="connsiteX11" fmla="*/ 84642 w 1147564"/>
                  <a:gd name="connsiteY11" fmla="*/ 999879 h 1245903"/>
                  <a:gd name="connsiteX12" fmla="*/ 2330 w 1147564"/>
                  <a:gd name="connsiteY12" fmla="*/ 887249 h 1245903"/>
                  <a:gd name="connsiteX0" fmla="*/ 2330 w 1147564"/>
                  <a:gd name="connsiteY0" fmla="*/ 902004 h 1260658"/>
                  <a:gd name="connsiteX1" fmla="*/ 296 w 1147564"/>
                  <a:gd name="connsiteY1" fmla="*/ 379684 h 1260658"/>
                  <a:gd name="connsiteX2" fmla="*/ 75859 w 1147564"/>
                  <a:gd name="connsiteY2" fmla="*/ 263698 h 1260658"/>
                  <a:gd name="connsiteX3" fmla="*/ 505937 w 1147564"/>
                  <a:gd name="connsiteY3" fmla="*/ 14755 h 1260658"/>
                  <a:gd name="connsiteX4" fmla="*/ 642426 w 1147564"/>
                  <a:gd name="connsiteY4" fmla="*/ 17973 h 1260658"/>
                  <a:gd name="connsiteX5" fmla="*/ 1077362 w 1147564"/>
                  <a:gd name="connsiteY5" fmla="*/ 266891 h 1260658"/>
                  <a:gd name="connsiteX6" fmla="*/ 1147564 w 1147564"/>
                  <a:gd name="connsiteY6" fmla="*/ 401620 h 1260658"/>
                  <a:gd name="connsiteX7" fmla="*/ 1141015 w 1147564"/>
                  <a:gd name="connsiteY7" fmla="*/ 906773 h 1260658"/>
                  <a:gd name="connsiteX8" fmla="*/ 1077675 w 1147564"/>
                  <a:gd name="connsiteY8" fmla="*/ 1009483 h 1260658"/>
                  <a:gd name="connsiteX9" fmla="*/ 640544 w 1147564"/>
                  <a:gd name="connsiteY9" fmla="*/ 1260658 h 1260658"/>
                  <a:gd name="connsiteX10" fmla="*/ 507230 w 1147564"/>
                  <a:gd name="connsiteY10" fmla="*/ 1260026 h 1260658"/>
                  <a:gd name="connsiteX11" fmla="*/ 84642 w 1147564"/>
                  <a:gd name="connsiteY11" fmla="*/ 1014634 h 1260658"/>
                  <a:gd name="connsiteX12" fmla="*/ 2330 w 1147564"/>
                  <a:gd name="connsiteY12" fmla="*/ 902004 h 1260658"/>
                  <a:gd name="connsiteX0" fmla="*/ 2330 w 1147564"/>
                  <a:gd name="connsiteY0" fmla="*/ 909217 h 1267871"/>
                  <a:gd name="connsiteX1" fmla="*/ 296 w 1147564"/>
                  <a:gd name="connsiteY1" fmla="*/ 386897 h 1267871"/>
                  <a:gd name="connsiteX2" fmla="*/ 75859 w 1147564"/>
                  <a:gd name="connsiteY2" fmla="*/ 270911 h 1267871"/>
                  <a:gd name="connsiteX3" fmla="*/ 505937 w 1147564"/>
                  <a:gd name="connsiteY3" fmla="*/ 21968 h 1267871"/>
                  <a:gd name="connsiteX4" fmla="*/ 642426 w 1147564"/>
                  <a:gd name="connsiteY4" fmla="*/ 25186 h 1267871"/>
                  <a:gd name="connsiteX5" fmla="*/ 1077362 w 1147564"/>
                  <a:gd name="connsiteY5" fmla="*/ 274104 h 1267871"/>
                  <a:gd name="connsiteX6" fmla="*/ 1147564 w 1147564"/>
                  <a:gd name="connsiteY6" fmla="*/ 408833 h 1267871"/>
                  <a:gd name="connsiteX7" fmla="*/ 1141015 w 1147564"/>
                  <a:gd name="connsiteY7" fmla="*/ 913986 h 1267871"/>
                  <a:gd name="connsiteX8" fmla="*/ 1077675 w 1147564"/>
                  <a:gd name="connsiteY8" fmla="*/ 1016696 h 1267871"/>
                  <a:gd name="connsiteX9" fmla="*/ 640544 w 1147564"/>
                  <a:gd name="connsiteY9" fmla="*/ 1267871 h 1267871"/>
                  <a:gd name="connsiteX10" fmla="*/ 507230 w 1147564"/>
                  <a:gd name="connsiteY10" fmla="*/ 1267239 h 1267871"/>
                  <a:gd name="connsiteX11" fmla="*/ 84642 w 1147564"/>
                  <a:gd name="connsiteY11" fmla="*/ 1021847 h 1267871"/>
                  <a:gd name="connsiteX12" fmla="*/ 2330 w 1147564"/>
                  <a:gd name="connsiteY12" fmla="*/ 909217 h 1267871"/>
                  <a:gd name="connsiteX0" fmla="*/ 2330 w 1147564"/>
                  <a:gd name="connsiteY0" fmla="*/ 912445 h 1271099"/>
                  <a:gd name="connsiteX1" fmla="*/ 296 w 1147564"/>
                  <a:gd name="connsiteY1" fmla="*/ 390125 h 1271099"/>
                  <a:gd name="connsiteX2" fmla="*/ 75859 w 1147564"/>
                  <a:gd name="connsiteY2" fmla="*/ 274139 h 1271099"/>
                  <a:gd name="connsiteX3" fmla="*/ 505937 w 1147564"/>
                  <a:gd name="connsiteY3" fmla="*/ 25196 h 1271099"/>
                  <a:gd name="connsiteX4" fmla="*/ 642426 w 1147564"/>
                  <a:gd name="connsiteY4" fmla="*/ 28414 h 1271099"/>
                  <a:gd name="connsiteX5" fmla="*/ 1077362 w 1147564"/>
                  <a:gd name="connsiteY5" fmla="*/ 277332 h 1271099"/>
                  <a:gd name="connsiteX6" fmla="*/ 1147564 w 1147564"/>
                  <a:gd name="connsiteY6" fmla="*/ 412061 h 1271099"/>
                  <a:gd name="connsiteX7" fmla="*/ 1141015 w 1147564"/>
                  <a:gd name="connsiteY7" fmla="*/ 917214 h 1271099"/>
                  <a:gd name="connsiteX8" fmla="*/ 1077675 w 1147564"/>
                  <a:gd name="connsiteY8" fmla="*/ 1019924 h 1271099"/>
                  <a:gd name="connsiteX9" fmla="*/ 640544 w 1147564"/>
                  <a:gd name="connsiteY9" fmla="*/ 1271099 h 1271099"/>
                  <a:gd name="connsiteX10" fmla="*/ 507230 w 1147564"/>
                  <a:gd name="connsiteY10" fmla="*/ 1270467 h 1271099"/>
                  <a:gd name="connsiteX11" fmla="*/ 84642 w 1147564"/>
                  <a:gd name="connsiteY11" fmla="*/ 1025075 h 1271099"/>
                  <a:gd name="connsiteX12" fmla="*/ 2330 w 1147564"/>
                  <a:gd name="connsiteY12" fmla="*/ 912445 h 1271099"/>
                  <a:gd name="connsiteX0" fmla="*/ 2330 w 1147564"/>
                  <a:gd name="connsiteY0" fmla="*/ 910796 h 1269450"/>
                  <a:gd name="connsiteX1" fmla="*/ 296 w 1147564"/>
                  <a:gd name="connsiteY1" fmla="*/ 388476 h 1269450"/>
                  <a:gd name="connsiteX2" fmla="*/ 75859 w 1147564"/>
                  <a:gd name="connsiteY2" fmla="*/ 272490 h 1269450"/>
                  <a:gd name="connsiteX3" fmla="*/ 505937 w 1147564"/>
                  <a:gd name="connsiteY3" fmla="*/ 23547 h 1269450"/>
                  <a:gd name="connsiteX4" fmla="*/ 642426 w 1147564"/>
                  <a:gd name="connsiteY4" fmla="*/ 26765 h 1269450"/>
                  <a:gd name="connsiteX5" fmla="*/ 1077362 w 1147564"/>
                  <a:gd name="connsiteY5" fmla="*/ 275683 h 1269450"/>
                  <a:gd name="connsiteX6" fmla="*/ 1147564 w 1147564"/>
                  <a:gd name="connsiteY6" fmla="*/ 410412 h 1269450"/>
                  <a:gd name="connsiteX7" fmla="*/ 1141015 w 1147564"/>
                  <a:gd name="connsiteY7" fmla="*/ 915565 h 1269450"/>
                  <a:gd name="connsiteX8" fmla="*/ 1077675 w 1147564"/>
                  <a:gd name="connsiteY8" fmla="*/ 1018275 h 1269450"/>
                  <a:gd name="connsiteX9" fmla="*/ 640544 w 1147564"/>
                  <a:gd name="connsiteY9" fmla="*/ 1269450 h 1269450"/>
                  <a:gd name="connsiteX10" fmla="*/ 507230 w 1147564"/>
                  <a:gd name="connsiteY10" fmla="*/ 1268818 h 1269450"/>
                  <a:gd name="connsiteX11" fmla="*/ 84642 w 1147564"/>
                  <a:gd name="connsiteY11" fmla="*/ 1023426 h 1269450"/>
                  <a:gd name="connsiteX12" fmla="*/ 2330 w 1147564"/>
                  <a:gd name="connsiteY12" fmla="*/ 910796 h 1269450"/>
                  <a:gd name="connsiteX0" fmla="*/ 2330 w 1147564"/>
                  <a:gd name="connsiteY0" fmla="*/ 894780 h 1253434"/>
                  <a:gd name="connsiteX1" fmla="*/ 296 w 1147564"/>
                  <a:gd name="connsiteY1" fmla="*/ 372460 h 1253434"/>
                  <a:gd name="connsiteX2" fmla="*/ 75859 w 1147564"/>
                  <a:gd name="connsiteY2" fmla="*/ 256474 h 1253434"/>
                  <a:gd name="connsiteX3" fmla="*/ 505937 w 1147564"/>
                  <a:gd name="connsiteY3" fmla="*/ 7531 h 1253434"/>
                  <a:gd name="connsiteX4" fmla="*/ 642426 w 1147564"/>
                  <a:gd name="connsiteY4" fmla="*/ 10749 h 1253434"/>
                  <a:gd name="connsiteX5" fmla="*/ 1077362 w 1147564"/>
                  <a:gd name="connsiteY5" fmla="*/ 259667 h 1253434"/>
                  <a:gd name="connsiteX6" fmla="*/ 1147564 w 1147564"/>
                  <a:gd name="connsiteY6" fmla="*/ 394396 h 1253434"/>
                  <a:gd name="connsiteX7" fmla="*/ 1141015 w 1147564"/>
                  <a:gd name="connsiteY7" fmla="*/ 899549 h 1253434"/>
                  <a:gd name="connsiteX8" fmla="*/ 1077675 w 1147564"/>
                  <a:gd name="connsiteY8" fmla="*/ 1002259 h 1253434"/>
                  <a:gd name="connsiteX9" fmla="*/ 640544 w 1147564"/>
                  <a:gd name="connsiteY9" fmla="*/ 1253434 h 1253434"/>
                  <a:gd name="connsiteX10" fmla="*/ 507230 w 1147564"/>
                  <a:gd name="connsiteY10" fmla="*/ 1252802 h 1253434"/>
                  <a:gd name="connsiteX11" fmla="*/ 84642 w 1147564"/>
                  <a:gd name="connsiteY11" fmla="*/ 1007410 h 1253434"/>
                  <a:gd name="connsiteX12" fmla="*/ 2330 w 1147564"/>
                  <a:gd name="connsiteY12" fmla="*/ 894780 h 125343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64924"/>
                  <a:gd name="connsiteX1" fmla="*/ 296 w 1147564"/>
                  <a:gd name="connsiteY1" fmla="*/ 383950 h 1264924"/>
                  <a:gd name="connsiteX2" fmla="*/ 75859 w 1147564"/>
                  <a:gd name="connsiteY2" fmla="*/ 267964 h 1264924"/>
                  <a:gd name="connsiteX3" fmla="*/ 505937 w 1147564"/>
                  <a:gd name="connsiteY3" fmla="*/ 19021 h 1264924"/>
                  <a:gd name="connsiteX4" fmla="*/ 642426 w 1147564"/>
                  <a:gd name="connsiteY4" fmla="*/ 22239 h 1264924"/>
                  <a:gd name="connsiteX5" fmla="*/ 1077362 w 1147564"/>
                  <a:gd name="connsiteY5" fmla="*/ 271157 h 1264924"/>
                  <a:gd name="connsiteX6" fmla="*/ 1147564 w 1147564"/>
                  <a:gd name="connsiteY6" fmla="*/ 405886 h 1264924"/>
                  <a:gd name="connsiteX7" fmla="*/ 1141015 w 1147564"/>
                  <a:gd name="connsiteY7" fmla="*/ 911039 h 1264924"/>
                  <a:gd name="connsiteX8" fmla="*/ 1077675 w 1147564"/>
                  <a:gd name="connsiteY8" fmla="*/ 1013749 h 1264924"/>
                  <a:gd name="connsiteX9" fmla="*/ 640544 w 1147564"/>
                  <a:gd name="connsiteY9" fmla="*/ 1264924 h 1264924"/>
                  <a:gd name="connsiteX10" fmla="*/ 507230 w 1147564"/>
                  <a:gd name="connsiteY10" fmla="*/ 1264292 h 1264924"/>
                  <a:gd name="connsiteX11" fmla="*/ 84642 w 1147564"/>
                  <a:gd name="connsiteY11" fmla="*/ 1018900 h 1264924"/>
                  <a:gd name="connsiteX12" fmla="*/ 2330 w 1147564"/>
                  <a:gd name="connsiteY12" fmla="*/ 906270 h 1264924"/>
                  <a:gd name="connsiteX0" fmla="*/ 2330 w 1147564"/>
                  <a:gd name="connsiteY0" fmla="*/ 906270 h 1277621"/>
                  <a:gd name="connsiteX1" fmla="*/ 296 w 1147564"/>
                  <a:gd name="connsiteY1" fmla="*/ 383950 h 1277621"/>
                  <a:gd name="connsiteX2" fmla="*/ 75859 w 1147564"/>
                  <a:gd name="connsiteY2" fmla="*/ 267964 h 1277621"/>
                  <a:gd name="connsiteX3" fmla="*/ 505937 w 1147564"/>
                  <a:gd name="connsiteY3" fmla="*/ 19021 h 1277621"/>
                  <a:gd name="connsiteX4" fmla="*/ 642426 w 1147564"/>
                  <a:gd name="connsiteY4" fmla="*/ 22239 h 1277621"/>
                  <a:gd name="connsiteX5" fmla="*/ 1077362 w 1147564"/>
                  <a:gd name="connsiteY5" fmla="*/ 271157 h 1277621"/>
                  <a:gd name="connsiteX6" fmla="*/ 1147564 w 1147564"/>
                  <a:gd name="connsiteY6" fmla="*/ 405886 h 1277621"/>
                  <a:gd name="connsiteX7" fmla="*/ 1141015 w 1147564"/>
                  <a:gd name="connsiteY7" fmla="*/ 911039 h 1277621"/>
                  <a:gd name="connsiteX8" fmla="*/ 1077675 w 1147564"/>
                  <a:gd name="connsiteY8" fmla="*/ 1013749 h 1277621"/>
                  <a:gd name="connsiteX9" fmla="*/ 640544 w 1147564"/>
                  <a:gd name="connsiteY9" fmla="*/ 1264924 h 1277621"/>
                  <a:gd name="connsiteX10" fmla="*/ 507230 w 1147564"/>
                  <a:gd name="connsiteY10" fmla="*/ 1264292 h 1277621"/>
                  <a:gd name="connsiteX11" fmla="*/ 84642 w 1147564"/>
                  <a:gd name="connsiteY11" fmla="*/ 1018900 h 1277621"/>
                  <a:gd name="connsiteX12" fmla="*/ 2330 w 1147564"/>
                  <a:gd name="connsiteY12" fmla="*/ 906270 h 127762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 name="connsiteX0" fmla="*/ 2330 w 1147564"/>
                  <a:gd name="connsiteY0" fmla="*/ 906270 h 1284761"/>
                  <a:gd name="connsiteX1" fmla="*/ 296 w 1147564"/>
                  <a:gd name="connsiteY1" fmla="*/ 383950 h 1284761"/>
                  <a:gd name="connsiteX2" fmla="*/ 75859 w 1147564"/>
                  <a:gd name="connsiteY2" fmla="*/ 267964 h 1284761"/>
                  <a:gd name="connsiteX3" fmla="*/ 505937 w 1147564"/>
                  <a:gd name="connsiteY3" fmla="*/ 19021 h 1284761"/>
                  <a:gd name="connsiteX4" fmla="*/ 642426 w 1147564"/>
                  <a:gd name="connsiteY4" fmla="*/ 22239 h 1284761"/>
                  <a:gd name="connsiteX5" fmla="*/ 1077362 w 1147564"/>
                  <a:gd name="connsiteY5" fmla="*/ 271157 h 1284761"/>
                  <a:gd name="connsiteX6" fmla="*/ 1147564 w 1147564"/>
                  <a:gd name="connsiteY6" fmla="*/ 405886 h 1284761"/>
                  <a:gd name="connsiteX7" fmla="*/ 1141015 w 1147564"/>
                  <a:gd name="connsiteY7" fmla="*/ 911039 h 1284761"/>
                  <a:gd name="connsiteX8" fmla="*/ 1077675 w 1147564"/>
                  <a:gd name="connsiteY8" fmla="*/ 1013749 h 1284761"/>
                  <a:gd name="connsiteX9" fmla="*/ 640544 w 1147564"/>
                  <a:gd name="connsiteY9" fmla="*/ 1264924 h 1284761"/>
                  <a:gd name="connsiteX10" fmla="*/ 507230 w 1147564"/>
                  <a:gd name="connsiteY10" fmla="*/ 1264292 h 1284761"/>
                  <a:gd name="connsiteX11" fmla="*/ 84642 w 1147564"/>
                  <a:gd name="connsiteY11" fmla="*/ 1018900 h 1284761"/>
                  <a:gd name="connsiteX12" fmla="*/ 2330 w 1147564"/>
                  <a:gd name="connsiteY12" fmla="*/ 906270 h 128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64" h="1284761">
                    <a:moveTo>
                      <a:pt x="2330" y="906270"/>
                    </a:moveTo>
                    <a:cubicBezTo>
                      <a:pt x="3886" y="738120"/>
                      <a:pt x="-1260" y="552100"/>
                      <a:pt x="296" y="383950"/>
                    </a:cubicBezTo>
                    <a:cubicBezTo>
                      <a:pt x="9847" y="314015"/>
                      <a:pt x="19397" y="313328"/>
                      <a:pt x="75859" y="267964"/>
                    </a:cubicBezTo>
                    <a:lnTo>
                      <a:pt x="505937" y="19021"/>
                    </a:lnTo>
                    <a:cubicBezTo>
                      <a:pt x="580472" y="-13413"/>
                      <a:pt x="603633" y="1062"/>
                      <a:pt x="642426" y="22239"/>
                    </a:cubicBezTo>
                    <a:lnTo>
                      <a:pt x="1077362" y="271157"/>
                    </a:lnTo>
                    <a:cubicBezTo>
                      <a:pt x="1116400" y="307132"/>
                      <a:pt x="1137566" y="298429"/>
                      <a:pt x="1147564" y="405886"/>
                    </a:cubicBezTo>
                    <a:cubicBezTo>
                      <a:pt x="1146126" y="591396"/>
                      <a:pt x="1142453" y="725529"/>
                      <a:pt x="1141015" y="911039"/>
                    </a:cubicBezTo>
                    <a:cubicBezTo>
                      <a:pt x="1140007" y="978783"/>
                      <a:pt x="1123360" y="977278"/>
                      <a:pt x="1077675" y="1013749"/>
                    </a:cubicBezTo>
                    <a:lnTo>
                      <a:pt x="640544" y="1264924"/>
                    </a:lnTo>
                    <a:cubicBezTo>
                      <a:pt x="571534" y="1293753"/>
                      <a:pt x="571773" y="1289075"/>
                      <a:pt x="507230" y="1264292"/>
                    </a:cubicBezTo>
                    <a:lnTo>
                      <a:pt x="84642" y="1018900"/>
                    </a:lnTo>
                    <a:cubicBezTo>
                      <a:pt x="19230" y="985825"/>
                      <a:pt x="16364" y="970619"/>
                      <a:pt x="2330" y="9062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5" name="Picture 14">
                <a:extLst>
                  <a:ext uri="{FF2B5EF4-FFF2-40B4-BE49-F238E27FC236}">
                    <a16:creationId xmlns:a16="http://schemas.microsoft.com/office/drawing/2014/main" id="{D389C7C7-94DE-D04B-9CF1-C4E20E9EAA1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30949" y="1374352"/>
                <a:ext cx="492215" cy="550122"/>
              </a:xfrm>
              <a:prstGeom prst="rect">
                <a:avLst/>
              </a:prstGeom>
            </p:spPr>
          </p:pic>
        </p:grpSp>
      </p:grpSp>
      <p:sp>
        <p:nvSpPr>
          <p:cNvPr id="13" name="Slide Number Placeholder 12"/>
          <p:cNvSpPr>
            <a:spLocks noGrp="1"/>
          </p:cNvSpPr>
          <p:nvPr userDrawn="1">
            <p:ph type="sldNum" sz="quarter" idx="4"/>
          </p:nvPr>
        </p:nvSpPr>
        <p:spPr>
          <a:xfrm>
            <a:off x="138518" y="6445935"/>
            <a:ext cx="524155" cy="365125"/>
          </a:xfrm>
          <a:prstGeom prst="rect">
            <a:avLst/>
          </a:prstGeom>
        </p:spPr>
        <p:txBody>
          <a:bodyPr vert="horz" lIns="91440" tIns="45720" rIns="91440" bIns="45720" rtlCol="0" anchor="ctr"/>
          <a:lstStyle>
            <a:lvl1pPr algn="r">
              <a:defRPr sz="1100" b="0" i="0" spc="300" baseline="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fld id="{9431C251-70A2-994C-AB1D-7F6F3DF62B6A}" type="slidenum">
              <a:rPr lang="en-GB" smtClean="0"/>
              <a:pPr/>
              <a:t>‹#›</a:t>
            </a:fld>
            <a:endParaRPr lang="en-GB" dirty="0"/>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91" r:id="rId1"/>
    <p:sldLayoutId id="2147484090" r:id="rId2"/>
    <p:sldLayoutId id="2147484093" r:id="rId3"/>
    <p:sldLayoutId id="2147484095" r:id="rId4"/>
    <p:sldLayoutId id="2147484099" r:id="rId5"/>
    <p:sldLayoutId id="2147484096" r:id="rId6"/>
    <p:sldLayoutId id="2147484087" r:id="rId7"/>
    <p:sldLayoutId id="2147484086" r:id="rId8"/>
    <p:sldLayoutId id="2147484092" r:id="rId9"/>
    <p:sldLayoutId id="2147484100" r:id="rId10"/>
    <p:sldLayoutId id="2147484088" r:id="rId11"/>
    <p:sldLayoutId id="2147484098" r:id="rId12"/>
    <p:sldLayoutId id="2147484089" r:id="rId13"/>
    <p:sldLayoutId id="2147484081" r:id="rId14"/>
    <p:sldLayoutId id="2147484101" r:id="rId15"/>
    <p:sldLayoutId id="2147484097" r:id="rId16"/>
    <p:sldLayoutId id="2147484082" r:id="rId17"/>
    <p:sldLayoutId id="2147484084" r:id="rId18"/>
    <p:sldLayoutId id="2147484085" r:id="rId19"/>
    <p:sldLayoutId id="2147484083" r:id="rId20"/>
    <p:sldLayoutId id="2147484102" r:id="rId21"/>
  </p:sldLayoutIdLst>
  <p:hf hdr="0" ftr="0"/>
  <p:txStyles>
    <p:titleStyle>
      <a:lvl1pPr algn="ctr" defTabSz="914318" rtl="0" eaLnBrk="1" latinLnBrk="0" hangingPunct="1">
        <a:lnSpc>
          <a:spcPct val="80000"/>
        </a:lnSpc>
        <a:spcBef>
          <a:spcPct val="0"/>
        </a:spcBef>
        <a:buNone/>
        <a:defRPr sz="3600" b="1" i="0" kern="1200" spc="-151" baseline="0">
          <a:solidFill>
            <a:srgbClr val="343433"/>
          </a:solidFill>
          <a:latin typeface="+mj-lt"/>
          <a:ea typeface="Madras Extra Bold" charset="0"/>
          <a:cs typeface="Madras Extra Bold" charset="0"/>
        </a:defRPr>
      </a:lvl1pPr>
    </p:titleStyle>
    <p:bodyStyle>
      <a:lvl1pPr marL="0" indent="0" algn="l" defTabSz="914318" rtl="0" eaLnBrk="1" latinLnBrk="0" hangingPunct="1">
        <a:lnSpc>
          <a:spcPct val="150000"/>
        </a:lnSpc>
        <a:spcBef>
          <a:spcPts val="1000"/>
        </a:spcBef>
        <a:buFont typeface="Arial" charset="0"/>
        <a:buNone/>
        <a:defRPr sz="2400" b="0" i="0" kern="1200">
          <a:solidFill>
            <a:srgbClr val="343433"/>
          </a:solidFill>
          <a:latin typeface="+mn-lt"/>
          <a:ea typeface="Madras Light" charset="0"/>
          <a:cs typeface="Madras Light" charset="0"/>
        </a:defRPr>
      </a:lvl1pPr>
      <a:lvl2pPr marL="0" indent="0" algn="l" defTabSz="914318" rtl="0" eaLnBrk="1" latinLnBrk="0" hangingPunct="1">
        <a:lnSpc>
          <a:spcPct val="150000"/>
        </a:lnSpc>
        <a:spcBef>
          <a:spcPts val="499"/>
        </a:spcBef>
        <a:buFont typeface="Arial" charset="0"/>
        <a:buNone/>
        <a:defRPr sz="2000" b="0" i="0" kern="1200">
          <a:solidFill>
            <a:srgbClr val="343433"/>
          </a:solidFill>
          <a:latin typeface="+mn-lt"/>
          <a:ea typeface="Madras Light" charset="0"/>
          <a:cs typeface="Madras Light" charset="0"/>
        </a:defRPr>
      </a:lvl2pPr>
      <a:lvl3pPr marL="0" indent="0" algn="l" defTabSz="914318" rtl="0" eaLnBrk="1" latinLnBrk="0" hangingPunct="1">
        <a:lnSpc>
          <a:spcPct val="150000"/>
        </a:lnSpc>
        <a:spcBef>
          <a:spcPts val="499"/>
        </a:spcBef>
        <a:buFont typeface="Arial" charset="0"/>
        <a:buNone/>
        <a:defRPr sz="1800" b="0" i="0" kern="1200">
          <a:solidFill>
            <a:srgbClr val="343433"/>
          </a:solidFill>
          <a:latin typeface="+mn-lt"/>
          <a:ea typeface="+mn-ea"/>
          <a:cs typeface="+mn-cs"/>
        </a:defRPr>
      </a:lvl3pPr>
      <a:lvl4pPr marL="0" indent="0" algn="l" defTabSz="914318" rtl="0" eaLnBrk="1" latinLnBrk="0" hangingPunct="1">
        <a:lnSpc>
          <a:spcPct val="150000"/>
        </a:lnSpc>
        <a:spcBef>
          <a:spcPts val="499"/>
        </a:spcBef>
        <a:buFont typeface="Arial" charset="0"/>
        <a:buNone/>
        <a:defRPr sz="1600" b="0" i="0" kern="1200">
          <a:solidFill>
            <a:srgbClr val="343433"/>
          </a:solidFill>
          <a:latin typeface="+mn-lt"/>
          <a:ea typeface="+mn-ea"/>
          <a:cs typeface="+mn-cs"/>
        </a:defRPr>
      </a:lvl4pPr>
      <a:lvl5pPr marL="0" indent="0" algn="l" defTabSz="914318" rtl="0" eaLnBrk="1" latinLnBrk="0" hangingPunct="1">
        <a:lnSpc>
          <a:spcPct val="150000"/>
        </a:lnSpc>
        <a:spcBef>
          <a:spcPts val="499"/>
        </a:spcBef>
        <a:buFont typeface="Arial" charset="0"/>
        <a:buNone/>
        <a:defRPr sz="1400" b="0" i="0" kern="1200" baseline="0">
          <a:solidFill>
            <a:srgbClr val="343433"/>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178" userDrawn="1">
          <p15:clr>
            <a:srgbClr val="F26B43"/>
          </p15:clr>
        </p15:guide>
        <p15:guide id="1" orient="horz" pos="2160">
          <p15:clr>
            <a:srgbClr val="F26B43"/>
          </p15:clr>
        </p15:guide>
        <p15:guide id="27" orient="horz" pos="4320" userDrawn="1">
          <p15:clr>
            <a:srgbClr val="F26B43"/>
          </p15:clr>
        </p15:guide>
        <p15:guide id="28" pos="2593" userDrawn="1">
          <p15:clr>
            <a:srgbClr val="F26B43"/>
          </p15:clr>
        </p15:guide>
        <p15:guide id="39" pos="4316" userDrawn="1">
          <p15:clr>
            <a:srgbClr val="F26B43"/>
          </p15:clr>
        </p15:guide>
        <p15:guide id="40" pos="6902" userDrawn="1">
          <p15:clr>
            <a:srgbClr val="F26B43"/>
          </p15:clr>
        </p15:guide>
        <p15:guide id="44">
          <p15:clr>
            <a:srgbClr val="F26B43"/>
          </p15:clr>
        </p15:guide>
        <p15:guide id="46" orient="horz">
          <p15:clr>
            <a:srgbClr val="F26B43"/>
          </p15:clr>
        </p15:guide>
        <p15:guide id="48" pos="3454" userDrawn="1">
          <p15:clr>
            <a:srgbClr val="F26B43"/>
          </p15:clr>
        </p15:guide>
        <p15:guide id="50" orient="horz" pos="3249" userDrawn="1">
          <p15:clr>
            <a:srgbClr val="F26B43"/>
          </p15:clr>
        </p15:guide>
        <p15:guide id="51" orient="horz" pos="1071" userDrawn="1">
          <p15:clr>
            <a:srgbClr val="F26B43"/>
          </p15:clr>
        </p15:guide>
        <p15:guide id="52" pos="6040" userDrawn="1">
          <p15:clr>
            <a:srgbClr val="F26B43"/>
          </p15:clr>
        </p15:guide>
        <p15:guide id="53" pos="1731" userDrawn="1">
          <p15:clr>
            <a:srgbClr val="F26B43"/>
          </p15:clr>
        </p15:guide>
        <p15:guide id="54" pos="869"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lt1"/>
                </a:solidFill>
                <a:latin typeface="Roboto"/>
                <a:ea typeface="Roboto"/>
                <a:cs typeface="Roboto"/>
                <a:sym typeface="Roboto"/>
              </a:defRPr>
            </a:lvl1pPr>
            <a:lvl2pPr lvl="1" algn="r" rtl="0">
              <a:buNone/>
              <a:defRPr sz="1333">
                <a:solidFill>
                  <a:schemeClr val="lt1"/>
                </a:solidFill>
                <a:latin typeface="Roboto"/>
                <a:ea typeface="Roboto"/>
                <a:cs typeface="Roboto"/>
                <a:sym typeface="Roboto"/>
              </a:defRPr>
            </a:lvl2pPr>
            <a:lvl3pPr lvl="2" algn="r" rtl="0">
              <a:buNone/>
              <a:defRPr sz="1333">
                <a:solidFill>
                  <a:schemeClr val="lt1"/>
                </a:solidFill>
                <a:latin typeface="Roboto"/>
                <a:ea typeface="Roboto"/>
                <a:cs typeface="Roboto"/>
                <a:sym typeface="Roboto"/>
              </a:defRPr>
            </a:lvl3pPr>
            <a:lvl4pPr lvl="3" algn="r" rtl="0">
              <a:buNone/>
              <a:defRPr sz="1333">
                <a:solidFill>
                  <a:schemeClr val="lt1"/>
                </a:solidFill>
                <a:latin typeface="Roboto"/>
                <a:ea typeface="Roboto"/>
                <a:cs typeface="Roboto"/>
                <a:sym typeface="Roboto"/>
              </a:defRPr>
            </a:lvl4pPr>
            <a:lvl5pPr lvl="4" algn="r" rtl="0">
              <a:buNone/>
              <a:defRPr sz="1333">
                <a:solidFill>
                  <a:schemeClr val="lt1"/>
                </a:solidFill>
                <a:latin typeface="Roboto"/>
                <a:ea typeface="Roboto"/>
                <a:cs typeface="Roboto"/>
                <a:sym typeface="Roboto"/>
              </a:defRPr>
            </a:lvl5pPr>
            <a:lvl6pPr lvl="5" algn="r" rtl="0">
              <a:buNone/>
              <a:defRPr sz="1333">
                <a:solidFill>
                  <a:schemeClr val="lt1"/>
                </a:solidFill>
                <a:latin typeface="Roboto"/>
                <a:ea typeface="Roboto"/>
                <a:cs typeface="Roboto"/>
                <a:sym typeface="Roboto"/>
              </a:defRPr>
            </a:lvl6pPr>
            <a:lvl7pPr lvl="6" algn="r" rtl="0">
              <a:buNone/>
              <a:defRPr sz="1333">
                <a:solidFill>
                  <a:schemeClr val="lt1"/>
                </a:solidFill>
                <a:latin typeface="Roboto"/>
                <a:ea typeface="Roboto"/>
                <a:cs typeface="Roboto"/>
                <a:sym typeface="Roboto"/>
              </a:defRPr>
            </a:lvl7pPr>
            <a:lvl8pPr lvl="7" algn="r" rtl="0">
              <a:buNone/>
              <a:defRPr sz="1333">
                <a:solidFill>
                  <a:schemeClr val="lt1"/>
                </a:solidFill>
                <a:latin typeface="Roboto"/>
                <a:ea typeface="Roboto"/>
                <a:cs typeface="Roboto"/>
                <a:sym typeface="Roboto"/>
              </a:defRPr>
            </a:lvl8pPr>
            <a:lvl9pPr lvl="8" algn="r" rtl="0">
              <a:buNone/>
              <a:defRPr sz="1333">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5124" r:id="rId1"/>
    <p:sldLayoutId id="2147483649" r:id="rId2"/>
    <p:sldLayoutId id="2147485129" r:id="rId3"/>
    <p:sldLayoutId id="2147483651" r:id="rId4"/>
    <p:sldLayoutId id="2147483652" r:id="rId5"/>
    <p:sldLayoutId id="2147485132" r:id="rId6"/>
    <p:sldLayoutId id="2147485131"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r>
              <a:rPr lang="en-US"/>
              <a:t>3/1/20XX</a:t>
            </a:r>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r>
              <a:rPr lang="en-US" sz="1000"/>
              <a:t>Sample footer text</a:t>
            </a:r>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60" r:id="rId1"/>
    <p:sldLayoutId id="2147485134" r:id="rId2"/>
    <p:sldLayoutId id="2147485138" r:id="rId3"/>
    <p:sldLayoutId id="2147485136" r:id="rId4"/>
    <p:sldLayoutId id="2147483650" r:id="rId5"/>
    <p:sldLayoutId id="2147485137" r:id="rId6"/>
    <p:sldLayoutId id="2147483669" r:id="rId7"/>
    <p:sldLayoutId id="2147483654" r:id="rId8"/>
    <p:sldLayoutId id="2147483653" r:id="rId9"/>
    <p:sldLayoutId id="2147483670" r:id="rId10"/>
    <p:sldLayoutId id="2147485135" r:id="rId11"/>
    <p:sldLayoutId id="2147483666" r:id="rId12"/>
  </p:sldLayoutIdLst>
  <p:hf hdr="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14.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5.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hyperlink" Target="https://www.gov.uk/guidance/energy-bill-relief-scheme-help-for-businesses-and-other-non-domestic-customers" TargetMode="External"/><Relationship Id="rId1" Type="http://schemas.openxmlformats.org/officeDocument/2006/relationships/slideLayout" Target="../slideLayouts/slideLayout1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19.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0.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3" Type="http://schemas.openxmlformats.org/officeDocument/2006/relationships/hyperlink" Target="https://www.ofgem.gov.uk/information-consumers/energy-advice-businesses/getting-help-if-your-business-cant-afford-its-energy-bills" TargetMode="External"/><Relationship Id="rId2" Type="http://schemas.openxmlformats.org/officeDocument/2006/relationships/image" Target="../media/image71.jpeg"/><Relationship Id="rId1" Type="http://schemas.openxmlformats.org/officeDocument/2006/relationships/slideLayout" Target="../slideLayouts/slideLayout119.xml"/><Relationship Id="rId6" Type="http://schemas.openxmlformats.org/officeDocument/2006/relationships/hyperlink" Target="https://www.citizensadvice.org.uk/consumer/energy/energy-supply/your-small-businesss-energy-supply/your-small-business-cant-afford-its-energy-bills/" TargetMode="External"/><Relationship Id="rId5" Type="http://schemas.openxmlformats.org/officeDocument/2006/relationships/hyperlink" Target="https://www.gov.uk/guidance/energy-bill-relief-scheme-help-for-businesses-and-other-non-domestic-customers" TargetMode="External"/><Relationship Id="rId4" Type="http://schemas.openxmlformats.org/officeDocument/2006/relationships/hyperlink" Target="https://energysavingtrust.org.uk/busines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4.xml"/><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30.xml"/><Relationship Id="rId6" Type="http://schemas.openxmlformats.org/officeDocument/2006/relationships/image" Target="../media/image33.jpeg"/><Relationship Id="rId5" Type="http://schemas.openxmlformats.org/officeDocument/2006/relationships/image" Target="../media/image76.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30.xml"/><Relationship Id="rId6" Type="http://schemas.openxmlformats.org/officeDocument/2006/relationships/image" Target="../media/image33.jpeg"/><Relationship Id="rId5" Type="http://schemas.openxmlformats.org/officeDocument/2006/relationships/image" Target="../media/image76.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jpg"/><Relationship Id="rId7" Type="http://schemas.openxmlformats.org/officeDocument/2006/relationships/image" Target="../media/image77.png"/><Relationship Id="rId2" Type="http://schemas.openxmlformats.org/officeDocument/2006/relationships/image" Target="../media/image34.png"/><Relationship Id="rId1" Type="http://schemas.openxmlformats.org/officeDocument/2006/relationships/slideLayout" Target="../slideLayouts/slideLayout130.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36.png"/><Relationship Id="rId9" Type="http://schemas.openxmlformats.org/officeDocument/2006/relationships/image" Target="../media/image78.png"/></Relationships>
</file>

<file path=ppt/slides/_rels/slide56.xml.rels><?xml version="1.0" encoding="UTF-8" standalone="yes"?>
<Relationships xmlns="http://schemas.openxmlformats.org/package/2006/relationships"><Relationship Id="rId26" Type="http://schemas.openxmlformats.org/officeDocument/2006/relationships/image" Target="../media/image104.png"/><Relationship Id="rId21" Type="http://schemas.openxmlformats.org/officeDocument/2006/relationships/image" Target="../media/image99.png"/><Relationship Id="rId34" Type="http://schemas.openxmlformats.org/officeDocument/2006/relationships/image" Target="../media/image112.png"/><Relationship Id="rId42" Type="http://schemas.openxmlformats.org/officeDocument/2006/relationships/image" Target="../media/image117.png"/><Relationship Id="rId47" Type="http://schemas.openxmlformats.org/officeDocument/2006/relationships/image" Target="../media/image122.png"/><Relationship Id="rId50" Type="http://schemas.openxmlformats.org/officeDocument/2006/relationships/image" Target="../media/image125.png"/><Relationship Id="rId55" Type="http://schemas.openxmlformats.org/officeDocument/2006/relationships/image" Target="../media/image130.png"/><Relationship Id="rId63" Type="http://schemas.openxmlformats.org/officeDocument/2006/relationships/image" Target="../media/image138.png"/><Relationship Id="rId68" Type="http://schemas.openxmlformats.org/officeDocument/2006/relationships/image" Target="../media/image143.png"/><Relationship Id="rId76" Type="http://schemas.openxmlformats.org/officeDocument/2006/relationships/image" Target="../media/image151.png"/><Relationship Id="rId84" Type="http://schemas.openxmlformats.org/officeDocument/2006/relationships/image" Target="../media/image159.png"/><Relationship Id="rId89" Type="http://schemas.openxmlformats.org/officeDocument/2006/relationships/image" Target="../media/image164.png"/><Relationship Id="rId97" Type="http://schemas.openxmlformats.org/officeDocument/2006/relationships/image" Target="../media/image172.png"/><Relationship Id="rId7" Type="http://schemas.openxmlformats.org/officeDocument/2006/relationships/image" Target="../media/image85.png"/><Relationship Id="rId71" Type="http://schemas.openxmlformats.org/officeDocument/2006/relationships/image" Target="../media/image146.png"/><Relationship Id="rId92" Type="http://schemas.openxmlformats.org/officeDocument/2006/relationships/image" Target="../media/image167.png"/><Relationship Id="rId2" Type="http://schemas.openxmlformats.org/officeDocument/2006/relationships/image" Target="../media/image80.png"/><Relationship Id="rId16" Type="http://schemas.openxmlformats.org/officeDocument/2006/relationships/image" Target="../media/image94.png"/><Relationship Id="rId29" Type="http://schemas.openxmlformats.org/officeDocument/2006/relationships/image" Target="../media/image107.png"/><Relationship Id="rId11" Type="http://schemas.openxmlformats.org/officeDocument/2006/relationships/image" Target="../media/image89.png"/><Relationship Id="rId24" Type="http://schemas.openxmlformats.org/officeDocument/2006/relationships/image" Target="../media/image102.png"/><Relationship Id="rId32" Type="http://schemas.openxmlformats.org/officeDocument/2006/relationships/image" Target="../media/image110.png"/><Relationship Id="rId37" Type="http://schemas.openxmlformats.org/officeDocument/2006/relationships/image" Target="../media/image35.jpg"/><Relationship Id="rId40" Type="http://schemas.openxmlformats.org/officeDocument/2006/relationships/image" Target="../media/image115.png"/><Relationship Id="rId45" Type="http://schemas.openxmlformats.org/officeDocument/2006/relationships/image" Target="../media/image120.png"/><Relationship Id="rId53" Type="http://schemas.openxmlformats.org/officeDocument/2006/relationships/image" Target="../media/image128.png"/><Relationship Id="rId58" Type="http://schemas.openxmlformats.org/officeDocument/2006/relationships/image" Target="../media/image133.png"/><Relationship Id="rId66" Type="http://schemas.openxmlformats.org/officeDocument/2006/relationships/image" Target="../media/image141.png"/><Relationship Id="rId74" Type="http://schemas.openxmlformats.org/officeDocument/2006/relationships/image" Target="../media/image149.png"/><Relationship Id="rId79" Type="http://schemas.openxmlformats.org/officeDocument/2006/relationships/image" Target="../media/image154.png"/><Relationship Id="rId87" Type="http://schemas.openxmlformats.org/officeDocument/2006/relationships/image" Target="../media/image162.png"/><Relationship Id="rId5" Type="http://schemas.openxmlformats.org/officeDocument/2006/relationships/image" Target="../media/image83.png"/><Relationship Id="rId61" Type="http://schemas.openxmlformats.org/officeDocument/2006/relationships/image" Target="../media/image136.png"/><Relationship Id="rId82" Type="http://schemas.openxmlformats.org/officeDocument/2006/relationships/image" Target="../media/image157.png"/><Relationship Id="rId90" Type="http://schemas.openxmlformats.org/officeDocument/2006/relationships/image" Target="../media/image165.png"/><Relationship Id="rId95" Type="http://schemas.openxmlformats.org/officeDocument/2006/relationships/image" Target="../media/image170.png"/><Relationship Id="rId19" Type="http://schemas.openxmlformats.org/officeDocument/2006/relationships/image" Target="../media/image9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43" Type="http://schemas.openxmlformats.org/officeDocument/2006/relationships/image" Target="../media/image118.png"/><Relationship Id="rId48" Type="http://schemas.openxmlformats.org/officeDocument/2006/relationships/image" Target="../media/image123.png"/><Relationship Id="rId56" Type="http://schemas.openxmlformats.org/officeDocument/2006/relationships/image" Target="../media/image131.png"/><Relationship Id="rId64" Type="http://schemas.openxmlformats.org/officeDocument/2006/relationships/image" Target="../media/image139.png"/><Relationship Id="rId69" Type="http://schemas.openxmlformats.org/officeDocument/2006/relationships/image" Target="../media/image144.png"/><Relationship Id="rId77" Type="http://schemas.openxmlformats.org/officeDocument/2006/relationships/image" Target="../media/image152.png"/><Relationship Id="rId100" Type="http://schemas.openxmlformats.org/officeDocument/2006/relationships/image" Target="../media/image33.jpeg"/><Relationship Id="rId8" Type="http://schemas.openxmlformats.org/officeDocument/2006/relationships/image" Target="../media/image86.png"/><Relationship Id="rId51" Type="http://schemas.openxmlformats.org/officeDocument/2006/relationships/image" Target="../media/image126.png"/><Relationship Id="rId72" Type="http://schemas.openxmlformats.org/officeDocument/2006/relationships/image" Target="../media/image147.png"/><Relationship Id="rId80" Type="http://schemas.openxmlformats.org/officeDocument/2006/relationships/image" Target="../media/image155.png"/><Relationship Id="rId85" Type="http://schemas.openxmlformats.org/officeDocument/2006/relationships/image" Target="../media/image160.png"/><Relationship Id="rId93" Type="http://schemas.openxmlformats.org/officeDocument/2006/relationships/image" Target="../media/image168.png"/><Relationship Id="rId98" Type="http://schemas.openxmlformats.org/officeDocument/2006/relationships/image" Target="../media/image173.png"/><Relationship Id="rId3" Type="http://schemas.openxmlformats.org/officeDocument/2006/relationships/image" Target="../media/image81.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36.png"/><Relationship Id="rId46" Type="http://schemas.openxmlformats.org/officeDocument/2006/relationships/image" Target="../media/image121.png"/><Relationship Id="rId59" Type="http://schemas.openxmlformats.org/officeDocument/2006/relationships/image" Target="../media/image134.png"/><Relationship Id="rId67" Type="http://schemas.openxmlformats.org/officeDocument/2006/relationships/image" Target="../media/image142.png"/><Relationship Id="rId20" Type="http://schemas.openxmlformats.org/officeDocument/2006/relationships/image" Target="../media/image98.png"/><Relationship Id="rId41" Type="http://schemas.openxmlformats.org/officeDocument/2006/relationships/image" Target="../media/image116.png"/><Relationship Id="rId54" Type="http://schemas.openxmlformats.org/officeDocument/2006/relationships/image" Target="../media/image129.png"/><Relationship Id="rId62" Type="http://schemas.openxmlformats.org/officeDocument/2006/relationships/image" Target="../media/image137.png"/><Relationship Id="rId70" Type="http://schemas.openxmlformats.org/officeDocument/2006/relationships/image" Target="../media/image145.png"/><Relationship Id="rId75" Type="http://schemas.openxmlformats.org/officeDocument/2006/relationships/image" Target="../media/image150.png"/><Relationship Id="rId83" Type="http://schemas.openxmlformats.org/officeDocument/2006/relationships/image" Target="../media/image158.png"/><Relationship Id="rId88" Type="http://schemas.openxmlformats.org/officeDocument/2006/relationships/image" Target="../media/image163.png"/><Relationship Id="rId91" Type="http://schemas.openxmlformats.org/officeDocument/2006/relationships/image" Target="../media/image166.png"/><Relationship Id="rId96" Type="http://schemas.openxmlformats.org/officeDocument/2006/relationships/image" Target="../media/image171.png"/><Relationship Id="rId1" Type="http://schemas.openxmlformats.org/officeDocument/2006/relationships/slideLayout" Target="../slideLayouts/slideLayout127.xml"/><Relationship Id="rId6" Type="http://schemas.openxmlformats.org/officeDocument/2006/relationships/image" Target="../media/image84.pn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34.png"/><Relationship Id="rId49" Type="http://schemas.openxmlformats.org/officeDocument/2006/relationships/image" Target="../media/image124.png"/><Relationship Id="rId57" Type="http://schemas.openxmlformats.org/officeDocument/2006/relationships/image" Target="../media/image132.png"/><Relationship Id="rId10" Type="http://schemas.openxmlformats.org/officeDocument/2006/relationships/image" Target="../media/image88.png"/><Relationship Id="rId31" Type="http://schemas.openxmlformats.org/officeDocument/2006/relationships/image" Target="../media/image109.png"/><Relationship Id="rId44" Type="http://schemas.openxmlformats.org/officeDocument/2006/relationships/image" Target="../media/image119.png"/><Relationship Id="rId52" Type="http://schemas.openxmlformats.org/officeDocument/2006/relationships/image" Target="../media/image127.png"/><Relationship Id="rId60" Type="http://schemas.openxmlformats.org/officeDocument/2006/relationships/image" Target="../media/image135.png"/><Relationship Id="rId65" Type="http://schemas.openxmlformats.org/officeDocument/2006/relationships/image" Target="../media/image140.png"/><Relationship Id="rId73" Type="http://schemas.openxmlformats.org/officeDocument/2006/relationships/image" Target="../media/image148.png"/><Relationship Id="rId78" Type="http://schemas.openxmlformats.org/officeDocument/2006/relationships/image" Target="../media/image153.png"/><Relationship Id="rId81" Type="http://schemas.openxmlformats.org/officeDocument/2006/relationships/image" Target="../media/image156.png"/><Relationship Id="rId86" Type="http://schemas.openxmlformats.org/officeDocument/2006/relationships/image" Target="../media/image161.png"/><Relationship Id="rId94" Type="http://schemas.openxmlformats.org/officeDocument/2006/relationships/image" Target="../media/image169.png"/><Relationship Id="rId99" Type="http://schemas.openxmlformats.org/officeDocument/2006/relationships/image" Target="../media/image174.png"/><Relationship Id="rId4" Type="http://schemas.openxmlformats.org/officeDocument/2006/relationships/image" Target="../media/image82.png"/><Relationship Id="rId9" Type="http://schemas.openxmlformats.org/officeDocument/2006/relationships/image" Target="../media/image87.png"/><Relationship Id="rId13" Type="http://schemas.openxmlformats.org/officeDocument/2006/relationships/image" Target="../media/image91.png"/><Relationship Id="rId18" Type="http://schemas.openxmlformats.org/officeDocument/2006/relationships/image" Target="../media/image96.png"/><Relationship Id="rId39" Type="http://schemas.openxmlformats.org/officeDocument/2006/relationships/image" Target="../media/image114.png"/></Relationships>
</file>

<file path=ppt/slides/_rels/slide57.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36.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35.jpg"/><Relationship Id="rId2" Type="http://schemas.openxmlformats.org/officeDocument/2006/relationships/image" Target="../media/image175.png"/><Relationship Id="rId1" Type="http://schemas.openxmlformats.org/officeDocument/2006/relationships/slideLayout" Target="../slideLayouts/slideLayout127.xml"/><Relationship Id="rId6" Type="http://schemas.openxmlformats.org/officeDocument/2006/relationships/image" Target="../media/image179.png"/><Relationship Id="rId11" Type="http://schemas.openxmlformats.org/officeDocument/2006/relationships/image" Target="../media/image34.png"/><Relationship Id="rId5" Type="http://schemas.openxmlformats.org/officeDocument/2006/relationships/image" Target="../media/image178.png"/><Relationship Id="rId10" Type="http://schemas.openxmlformats.org/officeDocument/2006/relationships/image" Target="../media/image33.jpeg"/><Relationship Id="rId4" Type="http://schemas.openxmlformats.org/officeDocument/2006/relationships/image" Target="../media/image177.png"/><Relationship Id="rId9" Type="http://schemas.openxmlformats.org/officeDocument/2006/relationships/image" Target="../media/image182.png"/></Relationships>
</file>

<file path=ppt/slides/_rels/slide58.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81.png"/><Relationship Id="rId7" Type="http://schemas.openxmlformats.org/officeDocument/2006/relationships/image" Target="../media/image36.png"/><Relationship Id="rId12" Type="http://schemas.openxmlformats.org/officeDocument/2006/relationships/image" Target="../media/image187.png"/><Relationship Id="rId2" Type="http://schemas.openxmlformats.org/officeDocument/2006/relationships/image" Target="../media/image80.png"/><Relationship Id="rId16" Type="http://schemas.openxmlformats.org/officeDocument/2006/relationships/image" Target="../media/image33.jpeg"/><Relationship Id="rId1" Type="http://schemas.openxmlformats.org/officeDocument/2006/relationships/slideLayout" Target="../slideLayouts/slideLayout127.xml"/><Relationship Id="rId6" Type="http://schemas.openxmlformats.org/officeDocument/2006/relationships/image" Target="../media/image35.jpg"/><Relationship Id="rId11" Type="http://schemas.openxmlformats.org/officeDocument/2006/relationships/image" Target="../media/image186.png"/><Relationship Id="rId5" Type="http://schemas.openxmlformats.org/officeDocument/2006/relationships/image" Target="../media/image34.png"/><Relationship Id="rId15" Type="http://schemas.openxmlformats.org/officeDocument/2006/relationships/image" Target="../media/image190.png"/><Relationship Id="rId10" Type="http://schemas.openxmlformats.org/officeDocument/2006/relationships/image" Target="../media/image185.png"/><Relationship Id="rId4" Type="http://schemas.openxmlformats.org/officeDocument/2006/relationships/image" Target="../media/image82.png"/><Relationship Id="rId9" Type="http://schemas.openxmlformats.org/officeDocument/2006/relationships/image" Target="../media/image184.png"/><Relationship Id="rId14" Type="http://schemas.openxmlformats.org/officeDocument/2006/relationships/image" Target="../media/image189.png"/></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30.xml"/><Relationship Id="rId6" Type="http://schemas.openxmlformats.org/officeDocument/2006/relationships/image" Target="../media/image33.jpeg"/><Relationship Id="rId5" Type="http://schemas.openxmlformats.org/officeDocument/2006/relationships/image" Target="../media/image76.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30.xml"/><Relationship Id="rId6" Type="http://schemas.openxmlformats.org/officeDocument/2006/relationships/image" Target="../media/image33.jpeg"/><Relationship Id="rId5" Type="http://schemas.openxmlformats.org/officeDocument/2006/relationships/image" Target="../media/image76.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6.png"/><Relationship Id="rId1" Type="http://schemas.openxmlformats.org/officeDocument/2006/relationships/slideLayout" Target="../slideLayouts/slideLayout130.xml"/><Relationship Id="rId4" Type="http://schemas.openxmlformats.org/officeDocument/2006/relationships/image" Target="../media/image191.png"/></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6.png"/><Relationship Id="rId1" Type="http://schemas.openxmlformats.org/officeDocument/2006/relationships/slideLayout" Target="../slideLayouts/slideLayout130.xml"/><Relationship Id="rId5" Type="http://schemas.openxmlformats.org/officeDocument/2006/relationships/hyperlink" Target="http://www.coventry.gov.uk/businesssustain" TargetMode="External"/><Relationship Id="rId4" Type="http://schemas.openxmlformats.org/officeDocument/2006/relationships/hyperlink" Target="mailto:businesssustain@coventry.gov.uk"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mailto:greenbusiness@coventry.gov.uk" TargetMode="External"/><Relationship Id="rId2" Type="http://schemas.openxmlformats.org/officeDocument/2006/relationships/image" Target="../media/image34.png"/><Relationship Id="rId1" Type="http://schemas.openxmlformats.org/officeDocument/2006/relationships/slideLayout" Target="../slideLayouts/slideLayout130.xml"/><Relationship Id="rId6" Type="http://schemas.openxmlformats.org/officeDocument/2006/relationships/image" Target="../media/image33.jpeg"/><Relationship Id="rId5" Type="http://schemas.openxmlformats.org/officeDocument/2006/relationships/image" Target="../media/image76.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92.jp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4.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544248" y="1808564"/>
            <a:ext cx="9821453" cy="4042132"/>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200"/>
              </a:spcAft>
              <a:buClr>
                <a:srgbClr val="A1E335"/>
              </a:buClr>
              <a:buSzPct val="90000"/>
              <a:buFontTx/>
              <a:buNone/>
              <a:tabLst/>
              <a:defRPr/>
            </a:pPr>
            <a:r>
              <a:rPr kumimoji="0" lang="en-GB" sz="4800" b="1" i="0" u="none" strike="noStrike" kern="1200" cap="none" spc="0" normalizeH="0" baseline="0" noProof="0" dirty="0">
                <a:ln>
                  <a:noFill/>
                </a:ln>
                <a:solidFill>
                  <a:prstClr val="black"/>
                </a:solidFill>
                <a:effectLst/>
                <a:uLnTx/>
                <a:uFillTx/>
                <a:latin typeface="Conduit"/>
                <a:ea typeface="ＭＳ Ｐゴシック"/>
                <a:cs typeface="Arial"/>
              </a:rPr>
              <a:t>Hello and Welcome</a:t>
            </a:r>
          </a:p>
          <a:p>
            <a:pPr marL="685800" marR="0" lvl="0" indent="-685800" algn="l" defTabSz="914400" rtl="0" eaLnBrk="1" fontAlgn="auto" latinLnBrk="0" hangingPunct="1">
              <a:lnSpc>
                <a:spcPct val="100000"/>
              </a:lnSpc>
              <a:spcBef>
                <a:spcPts val="200"/>
              </a:spcBef>
              <a:spcAft>
                <a:spcPts val="200"/>
              </a:spcAft>
              <a:buClr>
                <a:srgbClr val="A1E335"/>
              </a:buClr>
              <a:buSzPct val="90000"/>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onduit"/>
                <a:ea typeface="ＭＳ Ｐゴシック"/>
                <a:cs typeface="Arial"/>
              </a:rPr>
              <a:t>Turn your video off</a:t>
            </a:r>
          </a:p>
          <a:p>
            <a:pPr marL="685800" marR="0" lvl="0" indent="-685800" algn="l" defTabSz="914400" rtl="0" eaLnBrk="1" fontAlgn="auto" latinLnBrk="0" hangingPunct="1">
              <a:lnSpc>
                <a:spcPct val="100000"/>
              </a:lnSpc>
              <a:spcBef>
                <a:spcPts val="200"/>
              </a:spcBef>
              <a:spcAft>
                <a:spcPts val="200"/>
              </a:spcAft>
              <a:buClr>
                <a:srgbClr val="A1E335"/>
              </a:buClr>
              <a:buSzPct val="90000"/>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onduit"/>
                <a:ea typeface="ＭＳ Ｐゴシック"/>
                <a:cs typeface="Arial"/>
              </a:rPr>
              <a:t>Mute yourself to reduce background noise, but unmute to ask questions</a:t>
            </a:r>
          </a:p>
          <a:p>
            <a:pPr marL="685800" marR="0" lvl="0" indent="-685800" algn="l" defTabSz="914400" rtl="0" eaLnBrk="1" fontAlgn="auto" latinLnBrk="0" hangingPunct="1">
              <a:lnSpc>
                <a:spcPct val="100000"/>
              </a:lnSpc>
              <a:spcBef>
                <a:spcPts val="200"/>
              </a:spcBef>
              <a:spcAft>
                <a:spcPts val="200"/>
              </a:spcAft>
              <a:buClr>
                <a:srgbClr val="A1E335"/>
              </a:buClr>
              <a:buSzPct val="90000"/>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onduit"/>
                <a:ea typeface="ＭＳ Ｐゴシック"/>
                <a:cs typeface="Arial"/>
              </a:rPr>
              <a:t>You can also use the chat function to ask questions </a:t>
            </a:r>
          </a:p>
          <a:p>
            <a:pPr marL="685800" marR="0" lvl="0" indent="-685800" algn="l" defTabSz="914400" rtl="0" eaLnBrk="1" fontAlgn="auto" latinLnBrk="0" hangingPunct="1">
              <a:lnSpc>
                <a:spcPct val="100000"/>
              </a:lnSpc>
              <a:spcBef>
                <a:spcPts val="200"/>
              </a:spcBef>
              <a:spcAft>
                <a:spcPts val="200"/>
              </a:spcAft>
              <a:buClr>
                <a:srgbClr val="A1E335"/>
              </a:buClr>
              <a:buSzPct val="90000"/>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onduit"/>
                <a:ea typeface="ＭＳ Ｐゴシック"/>
                <a:cs typeface="Arial"/>
              </a:rPr>
              <a:t>The webinar will be recorded</a:t>
            </a:r>
          </a:p>
          <a:p>
            <a:pPr marL="685800" marR="0" lvl="0" indent="-685800" algn="l" defTabSz="914400" rtl="0" eaLnBrk="1" fontAlgn="auto" latinLnBrk="0" hangingPunct="1">
              <a:lnSpc>
                <a:spcPct val="100000"/>
              </a:lnSpc>
              <a:spcBef>
                <a:spcPts val="200"/>
              </a:spcBef>
              <a:spcAft>
                <a:spcPts val="200"/>
              </a:spcAft>
              <a:buClr>
                <a:srgbClr val="A1E335"/>
              </a:buClr>
              <a:buSzPct val="90000"/>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onduit"/>
                <a:ea typeface="ＭＳ Ｐゴシック"/>
                <a:cs typeface="Arial"/>
              </a:rPr>
              <a:t>There is a Q &amp; A session at the end so please interact</a:t>
            </a: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17133178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Energy &amp; Buildings</a:t>
            </a:r>
            <a:endParaRPr sz="66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39" name="Google Shape;139;p20"/>
          <p:cNvSpPr txBox="1">
            <a:spLocks noGrp="1"/>
          </p:cNvSpPr>
          <p:nvPr>
            <p:ph type="body" idx="1"/>
          </p:nvPr>
        </p:nvSpPr>
        <p:spPr>
          <a:xfrm>
            <a:off x="415600" y="16794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dirty="0"/>
              <a:t>Lighting</a:t>
            </a:r>
            <a:endParaRPr sz="2400" dirty="0"/>
          </a:p>
          <a:p>
            <a:pPr marL="609585" lvl="0" indent="-457189" algn="l" rtl="0">
              <a:spcBef>
                <a:spcPts val="0"/>
              </a:spcBef>
              <a:spcAft>
                <a:spcPts val="0"/>
              </a:spcAft>
              <a:buSzPts val="1800"/>
              <a:buChar char="●"/>
            </a:pPr>
            <a:r>
              <a:rPr lang="en" sz="2400" dirty="0"/>
              <a:t>Heating</a:t>
            </a:r>
            <a:endParaRPr sz="2400" dirty="0"/>
          </a:p>
          <a:p>
            <a:pPr marL="609585" lvl="0" indent="-457189" algn="l" rtl="0">
              <a:spcBef>
                <a:spcPts val="0"/>
              </a:spcBef>
              <a:spcAft>
                <a:spcPts val="0"/>
              </a:spcAft>
              <a:buSzPts val="1800"/>
              <a:buChar char="●"/>
            </a:pPr>
            <a:r>
              <a:rPr lang="en" sz="2400" dirty="0"/>
              <a:t>Devices &amp; Machinery</a:t>
            </a:r>
            <a:endParaRPr sz="2400" dirty="0"/>
          </a:p>
          <a:p>
            <a:pPr marL="609585" lvl="0" indent="-457189" algn="l" rtl="0">
              <a:spcBef>
                <a:spcPts val="0"/>
              </a:spcBef>
              <a:spcAft>
                <a:spcPts val="0"/>
              </a:spcAft>
              <a:buSzPts val="1800"/>
              <a:buChar char="●"/>
            </a:pPr>
            <a:r>
              <a:rPr lang="en" sz="2400" dirty="0"/>
              <a:t>Cooking</a:t>
            </a:r>
            <a:endParaRPr sz="2400" dirty="0"/>
          </a:p>
          <a:p>
            <a:pPr marL="609585" lvl="0" indent="-457189" algn="l" rtl="0">
              <a:spcBef>
                <a:spcPts val="0"/>
              </a:spcBef>
              <a:spcAft>
                <a:spcPts val="0"/>
              </a:spcAft>
              <a:buSzPts val="1800"/>
              <a:buChar char="●"/>
            </a:pPr>
            <a:r>
              <a:rPr lang="en" sz="2400" dirty="0"/>
              <a:t>Air Conditioning / Cooling</a:t>
            </a:r>
            <a:endParaRPr sz="2400" dirty="0"/>
          </a:p>
        </p:txBody>
      </p:sp>
      <p:pic>
        <p:nvPicPr>
          <p:cNvPr id="140" name="Google Shape;140;p20"/>
          <p:cNvPicPr preferRelativeResize="0"/>
          <p:nvPr/>
        </p:nvPicPr>
        <p:blipFill rotWithShape="1">
          <a:blip r:embed="rId3">
            <a:alphaModFix/>
          </a:blip>
          <a:srcRect r="53701"/>
          <a:stretch/>
        </p:blipFill>
        <p:spPr>
          <a:xfrm>
            <a:off x="8796634" y="-5099"/>
            <a:ext cx="3395367" cy="4752300"/>
          </a:xfrm>
          <a:prstGeom prst="rect">
            <a:avLst/>
          </a:prstGeom>
          <a:noFill/>
          <a:ln>
            <a:noFill/>
          </a:ln>
        </p:spPr>
      </p:pic>
    </p:spTree>
    <p:extLst>
      <p:ext uri="{BB962C8B-B14F-4D97-AF65-F5344CB8AC3E}">
        <p14:creationId xmlns:p14="http://schemas.microsoft.com/office/powerpoint/2010/main" val="332485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Transport</a:t>
            </a:r>
            <a:endParaRPr sz="6600" dirty="0"/>
          </a:p>
        </p:txBody>
      </p:sp>
      <p:sp>
        <p:nvSpPr>
          <p:cNvPr id="146" name="Google Shape;146;p21"/>
          <p:cNvSpPr txBox="1">
            <a:spLocks noGrp="1"/>
          </p:cNvSpPr>
          <p:nvPr>
            <p:ph type="body" idx="1"/>
          </p:nvPr>
        </p:nvSpPr>
        <p:spPr>
          <a:xfrm>
            <a:off x="415600" y="177468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dirty="0"/>
              <a:t>Staff commuting</a:t>
            </a:r>
            <a:endParaRPr sz="2400" dirty="0"/>
          </a:p>
          <a:p>
            <a:pPr marL="609585" lvl="0" indent="-457189" algn="l" rtl="0">
              <a:spcBef>
                <a:spcPts val="0"/>
              </a:spcBef>
              <a:spcAft>
                <a:spcPts val="0"/>
              </a:spcAft>
              <a:buSzPts val="1800"/>
              <a:buChar char="●"/>
            </a:pPr>
            <a:r>
              <a:rPr lang="en" sz="2400" dirty="0"/>
              <a:t>Customer travel</a:t>
            </a:r>
            <a:endParaRPr sz="2400" dirty="0"/>
          </a:p>
          <a:p>
            <a:pPr marL="609585" lvl="0" indent="-457189" algn="l" rtl="0">
              <a:spcBef>
                <a:spcPts val="0"/>
              </a:spcBef>
              <a:spcAft>
                <a:spcPts val="0"/>
              </a:spcAft>
              <a:buSzPts val="1800"/>
              <a:buChar char="●"/>
            </a:pPr>
            <a:r>
              <a:rPr lang="en" sz="2400" dirty="0"/>
              <a:t>Business travel</a:t>
            </a:r>
            <a:endParaRPr sz="2400" dirty="0"/>
          </a:p>
          <a:p>
            <a:pPr marL="609585" lvl="0" indent="-457189" algn="l" rtl="0">
              <a:spcBef>
                <a:spcPts val="0"/>
              </a:spcBef>
              <a:spcAft>
                <a:spcPts val="0"/>
              </a:spcAft>
              <a:buSzPts val="1800"/>
              <a:buChar char="●"/>
            </a:pPr>
            <a:r>
              <a:rPr lang="en" sz="2400" dirty="0"/>
              <a:t>Owned vehicles</a:t>
            </a:r>
            <a:endParaRPr sz="2400" dirty="0"/>
          </a:p>
          <a:p>
            <a:pPr marL="609585" lvl="0" indent="-457189" algn="l" rtl="0">
              <a:spcBef>
                <a:spcPts val="0"/>
              </a:spcBef>
              <a:spcAft>
                <a:spcPts val="0"/>
              </a:spcAft>
              <a:buSzPts val="1800"/>
              <a:buChar char="●"/>
            </a:pPr>
            <a:r>
              <a:rPr lang="en" sz="2400" dirty="0"/>
              <a:t>Subcontractors</a:t>
            </a:r>
            <a:endParaRPr sz="2400" dirty="0"/>
          </a:p>
          <a:p>
            <a:pPr marL="609585" lvl="0" indent="-457189" algn="l" rtl="0">
              <a:spcBef>
                <a:spcPts val="0"/>
              </a:spcBef>
              <a:spcAft>
                <a:spcPts val="0"/>
              </a:spcAft>
              <a:buSzPts val="1800"/>
              <a:buChar char="●"/>
            </a:pPr>
            <a:r>
              <a:rPr lang="en" sz="2400" dirty="0"/>
              <a:t>Flights &amp; Trains</a:t>
            </a:r>
            <a:endParaRPr sz="2400" dirty="0"/>
          </a:p>
        </p:txBody>
      </p:sp>
      <p:pic>
        <p:nvPicPr>
          <p:cNvPr id="147" name="Google Shape;147;p21"/>
          <p:cNvPicPr preferRelativeResize="0"/>
          <p:nvPr/>
        </p:nvPicPr>
        <p:blipFill>
          <a:blip r:embed="rId3">
            <a:alphaModFix/>
          </a:blip>
          <a:stretch>
            <a:fillRect/>
          </a:stretch>
        </p:blipFill>
        <p:spPr>
          <a:xfrm>
            <a:off x="7867333" y="0"/>
            <a:ext cx="4324667" cy="4324667"/>
          </a:xfrm>
          <a:prstGeom prst="rect">
            <a:avLst/>
          </a:prstGeom>
          <a:noFill/>
          <a:ln>
            <a:noFill/>
          </a:ln>
        </p:spPr>
      </p:pic>
    </p:spTree>
    <p:extLst>
      <p:ext uri="{BB962C8B-B14F-4D97-AF65-F5344CB8AC3E}">
        <p14:creationId xmlns:p14="http://schemas.microsoft.com/office/powerpoint/2010/main" val="267009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415600" y="1828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Suppliers</a:t>
            </a:r>
            <a:endParaRPr sz="6600" dirty="0"/>
          </a:p>
        </p:txBody>
      </p:sp>
      <p:sp>
        <p:nvSpPr>
          <p:cNvPr id="153" name="Google Shape;153;p22"/>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48722" algn="l" rtl="0">
              <a:spcBef>
                <a:spcPts val="0"/>
              </a:spcBef>
              <a:spcAft>
                <a:spcPts val="0"/>
              </a:spcAft>
              <a:buSzPts val="1700"/>
              <a:buChar char="●"/>
            </a:pPr>
            <a:r>
              <a:rPr lang="en" sz="2267"/>
              <a:t>Anything you spend money on</a:t>
            </a:r>
            <a:endParaRPr sz="2267"/>
          </a:p>
          <a:p>
            <a:pPr marL="1219170" lvl="1" indent="-448722" algn="l" rtl="0">
              <a:spcBef>
                <a:spcPts val="0"/>
              </a:spcBef>
              <a:spcAft>
                <a:spcPts val="0"/>
              </a:spcAft>
              <a:buSzPts val="1700"/>
              <a:buChar char="○"/>
            </a:pPr>
            <a:r>
              <a:rPr lang="en" sz="2267"/>
              <a:t>Ingredients</a:t>
            </a:r>
            <a:endParaRPr sz="2267"/>
          </a:p>
          <a:p>
            <a:pPr marL="1219170" lvl="1" indent="-448722" algn="l" rtl="0">
              <a:spcBef>
                <a:spcPts val="0"/>
              </a:spcBef>
              <a:spcAft>
                <a:spcPts val="0"/>
              </a:spcAft>
              <a:buSzPts val="1700"/>
              <a:buChar char="○"/>
            </a:pPr>
            <a:r>
              <a:rPr lang="en" sz="2267"/>
              <a:t>Products</a:t>
            </a:r>
            <a:endParaRPr sz="2267"/>
          </a:p>
          <a:p>
            <a:pPr marL="1219170" lvl="1" indent="-448722" algn="l" rtl="0">
              <a:spcBef>
                <a:spcPts val="0"/>
              </a:spcBef>
              <a:spcAft>
                <a:spcPts val="0"/>
              </a:spcAft>
              <a:buSzPts val="1700"/>
              <a:buChar char="○"/>
            </a:pPr>
            <a:r>
              <a:rPr lang="en" sz="2267"/>
              <a:t>Packaging</a:t>
            </a:r>
            <a:endParaRPr sz="2267"/>
          </a:p>
          <a:p>
            <a:pPr marL="609585" lvl="0" indent="-448722" algn="l" rtl="0">
              <a:spcBef>
                <a:spcPts val="0"/>
              </a:spcBef>
              <a:spcAft>
                <a:spcPts val="0"/>
              </a:spcAft>
              <a:buSzPts val="1700"/>
              <a:buChar char="●"/>
            </a:pPr>
            <a:r>
              <a:rPr lang="en" sz="2267"/>
              <a:t>Services you purchase</a:t>
            </a:r>
            <a:endParaRPr sz="2267"/>
          </a:p>
          <a:p>
            <a:pPr marL="609585" lvl="0" indent="-448722" algn="l" rtl="0">
              <a:spcBef>
                <a:spcPts val="0"/>
              </a:spcBef>
              <a:spcAft>
                <a:spcPts val="0"/>
              </a:spcAft>
              <a:buSzPts val="1700"/>
              <a:buChar char="●"/>
            </a:pPr>
            <a:r>
              <a:rPr lang="en" sz="2267"/>
              <a:t>Services you sell</a:t>
            </a:r>
            <a:endParaRPr sz="2267"/>
          </a:p>
          <a:p>
            <a:pPr marL="0" lvl="0" indent="0" algn="l" rtl="0">
              <a:spcBef>
                <a:spcPts val="1600"/>
              </a:spcBef>
              <a:spcAft>
                <a:spcPts val="0"/>
              </a:spcAft>
              <a:buNone/>
            </a:pPr>
            <a:endParaRPr sz="2267"/>
          </a:p>
          <a:p>
            <a:pPr marL="0" lvl="0" indent="0" algn="l" rtl="0">
              <a:spcBef>
                <a:spcPts val="1600"/>
              </a:spcBef>
              <a:spcAft>
                <a:spcPts val="0"/>
              </a:spcAft>
              <a:buNone/>
            </a:pPr>
            <a:r>
              <a:rPr lang="en" sz="2267" b="1"/>
              <a:t>Buy, Sell Or Throwaway</a:t>
            </a:r>
            <a:endParaRPr sz="2267" b="1"/>
          </a:p>
          <a:p>
            <a:pPr marL="609585" lvl="0" indent="0" algn="l" rtl="0">
              <a:spcBef>
                <a:spcPts val="1600"/>
              </a:spcBef>
              <a:spcAft>
                <a:spcPts val="1600"/>
              </a:spcAft>
              <a:buNone/>
            </a:pPr>
            <a:endParaRPr sz="2267"/>
          </a:p>
        </p:txBody>
      </p:sp>
      <p:pic>
        <p:nvPicPr>
          <p:cNvPr id="154" name="Google Shape;154;p22"/>
          <p:cNvPicPr preferRelativeResize="0"/>
          <p:nvPr/>
        </p:nvPicPr>
        <p:blipFill rotWithShape="1">
          <a:blip r:embed="rId3">
            <a:alphaModFix/>
          </a:blip>
          <a:srcRect l="17201" r="35528"/>
          <a:stretch/>
        </p:blipFill>
        <p:spPr>
          <a:xfrm>
            <a:off x="9123967" y="1"/>
            <a:ext cx="3068032" cy="4870300"/>
          </a:xfrm>
          <a:prstGeom prst="rect">
            <a:avLst/>
          </a:prstGeom>
          <a:noFill/>
          <a:ln>
            <a:noFill/>
          </a:ln>
        </p:spPr>
      </p:pic>
    </p:spTree>
    <p:extLst>
      <p:ext uri="{BB962C8B-B14F-4D97-AF65-F5344CB8AC3E}">
        <p14:creationId xmlns:p14="http://schemas.microsoft.com/office/powerpoint/2010/main" val="811249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415600" y="251392"/>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Waste</a:t>
            </a:r>
            <a:endParaRPr sz="6600" dirty="0"/>
          </a:p>
        </p:txBody>
      </p:sp>
      <p:sp>
        <p:nvSpPr>
          <p:cNvPr id="160" name="Google Shape;160;p23"/>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a:t>Raw Materials: </a:t>
            </a:r>
            <a:endParaRPr sz="2400"/>
          </a:p>
          <a:p>
            <a:pPr marL="1219170" lvl="1" indent="-457189" algn="l" rtl="0">
              <a:spcBef>
                <a:spcPts val="0"/>
              </a:spcBef>
              <a:spcAft>
                <a:spcPts val="0"/>
              </a:spcAft>
              <a:buSzPts val="1800"/>
              <a:buChar char="○"/>
            </a:pPr>
            <a:r>
              <a:rPr lang="en" sz="2400"/>
              <a:t>Glass</a:t>
            </a:r>
            <a:endParaRPr sz="2400"/>
          </a:p>
          <a:p>
            <a:pPr marL="1219170" lvl="1" indent="-457189" algn="l" rtl="0">
              <a:spcBef>
                <a:spcPts val="0"/>
              </a:spcBef>
              <a:spcAft>
                <a:spcPts val="0"/>
              </a:spcAft>
              <a:buSzPts val="1800"/>
              <a:buChar char="○"/>
            </a:pPr>
            <a:r>
              <a:rPr lang="en" sz="2400"/>
              <a:t>Paper</a:t>
            </a:r>
            <a:endParaRPr sz="2400"/>
          </a:p>
          <a:p>
            <a:pPr marL="1219170" lvl="1" indent="-457189" algn="l" rtl="0">
              <a:spcBef>
                <a:spcPts val="0"/>
              </a:spcBef>
              <a:spcAft>
                <a:spcPts val="0"/>
              </a:spcAft>
              <a:buSzPts val="1800"/>
              <a:buChar char="○"/>
            </a:pPr>
            <a:r>
              <a:rPr lang="en" sz="2400"/>
              <a:t>Cans </a:t>
            </a:r>
            <a:endParaRPr sz="2400"/>
          </a:p>
          <a:p>
            <a:pPr marL="1219170" lvl="1" indent="-457189" algn="l" rtl="0">
              <a:spcBef>
                <a:spcPts val="0"/>
              </a:spcBef>
              <a:spcAft>
                <a:spcPts val="0"/>
              </a:spcAft>
              <a:buSzPts val="1800"/>
              <a:buChar char="○"/>
            </a:pPr>
            <a:r>
              <a:rPr lang="en" sz="2400"/>
              <a:t>Food Waste</a:t>
            </a:r>
            <a:endParaRPr sz="2400"/>
          </a:p>
          <a:p>
            <a:pPr marL="609585" lvl="0" indent="-457189" algn="l" rtl="0">
              <a:spcBef>
                <a:spcPts val="0"/>
              </a:spcBef>
              <a:spcAft>
                <a:spcPts val="0"/>
              </a:spcAft>
              <a:buSzPts val="1800"/>
              <a:buChar char="●"/>
            </a:pPr>
            <a:r>
              <a:rPr lang="en" sz="2400"/>
              <a:t>Processed goods: </a:t>
            </a:r>
            <a:endParaRPr sz="2400"/>
          </a:p>
          <a:p>
            <a:pPr marL="1219170" lvl="1" indent="-457189" algn="l" rtl="0">
              <a:spcBef>
                <a:spcPts val="0"/>
              </a:spcBef>
              <a:spcAft>
                <a:spcPts val="0"/>
              </a:spcAft>
              <a:buSzPts val="1800"/>
              <a:buChar char="○"/>
            </a:pPr>
            <a:r>
              <a:rPr lang="en" sz="2400"/>
              <a:t>Products made, </a:t>
            </a:r>
            <a:endParaRPr sz="2400"/>
          </a:p>
          <a:p>
            <a:pPr marL="1219170" lvl="1" indent="-457189" algn="l" rtl="0">
              <a:spcBef>
                <a:spcPts val="0"/>
              </a:spcBef>
              <a:spcAft>
                <a:spcPts val="0"/>
              </a:spcAft>
              <a:buSzPts val="1800"/>
              <a:buChar char="○"/>
            </a:pPr>
            <a:r>
              <a:rPr lang="en" sz="2400"/>
              <a:t>Returns </a:t>
            </a:r>
            <a:endParaRPr sz="2400"/>
          </a:p>
          <a:p>
            <a:pPr marL="0" lvl="0" indent="0" algn="l" rtl="0">
              <a:spcBef>
                <a:spcPts val="1600"/>
              </a:spcBef>
              <a:spcAft>
                <a:spcPts val="1600"/>
              </a:spcAft>
              <a:buNone/>
            </a:pPr>
            <a:endParaRPr sz="2400"/>
          </a:p>
        </p:txBody>
      </p:sp>
      <p:pic>
        <p:nvPicPr>
          <p:cNvPr id="161" name="Google Shape;161;p23"/>
          <p:cNvPicPr preferRelativeResize="0"/>
          <p:nvPr/>
        </p:nvPicPr>
        <p:blipFill rotWithShape="1">
          <a:blip r:embed="rId3">
            <a:alphaModFix/>
          </a:blip>
          <a:srcRect l="7914" r="17564"/>
          <a:stretch/>
        </p:blipFill>
        <p:spPr>
          <a:xfrm>
            <a:off x="8135600" y="1356968"/>
            <a:ext cx="3574667" cy="3194633"/>
          </a:xfrm>
          <a:prstGeom prst="rect">
            <a:avLst/>
          </a:prstGeom>
          <a:noFill/>
          <a:ln>
            <a:noFill/>
          </a:ln>
        </p:spPr>
      </p:pic>
    </p:spTree>
    <p:extLst>
      <p:ext uri="{BB962C8B-B14F-4D97-AF65-F5344CB8AC3E}">
        <p14:creationId xmlns:p14="http://schemas.microsoft.com/office/powerpoint/2010/main" val="381063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415600" y="3011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Water</a:t>
            </a:r>
            <a:endParaRPr sz="6600" dirty="0"/>
          </a:p>
        </p:txBody>
      </p:sp>
      <p:sp>
        <p:nvSpPr>
          <p:cNvPr id="167" name="Google Shape;167;p24"/>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Font typeface="Poppins SemiBold"/>
              <a:buChar char="●"/>
            </a:pPr>
            <a:r>
              <a:rPr lang="en" sz="2400">
                <a:latin typeface="Poppins SemiBold"/>
                <a:ea typeface="Poppins SemiBold"/>
                <a:cs typeface="Poppins SemiBold"/>
                <a:sym typeface="Poppins SemiBold"/>
              </a:rPr>
              <a:t>Toilets</a:t>
            </a:r>
            <a:endParaRPr sz="2400">
              <a:latin typeface="Poppins SemiBold"/>
              <a:ea typeface="Poppins SemiBold"/>
              <a:cs typeface="Poppins SemiBold"/>
              <a:sym typeface="Poppins SemiBold"/>
            </a:endParaRPr>
          </a:p>
          <a:p>
            <a:pPr marL="609585" lvl="0" indent="-457189" algn="l" rtl="0">
              <a:spcBef>
                <a:spcPts val="0"/>
              </a:spcBef>
              <a:spcAft>
                <a:spcPts val="0"/>
              </a:spcAft>
              <a:buSzPts val="1800"/>
              <a:buFont typeface="Poppins SemiBold"/>
              <a:buChar char="●"/>
            </a:pPr>
            <a:r>
              <a:rPr lang="en" sz="2400">
                <a:latin typeface="Poppins SemiBold"/>
                <a:ea typeface="Poppins SemiBold"/>
                <a:cs typeface="Poppins SemiBold"/>
                <a:sym typeface="Poppins SemiBold"/>
              </a:rPr>
              <a:t>Cleaning</a:t>
            </a:r>
            <a:endParaRPr sz="2400">
              <a:latin typeface="Poppins SemiBold"/>
              <a:ea typeface="Poppins SemiBold"/>
              <a:cs typeface="Poppins SemiBold"/>
              <a:sym typeface="Poppins SemiBold"/>
            </a:endParaRPr>
          </a:p>
          <a:p>
            <a:pPr marL="609585" lvl="0" indent="-457189" algn="l" rtl="0">
              <a:spcBef>
                <a:spcPts val="0"/>
              </a:spcBef>
              <a:spcAft>
                <a:spcPts val="0"/>
              </a:spcAft>
              <a:buSzPts val="1800"/>
              <a:buFont typeface="Poppins SemiBold"/>
              <a:buChar char="●"/>
            </a:pPr>
            <a:r>
              <a:rPr lang="en" sz="2400">
                <a:latin typeface="Poppins SemiBold"/>
                <a:ea typeface="Poppins SemiBold"/>
                <a:cs typeface="Poppins SemiBold"/>
                <a:sym typeface="Poppins SemiBold"/>
              </a:rPr>
              <a:t>Washing machines</a:t>
            </a:r>
            <a:endParaRPr sz="2400">
              <a:latin typeface="Poppins SemiBold"/>
              <a:ea typeface="Poppins SemiBold"/>
              <a:cs typeface="Poppins SemiBold"/>
              <a:sym typeface="Poppins SemiBold"/>
            </a:endParaRPr>
          </a:p>
        </p:txBody>
      </p:sp>
      <p:pic>
        <p:nvPicPr>
          <p:cNvPr id="168" name="Google Shape;168;p24"/>
          <p:cNvPicPr preferRelativeResize="0"/>
          <p:nvPr/>
        </p:nvPicPr>
        <p:blipFill rotWithShape="1">
          <a:blip r:embed="rId3">
            <a:alphaModFix/>
          </a:blip>
          <a:srcRect r="25205"/>
          <a:stretch/>
        </p:blipFill>
        <p:spPr>
          <a:xfrm>
            <a:off x="9569800" y="0"/>
            <a:ext cx="2622200" cy="5258768"/>
          </a:xfrm>
          <a:prstGeom prst="rect">
            <a:avLst/>
          </a:prstGeom>
          <a:noFill/>
          <a:ln>
            <a:noFill/>
          </a:ln>
        </p:spPr>
      </p:pic>
    </p:spTree>
    <p:extLst>
      <p:ext uri="{BB962C8B-B14F-4D97-AF65-F5344CB8AC3E}">
        <p14:creationId xmlns:p14="http://schemas.microsoft.com/office/powerpoint/2010/main" val="1632779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797467" y="2869796"/>
            <a:ext cx="10962800" cy="1118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b="1" dirty="0">
                <a:solidFill>
                  <a:schemeClr val="bg1"/>
                </a:solidFill>
              </a:rPr>
              <a:t>Overview of measurement</a:t>
            </a:r>
            <a:endParaRPr sz="6600" b="1" dirty="0">
              <a:solidFill>
                <a:schemeClr val="bg1"/>
              </a:solidFill>
            </a:endParaRPr>
          </a:p>
        </p:txBody>
      </p:sp>
      <p:pic>
        <p:nvPicPr>
          <p:cNvPr id="174" name="Google Shape;174;p25"/>
          <p:cNvPicPr preferRelativeResize="0"/>
          <p:nvPr/>
        </p:nvPicPr>
        <p:blipFill>
          <a:blip r:embed="rId3">
            <a:alphaModFix/>
          </a:blip>
          <a:stretch>
            <a:fillRect/>
          </a:stretch>
        </p:blipFill>
        <p:spPr>
          <a:xfrm>
            <a:off x="9286903" y="5826200"/>
            <a:ext cx="2319668" cy="642867"/>
          </a:xfrm>
          <a:prstGeom prst="rect">
            <a:avLst/>
          </a:prstGeom>
          <a:noFill/>
          <a:ln>
            <a:noFill/>
          </a:ln>
        </p:spPr>
      </p:pic>
    </p:spTree>
    <p:extLst>
      <p:ext uri="{BB962C8B-B14F-4D97-AF65-F5344CB8AC3E}">
        <p14:creationId xmlns:p14="http://schemas.microsoft.com/office/powerpoint/2010/main" val="4197274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It’s a Scale</a:t>
            </a:r>
            <a:endParaRPr/>
          </a:p>
        </p:txBody>
      </p:sp>
      <p:sp>
        <p:nvSpPr>
          <p:cNvPr id="180" name="Google Shape;180;p26"/>
          <p:cNvSpPr/>
          <p:nvPr/>
        </p:nvSpPr>
        <p:spPr>
          <a:xfrm>
            <a:off x="878063" y="1480413"/>
            <a:ext cx="792400" cy="792400"/>
          </a:xfrm>
          <a:prstGeom prst="ellipse">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181" name="Google Shape;181;p26"/>
          <p:cNvSpPr txBox="1"/>
          <p:nvPr/>
        </p:nvSpPr>
        <p:spPr>
          <a:xfrm>
            <a:off x="983063" y="16953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chemeClr val="accent2"/>
                </a:solidFill>
                <a:latin typeface="Poppins"/>
                <a:ea typeface="Poppins"/>
                <a:cs typeface="Poppins"/>
                <a:sym typeface="Poppins"/>
              </a:rPr>
              <a:t>0%</a:t>
            </a:r>
            <a:endParaRPr sz="1067" b="1">
              <a:solidFill>
                <a:schemeClr val="accent2"/>
              </a:solidFill>
              <a:latin typeface="Poppins"/>
              <a:ea typeface="Poppins"/>
              <a:cs typeface="Poppins"/>
              <a:sym typeface="Poppins"/>
            </a:endParaRPr>
          </a:p>
        </p:txBody>
      </p:sp>
      <p:sp>
        <p:nvSpPr>
          <p:cNvPr id="182" name="Google Shape;182;p26"/>
          <p:cNvSpPr txBox="1"/>
          <p:nvPr/>
        </p:nvSpPr>
        <p:spPr>
          <a:xfrm>
            <a:off x="400637" y="2418780"/>
            <a:ext cx="1747200" cy="59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333" b="1">
                <a:solidFill>
                  <a:schemeClr val="accent2"/>
                </a:solidFill>
                <a:latin typeface="Poppins"/>
                <a:ea typeface="Poppins"/>
                <a:cs typeface="Poppins"/>
                <a:sym typeface="Poppins"/>
              </a:rPr>
              <a:t>0%</a:t>
            </a:r>
            <a:endParaRPr sz="1333" b="1">
              <a:solidFill>
                <a:schemeClr val="accent2"/>
              </a:solidFill>
              <a:latin typeface="Poppins"/>
              <a:ea typeface="Poppins"/>
              <a:cs typeface="Poppins"/>
              <a:sym typeface="Poppins"/>
            </a:endParaRPr>
          </a:p>
        </p:txBody>
      </p:sp>
      <p:sp>
        <p:nvSpPr>
          <p:cNvPr id="183" name="Google Shape;183;p26"/>
          <p:cNvSpPr txBox="1"/>
          <p:nvPr/>
        </p:nvSpPr>
        <p:spPr>
          <a:xfrm>
            <a:off x="400633" y="3027847"/>
            <a:ext cx="1747200" cy="98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chemeClr val="accent2"/>
                </a:solidFill>
                <a:latin typeface="Poppins"/>
                <a:ea typeface="Poppins"/>
                <a:cs typeface="Poppins"/>
                <a:sym typeface="Poppins"/>
              </a:rPr>
              <a:t>No measurement</a:t>
            </a:r>
            <a:endParaRPr sz="1067" b="1">
              <a:solidFill>
                <a:schemeClr val="accent2"/>
              </a:solidFill>
              <a:latin typeface="Poppins"/>
              <a:ea typeface="Poppins"/>
              <a:cs typeface="Poppins"/>
              <a:sym typeface="Poppins"/>
            </a:endParaRPr>
          </a:p>
        </p:txBody>
      </p:sp>
      <p:sp>
        <p:nvSpPr>
          <p:cNvPr id="184" name="Google Shape;184;p26"/>
          <p:cNvSpPr/>
          <p:nvPr/>
        </p:nvSpPr>
        <p:spPr>
          <a:xfrm>
            <a:off x="3619069" y="1480413"/>
            <a:ext cx="792400" cy="792400"/>
          </a:xfrm>
          <a:prstGeom prst="ellipse">
            <a:avLst/>
          </a:prstGeom>
          <a:noFill/>
          <a:ln w="38100" cap="flat" cmpd="sng">
            <a:solidFill>
              <a:srgbClr val="0652D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185" name="Google Shape;185;p26"/>
          <p:cNvSpPr txBox="1"/>
          <p:nvPr/>
        </p:nvSpPr>
        <p:spPr>
          <a:xfrm>
            <a:off x="3108679" y="2418780"/>
            <a:ext cx="1813200" cy="59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333" b="1">
                <a:solidFill>
                  <a:srgbClr val="0652DD"/>
                </a:solidFill>
                <a:latin typeface="Poppins"/>
                <a:ea typeface="Poppins"/>
                <a:cs typeface="Poppins"/>
                <a:sym typeface="Poppins"/>
              </a:rPr>
              <a:t>General Guidance</a:t>
            </a:r>
            <a:endParaRPr sz="1333" b="1">
              <a:solidFill>
                <a:srgbClr val="0652DD"/>
              </a:solidFill>
              <a:latin typeface="Poppins"/>
              <a:ea typeface="Poppins"/>
              <a:cs typeface="Poppins"/>
              <a:sym typeface="Poppins"/>
            </a:endParaRPr>
          </a:p>
        </p:txBody>
      </p:sp>
      <p:sp>
        <p:nvSpPr>
          <p:cNvPr id="186" name="Google Shape;186;p26"/>
          <p:cNvSpPr txBox="1"/>
          <p:nvPr/>
        </p:nvSpPr>
        <p:spPr>
          <a:xfrm>
            <a:off x="3108681" y="3027845"/>
            <a:ext cx="1813200" cy="98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endParaRPr sz="1067">
              <a:solidFill>
                <a:srgbClr val="0652DD"/>
              </a:solidFill>
              <a:latin typeface="Poppins"/>
              <a:ea typeface="Poppins"/>
              <a:cs typeface="Poppins"/>
              <a:sym typeface="Poppins"/>
            </a:endParaRPr>
          </a:p>
        </p:txBody>
      </p:sp>
      <p:sp>
        <p:nvSpPr>
          <p:cNvPr id="187" name="Google Shape;187;p26"/>
          <p:cNvSpPr txBox="1"/>
          <p:nvPr/>
        </p:nvSpPr>
        <p:spPr>
          <a:xfrm>
            <a:off x="3724069" y="16953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rgbClr val="0652DD"/>
                </a:solidFill>
                <a:latin typeface="Poppins"/>
                <a:ea typeface="Poppins"/>
                <a:cs typeface="Poppins"/>
                <a:sym typeface="Poppins"/>
              </a:rPr>
              <a:t>40%</a:t>
            </a:r>
            <a:endParaRPr sz="1067" b="1">
              <a:solidFill>
                <a:srgbClr val="0652DD"/>
              </a:solidFill>
              <a:latin typeface="Poppins"/>
              <a:ea typeface="Poppins"/>
              <a:cs typeface="Poppins"/>
              <a:sym typeface="Poppins"/>
            </a:endParaRPr>
          </a:p>
        </p:txBody>
      </p:sp>
      <p:sp>
        <p:nvSpPr>
          <p:cNvPr id="188" name="Google Shape;188;p26"/>
          <p:cNvSpPr/>
          <p:nvPr/>
        </p:nvSpPr>
        <p:spPr>
          <a:xfrm>
            <a:off x="6429804" y="1480413"/>
            <a:ext cx="792400" cy="792400"/>
          </a:xfrm>
          <a:prstGeom prst="ellipse">
            <a:avLst/>
          </a:prstGeom>
          <a:noFill/>
          <a:ln w="38100" cap="flat" cmpd="sng">
            <a:solidFill>
              <a:srgbClr val="0652D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189" name="Google Shape;189;p26"/>
          <p:cNvSpPr txBox="1"/>
          <p:nvPr/>
        </p:nvSpPr>
        <p:spPr>
          <a:xfrm>
            <a:off x="5952400" y="2418780"/>
            <a:ext cx="1747200" cy="59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333" b="1">
                <a:solidFill>
                  <a:srgbClr val="0652DD"/>
                </a:solidFill>
                <a:latin typeface="Poppins"/>
                <a:ea typeface="Poppins"/>
                <a:cs typeface="Poppins"/>
                <a:sym typeface="Poppins"/>
              </a:rPr>
              <a:t>Spend Based</a:t>
            </a:r>
            <a:endParaRPr sz="1333" b="1">
              <a:solidFill>
                <a:srgbClr val="0652DD"/>
              </a:solidFill>
              <a:latin typeface="Poppins"/>
              <a:ea typeface="Poppins"/>
              <a:cs typeface="Poppins"/>
              <a:sym typeface="Poppins"/>
            </a:endParaRPr>
          </a:p>
        </p:txBody>
      </p:sp>
      <p:sp>
        <p:nvSpPr>
          <p:cNvPr id="190" name="Google Shape;190;p26"/>
          <p:cNvSpPr txBox="1"/>
          <p:nvPr/>
        </p:nvSpPr>
        <p:spPr>
          <a:xfrm>
            <a:off x="5952404" y="3027847"/>
            <a:ext cx="1747200" cy="98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endParaRPr sz="1067">
              <a:solidFill>
                <a:srgbClr val="0652DD"/>
              </a:solidFill>
              <a:latin typeface="Poppins"/>
              <a:ea typeface="Poppins"/>
              <a:cs typeface="Poppins"/>
              <a:sym typeface="Poppins"/>
            </a:endParaRPr>
          </a:p>
        </p:txBody>
      </p:sp>
      <p:sp>
        <p:nvSpPr>
          <p:cNvPr id="191" name="Google Shape;191;p26"/>
          <p:cNvSpPr txBox="1"/>
          <p:nvPr/>
        </p:nvSpPr>
        <p:spPr>
          <a:xfrm>
            <a:off x="6534804" y="16953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rgbClr val="0652DD"/>
                </a:solidFill>
                <a:latin typeface="Poppins"/>
                <a:ea typeface="Poppins"/>
                <a:cs typeface="Poppins"/>
                <a:sym typeface="Poppins"/>
              </a:rPr>
              <a:t>70%</a:t>
            </a:r>
            <a:endParaRPr sz="1067" b="1">
              <a:solidFill>
                <a:srgbClr val="0652DD"/>
              </a:solidFill>
              <a:latin typeface="Poppins"/>
              <a:ea typeface="Poppins"/>
              <a:cs typeface="Poppins"/>
              <a:sym typeface="Poppins"/>
            </a:endParaRPr>
          </a:p>
        </p:txBody>
      </p:sp>
      <p:sp>
        <p:nvSpPr>
          <p:cNvPr id="192" name="Google Shape;192;p26"/>
          <p:cNvSpPr/>
          <p:nvPr/>
        </p:nvSpPr>
        <p:spPr>
          <a:xfrm>
            <a:off x="9060041" y="1480413"/>
            <a:ext cx="792400" cy="792400"/>
          </a:xfrm>
          <a:prstGeom prst="ellipse">
            <a:avLst/>
          </a:prstGeom>
          <a:noFill/>
          <a:ln w="38100" cap="flat" cmpd="sng">
            <a:solidFill>
              <a:srgbClr val="0652D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193" name="Google Shape;193;p26"/>
          <p:cNvSpPr txBox="1"/>
          <p:nvPr/>
        </p:nvSpPr>
        <p:spPr>
          <a:xfrm>
            <a:off x="8549633" y="2418780"/>
            <a:ext cx="1813200" cy="59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333" b="1">
                <a:solidFill>
                  <a:srgbClr val="0652DD"/>
                </a:solidFill>
                <a:latin typeface="Poppins"/>
                <a:ea typeface="Poppins"/>
                <a:cs typeface="Poppins"/>
                <a:sym typeface="Poppins"/>
              </a:rPr>
              <a:t>Activity Based</a:t>
            </a:r>
            <a:endParaRPr sz="1333" b="1">
              <a:solidFill>
                <a:srgbClr val="0652DD"/>
              </a:solidFill>
              <a:latin typeface="Poppins"/>
              <a:ea typeface="Poppins"/>
              <a:cs typeface="Poppins"/>
              <a:sym typeface="Poppins"/>
            </a:endParaRPr>
          </a:p>
        </p:txBody>
      </p:sp>
      <p:sp>
        <p:nvSpPr>
          <p:cNvPr id="194" name="Google Shape;194;p26"/>
          <p:cNvSpPr txBox="1"/>
          <p:nvPr/>
        </p:nvSpPr>
        <p:spPr>
          <a:xfrm>
            <a:off x="8549641" y="3027847"/>
            <a:ext cx="1813200" cy="98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endParaRPr sz="1067">
              <a:solidFill>
                <a:srgbClr val="0652DD"/>
              </a:solidFill>
              <a:latin typeface="Poppins"/>
              <a:ea typeface="Poppins"/>
              <a:cs typeface="Poppins"/>
              <a:sym typeface="Poppins"/>
            </a:endParaRPr>
          </a:p>
        </p:txBody>
      </p:sp>
      <p:sp>
        <p:nvSpPr>
          <p:cNvPr id="195" name="Google Shape;195;p26"/>
          <p:cNvSpPr txBox="1"/>
          <p:nvPr/>
        </p:nvSpPr>
        <p:spPr>
          <a:xfrm>
            <a:off x="9165041" y="16953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rgbClr val="0652DD"/>
                </a:solidFill>
                <a:latin typeface="Poppins"/>
                <a:ea typeface="Poppins"/>
                <a:cs typeface="Poppins"/>
                <a:sym typeface="Poppins"/>
              </a:rPr>
              <a:t>95%</a:t>
            </a:r>
            <a:endParaRPr sz="1067" b="1">
              <a:solidFill>
                <a:srgbClr val="0652DD"/>
              </a:solidFill>
              <a:latin typeface="Poppins"/>
              <a:ea typeface="Poppins"/>
              <a:cs typeface="Poppins"/>
              <a:sym typeface="Poppins"/>
            </a:endParaRPr>
          </a:p>
        </p:txBody>
      </p:sp>
      <p:sp>
        <p:nvSpPr>
          <p:cNvPr id="196" name="Google Shape;196;p26"/>
          <p:cNvSpPr/>
          <p:nvPr/>
        </p:nvSpPr>
        <p:spPr>
          <a:xfrm>
            <a:off x="10579557" y="1480413"/>
            <a:ext cx="792400" cy="7924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197" name="Google Shape;197;p26"/>
          <p:cNvSpPr txBox="1"/>
          <p:nvPr/>
        </p:nvSpPr>
        <p:spPr>
          <a:xfrm>
            <a:off x="10069151" y="2418780"/>
            <a:ext cx="1813200" cy="59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333" b="1">
                <a:solidFill>
                  <a:srgbClr val="858585"/>
                </a:solidFill>
                <a:latin typeface="Poppins"/>
                <a:ea typeface="Poppins"/>
                <a:cs typeface="Poppins"/>
                <a:sym typeface="Poppins"/>
              </a:rPr>
              <a:t>100%</a:t>
            </a:r>
            <a:endParaRPr sz="1333" b="1">
              <a:solidFill>
                <a:srgbClr val="858585"/>
              </a:solidFill>
              <a:latin typeface="Poppins"/>
              <a:ea typeface="Poppins"/>
              <a:cs typeface="Poppins"/>
              <a:sym typeface="Poppins"/>
            </a:endParaRPr>
          </a:p>
        </p:txBody>
      </p:sp>
      <p:sp>
        <p:nvSpPr>
          <p:cNvPr id="198" name="Google Shape;198;p26"/>
          <p:cNvSpPr txBox="1"/>
          <p:nvPr/>
        </p:nvSpPr>
        <p:spPr>
          <a:xfrm>
            <a:off x="10069157" y="3027847"/>
            <a:ext cx="1813200" cy="98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a:solidFill>
                  <a:srgbClr val="858585"/>
                </a:solidFill>
                <a:latin typeface="Poppins"/>
                <a:ea typeface="Poppins"/>
                <a:cs typeface="Poppins"/>
                <a:sym typeface="Poppins"/>
              </a:rPr>
              <a:t>Wait for tech and data to improve. 3 / 5 years away</a:t>
            </a:r>
            <a:endParaRPr sz="1067">
              <a:solidFill>
                <a:srgbClr val="858585"/>
              </a:solidFill>
              <a:latin typeface="Poppins"/>
              <a:ea typeface="Poppins"/>
              <a:cs typeface="Poppins"/>
              <a:sym typeface="Poppins"/>
            </a:endParaRPr>
          </a:p>
        </p:txBody>
      </p:sp>
      <p:sp>
        <p:nvSpPr>
          <p:cNvPr id="199" name="Google Shape;199;p26"/>
          <p:cNvSpPr txBox="1"/>
          <p:nvPr/>
        </p:nvSpPr>
        <p:spPr>
          <a:xfrm>
            <a:off x="10684557" y="16953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rgbClr val="858585"/>
                </a:solidFill>
                <a:latin typeface="Poppins"/>
                <a:ea typeface="Poppins"/>
                <a:cs typeface="Poppins"/>
                <a:sym typeface="Poppins"/>
              </a:rPr>
              <a:t>100%</a:t>
            </a:r>
            <a:endParaRPr sz="1067" b="1">
              <a:solidFill>
                <a:srgbClr val="858585"/>
              </a:solidFill>
              <a:latin typeface="Poppins"/>
              <a:ea typeface="Poppins"/>
              <a:cs typeface="Poppins"/>
              <a:sym typeface="Poppins"/>
            </a:endParaRPr>
          </a:p>
        </p:txBody>
      </p:sp>
      <p:sp>
        <p:nvSpPr>
          <p:cNvPr id="200" name="Google Shape;200;p26"/>
          <p:cNvSpPr/>
          <p:nvPr/>
        </p:nvSpPr>
        <p:spPr>
          <a:xfrm>
            <a:off x="2192257" y="1480413"/>
            <a:ext cx="792400" cy="7924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01" name="Google Shape;201;p26"/>
          <p:cNvSpPr txBox="1"/>
          <p:nvPr/>
        </p:nvSpPr>
        <p:spPr>
          <a:xfrm>
            <a:off x="2297257" y="16953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rgbClr val="858585"/>
                </a:solidFill>
                <a:latin typeface="Poppins"/>
                <a:ea typeface="Poppins"/>
                <a:cs typeface="Poppins"/>
                <a:sym typeface="Poppins"/>
              </a:rPr>
              <a:t>20%</a:t>
            </a:r>
            <a:endParaRPr sz="1067" b="1">
              <a:solidFill>
                <a:srgbClr val="858585"/>
              </a:solidFill>
              <a:latin typeface="Poppins"/>
              <a:ea typeface="Poppins"/>
              <a:cs typeface="Poppins"/>
              <a:sym typeface="Poppins"/>
            </a:endParaRPr>
          </a:p>
        </p:txBody>
      </p:sp>
      <p:cxnSp>
        <p:nvCxnSpPr>
          <p:cNvPr id="202" name="Google Shape;202;p26"/>
          <p:cNvCxnSpPr/>
          <p:nvPr/>
        </p:nvCxnSpPr>
        <p:spPr>
          <a:xfrm>
            <a:off x="791600" y="3960967"/>
            <a:ext cx="10608800" cy="0"/>
          </a:xfrm>
          <a:prstGeom prst="straightConnector1">
            <a:avLst/>
          </a:prstGeom>
          <a:noFill/>
          <a:ln w="76200" cap="flat" cmpd="sng">
            <a:solidFill>
              <a:srgbClr val="0652DD"/>
            </a:solidFill>
            <a:prstDash val="solid"/>
            <a:round/>
            <a:headEnd type="none" w="med" len="med"/>
            <a:tailEnd type="triangle" w="med" len="med"/>
          </a:ln>
        </p:spPr>
      </p:cxnSp>
      <p:sp>
        <p:nvSpPr>
          <p:cNvPr id="203" name="Google Shape;203;p26"/>
          <p:cNvSpPr txBox="1"/>
          <p:nvPr/>
        </p:nvSpPr>
        <p:spPr>
          <a:xfrm>
            <a:off x="2297267" y="4014900"/>
            <a:ext cx="5860800" cy="8620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000" b="1">
                <a:latin typeface="Poppins"/>
                <a:ea typeface="Poppins"/>
                <a:cs typeface="Poppins"/>
                <a:sym typeface="Poppins"/>
              </a:rPr>
              <a:t>Your Journey</a:t>
            </a:r>
            <a:endParaRPr sz="4000" b="1">
              <a:latin typeface="Poppins"/>
              <a:ea typeface="Poppins"/>
              <a:cs typeface="Poppins"/>
              <a:sym typeface="Poppins"/>
            </a:endParaRPr>
          </a:p>
        </p:txBody>
      </p:sp>
      <p:sp>
        <p:nvSpPr>
          <p:cNvPr id="204" name="Google Shape;204;p26"/>
          <p:cNvSpPr/>
          <p:nvPr/>
        </p:nvSpPr>
        <p:spPr>
          <a:xfrm>
            <a:off x="5102691" y="1513113"/>
            <a:ext cx="792400" cy="7924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05" name="Google Shape;205;p26"/>
          <p:cNvSpPr txBox="1"/>
          <p:nvPr/>
        </p:nvSpPr>
        <p:spPr>
          <a:xfrm>
            <a:off x="5207691" y="17280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rgbClr val="858585"/>
                </a:solidFill>
                <a:latin typeface="Poppins"/>
                <a:ea typeface="Poppins"/>
                <a:cs typeface="Poppins"/>
                <a:sym typeface="Poppins"/>
              </a:rPr>
              <a:t>60%</a:t>
            </a:r>
            <a:endParaRPr sz="1067" b="1">
              <a:solidFill>
                <a:srgbClr val="858585"/>
              </a:solidFill>
              <a:latin typeface="Poppins"/>
              <a:ea typeface="Poppins"/>
              <a:cs typeface="Poppins"/>
              <a:sym typeface="Poppins"/>
            </a:endParaRPr>
          </a:p>
        </p:txBody>
      </p:sp>
      <p:sp>
        <p:nvSpPr>
          <p:cNvPr id="206" name="Google Shape;206;p26"/>
          <p:cNvSpPr/>
          <p:nvPr/>
        </p:nvSpPr>
        <p:spPr>
          <a:xfrm>
            <a:off x="7762324" y="1480413"/>
            <a:ext cx="792400" cy="7924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07" name="Google Shape;207;p26"/>
          <p:cNvSpPr txBox="1"/>
          <p:nvPr/>
        </p:nvSpPr>
        <p:spPr>
          <a:xfrm>
            <a:off x="7867324" y="1695313"/>
            <a:ext cx="582400" cy="42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067" b="1">
                <a:solidFill>
                  <a:srgbClr val="858585"/>
                </a:solidFill>
                <a:latin typeface="Poppins"/>
                <a:ea typeface="Poppins"/>
                <a:cs typeface="Poppins"/>
                <a:sym typeface="Poppins"/>
              </a:rPr>
              <a:t>80%</a:t>
            </a:r>
            <a:endParaRPr sz="1067" b="1">
              <a:solidFill>
                <a:srgbClr val="858585"/>
              </a:solidFill>
              <a:latin typeface="Poppins"/>
              <a:ea typeface="Poppins"/>
              <a:cs typeface="Poppins"/>
              <a:sym typeface="Poppins"/>
            </a:endParaRPr>
          </a:p>
        </p:txBody>
      </p:sp>
      <p:sp>
        <p:nvSpPr>
          <p:cNvPr id="208" name="Google Shape;208;p26"/>
          <p:cNvSpPr/>
          <p:nvPr/>
        </p:nvSpPr>
        <p:spPr>
          <a:xfrm>
            <a:off x="1799467" y="1852000"/>
            <a:ext cx="302800" cy="49200"/>
          </a:xfrm>
          <a:prstGeom prst="roundRect">
            <a:avLst>
              <a:gd name="adj" fmla="val 50000"/>
            </a:avLst>
          </a:prstGeom>
          <a:solidFill>
            <a:srgbClr val="0652D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09" name="Google Shape;209;p26"/>
          <p:cNvSpPr/>
          <p:nvPr/>
        </p:nvSpPr>
        <p:spPr>
          <a:xfrm>
            <a:off x="3172733" y="1852000"/>
            <a:ext cx="302800" cy="49200"/>
          </a:xfrm>
          <a:prstGeom prst="roundRect">
            <a:avLst>
              <a:gd name="adj" fmla="val 50000"/>
            </a:avLst>
          </a:prstGeom>
          <a:solidFill>
            <a:srgbClr val="0652D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10" name="Google Shape;210;p26"/>
          <p:cNvSpPr/>
          <p:nvPr/>
        </p:nvSpPr>
        <p:spPr>
          <a:xfrm>
            <a:off x="4613367" y="1852000"/>
            <a:ext cx="302800" cy="49200"/>
          </a:xfrm>
          <a:prstGeom prst="roundRect">
            <a:avLst>
              <a:gd name="adj" fmla="val 50000"/>
            </a:avLst>
          </a:prstGeom>
          <a:solidFill>
            <a:srgbClr val="0652D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11" name="Google Shape;211;p26"/>
          <p:cNvSpPr/>
          <p:nvPr/>
        </p:nvSpPr>
        <p:spPr>
          <a:xfrm>
            <a:off x="5994400" y="1852000"/>
            <a:ext cx="302800" cy="49200"/>
          </a:xfrm>
          <a:prstGeom prst="roundRect">
            <a:avLst>
              <a:gd name="adj" fmla="val 50000"/>
            </a:avLst>
          </a:prstGeom>
          <a:solidFill>
            <a:srgbClr val="0652D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12" name="Google Shape;212;p26"/>
          <p:cNvSpPr/>
          <p:nvPr/>
        </p:nvSpPr>
        <p:spPr>
          <a:xfrm>
            <a:off x="7381700" y="1852000"/>
            <a:ext cx="302800" cy="49200"/>
          </a:xfrm>
          <a:prstGeom prst="roundRect">
            <a:avLst>
              <a:gd name="adj" fmla="val 50000"/>
            </a:avLst>
          </a:prstGeom>
          <a:solidFill>
            <a:srgbClr val="0652D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13" name="Google Shape;213;p26"/>
          <p:cNvSpPr/>
          <p:nvPr/>
        </p:nvSpPr>
        <p:spPr>
          <a:xfrm>
            <a:off x="8632567" y="1852000"/>
            <a:ext cx="302800" cy="49200"/>
          </a:xfrm>
          <a:prstGeom prst="roundRect">
            <a:avLst>
              <a:gd name="adj" fmla="val 50000"/>
            </a:avLst>
          </a:prstGeom>
          <a:solidFill>
            <a:srgbClr val="0652D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
        <p:nvSpPr>
          <p:cNvPr id="214" name="Google Shape;214;p26"/>
          <p:cNvSpPr/>
          <p:nvPr/>
        </p:nvSpPr>
        <p:spPr>
          <a:xfrm>
            <a:off x="10069167" y="1852000"/>
            <a:ext cx="302800" cy="49200"/>
          </a:xfrm>
          <a:prstGeom prst="roundRect">
            <a:avLst>
              <a:gd name="adj" fmla="val 50000"/>
            </a:avLst>
          </a:prstGeom>
          <a:solidFill>
            <a:srgbClr val="0652D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Poppins"/>
              <a:ea typeface="Poppins"/>
              <a:cs typeface="Poppins"/>
              <a:sym typeface="Poppins"/>
            </a:endParaRPr>
          </a:p>
        </p:txBody>
      </p:sp>
    </p:spTree>
    <p:extLst>
      <p:ext uri="{BB962C8B-B14F-4D97-AF65-F5344CB8AC3E}">
        <p14:creationId xmlns:p14="http://schemas.microsoft.com/office/powerpoint/2010/main" val="369901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7"/>
          <p:cNvSpPr txBox="1">
            <a:spLocks noGrp="1"/>
          </p:cNvSpPr>
          <p:nvPr>
            <p:ph type="title"/>
          </p:nvPr>
        </p:nvSpPr>
        <p:spPr>
          <a:xfrm>
            <a:off x="797467" y="2869796"/>
            <a:ext cx="10962800" cy="1118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b="1" dirty="0">
                <a:solidFill>
                  <a:schemeClr val="bg1"/>
                </a:solidFill>
              </a:rPr>
              <a:t>Emissions Examples</a:t>
            </a:r>
            <a:endParaRPr sz="6600" b="1" dirty="0">
              <a:solidFill>
                <a:schemeClr val="bg1"/>
              </a:solidFill>
            </a:endParaRPr>
          </a:p>
        </p:txBody>
      </p:sp>
      <p:pic>
        <p:nvPicPr>
          <p:cNvPr id="220" name="Google Shape;220;p27"/>
          <p:cNvPicPr preferRelativeResize="0"/>
          <p:nvPr/>
        </p:nvPicPr>
        <p:blipFill>
          <a:blip r:embed="rId3">
            <a:alphaModFix/>
          </a:blip>
          <a:stretch>
            <a:fillRect/>
          </a:stretch>
        </p:blipFill>
        <p:spPr>
          <a:xfrm>
            <a:off x="9286903" y="5826200"/>
            <a:ext cx="2319668" cy="642867"/>
          </a:xfrm>
          <a:prstGeom prst="rect">
            <a:avLst/>
          </a:prstGeom>
          <a:noFill/>
          <a:ln>
            <a:noFill/>
          </a:ln>
        </p:spPr>
      </p:pic>
    </p:spTree>
    <p:extLst>
      <p:ext uri="{BB962C8B-B14F-4D97-AF65-F5344CB8AC3E}">
        <p14:creationId xmlns:p14="http://schemas.microsoft.com/office/powerpoint/2010/main" val="1139168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Energy: Activity Based</a:t>
            </a:r>
            <a:endParaRPr sz="6600" dirty="0"/>
          </a:p>
        </p:txBody>
      </p:sp>
      <p:sp>
        <p:nvSpPr>
          <p:cNvPr id="226" name="Google Shape;226;p28"/>
          <p:cNvSpPr txBox="1">
            <a:spLocks noGrp="1"/>
          </p:cNvSpPr>
          <p:nvPr>
            <p:ph type="body" idx="1"/>
          </p:nvPr>
        </p:nvSpPr>
        <p:spPr>
          <a:xfrm>
            <a:off x="415600" y="1844800"/>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dirty="0"/>
              <a:t>20,000kWh on Electricity</a:t>
            </a:r>
            <a:endParaRPr sz="2400" dirty="0"/>
          </a:p>
          <a:p>
            <a:pPr marL="609585" lvl="0" indent="-457189" algn="l" rtl="0">
              <a:spcBef>
                <a:spcPts val="0"/>
              </a:spcBef>
              <a:spcAft>
                <a:spcPts val="0"/>
              </a:spcAft>
              <a:buSzPts val="1800"/>
              <a:buChar char="●"/>
            </a:pPr>
            <a:r>
              <a:rPr lang="en" sz="2400" dirty="0"/>
              <a:t>1kWh = 0.21kg</a:t>
            </a:r>
            <a:endParaRPr sz="2400" dirty="0"/>
          </a:p>
          <a:p>
            <a:pPr marL="609585" lvl="0" indent="-457189" algn="l" rtl="0">
              <a:spcBef>
                <a:spcPts val="0"/>
              </a:spcBef>
              <a:spcAft>
                <a:spcPts val="0"/>
              </a:spcAft>
              <a:buSzPts val="1800"/>
              <a:buChar char="●"/>
            </a:pPr>
            <a:r>
              <a:rPr lang="en" sz="2400" dirty="0"/>
              <a:t>Total is 4,246kg CO2e, or </a:t>
            </a:r>
            <a:r>
              <a:rPr lang="en" sz="2400" b="1" dirty="0"/>
              <a:t>4.2</a:t>
            </a:r>
            <a:r>
              <a:rPr lang="en" sz="2400" dirty="0"/>
              <a:t> tCO2e</a:t>
            </a:r>
            <a:endParaRPr sz="2400" dirty="0"/>
          </a:p>
        </p:txBody>
      </p:sp>
    </p:spTree>
    <p:extLst>
      <p:ext uri="{BB962C8B-B14F-4D97-AF65-F5344CB8AC3E}">
        <p14:creationId xmlns:p14="http://schemas.microsoft.com/office/powerpoint/2010/main" val="27581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xEl>
                                              <p:pRg st="0" end="0"/>
                                            </p:txEl>
                                          </p:spTgt>
                                        </p:tgtEl>
                                        <p:attrNameLst>
                                          <p:attrName>style.visibility</p:attrName>
                                        </p:attrNameLst>
                                      </p:cBhvr>
                                      <p:to>
                                        <p:strVal val="visible"/>
                                      </p:to>
                                    </p:set>
                                    <p:animEffect transition="in" filter="fade">
                                      <p:cBhvr>
                                        <p:cTn id="7" dur="1000"/>
                                        <p:tgtEl>
                                          <p:spTgt spid="2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xEl>
                                              <p:pRg st="1" end="1"/>
                                            </p:txEl>
                                          </p:spTgt>
                                        </p:tgtEl>
                                        <p:attrNameLst>
                                          <p:attrName>style.visibility</p:attrName>
                                        </p:attrNameLst>
                                      </p:cBhvr>
                                      <p:to>
                                        <p:strVal val="visible"/>
                                      </p:to>
                                    </p:set>
                                    <p:animEffect transition="in" filter="fade">
                                      <p:cBhvr>
                                        <p:cTn id="12" dur="1000"/>
                                        <p:tgtEl>
                                          <p:spTgt spid="2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xEl>
                                              <p:pRg st="2" end="2"/>
                                            </p:txEl>
                                          </p:spTgt>
                                        </p:tgtEl>
                                        <p:attrNameLst>
                                          <p:attrName>style.visibility</p:attrName>
                                        </p:attrNameLst>
                                      </p:cBhvr>
                                      <p:to>
                                        <p:strVal val="visible"/>
                                      </p:to>
                                    </p:set>
                                    <p:animEffect transition="in" filter="fade">
                                      <p:cBhvr>
                                        <p:cTn id="17" dur="1000"/>
                                        <p:tgtEl>
                                          <p:spTgt spid="2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9"/>
          <p:cNvSpPr txBox="1">
            <a:spLocks noGrp="1"/>
          </p:cNvSpPr>
          <p:nvPr>
            <p:ph type="title"/>
          </p:nvPr>
        </p:nvSpPr>
        <p:spPr>
          <a:xfrm>
            <a:off x="415600" y="327592"/>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Transport: Activity Based</a:t>
            </a:r>
            <a:endParaRPr sz="6600" dirty="0"/>
          </a:p>
        </p:txBody>
      </p:sp>
      <p:sp>
        <p:nvSpPr>
          <p:cNvPr id="232" name="Google Shape;232;p29"/>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a:t>4 Members of Staff</a:t>
            </a:r>
            <a:endParaRPr sz="2400"/>
          </a:p>
          <a:p>
            <a:pPr marL="609585" lvl="0" indent="-457189" algn="l" rtl="0">
              <a:spcBef>
                <a:spcPts val="0"/>
              </a:spcBef>
              <a:spcAft>
                <a:spcPts val="0"/>
              </a:spcAft>
              <a:buSzPts val="1800"/>
              <a:buChar char="●"/>
            </a:pPr>
            <a:r>
              <a:rPr lang="en" sz="2400"/>
              <a:t>8 miles each</a:t>
            </a:r>
            <a:endParaRPr sz="2400"/>
          </a:p>
          <a:p>
            <a:pPr marL="609585" lvl="0" indent="-457189" algn="l" rtl="0">
              <a:spcBef>
                <a:spcPts val="0"/>
              </a:spcBef>
              <a:spcAft>
                <a:spcPts val="0"/>
              </a:spcAft>
              <a:buSzPts val="1800"/>
              <a:buChar char="●"/>
            </a:pPr>
            <a:r>
              <a:rPr lang="en" sz="2400"/>
              <a:t>5 Days a week, 48 Weeks a year </a:t>
            </a:r>
            <a:endParaRPr sz="2400"/>
          </a:p>
          <a:p>
            <a:pPr marL="609585" lvl="0" indent="-457189" algn="l" rtl="0">
              <a:spcBef>
                <a:spcPts val="0"/>
              </a:spcBef>
              <a:spcAft>
                <a:spcPts val="0"/>
              </a:spcAft>
              <a:buSzPts val="1800"/>
              <a:buChar char="●"/>
            </a:pPr>
            <a:r>
              <a:rPr lang="en" sz="2400"/>
              <a:t>~15,360 Miles a year</a:t>
            </a:r>
            <a:endParaRPr sz="2400"/>
          </a:p>
          <a:p>
            <a:pPr marL="0" lvl="0" indent="0" algn="l" rtl="0">
              <a:spcBef>
                <a:spcPts val="1600"/>
              </a:spcBef>
              <a:spcAft>
                <a:spcPts val="0"/>
              </a:spcAft>
              <a:buNone/>
            </a:pPr>
            <a:endParaRPr sz="2400"/>
          </a:p>
          <a:p>
            <a:pPr marL="0" lvl="0" indent="0" algn="l" rtl="0">
              <a:spcBef>
                <a:spcPts val="1600"/>
              </a:spcBef>
              <a:spcAft>
                <a:spcPts val="0"/>
              </a:spcAft>
              <a:buNone/>
            </a:pPr>
            <a:r>
              <a:rPr lang="en" sz="2400"/>
              <a:t>Small Petrol Car: </a:t>
            </a:r>
            <a:r>
              <a:rPr lang="en" sz="2400" b="1"/>
              <a:t>3.2t</a:t>
            </a:r>
            <a:endParaRPr sz="2400" b="1"/>
          </a:p>
          <a:p>
            <a:pPr marL="0" lvl="0" indent="0" algn="l" rtl="0">
              <a:spcBef>
                <a:spcPts val="1600"/>
              </a:spcBef>
              <a:spcAft>
                <a:spcPts val="0"/>
              </a:spcAft>
              <a:buNone/>
            </a:pPr>
            <a:r>
              <a:rPr lang="en" sz="2400"/>
              <a:t>Electric Car: </a:t>
            </a:r>
            <a:r>
              <a:rPr lang="en" sz="2400" b="1"/>
              <a:t>1.1t</a:t>
            </a:r>
            <a:endParaRPr sz="2400" b="1"/>
          </a:p>
          <a:p>
            <a:pPr marL="0" lvl="0" indent="0" algn="l" rtl="0">
              <a:spcBef>
                <a:spcPts val="1600"/>
              </a:spcBef>
              <a:spcAft>
                <a:spcPts val="1600"/>
              </a:spcAft>
              <a:buNone/>
            </a:pPr>
            <a:r>
              <a:rPr lang="en" sz="2400"/>
              <a:t>Train: </a:t>
            </a:r>
            <a:r>
              <a:rPr lang="en" sz="2400" b="1"/>
              <a:t>0.8t</a:t>
            </a:r>
            <a:endParaRPr sz="2400" b="1"/>
          </a:p>
        </p:txBody>
      </p:sp>
    </p:spTree>
    <p:extLst>
      <p:ext uri="{BB962C8B-B14F-4D97-AF65-F5344CB8AC3E}">
        <p14:creationId xmlns:p14="http://schemas.microsoft.com/office/powerpoint/2010/main" val="198827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Effect transition="in" filter="fade">
                                      <p:cBhvr>
                                        <p:cTn id="7" dur="1500"/>
                                        <p:tgtEl>
                                          <p:spTgt spid="2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xEl>
                                              <p:pRg st="1" end="1"/>
                                            </p:txEl>
                                          </p:spTgt>
                                        </p:tgtEl>
                                        <p:attrNameLst>
                                          <p:attrName>style.visibility</p:attrName>
                                        </p:attrNameLst>
                                      </p:cBhvr>
                                      <p:to>
                                        <p:strVal val="visible"/>
                                      </p:to>
                                    </p:set>
                                    <p:animEffect transition="in" filter="fade">
                                      <p:cBhvr>
                                        <p:cTn id="12" dur="1500"/>
                                        <p:tgtEl>
                                          <p:spTgt spid="2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
                                            <p:txEl>
                                              <p:pRg st="2" end="2"/>
                                            </p:txEl>
                                          </p:spTgt>
                                        </p:tgtEl>
                                        <p:attrNameLst>
                                          <p:attrName>style.visibility</p:attrName>
                                        </p:attrNameLst>
                                      </p:cBhvr>
                                      <p:to>
                                        <p:strVal val="visible"/>
                                      </p:to>
                                    </p:set>
                                    <p:animEffect transition="in" filter="fade">
                                      <p:cBhvr>
                                        <p:cTn id="17" dur="1500"/>
                                        <p:tgtEl>
                                          <p:spTgt spid="2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
                                            <p:txEl>
                                              <p:pRg st="3" end="3"/>
                                            </p:txEl>
                                          </p:spTgt>
                                        </p:tgtEl>
                                        <p:attrNameLst>
                                          <p:attrName>style.visibility</p:attrName>
                                        </p:attrNameLst>
                                      </p:cBhvr>
                                      <p:to>
                                        <p:strVal val="visible"/>
                                      </p:to>
                                    </p:set>
                                    <p:animEffect transition="in" filter="fade">
                                      <p:cBhvr>
                                        <p:cTn id="22" dur="1500"/>
                                        <p:tgtEl>
                                          <p:spTgt spid="2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2">
                                            <p:txEl>
                                              <p:pRg st="5" end="5"/>
                                            </p:txEl>
                                          </p:spTgt>
                                        </p:tgtEl>
                                        <p:attrNameLst>
                                          <p:attrName>style.visibility</p:attrName>
                                        </p:attrNameLst>
                                      </p:cBhvr>
                                      <p:to>
                                        <p:strVal val="visible"/>
                                      </p:to>
                                    </p:set>
                                    <p:animEffect transition="in" filter="fade">
                                      <p:cBhvr>
                                        <p:cTn id="27" dur="1500"/>
                                        <p:tgtEl>
                                          <p:spTgt spid="23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2">
                                            <p:txEl>
                                              <p:pRg st="6" end="6"/>
                                            </p:txEl>
                                          </p:spTgt>
                                        </p:tgtEl>
                                        <p:attrNameLst>
                                          <p:attrName>style.visibility</p:attrName>
                                        </p:attrNameLst>
                                      </p:cBhvr>
                                      <p:to>
                                        <p:strVal val="visible"/>
                                      </p:to>
                                    </p:set>
                                    <p:animEffect transition="in" filter="fade">
                                      <p:cBhvr>
                                        <p:cTn id="32" dur="1500"/>
                                        <p:tgtEl>
                                          <p:spTgt spid="23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2">
                                            <p:txEl>
                                              <p:pRg st="7" end="7"/>
                                            </p:txEl>
                                          </p:spTgt>
                                        </p:tgtEl>
                                        <p:attrNameLst>
                                          <p:attrName>style.visibility</p:attrName>
                                        </p:attrNameLst>
                                      </p:cBhvr>
                                      <p:to>
                                        <p:strVal val="visible"/>
                                      </p:to>
                                    </p:set>
                                    <p:animEffect transition="in" filter="fade">
                                      <p:cBhvr>
                                        <p:cTn id="37" dur="1500"/>
                                        <p:tgtEl>
                                          <p:spTgt spid="2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507524" y="1786561"/>
            <a:ext cx="9821453" cy="1077218"/>
          </a:xfrm>
          <a:prstGeom prst="rect">
            <a:avLst/>
          </a:prstGeom>
        </p:spPr>
        <p:txBody>
          <a:bodyPr wrap="square">
            <a:spAutoFit/>
          </a:bodyPr>
          <a:lstStyle/>
          <a:p>
            <a:pPr lvl="0">
              <a:spcBef>
                <a:spcPts val="200"/>
              </a:spcBef>
              <a:spcAft>
                <a:spcPts val="200"/>
              </a:spcAft>
              <a:buClr>
                <a:srgbClr val="A1E335"/>
              </a:buClr>
              <a:buSzPct val="90000"/>
              <a:defRPr/>
            </a:pPr>
            <a:r>
              <a:rPr lang="en-GB" sz="3200" b="1" dirty="0">
                <a:solidFill>
                  <a:prstClr val="black"/>
                </a:solidFill>
                <a:latin typeface="Conduit"/>
              </a:rPr>
              <a:t>Energy efficiency for SMEs - low-cost methods to reduce energy consumption</a:t>
            </a:r>
            <a:endParaRPr kumimoji="0" lang="en-GB" sz="3200" b="1" i="0" u="none" strike="noStrike" kern="1200" cap="none" spc="0" normalizeH="0" baseline="0" noProof="0" dirty="0">
              <a:ln>
                <a:noFill/>
              </a:ln>
              <a:solidFill>
                <a:prstClr val="black"/>
              </a:solidFill>
              <a:effectLst/>
              <a:uLnTx/>
              <a:uFillTx/>
              <a:latin typeface="Conduit"/>
              <a:ea typeface="ＭＳ Ｐゴシック"/>
              <a:cs typeface="Arial"/>
            </a:endParaRP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
        <p:nvSpPr>
          <p:cNvPr id="11" name="TextBox 10">
            <a:extLst>
              <a:ext uri="{FF2B5EF4-FFF2-40B4-BE49-F238E27FC236}">
                <a16:creationId xmlns:a16="http://schemas.microsoft.com/office/drawing/2014/main" id="{E961D6AB-9AD1-4C05-AD3A-5217E4E8C1FA}"/>
              </a:ext>
            </a:extLst>
          </p:cNvPr>
          <p:cNvSpPr txBox="1"/>
          <p:nvPr/>
        </p:nvSpPr>
        <p:spPr>
          <a:xfrm>
            <a:off x="544385" y="2784814"/>
            <a:ext cx="8733104" cy="729046"/>
          </a:xfrm>
          <a:prstGeom prst="rect">
            <a:avLst/>
          </a:prstGeom>
          <a:noFill/>
        </p:spPr>
        <p:txBody>
          <a:bodyPr wrap="square">
            <a:spAutoFit/>
          </a:bodyPr>
          <a:lstStyle/>
          <a:p>
            <a:pPr>
              <a:lnSpc>
                <a:spcPct val="107000"/>
              </a:lnSpc>
              <a:spcBef>
                <a:spcPts val="200"/>
              </a:spcBef>
            </a:pPr>
            <a:r>
              <a:rPr lang="en-GB" sz="18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Agenda</a:t>
            </a:r>
          </a:p>
          <a:p>
            <a:pPr>
              <a:lnSpc>
                <a:spcPct val="107000"/>
              </a:lnSpc>
              <a:spcBef>
                <a:spcPts val="200"/>
              </a:spcBef>
            </a:pPr>
            <a:endParaRPr lang="en-GB" sz="20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721FA54-C626-4D14-999D-EAFD4E7DE383}"/>
              </a:ext>
            </a:extLst>
          </p:cNvPr>
          <p:cNvSpPr txBox="1"/>
          <p:nvPr/>
        </p:nvSpPr>
        <p:spPr>
          <a:xfrm>
            <a:off x="507524" y="3001382"/>
            <a:ext cx="10444955" cy="3693319"/>
          </a:xfrm>
          <a:prstGeom prst="rect">
            <a:avLst/>
          </a:prstGeom>
          <a:noFill/>
        </p:spPr>
        <p:txBody>
          <a:bodyPr wrap="square">
            <a:spAutoFit/>
          </a:bodyPr>
          <a:lstStyle/>
          <a:p>
            <a:pPr algn="l"/>
            <a:endParaRPr lang="en-GB" b="0" i="0" dirty="0">
              <a:effectLst/>
            </a:endParaRPr>
          </a:p>
          <a:p>
            <a:pPr algn="l">
              <a:buFont typeface="Arial" panose="020B0604020202020204" pitchFamily="34" charset="0"/>
              <a:buChar char="•"/>
            </a:pPr>
            <a:r>
              <a:rPr lang="en-GB" b="0" i="0" dirty="0">
                <a:effectLst/>
              </a:rPr>
              <a:t> 2.00pm – 2.05pm Welcome and housekeeping</a:t>
            </a:r>
          </a:p>
          <a:p>
            <a:pPr algn="l">
              <a:buFont typeface="Arial" panose="020B0604020202020204" pitchFamily="34" charset="0"/>
              <a:buChar char="•"/>
            </a:pPr>
            <a:r>
              <a:rPr lang="en-GB" b="0" i="0" dirty="0">
                <a:effectLst/>
              </a:rPr>
              <a:t> 2.05pm – 2.20pm Adam </a:t>
            </a:r>
            <a:r>
              <a:rPr lang="en-GB" b="0" i="0" dirty="0" err="1">
                <a:effectLst/>
              </a:rPr>
              <a:t>Bastock</a:t>
            </a:r>
            <a:r>
              <a:rPr lang="en-GB" b="0" i="0" dirty="0">
                <a:effectLst/>
              </a:rPr>
              <a:t> - Starting you net zero journey</a:t>
            </a:r>
          </a:p>
          <a:p>
            <a:pPr algn="l">
              <a:buFont typeface="Arial" panose="020B0604020202020204" pitchFamily="34" charset="0"/>
              <a:buChar char="•"/>
            </a:pPr>
            <a:r>
              <a:rPr lang="en-GB" b="0" i="0" dirty="0">
                <a:effectLst/>
              </a:rPr>
              <a:t> 2.20pm – 2.25pm Q&amp;A</a:t>
            </a:r>
          </a:p>
          <a:p>
            <a:pPr algn="l">
              <a:buFont typeface="Arial" panose="020B0604020202020204" pitchFamily="34" charset="0"/>
              <a:buChar char="•"/>
            </a:pPr>
            <a:r>
              <a:rPr lang="en-GB" b="0" i="0" dirty="0">
                <a:effectLst/>
              </a:rPr>
              <a:t> 2.25pm – 2.40pm Bernadette McCullagh, Energy Advisor, Green Business Programme - Energy efficiency advice</a:t>
            </a:r>
          </a:p>
          <a:p>
            <a:pPr algn="l">
              <a:buFont typeface="Arial" panose="020B0604020202020204" pitchFamily="34" charset="0"/>
              <a:buChar char="•"/>
            </a:pPr>
            <a:r>
              <a:rPr lang="en-GB" b="0" i="0" dirty="0">
                <a:effectLst/>
              </a:rPr>
              <a:t> 2.40pm – 2.45pm Q&amp;A</a:t>
            </a:r>
          </a:p>
          <a:p>
            <a:pPr algn="l">
              <a:buFont typeface="Arial" panose="020B0604020202020204" pitchFamily="34" charset="0"/>
              <a:buChar char="•"/>
            </a:pPr>
            <a:r>
              <a:rPr lang="en-GB" b="0" i="0" dirty="0">
                <a:effectLst/>
              </a:rPr>
              <a:t> 2.45pm – 3.00pm </a:t>
            </a:r>
            <a:r>
              <a:rPr lang="en-GB" b="0" i="0" dirty="0" err="1">
                <a:effectLst/>
              </a:rPr>
              <a:t>Dr.</a:t>
            </a:r>
            <a:r>
              <a:rPr lang="en-GB" b="0" i="0" dirty="0">
                <a:effectLst/>
              </a:rPr>
              <a:t> Sarah Otner, Senior Lecturer in Organisational Behaviour at Kingston Business School - How to motivate staff to use less energy within the workspace</a:t>
            </a:r>
          </a:p>
          <a:p>
            <a:pPr algn="l">
              <a:buFont typeface="Arial" panose="020B0604020202020204" pitchFamily="34" charset="0"/>
              <a:buChar char="•"/>
            </a:pPr>
            <a:r>
              <a:rPr lang="en-GB" b="0" i="0" dirty="0">
                <a:effectLst/>
              </a:rPr>
              <a:t> 3.00pm – 3.05pm Q&amp;A</a:t>
            </a:r>
          </a:p>
          <a:p>
            <a:pPr algn="l">
              <a:buFont typeface="Arial" panose="020B0604020202020204" pitchFamily="34" charset="0"/>
              <a:buChar char="•"/>
            </a:pPr>
            <a:r>
              <a:rPr lang="en-GB" b="0" i="0" dirty="0">
                <a:effectLst/>
              </a:rPr>
              <a:t> 3.05pm – 3.15pm Green Business Programme overview, energy audits and grants</a:t>
            </a:r>
          </a:p>
          <a:p>
            <a:pPr algn="l">
              <a:buFont typeface="Arial" panose="020B0604020202020204" pitchFamily="34" charset="0"/>
              <a:buChar char="•"/>
            </a:pPr>
            <a:r>
              <a:rPr lang="en-GB" b="0" i="0" dirty="0">
                <a:effectLst/>
              </a:rPr>
              <a:t> 3.15pm – 3.30pm Q&amp;A and discussions</a:t>
            </a:r>
          </a:p>
          <a:p>
            <a:pPr algn="l">
              <a:buFont typeface="Arial" panose="020B0604020202020204" pitchFamily="34" charset="0"/>
              <a:buChar char="•"/>
            </a:pPr>
            <a:r>
              <a:rPr lang="en-GB" b="0" i="0" dirty="0">
                <a:effectLst/>
              </a:rPr>
              <a:t> 3.30pm - end.</a:t>
            </a:r>
          </a:p>
        </p:txBody>
      </p:sp>
    </p:spTree>
    <p:extLst>
      <p:ext uri="{BB962C8B-B14F-4D97-AF65-F5344CB8AC3E}">
        <p14:creationId xmlns:p14="http://schemas.microsoft.com/office/powerpoint/2010/main" val="24870176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415600" y="1828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Sandwiches: Spend Based</a:t>
            </a:r>
            <a:endParaRPr sz="6600" dirty="0"/>
          </a:p>
        </p:txBody>
      </p:sp>
      <p:sp>
        <p:nvSpPr>
          <p:cNvPr id="238" name="Google Shape;238;p30"/>
          <p:cNvSpPr txBox="1">
            <a:spLocks noGrp="1"/>
          </p:cNvSpPr>
          <p:nvPr>
            <p:ph type="body" idx="1"/>
          </p:nvPr>
        </p:nvSpPr>
        <p:spPr>
          <a:xfrm>
            <a:off x="415600" y="1412733"/>
            <a:ext cx="56804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t>Currently they spend £20,000 a year on meat for Sandwiches and lunch items.</a:t>
            </a:r>
            <a:endParaRPr sz="2400"/>
          </a:p>
          <a:p>
            <a:pPr marL="0" lvl="0" indent="0" algn="l" rtl="0">
              <a:spcBef>
                <a:spcPts val="1600"/>
              </a:spcBef>
              <a:spcAft>
                <a:spcPts val="1600"/>
              </a:spcAft>
              <a:buNone/>
            </a:pPr>
            <a:r>
              <a:rPr lang="en" sz="2400"/>
              <a:t>This is around </a:t>
            </a:r>
            <a:r>
              <a:rPr lang="en" sz="2400" b="1">
                <a:solidFill>
                  <a:srgbClr val="980000"/>
                </a:solidFill>
              </a:rPr>
              <a:t>12 Tonnes</a:t>
            </a:r>
            <a:r>
              <a:rPr lang="en" sz="2400" b="1"/>
              <a:t> </a:t>
            </a:r>
            <a:r>
              <a:rPr lang="en" sz="2400" b="1">
                <a:solidFill>
                  <a:srgbClr val="980000"/>
                </a:solidFill>
              </a:rPr>
              <a:t>CO2e</a:t>
            </a:r>
            <a:endParaRPr sz="2400" b="1">
              <a:solidFill>
                <a:srgbClr val="980000"/>
              </a:solidFill>
            </a:endParaRPr>
          </a:p>
        </p:txBody>
      </p:sp>
      <p:pic>
        <p:nvPicPr>
          <p:cNvPr id="239" name="Google Shape;239;p30"/>
          <p:cNvPicPr preferRelativeResize="0"/>
          <p:nvPr/>
        </p:nvPicPr>
        <p:blipFill>
          <a:blip r:embed="rId3">
            <a:alphaModFix/>
          </a:blip>
          <a:stretch>
            <a:fillRect/>
          </a:stretch>
        </p:blipFill>
        <p:spPr>
          <a:xfrm>
            <a:off x="6626400" y="1308334"/>
            <a:ext cx="4883501" cy="3277967"/>
          </a:xfrm>
          <a:prstGeom prst="rect">
            <a:avLst/>
          </a:prstGeom>
          <a:noFill/>
          <a:ln>
            <a:noFill/>
          </a:ln>
        </p:spPr>
      </p:pic>
    </p:spTree>
    <p:extLst>
      <p:ext uri="{BB962C8B-B14F-4D97-AF65-F5344CB8AC3E}">
        <p14:creationId xmlns:p14="http://schemas.microsoft.com/office/powerpoint/2010/main" val="550256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title"/>
          </p:nvPr>
        </p:nvSpPr>
        <p:spPr>
          <a:xfrm>
            <a:off x="415600" y="394267"/>
            <a:ext cx="11360800" cy="8104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ct val="36666"/>
              <a:buFont typeface="Arial"/>
              <a:buNone/>
            </a:pPr>
            <a:r>
              <a:rPr lang="en" sz="6600" dirty="0"/>
              <a:t>Sandwiches</a:t>
            </a:r>
            <a:endParaRPr sz="6600" dirty="0"/>
          </a:p>
          <a:p>
            <a:pPr marL="0" lvl="0" indent="0" algn="l" rtl="0">
              <a:spcBef>
                <a:spcPts val="0"/>
              </a:spcBef>
              <a:spcAft>
                <a:spcPts val="0"/>
              </a:spcAft>
              <a:buNone/>
            </a:pPr>
            <a:endParaRPr dirty="0"/>
          </a:p>
        </p:txBody>
      </p:sp>
      <p:sp>
        <p:nvSpPr>
          <p:cNvPr id="245" name="Google Shape;245;p31"/>
          <p:cNvSpPr txBox="1">
            <a:spLocks noGrp="1"/>
          </p:cNvSpPr>
          <p:nvPr>
            <p:ph type="body" idx="1"/>
          </p:nvPr>
        </p:nvSpPr>
        <p:spPr>
          <a:xfrm>
            <a:off x="415600" y="1412733"/>
            <a:ext cx="5680400" cy="445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t>Swapping to a new menu design, they have more vegetarian options available. </a:t>
            </a:r>
            <a:endParaRPr sz="2400"/>
          </a:p>
          <a:p>
            <a:pPr marL="0" lvl="0" indent="0" algn="l" rtl="0">
              <a:spcBef>
                <a:spcPts val="1600"/>
              </a:spcBef>
              <a:spcAft>
                <a:spcPts val="0"/>
              </a:spcAft>
              <a:buNone/>
            </a:pPr>
            <a:r>
              <a:rPr lang="en" sz="2400"/>
              <a:t>£15,000 Veg  </a:t>
            </a:r>
            <a:r>
              <a:rPr lang="en" sz="2400" b="1">
                <a:solidFill>
                  <a:srgbClr val="980000"/>
                </a:solidFill>
              </a:rPr>
              <a:t>2.8T</a:t>
            </a:r>
            <a:endParaRPr sz="2400" b="1">
              <a:solidFill>
                <a:srgbClr val="980000"/>
              </a:solidFill>
            </a:endParaRPr>
          </a:p>
          <a:p>
            <a:pPr marL="0" lvl="0" indent="0" algn="l" rtl="0">
              <a:spcBef>
                <a:spcPts val="1600"/>
              </a:spcBef>
              <a:spcAft>
                <a:spcPts val="0"/>
              </a:spcAft>
              <a:buNone/>
            </a:pPr>
            <a:r>
              <a:rPr lang="en" sz="2400"/>
              <a:t>£5,000 Meat </a:t>
            </a:r>
            <a:r>
              <a:rPr lang="en" sz="2400" b="1">
                <a:solidFill>
                  <a:srgbClr val="980000"/>
                </a:solidFill>
              </a:rPr>
              <a:t>2.4T</a:t>
            </a:r>
            <a:endParaRPr sz="2400" b="1">
              <a:solidFill>
                <a:srgbClr val="980000"/>
              </a:solidFill>
            </a:endParaRPr>
          </a:p>
          <a:p>
            <a:pPr marL="0" lvl="0" indent="0" algn="l" rtl="0">
              <a:spcBef>
                <a:spcPts val="1600"/>
              </a:spcBef>
              <a:spcAft>
                <a:spcPts val="0"/>
              </a:spcAft>
              <a:buNone/>
            </a:pPr>
            <a:r>
              <a:rPr lang="en" sz="2400" b="1">
                <a:solidFill>
                  <a:schemeClr val="dk1"/>
                </a:solidFill>
              </a:rPr>
              <a:t>12</a:t>
            </a:r>
            <a:r>
              <a:rPr lang="en" sz="2400">
                <a:solidFill>
                  <a:schemeClr val="dk1"/>
                </a:solidFill>
              </a:rPr>
              <a:t> down to </a:t>
            </a:r>
            <a:r>
              <a:rPr lang="en" sz="2400" b="1">
                <a:solidFill>
                  <a:schemeClr val="dk1"/>
                </a:solidFill>
              </a:rPr>
              <a:t>5.2</a:t>
            </a:r>
            <a:endParaRPr sz="2400" b="1">
              <a:solidFill>
                <a:schemeClr val="dk1"/>
              </a:solidFill>
            </a:endParaRPr>
          </a:p>
          <a:p>
            <a:pPr marL="0" lvl="0" indent="0" algn="l" rtl="0">
              <a:spcBef>
                <a:spcPts val="1600"/>
              </a:spcBef>
              <a:spcAft>
                <a:spcPts val="0"/>
              </a:spcAft>
              <a:buNone/>
            </a:pPr>
            <a:r>
              <a:rPr lang="en" sz="2400" b="1">
                <a:solidFill>
                  <a:schemeClr val="dk1"/>
                </a:solidFill>
              </a:rPr>
              <a:t>7 </a:t>
            </a:r>
            <a:r>
              <a:rPr lang="en" sz="2400">
                <a:solidFill>
                  <a:schemeClr val="dk1"/>
                </a:solidFill>
              </a:rPr>
              <a:t>Tonnes Saving!</a:t>
            </a:r>
            <a:endParaRPr sz="2400">
              <a:solidFill>
                <a:schemeClr val="dk1"/>
              </a:solidFill>
            </a:endParaRPr>
          </a:p>
          <a:p>
            <a:pPr marL="0" lvl="0" indent="0" algn="l" rtl="0">
              <a:spcBef>
                <a:spcPts val="1600"/>
              </a:spcBef>
              <a:spcAft>
                <a:spcPts val="1600"/>
              </a:spcAft>
              <a:buNone/>
            </a:pPr>
            <a:endParaRPr sz="2400"/>
          </a:p>
        </p:txBody>
      </p:sp>
      <p:pic>
        <p:nvPicPr>
          <p:cNvPr id="246" name="Google Shape;246;p31"/>
          <p:cNvPicPr preferRelativeResize="0"/>
          <p:nvPr/>
        </p:nvPicPr>
        <p:blipFill rotWithShape="1">
          <a:blip r:embed="rId3">
            <a:alphaModFix/>
          </a:blip>
          <a:srcRect t="32962"/>
          <a:stretch/>
        </p:blipFill>
        <p:spPr>
          <a:xfrm>
            <a:off x="7771067" y="1130567"/>
            <a:ext cx="4108200" cy="3728935"/>
          </a:xfrm>
          <a:prstGeom prst="rect">
            <a:avLst/>
          </a:prstGeom>
          <a:noFill/>
          <a:ln>
            <a:noFill/>
          </a:ln>
        </p:spPr>
      </p:pic>
    </p:spTree>
    <p:extLst>
      <p:ext uri="{BB962C8B-B14F-4D97-AF65-F5344CB8AC3E}">
        <p14:creationId xmlns:p14="http://schemas.microsoft.com/office/powerpoint/2010/main" val="117676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1000"/>
                                        <p:tgtEl>
                                          <p:spTgt spid="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xEl>
                                              <p:pRg st="1" end="1"/>
                                            </p:txEl>
                                          </p:spTgt>
                                        </p:tgtEl>
                                        <p:attrNameLst>
                                          <p:attrName>style.visibility</p:attrName>
                                        </p:attrNameLst>
                                      </p:cBhvr>
                                      <p:to>
                                        <p:strVal val="visible"/>
                                      </p:to>
                                    </p:set>
                                    <p:animEffect transition="in" filter="fade">
                                      <p:cBhvr>
                                        <p:cTn id="12" dur="1000"/>
                                        <p:tgtEl>
                                          <p:spTgt spid="2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
                                            <p:txEl>
                                              <p:pRg st="2" end="2"/>
                                            </p:txEl>
                                          </p:spTgt>
                                        </p:tgtEl>
                                        <p:attrNameLst>
                                          <p:attrName>style.visibility</p:attrName>
                                        </p:attrNameLst>
                                      </p:cBhvr>
                                      <p:to>
                                        <p:strVal val="visible"/>
                                      </p:to>
                                    </p:set>
                                    <p:animEffect transition="in" filter="fade">
                                      <p:cBhvr>
                                        <p:cTn id="17" dur="1000"/>
                                        <p:tgtEl>
                                          <p:spTgt spid="2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
                                            <p:txEl>
                                              <p:pRg st="3" end="3"/>
                                            </p:txEl>
                                          </p:spTgt>
                                        </p:tgtEl>
                                        <p:attrNameLst>
                                          <p:attrName>style.visibility</p:attrName>
                                        </p:attrNameLst>
                                      </p:cBhvr>
                                      <p:to>
                                        <p:strVal val="visible"/>
                                      </p:to>
                                    </p:set>
                                    <p:animEffect transition="in" filter="fade">
                                      <p:cBhvr>
                                        <p:cTn id="22" dur="1000"/>
                                        <p:tgtEl>
                                          <p:spTgt spid="2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
                                            <p:txEl>
                                              <p:pRg st="4" end="4"/>
                                            </p:txEl>
                                          </p:spTgt>
                                        </p:tgtEl>
                                        <p:attrNameLst>
                                          <p:attrName>style.visibility</p:attrName>
                                        </p:attrNameLst>
                                      </p:cBhvr>
                                      <p:to>
                                        <p:strVal val="visible"/>
                                      </p:to>
                                    </p:set>
                                    <p:animEffect transition="in" filter="fade">
                                      <p:cBhvr>
                                        <p:cTn id="27" dur="1000"/>
                                        <p:tgtEl>
                                          <p:spTgt spid="2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797467" y="2869796"/>
            <a:ext cx="10962800" cy="1118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b="1" dirty="0">
                <a:solidFill>
                  <a:schemeClr val="bg1"/>
                </a:solidFill>
              </a:rPr>
              <a:t>Where to Start:</a:t>
            </a:r>
            <a:endParaRPr sz="6600" b="1" dirty="0">
              <a:solidFill>
                <a:schemeClr val="bg1"/>
              </a:solidFill>
            </a:endParaRPr>
          </a:p>
          <a:p>
            <a:pPr marL="0" lvl="0" indent="0" algn="l" rtl="0">
              <a:spcBef>
                <a:spcPts val="0"/>
              </a:spcBef>
              <a:spcAft>
                <a:spcPts val="0"/>
              </a:spcAft>
              <a:buNone/>
            </a:pPr>
            <a:r>
              <a:rPr lang="en" sz="6600" b="1" dirty="0">
                <a:solidFill>
                  <a:schemeClr val="bg1"/>
                </a:solidFill>
              </a:rPr>
              <a:t>Actions</a:t>
            </a:r>
            <a:endParaRPr sz="6600" b="1" dirty="0">
              <a:solidFill>
                <a:schemeClr val="bg1"/>
              </a:solidFill>
            </a:endParaRPr>
          </a:p>
          <a:p>
            <a:pPr marL="0" lvl="0" indent="0" algn="l" rtl="0">
              <a:spcBef>
                <a:spcPts val="0"/>
              </a:spcBef>
              <a:spcAft>
                <a:spcPts val="0"/>
              </a:spcAft>
              <a:buNone/>
            </a:pPr>
            <a:endParaRPr dirty="0"/>
          </a:p>
        </p:txBody>
      </p:sp>
      <p:pic>
        <p:nvPicPr>
          <p:cNvPr id="252" name="Google Shape;252;p32"/>
          <p:cNvPicPr preferRelativeResize="0"/>
          <p:nvPr/>
        </p:nvPicPr>
        <p:blipFill>
          <a:blip r:embed="rId3">
            <a:alphaModFix/>
          </a:blip>
          <a:stretch>
            <a:fillRect/>
          </a:stretch>
        </p:blipFill>
        <p:spPr>
          <a:xfrm>
            <a:off x="9286903" y="5826200"/>
            <a:ext cx="2319668" cy="642867"/>
          </a:xfrm>
          <a:prstGeom prst="rect">
            <a:avLst/>
          </a:prstGeom>
          <a:noFill/>
          <a:ln>
            <a:noFill/>
          </a:ln>
        </p:spPr>
      </p:pic>
    </p:spTree>
    <p:extLst>
      <p:ext uri="{BB962C8B-B14F-4D97-AF65-F5344CB8AC3E}">
        <p14:creationId xmlns:p14="http://schemas.microsoft.com/office/powerpoint/2010/main" val="3866743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415600" y="1881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Energy &amp; Buildings</a:t>
            </a:r>
            <a:endParaRPr sz="6600" dirty="0"/>
          </a:p>
        </p:txBody>
      </p:sp>
      <p:sp>
        <p:nvSpPr>
          <p:cNvPr id="258" name="Google Shape;258;p33"/>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a:t>Install Solar Panels</a:t>
            </a:r>
            <a:endParaRPr sz="2400"/>
          </a:p>
          <a:p>
            <a:pPr marL="609585" lvl="0" indent="-457189" algn="l" rtl="0">
              <a:spcBef>
                <a:spcPts val="0"/>
              </a:spcBef>
              <a:spcAft>
                <a:spcPts val="0"/>
              </a:spcAft>
              <a:buSzPts val="1800"/>
              <a:buChar char="●"/>
            </a:pPr>
            <a:r>
              <a:rPr lang="en" sz="2400"/>
              <a:t>Install LEDs</a:t>
            </a:r>
            <a:endParaRPr sz="2400"/>
          </a:p>
          <a:p>
            <a:pPr marL="609585" lvl="0" indent="-457189" algn="l" rtl="0">
              <a:spcBef>
                <a:spcPts val="0"/>
              </a:spcBef>
              <a:spcAft>
                <a:spcPts val="0"/>
              </a:spcAft>
              <a:buSzPts val="1800"/>
              <a:buChar char="●"/>
            </a:pPr>
            <a:r>
              <a:rPr lang="en" sz="2400"/>
              <a:t>Get a smart plug</a:t>
            </a:r>
            <a:endParaRPr sz="2400"/>
          </a:p>
          <a:p>
            <a:pPr marL="609585" lvl="0" indent="-457189" algn="l" rtl="0">
              <a:spcBef>
                <a:spcPts val="0"/>
              </a:spcBef>
              <a:spcAft>
                <a:spcPts val="0"/>
              </a:spcAft>
              <a:buSzPts val="1800"/>
              <a:buChar char="●"/>
            </a:pPr>
            <a:r>
              <a:rPr lang="en" sz="2400"/>
              <a:t>Schedule your usage - timers</a:t>
            </a:r>
            <a:endParaRPr sz="2400"/>
          </a:p>
          <a:p>
            <a:pPr marL="609585" lvl="0" indent="-457189" algn="l" rtl="0">
              <a:spcBef>
                <a:spcPts val="0"/>
              </a:spcBef>
              <a:spcAft>
                <a:spcPts val="0"/>
              </a:spcAft>
              <a:buSzPts val="1800"/>
              <a:buChar char="●"/>
            </a:pPr>
            <a:r>
              <a:rPr lang="en" sz="2400"/>
              <a:t>Insulate if possible!</a:t>
            </a:r>
            <a:endParaRPr sz="2400"/>
          </a:p>
        </p:txBody>
      </p:sp>
      <p:pic>
        <p:nvPicPr>
          <p:cNvPr id="259" name="Google Shape;259;p33"/>
          <p:cNvPicPr preferRelativeResize="0"/>
          <p:nvPr/>
        </p:nvPicPr>
        <p:blipFill rotWithShape="1">
          <a:blip r:embed="rId3">
            <a:alphaModFix/>
          </a:blip>
          <a:srcRect r="53701"/>
          <a:stretch/>
        </p:blipFill>
        <p:spPr>
          <a:xfrm>
            <a:off x="8281401" y="593367"/>
            <a:ext cx="3395367" cy="4752300"/>
          </a:xfrm>
          <a:prstGeom prst="rect">
            <a:avLst/>
          </a:prstGeom>
          <a:noFill/>
          <a:ln>
            <a:noFill/>
          </a:ln>
        </p:spPr>
      </p:pic>
    </p:spTree>
    <p:extLst>
      <p:ext uri="{BB962C8B-B14F-4D97-AF65-F5344CB8AC3E}">
        <p14:creationId xmlns:p14="http://schemas.microsoft.com/office/powerpoint/2010/main" val="37660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1000"/>
                                        <p:tgtEl>
                                          <p:spTgt spid="2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xEl>
                                              <p:pRg st="1" end="1"/>
                                            </p:txEl>
                                          </p:spTgt>
                                        </p:tgtEl>
                                        <p:attrNameLst>
                                          <p:attrName>style.visibility</p:attrName>
                                        </p:attrNameLst>
                                      </p:cBhvr>
                                      <p:to>
                                        <p:strVal val="visible"/>
                                      </p:to>
                                    </p:set>
                                    <p:animEffect transition="in" filter="fade">
                                      <p:cBhvr>
                                        <p:cTn id="12" dur="1000"/>
                                        <p:tgtEl>
                                          <p:spTgt spid="2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
                                            <p:txEl>
                                              <p:pRg st="2" end="2"/>
                                            </p:txEl>
                                          </p:spTgt>
                                        </p:tgtEl>
                                        <p:attrNameLst>
                                          <p:attrName>style.visibility</p:attrName>
                                        </p:attrNameLst>
                                      </p:cBhvr>
                                      <p:to>
                                        <p:strVal val="visible"/>
                                      </p:to>
                                    </p:set>
                                    <p:animEffect transition="in" filter="fade">
                                      <p:cBhvr>
                                        <p:cTn id="17" dur="1000"/>
                                        <p:tgtEl>
                                          <p:spTgt spid="2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8">
                                            <p:txEl>
                                              <p:pRg st="3" end="3"/>
                                            </p:txEl>
                                          </p:spTgt>
                                        </p:tgtEl>
                                        <p:attrNameLst>
                                          <p:attrName>style.visibility</p:attrName>
                                        </p:attrNameLst>
                                      </p:cBhvr>
                                      <p:to>
                                        <p:strVal val="visible"/>
                                      </p:to>
                                    </p:set>
                                    <p:animEffect transition="in" filter="fade">
                                      <p:cBhvr>
                                        <p:cTn id="22" dur="1000"/>
                                        <p:tgtEl>
                                          <p:spTgt spid="2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8">
                                            <p:txEl>
                                              <p:pRg st="4" end="4"/>
                                            </p:txEl>
                                          </p:spTgt>
                                        </p:tgtEl>
                                        <p:attrNameLst>
                                          <p:attrName>style.visibility</p:attrName>
                                        </p:attrNameLst>
                                      </p:cBhvr>
                                      <p:to>
                                        <p:strVal val="visible"/>
                                      </p:to>
                                    </p:set>
                                    <p:animEffect transition="in" filter="fade">
                                      <p:cBhvr>
                                        <p:cTn id="27" dur="1000"/>
                                        <p:tgtEl>
                                          <p:spTgt spid="2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415600" y="324700"/>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Transport</a:t>
            </a:r>
            <a:endParaRPr sz="6600" dirty="0"/>
          </a:p>
        </p:txBody>
      </p:sp>
      <p:sp>
        <p:nvSpPr>
          <p:cNvPr id="265" name="Google Shape;265;p34"/>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50000"/>
              </a:lnSpc>
              <a:spcBef>
                <a:spcPts val="0"/>
              </a:spcBef>
              <a:spcAft>
                <a:spcPts val="0"/>
              </a:spcAft>
              <a:buSzPts val="1800"/>
              <a:buChar char="●"/>
            </a:pPr>
            <a:r>
              <a:rPr lang="en" sz="2400"/>
              <a:t>Get an eBike</a:t>
            </a:r>
            <a:endParaRPr sz="2400"/>
          </a:p>
          <a:p>
            <a:pPr marL="609585" lvl="0" indent="-457189" algn="l" rtl="0">
              <a:lnSpc>
                <a:spcPct val="150000"/>
              </a:lnSpc>
              <a:spcBef>
                <a:spcPts val="0"/>
              </a:spcBef>
              <a:spcAft>
                <a:spcPts val="0"/>
              </a:spcAft>
              <a:buSzPts val="1800"/>
              <a:buChar char="●"/>
            </a:pPr>
            <a:r>
              <a:rPr lang="en" sz="2400"/>
              <a:t>Get an eCargo Bike</a:t>
            </a:r>
            <a:endParaRPr sz="2400"/>
          </a:p>
          <a:p>
            <a:pPr marL="609585" lvl="0" indent="-457189" algn="l" rtl="0">
              <a:lnSpc>
                <a:spcPct val="150000"/>
              </a:lnSpc>
              <a:spcBef>
                <a:spcPts val="0"/>
              </a:spcBef>
              <a:spcAft>
                <a:spcPts val="0"/>
              </a:spcAft>
              <a:buSzPts val="1800"/>
              <a:buChar char="●"/>
            </a:pPr>
            <a:r>
              <a:rPr lang="en" sz="2400"/>
              <a:t>Join a Car Club</a:t>
            </a:r>
            <a:endParaRPr sz="2400"/>
          </a:p>
          <a:p>
            <a:pPr marL="609585" lvl="0" indent="-457189" algn="l" rtl="0">
              <a:lnSpc>
                <a:spcPct val="150000"/>
              </a:lnSpc>
              <a:spcBef>
                <a:spcPts val="0"/>
              </a:spcBef>
              <a:spcAft>
                <a:spcPts val="0"/>
              </a:spcAft>
              <a:buSzPts val="1800"/>
              <a:buChar char="●"/>
            </a:pPr>
            <a:r>
              <a:rPr lang="en" sz="2400"/>
              <a:t>Salary Sacrifice Scheme</a:t>
            </a:r>
            <a:endParaRPr sz="2400"/>
          </a:p>
          <a:p>
            <a:pPr marL="609585" lvl="0" indent="-457189" algn="l" rtl="0">
              <a:lnSpc>
                <a:spcPct val="150000"/>
              </a:lnSpc>
              <a:spcBef>
                <a:spcPts val="0"/>
              </a:spcBef>
              <a:spcAft>
                <a:spcPts val="0"/>
              </a:spcAft>
              <a:buSzPts val="1800"/>
              <a:buChar char="●"/>
            </a:pPr>
            <a:r>
              <a:rPr lang="en" sz="2400"/>
              <a:t>Go Electric</a:t>
            </a:r>
            <a:endParaRPr sz="2400"/>
          </a:p>
          <a:p>
            <a:pPr marL="609585" lvl="0" indent="-457189" algn="l" rtl="0">
              <a:lnSpc>
                <a:spcPct val="150000"/>
              </a:lnSpc>
              <a:spcBef>
                <a:spcPts val="0"/>
              </a:spcBef>
              <a:spcAft>
                <a:spcPts val="0"/>
              </a:spcAft>
              <a:buSzPts val="1800"/>
              <a:buChar char="●"/>
            </a:pPr>
            <a:r>
              <a:rPr lang="en" sz="2400"/>
              <a:t>Lobby the council for more infrastructure</a:t>
            </a:r>
            <a:endParaRPr sz="2400"/>
          </a:p>
        </p:txBody>
      </p:sp>
      <p:pic>
        <p:nvPicPr>
          <p:cNvPr id="266" name="Google Shape;266;p34"/>
          <p:cNvPicPr preferRelativeResize="0"/>
          <p:nvPr/>
        </p:nvPicPr>
        <p:blipFill>
          <a:blip r:embed="rId3">
            <a:alphaModFix/>
          </a:blip>
          <a:stretch>
            <a:fillRect/>
          </a:stretch>
        </p:blipFill>
        <p:spPr>
          <a:xfrm>
            <a:off x="7036633" y="729900"/>
            <a:ext cx="4324667" cy="4324667"/>
          </a:xfrm>
          <a:prstGeom prst="rect">
            <a:avLst/>
          </a:prstGeom>
          <a:noFill/>
          <a:ln>
            <a:noFill/>
          </a:ln>
        </p:spPr>
      </p:pic>
    </p:spTree>
    <p:extLst>
      <p:ext uri="{BB962C8B-B14F-4D97-AF65-F5344CB8AC3E}">
        <p14:creationId xmlns:p14="http://schemas.microsoft.com/office/powerpoint/2010/main" val="1810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animEffect transition="in" filter="fade">
                                      <p:cBhvr>
                                        <p:cTn id="7" dur="1000"/>
                                        <p:tgtEl>
                                          <p:spTgt spid="2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xEl>
                                              <p:pRg st="1" end="1"/>
                                            </p:txEl>
                                          </p:spTgt>
                                        </p:tgtEl>
                                        <p:attrNameLst>
                                          <p:attrName>style.visibility</p:attrName>
                                        </p:attrNameLst>
                                      </p:cBhvr>
                                      <p:to>
                                        <p:strVal val="visible"/>
                                      </p:to>
                                    </p:set>
                                    <p:animEffect transition="in" filter="fade">
                                      <p:cBhvr>
                                        <p:cTn id="12" dur="1000"/>
                                        <p:tgtEl>
                                          <p:spTgt spid="2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5">
                                            <p:txEl>
                                              <p:pRg st="2" end="2"/>
                                            </p:txEl>
                                          </p:spTgt>
                                        </p:tgtEl>
                                        <p:attrNameLst>
                                          <p:attrName>style.visibility</p:attrName>
                                        </p:attrNameLst>
                                      </p:cBhvr>
                                      <p:to>
                                        <p:strVal val="visible"/>
                                      </p:to>
                                    </p:set>
                                    <p:animEffect transition="in" filter="fade">
                                      <p:cBhvr>
                                        <p:cTn id="17" dur="1000"/>
                                        <p:tgtEl>
                                          <p:spTgt spid="2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5">
                                            <p:txEl>
                                              <p:pRg st="3" end="3"/>
                                            </p:txEl>
                                          </p:spTgt>
                                        </p:tgtEl>
                                        <p:attrNameLst>
                                          <p:attrName>style.visibility</p:attrName>
                                        </p:attrNameLst>
                                      </p:cBhvr>
                                      <p:to>
                                        <p:strVal val="visible"/>
                                      </p:to>
                                    </p:set>
                                    <p:animEffect transition="in" filter="fade">
                                      <p:cBhvr>
                                        <p:cTn id="22" dur="1000"/>
                                        <p:tgtEl>
                                          <p:spTgt spid="2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5">
                                            <p:txEl>
                                              <p:pRg st="4" end="4"/>
                                            </p:txEl>
                                          </p:spTgt>
                                        </p:tgtEl>
                                        <p:attrNameLst>
                                          <p:attrName>style.visibility</p:attrName>
                                        </p:attrNameLst>
                                      </p:cBhvr>
                                      <p:to>
                                        <p:strVal val="visible"/>
                                      </p:to>
                                    </p:set>
                                    <p:animEffect transition="in" filter="fade">
                                      <p:cBhvr>
                                        <p:cTn id="27" dur="1000"/>
                                        <p:tgtEl>
                                          <p:spTgt spid="2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5">
                                            <p:txEl>
                                              <p:pRg st="5" end="5"/>
                                            </p:txEl>
                                          </p:spTgt>
                                        </p:tgtEl>
                                        <p:attrNameLst>
                                          <p:attrName>style.visibility</p:attrName>
                                        </p:attrNameLst>
                                      </p:cBhvr>
                                      <p:to>
                                        <p:strVal val="visible"/>
                                      </p:to>
                                    </p:set>
                                    <p:animEffect transition="in" filter="fade">
                                      <p:cBhvr>
                                        <p:cTn id="32" dur="1000"/>
                                        <p:tgtEl>
                                          <p:spTgt spid="2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5"/>
          <p:cNvSpPr txBox="1">
            <a:spLocks noGrp="1"/>
          </p:cNvSpPr>
          <p:nvPr>
            <p:ph type="title"/>
          </p:nvPr>
        </p:nvSpPr>
        <p:spPr>
          <a:xfrm>
            <a:off x="415600" y="1828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Suppliers</a:t>
            </a:r>
            <a:endParaRPr sz="6600" dirty="0"/>
          </a:p>
        </p:txBody>
      </p:sp>
      <p:sp>
        <p:nvSpPr>
          <p:cNvPr id="272" name="Google Shape;272;p35"/>
          <p:cNvSpPr txBox="1">
            <a:spLocks noGrp="1"/>
          </p:cNvSpPr>
          <p:nvPr>
            <p:ph type="body" idx="1"/>
          </p:nvPr>
        </p:nvSpPr>
        <p:spPr>
          <a:xfrm>
            <a:off x="415600" y="1412733"/>
            <a:ext cx="80140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15000"/>
              </a:lnSpc>
              <a:spcBef>
                <a:spcPts val="0"/>
              </a:spcBef>
              <a:spcAft>
                <a:spcPts val="0"/>
              </a:spcAft>
              <a:buSzPts val="1800"/>
              <a:buChar char="●"/>
            </a:pPr>
            <a:r>
              <a:rPr lang="en" sz="2400"/>
              <a:t>Can you repair, reuse or refurbish used goods from someone else to resell?</a:t>
            </a:r>
            <a:endParaRPr sz="2400"/>
          </a:p>
          <a:p>
            <a:pPr marL="609585" lvl="0" indent="-457189" algn="l" rtl="0">
              <a:lnSpc>
                <a:spcPct val="115000"/>
              </a:lnSpc>
              <a:spcBef>
                <a:spcPts val="1333"/>
              </a:spcBef>
              <a:spcAft>
                <a:spcPts val="0"/>
              </a:spcAft>
              <a:buSzPts val="1800"/>
              <a:buChar char="●"/>
            </a:pPr>
            <a:r>
              <a:rPr lang="en" sz="2400"/>
              <a:t>Do your suppliers have strong sustainability policies? Pick 3 and check!</a:t>
            </a:r>
            <a:endParaRPr sz="2400"/>
          </a:p>
          <a:p>
            <a:pPr marL="609585" lvl="0" indent="-457189" algn="l" rtl="0">
              <a:lnSpc>
                <a:spcPct val="115000"/>
              </a:lnSpc>
              <a:spcBef>
                <a:spcPts val="1333"/>
              </a:spcBef>
              <a:spcAft>
                <a:spcPts val="1333"/>
              </a:spcAft>
              <a:buSzPts val="1800"/>
              <a:buChar char="●"/>
            </a:pPr>
            <a:r>
              <a:rPr lang="en" sz="2400"/>
              <a:t>Make a list of your sustainability actions and make it public!</a:t>
            </a:r>
            <a:endParaRPr sz="2400"/>
          </a:p>
        </p:txBody>
      </p:sp>
      <p:pic>
        <p:nvPicPr>
          <p:cNvPr id="273" name="Google Shape;273;p35"/>
          <p:cNvPicPr preferRelativeResize="0"/>
          <p:nvPr/>
        </p:nvPicPr>
        <p:blipFill rotWithShape="1">
          <a:blip r:embed="rId3">
            <a:alphaModFix/>
          </a:blip>
          <a:srcRect l="17201" r="35528"/>
          <a:stretch/>
        </p:blipFill>
        <p:spPr>
          <a:xfrm>
            <a:off x="9123967" y="1"/>
            <a:ext cx="3068032" cy="4870300"/>
          </a:xfrm>
          <a:prstGeom prst="rect">
            <a:avLst/>
          </a:prstGeom>
          <a:noFill/>
          <a:ln>
            <a:noFill/>
          </a:ln>
        </p:spPr>
      </p:pic>
    </p:spTree>
    <p:extLst>
      <p:ext uri="{BB962C8B-B14F-4D97-AF65-F5344CB8AC3E}">
        <p14:creationId xmlns:p14="http://schemas.microsoft.com/office/powerpoint/2010/main" val="255075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animEffect transition="in" filter="fade">
                                      <p:cBhvr>
                                        <p:cTn id="7" dur="1500"/>
                                        <p:tgtEl>
                                          <p:spTgt spid="2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2">
                                            <p:txEl>
                                              <p:pRg st="1" end="1"/>
                                            </p:txEl>
                                          </p:spTgt>
                                        </p:tgtEl>
                                        <p:attrNameLst>
                                          <p:attrName>style.visibility</p:attrName>
                                        </p:attrNameLst>
                                      </p:cBhvr>
                                      <p:to>
                                        <p:strVal val="visible"/>
                                      </p:to>
                                    </p:set>
                                    <p:animEffect transition="in" filter="fade">
                                      <p:cBhvr>
                                        <p:cTn id="12" dur="1500"/>
                                        <p:tgtEl>
                                          <p:spTgt spid="2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2">
                                            <p:txEl>
                                              <p:pRg st="2" end="2"/>
                                            </p:txEl>
                                          </p:spTgt>
                                        </p:tgtEl>
                                        <p:attrNameLst>
                                          <p:attrName>style.visibility</p:attrName>
                                        </p:attrNameLst>
                                      </p:cBhvr>
                                      <p:to>
                                        <p:strVal val="visible"/>
                                      </p:to>
                                    </p:set>
                                    <p:animEffect transition="in" filter="fade">
                                      <p:cBhvr>
                                        <p:cTn id="17" dur="1500"/>
                                        <p:tgtEl>
                                          <p:spTgt spid="2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415600" y="1828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Suppliers: Packaging</a:t>
            </a:r>
            <a:endParaRPr sz="6600" dirty="0"/>
          </a:p>
        </p:txBody>
      </p:sp>
      <p:sp>
        <p:nvSpPr>
          <p:cNvPr id="279" name="Google Shape;279;p36"/>
          <p:cNvSpPr txBox="1">
            <a:spLocks noGrp="1"/>
          </p:cNvSpPr>
          <p:nvPr>
            <p:ph type="body" idx="1"/>
          </p:nvPr>
        </p:nvSpPr>
        <p:spPr>
          <a:xfrm>
            <a:off x="415600" y="1412733"/>
            <a:ext cx="7756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spcBef>
                <a:spcPts val="0"/>
              </a:spcBef>
              <a:spcAft>
                <a:spcPts val="0"/>
              </a:spcAft>
              <a:buSzPts val="2000"/>
              <a:buChar char="●"/>
            </a:pPr>
            <a:r>
              <a:rPr lang="en" sz="2667"/>
              <a:t>Not just about the packaging! What are you putting inside it? </a:t>
            </a:r>
            <a:endParaRPr sz="2667"/>
          </a:p>
          <a:p>
            <a:pPr marL="609585" lvl="0" indent="-474121" algn="l" rtl="0">
              <a:spcBef>
                <a:spcPts val="0"/>
              </a:spcBef>
              <a:spcAft>
                <a:spcPts val="0"/>
              </a:spcAft>
              <a:buSzPts val="2000"/>
              <a:buChar char="●"/>
            </a:pPr>
            <a:r>
              <a:rPr lang="en" sz="2667"/>
              <a:t>Reduce, reduce, reduce</a:t>
            </a:r>
            <a:endParaRPr sz="2667"/>
          </a:p>
          <a:p>
            <a:pPr marL="609585" lvl="0" indent="-474121" algn="l" rtl="0">
              <a:spcBef>
                <a:spcPts val="0"/>
              </a:spcBef>
              <a:spcAft>
                <a:spcPts val="0"/>
              </a:spcAft>
              <a:buSzPts val="2000"/>
              <a:buChar char="●"/>
            </a:pPr>
            <a:r>
              <a:rPr lang="en" sz="2667"/>
              <a:t>Delight customers with thoughtful unboxing experiences</a:t>
            </a:r>
            <a:endParaRPr sz="2667"/>
          </a:p>
          <a:p>
            <a:pPr marL="609585" lvl="0" indent="-474121" algn="l" rtl="0">
              <a:spcBef>
                <a:spcPts val="0"/>
              </a:spcBef>
              <a:spcAft>
                <a:spcPts val="0"/>
              </a:spcAft>
              <a:buSzPts val="2000"/>
              <a:buChar char="●"/>
            </a:pPr>
            <a:r>
              <a:rPr lang="en" sz="2667"/>
              <a:t>Reuse existing packaging</a:t>
            </a:r>
            <a:endParaRPr sz="2667"/>
          </a:p>
        </p:txBody>
      </p:sp>
      <p:pic>
        <p:nvPicPr>
          <p:cNvPr id="280" name="Google Shape;280;p36"/>
          <p:cNvPicPr preferRelativeResize="0"/>
          <p:nvPr/>
        </p:nvPicPr>
        <p:blipFill rotWithShape="1">
          <a:blip r:embed="rId3">
            <a:alphaModFix/>
          </a:blip>
          <a:srcRect l="4999" t="8399" r="19363"/>
          <a:stretch/>
        </p:blipFill>
        <p:spPr>
          <a:xfrm>
            <a:off x="8935534" y="2152400"/>
            <a:ext cx="2812901" cy="1916133"/>
          </a:xfrm>
          <a:prstGeom prst="rect">
            <a:avLst/>
          </a:prstGeom>
          <a:noFill/>
          <a:ln>
            <a:noFill/>
          </a:ln>
        </p:spPr>
      </p:pic>
    </p:spTree>
    <p:extLst>
      <p:ext uri="{BB962C8B-B14F-4D97-AF65-F5344CB8AC3E}">
        <p14:creationId xmlns:p14="http://schemas.microsoft.com/office/powerpoint/2010/main" val="38409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xEl>
                                              <p:pRg st="0" end="0"/>
                                            </p:txEl>
                                          </p:spTgt>
                                        </p:tgtEl>
                                        <p:attrNameLst>
                                          <p:attrName>style.visibility</p:attrName>
                                        </p:attrNameLst>
                                      </p:cBhvr>
                                      <p:to>
                                        <p:strVal val="visible"/>
                                      </p:to>
                                    </p:set>
                                    <p:animEffect transition="in" filter="fade">
                                      <p:cBhvr>
                                        <p:cTn id="7" dur="1000"/>
                                        <p:tgtEl>
                                          <p:spTgt spid="2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xEl>
                                              <p:pRg st="1" end="1"/>
                                            </p:txEl>
                                          </p:spTgt>
                                        </p:tgtEl>
                                        <p:attrNameLst>
                                          <p:attrName>style.visibility</p:attrName>
                                        </p:attrNameLst>
                                      </p:cBhvr>
                                      <p:to>
                                        <p:strVal val="visible"/>
                                      </p:to>
                                    </p:set>
                                    <p:animEffect transition="in" filter="fade">
                                      <p:cBhvr>
                                        <p:cTn id="12" dur="1000"/>
                                        <p:tgtEl>
                                          <p:spTgt spid="2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9">
                                            <p:txEl>
                                              <p:pRg st="2" end="2"/>
                                            </p:txEl>
                                          </p:spTgt>
                                        </p:tgtEl>
                                        <p:attrNameLst>
                                          <p:attrName>style.visibility</p:attrName>
                                        </p:attrNameLst>
                                      </p:cBhvr>
                                      <p:to>
                                        <p:strVal val="visible"/>
                                      </p:to>
                                    </p:set>
                                    <p:animEffect transition="in" filter="fade">
                                      <p:cBhvr>
                                        <p:cTn id="17" dur="1000"/>
                                        <p:tgtEl>
                                          <p:spTgt spid="2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9">
                                            <p:txEl>
                                              <p:pRg st="3" end="3"/>
                                            </p:txEl>
                                          </p:spTgt>
                                        </p:tgtEl>
                                        <p:attrNameLst>
                                          <p:attrName>style.visibility</p:attrName>
                                        </p:attrNameLst>
                                      </p:cBhvr>
                                      <p:to>
                                        <p:strVal val="visible"/>
                                      </p:to>
                                    </p:set>
                                    <p:animEffect transition="in" filter="fade">
                                      <p:cBhvr>
                                        <p:cTn id="22" dur="1000"/>
                                        <p:tgtEl>
                                          <p:spTgt spid="2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415600" y="3180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Waste</a:t>
            </a:r>
            <a:endParaRPr sz="6600" dirty="0"/>
          </a:p>
        </p:txBody>
      </p:sp>
      <p:sp>
        <p:nvSpPr>
          <p:cNvPr id="286" name="Google Shape;286;p37"/>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lnSpc>
                <a:spcPct val="150000"/>
              </a:lnSpc>
              <a:spcBef>
                <a:spcPts val="0"/>
              </a:spcBef>
              <a:spcAft>
                <a:spcPts val="0"/>
              </a:spcAft>
              <a:buSzPts val="1400"/>
              <a:buChar char="●"/>
            </a:pPr>
            <a:r>
              <a:rPr lang="en"/>
              <a:t>Segregate Waste</a:t>
            </a:r>
            <a:endParaRPr/>
          </a:p>
          <a:p>
            <a:pPr marL="609585" lvl="0" indent="-423323" algn="l" rtl="0">
              <a:lnSpc>
                <a:spcPct val="150000"/>
              </a:lnSpc>
              <a:spcBef>
                <a:spcPts val="0"/>
              </a:spcBef>
              <a:spcAft>
                <a:spcPts val="0"/>
              </a:spcAft>
              <a:buSzPts val="1400"/>
              <a:buChar char="●"/>
            </a:pPr>
            <a:r>
              <a:rPr lang="en"/>
              <a:t>Reduce waste produced</a:t>
            </a:r>
            <a:endParaRPr/>
          </a:p>
          <a:p>
            <a:pPr marL="609585" lvl="0" indent="-423323" algn="l" rtl="0">
              <a:lnSpc>
                <a:spcPct val="150000"/>
              </a:lnSpc>
              <a:spcBef>
                <a:spcPts val="0"/>
              </a:spcBef>
              <a:spcAft>
                <a:spcPts val="0"/>
              </a:spcAft>
              <a:buSzPts val="1400"/>
              <a:buChar char="●"/>
            </a:pPr>
            <a:r>
              <a:rPr lang="en"/>
              <a:t>Measure waste produced</a:t>
            </a:r>
            <a:endParaRPr/>
          </a:p>
          <a:p>
            <a:pPr marL="609585" lvl="0" indent="-423323" algn="l" rtl="0">
              <a:lnSpc>
                <a:spcPct val="150000"/>
              </a:lnSpc>
              <a:spcBef>
                <a:spcPts val="0"/>
              </a:spcBef>
              <a:spcAft>
                <a:spcPts val="0"/>
              </a:spcAft>
              <a:buSzPts val="1400"/>
              <a:buChar char="●"/>
            </a:pPr>
            <a:r>
              <a:rPr lang="en"/>
              <a:t>Work with a waste management company</a:t>
            </a:r>
            <a:endParaRPr/>
          </a:p>
          <a:p>
            <a:pPr marL="609585" lvl="0" indent="-423323" algn="l" rtl="0">
              <a:lnSpc>
                <a:spcPct val="150000"/>
              </a:lnSpc>
              <a:spcBef>
                <a:spcPts val="0"/>
              </a:spcBef>
              <a:spcAft>
                <a:spcPts val="0"/>
              </a:spcAft>
              <a:buSzPts val="1400"/>
              <a:buChar char="●"/>
            </a:pPr>
            <a:r>
              <a:rPr lang="en"/>
              <a:t>Work with suppliers to reduce excess packaging</a:t>
            </a:r>
            <a:endParaRPr/>
          </a:p>
          <a:p>
            <a:pPr marL="609585" lvl="0" indent="-423323" algn="l" rtl="0">
              <a:lnSpc>
                <a:spcPct val="150000"/>
              </a:lnSpc>
              <a:spcBef>
                <a:spcPts val="0"/>
              </a:spcBef>
              <a:spcAft>
                <a:spcPts val="0"/>
              </a:spcAft>
              <a:buSzPts val="1400"/>
              <a:buChar char="●"/>
            </a:pPr>
            <a:r>
              <a:rPr lang="en"/>
              <a:t>Do other businesses want your waste?</a:t>
            </a:r>
            <a:endParaRPr/>
          </a:p>
          <a:p>
            <a:pPr marL="609585" lvl="0" indent="-423323" algn="l" rtl="0">
              <a:lnSpc>
                <a:spcPct val="150000"/>
              </a:lnSpc>
              <a:spcBef>
                <a:spcPts val="0"/>
              </a:spcBef>
              <a:spcAft>
                <a:spcPts val="0"/>
              </a:spcAft>
              <a:buSzPts val="1400"/>
              <a:buChar char="●"/>
            </a:pPr>
            <a:r>
              <a:rPr lang="en"/>
              <a:t>Recycle, if you have to</a:t>
            </a:r>
            <a:endParaRPr/>
          </a:p>
        </p:txBody>
      </p:sp>
      <p:pic>
        <p:nvPicPr>
          <p:cNvPr id="287" name="Google Shape;287;p37"/>
          <p:cNvPicPr preferRelativeResize="0"/>
          <p:nvPr/>
        </p:nvPicPr>
        <p:blipFill rotWithShape="1">
          <a:blip r:embed="rId3">
            <a:alphaModFix/>
          </a:blip>
          <a:srcRect l="7914" r="17564"/>
          <a:stretch/>
        </p:blipFill>
        <p:spPr>
          <a:xfrm>
            <a:off x="8135600" y="1356968"/>
            <a:ext cx="3574667" cy="3194633"/>
          </a:xfrm>
          <a:prstGeom prst="rect">
            <a:avLst/>
          </a:prstGeom>
          <a:noFill/>
          <a:ln>
            <a:noFill/>
          </a:ln>
        </p:spPr>
      </p:pic>
    </p:spTree>
    <p:extLst>
      <p:ext uri="{BB962C8B-B14F-4D97-AF65-F5344CB8AC3E}">
        <p14:creationId xmlns:p14="http://schemas.microsoft.com/office/powerpoint/2010/main" val="348033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Effect transition="in" filter="fade">
                                      <p:cBhvr>
                                        <p:cTn id="7" dur="1000"/>
                                        <p:tgtEl>
                                          <p:spTgt spid="2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xEl>
                                              <p:pRg st="1" end="1"/>
                                            </p:txEl>
                                          </p:spTgt>
                                        </p:tgtEl>
                                        <p:attrNameLst>
                                          <p:attrName>style.visibility</p:attrName>
                                        </p:attrNameLst>
                                      </p:cBhvr>
                                      <p:to>
                                        <p:strVal val="visible"/>
                                      </p:to>
                                    </p:set>
                                    <p:animEffect transition="in" filter="fade">
                                      <p:cBhvr>
                                        <p:cTn id="12" dur="1000"/>
                                        <p:tgtEl>
                                          <p:spTgt spid="2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xEl>
                                              <p:pRg st="2" end="2"/>
                                            </p:txEl>
                                          </p:spTgt>
                                        </p:tgtEl>
                                        <p:attrNameLst>
                                          <p:attrName>style.visibility</p:attrName>
                                        </p:attrNameLst>
                                      </p:cBhvr>
                                      <p:to>
                                        <p:strVal val="visible"/>
                                      </p:to>
                                    </p:set>
                                    <p:animEffect transition="in" filter="fade">
                                      <p:cBhvr>
                                        <p:cTn id="17" dur="1000"/>
                                        <p:tgtEl>
                                          <p:spTgt spid="2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
                                            <p:txEl>
                                              <p:pRg st="3" end="3"/>
                                            </p:txEl>
                                          </p:spTgt>
                                        </p:tgtEl>
                                        <p:attrNameLst>
                                          <p:attrName>style.visibility</p:attrName>
                                        </p:attrNameLst>
                                      </p:cBhvr>
                                      <p:to>
                                        <p:strVal val="visible"/>
                                      </p:to>
                                    </p:set>
                                    <p:animEffect transition="in" filter="fade">
                                      <p:cBhvr>
                                        <p:cTn id="22" dur="1000"/>
                                        <p:tgtEl>
                                          <p:spTgt spid="2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
                                            <p:txEl>
                                              <p:pRg st="4" end="4"/>
                                            </p:txEl>
                                          </p:spTgt>
                                        </p:tgtEl>
                                        <p:attrNameLst>
                                          <p:attrName>style.visibility</p:attrName>
                                        </p:attrNameLst>
                                      </p:cBhvr>
                                      <p:to>
                                        <p:strVal val="visible"/>
                                      </p:to>
                                    </p:set>
                                    <p:animEffect transition="in" filter="fade">
                                      <p:cBhvr>
                                        <p:cTn id="27" dur="1000"/>
                                        <p:tgtEl>
                                          <p:spTgt spid="2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
                                            <p:txEl>
                                              <p:pRg st="5" end="5"/>
                                            </p:txEl>
                                          </p:spTgt>
                                        </p:tgtEl>
                                        <p:attrNameLst>
                                          <p:attrName>style.visibility</p:attrName>
                                        </p:attrNameLst>
                                      </p:cBhvr>
                                      <p:to>
                                        <p:strVal val="visible"/>
                                      </p:to>
                                    </p:set>
                                    <p:animEffect transition="in" filter="fade">
                                      <p:cBhvr>
                                        <p:cTn id="32" dur="1000"/>
                                        <p:tgtEl>
                                          <p:spTgt spid="2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
                                            <p:txEl>
                                              <p:pRg st="6" end="6"/>
                                            </p:txEl>
                                          </p:spTgt>
                                        </p:tgtEl>
                                        <p:attrNameLst>
                                          <p:attrName>style.visibility</p:attrName>
                                        </p:attrNameLst>
                                      </p:cBhvr>
                                      <p:to>
                                        <p:strVal val="visible"/>
                                      </p:to>
                                    </p:set>
                                    <p:animEffect transition="in" filter="fade">
                                      <p:cBhvr>
                                        <p:cTn id="37" dur="1000"/>
                                        <p:tgtEl>
                                          <p:spTgt spid="2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415600" y="3011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Water</a:t>
            </a:r>
            <a:endParaRPr sz="6600" dirty="0"/>
          </a:p>
        </p:txBody>
      </p:sp>
      <p:sp>
        <p:nvSpPr>
          <p:cNvPr id="293" name="Google Shape;293;p38"/>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spcBef>
                <a:spcPts val="0"/>
              </a:spcBef>
              <a:spcAft>
                <a:spcPts val="0"/>
              </a:spcAft>
              <a:buSzPts val="1400"/>
              <a:buChar char="●"/>
            </a:pPr>
            <a:r>
              <a:rPr lang="en"/>
              <a:t>Get free water saving devices from your supplier</a:t>
            </a:r>
            <a:endParaRPr/>
          </a:p>
          <a:p>
            <a:pPr marL="609585" lvl="0" indent="-423323" algn="l" rtl="0">
              <a:spcBef>
                <a:spcPts val="0"/>
              </a:spcBef>
              <a:spcAft>
                <a:spcPts val="0"/>
              </a:spcAft>
              <a:buSzPts val="1400"/>
              <a:buChar char="●"/>
            </a:pPr>
            <a:r>
              <a:rPr lang="en"/>
              <a:t>Reduce usage down</a:t>
            </a:r>
            <a:endParaRPr/>
          </a:p>
          <a:p>
            <a:pPr marL="609585" lvl="0" indent="-423323" algn="l" rtl="0">
              <a:spcBef>
                <a:spcPts val="0"/>
              </a:spcBef>
              <a:spcAft>
                <a:spcPts val="0"/>
              </a:spcAft>
              <a:buSzPts val="1400"/>
              <a:buChar char="●"/>
            </a:pPr>
            <a:r>
              <a:rPr lang="en"/>
              <a:t>Introduce monthly monitoring of bills</a:t>
            </a:r>
            <a:endParaRPr/>
          </a:p>
          <a:p>
            <a:pPr marL="609585" lvl="0" indent="-423323" algn="l" rtl="0">
              <a:spcBef>
                <a:spcPts val="0"/>
              </a:spcBef>
              <a:spcAft>
                <a:spcPts val="0"/>
              </a:spcAft>
              <a:buSzPts val="1400"/>
              <a:buChar char="●"/>
            </a:pPr>
            <a:r>
              <a:rPr lang="en"/>
              <a:t>Install rainwater harvesting systems for greywater usage e.g. van washing</a:t>
            </a:r>
            <a:endParaRPr/>
          </a:p>
        </p:txBody>
      </p:sp>
      <p:pic>
        <p:nvPicPr>
          <p:cNvPr id="294" name="Google Shape;294;p38"/>
          <p:cNvPicPr preferRelativeResize="0"/>
          <p:nvPr/>
        </p:nvPicPr>
        <p:blipFill rotWithShape="1">
          <a:blip r:embed="rId3">
            <a:alphaModFix/>
          </a:blip>
          <a:srcRect r="25205"/>
          <a:stretch/>
        </p:blipFill>
        <p:spPr>
          <a:xfrm>
            <a:off x="9569800" y="0"/>
            <a:ext cx="2622200" cy="5258768"/>
          </a:xfrm>
          <a:prstGeom prst="rect">
            <a:avLst/>
          </a:prstGeom>
          <a:noFill/>
          <a:ln>
            <a:noFill/>
          </a:ln>
        </p:spPr>
      </p:pic>
    </p:spTree>
    <p:extLst>
      <p:ext uri="{BB962C8B-B14F-4D97-AF65-F5344CB8AC3E}">
        <p14:creationId xmlns:p14="http://schemas.microsoft.com/office/powerpoint/2010/main" val="12292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10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fade">
                                      <p:cBhvr>
                                        <p:cTn id="12" dur="1000"/>
                                        <p:tgtEl>
                                          <p:spTgt spid="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xEl>
                                              <p:pRg st="2" end="2"/>
                                            </p:txEl>
                                          </p:spTgt>
                                        </p:tgtEl>
                                        <p:attrNameLst>
                                          <p:attrName>style.visibility</p:attrName>
                                        </p:attrNameLst>
                                      </p:cBhvr>
                                      <p:to>
                                        <p:strVal val="visible"/>
                                      </p:to>
                                    </p:set>
                                    <p:animEffect transition="in" filter="fade">
                                      <p:cBhvr>
                                        <p:cTn id="17" dur="1000"/>
                                        <p:tgtEl>
                                          <p:spTgt spid="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3">
                                            <p:txEl>
                                              <p:pRg st="3" end="3"/>
                                            </p:txEl>
                                          </p:spTgt>
                                        </p:tgtEl>
                                        <p:attrNameLst>
                                          <p:attrName>style.visibility</p:attrName>
                                        </p:attrNameLst>
                                      </p:cBhvr>
                                      <p:to>
                                        <p:strVal val="visible"/>
                                      </p:to>
                                    </p:set>
                                    <p:animEffect transition="in" filter="fade">
                                      <p:cBhvr>
                                        <p:cTn id="22" dur="1000"/>
                                        <p:tgtEl>
                                          <p:spTgt spid="2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txBox="1">
            <a:spLocks noGrp="1"/>
          </p:cNvSpPr>
          <p:nvPr>
            <p:ph type="title"/>
          </p:nvPr>
        </p:nvSpPr>
        <p:spPr>
          <a:xfrm>
            <a:off x="797467" y="2869796"/>
            <a:ext cx="10962800" cy="1118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b="1" dirty="0">
                <a:solidFill>
                  <a:schemeClr val="bg1"/>
                </a:solidFill>
              </a:rPr>
              <a:t>About Small99</a:t>
            </a:r>
            <a:endParaRPr sz="6600" b="1" dirty="0">
              <a:solidFill>
                <a:schemeClr val="bg1"/>
              </a:solidFill>
            </a:endParaRPr>
          </a:p>
        </p:txBody>
      </p:sp>
      <p:pic>
        <p:nvPicPr>
          <p:cNvPr id="300" name="Google Shape;300;p39"/>
          <p:cNvPicPr preferRelativeResize="0"/>
          <p:nvPr/>
        </p:nvPicPr>
        <p:blipFill>
          <a:blip r:embed="rId3">
            <a:alphaModFix/>
          </a:blip>
          <a:stretch>
            <a:fillRect/>
          </a:stretch>
        </p:blipFill>
        <p:spPr>
          <a:xfrm>
            <a:off x="9286903" y="5826200"/>
            <a:ext cx="2319668" cy="642867"/>
          </a:xfrm>
          <a:prstGeom prst="rect">
            <a:avLst/>
          </a:prstGeom>
          <a:noFill/>
          <a:ln>
            <a:noFill/>
          </a:ln>
        </p:spPr>
      </p:pic>
    </p:spTree>
    <p:extLst>
      <p:ext uri="{BB962C8B-B14F-4D97-AF65-F5344CB8AC3E}">
        <p14:creationId xmlns:p14="http://schemas.microsoft.com/office/powerpoint/2010/main" val="99778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839788" y="2347378"/>
            <a:ext cx="9821453" cy="3370153"/>
          </a:xfrm>
          <a:prstGeom prst="rect">
            <a:avLst/>
          </a:prstGeom>
        </p:spPr>
        <p:txBody>
          <a:bodyPr wrap="square">
            <a:spAutoFit/>
          </a:bodyPr>
          <a:lstStyle/>
          <a:p>
            <a:pPr algn="l"/>
            <a:r>
              <a:rPr lang="en-GB" sz="6600" b="0" i="0" dirty="0">
                <a:effectLst/>
              </a:rPr>
              <a:t>Starting you net zero journey</a:t>
            </a:r>
          </a:p>
          <a:p>
            <a:pPr lvl="0">
              <a:spcBef>
                <a:spcPts val="200"/>
              </a:spcBef>
              <a:spcAft>
                <a:spcPts val="200"/>
              </a:spcAft>
              <a:buClr>
                <a:srgbClr val="A1E335"/>
              </a:buClr>
              <a:buSzPct val="90000"/>
              <a:defRPr/>
            </a:pPr>
            <a:r>
              <a:rPr lang="en-GB" sz="4400" b="0" i="0" dirty="0">
                <a:effectLst/>
              </a:rPr>
              <a:t>Adam </a:t>
            </a:r>
            <a:r>
              <a:rPr lang="en-GB" sz="4400" b="0" i="0" dirty="0" err="1">
                <a:effectLst/>
              </a:rPr>
              <a:t>Bastock</a:t>
            </a:r>
            <a:r>
              <a:rPr lang="en-GB" sz="4400" b="0" i="0" dirty="0">
                <a:effectLst/>
              </a:rPr>
              <a:t> </a:t>
            </a:r>
          </a:p>
          <a:p>
            <a:pPr lvl="0">
              <a:spcBef>
                <a:spcPts val="200"/>
              </a:spcBef>
              <a:spcAft>
                <a:spcPts val="200"/>
              </a:spcAft>
              <a:buClr>
                <a:srgbClr val="A1E335"/>
              </a:buClr>
              <a:buSzPct val="90000"/>
              <a:defRPr/>
            </a:pPr>
            <a:r>
              <a:rPr lang="en-GB" sz="2800" b="0" i="0" dirty="0">
                <a:effectLst/>
              </a:rPr>
              <a:t>Founder, Small99</a:t>
            </a: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27551990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0"/>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600" dirty="0"/>
              <a:t>Net Zero Scorecard</a:t>
            </a:r>
            <a:endParaRPr sz="4600" dirty="0"/>
          </a:p>
        </p:txBody>
      </p:sp>
      <p:sp>
        <p:nvSpPr>
          <p:cNvPr id="306" name="Google Shape;306;p40"/>
          <p:cNvSpPr txBox="1">
            <a:spLocks noGrp="1"/>
          </p:cNvSpPr>
          <p:nvPr>
            <p:ph type="body" idx="1"/>
          </p:nvPr>
        </p:nvSpPr>
        <p:spPr>
          <a:xfrm>
            <a:off x="415600" y="1288567"/>
            <a:ext cx="5464000" cy="445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spcBef>
                <a:spcPts val="0"/>
              </a:spcBef>
              <a:spcAft>
                <a:spcPts val="0"/>
              </a:spcAft>
              <a:buSzPts val="1400"/>
              <a:buChar char="●"/>
            </a:pPr>
            <a:r>
              <a:rPr lang="en" dirty="0"/>
              <a:t>3 minute impact of what your emissions look like</a:t>
            </a:r>
            <a:endParaRPr dirty="0"/>
          </a:p>
          <a:p>
            <a:pPr marL="609585" lvl="0" indent="-423323" algn="l" rtl="0">
              <a:spcBef>
                <a:spcPts val="0"/>
              </a:spcBef>
              <a:spcAft>
                <a:spcPts val="0"/>
              </a:spcAft>
              <a:buSzPts val="1400"/>
              <a:buChar char="●"/>
            </a:pPr>
            <a:r>
              <a:rPr lang="en" dirty="0"/>
              <a:t>Not technical</a:t>
            </a:r>
            <a:endParaRPr dirty="0"/>
          </a:p>
          <a:p>
            <a:pPr marL="609585" lvl="0" indent="-423323" algn="l" rtl="0">
              <a:spcBef>
                <a:spcPts val="0"/>
              </a:spcBef>
              <a:spcAft>
                <a:spcPts val="0"/>
              </a:spcAft>
              <a:buSzPts val="1400"/>
              <a:buChar char="●"/>
            </a:pPr>
            <a:r>
              <a:rPr lang="en" dirty="0"/>
              <a:t>Gets you started!</a:t>
            </a:r>
            <a:endParaRPr dirty="0"/>
          </a:p>
        </p:txBody>
      </p:sp>
      <p:pic>
        <p:nvPicPr>
          <p:cNvPr id="307" name="Google Shape;307;p40"/>
          <p:cNvPicPr preferRelativeResize="0"/>
          <p:nvPr/>
        </p:nvPicPr>
        <p:blipFill>
          <a:blip r:embed="rId3">
            <a:alphaModFix/>
          </a:blip>
          <a:stretch>
            <a:fillRect/>
          </a:stretch>
        </p:blipFill>
        <p:spPr>
          <a:xfrm>
            <a:off x="6418767" y="116867"/>
            <a:ext cx="5196967" cy="5027780"/>
          </a:xfrm>
          <a:prstGeom prst="rect">
            <a:avLst/>
          </a:prstGeom>
          <a:noFill/>
          <a:ln>
            <a:noFill/>
          </a:ln>
        </p:spPr>
      </p:pic>
    </p:spTree>
    <p:extLst>
      <p:ext uri="{BB962C8B-B14F-4D97-AF65-F5344CB8AC3E}">
        <p14:creationId xmlns:p14="http://schemas.microsoft.com/office/powerpoint/2010/main" val="3367050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1"/>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600" dirty="0"/>
              <a:t>Hero</a:t>
            </a:r>
            <a:endParaRPr sz="4600" dirty="0"/>
          </a:p>
        </p:txBody>
      </p:sp>
      <p:sp>
        <p:nvSpPr>
          <p:cNvPr id="313" name="Google Shape;313;p41"/>
          <p:cNvSpPr txBox="1">
            <a:spLocks noGrp="1"/>
          </p:cNvSpPr>
          <p:nvPr>
            <p:ph type="body" idx="1"/>
          </p:nvPr>
        </p:nvSpPr>
        <p:spPr>
          <a:xfrm>
            <a:off x="415600" y="1412733"/>
            <a:ext cx="54640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It provides a personalised pathway to Net Zero based on yourindustry. </a:t>
            </a:r>
            <a:endParaRPr/>
          </a:p>
          <a:p>
            <a:pPr marL="0" lvl="0" indent="0" algn="l" rtl="0">
              <a:spcBef>
                <a:spcPts val="1600"/>
              </a:spcBef>
              <a:spcAft>
                <a:spcPts val="0"/>
              </a:spcAft>
              <a:buNone/>
            </a:pPr>
            <a:r>
              <a:rPr lang="en"/>
              <a:t>Each action is broken down into simple steps. </a:t>
            </a:r>
            <a:endParaRPr/>
          </a:p>
          <a:p>
            <a:pPr marL="0" lvl="0" indent="0" algn="l" rtl="0">
              <a:spcBef>
                <a:spcPts val="1600"/>
              </a:spcBef>
              <a:spcAft>
                <a:spcPts val="1600"/>
              </a:spcAft>
              <a:buNone/>
            </a:pPr>
            <a:r>
              <a:rPr lang="en"/>
              <a:t>As actions are completed, this automatically builds a sustainability page.</a:t>
            </a:r>
            <a:endParaRPr/>
          </a:p>
        </p:txBody>
      </p:sp>
      <p:pic>
        <p:nvPicPr>
          <p:cNvPr id="314" name="Google Shape;314;p41"/>
          <p:cNvPicPr preferRelativeResize="0"/>
          <p:nvPr/>
        </p:nvPicPr>
        <p:blipFill>
          <a:blip r:embed="rId3">
            <a:alphaModFix/>
          </a:blip>
          <a:stretch>
            <a:fillRect/>
          </a:stretch>
        </p:blipFill>
        <p:spPr>
          <a:xfrm>
            <a:off x="6157001" y="678100"/>
            <a:ext cx="5969268" cy="3124832"/>
          </a:xfrm>
          <a:prstGeom prst="rect">
            <a:avLst/>
          </a:prstGeom>
          <a:noFill/>
          <a:ln>
            <a:noFill/>
          </a:ln>
        </p:spPr>
      </p:pic>
    </p:spTree>
    <p:extLst>
      <p:ext uri="{BB962C8B-B14F-4D97-AF65-F5344CB8AC3E}">
        <p14:creationId xmlns:p14="http://schemas.microsoft.com/office/powerpoint/2010/main" val="2011020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2"/>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600" dirty="0"/>
              <a:t>Workhops</a:t>
            </a:r>
            <a:endParaRPr sz="4600" dirty="0"/>
          </a:p>
        </p:txBody>
      </p:sp>
      <p:sp>
        <p:nvSpPr>
          <p:cNvPr id="320" name="Google Shape;320;p42"/>
          <p:cNvSpPr txBox="1">
            <a:spLocks noGrp="1"/>
          </p:cNvSpPr>
          <p:nvPr>
            <p:ph type="body" idx="1"/>
          </p:nvPr>
        </p:nvSpPr>
        <p:spPr>
          <a:xfrm>
            <a:off x="415600" y="1412733"/>
            <a:ext cx="5680400" cy="2991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Run workshops with</a:t>
            </a:r>
            <a:endParaRPr/>
          </a:p>
          <a:p>
            <a:pPr marL="609585" lvl="0" indent="-423323" algn="l" rtl="0">
              <a:spcBef>
                <a:spcPts val="1600"/>
              </a:spcBef>
              <a:spcAft>
                <a:spcPts val="0"/>
              </a:spcAft>
              <a:buSzPts val="1400"/>
              <a:buChar char="●"/>
            </a:pPr>
            <a:r>
              <a:rPr lang="en"/>
              <a:t>eBay</a:t>
            </a:r>
            <a:endParaRPr/>
          </a:p>
          <a:p>
            <a:pPr marL="609585" lvl="0" indent="-423323" algn="l" rtl="0">
              <a:spcBef>
                <a:spcPts val="0"/>
              </a:spcBef>
              <a:spcAft>
                <a:spcPts val="0"/>
              </a:spcAft>
              <a:buSzPts val="1400"/>
              <a:buChar char="●"/>
            </a:pPr>
            <a:r>
              <a:rPr lang="en"/>
              <a:t>Univerisities</a:t>
            </a:r>
            <a:endParaRPr/>
          </a:p>
          <a:p>
            <a:pPr marL="609585" lvl="0" indent="-423323" algn="l" rtl="0">
              <a:spcBef>
                <a:spcPts val="0"/>
              </a:spcBef>
              <a:spcAft>
                <a:spcPts val="0"/>
              </a:spcAft>
              <a:buSzPts val="1400"/>
              <a:buChar char="●"/>
            </a:pPr>
            <a:r>
              <a:rPr lang="en"/>
              <a:t>Councils</a:t>
            </a:r>
            <a:endParaRPr/>
          </a:p>
          <a:p>
            <a:pPr marL="609585" lvl="0" indent="-423323" algn="l" rtl="0">
              <a:spcBef>
                <a:spcPts val="0"/>
              </a:spcBef>
              <a:spcAft>
                <a:spcPts val="0"/>
              </a:spcAft>
              <a:buSzPts val="1400"/>
              <a:buChar char="●"/>
            </a:pPr>
            <a:r>
              <a:rPr lang="en"/>
              <a:t>Chambers of Commerce</a:t>
            </a:r>
            <a:endParaRPr/>
          </a:p>
        </p:txBody>
      </p:sp>
      <p:sp>
        <p:nvSpPr>
          <p:cNvPr id="321" name="Google Shape;321;p42"/>
          <p:cNvSpPr/>
          <p:nvPr/>
        </p:nvSpPr>
        <p:spPr>
          <a:xfrm>
            <a:off x="6502401" y="160667"/>
            <a:ext cx="5689596" cy="3794916"/>
          </a:xfrm>
          <a:prstGeom prst="rect">
            <a:avLst/>
          </a:prstGeom>
          <a:noFill/>
          <a:ln>
            <a:noFill/>
          </a:ln>
        </p:spPr>
      </p:sp>
      <p:sp>
        <p:nvSpPr>
          <p:cNvPr id="322" name="Google Shape;322;p42"/>
          <p:cNvSpPr/>
          <p:nvPr/>
        </p:nvSpPr>
        <p:spPr>
          <a:xfrm>
            <a:off x="2743700" y="5009297"/>
            <a:ext cx="1329912" cy="810400"/>
          </a:xfrm>
          <a:prstGeom prst="rect">
            <a:avLst/>
          </a:prstGeom>
          <a:noFill/>
          <a:ln>
            <a:noFill/>
          </a:ln>
        </p:spPr>
      </p:sp>
    </p:spTree>
    <p:extLst>
      <p:ext uri="{BB962C8B-B14F-4D97-AF65-F5344CB8AC3E}">
        <p14:creationId xmlns:p14="http://schemas.microsoft.com/office/powerpoint/2010/main" val="2769207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26"/>
        <p:cNvGrpSpPr/>
        <p:nvPr/>
      </p:nvGrpSpPr>
      <p:grpSpPr>
        <a:xfrm>
          <a:off x="0" y="0"/>
          <a:ext cx="0" cy="0"/>
          <a:chOff x="0" y="0"/>
          <a:chExt cx="0" cy="0"/>
        </a:xfrm>
      </p:grpSpPr>
      <p:grpSp>
        <p:nvGrpSpPr>
          <p:cNvPr id="327" name="Google Shape;327;p43"/>
          <p:cNvGrpSpPr/>
          <p:nvPr/>
        </p:nvGrpSpPr>
        <p:grpSpPr>
          <a:xfrm>
            <a:off x="7317563" y="2449865"/>
            <a:ext cx="4285357" cy="3107787"/>
            <a:chOff x="4526679" y="1857800"/>
            <a:chExt cx="2480144" cy="1728853"/>
          </a:xfrm>
        </p:grpSpPr>
        <p:sp>
          <p:nvSpPr>
            <p:cNvPr id="328" name="Google Shape;328;p43"/>
            <p:cNvSpPr/>
            <p:nvPr/>
          </p:nvSpPr>
          <p:spPr>
            <a:xfrm>
              <a:off x="4849302" y="3079475"/>
              <a:ext cx="1958400" cy="133500"/>
            </a:xfrm>
            <a:prstGeom prst="rect">
              <a:avLst/>
            </a:prstGeom>
            <a:solidFill>
              <a:srgbClr val="307BF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nvGrpSpPr>
            <p:cNvPr id="329" name="Google Shape;329;p43"/>
            <p:cNvGrpSpPr/>
            <p:nvPr/>
          </p:nvGrpSpPr>
          <p:grpSpPr>
            <a:xfrm>
              <a:off x="4526679" y="1857800"/>
              <a:ext cx="2480144" cy="1728853"/>
              <a:chOff x="4526679" y="1857800"/>
              <a:chExt cx="2480144" cy="1728853"/>
            </a:xfrm>
          </p:grpSpPr>
          <p:grpSp>
            <p:nvGrpSpPr>
              <p:cNvPr id="330" name="Google Shape;330;p43"/>
              <p:cNvGrpSpPr/>
              <p:nvPr/>
            </p:nvGrpSpPr>
            <p:grpSpPr>
              <a:xfrm>
                <a:off x="4808316" y="2800065"/>
                <a:ext cx="92400" cy="411825"/>
                <a:chOff x="845575" y="2563700"/>
                <a:chExt cx="92400" cy="411825"/>
              </a:xfrm>
            </p:grpSpPr>
            <p:cxnSp>
              <p:nvCxnSpPr>
                <p:cNvPr id="331" name="Google Shape;331;p43"/>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32" name="Google Shape;332;p43"/>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sp>
            <p:nvSpPr>
              <p:cNvPr id="333" name="Google Shape;333;p43"/>
              <p:cNvSpPr txBox="1"/>
              <p:nvPr/>
            </p:nvSpPr>
            <p:spPr>
              <a:xfrm>
                <a:off x="4526679" y="3215253"/>
                <a:ext cx="692700" cy="371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600" b="1">
                    <a:latin typeface="Roboto"/>
                    <a:ea typeface="Roboto"/>
                    <a:cs typeface="Roboto"/>
                    <a:sym typeface="Roboto"/>
                  </a:rPr>
                  <a:t>2024</a:t>
                </a:r>
                <a:endParaRPr sz="1600" b="1">
                  <a:latin typeface="Roboto"/>
                  <a:ea typeface="Roboto"/>
                  <a:cs typeface="Roboto"/>
                  <a:sym typeface="Roboto"/>
                </a:endParaRPr>
              </a:p>
            </p:txBody>
          </p:sp>
          <p:sp>
            <p:nvSpPr>
              <p:cNvPr id="334" name="Google Shape;334;p43"/>
              <p:cNvSpPr txBox="1"/>
              <p:nvPr/>
            </p:nvSpPr>
            <p:spPr>
              <a:xfrm>
                <a:off x="4753223" y="1857800"/>
                <a:ext cx="2253600" cy="943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b="1">
                    <a:latin typeface="Poppins"/>
                    <a:ea typeface="Poppins"/>
                    <a:cs typeface="Poppins"/>
                    <a:sym typeface="Poppins"/>
                  </a:rPr>
                  <a:t>Later</a:t>
                </a:r>
                <a:endParaRPr sz="2489" b="1">
                  <a:latin typeface="Poppins"/>
                  <a:ea typeface="Poppins"/>
                  <a:cs typeface="Poppins"/>
                  <a:sym typeface="Poppins"/>
                </a:endParaRPr>
              </a:p>
              <a:p>
                <a:pPr marL="0" lvl="0" indent="0" algn="l" rtl="0">
                  <a:spcBef>
                    <a:spcPts val="0"/>
                  </a:spcBef>
                  <a:spcAft>
                    <a:spcPts val="0"/>
                  </a:spcAft>
                  <a:buNone/>
                </a:pPr>
                <a:endParaRPr sz="2489" b="1">
                  <a:latin typeface="Poppins"/>
                  <a:ea typeface="Poppins"/>
                  <a:cs typeface="Poppins"/>
                  <a:sym typeface="Poppins"/>
                </a:endParaRPr>
              </a:p>
              <a:p>
                <a:pPr marL="0" lvl="0" indent="0" algn="l" rtl="0">
                  <a:spcBef>
                    <a:spcPts val="0"/>
                  </a:spcBef>
                  <a:spcAft>
                    <a:spcPts val="2133"/>
                  </a:spcAft>
                  <a:buNone/>
                </a:pPr>
                <a:r>
                  <a:rPr lang="en" sz="2489">
                    <a:latin typeface="Poppins"/>
                    <a:ea typeface="Poppins"/>
                    <a:cs typeface="Poppins"/>
                    <a:sym typeface="Poppins"/>
                  </a:rPr>
                  <a:t>How can you start preparing for the future changes that are coming?</a:t>
                </a:r>
                <a:endParaRPr sz="2489" b="1">
                  <a:latin typeface="Poppins"/>
                  <a:ea typeface="Poppins"/>
                  <a:cs typeface="Poppins"/>
                  <a:sym typeface="Poppins"/>
                </a:endParaRPr>
              </a:p>
            </p:txBody>
          </p:sp>
        </p:grpSp>
      </p:grpSp>
      <p:grpSp>
        <p:nvGrpSpPr>
          <p:cNvPr id="335" name="Google Shape;335;p43"/>
          <p:cNvGrpSpPr/>
          <p:nvPr/>
        </p:nvGrpSpPr>
        <p:grpSpPr>
          <a:xfrm>
            <a:off x="10616287" y="3968471"/>
            <a:ext cx="1288643" cy="1417760"/>
            <a:chOff x="6435810" y="2702596"/>
            <a:chExt cx="745800" cy="788696"/>
          </a:xfrm>
        </p:grpSpPr>
        <p:grpSp>
          <p:nvGrpSpPr>
            <p:cNvPr id="336" name="Google Shape;336;p43"/>
            <p:cNvGrpSpPr/>
            <p:nvPr/>
          </p:nvGrpSpPr>
          <p:grpSpPr>
            <a:xfrm rot="10800000">
              <a:off x="6760035" y="3079467"/>
              <a:ext cx="92400" cy="411825"/>
              <a:chOff x="2070100" y="2563700"/>
              <a:chExt cx="92400" cy="411825"/>
            </a:xfrm>
          </p:grpSpPr>
          <p:cxnSp>
            <p:nvCxnSpPr>
              <p:cNvPr id="337" name="Google Shape;337;p43"/>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38" name="Google Shape;338;p43"/>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sp>
          <p:nvSpPr>
            <p:cNvPr id="339" name="Google Shape;339;p43"/>
            <p:cNvSpPr txBox="1"/>
            <p:nvPr/>
          </p:nvSpPr>
          <p:spPr>
            <a:xfrm>
              <a:off x="6435810" y="2702596"/>
              <a:ext cx="745800" cy="371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2133" b="1">
                  <a:solidFill>
                    <a:srgbClr val="0652DD"/>
                  </a:solidFill>
                  <a:latin typeface="Roboto"/>
                  <a:ea typeface="Roboto"/>
                  <a:cs typeface="Roboto"/>
                  <a:sym typeface="Roboto"/>
                </a:rPr>
                <a:t>2025</a:t>
              </a:r>
              <a:endParaRPr sz="2133" b="1">
                <a:solidFill>
                  <a:srgbClr val="0652DD"/>
                </a:solidFill>
                <a:latin typeface="Roboto"/>
                <a:ea typeface="Roboto"/>
                <a:cs typeface="Roboto"/>
                <a:sym typeface="Roboto"/>
              </a:endParaRPr>
            </a:p>
          </p:txBody>
        </p:sp>
      </p:grpSp>
      <p:grpSp>
        <p:nvGrpSpPr>
          <p:cNvPr id="340" name="Google Shape;340;p43"/>
          <p:cNvGrpSpPr/>
          <p:nvPr/>
        </p:nvGrpSpPr>
        <p:grpSpPr>
          <a:xfrm>
            <a:off x="353072" y="2449866"/>
            <a:ext cx="4138257" cy="3107805"/>
            <a:chOff x="495991" y="1857800"/>
            <a:chExt cx="2395009" cy="1728863"/>
          </a:xfrm>
        </p:grpSpPr>
        <p:sp>
          <p:nvSpPr>
            <p:cNvPr id="341" name="Google Shape;341;p43"/>
            <p:cNvSpPr/>
            <p:nvPr/>
          </p:nvSpPr>
          <p:spPr>
            <a:xfrm>
              <a:off x="932600" y="3079475"/>
              <a:ext cx="1958400" cy="133500"/>
            </a:xfrm>
            <a:prstGeom prst="rect">
              <a:avLst/>
            </a:prstGeom>
            <a:solidFill>
              <a:srgbClr val="307BF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nvGrpSpPr>
            <p:cNvPr id="342" name="Google Shape;342;p43"/>
            <p:cNvGrpSpPr/>
            <p:nvPr/>
          </p:nvGrpSpPr>
          <p:grpSpPr>
            <a:xfrm>
              <a:off x="495991" y="1857800"/>
              <a:ext cx="2342964" cy="1728863"/>
              <a:chOff x="495991" y="1857800"/>
              <a:chExt cx="2342964" cy="1728863"/>
            </a:xfrm>
          </p:grpSpPr>
          <p:sp>
            <p:nvSpPr>
              <p:cNvPr id="343" name="Google Shape;343;p43"/>
              <p:cNvSpPr txBox="1"/>
              <p:nvPr/>
            </p:nvSpPr>
            <p:spPr>
              <a:xfrm>
                <a:off x="495991" y="3215263"/>
                <a:ext cx="871200" cy="371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600" b="1">
                    <a:latin typeface="Roboto"/>
                    <a:ea typeface="Roboto"/>
                    <a:cs typeface="Roboto"/>
                    <a:sym typeface="Roboto"/>
                  </a:rPr>
                  <a:t>2022</a:t>
                </a:r>
                <a:endParaRPr sz="1600" b="1">
                  <a:latin typeface="Roboto"/>
                  <a:ea typeface="Roboto"/>
                  <a:cs typeface="Roboto"/>
                  <a:sym typeface="Roboto"/>
                </a:endParaRPr>
              </a:p>
            </p:txBody>
          </p:sp>
          <p:grpSp>
            <p:nvGrpSpPr>
              <p:cNvPr id="344" name="Google Shape;344;p43"/>
              <p:cNvGrpSpPr/>
              <p:nvPr/>
            </p:nvGrpSpPr>
            <p:grpSpPr>
              <a:xfrm>
                <a:off x="881025" y="2800065"/>
                <a:ext cx="92400" cy="411825"/>
                <a:chOff x="845575" y="2563700"/>
                <a:chExt cx="92400" cy="411825"/>
              </a:xfrm>
            </p:grpSpPr>
            <p:cxnSp>
              <p:nvCxnSpPr>
                <p:cNvPr id="345" name="Google Shape;345;p43"/>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46" name="Google Shape;346;p43"/>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sp>
            <p:nvSpPr>
              <p:cNvPr id="347" name="Google Shape;347;p43"/>
              <p:cNvSpPr txBox="1"/>
              <p:nvPr/>
            </p:nvSpPr>
            <p:spPr>
              <a:xfrm>
                <a:off x="585354" y="1857800"/>
                <a:ext cx="2253600" cy="943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b="1">
                    <a:latin typeface="Poppins"/>
                    <a:ea typeface="Poppins"/>
                    <a:cs typeface="Poppins"/>
                    <a:sym typeface="Poppins"/>
                  </a:rPr>
                  <a:t>Now</a:t>
                </a:r>
                <a:endParaRPr sz="2489" b="1">
                  <a:latin typeface="Poppins"/>
                  <a:ea typeface="Poppins"/>
                  <a:cs typeface="Poppins"/>
                  <a:sym typeface="Poppins"/>
                </a:endParaRPr>
              </a:p>
              <a:p>
                <a:pPr marL="0" lvl="0" indent="0" algn="l" rtl="0">
                  <a:spcBef>
                    <a:spcPts val="0"/>
                  </a:spcBef>
                  <a:spcAft>
                    <a:spcPts val="0"/>
                  </a:spcAft>
                  <a:buNone/>
                </a:pPr>
                <a:endParaRPr sz="2489" b="1">
                  <a:latin typeface="Poppins"/>
                  <a:ea typeface="Poppins"/>
                  <a:cs typeface="Poppins"/>
                  <a:sym typeface="Poppins"/>
                </a:endParaRPr>
              </a:p>
              <a:p>
                <a:pPr marL="0" lvl="0" indent="0" algn="l" rtl="0">
                  <a:spcBef>
                    <a:spcPts val="0"/>
                  </a:spcBef>
                  <a:spcAft>
                    <a:spcPts val="2133"/>
                  </a:spcAft>
                  <a:buNone/>
                </a:pPr>
                <a:r>
                  <a:rPr lang="en" sz="2489">
                    <a:latin typeface="Poppins"/>
                    <a:ea typeface="Poppins"/>
                    <a:cs typeface="Poppins"/>
                    <a:sym typeface="Poppins"/>
                  </a:rPr>
                  <a:t>What changes are within your control and you can make immediately?</a:t>
                </a:r>
                <a:endParaRPr sz="2489" b="1">
                  <a:latin typeface="Poppins"/>
                  <a:ea typeface="Poppins"/>
                  <a:cs typeface="Poppins"/>
                  <a:sym typeface="Poppins"/>
                </a:endParaRPr>
              </a:p>
            </p:txBody>
          </p:sp>
        </p:grpSp>
      </p:grpSp>
      <p:grpSp>
        <p:nvGrpSpPr>
          <p:cNvPr id="348" name="Google Shape;348;p43"/>
          <p:cNvGrpSpPr/>
          <p:nvPr/>
        </p:nvGrpSpPr>
        <p:grpSpPr>
          <a:xfrm>
            <a:off x="3859957" y="2580721"/>
            <a:ext cx="4270171" cy="2805511"/>
            <a:chOff x="2525595" y="1930595"/>
            <a:chExt cx="2471355" cy="1560698"/>
          </a:xfrm>
        </p:grpSpPr>
        <p:sp>
          <p:nvSpPr>
            <p:cNvPr id="349" name="Google Shape;349;p43"/>
            <p:cNvSpPr/>
            <p:nvPr/>
          </p:nvSpPr>
          <p:spPr>
            <a:xfrm>
              <a:off x="2890952" y="3079475"/>
              <a:ext cx="1958400" cy="133500"/>
            </a:xfrm>
            <a:prstGeom prst="rect">
              <a:avLst/>
            </a:prstGeom>
            <a:solidFill>
              <a:srgbClr val="0944A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nvGrpSpPr>
            <p:cNvPr id="350" name="Google Shape;350;p43"/>
            <p:cNvGrpSpPr/>
            <p:nvPr/>
          </p:nvGrpSpPr>
          <p:grpSpPr>
            <a:xfrm>
              <a:off x="2525595" y="1930595"/>
              <a:ext cx="2471355" cy="1560698"/>
              <a:chOff x="2525595" y="1930595"/>
              <a:chExt cx="2471355" cy="1560698"/>
            </a:xfrm>
          </p:grpSpPr>
          <p:sp>
            <p:nvSpPr>
              <p:cNvPr id="351" name="Google Shape;351;p43"/>
              <p:cNvSpPr txBox="1"/>
              <p:nvPr/>
            </p:nvSpPr>
            <p:spPr>
              <a:xfrm>
                <a:off x="2525595" y="2702596"/>
                <a:ext cx="745800" cy="371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2133"/>
                  </a:spcAft>
                  <a:buNone/>
                </a:pPr>
                <a:r>
                  <a:rPr lang="en" sz="1600" b="1">
                    <a:latin typeface="Roboto"/>
                    <a:ea typeface="Roboto"/>
                    <a:cs typeface="Roboto"/>
                    <a:sym typeface="Roboto"/>
                  </a:rPr>
                  <a:t>2023</a:t>
                </a:r>
                <a:endParaRPr sz="1600" b="1">
                  <a:latin typeface="Roboto"/>
                  <a:ea typeface="Roboto"/>
                  <a:cs typeface="Roboto"/>
                  <a:sym typeface="Roboto"/>
                </a:endParaRPr>
              </a:p>
            </p:txBody>
          </p:sp>
          <p:grpSp>
            <p:nvGrpSpPr>
              <p:cNvPr id="352" name="Google Shape;352;p43"/>
              <p:cNvGrpSpPr/>
              <p:nvPr/>
            </p:nvGrpSpPr>
            <p:grpSpPr>
              <a:xfrm rot="10800000">
                <a:off x="2849073" y="3079467"/>
                <a:ext cx="92400" cy="411825"/>
                <a:chOff x="2070100" y="2563700"/>
                <a:chExt cx="92400" cy="411825"/>
              </a:xfrm>
            </p:grpSpPr>
            <p:cxnSp>
              <p:nvCxnSpPr>
                <p:cNvPr id="353" name="Google Shape;353;p43"/>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54" name="Google Shape;354;p43"/>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sp>
            <p:nvSpPr>
              <p:cNvPr id="355" name="Google Shape;355;p43"/>
              <p:cNvSpPr txBox="1"/>
              <p:nvPr/>
            </p:nvSpPr>
            <p:spPr>
              <a:xfrm>
                <a:off x="2743350" y="1930595"/>
                <a:ext cx="2253600" cy="943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b="1">
                    <a:latin typeface="Poppins"/>
                    <a:ea typeface="Poppins"/>
                    <a:cs typeface="Poppins"/>
                    <a:sym typeface="Poppins"/>
                  </a:rPr>
                  <a:t>Next</a:t>
                </a:r>
                <a:endParaRPr sz="2489" b="1">
                  <a:latin typeface="Poppins"/>
                  <a:ea typeface="Poppins"/>
                  <a:cs typeface="Poppins"/>
                  <a:sym typeface="Poppins"/>
                </a:endParaRPr>
              </a:p>
              <a:p>
                <a:pPr marL="0" lvl="0" indent="0" algn="l" rtl="0">
                  <a:spcBef>
                    <a:spcPts val="2133"/>
                  </a:spcBef>
                  <a:spcAft>
                    <a:spcPts val="2133"/>
                  </a:spcAft>
                  <a:buNone/>
                </a:pPr>
                <a:r>
                  <a:rPr lang="en" sz="2489">
                    <a:latin typeface="Poppins"/>
                    <a:ea typeface="Poppins"/>
                    <a:cs typeface="Poppins"/>
                    <a:sym typeface="Poppins"/>
                  </a:rPr>
                  <a:t>What can you do by June 2023?</a:t>
                </a:r>
                <a:endParaRPr sz="2489">
                  <a:latin typeface="Poppins"/>
                  <a:ea typeface="Poppins"/>
                  <a:cs typeface="Poppins"/>
                  <a:sym typeface="Poppins"/>
                </a:endParaRPr>
              </a:p>
            </p:txBody>
          </p:sp>
        </p:grpSp>
      </p:grpSp>
      <p:sp>
        <p:nvSpPr>
          <p:cNvPr id="356" name="Google Shape;356;p43"/>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5 Mins</a:t>
            </a:r>
            <a:endParaRPr/>
          </a:p>
        </p:txBody>
      </p:sp>
      <p:sp>
        <p:nvSpPr>
          <p:cNvPr id="357" name="Google Shape;357;p43"/>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None/>
            </a:pPr>
            <a:endParaRPr/>
          </a:p>
        </p:txBody>
      </p:sp>
    </p:spTree>
    <p:extLst>
      <p:ext uri="{BB962C8B-B14F-4D97-AF65-F5344CB8AC3E}">
        <p14:creationId xmlns:p14="http://schemas.microsoft.com/office/powerpoint/2010/main" val="414675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61"/>
        <p:cNvGrpSpPr/>
        <p:nvPr/>
      </p:nvGrpSpPr>
      <p:grpSpPr>
        <a:xfrm>
          <a:off x="0" y="0"/>
          <a:ext cx="0" cy="0"/>
          <a:chOff x="0" y="0"/>
          <a:chExt cx="0" cy="0"/>
        </a:xfrm>
      </p:grpSpPr>
      <p:pic>
        <p:nvPicPr>
          <p:cNvPr id="362" name="Google Shape;362;p44"/>
          <p:cNvPicPr preferRelativeResize="0"/>
          <p:nvPr/>
        </p:nvPicPr>
        <p:blipFill>
          <a:blip r:embed="rId3">
            <a:alphaModFix/>
          </a:blip>
          <a:stretch>
            <a:fillRect/>
          </a:stretch>
        </p:blipFill>
        <p:spPr>
          <a:xfrm>
            <a:off x="1480400" y="334900"/>
            <a:ext cx="9231200" cy="5187133"/>
          </a:xfrm>
          <a:prstGeom prst="rect">
            <a:avLst/>
          </a:prstGeom>
          <a:noFill/>
          <a:ln>
            <a:noFill/>
          </a:ln>
        </p:spPr>
      </p:pic>
      <p:sp>
        <p:nvSpPr>
          <p:cNvPr id="363" name="Google Shape;363;p44"/>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 name="Google Shape;364;p44"/>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None/>
            </a:pPr>
            <a:endParaRPr/>
          </a:p>
        </p:txBody>
      </p:sp>
    </p:spTree>
    <p:extLst>
      <p:ext uri="{BB962C8B-B14F-4D97-AF65-F5344CB8AC3E}">
        <p14:creationId xmlns:p14="http://schemas.microsoft.com/office/powerpoint/2010/main" val="1608860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815577" y="2907228"/>
            <a:ext cx="9821453" cy="2113399"/>
          </a:xfrm>
          <a:prstGeom prst="rect">
            <a:avLst/>
          </a:prstGeom>
        </p:spPr>
        <p:txBody>
          <a:bodyPr wrap="square">
            <a:spAutoFit/>
          </a:bodyPr>
          <a:lstStyle/>
          <a:p>
            <a:pPr lvl="0" algn="ctr">
              <a:spcBef>
                <a:spcPts val="200"/>
              </a:spcBef>
              <a:spcAft>
                <a:spcPts val="200"/>
              </a:spcAft>
              <a:buClr>
                <a:srgbClr val="A1E335"/>
              </a:buClr>
              <a:buSzPct val="90000"/>
              <a:defRPr/>
            </a:pPr>
            <a:r>
              <a:rPr lang="en-GB" sz="8800" b="1" dirty="0">
                <a:solidFill>
                  <a:prstClr val="black"/>
                </a:solidFill>
                <a:latin typeface="Conduit"/>
              </a:rPr>
              <a:t>Q&amp;A </a:t>
            </a:r>
          </a:p>
          <a:p>
            <a:pPr lvl="0">
              <a:spcBef>
                <a:spcPts val="200"/>
              </a:spcBef>
              <a:spcAft>
                <a:spcPts val="200"/>
              </a:spcAft>
              <a:buClr>
                <a:srgbClr val="A1E335"/>
              </a:buClr>
              <a:buSzPct val="90000"/>
              <a:defRPr/>
            </a:pPr>
            <a:endParaRPr kumimoji="0" lang="en-GB" sz="4000" b="1" i="0" u="none" strike="noStrike" kern="1200" cap="none" spc="0" normalizeH="0" baseline="0" noProof="0" dirty="0">
              <a:ln>
                <a:noFill/>
              </a:ln>
              <a:solidFill>
                <a:prstClr val="black"/>
              </a:solidFill>
              <a:effectLst/>
              <a:uLnTx/>
              <a:uFillTx/>
              <a:latin typeface="Conduit"/>
              <a:ea typeface="ＭＳ Ｐゴシック"/>
              <a:cs typeface="Arial"/>
            </a:endParaRP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19891101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836612" y="1785486"/>
            <a:ext cx="8784272" cy="4165243"/>
          </a:xfrm>
          <a:prstGeom prst="rect">
            <a:avLst/>
          </a:prstGeom>
        </p:spPr>
        <p:txBody>
          <a:bodyPr wrap="square">
            <a:spAutoFit/>
          </a:bodyPr>
          <a:lstStyle/>
          <a:p>
            <a:pPr lvl="0">
              <a:spcBef>
                <a:spcPts val="200"/>
              </a:spcBef>
              <a:spcAft>
                <a:spcPts val="200"/>
              </a:spcAft>
              <a:buClr>
                <a:srgbClr val="A1E335"/>
              </a:buClr>
              <a:buSzPct val="90000"/>
              <a:defRPr/>
            </a:pPr>
            <a:r>
              <a:rPr lang="en-GB" sz="6600" b="1" dirty="0">
                <a:solidFill>
                  <a:prstClr val="black"/>
                </a:solidFill>
                <a:latin typeface="Conduit"/>
              </a:rPr>
              <a:t>Low-cost methods to reduce energy consumption </a:t>
            </a:r>
          </a:p>
          <a:p>
            <a:pPr lvl="0">
              <a:spcBef>
                <a:spcPts val="200"/>
              </a:spcBef>
              <a:spcAft>
                <a:spcPts val="200"/>
              </a:spcAft>
              <a:buClr>
                <a:srgbClr val="A1E335"/>
              </a:buClr>
              <a:buSzPct val="90000"/>
              <a:defRPr/>
            </a:pPr>
            <a:r>
              <a:rPr lang="en-GB" sz="3600" b="0" i="0" dirty="0">
                <a:effectLst/>
              </a:rPr>
              <a:t>Bernadette McCullagh, Energy Advisor </a:t>
            </a:r>
            <a:r>
              <a:rPr lang="en-GB" sz="2400" dirty="0">
                <a:solidFill>
                  <a:prstClr val="black"/>
                </a:solidFill>
                <a:latin typeface="Conduit"/>
              </a:rPr>
              <a:t>Green Business Programme</a:t>
            </a: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33905805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Rectangle 32">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C60B4E40-ED59-4DFA-97D2-04570E2808BD}"/>
              </a:ext>
            </a:extLst>
          </p:cNvPr>
          <p:cNvSpPr>
            <a:spLocks noGrp="1"/>
          </p:cNvSpPr>
          <p:nvPr>
            <p:ph type="ctrTitle"/>
          </p:nvPr>
        </p:nvSpPr>
        <p:spPr>
          <a:xfrm>
            <a:off x="1517904" y="1517904"/>
            <a:ext cx="9144000" cy="2798064"/>
          </a:xfrm>
        </p:spPr>
        <p:txBody>
          <a:bodyPr vert="horz" lIns="91440" tIns="45720" rIns="91440" bIns="45720" rtlCol="0" anchor="ctr">
            <a:normAutofit/>
          </a:bodyPr>
          <a:lstStyle/>
          <a:p>
            <a:pPr algn="ctr"/>
            <a:r>
              <a:rPr lang="en-US" sz="6000"/>
              <a:t>Energy </a:t>
            </a:r>
            <a:br>
              <a:rPr lang="en-US" sz="6000"/>
            </a:br>
            <a:r>
              <a:rPr lang="en-US" sz="6000"/>
              <a:t>efficiency advice</a:t>
            </a:r>
          </a:p>
        </p:txBody>
      </p:sp>
      <p:sp>
        <p:nvSpPr>
          <p:cNvPr id="20" name="Subtitle 19">
            <a:extLst>
              <a:ext uri="{FF2B5EF4-FFF2-40B4-BE49-F238E27FC236}">
                <a16:creationId xmlns:a16="http://schemas.microsoft.com/office/drawing/2014/main" id="{35E6FB68-BA70-4F6F-9874-1F349422D895}"/>
              </a:ext>
            </a:extLst>
          </p:cNvPr>
          <p:cNvSpPr>
            <a:spLocks noGrp="1"/>
          </p:cNvSpPr>
          <p:nvPr>
            <p:ph type="subTitle" idx="1"/>
          </p:nvPr>
        </p:nvSpPr>
        <p:spPr>
          <a:xfrm>
            <a:off x="1530096" y="4081590"/>
            <a:ext cx="9144000" cy="1215137"/>
          </a:xfrm>
        </p:spPr>
        <p:txBody>
          <a:bodyPr vert="horz" lIns="91440" tIns="45720" rIns="91440" bIns="45720" rtlCol="0">
            <a:normAutofit fontScale="92500" lnSpcReduction="20000"/>
          </a:bodyPr>
          <a:lstStyle/>
          <a:p>
            <a:pPr algn="ctr"/>
            <a:r>
              <a:rPr lang="en-US" sz="2400" dirty="0"/>
              <a:t>Bernie McCullagh</a:t>
            </a:r>
          </a:p>
          <a:p>
            <a:pPr algn="ctr"/>
            <a:r>
              <a:rPr lang="en-US" sz="2400" dirty="0"/>
              <a:t>Business Energy Advisor</a:t>
            </a:r>
          </a:p>
          <a:p>
            <a:pPr algn="ctr"/>
            <a:r>
              <a:rPr lang="en-US" sz="2400" dirty="0"/>
              <a:t>Coventry &amp; Warwickshire Green Business </a:t>
            </a:r>
            <a:r>
              <a:rPr lang="en-US" sz="2400" dirty="0" err="1"/>
              <a:t>Programme</a:t>
            </a:r>
            <a:endParaRPr lang="en-US" sz="2400" dirty="0"/>
          </a:p>
        </p:txBody>
      </p:sp>
      <p:pic>
        <p:nvPicPr>
          <p:cNvPr id="26" name="Picture 25" descr="Text&#10;&#10;Description automatically generated">
            <a:extLst>
              <a:ext uri="{FF2B5EF4-FFF2-40B4-BE49-F238E27FC236}">
                <a16:creationId xmlns:a16="http://schemas.microsoft.com/office/drawing/2014/main" id="{B469D1FE-97B2-4E35-AE4D-010B0AC5E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56" y="283566"/>
            <a:ext cx="4971496" cy="1560750"/>
          </a:xfrm>
          <a:prstGeom prst="rect">
            <a:avLst/>
          </a:prstGeom>
        </p:spPr>
      </p:pic>
      <p:grpSp>
        <p:nvGrpSpPr>
          <p:cNvPr id="32" name="object 22">
            <a:extLst>
              <a:ext uri="{FF2B5EF4-FFF2-40B4-BE49-F238E27FC236}">
                <a16:creationId xmlns:a16="http://schemas.microsoft.com/office/drawing/2014/main" id="{FC1C1A1A-7D5A-4CFE-B77D-E91C6097A11F}"/>
              </a:ext>
            </a:extLst>
          </p:cNvPr>
          <p:cNvGrpSpPr/>
          <p:nvPr/>
        </p:nvGrpSpPr>
        <p:grpSpPr>
          <a:xfrm>
            <a:off x="4945613" y="5617210"/>
            <a:ext cx="7246387" cy="1234694"/>
            <a:chOff x="7241773" y="9499187"/>
            <a:chExt cx="12862560" cy="1809750"/>
          </a:xfrm>
        </p:grpSpPr>
        <p:sp>
          <p:nvSpPr>
            <p:cNvPr id="34" name="object 23">
              <a:extLst>
                <a:ext uri="{FF2B5EF4-FFF2-40B4-BE49-F238E27FC236}">
                  <a16:creationId xmlns:a16="http://schemas.microsoft.com/office/drawing/2014/main" id="{EB4B73A1-3A37-4859-8839-089F82167369}"/>
                </a:ext>
              </a:extLst>
            </p:cNvPr>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p>
              <a:endParaRPr/>
            </a:p>
          </p:txBody>
        </p:sp>
        <p:pic>
          <p:nvPicPr>
            <p:cNvPr id="36" name="object 24">
              <a:extLst>
                <a:ext uri="{FF2B5EF4-FFF2-40B4-BE49-F238E27FC236}">
                  <a16:creationId xmlns:a16="http://schemas.microsoft.com/office/drawing/2014/main" id="{D4B57B8C-F1AD-4D2E-8242-466BE1607D93}"/>
                </a:ext>
              </a:extLst>
            </p:cNvPr>
            <p:cNvPicPr/>
            <p:nvPr/>
          </p:nvPicPr>
          <p:blipFill>
            <a:blip r:embed="rId4" cstate="print"/>
            <a:stretch>
              <a:fillRect/>
            </a:stretch>
          </p:blipFill>
          <p:spPr>
            <a:xfrm>
              <a:off x="12085492" y="9997028"/>
              <a:ext cx="3143363" cy="859185"/>
            </a:xfrm>
            <a:prstGeom prst="rect">
              <a:avLst/>
            </a:prstGeom>
          </p:spPr>
        </p:pic>
        <p:pic>
          <p:nvPicPr>
            <p:cNvPr id="38" name="object 25">
              <a:extLst>
                <a:ext uri="{FF2B5EF4-FFF2-40B4-BE49-F238E27FC236}">
                  <a16:creationId xmlns:a16="http://schemas.microsoft.com/office/drawing/2014/main" id="{E0CF59D4-A01D-4C1D-A687-252BFA1B1653}"/>
                </a:ext>
              </a:extLst>
            </p:cNvPr>
            <p:cNvPicPr/>
            <p:nvPr/>
          </p:nvPicPr>
          <p:blipFill>
            <a:blip r:embed="rId5" cstate="print"/>
            <a:stretch>
              <a:fillRect/>
            </a:stretch>
          </p:blipFill>
          <p:spPr>
            <a:xfrm>
              <a:off x="16678714" y="9930872"/>
              <a:ext cx="2357493" cy="883171"/>
            </a:xfrm>
            <a:prstGeom prst="rect">
              <a:avLst/>
            </a:prstGeom>
          </p:spPr>
        </p:pic>
        <p:pic>
          <p:nvPicPr>
            <p:cNvPr id="39" name="object 26">
              <a:extLst>
                <a:ext uri="{FF2B5EF4-FFF2-40B4-BE49-F238E27FC236}">
                  <a16:creationId xmlns:a16="http://schemas.microsoft.com/office/drawing/2014/main" id="{D68138CF-0A19-4664-9DFE-8777ACF71939}"/>
                </a:ext>
              </a:extLst>
            </p:cNvPr>
            <p:cNvPicPr/>
            <p:nvPr/>
          </p:nvPicPr>
          <p:blipFill>
            <a:blip r:embed="rId6" cstate="print"/>
            <a:stretch>
              <a:fillRect/>
            </a:stretch>
          </p:blipFill>
          <p:spPr>
            <a:xfrm>
              <a:off x="8768868" y="9987621"/>
              <a:ext cx="1528033" cy="928575"/>
            </a:xfrm>
            <a:prstGeom prst="rect">
              <a:avLst/>
            </a:prstGeom>
          </p:spPr>
        </p:pic>
      </p:grpSp>
    </p:spTree>
    <p:extLst>
      <p:ext uri="{BB962C8B-B14F-4D97-AF65-F5344CB8AC3E}">
        <p14:creationId xmlns:p14="http://schemas.microsoft.com/office/powerpoint/2010/main" val="90140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7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p:tmPct val="10000"/>
                                  </p:iterate>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700"/>
                                        <p:tgtEl>
                                          <p:spTgt spid="20">
                                            <p:txEl>
                                              <p:pRg st="1" end="1"/>
                                            </p:txEl>
                                          </p:spTgt>
                                        </p:tgtEl>
                                      </p:cBhvr>
                                    </p:animEffect>
                                  </p:childTnLst>
                                </p:cTn>
                              </p:par>
                              <p:par>
                                <p:cTn id="13" presetID="10" presetClass="entr" presetSubtype="0" fill="hold" grpId="0" nodeType="withEffect">
                                  <p:stCondLst>
                                    <p:cond delay="500"/>
                                  </p:stCondLst>
                                  <p:iterate>
                                    <p:tmPct val="10000"/>
                                  </p:iterate>
                                  <p:childTnLst>
                                    <p:set>
                                      <p:cBhvr>
                                        <p:cTn id="14" dur="1" fill="hold">
                                          <p:stCondLst>
                                            <p:cond delay="0"/>
                                          </p:stCondLst>
                                        </p:cTn>
                                        <p:tgtEl>
                                          <p:spTgt spid="19"/>
                                        </p:tgtEl>
                                        <p:attrNameLst>
                                          <p:attrName>style.visibility</p:attrName>
                                        </p:attrNameLst>
                                      </p:cBhvr>
                                      <p:to>
                                        <p:strVal val="visible"/>
                                      </p:to>
                                    </p:set>
                                    <p:animEffect transition="in" filter="fade">
                                      <p:cBhvr>
                                        <p:cTn id="15" dur="7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p:tmPct val="10000"/>
                                  </p:iterate>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fade">
                                      <p:cBhvr>
                                        <p:cTn id="20" dur="7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F172-3947-42CE-B33F-43FB799FDB5E}"/>
              </a:ext>
            </a:extLst>
          </p:cNvPr>
          <p:cNvSpPr>
            <a:spLocks noGrp="1"/>
          </p:cNvSpPr>
          <p:nvPr>
            <p:ph type="title"/>
          </p:nvPr>
        </p:nvSpPr>
        <p:spPr>
          <a:xfrm>
            <a:off x="5431940" y="1517652"/>
            <a:ext cx="5998059" cy="1344613"/>
          </a:xfrm>
        </p:spPr>
        <p:txBody>
          <a:bodyPr/>
          <a:lstStyle/>
          <a:p>
            <a:r>
              <a:rPr lang="en-US" dirty="0"/>
              <a:t>Agenda</a:t>
            </a:r>
          </a:p>
        </p:txBody>
      </p:sp>
      <p:sp>
        <p:nvSpPr>
          <p:cNvPr id="3" name="Content Placeholder 2">
            <a:extLst>
              <a:ext uri="{FF2B5EF4-FFF2-40B4-BE49-F238E27FC236}">
                <a16:creationId xmlns:a16="http://schemas.microsoft.com/office/drawing/2014/main" id="{F2F14772-A1EE-4EA8-8C5D-46383706A557}"/>
              </a:ext>
            </a:extLst>
          </p:cNvPr>
          <p:cNvSpPr>
            <a:spLocks noGrp="1"/>
          </p:cNvSpPr>
          <p:nvPr>
            <p:ph idx="1"/>
          </p:nvPr>
        </p:nvSpPr>
        <p:spPr>
          <a:xfrm>
            <a:off x="5431940" y="2714625"/>
            <a:ext cx="5998059" cy="3381378"/>
          </a:xfrm>
        </p:spPr>
        <p:txBody>
          <a:bodyPr>
            <a:normAutofit/>
          </a:bodyPr>
          <a:lstStyle/>
          <a:p>
            <a:pPr marL="457200" lvl="0" indent="-457200">
              <a:spcAft>
                <a:spcPts val="375"/>
              </a:spcAft>
              <a:buSzPts val="1000"/>
              <a:buFont typeface="Wingdings" panose="05000000000000000000" pitchFamily="2" charset="2"/>
              <a:buChar char="v"/>
              <a:tabLst>
                <a:tab pos="457200" algn="l"/>
              </a:tabLst>
            </a:pPr>
            <a:r>
              <a:rPr lang="en-GB" sz="2800" b="1" dirty="0">
                <a:latin typeface="Helvetica" panose="020B0604020202020204" pitchFamily="34" charset="0"/>
                <a:ea typeface="Times New Roman" panose="02020603050405020304" pitchFamily="18" charset="0"/>
              </a:rPr>
              <a:t>E</a:t>
            </a:r>
            <a:r>
              <a:rPr lang="en-GB" sz="2800" b="1" dirty="0">
                <a:effectLst/>
                <a:latin typeface="Helvetica" panose="020B0604020202020204" pitchFamily="34" charset="0"/>
                <a:ea typeface="Times New Roman" panose="02020603050405020304" pitchFamily="18" charset="0"/>
              </a:rPr>
              <a:t>nergy crisis</a:t>
            </a:r>
          </a:p>
          <a:p>
            <a:pPr marL="457200" lvl="0" indent="-457200">
              <a:spcAft>
                <a:spcPts val="375"/>
              </a:spcAft>
              <a:buSzPts val="1000"/>
              <a:buFont typeface="Wingdings" panose="05000000000000000000" pitchFamily="2" charset="2"/>
              <a:buChar char="v"/>
              <a:tabLst>
                <a:tab pos="457200" algn="l"/>
              </a:tabLst>
            </a:pPr>
            <a:r>
              <a:rPr lang="en-GB" sz="2800" b="1" dirty="0">
                <a:effectLst/>
                <a:latin typeface="Helvetica" panose="020B0604020202020204" pitchFamily="34" charset="0"/>
                <a:ea typeface="Times New Roman" panose="02020603050405020304" pitchFamily="18" charset="0"/>
              </a:rPr>
              <a:t>Low-cost energy saving tips</a:t>
            </a:r>
          </a:p>
          <a:p>
            <a:pPr marL="457200" lvl="0" indent="-457200">
              <a:spcAft>
                <a:spcPts val="375"/>
              </a:spcAft>
              <a:buSzPts val="1000"/>
              <a:buFont typeface="Wingdings" panose="05000000000000000000" pitchFamily="2" charset="2"/>
              <a:buChar char="v"/>
              <a:tabLst>
                <a:tab pos="457200" algn="l"/>
              </a:tabLst>
            </a:pPr>
            <a:r>
              <a:rPr lang="en-GB" sz="2800" b="1" dirty="0">
                <a:effectLst/>
                <a:latin typeface="Calibri" panose="020F0502020204030204" pitchFamily="34" charset="0"/>
                <a:ea typeface="Calibri" panose="020F0502020204030204" pitchFamily="34" charset="0"/>
              </a:rPr>
              <a:t>Medium/higher cost</a:t>
            </a:r>
          </a:p>
          <a:p>
            <a:pPr marL="457200" lvl="0" indent="-457200">
              <a:spcAft>
                <a:spcPts val="375"/>
              </a:spcAft>
              <a:buSzPts val="1000"/>
              <a:buFont typeface="Wingdings" panose="05000000000000000000" pitchFamily="2" charset="2"/>
              <a:buChar char="v"/>
              <a:tabLst>
                <a:tab pos="457200" algn="l"/>
              </a:tabLst>
            </a:pPr>
            <a:r>
              <a:rPr lang="en-GB" sz="2800" b="1" dirty="0">
                <a:effectLst/>
                <a:latin typeface="Helvetica" panose="020B0604020202020204" pitchFamily="34" charset="0"/>
                <a:ea typeface="Times New Roman" panose="02020603050405020304" pitchFamily="18" charset="0"/>
              </a:rPr>
              <a:t>How to motivate staff</a:t>
            </a:r>
            <a:endParaRPr lang="en-GB" sz="2800" b="1" dirty="0">
              <a:latin typeface="Calibri" panose="020F0502020204030204" pitchFamily="34" charset="0"/>
              <a:ea typeface="Times New Roman" panose="02020603050405020304" pitchFamily="18" charset="0"/>
            </a:endParaRPr>
          </a:p>
          <a:p>
            <a:pPr marL="457200" lvl="0" indent="-457200">
              <a:spcAft>
                <a:spcPts val="375"/>
              </a:spcAft>
              <a:buSzPts val="1000"/>
              <a:buFont typeface="Wingdings" panose="05000000000000000000" pitchFamily="2" charset="2"/>
              <a:buChar char="v"/>
              <a:tabLst>
                <a:tab pos="457200" algn="l"/>
              </a:tabLst>
            </a:pPr>
            <a:r>
              <a:rPr lang="en-GB" sz="2800" b="1" dirty="0">
                <a:effectLst/>
                <a:latin typeface="Helvetica" panose="020B0604020202020204" pitchFamily="34" charset="0"/>
                <a:ea typeface="Times New Roman" panose="02020603050405020304" pitchFamily="18" charset="0"/>
              </a:rPr>
              <a:t>How to avoid energy wastage  </a:t>
            </a:r>
            <a:endParaRPr lang="en-US" sz="2800" b="1" dirty="0"/>
          </a:p>
        </p:txBody>
      </p:sp>
      <p:sp>
        <p:nvSpPr>
          <p:cNvPr id="24" name="Slide Number Placeholder 23">
            <a:extLst>
              <a:ext uri="{FF2B5EF4-FFF2-40B4-BE49-F238E27FC236}">
                <a16:creationId xmlns:a16="http://schemas.microsoft.com/office/drawing/2014/main" id="{B583B8C6-95CF-4DD9-AFF1-3E252935F6C5}"/>
              </a:ext>
            </a:extLst>
          </p:cNvPr>
          <p:cNvSpPr>
            <a:spLocks noGrp="1"/>
          </p:cNvSpPr>
          <p:nvPr>
            <p:ph type="sldNum" sz="quarter" idx="12"/>
          </p:nvPr>
        </p:nvSpPr>
        <p:spPr>
          <a:xfrm>
            <a:off x="10899648" y="6400800"/>
            <a:ext cx="530352" cy="365125"/>
          </a:xfrm>
        </p:spPr>
        <p:txBody>
          <a:bodyPr/>
          <a:lstStyle/>
          <a:p>
            <a:fld id="{CB1E4CB7-CB13-4810-BF18-BE31AFC64F93}" type="slidenum">
              <a:rPr lang="en-US" smtClean="0"/>
              <a:pPr/>
              <a:t>38</a:t>
            </a:fld>
            <a:endParaRPr lang="en-US"/>
          </a:p>
        </p:txBody>
      </p:sp>
      <p:pic>
        <p:nvPicPr>
          <p:cNvPr id="2052" name="Picture 4" descr="Top ten energy saving tips for tenants | Parkers">
            <a:extLst>
              <a:ext uri="{FF2B5EF4-FFF2-40B4-BE49-F238E27FC236}">
                <a16:creationId xmlns:a16="http://schemas.microsoft.com/office/drawing/2014/main" id="{BA53318F-5E77-4A62-9FF6-B812777CB292}"/>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t="5726" b="57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 Amazing Energy Saving Hacks for Spring - Blue &amp; Green Tomorrow">
            <a:extLst>
              <a:ext uri="{FF2B5EF4-FFF2-40B4-BE49-F238E27FC236}">
                <a16:creationId xmlns:a16="http://schemas.microsoft.com/office/drawing/2014/main" id="{D1B6882E-2565-490F-9472-04082977C1A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220" r="182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nergy Efficient Home | How To Reduce Your Energy Bills | EDF">
            <a:extLst>
              <a:ext uri="{FF2B5EF4-FFF2-40B4-BE49-F238E27FC236}">
                <a16:creationId xmlns:a16="http://schemas.microsoft.com/office/drawing/2014/main" id="{7DD0A64A-911D-4E71-81AB-59233AAAD5EE}"/>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14959" r="149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02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93C99-3405-401F-845E-319BF90316CA}"/>
              </a:ext>
            </a:extLst>
          </p:cNvPr>
          <p:cNvSpPr>
            <a:spLocks noGrp="1"/>
          </p:cNvSpPr>
          <p:nvPr>
            <p:ph type="title"/>
          </p:nvPr>
        </p:nvSpPr>
        <p:spPr>
          <a:xfrm>
            <a:off x="5629275" y="1271463"/>
            <a:ext cx="4565650" cy="1344613"/>
          </a:xfrm>
        </p:spPr>
        <p:txBody>
          <a:bodyPr/>
          <a:lstStyle/>
          <a:p>
            <a:r>
              <a:rPr lang="en-US" dirty="0"/>
              <a:t>Energy crisis</a:t>
            </a:r>
          </a:p>
        </p:txBody>
      </p:sp>
      <p:sp>
        <p:nvSpPr>
          <p:cNvPr id="3" name="Content Placeholder 2">
            <a:extLst>
              <a:ext uri="{FF2B5EF4-FFF2-40B4-BE49-F238E27FC236}">
                <a16:creationId xmlns:a16="http://schemas.microsoft.com/office/drawing/2014/main" id="{A073D1DB-1EA9-40AB-8379-2FFFEEA584FE}"/>
              </a:ext>
            </a:extLst>
          </p:cNvPr>
          <p:cNvSpPr>
            <a:spLocks noGrp="1"/>
          </p:cNvSpPr>
          <p:nvPr>
            <p:ph idx="1"/>
          </p:nvPr>
        </p:nvSpPr>
        <p:spPr>
          <a:xfrm>
            <a:off x="5946909" y="2241300"/>
            <a:ext cx="4565651" cy="3125787"/>
          </a:xfrm>
        </p:spPr>
        <p:txBody>
          <a:bodyPr>
            <a:normAutofit/>
          </a:bodyPr>
          <a:lstStyle/>
          <a:p>
            <a:pPr marL="457200" indent="-457200">
              <a:buFont typeface="Wingdings" panose="05000000000000000000" pitchFamily="2" charset="2"/>
              <a:buChar char="Ø"/>
            </a:pPr>
            <a:r>
              <a:rPr lang="en-US" sz="2800" dirty="0"/>
              <a:t>Global issues; fuel &amp; energy</a:t>
            </a:r>
          </a:p>
          <a:p>
            <a:pPr marL="457200" indent="-457200">
              <a:buFont typeface="Wingdings" panose="05000000000000000000" pitchFamily="2" charset="2"/>
              <a:buChar char="Ø"/>
            </a:pPr>
            <a:r>
              <a:rPr lang="en-US" sz="2800" dirty="0"/>
              <a:t>Energy cost increases</a:t>
            </a:r>
          </a:p>
          <a:p>
            <a:pPr marL="457200" indent="-457200">
              <a:buFont typeface="Wingdings" panose="05000000000000000000" pitchFamily="2" charset="2"/>
              <a:buChar char="Ø"/>
            </a:pPr>
            <a:r>
              <a:rPr lang="en-US" sz="2800" dirty="0">
                <a:hlinkClick r:id="rId2"/>
              </a:rPr>
              <a:t>Energy-Bill-Relief-Scheme</a:t>
            </a:r>
            <a:r>
              <a:rPr lang="en-US" sz="2800" dirty="0"/>
              <a:t> 6 months (1</a:t>
            </a:r>
            <a:r>
              <a:rPr lang="en-US" sz="2800" baseline="30000" dirty="0"/>
              <a:t>st</a:t>
            </a:r>
            <a:r>
              <a:rPr lang="en-US" sz="2800" dirty="0"/>
              <a:t> Oct – 31</a:t>
            </a:r>
            <a:r>
              <a:rPr lang="en-US" sz="2800" baseline="30000" dirty="0"/>
              <a:t>st</a:t>
            </a:r>
            <a:r>
              <a:rPr lang="en-US" sz="2800" dirty="0"/>
              <a:t> March)</a:t>
            </a:r>
          </a:p>
          <a:p>
            <a:endParaRPr lang="en-US" dirty="0"/>
          </a:p>
        </p:txBody>
      </p:sp>
      <p:sp>
        <p:nvSpPr>
          <p:cNvPr id="15" name="Slide Number Placeholder 14">
            <a:extLst>
              <a:ext uri="{FF2B5EF4-FFF2-40B4-BE49-F238E27FC236}">
                <a16:creationId xmlns:a16="http://schemas.microsoft.com/office/drawing/2014/main" id="{6EA7615A-2736-464C-81F6-BFD25DAD0E64}"/>
              </a:ext>
            </a:extLst>
          </p:cNvPr>
          <p:cNvSpPr>
            <a:spLocks noGrp="1"/>
          </p:cNvSpPr>
          <p:nvPr>
            <p:ph type="sldNum" sz="quarter" idx="12"/>
          </p:nvPr>
        </p:nvSpPr>
        <p:spPr>
          <a:xfrm>
            <a:off x="10899648" y="6400800"/>
            <a:ext cx="530352" cy="365125"/>
          </a:xfrm>
        </p:spPr>
        <p:txBody>
          <a:bodyPr/>
          <a:lstStyle/>
          <a:p>
            <a:fld id="{CB1E4CB7-CB13-4810-BF18-BE31AFC64F93}" type="slidenum">
              <a:rPr lang="en-US" smtClean="0"/>
              <a:pPr/>
              <a:t>39</a:t>
            </a:fld>
            <a:endParaRPr lang="en-US"/>
          </a:p>
        </p:txBody>
      </p:sp>
      <p:pic>
        <p:nvPicPr>
          <p:cNvPr id="1028" name="Picture 4" descr="The UK energy crisis: how is it impacting business energy users?">
            <a:extLst>
              <a:ext uri="{FF2B5EF4-FFF2-40B4-BE49-F238E27FC236}">
                <a16:creationId xmlns:a16="http://schemas.microsoft.com/office/drawing/2014/main" id="{97D0CF9E-75E1-4ED7-9EDA-A39D597F796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253" r="32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ST OF LIVING CRISIS: Energy Bill Relief Scheme announced by UK Government  good news for businesses in the Highlands – economist">
            <a:extLst>
              <a:ext uri="{FF2B5EF4-FFF2-40B4-BE49-F238E27FC236}">
                <a16:creationId xmlns:a16="http://schemas.microsoft.com/office/drawing/2014/main" id="{C1A5569C-1448-4F3E-B3E1-3B5E897B329F}"/>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9791" b="97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69701D2-B8AC-4FF2-B138-069DA718F0BC}"/>
              </a:ext>
            </a:extLst>
          </p:cNvPr>
          <p:cNvPicPr>
            <a:picLocks noChangeAspect="1"/>
          </p:cNvPicPr>
          <p:nvPr/>
        </p:nvPicPr>
        <p:blipFill>
          <a:blip r:embed="rId5"/>
          <a:stretch>
            <a:fillRect/>
          </a:stretch>
        </p:blipFill>
        <p:spPr>
          <a:xfrm rot="496435">
            <a:off x="8164572" y="361098"/>
            <a:ext cx="3806285" cy="1044778"/>
          </a:xfrm>
          <a:prstGeom prst="rect">
            <a:avLst/>
          </a:prstGeom>
        </p:spPr>
      </p:pic>
      <p:pic>
        <p:nvPicPr>
          <p:cNvPr id="17" name="Picture 16">
            <a:extLst>
              <a:ext uri="{FF2B5EF4-FFF2-40B4-BE49-F238E27FC236}">
                <a16:creationId xmlns:a16="http://schemas.microsoft.com/office/drawing/2014/main" id="{C683415E-CE26-420E-9058-4C6CD640FE17}"/>
              </a:ext>
            </a:extLst>
          </p:cNvPr>
          <p:cNvPicPr>
            <a:picLocks noChangeAspect="1"/>
          </p:cNvPicPr>
          <p:nvPr/>
        </p:nvPicPr>
        <p:blipFill>
          <a:blip r:embed="rId6"/>
          <a:stretch>
            <a:fillRect/>
          </a:stretch>
        </p:blipFill>
        <p:spPr>
          <a:xfrm rot="20643012">
            <a:off x="224714" y="458180"/>
            <a:ext cx="2611270" cy="1027133"/>
          </a:xfrm>
          <a:prstGeom prst="rect">
            <a:avLst/>
          </a:prstGeom>
        </p:spPr>
      </p:pic>
      <p:pic>
        <p:nvPicPr>
          <p:cNvPr id="18" name="Picture 17">
            <a:extLst>
              <a:ext uri="{FF2B5EF4-FFF2-40B4-BE49-F238E27FC236}">
                <a16:creationId xmlns:a16="http://schemas.microsoft.com/office/drawing/2014/main" id="{B59DE030-A305-430C-8304-FFF8E22CC155}"/>
              </a:ext>
            </a:extLst>
          </p:cNvPr>
          <p:cNvPicPr>
            <a:picLocks noChangeAspect="1"/>
          </p:cNvPicPr>
          <p:nvPr/>
        </p:nvPicPr>
        <p:blipFill>
          <a:blip r:embed="rId7"/>
          <a:stretch>
            <a:fillRect/>
          </a:stretch>
        </p:blipFill>
        <p:spPr>
          <a:xfrm>
            <a:off x="6113948" y="5367087"/>
            <a:ext cx="4370681" cy="1216275"/>
          </a:xfrm>
          <a:prstGeom prst="rect">
            <a:avLst/>
          </a:prstGeom>
        </p:spPr>
      </p:pic>
    </p:spTree>
    <p:extLst>
      <p:ext uri="{BB962C8B-B14F-4D97-AF65-F5344CB8AC3E}">
        <p14:creationId xmlns:p14="http://schemas.microsoft.com/office/powerpoint/2010/main" val="155928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ctrTitle"/>
          </p:nvPr>
        </p:nvSpPr>
        <p:spPr>
          <a:xfrm>
            <a:off x="797467" y="2366963"/>
            <a:ext cx="10962800" cy="1118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6600" b="0" i="0" dirty="0">
                <a:effectLst/>
              </a:rPr>
              <a:t>Starting you net zero journey</a:t>
            </a:r>
          </a:p>
        </p:txBody>
      </p:sp>
      <p:sp>
        <p:nvSpPr>
          <p:cNvPr id="95" name="Google Shape;95;p14"/>
          <p:cNvSpPr txBox="1">
            <a:spLocks noGrp="1"/>
          </p:cNvSpPr>
          <p:nvPr>
            <p:ph type="subTitle" idx="1"/>
          </p:nvPr>
        </p:nvSpPr>
        <p:spPr>
          <a:xfrm>
            <a:off x="797451" y="3621217"/>
            <a:ext cx="10962800" cy="577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b="1" dirty="0"/>
              <a:t>Energy efficiency for SMEs</a:t>
            </a:r>
            <a:endParaRPr b="1" dirty="0"/>
          </a:p>
        </p:txBody>
      </p:sp>
    </p:spTree>
    <p:extLst>
      <p:ext uri="{BB962C8B-B14F-4D97-AF65-F5344CB8AC3E}">
        <p14:creationId xmlns:p14="http://schemas.microsoft.com/office/powerpoint/2010/main" val="3417974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7" name="Freeform: Shape 307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98" name="Rectangle 3080">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Rectangle 3082">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00" name="Rectangle 3084">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F764D8E-8D44-4B0E-A17E-DF05833AC7B7}"/>
              </a:ext>
            </a:extLst>
          </p:cNvPr>
          <p:cNvSpPr>
            <a:spLocks noGrp="1"/>
          </p:cNvSpPr>
          <p:nvPr>
            <p:ph type="ctrTitle"/>
          </p:nvPr>
        </p:nvSpPr>
        <p:spPr>
          <a:xfrm>
            <a:off x="5291667" y="1517904"/>
            <a:ext cx="5370237" cy="2796945"/>
          </a:xfrm>
        </p:spPr>
        <p:txBody>
          <a:bodyPr vert="horz" lIns="91440" tIns="45720" rIns="91440" bIns="45720" rtlCol="0" anchor="ctr" anchorCtr="0">
            <a:normAutofit/>
          </a:bodyPr>
          <a:lstStyle/>
          <a:p>
            <a:r>
              <a:rPr lang="en-US" dirty="0"/>
              <a:t>Low-cost energy saving tips</a:t>
            </a:r>
          </a:p>
        </p:txBody>
      </p:sp>
      <p:pic>
        <p:nvPicPr>
          <p:cNvPr id="3074" name="Picture 2" descr="Low cost red grunge stamp Royalty Free Vector Image">
            <a:extLst>
              <a:ext uri="{FF2B5EF4-FFF2-40B4-BE49-F238E27FC236}">
                <a16:creationId xmlns:a16="http://schemas.microsoft.com/office/drawing/2014/main" id="{E589EA05-2E2A-4541-9054-51BE8309E6F6}"/>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6333" r="16331" b="-2"/>
          <a:stretch/>
        </p:blipFill>
        <p:spPr bwMode="auto">
          <a:xfrm>
            <a:off x="762000" y="762000"/>
            <a:ext cx="3890923"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287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7C4D1DB-B1D6-41EC-B7EF-CB6F808ABBC5}"/>
              </a:ext>
            </a:extLst>
          </p:cNvPr>
          <p:cNvSpPr>
            <a:spLocks noGrp="1"/>
          </p:cNvSpPr>
          <p:nvPr>
            <p:ph type="sldNum" sz="quarter" idx="12"/>
          </p:nvPr>
        </p:nvSpPr>
        <p:spPr>
          <a:xfrm>
            <a:off x="10899648" y="6400800"/>
            <a:ext cx="530352" cy="365125"/>
          </a:xfrm>
        </p:spPr>
        <p:txBody>
          <a:bodyPr/>
          <a:lstStyle/>
          <a:p>
            <a:fld id="{CB1E4CB7-CB13-4810-BF18-BE31AFC64F93}" type="slidenum">
              <a:rPr lang="en-US" smtClean="0"/>
              <a:pPr/>
              <a:t>41</a:t>
            </a:fld>
            <a:endParaRPr lang="en-US"/>
          </a:p>
        </p:txBody>
      </p:sp>
      <p:graphicFrame>
        <p:nvGraphicFramePr>
          <p:cNvPr id="38" name="TextBox 12">
            <a:extLst>
              <a:ext uri="{FF2B5EF4-FFF2-40B4-BE49-F238E27FC236}">
                <a16:creationId xmlns:a16="http://schemas.microsoft.com/office/drawing/2014/main" id="{9EE0CB5D-23E6-C733-9266-F7A7526DE9D0}"/>
              </a:ext>
            </a:extLst>
          </p:cNvPr>
          <p:cNvGraphicFramePr/>
          <p:nvPr/>
        </p:nvGraphicFramePr>
        <p:xfrm>
          <a:off x="1162050" y="661113"/>
          <a:ext cx="9525000" cy="592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CFB08EEA-09FA-42FC-AB13-C6C461C27FF6}"/>
              </a:ext>
            </a:extLst>
          </p:cNvPr>
          <p:cNvSpPr txBox="1"/>
          <p:nvPr/>
        </p:nvSpPr>
        <p:spPr>
          <a:xfrm>
            <a:off x="3252787" y="902929"/>
            <a:ext cx="5343525" cy="369332"/>
          </a:xfrm>
          <a:prstGeom prst="rect">
            <a:avLst/>
          </a:prstGeom>
          <a:noFill/>
        </p:spPr>
        <p:txBody>
          <a:bodyPr wrap="square" rtlCol="0">
            <a:spAutoFit/>
          </a:bodyPr>
          <a:lstStyle/>
          <a:p>
            <a:pPr algn="ctr"/>
            <a:r>
              <a:rPr lang="en-GB" b="1" dirty="0">
                <a:solidFill>
                  <a:schemeClr val="accent5">
                    <a:lumMod val="75000"/>
                  </a:schemeClr>
                </a:solidFill>
              </a:rPr>
              <a:t>Potential payback within 1 year:</a:t>
            </a:r>
          </a:p>
        </p:txBody>
      </p:sp>
    </p:spTree>
    <p:extLst>
      <p:ext uri="{BB962C8B-B14F-4D97-AF65-F5344CB8AC3E}">
        <p14:creationId xmlns:p14="http://schemas.microsoft.com/office/powerpoint/2010/main" val="991894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3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51" name="Freeform: Shape 1036">
            <a:extLst>
              <a:ext uri="{FF2B5EF4-FFF2-40B4-BE49-F238E27FC236}">
                <a16:creationId xmlns:a16="http://schemas.microsoft.com/office/drawing/2014/main" id="{EF37EE88-E359-4E69-A072-9959A84E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0F7B13-9B06-47E6-89FE-26937B90FE00}"/>
              </a:ext>
            </a:extLst>
          </p:cNvPr>
          <p:cNvSpPr>
            <a:spLocks noGrp="1"/>
          </p:cNvSpPr>
          <p:nvPr>
            <p:ph type="title"/>
          </p:nvPr>
        </p:nvSpPr>
        <p:spPr>
          <a:xfrm>
            <a:off x="6096000" y="1517650"/>
            <a:ext cx="4565650" cy="1344613"/>
          </a:xfrm>
        </p:spPr>
        <p:txBody>
          <a:bodyPr>
            <a:normAutofit/>
          </a:bodyPr>
          <a:lstStyle/>
          <a:p>
            <a:r>
              <a:rPr lang="en-GB" dirty="0"/>
              <a:t>Medium/higher cost measures</a:t>
            </a:r>
          </a:p>
        </p:txBody>
      </p:sp>
      <p:pic>
        <p:nvPicPr>
          <p:cNvPr id="1026" name="Picture 2" descr="How Much Does Artificial Intelligence Cost in 2021">
            <a:extLst>
              <a:ext uri="{FF2B5EF4-FFF2-40B4-BE49-F238E27FC236}">
                <a16:creationId xmlns:a16="http://schemas.microsoft.com/office/drawing/2014/main" id="{CD5D425F-3589-4F7E-B782-87892C4BAA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82" r="6194" b="-1"/>
          <a:stretch/>
        </p:blipFill>
        <p:spPr bwMode="auto">
          <a:xfrm>
            <a:off x="20" y="758953"/>
            <a:ext cx="5333979" cy="5335854"/>
          </a:xfrm>
          <a:prstGeom prst="rect">
            <a:avLst/>
          </a:prstGeom>
          <a:noFill/>
          <a:extLst>
            <a:ext uri="{909E8E84-426E-40DD-AFC4-6F175D3DCCD1}">
              <a14:hiddenFill xmlns:a14="http://schemas.microsoft.com/office/drawing/2010/main">
                <a:solidFill>
                  <a:srgbClr val="FFFFFF"/>
                </a:solidFill>
              </a14:hiddenFill>
            </a:ext>
          </a:extLst>
        </p:spPr>
      </p:pic>
      <p:sp>
        <p:nvSpPr>
          <p:cNvPr id="1052" name="Content Placeholder 1029">
            <a:extLst>
              <a:ext uri="{FF2B5EF4-FFF2-40B4-BE49-F238E27FC236}">
                <a16:creationId xmlns:a16="http://schemas.microsoft.com/office/drawing/2014/main" id="{B5B3FF88-67E5-E48F-EEED-8CB12B401C3C}"/>
              </a:ext>
            </a:extLst>
          </p:cNvPr>
          <p:cNvSpPr>
            <a:spLocks noGrp="1"/>
          </p:cNvSpPr>
          <p:nvPr>
            <p:ph idx="1"/>
          </p:nvPr>
        </p:nvSpPr>
        <p:spPr>
          <a:xfrm>
            <a:off x="6095998" y="2970213"/>
            <a:ext cx="4565651" cy="3125787"/>
          </a:xfrm>
        </p:spPr>
        <p:txBody>
          <a:bodyPr>
            <a:normAutofit/>
          </a:bodyPr>
          <a:lstStyle/>
          <a:p>
            <a:r>
              <a:rPr lang="en-US" dirty="0"/>
              <a:t>Solar PV</a:t>
            </a:r>
          </a:p>
          <a:p>
            <a:r>
              <a:rPr lang="en-US" dirty="0"/>
              <a:t>BMS </a:t>
            </a:r>
            <a:r>
              <a:rPr lang="en-US" sz="2400" dirty="0"/>
              <a:t>(Building Mgt System)</a:t>
            </a:r>
          </a:p>
          <a:p>
            <a:r>
              <a:rPr lang="en-US" dirty="0"/>
              <a:t>Equipment replacement</a:t>
            </a:r>
          </a:p>
          <a:p>
            <a:r>
              <a:rPr lang="en-US" dirty="0"/>
              <a:t>Heating upgrade</a:t>
            </a:r>
          </a:p>
          <a:p>
            <a:r>
              <a:rPr lang="en-US" dirty="0"/>
              <a:t>Insulation/glazing</a:t>
            </a:r>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9BD59EB9-588B-4FAF-A0D6-FB957F085100}"/>
              </a:ext>
            </a:extLst>
          </p:cNvPr>
          <p:cNvSpPr>
            <a:spLocks noGrp="1"/>
          </p:cNvSpPr>
          <p:nvPr>
            <p:ph type="sldNum" sz="quarter" idx="12"/>
          </p:nvPr>
        </p:nvSpPr>
        <p:spPr>
          <a:xfrm>
            <a:off x="10899648" y="6400800"/>
            <a:ext cx="530352" cy="365125"/>
          </a:xfrm>
        </p:spPr>
        <p:txBody>
          <a:bodyPr>
            <a:normAutofit/>
          </a:bodyPr>
          <a:lstStyle/>
          <a:p>
            <a:pPr>
              <a:spcAft>
                <a:spcPts val="600"/>
              </a:spcAft>
            </a:pPr>
            <a:fld id="{CB1E4CB7-CB13-4810-BF18-BE31AFC64F93}" type="slidenum">
              <a:rPr lang="en-US" smtClean="0"/>
              <a:pPr>
                <a:spcAft>
                  <a:spcPts val="600"/>
                </a:spcAft>
              </a:pPr>
              <a:t>42</a:t>
            </a:fld>
            <a:endParaRPr lang="en-US"/>
          </a:p>
        </p:txBody>
      </p:sp>
    </p:spTree>
    <p:extLst>
      <p:ext uri="{BB962C8B-B14F-4D97-AF65-F5344CB8AC3E}">
        <p14:creationId xmlns:p14="http://schemas.microsoft.com/office/powerpoint/2010/main" val="3574221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Rectangle 30">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25EA5-DA2A-4F5D-9C8A-A8DD11EE97C3}"/>
              </a:ext>
            </a:extLst>
          </p:cNvPr>
          <p:cNvSpPr>
            <a:spLocks noGrp="1"/>
          </p:cNvSpPr>
          <p:nvPr>
            <p:ph type="ctrTitle"/>
          </p:nvPr>
        </p:nvSpPr>
        <p:spPr>
          <a:xfrm>
            <a:off x="5410199" y="933428"/>
            <a:ext cx="4769104" cy="707136"/>
          </a:xfrm>
        </p:spPr>
        <p:txBody>
          <a:bodyPr vert="horz" lIns="91440" tIns="45720" rIns="91440" bIns="45720" rtlCol="0" anchor="ctr">
            <a:normAutofit/>
          </a:bodyPr>
          <a:lstStyle/>
          <a:p>
            <a:r>
              <a:rPr lang="en-US" sz="2800" dirty="0"/>
              <a:t>Building heat loss:</a:t>
            </a:r>
          </a:p>
        </p:txBody>
      </p:sp>
      <p:pic>
        <p:nvPicPr>
          <p:cNvPr id="6" name="Picture Placeholder 5" descr="Image of a glass of water with orange slices and blueberries&#10;">
            <a:extLst>
              <a:ext uri="{FF2B5EF4-FFF2-40B4-BE49-F238E27FC236}">
                <a16:creationId xmlns:a16="http://schemas.microsoft.com/office/drawing/2014/main" id="{1B04B052-E6DF-4BF0-8FE7-9B077DDAB09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tretch/>
        </p:blipFill>
        <p:spPr>
          <a:xfrm>
            <a:off x="1405467" y="1522064"/>
            <a:ext cx="3242732" cy="1629472"/>
          </a:xfrm>
          <a:prstGeom prst="rect">
            <a:avLst/>
          </a:prstGeom>
        </p:spPr>
      </p:pic>
      <p:pic>
        <p:nvPicPr>
          <p:cNvPr id="5" name="Picture 4">
            <a:extLst>
              <a:ext uri="{FF2B5EF4-FFF2-40B4-BE49-F238E27FC236}">
                <a16:creationId xmlns:a16="http://schemas.microsoft.com/office/drawing/2014/main" id="{63764231-162E-45AD-9BAD-FF7C30B9E498}"/>
              </a:ext>
            </a:extLst>
          </p:cNvPr>
          <p:cNvPicPr>
            <a:picLocks noChangeAspect="1"/>
          </p:cNvPicPr>
          <p:nvPr/>
        </p:nvPicPr>
        <p:blipFill>
          <a:blip r:embed="rId3"/>
          <a:stretch>
            <a:fillRect/>
          </a:stretch>
        </p:blipFill>
        <p:spPr>
          <a:xfrm>
            <a:off x="4540491" y="1640564"/>
            <a:ext cx="6532904" cy="4409711"/>
          </a:xfrm>
          <a:prstGeom prst="rect">
            <a:avLst/>
          </a:prstGeom>
        </p:spPr>
      </p:pic>
      <p:sp>
        <p:nvSpPr>
          <p:cNvPr id="13" name="Slide Number Placeholder 12">
            <a:extLst>
              <a:ext uri="{FF2B5EF4-FFF2-40B4-BE49-F238E27FC236}">
                <a16:creationId xmlns:a16="http://schemas.microsoft.com/office/drawing/2014/main" id="{48AF2CAF-4D8D-43C4-8EC0-040A1E489120}"/>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a:solidFill>
                  <a:srgbClr val="FFFFFF"/>
                </a:solidFill>
              </a:rPr>
              <a:pPr>
                <a:spcAft>
                  <a:spcPts val="600"/>
                </a:spcAft>
              </a:pPr>
              <a:t>43</a:t>
            </a:fld>
            <a:endParaRPr lang="en-US">
              <a:solidFill>
                <a:srgbClr val="FFFFFF"/>
              </a:solidFill>
            </a:endParaRPr>
          </a:p>
        </p:txBody>
      </p:sp>
      <p:pic>
        <p:nvPicPr>
          <p:cNvPr id="17" name="Picture 16">
            <a:extLst>
              <a:ext uri="{FF2B5EF4-FFF2-40B4-BE49-F238E27FC236}">
                <a16:creationId xmlns:a16="http://schemas.microsoft.com/office/drawing/2014/main" id="{2476C08B-DDB3-4606-BF9C-1D9C574BAD84}"/>
              </a:ext>
            </a:extLst>
          </p:cNvPr>
          <p:cNvPicPr>
            <a:picLocks noChangeAspect="1"/>
          </p:cNvPicPr>
          <p:nvPr/>
        </p:nvPicPr>
        <p:blipFill>
          <a:blip r:embed="rId4"/>
          <a:stretch>
            <a:fillRect/>
          </a:stretch>
        </p:blipFill>
        <p:spPr>
          <a:xfrm>
            <a:off x="1289171" y="1207363"/>
            <a:ext cx="3359028" cy="2739402"/>
          </a:xfrm>
          <a:prstGeom prst="rect">
            <a:avLst/>
          </a:prstGeom>
        </p:spPr>
      </p:pic>
    </p:spTree>
    <p:extLst>
      <p:ext uri="{BB962C8B-B14F-4D97-AF65-F5344CB8AC3E}">
        <p14:creationId xmlns:p14="http://schemas.microsoft.com/office/powerpoint/2010/main" val="1240846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3" name="Freeform: Shape 615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164" name="Rectangle 6152">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5" name="Rectangle 6154">
            <a:extLst>
              <a:ext uri="{FF2B5EF4-FFF2-40B4-BE49-F238E27FC236}">
                <a16:creationId xmlns:a16="http://schemas.microsoft.com/office/drawing/2014/main" id="{117B5C06-12CC-49EF-A907-08F1B132C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66" name="Rectangle 6156">
            <a:extLst>
              <a:ext uri="{FF2B5EF4-FFF2-40B4-BE49-F238E27FC236}">
                <a16:creationId xmlns:a16="http://schemas.microsoft.com/office/drawing/2014/main" id="{BF7A785F-38D2-4D69-B6F1-ADCED2B8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C285C-2823-47AD-AA8A-C4027C2C8521}"/>
              </a:ext>
            </a:extLst>
          </p:cNvPr>
          <p:cNvSpPr>
            <a:spLocks noGrp="1"/>
          </p:cNvSpPr>
          <p:nvPr>
            <p:ph type="title"/>
          </p:nvPr>
        </p:nvSpPr>
        <p:spPr>
          <a:xfrm>
            <a:off x="762000" y="839336"/>
            <a:ext cx="4123899" cy="3475513"/>
          </a:xfrm>
        </p:spPr>
        <p:txBody>
          <a:bodyPr vert="horz" lIns="91440" tIns="45720" rIns="91440" bIns="45720" rtlCol="0" anchor="ctr">
            <a:normAutofit/>
          </a:bodyPr>
          <a:lstStyle/>
          <a:p>
            <a:r>
              <a:rPr lang="en-US" sz="6000"/>
              <a:t>How to motivate staff</a:t>
            </a:r>
          </a:p>
        </p:txBody>
      </p:sp>
      <p:pic>
        <p:nvPicPr>
          <p:cNvPr id="6146" name="Picture 2" descr="6 Ways to Motivate Call Centre Staff and Boost Morale">
            <a:extLst>
              <a:ext uri="{FF2B5EF4-FFF2-40B4-BE49-F238E27FC236}">
                <a16:creationId xmlns:a16="http://schemas.microsoft.com/office/drawing/2014/main" id="{076318EE-A2A0-4610-BB98-AD3FC97A62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029" r="14828" b="1"/>
          <a:stretch/>
        </p:blipFill>
        <p:spPr bwMode="auto">
          <a:xfrm>
            <a:off x="5334003" y="752477"/>
            <a:ext cx="6095997" cy="534233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3A3B3EF-79C9-4A26-9D5A-07AA1FE1047E}"/>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44</a:t>
            </a:fld>
            <a:endParaRPr lang="en-US"/>
          </a:p>
        </p:txBody>
      </p:sp>
    </p:spTree>
    <p:extLst>
      <p:ext uri="{BB962C8B-B14F-4D97-AF65-F5344CB8AC3E}">
        <p14:creationId xmlns:p14="http://schemas.microsoft.com/office/powerpoint/2010/main" val="4139622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7BD4-FF44-4235-A44A-E4C6B1FA0F5B}"/>
              </a:ext>
            </a:extLst>
          </p:cNvPr>
          <p:cNvSpPr>
            <a:spLocks noGrp="1"/>
          </p:cNvSpPr>
          <p:nvPr>
            <p:ph type="title"/>
          </p:nvPr>
        </p:nvSpPr>
        <p:spPr>
          <a:xfrm>
            <a:off x="1504950" y="1127184"/>
            <a:ext cx="9144000" cy="1344168"/>
          </a:xfrm>
        </p:spPr>
        <p:txBody>
          <a:bodyPr/>
          <a:lstStyle/>
          <a:p>
            <a:r>
              <a:rPr lang="en-US" dirty="0"/>
              <a:t>3 ways to motivate staff</a:t>
            </a:r>
          </a:p>
        </p:txBody>
      </p:sp>
      <p:pic>
        <p:nvPicPr>
          <p:cNvPr id="16" name="Picture Placeholder 15" descr="Headshot">
            <a:extLst>
              <a:ext uri="{FF2B5EF4-FFF2-40B4-BE49-F238E27FC236}">
                <a16:creationId xmlns:a16="http://schemas.microsoft.com/office/drawing/2014/main" id="{03F462BF-0541-469D-B542-D07943BBB9D4}"/>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val="0"/>
              </a:ext>
            </a:extLst>
          </a:blip>
          <a:srcRect/>
          <a:stretch/>
        </p:blipFill>
        <p:spPr>
          <a:xfrm>
            <a:off x="1949247" y="2462209"/>
            <a:ext cx="1828800" cy="1993392"/>
          </a:xfrm>
        </p:spPr>
      </p:pic>
      <p:sp>
        <p:nvSpPr>
          <p:cNvPr id="3" name="Text Placeholder 2">
            <a:extLst>
              <a:ext uri="{FF2B5EF4-FFF2-40B4-BE49-F238E27FC236}">
                <a16:creationId xmlns:a16="http://schemas.microsoft.com/office/drawing/2014/main" id="{705B316D-66CA-451F-A4EB-CB7AA60BB087}"/>
              </a:ext>
            </a:extLst>
          </p:cNvPr>
          <p:cNvSpPr>
            <a:spLocks noGrp="1"/>
          </p:cNvSpPr>
          <p:nvPr>
            <p:ph type="body" sz="quarter" idx="13"/>
          </p:nvPr>
        </p:nvSpPr>
        <p:spPr>
          <a:xfrm>
            <a:off x="1579433" y="1829934"/>
            <a:ext cx="2493729" cy="594360"/>
          </a:xfrm>
        </p:spPr>
        <p:txBody>
          <a:bodyPr>
            <a:normAutofit/>
          </a:bodyPr>
          <a:lstStyle/>
          <a:p>
            <a:pPr algn="l"/>
            <a:r>
              <a:rPr lang="en-GB" b="1" i="0" dirty="0">
                <a:effectLst/>
                <a:latin typeface="niveau-grotesk"/>
              </a:rPr>
              <a:t>1. Get staff involved</a:t>
            </a:r>
            <a:endParaRPr lang="en-GB" b="0" i="0" dirty="0">
              <a:effectLst/>
              <a:latin typeface="niveau-grotesk"/>
            </a:endParaRPr>
          </a:p>
        </p:txBody>
      </p:sp>
      <p:sp>
        <p:nvSpPr>
          <p:cNvPr id="4" name="Text Placeholder 3">
            <a:extLst>
              <a:ext uri="{FF2B5EF4-FFF2-40B4-BE49-F238E27FC236}">
                <a16:creationId xmlns:a16="http://schemas.microsoft.com/office/drawing/2014/main" id="{2EE315AC-680D-40A0-A5CA-0A2C35221D53}"/>
              </a:ext>
            </a:extLst>
          </p:cNvPr>
          <p:cNvSpPr>
            <a:spLocks noGrp="1"/>
          </p:cNvSpPr>
          <p:nvPr>
            <p:ph type="body" sz="quarter" idx="14"/>
          </p:nvPr>
        </p:nvSpPr>
        <p:spPr>
          <a:xfrm>
            <a:off x="1652257" y="4582380"/>
            <a:ext cx="2422779" cy="1818420"/>
          </a:xfrm>
        </p:spPr>
        <p:txBody>
          <a:bodyPr/>
          <a:lstStyle/>
          <a:p>
            <a:pPr>
              <a:lnSpc>
                <a:spcPct val="107000"/>
              </a:lnSpc>
              <a:spcAft>
                <a:spcPts val="80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Ask for suggestions.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Challenge staff: inventive ideas to save energy. </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Ask staff to review their own work area or practices.  </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Consider including energy saving in JDs.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Placeholder 17" descr="Headshot">
            <a:extLst>
              <a:ext uri="{FF2B5EF4-FFF2-40B4-BE49-F238E27FC236}">
                <a16:creationId xmlns:a16="http://schemas.microsoft.com/office/drawing/2014/main" id="{D3A2D313-2754-4AD8-905F-17908C9E422A}"/>
              </a:ext>
            </a:extLst>
          </p:cNvPr>
          <p:cNvPicPr>
            <a:picLocks noGrp="1" noChangeAspect="1"/>
          </p:cNvPicPr>
          <p:nvPr>
            <p:ph type="pic" sz="quarter" idx="22"/>
          </p:nvPr>
        </p:nvPicPr>
        <p:blipFill rotWithShape="1">
          <a:blip r:embed="rId3" cstate="screen">
            <a:extLst>
              <a:ext uri="{28A0092B-C50C-407E-A947-70E740481C1C}">
                <a14:useLocalDpi xmlns:a14="http://schemas.microsoft.com/office/drawing/2010/main" val="0"/>
              </a:ext>
            </a:extLst>
          </a:blip>
          <a:srcRect/>
          <a:stretch/>
        </p:blipFill>
        <p:spPr>
          <a:xfrm>
            <a:off x="5311731" y="2380908"/>
            <a:ext cx="1828800" cy="1993392"/>
          </a:xfrm>
        </p:spPr>
      </p:pic>
      <p:sp>
        <p:nvSpPr>
          <p:cNvPr id="5" name="Text Placeholder 4">
            <a:extLst>
              <a:ext uri="{FF2B5EF4-FFF2-40B4-BE49-F238E27FC236}">
                <a16:creationId xmlns:a16="http://schemas.microsoft.com/office/drawing/2014/main" id="{6161D729-79F6-40AF-9351-EF2BBC428191}"/>
              </a:ext>
            </a:extLst>
          </p:cNvPr>
          <p:cNvSpPr>
            <a:spLocks noGrp="1"/>
          </p:cNvSpPr>
          <p:nvPr>
            <p:ph type="body" sz="quarter" idx="15"/>
          </p:nvPr>
        </p:nvSpPr>
        <p:spPr>
          <a:xfrm>
            <a:off x="4881562" y="1722446"/>
            <a:ext cx="2428875" cy="594360"/>
          </a:xfrm>
        </p:spPr>
        <p:txBody>
          <a:bodyPr>
            <a:normAutofit fontScale="92500"/>
          </a:bodyPr>
          <a:lstStyle/>
          <a:p>
            <a:pPr algn="l"/>
            <a:r>
              <a:rPr lang="en-GB" b="1" i="0" dirty="0">
                <a:effectLst/>
                <a:latin typeface="niveau-grotesk"/>
              </a:rPr>
              <a:t>2. Explain the benefits</a:t>
            </a:r>
            <a:endParaRPr lang="en-GB" b="0" i="0" dirty="0">
              <a:effectLst/>
              <a:latin typeface="niveau-grotesk"/>
            </a:endParaRPr>
          </a:p>
        </p:txBody>
      </p:sp>
      <p:sp>
        <p:nvSpPr>
          <p:cNvPr id="6" name="Text Placeholder 5">
            <a:extLst>
              <a:ext uri="{FF2B5EF4-FFF2-40B4-BE49-F238E27FC236}">
                <a16:creationId xmlns:a16="http://schemas.microsoft.com/office/drawing/2014/main" id="{7EA408CF-4D3A-4B0F-A143-6A02121BB0D7}"/>
              </a:ext>
            </a:extLst>
          </p:cNvPr>
          <p:cNvSpPr>
            <a:spLocks noGrp="1"/>
          </p:cNvSpPr>
          <p:nvPr>
            <p:ph type="body" sz="quarter" idx="16"/>
          </p:nvPr>
        </p:nvSpPr>
        <p:spPr>
          <a:xfrm>
            <a:off x="5143500" y="4524426"/>
            <a:ext cx="2166937" cy="594360"/>
          </a:xfrm>
        </p:spPr>
        <p:txBody>
          <a:bodyPr/>
          <a:lstStyle/>
          <a:p>
            <a:pPr>
              <a:lnSpc>
                <a:spcPct val="107000"/>
              </a:lnSpc>
              <a:spcAft>
                <a:spcPts val="800"/>
              </a:spcAft>
            </a:pPr>
            <a:r>
              <a:rPr lang="en-GB" sz="1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a:t>
            </a:r>
            <a:r>
              <a:rPr lang="en-GB"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enefits: cost savings, carbon footprint, healthier/more comfortable  workplace.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Could help with retaining or attracting staff &amp; enhances business reputation.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Save energy at home / in the workplace.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Placeholder 19" descr="Headshot">
            <a:extLst>
              <a:ext uri="{FF2B5EF4-FFF2-40B4-BE49-F238E27FC236}">
                <a16:creationId xmlns:a16="http://schemas.microsoft.com/office/drawing/2014/main" id="{05A632C0-561E-4358-A63A-D3007F39981D}"/>
              </a:ext>
            </a:extLst>
          </p:cNvPr>
          <p:cNvPicPr>
            <a:picLocks noGrp="1" noChangeAspect="1"/>
          </p:cNvPicPr>
          <p:nvPr>
            <p:ph type="pic" sz="quarter" idx="23"/>
          </p:nvPr>
        </p:nvPicPr>
        <p:blipFill rotWithShape="1">
          <a:blip r:embed="rId4" cstate="screen">
            <a:extLst>
              <a:ext uri="{28A0092B-C50C-407E-A947-70E740481C1C}">
                <a14:useLocalDpi xmlns:a14="http://schemas.microsoft.com/office/drawing/2010/main" val="0"/>
              </a:ext>
            </a:extLst>
          </a:blip>
          <a:srcRect/>
          <a:stretch/>
        </p:blipFill>
        <p:spPr>
          <a:xfrm>
            <a:off x="8571314" y="2264374"/>
            <a:ext cx="1828800" cy="1993392"/>
          </a:xfrm>
        </p:spPr>
      </p:pic>
      <p:sp>
        <p:nvSpPr>
          <p:cNvPr id="7" name="Text Placeholder 6">
            <a:extLst>
              <a:ext uri="{FF2B5EF4-FFF2-40B4-BE49-F238E27FC236}">
                <a16:creationId xmlns:a16="http://schemas.microsoft.com/office/drawing/2014/main" id="{460AACAF-9E24-4C3B-AD68-95E5ECBF9A08}"/>
              </a:ext>
            </a:extLst>
          </p:cNvPr>
          <p:cNvSpPr>
            <a:spLocks noGrp="1"/>
          </p:cNvSpPr>
          <p:nvPr>
            <p:ph type="body" sz="quarter" idx="17"/>
          </p:nvPr>
        </p:nvSpPr>
        <p:spPr>
          <a:xfrm>
            <a:off x="8571314" y="1579812"/>
            <a:ext cx="1828800" cy="594360"/>
          </a:xfrm>
        </p:spPr>
        <p:txBody>
          <a:bodyPr>
            <a:normAutofit fontScale="92500"/>
          </a:bodyPr>
          <a:lstStyle/>
          <a:p>
            <a:pPr algn="l"/>
            <a:r>
              <a:rPr lang="en-GB" b="1" i="0" dirty="0">
                <a:effectLst/>
                <a:latin typeface="niveau-grotesk"/>
              </a:rPr>
              <a:t>3. Communicate</a:t>
            </a:r>
            <a:endParaRPr lang="en-GB" b="0" i="0" dirty="0">
              <a:effectLst/>
              <a:latin typeface="niveau-grotesk"/>
            </a:endParaRPr>
          </a:p>
        </p:txBody>
      </p:sp>
      <p:sp>
        <p:nvSpPr>
          <p:cNvPr id="8" name="Text Placeholder 7">
            <a:extLst>
              <a:ext uri="{FF2B5EF4-FFF2-40B4-BE49-F238E27FC236}">
                <a16:creationId xmlns:a16="http://schemas.microsoft.com/office/drawing/2014/main" id="{5A85D307-F84E-47E0-987A-A04372E9126E}"/>
              </a:ext>
            </a:extLst>
          </p:cNvPr>
          <p:cNvSpPr>
            <a:spLocks noGrp="1"/>
          </p:cNvSpPr>
          <p:nvPr>
            <p:ph type="body" sz="quarter" idx="18"/>
          </p:nvPr>
        </p:nvSpPr>
        <p:spPr>
          <a:xfrm>
            <a:off x="8571314" y="4478079"/>
            <a:ext cx="2328334" cy="594360"/>
          </a:xfrm>
        </p:spPr>
        <p:txBody>
          <a:bodyPr/>
          <a:lstStyle/>
          <a:p>
            <a:pPr>
              <a:lnSpc>
                <a:spcPct val="107000"/>
              </a:lnSpc>
              <a:spcAft>
                <a:spcPts val="800"/>
              </a:spcAft>
            </a:pPr>
            <a:r>
              <a:rPr lang="en-GB"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Link to campaigns i.e. Big Energy Week, World Environment Day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Monitor energy use and communicate achievements.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Encourage new ideas, refresh messages. Incentives?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
        <p:nvSpPr>
          <p:cNvPr id="25" name="Slide Number Placeholder 24">
            <a:extLst>
              <a:ext uri="{FF2B5EF4-FFF2-40B4-BE49-F238E27FC236}">
                <a16:creationId xmlns:a16="http://schemas.microsoft.com/office/drawing/2014/main" id="{F0BE1471-7BBE-4F39-A9A6-15B2692F1B8B}"/>
              </a:ext>
            </a:extLst>
          </p:cNvPr>
          <p:cNvSpPr>
            <a:spLocks noGrp="1"/>
          </p:cNvSpPr>
          <p:nvPr>
            <p:ph type="sldNum" sz="quarter" idx="12"/>
          </p:nvPr>
        </p:nvSpPr>
        <p:spPr>
          <a:xfrm>
            <a:off x="10899648" y="6400800"/>
            <a:ext cx="530352" cy="365125"/>
          </a:xfrm>
        </p:spPr>
        <p:txBody>
          <a:bodyPr/>
          <a:lstStyle/>
          <a:p>
            <a:fld id="{CB1E4CB7-CB13-4810-BF18-BE31AFC64F93}" type="slidenum">
              <a:rPr lang="en-US" smtClean="0"/>
              <a:pPr/>
              <a:t>45</a:t>
            </a:fld>
            <a:endParaRPr lang="en-US"/>
          </a:p>
        </p:txBody>
      </p:sp>
    </p:spTree>
    <p:extLst>
      <p:ext uri="{BB962C8B-B14F-4D97-AF65-F5344CB8AC3E}">
        <p14:creationId xmlns:p14="http://schemas.microsoft.com/office/powerpoint/2010/main" val="1682303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Shape 512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29" name="Rectangle 512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3" name="Rectangle 5132">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EFF05C-A8CF-45C5-8E5B-828F010CEEC8}"/>
              </a:ext>
            </a:extLst>
          </p:cNvPr>
          <p:cNvSpPr>
            <a:spLocks noGrp="1"/>
          </p:cNvSpPr>
          <p:nvPr>
            <p:ph type="title"/>
          </p:nvPr>
        </p:nvSpPr>
        <p:spPr>
          <a:xfrm>
            <a:off x="1517903" y="1461686"/>
            <a:ext cx="3805937" cy="3638634"/>
          </a:xfrm>
        </p:spPr>
        <p:txBody>
          <a:bodyPr vert="horz" lIns="91440" tIns="45720" rIns="91440" bIns="45720" rtlCol="0" anchor="ctr">
            <a:normAutofit/>
          </a:bodyPr>
          <a:lstStyle/>
          <a:p>
            <a:r>
              <a:rPr lang="en-US" sz="5600" dirty="0"/>
              <a:t>How to avoid energy wastage</a:t>
            </a:r>
          </a:p>
        </p:txBody>
      </p:sp>
      <p:pic>
        <p:nvPicPr>
          <p:cNvPr id="5122" name="Picture 2" descr="Waste to Energy: How can we get the most from our waste? - Science Journal  for Kids and Teens">
            <a:extLst>
              <a:ext uri="{FF2B5EF4-FFF2-40B4-BE49-F238E27FC236}">
                <a16:creationId xmlns:a16="http://schemas.microsoft.com/office/drawing/2014/main" id="{3AB1F64E-0814-4CD7-9F45-14782A42A3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62892" y="2296161"/>
            <a:ext cx="5608157" cy="231396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1698444D-3432-4C38-B5AD-E1F52C43358F}"/>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a:solidFill>
                  <a:srgbClr val="FFFFFF"/>
                </a:solidFill>
              </a:rPr>
              <a:pPr>
                <a:spcAft>
                  <a:spcPts val="600"/>
                </a:spcAft>
              </a:pPr>
              <a:t>46</a:t>
            </a:fld>
            <a:endParaRPr lang="en-US">
              <a:solidFill>
                <a:srgbClr val="FFFFFF"/>
              </a:solidFill>
            </a:endParaRPr>
          </a:p>
        </p:txBody>
      </p:sp>
    </p:spTree>
    <p:extLst>
      <p:ext uri="{BB962C8B-B14F-4D97-AF65-F5344CB8AC3E}">
        <p14:creationId xmlns:p14="http://schemas.microsoft.com/office/powerpoint/2010/main" val="2475602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3076C-599C-4524-B14D-3A8948FC1517}"/>
              </a:ext>
            </a:extLst>
          </p:cNvPr>
          <p:cNvSpPr>
            <a:spLocks noGrp="1"/>
          </p:cNvSpPr>
          <p:nvPr>
            <p:ph idx="1"/>
          </p:nvPr>
        </p:nvSpPr>
        <p:spPr>
          <a:xfrm>
            <a:off x="1375029" y="914400"/>
            <a:ext cx="9144000" cy="3127248"/>
          </a:xfrm>
        </p:spPr>
        <p:txBody>
          <a:bodyPr>
            <a:normAutofit/>
          </a:bodyPr>
          <a:lstStyle/>
          <a:p>
            <a:pPr algn="l"/>
            <a:r>
              <a:rPr lang="en-GB" b="0" i="0" dirty="0">
                <a:solidFill>
                  <a:srgbClr val="313435"/>
                </a:solidFill>
                <a:effectLst/>
                <a:latin typeface="Lato" panose="020F0502020204030203" pitchFamily="34" charset="0"/>
              </a:rPr>
              <a:t>UK businesses will </a:t>
            </a:r>
            <a:r>
              <a:rPr lang="en-GB" b="1" i="0" dirty="0">
                <a:solidFill>
                  <a:srgbClr val="313435"/>
                </a:solidFill>
                <a:effectLst/>
                <a:latin typeface="Lato" panose="020F0502020204030203" pitchFamily="34" charset="0"/>
              </a:rPr>
              <a:t>waste enough energy </a:t>
            </a:r>
            <a:r>
              <a:rPr lang="en-GB" b="0" i="0" dirty="0">
                <a:solidFill>
                  <a:srgbClr val="313435"/>
                </a:solidFill>
                <a:effectLst/>
                <a:latin typeface="Lato" panose="020F0502020204030203" pitchFamily="34" charset="0"/>
              </a:rPr>
              <a:t>in </a:t>
            </a:r>
            <a:r>
              <a:rPr lang="en-GB" b="1" i="0" dirty="0">
                <a:solidFill>
                  <a:srgbClr val="313435"/>
                </a:solidFill>
                <a:effectLst/>
                <a:latin typeface="Lato" panose="020F0502020204030203" pitchFamily="34" charset="0"/>
              </a:rPr>
              <a:t>2022</a:t>
            </a:r>
            <a:r>
              <a:rPr lang="en-GB" b="0" i="0" dirty="0">
                <a:solidFill>
                  <a:srgbClr val="313435"/>
                </a:solidFill>
                <a:effectLst/>
                <a:latin typeface="Lato" panose="020F0502020204030203" pitchFamily="34" charset="0"/>
              </a:rPr>
              <a:t> </a:t>
            </a:r>
            <a:r>
              <a:rPr lang="en-GB" b="1" i="0" dirty="0">
                <a:solidFill>
                  <a:srgbClr val="313435"/>
                </a:solidFill>
                <a:effectLst/>
                <a:latin typeface="Lato" panose="020F0502020204030203" pitchFamily="34" charset="0"/>
              </a:rPr>
              <a:t>to power Greater London</a:t>
            </a:r>
            <a:r>
              <a:rPr lang="en-GB" b="0" i="0" dirty="0">
                <a:solidFill>
                  <a:srgbClr val="313435"/>
                </a:solidFill>
                <a:effectLst/>
                <a:latin typeface="Lato" panose="020F0502020204030203" pitchFamily="34" charset="0"/>
              </a:rPr>
              <a:t> for more than </a:t>
            </a:r>
            <a:r>
              <a:rPr lang="en-GB" b="1" i="0" dirty="0">
                <a:solidFill>
                  <a:srgbClr val="313435"/>
                </a:solidFill>
                <a:effectLst/>
                <a:latin typeface="Lato" panose="020F0502020204030203" pitchFamily="34" charset="0"/>
              </a:rPr>
              <a:t>seven years</a:t>
            </a:r>
            <a:r>
              <a:rPr lang="en-GB" b="0" i="0" dirty="0">
                <a:solidFill>
                  <a:srgbClr val="313435"/>
                </a:solidFill>
                <a:effectLst/>
                <a:latin typeface="Lato" panose="020F0502020204030203" pitchFamily="34" charset="0"/>
              </a:rPr>
              <a:t>! </a:t>
            </a:r>
            <a:r>
              <a:rPr lang="en-GB" sz="1900" b="0" i="1" dirty="0">
                <a:solidFill>
                  <a:srgbClr val="313435"/>
                </a:solidFill>
                <a:effectLst/>
                <a:latin typeface="Lato" panose="020F0502020204030203" pitchFamily="34" charset="0"/>
              </a:rPr>
              <a:t>Source: </a:t>
            </a:r>
            <a:r>
              <a:rPr lang="en-GB" sz="1900" b="0" i="1" dirty="0" err="1">
                <a:solidFill>
                  <a:srgbClr val="313435"/>
                </a:solidFill>
                <a:effectLst/>
                <a:latin typeface="Lato" panose="020F0502020204030203" pitchFamily="34" charset="0"/>
              </a:rPr>
              <a:t>eEnergy</a:t>
            </a:r>
            <a:r>
              <a:rPr lang="en-GB" sz="1900" b="0" i="1" dirty="0">
                <a:solidFill>
                  <a:srgbClr val="313435"/>
                </a:solidFill>
                <a:effectLst/>
                <a:latin typeface="Lato" panose="020F0502020204030203" pitchFamily="34" charset="0"/>
              </a:rPr>
              <a:t> based on government data, including the latest UK energy statistics (DUKES).</a:t>
            </a:r>
          </a:p>
          <a:p>
            <a:pPr algn="l"/>
            <a:r>
              <a:rPr lang="en-GB" b="0" i="0" dirty="0">
                <a:solidFill>
                  <a:srgbClr val="313435"/>
                </a:solidFill>
                <a:effectLst/>
                <a:latin typeface="Lato" panose="020F0502020204030203" pitchFamily="34" charset="0"/>
              </a:rPr>
              <a:t>Specialists estimate that, on average, </a:t>
            </a:r>
            <a:r>
              <a:rPr lang="en-GB" b="1" i="0" dirty="0">
                <a:solidFill>
                  <a:srgbClr val="313435"/>
                </a:solidFill>
                <a:effectLst/>
                <a:latin typeface="Lato" panose="020F0502020204030203" pitchFamily="34" charset="0"/>
              </a:rPr>
              <a:t>30% of all purchased energy is currently wasted</a:t>
            </a:r>
            <a:r>
              <a:rPr lang="en-GB" b="0" i="0" dirty="0">
                <a:solidFill>
                  <a:srgbClr val="313435"/>
                </a:solidFill>
                <a:effectLst/>
                <a:latin typeface="Lato" panose="020F0502020204030203" pitchFamily="34" charset="0"/>
              </a:rPr>
              <a:t> in commercial buildings, alongside manufacturing and educational facilities.</a:t>
            </a:r>
          </a:p>
          <a:p>
            <a:endParaRPr lang="en-GB" dirty="0"/>
          </a:p>
        </p:txBody>
      </p:sp>
      <p:sp>
        <p:nvSpPr>
          <p:cNvPr id="6" name="Slide Number Placeholder 5">
            <a:extLst>
              <a:ext uri="{FF2B5EF4-FFF2-40B4-BE49-F238E27FC236}">
                <a16:creationId xmlns:a16="http://schemas.microsoft.com/office/drawing/2014/main" id="{7B27ABC7-7A98-4A3D-A187-DD4AD13871F9}"/>
              </a:ext>
            </a:extLst>
          </p:cNvPr>
          <p:cNvSpPr>
            <a:spLocks noGrp="1"/>
          </p:cNvSpPr>
          <p:nvPr>
            <p:ph type="sldNum" sz="quarter" idx="12"/>
          </p:nvPr>
        </p:nvSpPr>
        <p:spPr/>
        <p:txBody>
          <a:bodyPr/>
          <a:lstStyle/>
          <a:p>
            <a:fld id="{CB1E4CB7-CB13-4810-BF18-BE31AFC64F93}" type="slidenum">
              <a:rPr lang="en-US" smtClean="0"/>
              <a:t>47</a:t>
            </a:fld>
            <a:endParaRPr lang="en-US"/>
          </a:p>
        </p:txBody>
      </p:sp>
      <p:sp>
        <p:nvSpPr>
          <p:cNvPr id="8" name="TextBox 7">
            <a:extLst>
              <a:ext uri="{FF2B5EF4-FFF2-40B4-BE49-F238E27FC236}">
                <a16:creationId xmlns:a16="http://schemas.microsoft.com/office/drawing/2014/main" id="{69615676-4045-4C8A-82FD-03A6BB6EC9F1}"/>
              </a:ext>
            </a:extLst>
          </p:cNvPr>
          <p:cNvSpPr txBox="1"/>
          <p:nvPr/>
        </p:nvSpPr>
        <p:spPr>
          <a:xfrm>
            <a:off x="1162050" y="3707142"/>
            <a:ext cx="9867900" cy="2677656"/>
          </a:xfrm>
          <a:prstGeom prst="rect">
            <a:avLst/>
          </a:prstGeom>
          <a:noFill/>
        </p:spPr>
        <p:txBody>
          <a:bodyPr wrap="square" rtlCol="0">
            <a:spAutoFit/>
          </a:bodyPr>
          <a:lstStyle/>
          <a:p>
            <a:pPr marL="342900" indent="-342900" algn="ctr">
              <a:buFont typeface="+mj-lt"/>
              <a:buAutoNum type="arabicPeriod"/>
            </a:pPr>
            <a:r>
              <a:rPr lang="en-GB" sz="2400" b="1" dirty="0"/>
              <a:t>Really evaluate your bills</a:t>
            </a:r>
          </a:p>
          <a:p>
            <a:pPr marL="342900" indent="-342900" algn="ctr">
              <a:buFont typeface="+mj-lt"/>
              <a:buAutoNum type="arabicPeriod"/>
            </a:pPr>
            <a:endParaRPr lang="en-GB" sz="2400" b="1" dirty="0"/>
          </a:p>
          <a:p>
            <a:pPr marL="342900" indent="-342900" algn="ctr">
              <a:buFont typeface="+mj-lt"/>
              <a:buAutoNum type="arabicPeriod"/>
            </a:pPr>
            <a:r>
              <a:rPr lang="en-GB" sz="2400" b="1" dirty="0"/>
              <a:t>Do an out of hours energy check</a:t>
            </a:r>
          </a:p>
          <a:p>
            <a:pPr marL="342900" indent="-342900" algn="ctr">
              <a:buFont typeface="+mj-lt"/>
              <a:buAutoNum type="arabicPeriod"/>
            </a:pPr>
            <a:endParaRPr lang="en-GB" sz="2400" b="1" dirty="0"/>
          </a:p>
          <a:p>
            <a:pPr marL="342900" indent="-342900" algn="ctr">
              <a:buFont typeface="+mj-lt"/>
              <a:buAutoNum type="arabicPeriod"/>
            </a:pPr>
            <a:r>
              <a:rPr lang="en-GB" sz="2400" b="1" dirty="0"/>
              <a:t>Can auto-shut off be incorporated?</a:t>
            </a:r>
          </a:p>
          <a:p>
            <a:pPr marL="342900" indent="-342900" algn="ctr">
              <a:buFont typeface="+mj-lt"/>
              <a:buAutoNum type="arabicPeriod"/>
            </a:pPr>
            <a:endParaRPr lang="en-GB" sz="2400" b="1" dirty="0"/>
          </a:p>
          <a:p>
            <a:pPr marL="342900" indent="-342900" algn="ctr">
              <a:buFont typeface="+mj-lt"/>
              <a:buAutoNum type="arabicPeriod"/>
            </a:pPr>
            <a:r>
              <a:rPr lang="en-GB" sz="2400" b="1" dirty="0"/>
              <a:t>Have staff got any suggestions?</a:t>
            </a:r>
          </a:p>
        </p:txBody>
      </p:sp>
    </p:spTree>
    <p:extLst>
      <p:ext uri="{BB962C8B-B14F-4D97-AF65-F5344CB8AC3E}">
        <p14:creationId xmlns:p14="http://schemas.microsoft.com/office/powerpoint/2010/main" val="3243148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2" name="Freeform: Shape 41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143" name="Rectangle 41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4" name="Rectangle 4117">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45" name="Rectangle 4119">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91480B-4379-42FB-BF09-A85909F7EF05}"/>
              </a:ext>
            </a:extLst>
          </p:cNvPr>
          <p:cNvSpPr>
            <a:spLocks noGrp="1"/>
          </p:cNvSpPr>
          <p:nvPr>
            <p:ph type="ctrTitle"/>
          </p:nvPr>
        </p:nvSpPr>
        <p:spPr>
          <a:xfrm>
            <a:off x="5032398" y="1277007"/>
            <a:ext cx="6018126" cy="1345115"/>
          </a:xfrm>
        </p:spPr>
        <p:txBody>
          <a:bodyPr vert="horz" lIns="91440" tIns="45720" rIns="91440" bIns="45720" rtlCol="0" anchor="t">
            <a:normAutofit/>
          </a:bodyPr>
          <a:lstStyle/>
          <a:p>
            <a:r>
              <a:rPr lang="en-US" sz="2900" kern="1200" spc="-50" baseline="0" dirty="0">
                <a:solidFill>
                  <a:schemeClr val="tx1"/>
                </a:solidFill>
                <a:latin typeface="+mj-lt"/>
                <a:ea typeface="+mj-ea"/>
                <a:cs typeface="+mj-cs"/>
              </a:rPr>
              <a:t>Carbon Trust sector-specific energy saving guides &amp; other advice:</a:t>
            </a:r>
          </a:p>
        </p:txBody>
      </p:sp>
      <p:pic>
        <p:nvPicPr>
          <p:cNvPr id="4098" name="Picture 2" descr="Help Guides | Johnston Oils | video help guides|">
            <a:extLst>
              <a:ext uri="{FF2B5EF4-FFF2-40B4-BE49-F238E27FC236}">
                <a16:creationId xmlns:a16="http://schemas.microsoft.com/office/drawing/2014/main" id="{5A6D9D92-F953-456A-BE35-98015DE633DC}"/>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4815" r="40346" b="-1"/>
          <a:stretch/>
        </p:blipFill>
        <p:spPr bwMode="auto">
          <a:xfrm>
            <a:off x="762000" y="758952"/>
            <a:ext cx="3890922" cy="534009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DDB1F50D-E920-4F85-B2C1-C9DBD0523B04}"/>
              </a:ext>
            </a:extLst>
          </p:cNvPr>
          <p:cNvSpPr>
            <a:spLocks noGrp="1"/>
          </p:cNvSpPr>
          <p:nvPr>
            <p:ph type="subTitle" idx="1"/>
          </p:nvPr>
        </p:nvSpPr>
        <p:spPr>
          <a:xfrm>
            <a:off x="5411874" y="2622122"/>
            <a:ext cx="5250030" cy="2958871"/>
          </a:xfrm>
        </p:spPr>
        <p:txBody>
          <a:bodyPr vert="horz" lIns="91440" tIns="45720" rIns="91440" bIns="45720" rtlCol="0">
            <a:normAutofit/>
          </a:bodyPr>
          <a:lstStyle/>
          <a:p>
            <a:pPr marL="342900" indent="-342900">
              <a:lnSpc>
                <a:spcPct val="95000"/>
              </a:lnSpc>
              <a:buFont typeface="Wingdings" panose="05000000000000000000" pitchFamily="2" charset="2"/>
              <a:buChar char="q"/>
            </a:pPr>
            <a:r>
              <a:rPr lang="en-US" sz="2000" b="1" dirty="0"/>
              <a:t>Retail</a:t>
            </a:r>
          </a:p>
          <a:p>
            <a:pPr marL="342900" indent="-342900">
              <a:lnSpc>
                <a:spcPct val="95000"/>
              </a:lnSpc>
              <a:buFont typeface="Wingdings" panose="05000000000000000000" pitchFamily="2" charset="2"/>
              <a:buChar char="q"/>
            </a:pPr>
            <a:r>
              <a:rPr lang="en-US" sz="2000" b="1" dirty="0"/>
              <a:t>Hospitality</a:t>
            </a:r>
          </a:p>
          <a:p>
            <a:pPr marL="342900" indent="-342900">
              <a:lnSpc>
                <a:spcPct val="95000"/>
              </a:lnSpc>
              <a:buFont typeface="Wingdings" panose="05000000000000000000" pitchFamily="2" charset="2"/>
              <a:buChar char="q"/>
            </a:pPr>
            <a:r>
              <a:rPr lang="en-US" sz="2000" b="1" dirty="0"/>
              <a:t>Manufacturing</a:t>
            </a:r>
          </a:p>
          <a:p>
            <a:pPr marL="342900" indent="-342900">
              <a:lnSpc>
                <a:spcPct val="95000"/>
              </a:lnSpc>
              <a:buFont typeface="Wingdings" panose="05000000000000000000" pitchFamily="2" charset="2"/>
              <a:buChar char="q"/>
            </a:pPr>
            <a:r>
              <a:rPr lang="en-US" sz="2000" b="1" dirty="0"/>
              <a:t>Office</a:t>
            </a:r>
          </a:p>
          <a:p>
            <a:pPr marL="342900" indent="-342900">
              <a:lnSpc>
                <a:spcPct val="95000"/>
              </a:lnSpc>
              <a:buFont typeface="Wingdings" panose="05000000000000000000" pitchFamily="2" charset="2"/>
              <a:buChar char="q"/>
            </a:pPr>
            <a:r>
              <a:rPr lang="en-US" sz="2000" b="1" dirty="0"/>
              <a:t>Events</a:t>
            </a:r>
          </a:p>
          <a:p>
            <a:pPr marL="342900" indent="-342900">
              <a:lnSpc>
                <a:spcPct val="95000"/>
              </a:lnSpc>
              <a:buFont typeface="Wingdings" panose="05000000000000000000" pitchFamily="2" charset="2"/>
              <a:buChar char="q"/>
            </a:pPr>
            <a:r>
              <a:rPr lang="en-US" sz="2000" b="1" dirty="0"/>
              <a:t>Warehousing &amp; logistics</a:t>
            </a:r>
          </a:p>
          <a:p>
            <a:pPr marL="342900" indent="-342900">
              <a:lnSpc>
                <a:spcPct val="95000"/>
              </a:lnSpc>
              <a:buFont typeface="Wingdings" panose="05000000000000000000" pitchFamily="2" charset="2"/>
              <a:buChar char="q"/>
            </a:pPr>
            <a:r>
              <a:rPr lang="en-US" sz="2000" b="1" dirty="0"/>
              <a:t>Creating an awareness campaign</a:t>
            </a:r>
          </a:p>
        </p:txBody>
      </p:sp>
      <p:sp>
        <p:nvSpPr>
          <p:cNvPr id="7" name="Slide Number Placeholder 6">
            <a:extLst>
              <a:ext uri="{FF2B5EF4-FFF2-40B4-BE49-F238E27FC236}">
                <a16:creationId xmlns:a16="http://schemas.microsoft.com/office/drawing/2014/main" id="{103DD4DF-A1F8-4940-9BC4-7184DE711A1F}"/>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solidFill>
                  <a:srgbClr val="FFFFFF"/>
                </a:solidFill>
              </a:rPr>
              <a:pPr>
                <a:spcAft>
                  <a:spcPts val="600"/>
                </a:spcAft>
              </a:pPr>
              <a:t>48</a:t>
            </a:fld>
            <a:endParaRPr lang="en-US">
              <a:solidFill>
                <a:srgbClr val="FFFFFF"/>
              </a:solidFill>
            </a:endParaRPr>
          </a:p>
        </p:txBody>
      </p:sp>
      <p:sp>
        <p:nvSpPr>
          <p:cNvPr id="11" name="TextBox 10">
            <a:extLst>
              <a:ext uri="{FF2B5EF4-FFF2-40B4-BE49-F238E27FC236}">
                <a16:creationId xmlns:a16="http://schemas.microsoft.com/office/drawing/2014/main" id="{1C42FA2F-972E-4F64-8AEE-1E1294C0A521}"/>
              </a:ext>
            </a:extLst>
          </p:cNvPr>
          <p:cNvSpPr txBox="1"/>
          <p:nvPr/>
        </p:nvSpPr>
        <p:spPr>
          <a:xfrm>
            <a:off x="254814" y="196044"/>
            <a:ext cx="6096000" cy="369332"/>
          </a:xfrm>
          <a:prstGeom prst="rect">
            <a:avLst/>
          </a:prstGeom>
          <a:noFill/>
        </p:spPr>
        <p:txBody>
          <a:bodyPr wrap="square">
            <a:spAutoFit/>
          </a:bodyPr>
          <a:lstStyle/>
          <a:p>
            <a:pPr marL="285750" indent="-285750">
              <a:buFont typeface="Wingdings" panose="05000000000000000000" pitchFamily="2" charset="2"/>
              <a:buChar char="Ø"/>
            </a:pPr>
            <a:r>
              <a:rPr lang="en-GB" b="1" dirty="0">
                <a:solidFill>
                  <a:schemeClr val="accent5">
                    <a:lumMod val="75000"/>
                  </a:schemeClr>
                </a:solidFill>
                <a:hlinkClick r:id="rId3">
                  <a:extLst>
                    <a:ext uri="{A12FA001-AC4F-418D-AE19-62706E023703}">
                      <ahyp:hlinkClr xmlns:ahyp="http://schemas.microsoft.com/office/drawing/2018/hyperlinkcolor" val="tx"/>
                    </a:ext>
                  </a:extLst>
                </a:hlinkClick>
              </a:rPr>
              <a:t>Ofgem/energy-advice-businesses</a:t>
            </a:r>
            <a:r>
              <a:rPr lang="en-GB" b="1" dirty="0">
                <a:solidFill>
                  <a:schemeClr val="accent5">
                    <a:lumMod val="75000"/>
                  </a:schemeClr>
                </a:solidFill>
              </a:rPr>
              <a:t> </a:t>
            </a:r>
          </a:p>
        </p:txBody>
      </p:sp>
      <p:sp>
        <p:nvSpPr>
          <p:cNvPr id="13" name="TextBox 12">
            <a:extLst>
              <a:ext uri="{FF2B5EF4-FFF2-40B4-BE49-F238E27FC236}">
                <a16:creationId xmlns:a16="http://schemas.microsoft.com/office/drawing/2014/main" id="{A4FF2C6A-8A55-4066-88DB-955B5B74ABAD}"/>
              </a:ext>
            </a:extLst>
          </p:cNvPr>
          <p:cNvSpPr txBox="1"/>
          <p:nvPr/>
        </p:nvSpPr>
        <p:spPr>
          <a:xfrm>
            <a:off x="5648325" y="6299100"/>
            <a:ext cx="6096000" cy="369332"/>
          </a:xfrm>
          <a:prstGeom prst="rect">
            <a:avLst/>
          </a:prstGeom>
          <a:noFill/>
        </p:spPr>
        <p:txBody>
          <a:bodyPr wrap="square">
            <a:spAutoFit/>
          </a:bodyPr>
          <a:lstStyle/>
          <a:p>
            <a:pPr marL="285750" indent="-285750">
              <a:buFont typeface="Wingdings" panose="05000000000000000000" pitchFamily="2" charset="2"/>
              <a:buChar char="Ø"/>
            </a:pPr>
            <a:r>
              <a:rPr lang="en-GB" b="1" dirty="0" err="1">
                <a:solidFill>
                  <a:schemeClr val="tx1">
                    <a:lumMod val="65000"/>
                    <a:lumOff val="35000"/>
                  </a:schemeClr>
                </a:solidFill>
                <a:hlinkClick r:id="rId4">
                  <a:extLst>
                    <a:ext uri="{A12FA001-AC4F-418D-AE19-62706E023703}">
                      <ahyp:hlinkClr xmlns:ahyp="http://schemas.microsoft.com/office/drawing/2018/hyperlinkcolor" val="tx"/>
                    </a:ext>
                  </a:extLst>
                </a:hlinkClick>
              </a:rPr>
              <a:t>EnergySavingTrust</a:t>
            </a:r>
            <a:r>
              <a:rPr lang="en-GB" b="1" dirty="0">
                <a:solidFill>
                  <a:schemeClr val="tx1">
                    <a:lumMod val="65000"/>
                    <a:lumOff val="35000"/>
                  </a:schemeClr>
                </a:solidFill>
                <a:hlinkClick r:id="rId4">
                  <a:extLst>
                    <a:ext uri="{A12FA001-AC4F-418D-AE19-62706E023703}">
                      <ahyp:hlinkClr xmlns:ahyp="http://schemas.microsoft.com/office/drawing/2018/hyperlinkcolor" val="tx"/>
                    </a:ext>
                  </a:extLst>
                </a:hlinkClick>
              </a:rPr>
              <a:t>/business-advice</a:t>
            </a:r>
            <a:endParaRPr lang="en-GB" b="1" dirty="0">
              <a:solidFill>
                <a:schemeClr val="tx1">
                  <a:lumMod val="65000"/>
                  <a:lumOff val="35000"/>
                </a:schemeClr>
              </a:solidFill>
            </a:endParaRPr>
          </a:p>
        </p:txBody>
      </p:sp>
      <p:sp>
        <p:nvSpPr>
          <p:cNvPr id="15" name="TextBox 14">
            <a:extLst>
              <a:ext uri="{FF2B5EF4-FFF2-40B4-BE49-F238E27FC236}">
                <a16:creationId xmlns:a16="http://schemas.microsoft.com/office/drawing/2014/main" id="{ACE162D5-EC6C-476F-AF3C-DFEA1D1E1DC1}"/>
              </a:ext>
            </a:extLst>
          </p:cNvPr>
          <p:cNvSpPr txBox="1"/>
          <p:nvPr/>
        </p:nvSpPr>
        <p:spPr>
          <a:xfrm>
            <a:off x="447675" y="6393884"/>
            <a:ext cx="6096000" cy="369332"/>
          </a:xfrm>
          <a:prstGeom prst="rect">
            <a:avLst/>
          </a:prstGeom>
          <a:noFill/>
        </p:spPr>
        <p:txBody>
          <a:bodyPr wrap="square">
            <a:spAutoFit/>
          </a:bodyPr>
          <a:lstStyle/>
          <a:p>
            <a:pPr marL="285750" indent="-285750">
              <a:buFont typeface="Wingdings" panose="05000000000000000000" pitchFamily="2" charset="2"/>
              <a:buChar char="Ø"/>
            </a:pPr>
            <a:r>
              <a:rPr lang="en-US" sz="1800" b="1" dirty="0">
                <a:solidFill>
                  <a:schemeClr val="accent5">
                    <a:lumMod val="75000"/>
                  </a:schemeClr>
                </a:solidFill>
                <a:hlinkClick r:id="rId5">
                  <a:extLst>
                    <a:ext uri="{A12FA001-AC4F-418D-AE19-62706E023703}">
                      <ahyp:hlinkClr xmlns:ahyp="http://schemas.microsoft.com/office/drawing/2018/hyperlinkcolor" val="tx"/>
                    </a:ext>
                  </a:extLst>
                </a:hlinkClick>
              </a:rPr>
              <a:t>Energy-Bill-Relief-Scheme</a:t>
            </a:r>
            <a:endParaRPr lang="en-GB" b="1" dirty="0">
              <a:solidFill>
                <a:schemeClr val="accent5">
                  <a:lumMod val="75000"/>
                </a:schemeClr>
              </a:solidFill>
            </a:endParaRPr>
          </a:p>
        </p:txBody>
      </p:sp>
      <p:sp>
        <p:nvSpPr>
          <p:cNvPr id="17" name="TextBox 16">
            <a:extLst>
              <a:ext uri="{FF2B5EF4-FFF2-40B4-BE49-F238E27FC236}">
                <a16:creationId xmlns:a16="http://schemas.microsoft.com/office/drawing/2014/main" id="{B8661BBA-2CF7-4E98-9EEF-6E30227E41DD}"/>
              </a:ext>
            </a:extLst>
          </p:cNvPr>
          <p:cNvSpPr txBox="1"/>
          <p:nvPr/>
        </p:nvSpPr>
        <p:spPr>
          <a:xfrm>
            <a:off x="5286375" y="215094"/>
            <a:ext cx="6457950" cy="369332"/>
          </a:xfrm>
          <a:prstGeom prst="rect">
            <a:avLst/>
          </a:prstGeom>
          <a:noFill/>
        </p:spPr>
        <p:txBody>
          <a:bodyPr wrap="square">
            <a:spAutoFit/>
          </a:bodyPr>
          <a:lstStyle/>
          <a:p>
            <a:pPr marL="285750" indent="-285750">
              <a:buFont typeface="Wingdings" panose="05000000000000000000" pitchFamily="2" charset="2"/>
              <a:buChar char="Ø"/>
            </a:pPr>
            <a:r>
              <a:rPr lang="en-GB" b="1" dirty="0" err="1">
                <a:solidFill>
                  <a:schemeClr val="tx1">
                    <a:lumMod val="65000"/>
                    <a:lumOff val="35000"/>
                  </a:schemeClr>
                </a:solidFill>
                <a:hlinkClick r:id="rId6">
                  <a:extLst>
                    <a:ext uri="{A12FA001-AC4F-418D-AE19-62706E023703}">
                      <ahyp:hlinkClr xmlns:ahyp="http://schemas.microsoft.com/office/drawing/2018/hyperlinkcolor" val="tx"/>
                    </a:ext>
                  </a:extLst>
                </a:hlinkClick>
              </a:rPr>
              <a:t>CitizensAdvice</a:t>
            </a:r>
            <a:r>
              <a:rPr lang="en-GB" b="1" dirty="0">
                <a:solidFill>
                  <a:schemeClr val="tx1">
                    <a:lumMod val="65000"/>
                    <a:lumOff val="35000"/>
                  </a:schemeClr>
                </a:solidFill>
                <a:hlinkClick r:id="rId6">
                  <a:extLst>
                    <a:ext uri="{A12FA001-AC4F-418D-AE19-62706E023703}">
                      <ahyp:hlinkClr xmlns:ahyp="http://schemas.microsoft.com/office/drawing/2018/hyperlinkcolor" val="tx"/>
                    </a:ext>
                  </a:extLst>
                </a:hlinkClick>
              </a:rPr>
              <a:t>/your-small-</a:t>
            </a:r>
            <a:r>
              <a:rPr lang="en-GB" b="1" dirty="0" err="1">
                <a:solidFill>
                  <a:schemeClr val="tx1">
                    <a:lumMod val="65000"/>
                    <a:lumOff val="35000"/>
                  </a:schemeClr>
                </a:solidFill>
                <a:hlinkClick r:id="rId6">
                  <a:extLst>
                    <a:ext uri="{A12FA001-AC4F-418D-AE19-62706E023703}">
                      <ahyp:hlinkClr xmlns:ahyp="http://schemas.microsoft.com/office/drawing/2018/hyperlinkcolor" val="tx"/>
                    </a:ext>
                  </a:extLst>
                </a:hlinkClick>
              </a:rPr>
              <a:t>businesss</a:t>
            </a:r>
            <a:r>
              <a:rPr lang="en-GB" b="1" dirty="0">
                <a:solidFill>
                  <a:schemeClr val="tx1">
                    <a:lumMod val="65000"/>
                    <a:lumOff val="35000"/>
                  </a:schemeClr>
                </a:solidFill>
                <a:hlinkClick r:id="rId6">
                  <a:extLst>
                    <a:ext uri="{A12FA001-AC4F-418D-AE19-62706E023703}">
                      <ahyp:hlinkClr xmlns:ahyp="http://schemas.microsoft.com/office/drawing/2018/hyperlinkcolor" val="tx"/>
                    </a:ext>
                  </a:extLst>
                </a:hlinkClick>
              </a:rPr>
              <a:t>-energy-supply</a:t>
            </a:r>
            <a:r>
              <a:rPr lang="en-GB" b="1" dirty="0">
                <a:solidFill>
                  <a:schemeClr val="tx1">
                    <a:lumMod val="65000"/>
                    <a:lumOff val="35000"/>
                  </a:schemeClr>
                </a:solidFill>
              </a:rPr>
              <a:t> </a:t>
            </a:r>
          </a:p>
        </p:txBody>
      </p:sp>
    </p:spTree>
    <p:extLst>
      <p:ext uri="{BB962C8B-B14F-4D97-AF65-F5344CB8AC3E}">
        <p14:creationId xmlns:p14="http://schemas.microsoft.com/office/powerpoint/2010/main" val="2018134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5411874" y="1184528"/>
            <a:ext cx="5250030" cy="1345115"/>
          </a:xfrm>
        </p:spPr>
        <p:txBody>
          <a:bodyPr/>
          <a:lstStyle/>
          <a:p>
            <a:r>
              <a:rPr lang="en-US"/>
              <a:t>Summary:</a:t>
            </a:r>
            <a:endParaRPr lang="en-US" dirty="0"/>
          </a:p>
        </p:txBody>
      </p:sp>
      <p:sp>
        <p:nvSpPr>
          <p:cNvPr id="3" name="Content Placeholder 2">
            <a:extLst>
              <a:ext uri="{FF2B5EF4-FFF2-40B4-BE49-F238E27FC236}">
                <a16:creationId xmlns:a16="http://schemas.microsoft.com/office/drawing/2014/main" id="{E0C06BF1-24A8-4CC3-B36E-FCFA069BEC3F}"/>
              </a:ext>
            </a:extLst>
          </p:cNvPr>
          <p:cNvSpPr>
            <a:spLocks noGrp="1"/>
          </p:cNvSpPr>
          <p:nvPr>
            <p:ph idx="1"/>
          </p:nvPr>
        </p:nvSpPr>
        <p:spPr>
          <a:xfrm>
            <a:off x="5411874" y="2093976"/>
            <a:ext cx="5250030" cy="3128826"/>
          </a:xfrm>
        </p:spPr>
        <p:txBody>
          <a:bodyPr>
            <a:noAutofit/>
          </a:bodyPr>
          <a:lstStyle/>
          <a:p>
            <a:pPr marL="457200" indent="-457200">
              <a:buFont typeface="+mj-lt"/>
              <a:buAutoNum type="alphaLcParenR"/>
            </a:pPr>
            <a:r>
              <a:rPr lang="en-US" b="1" dirty="0"/>
              <a:t>Turn off!</a:t>
            </a:r>
          </a:p>
          <a:p>
            <a:pPr marL="457200" indent="-457200">
              <a:buFont typeface="+mj-lt"/>
              <a:buAutoNum type="alphaLcParenR"/>
            </a:pPr>
            <a:endParaRPr lang="en-US" b="1" dirty="0"/>
          </a:p>
          <a:p>
            <a:pPr marL="457200" indent="-457200">
              <a:buFont typeface="+mj-lt"/>
              <a:buAutoNum type="alphaLcParenR"/>
            </a:pPr>
            <a:r>
              <a:rPr lang="en-US" b="1" dirty="0"/>
              <a:t>Ask for a smart meter</a:t>
            </a:r>
          </a:p>
          <a:p>
            <a:pPr marL="457200" indent="-457200">
              <a:buFont typeface="+mj-lt"/>
              <a:buAutoNum type="alphaLcParenR"/>
            </a:pPr>
            <a:endParaRPr lang="en-US" b="1" dirty="0"/>
          </a:p>
          <a:p>
            <a:pPr marL="457200" indent="-457200">
              <a:buFont typeface="+mj-lt"/>
              <a:buAutoNum type="alphaLcParenR"/>
            </a:pPr>
            <a:r>
              <a:rPr lang="en-US" b="1" dirty="0"/>
              <a:t>Get staff involved</a:t>
            </a:r>
          </a:p>
          <a:p>
            <a:pPr marL="457200" indent="-457200">
              <a:buFont typeface="+mj-lt"/>
              <a:buAutoNum type="alphaLcParenR"/>
            </a:pPr>
            <a:endParaRPr lang="en-US" b="1" dirty="0"/>
          </a:p>
          <a:p>
            <a:pPr marL="457200" indent="-457200">
              <a:buFont typeface="+mj-lt"/>
              <a:buAutoNum type="alphaLcParenR"/>
            </a:pPr>
            <a:r>
              <a:rPr lang="en-US" b="1" dirty="0"/>
              <a:t>Check your bills</a:t>
            </a:r>
          </a:p>
          <a:p>
            <a:pPr marL="457200" indent="-457200">
              <a:buFont typeface="+mj-lt"/>
              <a:buAutoNum type="alphaLcParenR"/>
            </a:pPr>
            <a:endParaRPr lang="en-US" b="1" dirty="0"/>
          </a:p>
          <a:p>
            <a:pPr marL="457200" indent="-457200">
              <a:buFont typeface="+mj-lt"/>
              <a:buAutoNum type="alphaLcParenR"/>
            </a:pPr>
            <a:r>
              <a:rPr lang="en-US" b="1" dirty="0"/>
              <a:t>Book (or conduct) an audit</a:t>
            </a:r>
          </a:p>
          <a:p>
            <a:pPr marL="457200" indent="-457200">
              <a:buFont typeface="+mj-lt"/>
              <a:buAutoNum type="alphaLcParenR"/>
            </a:pPr>
            <a:endParaRPr lang="en-US" b="1" dirty="0"/>
          </a:p>
          <a:p>
            <a:pPr algn="ctr"/>
            <a:r>
              <a:rPr lang="en-US" b="1" dirty="0">
                <a:solidFill>
                  <a:schemeClr val="accent5">
                    <a:lumMod val="75000"/>
                  </a:schemeClr>
                </a:solidFill>
              </a:rPr>
              <a:t>Ask for help &amp; focus your investment!</a:t>
            </a:r>
          </a:p>
          <a:p>
            <a:endParaRPr lang="en-US" b="1" dirty="0"/>
          </a:p>
          <a:p>
            <a:endParaRPr lang="en-US" dirty="0"/>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99648" y="6400800"/>
            <a:ext cx="530352" cy="365125"/>
          </a:xfrm>
        </p:spPr>
        <p:txBody>
          <a:bodyPr/>
          <a:lstStyle/>
          <a:p>
            <a:fld id="{CB1E4CB7-CB13-4810-BF18-BE31AFC64F93}" type="slidenum">
              <a:rPr lang="en-US" smtClean="0"/>
              <a:pPr/>
              <a:t>49</a:t>
            </a:fld>
            <a:endParaRPr lang="en-US"/>
          </a:p>
        </p:txBody>
      </p:sp>
      <p:pic>
        <p:nvPicPr>
          <p:cNvPr id="7176" name="Picture 8" descr="Stephen P Wales Emlite EMGSM1 - 100A Single Phase Smart Meter (MeterOnline) | SPWEMG">
            <a:extLst>
              <a:ext uri="{FF2B5EF4-FFF2-40B4-BE49-F238E27FC236}">
                <a16:creationId xmlns:a16="http://schemas.microsoft.com/office/drawing/2014/main" id="{8A6063DB-A1C9-410D-BF15-FC5FF15D259D}"/>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3526" r="135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10 Great Reasons To Perform a Home Energy Audit | Conserve Energy Future">
            <a:extLst>
              <a:ext uri="{FF2B5EF4-FFF2-40B4-BE49-F238E27FC236}">
                <a16:creationId xmlns:a16="http://schemas.microsoft.com/office/drawing/2014/main" id="{2583DCF9-E11E-45F4-825F-8B40DAD3D4CC}"/>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25593" r="255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What Do Employees Want?">
            <a:extLst>
              <a:ext uri="{FF2B5EF4-FFF2-40B4-BE49-F238E27FC236}">
                <a16:creationId xmlns:a16="http://schemas.microsoft.com/office/drawing/2014/main" id="{9C1DDEC4-0604-4A9A-A10F-3082F5F564C2}"/>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l="29197" r="291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n Off switch icon 568341 Vector Art at Vecteezy">
            <a:extLst>
              <a:ext uri="{FF2B5EF4-FFF2-40B4-BE49-F238E27FC236}">
                <a16:creationId xmlns:a16="http://schemas.microsoft.com/office/drawing/2014/main" id="{2B3D4736-DCDB-4835-8175-E036A62D249C}"/>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13526" r="135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27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558475" y="1828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Introduction</a:t>
            </a:r>
            <a:endParaRPr sz="6600" dirty="0"/>
          </a:p>
        </p:txBody>
      </p:sp>
      <p:sp>
        <p:nvSpPr>
          <p:cNvPr id="101" name="Google Shape;101;p15"/>
          <p:cNvSpPr txBox="1">
            <a:spLocks noGrp="1"/>
          </p:cNvSpPr>
          <p:nvPr>
            <p:ph type="body" idx="1"/>
          </p:nvPr>
        </p:nvSpPr>
        <p:spPr>
          <a:xfrm>
            <a:off x="415600" y="14127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a:t>The 5 buckets of your emissions</a:t>
            </a:r>
            <a:endParaRPr sz="2400"/>
          </a:p>
          <a:p>
            <a:pPr marL="609585" lvl="0" indent="-457189" algn="l" rtl="0">
              <a:spcBef>
                <a:spcPts val="0"/>
              </a:spcBef>
              <a:spcAft>
                <a:spcPts val="0"/>
              </a:spcAft>
              <a:buSzPts val="1800"/>
              <a:buChar char="●"/>
            </a:pPr>
            <a:r>
              <a:rPr lang="en" sz="2400"/>
              <a:t>What emissions look like and what are the common sources</a:t>
            </a:r>
            <a:endParaRPr sz="2400"/>
          </a:p>
          <a:p>
            <a:pPr marL="609585" lvl="0" indent="-457189" algn="l" rtl="0">
              <a:spcBef>
                <a:spcPts val="0"/>
              </a:spcBef>
              <a:spcAft>
                <a:spcPts val="0"/>
              </a:spcAft>
              <a:buSzPts val="1800"/>
              <a:buChar char="●"/>
            </a:pPr>
            <a:r>
              <a:rPr lang="en" sz="2400"/>
              <a:t>Overview of measurement</a:t>
            </a:r>
            <a:endParaRPr sz="2400"/>
          </a:p>
          <a:p>
            <a:pPr marL="609585" lvl="0" indent="-457189" algn="l" rtl="0">
              <a:spcBef>
                <a:spcPts val="0"/>
              </a:spcBef>
              <a:spcAft>
                <a:spcPts val="0"/>
              </a:spcAft>
              <a:buSzPts val="1800"/>
              <a:buChar char="●"/>
            </a:pPr>
            <a:r>
              <a:rPr lang="en" sz="2400"/>
              <a:t>Your first steps towards net zero</a:t>
            </a:r>
            <a:endParaRPr sz="2400"/>
          </a:p>
          <a:p>
            <a:pPr marL="609585" lvl="0" indent="-457189" algn="l" rtl="0">
              <a:spcBef>
                <a:spcPts val="0"/>
              </a:spcBef>
              <a:spcAft>
                <a:spcPts val="0"/>
              </a:spcAft>
              <a:buSzPts val="1800"/>
              <a:buChar char="●"/>
            </a:pPr>
            <a:r>
              <a:rPr lang="en" sz="2400"/>
              <a:t>Small99 overview</a:t>
            </a:r>
            <a:endParaRPr sz="2400"/>
          </a:p>
          <a:p>
            <a:pPr marL="0" lvl="0" indent="0" algn="l" rtl="0">
              <a:spcBef>
                <a:spcPts val="1600"/>
              </a:spcBef>
              <a:spcAft>
                <a:spcPts val="1600"/>
              </a:spcAft>
              <a:buNone/>
            </a:pPr>
            <a:endParaRPr sz="2400"/>
          </a:p>
        </p:txBody>
      </p:sp>
    </p:spTree>
    <p:extLst>
      <p:ext uri="{BB962C8B-B14F-4D97-AF65-F5344CB8AC3E}">
        <p14:creationId xmlns:p14="http://schemas.microsoft.com/office/powerpoint/2010/main" val="2726005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815577" y="2907228"/>
            <a:ext cx="9821453" cy="2113399"/>
          </a:xfrm>
          <a:prstGeom prst="rect">
            <a:avLst/>
          </a:prstGeom>
        </p:spPr>
        <p:txBody>
          <a:bodyPr wrap="square">
            <a:spAutoFit/>
          </a:bodyPr>
          <a:lstStyle/>
          <a:p>
            <a:pPr lvl="0" algn="ctr">
              <a:spcBef>
                <a:spcPts val="200"/>
              </a:spcBef>
              <a:spcAft>
                <a:spcPts val="200"/>
              </a:spcAft>
              <a:buClr>
                <a:srgbClr val="A1E335"/>
              </a:buClr>
              <a:buSzPct val="90000"/>
              <a:defRPr/>
            </a:pPr>
            <a:r>
              <a:rPr lang="en-GB" sz="8800" b="1" dirty="0">
                <a:solidFill>
                  <a:prstClr val="black"/>
                </a:solidFill>
                <a:latin typeface="Conduit"/>
              </a:rPr>
              <a:t>Q&amp;A </a:t>
            </a:r>
          </a:p>
          <a:p>
            <a:pPr lvl="0">
              <a:spcBef>
                <a:spcPts val="200"/>
              </a:spcBef>
              <a:spcAft>
                <a:spcPts val="200"/>
              </a:spcAft>
              <a:buClr>
                <a:srgbClr val="A1E335"/>
              </a:buClr>
              <a:buSzPct val="90000"/>
              <a:defRPr/>
            </a:pPr>
            <a:endParaRPr kumimoji="0" lang="en-GB" sz="4000" b="1" i="0" u="none" strike="noStrike" kern="1200" cap="none" spc="0" normalizeH="0" baseline="0" noProof="0" dirty="0">
              <a:ln>
                <a:noFill/>
              </a:ln>
              <a:solidFill>
                <a:prstClr val="black"/>
              </a:solidFill>
              <a:effectLst/>
              <a:uLnTx/>
              <a:uFillTx/>
              <a:latin typeface="Conduit"/>
              <a:ea typeface="ＭＳ Ｐゴシック"/>
              <a:cs typeface="Arial"/>
            </a:endParaRP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36351952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836612" y="2183326"/>
            <a:ext cx="9821453" cy="3765133"/>
          </a:xfrm>
          <a:prstGeom prst="rect">
            <a:avLst/>
          </a:prstGeom>
        </p:spPr>
        <p:txBody>
          <a:bodyPr wrap="square">
            <a:spAutoFit/>
          </a:bodyPr>
          <a:lstStyle/>
          <a:p>
            <a:pPr lvl="0">
              <a:spcBef>
                <a:spcPts val="200"/>
              </a:spcBef>
              <a:spcAft>
                <a:spcPts val="200"/>
              </a:spcAft>
              <a:buClr>
                <a:srgbClr val="A1E335"/>
              </a:buClr>
              <a:buSzPct val="90000"/>
              <a:defRPr/>
            </a:pPr>
            <a:r>
              <a:rPr lang="en-GB" sz="6600" b="0" i="0" dirty="0">
                <a:effectLst/>
              </a:rPr>
              <a:t>How to motivate and engage your staff</a:t>
            </a:r>
            <a:endParaRPr lang="en-GB" sz="6600" dirty="0"/>
          </a:p>
          <a:p>
            <a:pPr lvl="0">
              <a:spcBef>
                <a:spcPts val="200"/>
              </a:spcBef>
              <a:spcAft>
                <a:spcPts val="200"/>
              </a:spcAft>
              <a:buClr>
                <a:srgbClr val="A1E335"/>
              </a:buClr>
              <a:buSzPct val="90000"/>
              <a:defRPr/>
            </a:pPr>
            <a:r>
              <a:rPr lang="en-GB" sz="4400" b="0" i="0" dirty="0">
                <a:effectLst/>
              </a:rPr>
              <a:t>Dr Sarah Otner</a:t>
            </a:r>
          </a:p>
          <a:p>
            <a:pPr lvl="0">
              <a:spcBef>
                <a:spcPts val="200"/>
              </a:spcBef>
              <a:spcAft>
                <a:spcPts val="200"/>
              </a:spcAft>
              <a:buClr>
                <a:srgbClr val="A1E335"/>
              </a:buClr>
              <a:buSzPct val="90000"/>
              <a:defRPr/>
            </a:pPr>
            <a:r>
              <a:rPr lang="en-GB" sz="2800" b="0" i="0" dirty="0">
                <a:effectLst/>
              </a:rPr>
              <a:t>Senior Lecturer in Organisational Behaviour at Kingston Business School </a:t>
            </a:r>
            <a:endParaRPr lang="en-GB" sz="2800" dirty="0">
              <a:solidFill>
                <a:prstClr val="black"/>
              </a:solidFill>
              <a:latin typeface="Conduit"/>
            </a:endParaRP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30458849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544249" y="1937301"/>
            <a:ext cx="9821453" cy="3816429"/>
          </a:xfrm>
          <a:prstGeom prst="rect">
            <a:avLst/>
          </a:prstGeom>
        </p:spPr>
        <p:txBody>
          <a:bodyPr wrap="square">
            <a:spAutoFit/>
          </a:bodyPr>
          <a:lstStyle/>
          <a:p>
            <a:pPr lvl="0">
              <a:spcBef>
                <a:spcPts val="200"/>
              </a:spcBef>
              <a:spcAft>
                <a:spcPts val="200"/>
              </a:spcAft>
              <a:buClr>
                <a:srgbClr val="A1E335"/>
              </a:buClr>
              <a:buSzPct val="90000"/>
              <a:defRPr/>
            </a:pPr>
            <a:r>
              <a:rPr lang="en-GB" sz="6600" dirty="0">
                <a:solidFill>
                  <a:prstClr val="black"/>
                </a:solidFill>
              </a:rPr>
              <a:t>Green funding opportunities</a:t>
            </a:r>
          </a:p>
          <a:p>
            <a:pPr lvl="0">
              <a:spcBef>
                <a:spcPts val="200"/>
              </a:spcBef>
              <a:spcAft>
                <a:spcPts val="200"/>
              </a:spcAft>
              <a:buClr>
                <a:srgbClr val="A1E335"/>
              </a:buClr>
              <a:buSzPct val="90000"/>
              <a:defRPr/>
            </a:pPr>
            <a:r>
              <a:rPr lang="en-GB" sz="4400" dirty="0">
                <a:solidFill>
                  <a:prstClr val="black"/>
                </a:solidFill>
                <a:latin typeface="Conduit"/>
              </a:rPr>
              <a:t>Sara Ballinger</a:t>
            </a:r>
          </a:p>
          <a:p>
            <a:pPr lvl="0">
              <a:spcBef>
                <a:spcPts val="200"/>
              </a:spcBef>
              <a:spcAft>
                <a:spcPts val="200"/>
              </a:spcAft>
              <a:buClr>
                <a:srgbClr val="A1E335"/>
              </a:buClr>
              <a:buSzPct val="90000"/>
              <a:defRPr/>
            </a:pPr>
            <a:r>
              <a:rPr lang="en-GB" sz="2800" dirty="0">
                <a:solidFill>
                  <a:prstClr val="black"/>
                </a:solidFill>
              </a:rPr>
              <a:t>Business Advisor</a:t>
            </a:r>
          </a:p>
          <a:p>
            <a:pPr lvl="0">
              <a:spcBef>
                <a:spcPts val="200"/>
              </a:spcBef>
              <a:spcAft>
                <a:spcPts val="200"/>
              </a:spcAft>
              <a:buClr>
                <a:srgbClr val="A1E335"/>
              </a:buClr>
              <a:buSzPct val="90000"/>
              <a:defRPr/>
            </a:pPr>
            <a:r>
              <a:rPr lang="en-GB" sz="2800" dirty="0">
                <a:solidFill>
                  <a:prstClr val="black"/>
                </a:solidFill>
              </a:rPr>
              <a:t>Green Business </a:t>
            </a:r>
            <a:r>
              <a:rPr lang="en-GB" sz="2800" dirty="0" err="1">
                <a:solidFill>
                  <a:prstClr val="black"/>
                </a:solidFill>
              </a:rPr>
              <a:t>Programme,Coventry</a:t>
            </a:r>
            <a:r>
              <a:rPr lang="en-GB" sz="2800" dirty="0">
                <a:solidFill>
                  <a:prstClr val="black"/>
                </a:solidFill>
              </a:rPr>
              <a:t> City Council</a:t>
            </a: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5702034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object 22"/>
          <p:cNvGrpSpPr/>
          <p:nvPr/>
        </p:nvGrpSpPr>
        <p:grpSpPr>
          <a:xfrm>
            <a:off x="4391845" y="5760316"/>
            <a:ext cx="7799868" cy="1097434"/>
            <a:chOff x="7241773" y="9499187"/>
            <a:chExt cx="12862560" cy="1809750"/>
          </a:xfrm>
        </p:grpSpPr>
        <p:sp>
          <p:nvSpPr>
            <p:cNvPr id="23" name="object 23"/>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4" name="object 24"/>
            <p:cNvPicPr/>
            <p:nvPr/>
          </p:nvPicPr>
          <p:blipFill>
            <a:blip r:embed="rId2" cstate="print"/>
            <a:stretch>
              <a:fillRect/>
            </a:stretch>
          </p:blipFill>
          <p:spPr>
            <a:xfrm>
              <a:off x="12085492" y="9997028"/>
              <a:ext cx="3143363" cy="859185"/>
            </a:xfrm>
            <a:prstGeom prst="rect">
              <a:avLst/>
            </a:prstGeom>
          </p:spPr>
        </p:pic>
        <p:pic>
          <p:nvPicPr>
            <p:cNvPr id="25" name="object 25"/>
            <p:cNvPicPr/>
            <p:nvPr/>
          </p:nvPicPr>
          <p:blipFill>
            <a:blip r:embed="rId3" cstate="print"/>
            <a:stretch>
              <a:fillRect/>
            </a:stretch>
          </p:blipFill>
          <p:spPr>
            <a:xfrm>
              <a:off x="16678714" y="9930872"/>
              <a:ext cx="2357493" cy="883171"/>
            </a:xfrm>
            <a:prstGeom prst="rect">
              <a:avLst/>
            </a:prstGeom>
          </p:spPr>
        </p:pic>
        <p:pic>
          <p:nvPicPr>
            <p:cNvPr id="26" name="object 26"/>
            <p:cNvPicPr/>
            <p:nvPr/>
          </p:nvPicPr>
          <p:blipFill>
            <a:blip r:embed="rId4" cstate="print"/>
            <a:stretch>
              <a:fillRect/>
            </a:stretch>
          </p:blipFill>
          <p:spPr>
            <a:xfrm>
              <a:off x="8768868" y="9987621"/>
              <a:ext cx="1528033" cy="928575"/>
            </a:xfrm>
            <a:prstGeom prst="rect">
              <a:avLst/>
            </a:prstGeom>
          </p:spPr>
        </p:pic>
      </p:grpSp>
      <p:pic>
        <p:nvPicPr>
          <p:cNvPr id="45" name="object 45"/>
          <p:cNvPicPr/>
          <p:nvPr/>
        </p:nvPicPr>
        <p:blipFill>
          <a:blip r:embed="rId5" cstate="print"/>
          <a:stretch>
            <a:fillRect/>
          </a:stretch>
        </p:blipFill>
        <p:spPr>
          <a:xfrm>
            <a:off x="168053" y="3751884"/>
            <a:ext cx="3451633" cy="2867707"/>
          </a:xfrm>
          <a:prstGeom prst="rect">
            <a:avLst/>
          </a:prstGeom>
        </p:spPr>
      </p:pic>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Picture 56" descr="Text&#10;&#10;Description automatically generated">
            <a:extLst>
              <a:ext uri="{FF2B5EF4-FFF2-40B4-BE49-F238E27FC236}">
                <a16:creationId xmlns:a16="http://schemas.microsoft.com/office/drawing/2014/main" id="{01016C24-81FF-4282-994E-50C6DCE83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55" name="object 29">
            <a:extLst>
              <a:ext uri="{FF2B5EF4-FFF2-40B4-BE49-F238E27FC236}">
                <a16:creationId xmlns:a16="http://schemas.microsoft.com/office/drawing/2014/main" id="{46F7B927-8331-4F15-BEB1-8EBAEA42A72B}"/>
              </a:ext>
            </a:extLst>
          </p:cNvPr>
          <p:cNvSpPr txBox="1">
            <a:spLocks/>
          </p:cNvSpPr>
          <p:nvPr/>
        </p:nvSpPr>
        <p:spPr>
          <a:xfrm>
            <a:off x="509418" y="413026"/>
            <a:ext cx="8284542" cy="753543"/>
          </a:xfrm>
          <a:prstGeom prst="rect">
            <a:avLst/>
          </a:prstGeom>
        </p:spPr>
        <p:txBody>
          <a:bodyPr vert="horz" wrap="square" lIns="0" tIns="6931" rIns="0" bIns="0" rtlCol="0" anchor="t">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spcBef>
                <a:spcPts val="55"/>
              </a:spcBef>
            </a:pPr>
            <a:r>
              <a:rPr lang="en-GB" sz="4851" b="1" kern="0" spc="-182" dirty="0">
                <a:solidFill>
                  <a:schemeClr val="bg1"/>
                </a:solidFill>
              </a:rPr>
              <a:t>Green Business Programme </a:t>
            </a:r>
          </a:p>
        </p:txBody>
      </p:sp>
      <p:sp>
        <p:nvSpPr>
          <p:cNvPr id="4" name="TextBox 3">
            <a:extLst>
              <a:ext uri="{FF2B5EF4-FFF2-40B4-BE49-F238E27FC236}">
                <a16:creationId xmlns:a16="http://schemas.microsoft.com/office/drawing/2014/main" id="{BFBCD37B-1842-4F7E-8628-4BE4C9762EEA}"/>
              </a:ext>
            </a:extLst>
          </p:cNvPr>
          <p:cNvSpPr txBox="1"/>
          <p:nvPr/>
        </p:nvSpPr>
        <p:spPr>
          <a:xfrm>
            <a:off x="966940" y="2208828"/>
            <a:ext cx="9934666" cy="1717051"/>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GB" altLang="en-US" sz="4851" b="1" dirty="0">
                <a:solidFill>
                  <a:schemeClr val="bg1"/>
                </a:solidFill>
                <a:latin typeface="Conduit"/>
              </a:rPr>
              <a:t>Sara Ballinger</a:t>
            </a:r>
          </a:p>
          <a:p>
            <a:pPr marL="0" marR="0" lvl="0" indent="0" algn="ctr" defTabSz="554492" rtl="0" eaLnBrk="1" fontAlgn="auto" latinLnBrk="0" hangingPunct="1">
              <a:lnSpc>
                <a:spcPct val="100000"/>
              </a:lnSpc>
              <a:spcBef>
                <a:spcPts val="0"/>
              </a:spcBef>
              <a:spcAft>
                <a:spcPts val="0"/>
              </a:spcAft>
              <a:buClrTx/>
              <a:buSzTx/>
              <a:buFontTx/>
              <a:buNone/>
              <a:tabLst/>
              <a:defRPr/>
            </a:pPr>
            <a:r>
              <a:rPr lang="en-GB" altLang="en-US" sz="4851" b="1" dirty="0">
                <a:solidFill>
                  <a:schemeClr val="bg1"/>
                </a:solidFill>
                <a:latin typeface="Conduit"/>
              </a:rPr>
              <a:t>Business Energy Advisor</a:t>
            </a:r>
          </a:p>
          <a:p>
            <a:endParaRPr lang="en-GB" sz="662" dirty="0"/>
          </a:p>
        </p:txBody>
      </p:sp>
    </p:spTree>
    <p:extLst>
      <p:ext uri="{BB962C8B-B14F-4D97-AF65-F5344CB8AC3E}">
        <p14:creationId xmlns:p14="http://schemas.microsoft.com/office/powerpoint/2010/main" val="1799381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object 22"/>
          <p:cNvGrpSpPr/>
          <p:nvPr/>
        </p:nvGrpSpPr>
        <p:grpSpPr>
          <a:xfrm>
            <a:off x="4391845" y="5760316"/>
            <a:ext cx="7799868" cy="1097434"/>
            <a:chOff x="7241773" y="9499187"/>
            <a:chExt cx="12862560" cy="1809750"/>
          </a:xfrm>
        </p:grpSpPr>
        <p:sp>
          <p:nvSpPr>
            <p:cNvPr id="23" name="object 23"/>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4" name="object 24"/>
            <p:cNvPicPr/>
            <p:nvPr/>
          </p:nvPicPr>
          <p:blipFill>
            <a:blip r:embed="rId2" cstate="print"/>
            <a:stretch>
              <a:fillRect/>
            </a:stretch>
          </p:blipFill>
          <p:spPr>
            <a:xfrm>
              <a:off x="12085492" y="9997028"/>
              <a:ext cx="3143363" cy="859185"/>
            </a:xfrm>
            <a:prstGeom prst="rect">
              <a:avLst/>
            </a:prstGeom>
          </p:spPr>
        </p:pic>
        <p:pic>
          <p:nvPicPr>
            <p:cNvPr id="25" name="object 25"/>
            <p:cNvPicPr/>
            <p:nvPr/>
          </p:nvPicPr>
          <p:blipFill>
            <a:blip r:embed="rId3" cstate="print"/>
            <a:stretch>
              <a:fillRect/>
            </a:stretch>
          </p:blipFill>
          <p:spPr>
            <a:xfrm>
              <a:off x="16678714" y="9930872"/>
              <a:ext cx="2357493" cy="883171"/>
            </a:xfrm>
            <a:prstGeom prst="rect">
              <a:avLst/>
            </a:prstGeom>
          </p:spPr>
        </p:pic>
        <p:pic>
          <p:nvPicPr>
            <p:cNvPr id="26" name="object 26"/>
            <p:cNvPicPr/>
            <p:nvPr/>
          </p:nvPicPr>
          <p:blipFill>
            <a:blip r:embed="rId4" cstate="print"/>
            <a:stretch>
              <a:fillRect/>
            </a:stretch>
          </p:blipFill>
          <p:spPr>
            <a:xfrm>
              <a:off x="8768868" y="9987621"/>
              <a:ext cx="1528033" cy="928575"/>
            </a:xfrm>
            <a:prstGeom prst="rect">
              <a:avLst/>
            </a:prstGeom>
          </p:spPr>
        </p:pic>
      </p:grpSp>
      <p:pic>
        <p:nvPicPr>
          <p:cNvPr id="45" name="object 45"/>
          <p:cNvPicPr/>
          <p:nvPr/>
        </p:nvPicPr>
        <p:blipFill>
          <a:blip r:embed="rId5" cstate="print"/>
          <a:stretch>
            <a:fillRect/>
          </a:stretch>
        </p:blipFill>
        <p:spPr>
          <a:xfrm>
            <a:off x="168053" y="3751884"/>
            <a:ext cx="3451633" cy="2867707"/>
          </a:xfrm>
          <a:prstGeom prst="rect">
            <a:avLst/>
          </a:prstGeom>
        </p:spPr>
      </p:pic>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Picture 56" descr="Text&#10;&#10;Description automatically generated">
            <a:extLst>
              <a:ext uri="{FF2B5EF4-FFF2-40B4-BE49-F238E27FC236}">
                <a16:creationId xmlns:a16="http://schemas.microsoft.com/office/drawing/2014/main" id="{01016C24-81FF-4282-994E-50C6DCE83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55" name="object 29">
            <a:extLst>
              <a:ext uri="{FF2B5EF4-FFF2-40B4-BE49-F238E27FC236}">
                <a16:creationId xmlns:a16="http://schemas.microsoft.com/office/drawing/2014/main" id="{46F7B927-8331-4F15-BEB1-8EBAEA42A72B}"/>
              </a:ext>
            </a:extLst>
          </p:cNvPr>
          <p:cNvSpPr txBox="1">
            <a:spLocks/>
          </p:cNvSpPr>
          <p:nvPr/>
        </p:nvSpPr>
        <p:spPr>
          <a:xfrm>
            <a:off x="168053" y="413363"/>
            <a:ext cx="8284542" cy="902851"/>
          </a:xfrm>
          <a:prstGeom prst="rect">
            <a:avLst/>
          </a:prstGeom>
        </p:spPr>
        <p:txBody>
          <a:bodyPr vert="horz" wrap="square" lIns="0" tIns="6931" rIns="0" bIns="0" rtlCol="0" anchor="t">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gn="ctr">
              <a:spcBef>
                <a:spcPts val="55"/>
              </a:spcBef>
            </a:pPr>
            <a:r>
              <a:rPr lang="en-GB" sz="5821" b="1" kern="0" spc="-182" dirty="0">
                <a:solidFill>
                  <a:schemeClr val="bg1"/>
                </a:solidFill>
              </a:rPr>
              <a:t>Agenda</a:t>
            </a:r>
          </a:p>
        </p:txBody>
      </p:sp>
      <p:sp>
        <p:nvSpPr>
          <p:cNvPr id="4" name="TextBox 3">
            <a:extLst>
              <a:ext uri="{FF2B5EF4-FFF2-40B4-BE49-F238E27FC236}">
                <a16:creationId xmlns:a16="http://schemas.microsoft.com/office/drawing/2014/main" id="{BFBCD37B-1842-4F7E-8628-4BE4C9762EEA}"/>
              </a:ext>
            </a:extLst>
          </p:cNvPr>
          <p:cNvSpPr txBox="1"/>
          <p:nvPr/>
        </p:nvSpPr>
        <p:spPr>
          <a:xfrm>
            <a:off x="3927946" y="2126924"/>
            <a:ext cx="7799868" cy="2463595"/>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831738" marR="0" lvl="0" indent="-831738" defTabSz="554492" rtl="0" eaLnBrk="1" fontAlgn="auto" latinLnBrk="0" hangingPunct="1">
              <a:lnSpc>
                <a:spcPct val="100000"/>
              </a:lnSpc>
              <a:spcBef>
                <a:spcPts val="0"/>
              </a:spcBef>
              <a:spcAft>
                <a:spcPts val="0"/>
              </a:spcAft>
              <a:buClrTx/>
              <a:buSzTx/>
              <a:buFont typeface="+mj-lt"/>
              <a:buAutoNum type="arabicPeriod"/>
              <a:tabLst/>
              <a:defRPr/>
            </a:pPr>
            <a:r>
              <a:rPr lang="en-GB" altLang="en-US" sz="4851" b="1" dirty="0">
                <a:solidFill>
                  <a:schemeClr val="bg1"/>
                </a:solidFill>
                <a:latin typeface="Conduit"/>
              </a:rPr>
              <a:t>GBP s</a:t>
            </a:r>
            <a:r>
              <a:rPr kumimoji="0" lang="en-GB" altLang="en-US" sz="4851" b="1" i="0" u="none" strike="noStrike" kern="1200" cap="none" spc="0" normalizeH="0" baseline="0" noProof="0" dirty="0" err="1">
                <a:ln>
                  <a:noFill/>
                </a:ln>
                <a:solidFill>
                  <a:schemeClr val="bg1"/>
                </a:solidFill>
                <a:effectLst/>
                <a:uLnTx/>
                <a:uFillTx/>
                <a:latin typeface="Conduit"/>
                <a:ea typeface="+mn-ea"/>
                <a:cs typeface="+mn-cs"/>
              </a:rPr>
              <a:t>upport</a:t>
            </a:r>
            <a:endParaRPr kumimoji="0" lang="en-GB" altLang="en-US" sz="4851" b="1" i="0" u="none" strike="noStrike" kern="1200" cap="none" spc="0" normalizeH="0" baseline="0" noProof="0" dirty="0">
              <a:ln>
                <a:noFill/>
              </a:ln>
              <a:solidFill>
                <a:schemeClr val="bg1"/>
              </a:solidFill>
              <a:effectLst/>
              <a:uLnTx/>
              <a:uFillTx/>
              <a:latin typeface="Conduit"/>
              <a:ea typeface="+mn-ea"/>
              <a:cs typeface="+mn-cs"/>
            </a:endParaRPr>
          </a:p>
          <a:p>
            <a:pPr marL="831738" marR="0" lvl="0" indent="-831738" defTabSz="554492" rtl="0" eaLnBrk="1" fontAlgn="auto" latinLnBrk="0" hangingPunct="1">
              <a:lnSpc>
                <a:spcPct val="100000"/>
              </a:lnSpc>
              <a:spcBef>
                <a:spcPts val="0"/>
              </a:spcBef>
              <a:spcAft>
                <a:spcPts val="0"/>
              </a:spcAft>
              <a:buClrTx/>
              <a:buSzTx/>
              <a:buFont typeface="+mj-lt"/>
              <a:buAutoNum type="arabicPeriod"/>
              <a:tabLst/>
              <a:defRPr/>
            </a:pPr>
            <a:r>
              <a:rPr lang="en-GB" altLang="en-US" sz="4851" b="1" dirty="0">
                <a:solidFill>
                  <a:schemeClr val="bg1"/>
                </a:solidFill>
                <a:latin typeface="Conduit"/>
              </a:rPr>
              <a:t>Energy audits</a:t>
            </a:r>
            <a:endParaRPr kumimoji="0" lang="en-GB" altLang="en-US" sz="4851" b="1" i="0" u="none" strike="noStrike" kern="1200" cap="none" spc="0" normalizeH="0" baseline="0" noProof="0" dirty="0">
              <a:ln>
                <a:noFill/>
              </a:ln>
              <a:solidFill>
                <a:schemeClr val="bg1"/>
              </a:solidFill>
              <a:effectLst/>
              <a:uLnTx/>
              <a:uFillTx/>
              <a:latin typeface="Conduit"/>
              <a:ea typeface="+mn-ea"/>
              <a:cs typeface="+mn-cs"/>
            </a:endParaRPr>
          </a:p>
          <a:p>
            <a:pPr marL="831738" marR="0" lvl="0" indent="-831738" defTabSz="554492" rtl="0" eaLnBrk="1" fontAlgn="auto" latinLnBrk="0" hangingPunct="1">
              <a:lnSpc>
                <a:spcPct val="100000"/>
              </a:lnSpc>
              <a:spcBef>
                <a:spcPts val="0"/>
              </a:spcBef>
              <a:spcAft>
                <a:spcPts val="0"/>
              </a:spcAft>
              <a:buClrTx/>
              <a:buSzTx/>
              <a:buFont typeface="+mj-lt"/>
              <a:buAutoNum type="arabicPeriod"/>
              <a:tabLst/>
              <a:defRPr/>
            </a:pPr>
            <a:r>
              <a:rPr kumimoji="0" lang="en-GB" altLang="en-US" sz="4851" b="1" i="0" u="none" strike="noStrike" kern="1200" cap="none" spc="0" normalizeH="0" baseline="0" noProof="0" dirty="0">
                <a:ln>
                  <a:noFill/>
                </a:ln>
                <a:solidFill>
                  <a:schemeClr val="bg1"/>
                </a:solidFill>
                <a:effectLst/>
                <a:uLnTx/>
                <a:uFillTx/>
                <a:latin typeface="Conduit"/>
                <a:ea typeface="+mn-ea"/>
                <a:cs typeface="+mn-cs"/>
              </a:rPr>
              <a:t>Further support</a:t>
            </a:r>
            <a:endParaRPr lang="en-GB" altLang="en-US" sz="4851" b="1" dirty="0">
              <a:solidFill>
                <a:schemeClr val="bg1"/>
              </a:solidFill>
              <a:latin typeface="Conduit"/>
            </a:endParaRPr>
          </a:p>
          <a:p>
            <a:endParaRPr lang="en-GB" sz="662" dirty="0"/>
          </a:p>
        </p:txBody>
      </p:sp>
    </p:spTree>
    <p:extLst>
      <p:ext uri="{BB962C8B-B14F-4D97-AF65-F5344CB8AC3E}">
        <p14:creationId xmlns:p14="http://schemas.microsoft.com/office/powerpoint/2010/main" val="1991760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object 22"/>
          <p:cNvGrpSpPr/>
          <p:nvPr/>
        </p:nvGrpSpPr>
        <p:grpSpPr>
          <a:xfrm>
            <a:off x="4391845" y="5760316"/>
            <a:ext cx="7799868" cy="1097434"/>
            <a:chOff x="7241773" y="9499187"/>
            <a:chExt cx="12862560" cy="1809750"/>
          </a:xfrm>
        </p:grpSpPr>
        <p:sp>
          <p:nvSpPr>
            <p:cNvPr id="23" name="object 23"/>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4" name="object 24"/>
            <p:cNvPicPr/>
            <p:nvPr/>
          </p:nvPicPr>
          <p:blipFill>
            <a:blip r:embed="rId2" cstate="print"/>
            <a:stretch>
              <a:fillRect/>
            </a:stretch>
          </p:blipFill>
          <p:spPr>
            <a:xfrm>
              <a:off x="12085492" y="9997028"/>
              <a:ext cx="3143363" cy="859185"/>
            </a:xfrm>
            <a:prstGeom prst="rect">
              <a:avLst/>
            </a:prstGeom>
          </p:spPr>
        </p:pic>
        <p:pic>
          <p:nvPicPr>
            <p:cNvPr id="25" name="object 25"/>
            <p:cNvPicPr/>
            <p:nvPr/>
          </p:nvPicPr>
          <p:blipFill>
            <a:blip r:embed="rId3" cstate="print"/>
            <a:stretch>
              <a:fillRect/>
            </a:stretch>
          </p:blipFill>
          <p:spPr>
            <a:xfrm>
              <a:off x="16678714" y="9930872"/>
              <a:ext cx="2357493" cy="883171"/>
            </a:xfrm>
            <a:prstGeom prst="rect">
              <a:avLst/>
            </a:prstGeom>
          </p:spPr>
        </p:pic>
        <p:pic>
          <p:nvPicPr>
            <p:cNvPr id="26" name="object 26"/>
            <p:cNvPicPr/>
            <p:nvPr/>
          </p:nvPicPr>
          <p:blipFill>
            <a:blip r:embed="rId4" cstate="print"/>
            <a:stretch>
              <a:fillRect/>
            </a:stretch>
          </p:blipFill>
          <p:spPr>
            <a:xfrm>
              <a:off x="8768868" y="9987621"/>
              <a:ext cx="1528033" cy="928575"/>
            </a:xfrm>
            <a:prstGeom prst="rect">
              <a:avLst/>
            </a:prstGeom>
          </p:spPr>
        </p:pic>
      </p:grpSp>
      <p:pic>
        <p:nvPicPr>
          <p:cNvPr id="45" name="object 45"/>
          <p:cNvPicPr/>
          <p:nvPr/>
        </p:nvPicPr>
        <p:blipFill>
          <a:blip r:embed="rId5" cstate="print"/>
          <a:stretch>
            <a:fillRect/>
          </a:stretch>
        </p:blipFill>
        <p:spPr>
          <a:xfrm>
            <a:off x="168053" y="3751884"/>
            <a:ext cx="3451633" cy="2867707"/>
          </a:xfrm>
          <a:prstGeom prst="rect">
            <a:avLst/>
          </a:prstGeom>
        </p:spPr>
      </p:pic>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3" name="Picture 2">
            <a:extLst>
              <a:ext uri="{FF2B5EF4-FFF2-40B4-BE49-F238E27FC236}">
                <a16:creationId xmlns:a16="http://schemas.microsoft.com/office/drawing/2014/main" id="{8E519B0C-4A4D-4ABC-8340-40E10075F4C3}"/>
              </a:ext>
            </a:extLst>
          </p:cNvPr>
          <p:cNvPicPr>
            <a:picLocks noChangeAspect="1"/>
          </p:cNvPicPr>
          <p:nvPr/>
        </p:nvPicPr>
        <p:blipFill>
          <a:blip r:embed="rId6"/>
          <a:stretch>
            <a:fillRect/>
          </a:stretch>
        </p:blipFill>
        <p:spPr>
          <a:xfrm rot="21069270">
            <a:off x="119168" y="484037"/>
            <a:ext cx="5007776" cy="1374572"/>
          </a:xfrm>
          <a:prstGeom prst="rect">
            <a:avLst/>
          </a:prstGeom>
        </p:spPr>
      </p:pic>
      <p:pic>
        <p:nvPicPr>
          <p:cNvPr id="6" name="Picture 5">
            <a:extLst>
              <a:ext uri="{FF2B5EF4-FFF2-40B4-BE49-F238E27FC236}">
                <a16:creationId xmlns:a16="http://schemas.microsoft.com/office/drawing/2014/main" id="{514D632C-D228-4BB4-AE9E-9BFA36576138}"/>
              </a:ext>
            </a:extLst>
          </p:cNvPr>
          <p:cNvPicPr>
            <a:picLocks noChangeAspect="1"/>
          </p:cNvPicPr>
          <p:nvPr/>
        </p:nvPicPr>
        <p:blipFill>
          <a:blip r:embed="rId7"/>
          <a:stretch>
            <a:fillRect/>
          </a:stretch>
        </p:blipFill>
        <p:spPr>
          <a:xfrm>
            <a:off x="1728680" y="5398684"/>
            <a:ext cx="9815321" cy="1462475"/>
          </a:xfrm>
          <a:prstGeom prst="rect">
            <a:avLst/>
          </a:prstGeom>
        </p:spPr>
      </p:pic>
      <p:pic>
        <p:nvPicPr>
          <p:cNvPr id="8" name="Picture 7">
            <a:extLst>
              <a:ext uri="{FF2B5EF4-FFF2-40B4-BE49-F238E27FC236}">
                <a16:creationId xmlns:a16="http://schemas.microsoft.com/office/drawing/2014/main" id="{150A96BE-C25C-4C55-8060-8A45E44ADB5D}"/>
              </a:ext>
            </a:extLst>
          </p:cNvPr>
          <p:cNvPicPr>
            <a:picLocks noChangeAspect="1"/>
          </p:cNvPicPr>
          <p:nvPr/>
        </p:nvPicPr>
        <p:blipFill>
          <a:blip r:embed="rId8"/>
          <a:stretch>
            <a:fillRect/>
          </a:stretch>
        </p:blipFill>
        <p:spPr>
          <a:xfrm rot="409472">
            <a:off x="5687025" y="318657"/>
            <a:ext cx="5925771" cy="1649027"/>
          </a:xfrm>
          <a:prstGeom prst="rect">
            <a:avLst/>
          </a:prstGeom>
        </p:spPr>
      </p:pic>
      <p:pic>
        <p:nvPicPr>
          <p:cNvPr id="10" name="Picture 9">
            <a:extLst>
              <a:ext uri="{FF2B5EF4-FFF2-40B4-BE49-F238E27FC236}">
                <a16:creationId xmlns:a16="http://schemas.microsoft.com/office/drawing/2014/main" id="{D3FD1E3E-0312-4131-ACF5-FCB2D813D41C}"/>
              </a:ext>
            </a:extLst>
          </p:cNvPr>
          <p:cNvPicPr>
            <a:picLocks noChangeAspect="1"/>
          </p:cNvPicPr>
          <p:nvPr/>
        </p:nvPicPr>
        <p:blipFill>
          <a:blip r:embed="rId9"/>
          <a:stretch>
            <a:fillRect/>
          </a:stretch>
        </p:blipFill>
        <p:spPr>
          <a:xfrm>
            <a:off x="1307983" y="2060950"/>
            <a:ext cx="9117079" cy="1432824"/>
          </a:xfrm>
          <a:prstGeom prst="rect">
            <a:avLst/>
          </a:prstGeom>
        </p:spPr>
      </p:pic>
      <p:pic>
        <p:nvPicPr>
          <p:cNvPr id="12" name="Picture 11">
            <a:extLst>
              <a:ext uri="{FF2B5EF4-FFF2-40B4-BE49-F238E27FC236}">
                <a16:creationId xmlns:a16="http://schemas.microsoft.com/office/drawing/2014/main" id="{935B790A-E2D9-48CF-850C-58DC3EFEFC22}"/>
              </a:ext>
            </a:extLst>
          </p:cNvPr>
          <p:cNvPicPr>
            <a:picLocks noChangeAspect="1"/>
          </p:cNvPicPr>
          <p:nvPr/>
        </p:nvPicPr>
        <p:blipFill>
          <a:blip r:embed="rId10"/>
          <a:stretch>
            <a:fillRect/>
          </a:stretch>
        </p:blipFill>
        <p:spPr>
          <a:xfrm rot="343575">
            <a:off x="4125665" y="3907068"/>
            <a:ext cx="8020313" cy="1315056"/>
          </a:xfrm>
          <a:prstGeom prst="rect">
            <a:avLst/>
          </a:prstGeom>
        </p:spPr>
      </p:pic>
      <p:pic>
        <p:nvPicPr>
          <p:cNvPr id="18" name="Picture 17">
            <a:extLst>
              <a:ext uri="{FF2B5EF4-FFF2-40B4-BE49-F238E27FC236}">
                <a16:creationId xmlns:a16="http://schemas.microsoft.com/office/drawing/2014/main" id="{A1A65709-BD72-4F22-B3FD-EE39422BE40D}"/>
              </a:ext>
            </a:extLst>
          </p:cNvPr>
          <p:cNvPicPr>
            <a:picLocks noChangeAspect="1"/>
          </p:cNvPicPr>
          <p:nvPr/>
        </p:nvPicPr>
        <p:blipFill>
          <a:blip r:embed="rId11"/>
          <a:stretch>
            <a:fillRect/>
          </a:stretch>
        </p:blipFill>
        <p:spPr>
          <a:xfrm rot="20643012">
            <a:off x="428" y="3825892"/>
            <a:ext cx="3990461" cy="1569633"/>
          </a:xfrm>
          <a:prstGeom prst="rect">
            <a:avLst/>
          </a:prstGeom>
        </p:spPr>
      </p:pic>
    </p:spTree>
    <p:extLst>
      <p:ext uri="{BB962C8B-B14F-4D97-AF65-F5344CB8AC3E}">
        <p14:creationId xmlns:p14="http://schemas.microsoft.com/office/powerpoint/2010/main" val="3861423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17322" y="167899"/>
            <a:ext cx="3418988" cy="775905"/>
          </a:xfrm>
          <a:prstGeom prst="rect">
            <a:avLst/>
          </a:prstGeom>
        </p:spPr>
        <p:txBody>
          <a:bodyPr vert="horz" wrap="square" lIns="0" tIns="1001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ts val="2147"/>
              </a:lnSpc>
              <a:spcBef>
                <a:spcPts val="79"/>
              </a:spcBef>
            </a:pPr>
            <a:r>
              <a:rPr sz="1910" spc="-39">
                <a:solidFill>
                  <a:srgbClr val="FFFFFF"/>
                </a:solidFill>
                <a:latin typeface="Century Gothic"/>
                <a:cs typeface="Century Gothic"/>
              </a:rPr>
              <a:t>COVENTRY</a:t>
            </a:r>
            <a:r>
              <a:rPr sz="1910" spc="-30">
                <a:solidFill>
                  <a:srgbClr val="FFFFFF"/>
                </a:solidFill>
                <a:latin typeface="Century Gothic"/>
                <a:cs typeface="Century Gothic"/>
              </a:rPr>
              <a:t> </a:t>
            </a:r>
            <a:r>
              <a:rPr sz="1910" spc="-58">
                <a:solidFill>
                  <a:srgbClr val="FFFFFF"/>
                </a:solidFill>
                <a:latin typeface="Century Gothic"/>
                <a:cs typeface="Century Gothic"/>
              </a:rPr>
              <a:t>&amp;</a:t>
            </a:r>
            <a:r>
              <a:rPr sz="1910" spc="-30">
                <a:solidFill>
                  <a:srgbClr val="FFFFFF"/>
                </a:solidFill>
                <a:latin typeface="Century Gothic"/>
                <a:cs typeface="Century Gothic"/>
              </a:rPr>
              <a:t> </a:t>
            </a:r>
            <a:r>
              <a:rPr sz="1910" spc="9">
                <a:solidFill>
                  <a:srgbClr val="FFFFFF"/>
                </a:solidFill>
                <a:latin typeface="Century Gothic"/>
                <a:cs typeface="Century Gothic"/>
              </a:rPr>
              <a:t>WARWICKSHIRE</a:t>
            </a:r>
            <a:endParaRPr sz="1910">
              <a:latin typeface="Century Gothic"/>
              <a:cs typeface="Century Gothic"/>
            </a:endParaRPr>
          </a:p>
          <a:p>
            <a:pPr marL="7701">
              <a:lnSpc>
                <a:spcPts val="3820"/>
              </a:lnSpc>
            </a:pPr>
            <a:r>
              <a:rPr sz="3305" spc="-6">
                <a:solidFill>
                  <a:srgbClr val="BED73D"/>
                </a:solidFill>
                <a:latin typeface="Century Gothic"/>
                <a:cs typeface="Century Gothic"/>
              </a:rPr>
              <a:t>GREEN</a:t>
            </a:r>
            <a:r>
              <a:rPr sz="3305" spc="-76">
                <a:solidFill>
                  <a:srgbClr val="BED73D"/>
                </a:solidFill>
                <a:latin typeface="Century Gothic"/>
                <a:cs typeface="Century Gothic"/>
              </a:rPr>
              <a:t> </a:t>
            </a:r>
            <a:r>
              <a:rPr sz="3305" spc="133">
                <a:solidFill>
                  <a:srgbClr val="BED73D"/>
                </a:solidFill>
                <a:latin typeface="Century Gothic"/>
                <a:cs typeface="Century Gothic"/>
              </a:rPr>
              <a:t>BUSINESS</a:t>
            </a:r>
            <a:endParaRPr sz="3305">
              <a:latin typeface="Century Gothic"/>
              <a:cs typeface="Century Gothic"/>
            </a:endParaRPr>
          </a:p>
        </p:txBody>
      </p:sp>
      <p:grpSp>
        <p:nvGrpSpPr>
          <p:cNvPr id="3" name="object 3"/>
          <p:cNvGrpSpPr/>
          <p:nvPr/>
        </p:nvGrpSpPr>
        <p:grpSpPr>
          <a:xfrm>
            <a:off x="8043377" y="510526"/>
            <a:ext cx="3378942" cy="364271"/>
            <a:chOff x="13263418" y="841895"/>
            <a:chExt cx="5572125" cy="600710"/>
          </a:xfrm>
        </p:grpSpPr>
        <p:sp>
          <p:nvSpPr>
            <p:cNvPr id="4" name="object 4"/>
            <p:cNvSpPr/>
            <p:nvPr/>
          </p:nvSpPr>
          <p:spPr>
            <a:xfrm>
              <a:off x="13269133" y="872952"/>
              <a:ext cx="502920" cy="542290"/>
            </a:xfrm>
            <a:custGeom>
              <a:avLst/>
              <a:gdLst/>
              <a:ahLst/>
              <a:cxnLst/>
              <a:rect l="l" t="t" r="r" b="b"/>
              <a:pathLst>
                <a:path w="502919" h="542290">
                  <a:moveTo>
                    <a:pt x="290075" y="334243"/>
                  </a:moveTo>
                  <a:lnTo>
                    <a:pt x="418287" y="334243"/>
                  </a:lnTo>
                  <a:lnTo>
                    <a:pt x="402891" y="385447"/>
                  </a:lnTo>
                  <a:lnTo>
                    <a:pt x="367334" y="428872"/>
                  </a:lnTo>
                  <a:lnTo>
                    <a:pt x="318795" y="458271"/>
                  </a:lnTo>
                  <a:lnTo>
                    <a:pt x="264432" y="468071"/>
                  </a:lnTo>
                  <a:lnTo>
                    <a:pt x="231390" y="464799"/>
                  </a:lnTo>
                  <a:lnTo>
                    <a:pt x="168948" y="438615"/>
                  </a:lnTo>
                  <a:lnTo>
                    <a:pt x="112579" y="385550"/>
                  </a:lnTo>
                  <a:lnTo>
                    <a:pt x="93324" y="351561"/>
                  </a:lnTo>
                  <a:lnTo>
                    <a:pt x="81772" y="313729"/>
                  </a:lnTo>
                  <a:lnTo>
                    <a:pt x="77922" y="272055"/>
                  </a:lnTo>
                  <a:lnTo>
                    <a:pt x="81378" y="231594"/>
                  </a:lnTo>
                  <a:lnTo>
                    <a:pt x="91745" y="194674"/>
                  </a:lnTo>
                  <a:lnTo>
                    <a:pt x="133212" y="131470"/>
                  </a:lnTo>
                  <a:lnTo>
                    <a:pt x="162499" y="106482"/>
                  </a:lnTo>
                  <a:lnTo>
                    <a:pt x="230940" y="77925"/>
                  </a:lnTo>
                  <a:lnTo>
                    <a:pt x="270096" y="74356"/>
                  </a:lnTo>
                  <a:lnTo>
                    <a:pt x="313823" y="79701"/>
                  </a:lnTo>
                  <a:lnTo>
                    <a:pt x="354101" y="95734"/>
                  </a:lnTo>
                  <a:lnTo>
                    <a:pt x="390922" y="122451"/>
                  </a:lnTo>
                  <a:lnTo>
                    <a:pt x="424282" y="159847"/>
                  </a:lnTo>
                  <a:lnTo>
                    <a:pt x="479572" y="106123"/>
                  </a:lnTo>
                  <a:lnTo>
                    <a:pt x="430870" y="57796"/>
                  </a:lnTo>
                  <a:lnTo>
                    <a:pt x="381339" y="25009"/>
                  </a:lnTo>
                  <a:lnTo>
                    <a:pt x="327045" y="6258"/>
                  </a:lnTo>
                  <a:lnTo>
                    <a:pt x="268769" y="0"/>
                  </a:lnTo>
                  <a:lnTo>
                    <a:pt x="214761" y="4966"/>
                  </a:lnTo>
                  <a:lnTo>
                    <a:pt x="165007" y="19863"/>
                  </a:lnTo>
                  <a:lnTo>
                    <a:pt x="119506" y="44685"/>
                  </a:lnTo>
                  <a:lnTo>
                    <a:pt x="78254" y="79429"/>
                  </a:lnTo>
                  <a:lnTo>
                    <a:pt x="44008" y="121120"/>
                  </a:lnTo>
                  <a:lnTo>
                    <a:pt x="19555" y="167121"/>
                  </a:lnTo>
                  <a:lnTo>
                    <a:pt x="4887" y="217433"/>
                  </a:lnTo>
                  <a:lnTo>
                    <a:pt x="0" y="272055"/>
                  </a:lnTo>
                  <a:lnTo>
                    <a:pt x="4804" y="325667"/>
                  </a:lnTo>
                  <a:lnTo>
                    <a:pt x="19223" y="375305"/>
                  </a:lnTo>
                  <a:lnTo>
                    <a:pt x="43262" y="420969"/>
                  </a:lnTo>
                  <a:lnTo>
                    <a:pt x="76927" y="462660"/>
                  </a:lnTo>
                  <a:lnTo>
                    <a:pt x="117327" y="497257"/>
                  </a:lnTo>
                  <a:lnTo>
                    <a:pt x="161600" y="521974"/>
                  </a:lnTo>
                  <a:lnTo>
                    <a:pt x="209744" y="536808"/>
                  </a:lnTo>
                  <a:lnTo>
                    <a:pt x="261755" y="541753"/>
                  </a:lnTo>
                  <a:lnTo>
                    <a:pt x="314610" y="536640"/>
                  </a:lnTo>
                  <a:lnTo>
                    <a:pt x="362594" y="521301"/>
                  </a:lnTo>
                  <a:lnTo>
                    <a:pt x="405707" y="495742"/>
                  </a:lnTo>
                  <a:lnTo>
                    <a:pt x="443951" y="459966"/>
                  </a:lnTo>
                  <a:lnTo>
                    <a:pt x="471001" y="422112"/>
                  </a:lnTo>
                  <a:lnTo>
                    <a:pt x="488908" y="381546"/>
                  </a:lnTo>
                  <a:lnTo>
                    <a:pt x="499144" y="332890"/>
                  </a:lnTo>
                  <a:lnTo>
                    <a:pt x="502559" y="277466"/>
                  </a:lnTo>
                  <a:lnTo>
                    <a:pt x="502559" y="260224"/>
                  </a:lnTo>
                  <a:lnTo>
                    <a:pt x="290075" y="260224"/>
                  </a:lnTo>
                  <a:lnTo>
                    <a:pt x="290075" y="334243"/>
                  </a:lnTo>
                  <a:close/>
                </a:path>
              </a:pathLst>
            </a:custGeom>
            <a:ln w="11137">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 name="object 5"/>
            <p:cNvSpPr/>
            <p:nvPr/>
          </p:nvSpPr>
          <p:spPr>
            <a:xfrm>
              <a:off x="13855631" y="883100"/>
              <a:ext cx="333375" cy="521970"/>
            </a:xfrm>
            <a:custGeom>
              <a:avLst/>
              <a:gdLst/>
              <a:ahLst/>
              <a:cxnLst/>
              <a:rect l="l" t="t" r="r" b="b"/>
              <a:pathLst>
                <a:path w="333375" h="521969">
                  <a:moveTo>
                    <a:pt x="256777" y="248392"/>
                  </a:moveTo>
                  <a:lnTo>
                    <a:pt x="270471" y="227484"/>
                  </a:lnTo>
                  <a:lnTo>
                    <a:pt x="280254" y="204631"/>
                  </a:lnTo>
                  <a:lnTo>
                    <a:pt x="286126" y="179833"/>
                  </a:lnTo>
                  <a:lnTo>
                    <a:pt x="288084" y="153090"/>
                  </a:lnTo>
                  <a:lnTo>
                    <a:pt x="284960" y="119333"/>
                  </a:lnTo>
                  <a:lnTo>
                    <a:pt x="259979" y="62225"/>
                  </a:lnTo>
                  <a:lnTo>
                    <a:pt x="211938" y="21859"/>
                  </a:lnTo>
                  <a:lnTo>
                    <a:pt x="138329" y="2428"/>
                  </a:lnTo>
                  <a:lnTo>
                    <a:pt x="90909" y="0"/>
                  </a:lnTo>
                  <a:lnTo>
                    <a:pt x="0" y="0"/>
                  </a:lnTo>
                  <a:lnTo>
                    <a:pt x="0" y="521795"/>
                  </a:lnTo>
                  <a:lnTo>
                    <a:pt x="77590" y="521795"/>
                  </a:lnTo>
                  <a:lnTo>
                    <a:pt x="77590" y="308223"/>
                  </a:lnTo>
                  <a:lnTo>
                    <a:pt x="91573" y="308223"/>
                  </a:lnTo>
                  <a:lnTo>
                    <a:pt x="238458" y="521795"/>
                  </a:lnTo>
                  <a:lnTo>
                    <a:pt x="333373" y="521795"/>
                  </a:lnTo>
                  <a:lnTo>
                    <a:pt x="174186" y="299422"/>
                  </a:lnTo>
                  <a:lnTo>
                    <a:pt x="198578" y="292055"/>
                  </a:lnTo>
                  <a:lnTo>
                    <a:pt x="220476" y="281097"/>
                  </a:lnTo>
                  <a:lnTo>
                    <a:pt x="239878" y="266544"/>
                  </a:lnTo>
                  <a:lnTo>
                    <a:pt x="256777" y="248392"/>
                  </a:lnTo>
                  <a:close/>
                </a:path>
              </a:pathLst>
            </a:custGeom>
            <a:ln w="1110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6" name="object 6"/>
            <p:cNvPicPr/>
            <p:nvPr/>
          </p:nvPicPr>
          <p:blipFill>
            <a:blip r:embed="rId2" cstate="print"/>
            <a:stretch>
              <a:fillRect/>
            </a:stretch>
          </p:blipFill>
          <p:spPr>
            <a:xfrm>
              <a:off x="13927658" y="951533"/>
              <a:ext cx="146021" cy="176746"/>
            </a:xfrm>
            <a:prstGeom prst="rect">
              <a:avLst/>
            </a:prstGeom>
          </p:spPr>
        </p:pic>
        <p:sp>
          <p:nvSpPr>
            <p:cNvPr id="7" name="object 7"/>
            <p:cNvSpPr/>
            <p:nvPr/>
          </p:nvSpPr>
          <p:spPr>
            <a:xfrm>
              <a:off x="14252614" y="883100"/>
              <a:ext cx="283845" cy="521970"/>
            </a:xfrm>
            <a:custGeom>
              <a:avLst/>
              <a:gdLst/>
              <a:ahLst/>
              <a:cxnLst/>
              <a:rect l="l" t="t" r="r" b="b"/>
              <a:pathLst>
                <a:path w="283844" h="521969">
                  <a:moveTo>
                    <a:pt x="283769" y="0"/>
                  </a:moveTo>
                  <a:lnTo>
                    <a:pt x="0" y="0"/>
                  </a:lnTo>
                  <a:lnTo>
                    <a:pt x="0" y="521795"/>
                  </a:lnTo>
                  <a:lnTo>
                    <a:pt x="283769" y="521795"/>
                  </a:lnTo>
                  <a:lnTo>
                    <a:pt x="283769" y="447775"/>
                  </a:lnTo>
                  <a:lnTo>
                    <a:pt x="77612" y="447775"/>
                  </a:lnTo>
                  <a:lnTo>
                    <a:pt x="77612" y="273402"/>
                  </a:lnTo>
                  <a:lnTo>
                    <a:pt x="277773" y="273402"/>
                  </a:lnTo>
                  <a:lnTo>
                    <a:pt x="277773" y="199383"/>
                  </a:lnTo>
                  <a:lnTo>
                    <a:pt x="77612" y="199383"/>
                  </a:lnTo>
                  <a:lnTo>
                    <a:pt x="77612" y="73996"/>
                  </a:lnTo>
                  <a:lnTo>
                    <a:pt x="283769" y="73996"/>
                  </a:lnTo>
                  <a:lnTo>
                    <a:pt x="283769" y="0"/>
                  </a:lnTo>
                  <a:close/>
                </a:path>
              </a:pathLst>
            </a:custGeom>
            <a:ln w="1109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 name="object 8"/>
            <p:cNvSpPr/>
            <p:nvPr/>
          </p:nvSpPr>
          <p:spPr>
            <a:xfrm>
              <a:off x="14624648" y="883100"/>
              <a:ext cx="283845" cy="521970"/>
            </a:xfrm>
            <a:custGeom>
              <a:avLst/>
              <a:gdLst/>
              <a:ahLst/>
              <a:cxnLst/>
              <a:rect l="l" t="t" r="r" b="b"/>
              <a:pathLst>
                <a:path w="283844" h="521969">
                  <a:moveTo>
                    <a:pt x="283769" y="0"/>
                  </a:moveTo>
                  <a:lnTo>
                    <a:pt x="0" y="0"/>
                  </a:lnTo>
                  <a:lnTo>
                    <a:pt x="0" y="521795"/>
                  </a:lnTo>
                  <a:lnTo>
                    <a:pt x="283769" y="521795"/>
                  </a:lnTo>
                  <a:lnTo>
                    <a:pt x="283769" y="447775"/>
                  </a:lnTo>
                  <a:lnTo>
                    <a:pt x="77612" y="447775"/>
                  </a:lnTo>
                  <a:lnTo>
                    <a:pt x="77612" y="273402"/>
                  </a:lnTo>
                  <a:lnTo>
                    <a:pt x="277773" y="273402"/>
                  </a:lnTo>
                  <a:lnTo>
                    <a:pt x="277773" y="199383"/>
                  </a:lnTo>
                  <a:lnTo>
                    <a:pt x="77612" y="199383"/>
                  </a:lnTo>
                  <a:lnTo>
                    <a:pt x="77612" y="73996"/>
                  </a:lnTo>
                  <a:lnTo>
                    <a:pt x="283769" y="73996"/>
                  </a:lnTo>
                  <a:lnTo>
                    <a:pt x="283769" y="0"/>
                  </a:lnTo>
                  <a:close/>
                </a:path>
              </a:pathLst>
            </a:custGeom>
            <a:ln w="1109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 name="object 9"/>
            <p:cNvSpPr/>
            <p:nvPr/>
          </p:nvSpPr>
          <p:spPr>
            <a:xfrm>
              <a:off x="14996675" y="847610"/>
              <a:ext cx="452755" cy="589280"/>
            </a:xfrm>
            <a:custGeom>
              <a:avLst/>
              <a:gdLst/>
              <a:ahLst/>
              <a:cxnLst/>
              <a:rect l="l" t="t" r="r" b="b"/>
              <a:pathLst>
                <a:path w="452755" h="589280">
                  <a:moveTo>
                    <a:pt x="77612" y="557289"/>
                  </a:moveTo>
                  <a:lnTo>
                    <a:pt x="77612" y="191974"/>
                  </a:lnTo>
                  <a:lnTo>
                    <a:pt x="452624" y="589057"/>
                  </a:lnTo>
                  <a:lnTo>
                    <a:pt x="452624" y="35494"/>
                  </a:lnTo>
                  <a:lnTo>
                    <a:pt x="375011" y="35494"/>
                  </a:lnTo>
                  <a:lnTo>
                    <a:pt x="375011" y="398115"/>
                  </a:lnTo>
                  <a:lnTo>
                    <a:pt x="0" y="0"/>
                  </a:lnTo>
                  <a:lnTo>
                    <a:pt x="0" y="557289"/>
                  </a:lnTo>
                  <a:lnTo>
                    <a:pt x="77612" y="557289"/>
                  </a:lnTo>
                  <a:close/>
                </a:path>
              </a:pathLst>
            </a:custGeom>
            <a:ln w="11122">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0" name="object 10"/>
            <p:cNvSpPr/>
            <p:nvPr/>
          </p:nvSpPr>
          <p:spPr>
            <a:xfrm>
              <a:off x="15755729" y="883104"/>
              <a:ext cx="305435" cy="521970"/>
            </a:xfrm>
            <a:custGeom>
              <a:avLst/>
              <a:gdLst/>
              <a:ahLst/>
              <a:cxnLst/>
              <a:rect l="l" t="t" r="r" b="b"/>
              <a:pathLst>
                <a:path w="305434" h="521969">
                  <a:moveTo>
                    <a:pt x="117569" y="521795"/>
                  </a:moveTo>
                  <a:lnTo>
                    <a:pt x="165771" y="519339"/>
                  </a:lnTo>
                  <a:lnTo>
                    <a:pt x="205161" y="511984"/>
                  </a:lnTo>
                  <a:lnTo>
                    <a:pt x="249543" y="487857"/>
                  </a:lnTo>
                  <a:lnTo>
                    <a:pt x="281416" y="453528"/>
                  </a:lnTo>
                  <a:lnTo>
                    <a:pt x="302724" y="401827"/>
                  </a:lnTo>
                  <a:lnTo>
                    <a:pt x="305385" y="372431"/>
                  </a:lnTo>
                  <a:lnTo>
                    <a:pt x="303887" y="349821"/>
                  </a:lnTo>
                  <a:lnTo>
                    <a:pt x="291907" y="308936"/>
                  </a:lnTo>
                  <a:lnTo>
                    <a:pt x="268514" y="274228"/>
                  </a:lnTo>
                  <a:lnTo>
                    <a:pt x="236205" y="249384"/>
                  </a:lnTo>
                  <a:lnTo>
                    <a:pt x="216798" y="240961"/>
                  </a:lnTo>
                  <a:lnTo>
                    <a:pt x="235308" y="220453"/>
                  </a:lnTo>
                  <a:lnTo>
                    <a:pt x="248528" y="197789"/>
                  </a:lnTo>
                  <a:lnTo>
                    <a:pt x="256458" y="172970"/>
                  </a:lnTo>
                  <a:lnTo>
                    <a:pt x="259100" y="145995"/>
                  </a:lnTo>
                  <a:lnTo>
                    <a:pt x="258288" y="130661"/>
                  </a:lnTo>
                  <a:lnTo>
                    <a:pt x="246135" y="85154"/>
                  </a:lnTo>
                  <a:lnTo>
                    <a:pt x="222079" y="46063"/>
                  </a:lnTo>
                  <a:lnTo>
                    <a:pt x="188075" y="19001"/>
                  </a:lnTo>
                  <a:lnTo>
                    <a:pt x="142888" y="4555"/>
                  </a:lnTo>
                  <a:lnTo>
                    <a:pt x="101754" y="505"/>
                  </a:lnTo>
                  <a:lnTo>
                    <a:pt x="77259" y="0"/>
                  </a:lnTo>
                  <a:lnTo>
                    <a:pt x="0" y="0"/>
                  </a:lnTo>
                  <a:lnTo>
                    <a:pt x="0" y="521795"/>
                  </a:lnTo>
                  <a:lnTo>
                    <a:pt x="117569" y="521795"/>
                  </a:lnTo>
                  <a:close/>
                </a:path>
              </a:pathLst>
            </a:custGeom>
            <a:ln w="11103">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1" name="object 11"/>
            <p:cNvPicPr/>
            <p:nvPr/>
          </p:nvPicPr>
          <p:blipFill>
            <a:blip r:embed="rId3" cstate="print"/>
            <a:stretch>
              <a:fillRect/>
            </a:stretch>
          </p:blipFill>
          <p:spPr>
            <a:xfrm>
              <a:off x="15827749" y="1167482"/>
              <a:ext cx="162340" cy="168968"/>
            </a:xfrm>
            <a:prstGeom prst="rect">
              <a:avLst/>
            </a:prstGeom>
          </p:spPr>
        </p:pic>
        <p:pic>
          <p:nvPicPr>
            <p:cNvPr id="12" name="object 12"/>
            <p:cNvPicPr/>
            <p:nvPr/>
          </p:nvPicPr>
          <p:blipFill>
            <a:blip r:embed="rId4" cstate="print"/>
            <a:stretch>
              <a:fillRect/>
            </a:stretch>
          </p:blipFill>
          <p:spPr>
            <a:xfrm>
              <a:off x="15827761" y="949858"/>
              <a:ext cx="119019" cy="162861"/>
            </a:xfrm>
            <a:prstGeom prst="rect">
              <a:avLst/>
            </a:prstGeom>
          </p:spPr>
        </p:pic>
        <p:sp>
          <p:nvSpPr>
            <p:cNvPr id="13" name="object 13"/>
            <p:cNvSpPr/>
            <p:nvPr/>
          </p:nvSpPr>
          <p:spPr>
            <a:xfrm>
              <a:off x="16145407" y="883100"/>
              <a:ext cx="381000" cy="531495"/>
            </a:xfrm>
            <a:custGeom>
              <a:avLst/>
              <a:gdLst/>
              <a:ahLst/>
              <a:cxnLst/>
              <a:rect l="l" t="t" r="r" b="b"/>
              <a:pathLst>
                <a:path w="381000" h="531494">
                  <a:moveTo>
                    <a:pt x="0" y="0"/>
                  </a:moveTo>
                  <a:lnTo>
                    <a:pt x="0" y="335927"/>
                  </a:lnTo>
                  <a:lnTo>
                    <a:pt x="3164" y="375344"/>
                  </a:lnTo>
                  <a:lnTo>
                    <a:pt x="28477" y="443268"/>
                  </a:lnTo>
                  <a:lnTo>
                    <a:pt x="80575" y="497807"/>
                  </a:lnTo>
                  <a:lnTo>
                    <a:pt x="150349" y="527552"/>
                  </a:lnTo>
                  <a:lnTo>
                    <a:pt x="190160" y="531269"/>
                  </a:lnTo>
                  <a:lnTo>
                    <a:pt x="230002" y="527552"/>
                  </a:lnTo>
                  <a:lnTo>
                    <a:pt x="266595" y="516398"/>
                  </a:lnTo>
                  <a:lnTo>
                    <a:pt x="299944" y="497807"/>
                  </a:lnTo>
                  <a:lnTo>
                    <a:pt x="330054" y="471775"/>
                  </a:lnTo>
                  <a:lnTo>
                    <a:pt x="368009" y="411125"/>
                  </a:lnTo>
                  <a:lnTo>
                    <a:pt x="380675" y="335927"/>
                  </a:lnTo>
                  <a:lnTo>
                    <a:pt x="380675" y="0"/>
                  </a:lnTo>
                  <a:lnTo>
                    <a:pt x="303062" y="0"/>
                  </a:lnTo>
                  <a:lnTo>
                    <a:pt x="303062" y="314307"/>
                  </a:lnTo>
                  <a:lnTo>
                    <a:pt x="301710" y="346051"/>
                  </a:lnTo>
                  <a:lnTo>
                    <a:pt x="290891" y="395217"/>
                  </a:lnTo>
                  <a:lnTo>
                    <a:pt x="263599" y="432307"/>
                  </a:lnTo>
                  <a:lnTo>
                    <a:pt x="217967" y="454778"/>
                  </a:lnTo>
                  <a:lnTo>
                    <a:pt x="190160" y="457586"/>
                  </a:lnTo>
                  <a:lnTo>
                    <a:pt x="162499" y="454778"/>
                  </a:lnTo>
                  <a:lnTo>
                    <a:pt x="117033" y="432307"/>
                  </a:lnTo>
                  <a:lnTo>
                    <a:pt x="89762" y="394838"/>
                  </a:lnTo>
                  <a:lnTo>
                    <a:pt x="78943" y="345672"/>
                  </a:lnTo>
                  <a:lnTo>
                    <a:pt x="77590" y="314307"/>
                  </a:lnTo>
                  <a:lnTo>
                    <a:pt x="77590" y="0"/>
                  </a:lnTo>
                  <a:lnTo>
                    <a:pt x="0" y="0"/>
                  </a:lnTo>
                  <a:close/>
                </a:path>
              </a:pathLst>
            </a:custGeom>
            <a:ln w="11117">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4" name="object 14"/>
            <p:cNvSpPr/>
            <p:nvPr/>
          </p:nvSpPr>
          <p:spPr>
            <a:xfrm>
              <a:off x="16610031" y="872959"/>
              <a:ext cx="330200" cy="541655"/>
            </a:xfrm>
            <a:custGeom>
              <a:avLst/>
              <a:gdLst/>
              <a:ahLst/>
              <a:cxnLst/>
              <a:rect l="l" t="t" r="r" b="b"/>
              <a:pathLst>
                <a:path w="330200" h="541655">
                  <a:moveTo>
                    <a:pt x="177505" y="0"/>
                  </a:moveTo>
                  <a:lnTo>
                    <a:pt x="116975" y="9968"/>
                  </a:lnTo>
                  <a:lnTo>
                    <a:pt x="67280" y="39872"/>
                  </a:lnTo>
                  <a:lnTo>
                    <a:pt x="34046" y="84234"/>
                  </a:lnTo>
                  <a:lnTo>
                    <a:pt x="22965" y="138227"/>
                  </a:lnTo>
                  <a:lnTo>
                    <a:pt x="29561" y="179202"/>
                  </a:lnTo>
                  <a:lnTo>
                    <a:pt x="49354" y="214941"/>
                  </a:lnTo>
                  <a:lnTo>
                    <a:pt x="82346" y="245443"/>
                  </a:lnTo>
                  <a:lnTo>
                    <a:pt x="128543" y="270708"/>
                  </a:lnTo>
                  <a:lnTo>
                    <a:pt x="178169" y="291654"/>
                  </a:lnTo>
                  <a:lnTo>
                    <a:pt x="187481" y="295932"/>
                  </a:lnTo>
                  <a:lnTo>
                    <a:pt x="224174" y="319038"/>
                  </a:lnTo>
                  <a:lnTo>
                    <a:pt x="247264" y="352653"/>
                  </a:lnTo>
                  <a:lnTo>
                    <a:pt x="251445" y="380536"/>
                  </a:lnTo>
                  <a:lnTo>
                    <a:pt x="249944" y="398637"/>
                  </a:lnTo>
                  <a:lnTo>
                    <a:pt x="227462" y="443061"/>
                  </a:lnTo>
                  <a:lnTo>
                    <a:pt x="184555" y="466171"/>
                  </a:lnTo>
                  <a:lnTo>
                    <a:pt x="167173" y="467712"/>
                  </a:lnTo>
                  <a:lnTo>
                    <a:pt x="145567" y="465602"/>
                  </a:lnTo>
                  <a:lnTo>
                    <a:pt x="110604" y="448722"/>
                  </a:lnTo>
                  <a:lnTo>
                    <a:pt x="85912" y="409267"/>
                  </a:lnTo>
                  <a:lnTo>
                    <a:pt x="78586" y="370411"/>
                  </a:lnTo>
                  <a:lnTo>
                    <a:pt x="0" y="387967"/>
                  </a:lnTo>
                  <a:lnTo>
                    <a:pt x="18722" y="452776"/>
                  </a:lnTo>
                  <a:lnTo>
                    <a:pt x="53607" y="501185"/>
                  </a:lnTo>
                  <a:lnTo>
                    <a:pt x="103070" y="531350"/>
                  </a:lnTo>
                  <a:lnTo>
                    <a:pt x="164164" y="541394"/>
                  </a:lnTo>
                  <a:lnTo>
                    <a:pt x="198039" y="538439"/>
                  </a:lnTo>
                  <a:lnTo>
                    <a:pt x="257160" y="514789"/>
                  </a:lnTo>
                  <a:lnTo>
                    <a:pt x="303089" y="469040"/>
                  </a:lnTo>
                  <a:lnTo>
                    <a:pt x="326742" y="409559"/>
                  </a:lnTo>
                  <a:lnTo>
                    <a:pt x="329700" y="375126"/>
                  </a:lnTo>
                  <a:lnTo>
                    <a:pt x="327887" y="349300"/>
                  </a:lnTo>
                  <a:lnTo>
                    <a:pt x="313394" y="303930"/>
                  </a:lnTo>
                  <a:lnTo>
                    <a:pt x="284128" y="266586"/>
                  </a:lnTo>
                  <a:lnTo>
                    <a:pt x="238339" y="235250"/>
                  </a:lnTo>
                  <a:lnTo>
                    <a:pt x="157836" y="200415"/>
                  </a:lnTo>
                  <a:lnTo>
                    <a:pt x="133370" y="187820"/>
                  </a:lnTo>
                  <a:lnTo>
                    <a:pt x="115891" y="173371"/>
                  </a:lnTo>
                  <a:lnTo>
                    <a:pt x="105402" y="157065"/>
                  </a:lnTo>
                  <a:lnTo>
                    <a:pt x="101905" y="138901"/>
                  </a:lnTo>
                  <a:lnTo>
                    <a:pt x="103234" y="125637"/>
                  </a:lnTo>
                  <a:lnTo>
                    <a:pt x="123211" y="92945"/>
                  </a:lnTo>
                  <a:lnTo>
                    <a:pt x="161368" y="75517"/>
                  </a:lnTo>
                  <a:lnTo>
                    <a:pt x="176841" y="74356"/>
                  </a:lnTo>
                  <a:lnTo>
                    <a:pt x="189391" y="75030"/>
                  </a:lnTo>
                  <a:lnTo>
                    <a:pt x="227893" y="91250"/>
                  </a:lnTo>
                  <a:lnTo>
                    <a:pt x="253436" y="125723"/>
                  </a:lnTo>
                  <a:lnTo>
                    <a:pt x="316381" y="87871"/>
                  </a:lnTo>
                  <a:lnTo>
                    <a:pt x="288963" y="49430"/>
                  </a:lnTo>
                  <a:lnTo>
                    <a:pt x="256683" y="21970"/>
                  </a:lnTo>
                  <a:lnTo>
                    <a:pt x="219533" y="5493"/>
                  </a:lnTo>
                  <a:lnTo>
                    <a:pt x="177505" y="0"/>
                  </a:lnTo>
                  <a:close/>
                </a:path>
              </a:pathLst>
            </a:custGeom>
            <a:ln w="11106">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5" name="object 15"/>
            <p:cNvSpPr/>
            <p:nvPr/>
          </p:nvSpPr>
          <p:spPr>
            <a:xfrm>
              <a:off x="17019690" y="883107"/>
              <a:ext cx="78105" cy="521970"/>
            </a:xfrm>
            <a:custGeom>
              <a:avLst/>
              <a:gdLst/>
              <a:ahLst/>
              <a:cxnLst/>
              <a:rect l="l" t="t" r="r" b="b"/>
              <a:pathLst>
                <a:path w="78105" h="521969">
                  <a:moveTo>
                    <a:pt x="0" y="521795"/>
                  </a:moveTo>
                  <a:lnTo>
                    <a:pt x="77590" y="521795"/>
                  </a:lnTo>
                  <a:lnTo>
                    <a:pt x="77590" y="0"/>
                  </a:lnTo>
                  <a:lnTo>
                    <a:pt x="0" y="0"/>
                  </a:lnTo>
                  <a:lnTo>
                    <a:pt x="0" y="521795"/>
                  </a:lnTo>
                  <a:close/>
                </a:path>
              </a:pathLst>
            </a:custGeom>
            <a:ln w="11065">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6" name="object 16"/>
            <p:cNvSpPr/>
            <p:nvPr/>
          </p:nvSpPr>
          <p:spPr>
            <a:xfrm>
              <a:off x="17207187" y="847610"/>
              <a:ext cx="452755" cy="589280"/>
            </a:xfrm>
            <a:custGeom>
              <a:avLst/>
              <a:gdLst/>
              <a:ahLst/>
              <a:cxnLst/>
              <a:rect l="l" t="t" r="r" b="b"/>
              <a:pathLst>
                <a:path w="452755" h="589280">
                  <a:moveTo>
                    <a:pt x="77590" y="557289"/>
                  </a:moveTo>
                  <a:lnTo>
                    <a:pt x="77590" y="191974"/>
                  </a:lnTo>
                  <a:lnTo>
                    <a:pt x="452602" y="589057"/>
                  </a:lnTo>
                  <a:lnTo>
                    <a:pt x="452602" y="35494"/>
                  </a:lnTo>
                  <a:lnTo>
                    <a:pt x="374989" y="35494"/>
                  </a:lnTo>
                  <a:lnTo>
                    <a:pt x="374989" y="398115"/>
                  </a:lnTo>
                  <a:lnTo>
                    <a:pt x="0" y="0"/>
                  </a:lnTo>
                  <a:lnTo>
                    <a:pt x="0" y="557289"/>
                  </a:lnTo>
                  <a:lnTo>
                    <a:pt x="77590" y="557289"/>
                  </a:lnTo>
                  <a:close/>
                </a:path>
              </a:pathLst>
            </a:custGeom>
            <a:ln w="11122">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7" name="object 17"/>
            <p:cNvSpPr/>
            <p:nvPr/>
          </p:nvSpPr>
          <p:spPr>
            <a:xfrm>
              <a:off x="17769406" y="883100"/>
              <a:ext cx="283845" cy="521970"/>
            </a:xfrm>
            <a:custGeom>
              <a:avLst/>
              <a:gdLst/>
              <a:ahLst/>
              <a:cxnLst/>
              <a:rect l="l" t="t" r="r" b="b"/>
              <a:pathLst>
                <a:path w="283844" h="521969">
                  <a:moveTo>
                    <a:pt x="283747" y="0"/>
                  </a:moveTo>
                  <a:lnTo>
                    <a:pt x="0" y="0"/>
                  </a:lnTo>
                  <a:lnTo>
                    <a:pt x="0" y="521795"/>
                  </a:lnTo>
                  <a:lnTo>
                    <a:pt x="283747" y="521795"/>
                  </a:lnTo>
                  <a:lnTo>
                    <a:pt x="283747" y="447775"/>
                  </a:lnTo>
                  <a:lnTo>
                    <a:pt x="77590" y="447775"/>
                  </a:lnTo>
                  <a:lnTo>
                    <a:pt x="77590" y="273402"/>
                  </a:lnTo>
                  <a:lnTo>
                    <a:pt x="277751" y="273402"/>
                  </a:lnTo>
                  <a:lnTo>
                    <a:pt x="277751" y="199383"/>
                  </a:lnTo>
                  <a:lnTo>
                    <a:pt x="77590" y="199383"/>
                  </a:lnTo>
                  <a:lnTo>
                    <a:pt x="77590" y="73996"/>
                  </a:lnTo>
                  <a:lnTo>
                    <a:pt x="283747" y="73996"/>
                  </a:lnTo>
                  <a:lnTo>
                    <a:pt x="283747" y="0"/>
                  </a:lnTo>
                  <a:close/>
                </a:path>
              </a:pathLst>
            </a:custGeom>
            <a:ln w="1109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8" name="object 18"/>
            <p:cNvSpPr/>
            <p:nvPr/>
          </p:nvSpPr>
          <p:spPr>
            <a:xfrm>
              <a:off x="18115777" y="872959"/>
              <a:ext cx="330200" cy="541655"/>
            </a:xfrm>
            <a:custGeom>
              <a:avLst/>
              <a:gdLst/>
              <a:ahLst/>
              <a:cxnLst/>
              <a:rect l="l" t="t" r="r" b="b"/>
              <a:pathLst>
                <a:path w="330200" h="541655">
                  <a:moveTo>
                    <a:pt x="177505" y="0"/>
                  </a:moveTo>
                  <a:lnTo>
                    <a:pt x="116975" y="9968"/>
                  </a:lnTo>
                  <a:lnTo>
                    <a:pt x="67280" y="39872"/>
                  </a:lnTo>
                  <a:lnTo>
                    <a:pt x="34046" y="84234"/>
                  </a:lnTo>
                  <a:lnTo>
                    <a:pt x="22965" y="138227"/>
                  </a:lnTo>
                  <a:lnTo>
                    <a:pt x="29561" y="179202"/>
                  </a:lnTo>
                  <a:lnTo>
                    <a:pt x="49354" y="214941"/>
                  </a:lnTo>
                  <a:lnTo>
                    <a:pt x="82346" y="245443"/>
                  </a:lnTo>
                  <a:lnTo>
                    <a:pt x="128543" y="270708"/>
                  </a:lnTo>
                  <a:lnTo>
                    <a:pt x="178169" y="291654"/>
                  </a:lnTo>
                  <a:lnTo>
                    <a:pt x="187481" y="295932"/>
                  </a:lnTo>
                  <a:lnTo>
                    <a:pt x="224174" y="319038"/>
                  </a:lnTo>
                  <a:lnTo>
                    <a:pt x="247264" y="352653"/>
                  </a:lnTo>
                  <a:lnTo>
                    <a:pt x="251445" y="380536"/>
                  </a:lnTo>
                  <a:lnTo>
                    <a:pt x="249944" y="398637"/>
                  </a:lnTo>
                  <a:lnTo>
                    <a:pt x="227462" y="443061"/>
                  </a:lnTo>
                  <a:lnTo>
                    <a:pt x="184555" y="466171"/>
                  </a:lnTo>
                  <a:lnTo>
                    <a:pt x="167173" y="467712"/>
                  </a:lnTo>
                  <a:lnTo>
                    <a:pt x="145567" y="465602"/>
                  </a:lnTo>
                  <a:lnTo>
                    <a:pt x="110604" y="448722"/>
                  </a:lnTo>
                  <a:lnTo>
                    <a:pt x="85912" y="409267"/>
                  </a:lnTo>
                  <a:lnTo>
                    <a:pt x="78586" y="370411"/>
                  </a:lnTo>
                  <a:lnTo>
                    <a:pt x="0" y="387967"/>
                  </a:lnTo>
                  <a:lnTo>
                    <a:pt x="18722" y="452776"/>
                  </a:lnTo>
                  <a:lnTo>
                    <a:pt x="53607" y="501185"/>
                  </a:lnTo>
                  <a:lnTo>
                    <a:pt x="103070" y="531350"/>
                  </a:lnTo>
                  <a:lnTo>
                    <a:pt x="164164" y="541394"/>
                  </a:lnTo>
                  <a:lnTo>
                    <a:pt x="198039" y="538439"/>
                  </a:lnTo>
                  <a:lnTo>
                    <a:pt x="257160" y="514789"/>
                  </a:lnTo>
                  <a:lnTo>
                    <a:pt x="303089" y="469040"/>
                  </a:lnTo>
                  <a:lnTo>
                    <a:pt x="326742" y="409559"/>
                  </a:lnTo>
                  <a:lnTo>
                    <a:pt x="329700" y="375126"/>
                  </a:lnTo>
                  <a:lnTo>
                    <a:pt x="327887" y="349300"/>
                  </a:lnTo>
                  <a:lnTo>
                    <a:pt x="313394" y="303930"/>
                  </a:lnTo>
                  <a:lnTo>
                    <a:pt x="284128" y="266586"/>
                  </a:lnTo>
                  <a:lnTo>
                    <a:pt x="238339" y="235250"/>
                  </a:lnTo>
                  <a:lnTo>
                    <a:pt x="157836" y="200415"/>
                  </a:lnTo>
                  <a:lnTo>
                    <a:pt x="133370" y="187820"/>
                  </a:lnTo>
                  <a:lnTo>
                    <a:pt x="115891" y="173371"/>
                  </a:lnTo>
                  <a:lnTo>
                    <a:pt x="105402" y="157065"/>
                  </a:lnTo>
                  <a:lnTo>
                    <a:pt x="101905" y="138901"/>
                  </a:lnTo>
                  <a:lnTo>
                    <a:pt x="103234" y="125637"/>
                  </a:lnTo>
                  <a:lnTo>
                    <a:pt x="123211" y="92945"/>
                  </a:lnTo>
                  <a:lnTo>
                    <a:pt x="161368" y="75517"/>
                  </a:lnTo>
                  <a:lnTo>
                    <a:pt x="176841" y="74356"/>
                  </a:lnTo>
                  <a:lnTo>
                    <a:pt x="189391" y="75030"/>
                  </a:lnTo>
                  <a:lnTo>
                    <a:pt x="227893" y="91250"/>
                  </a:lnTo>
                  <a:lnTo>
                    <a:pt x="253436" y="125723"/>
                  </a:lnTo>
                  <a:lnTo>
                    <a:pt x="316381" y="87871"/>
                  </a:lnTo>
                  <a:lnTo>
                    <a:pt x="288963" y="49430"/>
                  </a:lnTo>
                  <a:lnTo>
                    <a:pt x="256683" y="21970"/>
                  </a:lnTo>
                  <a:lnTo>
                    <a:pt x="219533" y="5493"/>
                  </a:lnTo>
                  <a:lnTo>
                    <a:pt x="177505" y="0"/>
                  </a:lnTo>
                  <a:close/>
                </a:path>
              </a:pathLst>
            </a:custGeom>
            <a:ln w="11106">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9" name="object 19"/>
            <p:cNvSpPr/>
            <p:nvPr/>
          </p:nvSpPr>
          <p:spPr>
            <a:xfrm>
              <a:off x="18499802" y="872959"/>
              <a:ext cx="330200" cy="541655"/>
            </a:xfrm>
            <a:custGeom>
              <a:avLst/>
              <a:gdLst/>
              <a:ahLst/>
              <a:cxnLst/>
              <a:rect l="l" t="t" r="r" b="b"/>
              <a:pathLst>
                <a:path w="330200" h="541655">
                  <a:moveTo>
                    <a:pt x="177505" y="0"/>
                  </a:moveTo>
                  <a:lnTo>
                    <a:pt x="116975" y="9968"/>
                  </a:lnTo>
                  <a:lnTo>
                    <a:pt x="67280" y="39872"/>
                  </a:lnTo>
                  <a:lnTo>
                    <a:pt x="34046" y="84234"/>
                  </a:lnTo>
                  <a:lnTo>
                    <a:pt x="22965" y="138227"/>
                  </a:lnTo>
                  <a:lnTo>
                    <a:pt x="29561" y="179202"/>
                  </a:lnTo>
                  <a:lnTo>
                    <a:pt x="49354" y="214941"/>
                  </a:lnTo>
                  <a:lnTo>
                    <a:pt x="82346" y="245443"/>
                  </a:lnTo>
                  <a:lnTo>
                    <a:pt x="128543" y="270708"/>
                  </a:lnTo>
                  <a:lnTo>
                    <a:pt x="178169" y="291654"/>
                  </a:lnTo>
                  <a:lnTo>
                    <a:pt x="187481" y="295932"/>
                  </a:lnTo>
                  <a:lnTo>
                    <a:pt x="224174" y="319038"/>
                  </a:lnTo>
                  <a:lnTo>
                    <a:pt x="247264" y="352653"/>
                  </a:lnTo>
                  <a:lnTo>
                    <a:pt x="251445" y="380536"/>
                  </a:lnTo>
                  <a:lnTo>
                    <a:pt x="249944" y="398637"/>
                  </a:lnTo>
                  <a:lnTo>
                    <a:pt x="227462" y="443061"/>
                  </a:lnTo>
                  <a:lnTo>
                    <a:pt x="184555" y="466171"/>
                  </a:lnTo>
                  <a:lnTo>
                    <a:pt x="167173" y="467712"/>
                  </a:lnTo>
                  <a:lnTo>
                    <a:pt x="145567" y="465602"/>
                  </a:lnTo>
                  <a:lnTo>
                    <a:pt x="110604" y="448722"/>
                  </a:lnTo>
                  <a:lnTo>
                    <a:pt x="85912" y="409267"/>
                  </a:lnTo>
                  <a:lnTo>
                    <a:pt x="78586" y="370411"/>
                  </a:lnTo>
                  <a:lnTo>
                    <a:pt x="0" y="387967"/>
                  </a:lnTo>
                  <a:lnTo>
                    <a:pt x="18722" y="452776"/>
                  </a:lnTo>
                  <a:lnTo>
                    <a:pt x="53607" y="501185"/>
                  </a:lnTo>
                  <a:lnTo>
                    <a:pt x="103070" y="531350"/>
                  </a:lnTo>
                  <a:lnTo>
                    <a:pt x="164164" y="541394"/>
                  </a:lnTo>
                  <a:lnTo>
                    <a:pt x="198039" y="538439"/>
                  </a:lnTo>
                  <a:lnTo>
                    <a:pt x="257160" y="514789"/>
                  </a:lnTo>
                  <a:lnTo>
                    <a:pt x="303089" y="469040"/>
                  </a:lnTo>
                  <a:lnTo>
                    <a:pt x="326742" y="409559"/>
                  </a:lnTo>
                  <a:lnTo>
                    <a:pt x="329700" y="375126"/>
                  </a:lnTo>
                  <a:lnTo>
                    <a:pt x="327887" y="349300"/>
                  </a:lnTo>
                  <a:lnTo>
                    <a:pt x="313394" y="303930"/>
                  </a:lnTo>
                  <a:lnTo>
                    <a:pt x="284128" y="266586"/>
                  </a:lnTo>
                  <a:lnTo>
                    <a:pt x="238339" y="235250"/>
                  </a:lnTo>
                  <a:lnTo>
                    <a:pt x="157836" y="200415"/>
                  </a:lnTo>
                  <a:lnTo>
                    <a:pt x="133370" y="187820"/>
                  </a:lnTo>
                  <a:lnTo>
                    <a:pt x="115891" y="173371"/>
                  </a:lnTo>
                  <a:lnTo>
                    <a:pt x="105402" y="157065"/>
                  </a:lnTo>
                  <a:lnTo>
                    <a:pt x="101905" y="138901"/>
                  </a:lnTo>
                  <a:lnTo>
                    <a:pt x="103234" y="125637"/>
                  </a:lnTo>
                  <a:lnTo>
                    <a:pt x="123211" y="92945"/>
                  </a:lnTo>
                  <a:lnTo>
                    <a:pt x="161368" y="75517"/>
                  </a:lnTo>
                  <a:lnTo>
                    <a:pt x="176841" y="74356"/>
                  </a:lnTo>
                  <a:lnTo>
                    <a:pt x="189391" y="75030"/>
                  </a:lnTo>
                  <a:lnTo>
                    <a:pt x="227893" y="91250"/>
                  </a:lnTo>
                  <a:lnTo>
                    <a:pt x="253436" y="125723"/>
                  </a:lnTo>
                  <a:lnTo>
                    <a:pt x="316381" y="87871"/>
                  </a:lnTo>
                  <a:lnTo>
                    <a:pt x="288963" y="49430"/>
                  </a:lnTo>
                  <a:lnTo>
                    <a:pt x="256683" y="21970"/>
                  </a:lnTo>
                  <a:lnTo>
                    <a:pt x="219533" y="5493"/>
                  </a:lnTo>
                  <a:lnTo>
                    <a:pt x="177505" y="0"/>
                  </a:lnTo>
                  <a:close/>
                </a:path>
              </a:pathLst>
            </a:custGeom>
            <a:ln w="11106">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grpSp>
      <p:sp>
        <p:nvSpPr>
          <p:cNvPr id="20" name="object 20"/>
          <p:cNvSpPr txBox="1"/>
          <p:nvPr/>
        </p:nvSpPr>
        <p:spPr>
          <a:xfrm>
            <a:off x="8922520" y="906666"/>
            <a:ext cx="1587236" cy="309592"/>
          </a:xfrm>
          <a:prstGeom prst="rect">
            <a:avLst/>
          </a:prstGeom>
        </p:spPr>
        <p:txBody>
          <a:bodyPr vert="horz" wrap="square" lIns="0" tIns="1001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9"/>
              </a:spcBef>
            </a:pPr>
            <a:r>
              <a:rPr sz="1910" spc="-42">
                <a:solidFill>
                  <a:srgbClr val="FFFFFF"/>
                </a:solidFill>
                <a:latin typeface="Century Gothic"/>
                <a:cs typeface="Century Gothic"/>
              </a:rPr>
              <a:t>PROGRAMME</a:t>
            </a:r>
            <a:endParaRPr sz="1910">
              <a:latin typeface="Century Gothic"/>
              <a:cs typeface="Century Gothic"/>
            </a:endParaRPr>
          </a:p>
        </p:txBody>
      </p:sp>
      <p:sp>
        <p:nvSpPr>
          <p:cNvPr id="21" name="object 21"/>
          <p:cNvSpPr txBox="1">
            <a:spLocks noGrp="1"/>
          </p:cNvSpPr>
          <p:nvPr>
            <p:ph type="title"/>
          </p:nvPr>
        </p:nvSpPr>
        <p:spPr>
          <a:xfrm>
            <a:off x="501707" y="402425"/>
            <a:ext cx="5391108" cy="902851"/>
          </a:xfrm>
          <a:prstGeom prst="rect">
            <a:avLst/>
          </a:prstGeom>
        </p:spPr>
        <p:txBody>
          <a:bodyPr vert="horz" wrap="square" lIns="0" tIns="693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1"/>
              </a:spcBef>
            </a:pPr>
            <a:r>
              <a:rPr lang="en-GB" sz="5821" b="1" spc="-91" dirty="0">
                <a:solidFill>
                  <a:srgbClr val="FFFFFF"/>
                </a:solidFill>
                <a:latin typeface="Trebuchet MS"/>
                <a:cs typeface="Trebuchet MS"/>
              </a:rPr>
              <a:t>GBP support </a:t>
            </a:r>
            <a:endParaRPr lang="en-GB" sz="5821" spc="-91" dirty="0">
              <a:latin typeface="Trebuchet MS"/>
              <a:cs typeface="Trebuchet MS"/>
            </a:endParaRPr>
          </a:p>
        </p:txBody>
      </p:sp>
      <p:sp>
        <p:nvSpPr>
          <p:cNvPr id="22" name="object 22"/>
          <p:cNvSpPr/>
          <p:nvPr/>
        </p:nvSpPr>
        <p:spPr>
          <a:xfrm>
            <a:off x="457950" y="1335468"/>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23" name="object 23"/>
          <p:cNvSpPr txBox="1"/>
          <p:nvPr/>
        </p:nvSpPr>
        <p:spPr>
          <a:xfrm>
            <a:off x="264891" y="2707527"/>
            <a:ext cx="4064090" cy="1505142"/>
          </a:xfrm>
          <a:prstGeom prst="rect">
            <a:avLst/>
          </a:prstGeom>
        </p:spPr>
        <p:txBody>
          <a:bodyPr vert="horz" wrap="square" lIns="0" tIns="4890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nSpc>
                <a:spcPts val="2219"/>
              </a:lnSpc>
              <a:spcBef>
                <a:spcPts val="385"/>
              </a:spcBef>
            </a:pPr>
            <a:r>
              <a:rPr sz="2911" spc="-91" dirty="0">
                <a:solidFill>
                  <a:srgbClr val="FFFFFF"/>
                </a:solidFill>
                <a:latin typeface="Gill Sans MT"/>
                <a:cs typeface="Gill Sans MT"/>
              </a:rPr>
              <a:t>We </a:t>
            </a:r>
            <a:r>
              <a:rPr lang="en-GB" sz="2911" b="1" u="sng" spc="-91" dirty="0">
                <a:solidFill>
                  <a:srgbClr val="FFFFFF"/>
                </a:solidFill>
                <a:latin typeface="Gill Sans MT"/>
                <a:cs typeface="Gill Sans MT"/>
              </a:rPr>
              <a:t>may</a:t>
            </a:r>
            <a:r>
              <a:rPr lang="en-GB" sz="2911" spc="-91" dirty="0">
                <a:solidFill>
                  <a:srgbClr val="FFFFFF"/>
                </a:solidFill>
                <a:latin typeface="Gill Sans MT"/>
                <a:cs typeface="Gill Sans MT"/>
              </a:rPr>
              <a:t> be able to </a:t>
            </a:r>
            <a:r>
              <a:rPr sz="2911" spc="-91" dirty="0">
                <a:solidFill>
                  <a:srgbClr val="FFFFFF"/>
                </a:solidFill>
                <a:latin typeface="Gill Sans MT"/>
                <a:cs typeface="Gill Sans MT"/>
              </a:rPr>
              <a:t>offer eligible businesses  grants of between £1</a:t>
            </a:r>
            <a:r>
              <a:rPr lang="en-GB" sz="2911" spc="-91" dirty="0">
                <a:solidFill>
                  <a:srgbClr val="FFFFFF"/>
                </a:solidFill>
                <a:latin typeface="Gill Sans MT"/>
                <a:cs typeface="Gill Sans MT"/>
              </a:rPr>
              <a:t>k</a:t>
            </a:r>
            <a:r>
              <a:rPr sz="2911" spc="-91" dirty="0">
                <a:solidFill>
                  <a:srgbClr val="FFFFFF"/>
                </a:solidFill>
                <a:latin typeface="Gill Sans MT"/>
                <a:cs typeface="Gill Sans MT"/>
              </a:rPr>
              <a:t> and</a:t>
            </a:r>
            <a:endParaRPr sz="2911" spc="-91" dirty="0">
              <a:latin typeface="Gill Sans MT"/>
              <a:cs typeface="Gill Sans MT"/>
            </a:endParaRPr>
          </a:p>
          <a:p>
            <a:pPr marL="7701" marR="148250">
              <a:lnSpc>
                <a:spcPts val="2219"/>
              </a:lnSpc>
            </a:pPr>
            <a:r>
              <a:rPr sz="2911" spc="-91" dirty="0">
                <a:solidFill>
                  <a:srgbClr val="FFFFFF"/>
                </a:solidFill>
                <a:latin typeface="Gill Sans MT"/>
                <a:cs typeface="Gill Sans MT"/>
              </a:rPr>
              <a:t>£</a:t>
            </a:r>
            <a:r>
              <a:rPr lang="en-GB" sz="2911" spc="-91" dirty="0">
                <a:solidFill>
                  <a:srgbClr val="FFFFFF"/>
                </a:solidFill>
                <a:latin typeface="Gill Sans MT"/>
                <a:cs typeface="Gill Sans MT"/>
              </a:rPr>
              <a:t>2</a:t>
            </a:r>
            <a:r>
              <a:rPr sz="2911" spc="-91" dirty="0">
                <a:solidFill>
                  <a:srgbClr val="FFFFFF"/>
                </a:solidFill>
                <a:latin typeface="Gill Sans MT"/>
                <a:cs typeface="Gill Sans MT"/>
              </a:rPr>
              <a:t>0</a:t>
            </a:r>
            <a:r>
              <a:rPr lang="en-GB" sz="2911" spc="-91" dirty="0">
                <a:solidFill>
                  <a:srgbClr val="FFFFFF"/>
                </a:solidFill>
                <a:latin typeface="Gill Sans MT"/>
                <a:cs typeface="Gill Sans MT"/>
              </a:rPr>
              <a:t>k</a:t>
            </a:r>
            <a:r>
              <a:rPr sz="2911" spc="-91" dirty="0">
                <a:solidFill>
                  <a:srgbClr val="FFFFFF"/>
                </a:solidFill>
                <a:latin typeface="Gill Sans MT"/>
                <a:cs typeface="Gill Sans MT"/>
              </a:rPr>
              <a:t> to fund up to 40% of energy  efficiency measures.</a:t>
            </a:r>
            <a:endParaRPr sz="2911" spc="-91" dirty="0">
              <a:latin typeface="Gill Sans MT"/>
              <a:cs typeface="Gill Sans MT"/>
            </a:endParaRPr>
          </a:p>
        </p:txBody>
      </p:sp>
      <p:sp>
        <p:nvSpPr>
          <p:cNvPr id="24" name="object 24"/>
          <p:cNvSpPr txBox="1"/>
          <p:nvPr/>
        </p:nvSpPr>
        <p:spPr>
          <a:xfrm>
            <a:off x="355097" y="1718857"/>
            <a:ext cx="4215798" cy="699730"/>
          </a:xfrm>
          <a:prstGeom prst="rect">
            <a:avLst/>
          </a:prstGeom>
        </p:spPr>
        <p:txBody>
          <a:bodyPr vert="horz" wrap="square" lIns="0" tIns="4890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nSpc>
                <a:spcPts val="2219"/>
              </a:lnSpc>
              <a:spcBef>
                <a:spcPts val="385"/>
              </a:spcBef>
            </a:pPr>
            <a:r>
              <a:rPr lang="en-GB" sz="3275" spc="-91" dirty="0">
                <a:solidFill>
                  <a:srgbClr val="FFFFFF"/>
                </a:solidFill>
                <a:latin typeface="Gill Sans MT"/>
                <a:cs typeface="Gill Sans MT"/>
              </a:rPr>
              <a:t>A </a:t>
            </a:r>
            <a:r>
              <a:rPr lang="en-GB" sz="3275" b="1" spc="-91" dirty="0">
                <a:solidFill>
                  <a:srgbClr val="FFFFFF"/>
                </a:solidFill>
                <a:latin typeface="Gill Sans MT"/>
                <a:cs typeface="Gill Sans MT"/>
              </a:rPr>
              <a:t>free of charge</a:t>
            </a:r>
          </a:p>
          <a:p>
            <a:pPr marL="7701" marR="3081">
              <a:lnSpc>
                <a:spcPts val="2219"/>
              </a:lnSpc>
              <a:spcBef>
                <a:spcPts val="385"/>
              </a:spcBef>
            </a:pPr>
            <a:r>
              <a:rPr lang="en-GB" sz="3275" b="1" spc="-91" dirty="0">
                <a:solidFill>
                  <a:srgbClr val="FFFFFF"/>
                </a:solidFill>
                <a:latin typeface="Gill Sans MT"/>
                <a:cs typeface="Gill Sans MT"/>
              </a:rPr>
              <a:t> </a:t>
            </a:r>
            <a:r>
              <a:rPr lang="en-GB" sz="3275" spc="-91" dirty="0">
                <a:solidFill>
                  <a:srgbClr val="FFFFFF"/>
                </a:solidFill>
                <a:latin typeface="Gill Sans MT"/>
                <a:cs typeface="Gill Sans MT"/>
              </a:rPr>
              <a:t>energy audit, worth £840</a:t>
            </a:r>
            <a:endParaRPr sz="3275" spc="-91" dirty="0">
              <a:latin typeface="Gill Sans MT"/>
              <a:cs typeface="Gill Sans MT"/>
            </a:endParaRPr>
          </a:p>
        </p:txBody>
      </p:sp>
      <p:sp>
        <p:nvSpPr>
          <p:cNvPr id="25" name="object 25"/>
          <p:cNvSpPr txBox="1"/>
          <p:nvPr/>
        </p:nvSpPr>
        <p:spPr>
          <a:xfrm>
            <a:off x="7962687" y="1596317"/>
            <a:ext cx="1002323" cy="732008"/>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ts val="2392"/>
              </a:lnSpc>
              <a:spcBef>
                <a:spcPts val="67"/>
              </a:spcBef>
            </a:pPr>
            <a:r>
              <a:rPr sz="2031" b="1" spc="-167">
                <a:solidFill>
                  <a:srgbClr val="FFFFFF"/>
                </a:solidFill>
                <a:latin typeface="Trebuchet MS"/>
                <a:cs typeface="Trebuchet MS"/>
              </a:rPr>
              <a:t>Lighting</a:t>
            </a:r>
            <a:endParaRPr sz="2031">
              <a:latin typeface="Trebuchet MS"/>
              <a:cs typeface="Trebuchet MS"/>
            </a:endParaRPr>
          </a:p>
          <a:p>
            <a:pPr marL="7701" marR="3081">
              <a:lnSpc>
                <a:spcPts val="1498"/>
              </a:lnSpc>
              <a:spcBef>
                <a:spcPts val="243"/>
              </a:spcBef>
            </a:pPr>
            <a:r>
              <a:rPr sz="1486" spc="-36">
                <a:solidFill>
                  <a:srgbClr val="6E808D"/>
                </a:solidFill>
                <a:latin typeface="Gill Sans MT"/>
                <a:cs typeface="Gill Sans MT"/>
              </a:rPr>
              <a:t>L</a:t>
            </a:r>
            <a:r>
              <a:rPr sz="1486" spc="-33">
                <a:solidFill>
                  <a:srgbClr val="6E808D"/>
                </a:solidFill>
                <a:latin typeface="Gill Sans MT"/>
                <a:cs typeface="Gill Sans MT"/>
              </a:rPr>
              <a:t>E</a:t>
            </a:r>
            <a:r>
              <a:rPr sz="1486" spc="-340">
                <a:solidFill>
                  <a:srgbClr val="6E808D"/>
                </a:solidFill>
                <a:latin typeface="Gill Sans MT"/>
                <a:cs typeface="Gill Sans MT"/>
              </a:rPr>
              <a:t>D</a:t>
            </a:r>
            <a:r>
              <a:rPr sz="1486" spc="3">
                <a:solidFill>
                  <a:srgbClr val="6E808D"/>
                </a:solidFill>
                <a:latin typeface="Gill Sans MT"/>
                <a:cs typeface="Gill Sans MT"/>
              </a:rPr>
              <a:t>,</a:t>
            </a:r>
            <a:r>
              <a:rPr sz="1486" spc="-146">
                <a:solidFill>
                  <a:srgbClr val="6E808D"/>
                </a:solidFill>
                <a:latin typeface="Gill Sans MT"/>
                <a:cs typeface="Gill Sans MT"/>
              </a:rPr>
              <a:t> </a:t>
            </a:r>
            <a:r>
              <a:rPr sz="1486" spc="-6">
                <a:solidFill>
                  <a:srgbClr val="6E808D"/>
                </a:solidFill>
                <a:latin typeface="Gill Sans MT"/>
                <a:cs typeface="Gill Sans MT"/>
              </a:rPr>
              <a:t>c</a:t>
            </a:r>
            <a:r>
              <a:rPr sz="1486" spc="-143">
                <a:solidFill>
                  <a:srgbClr val="6E808D"/>
                </a:solidFill>
                <a:latin typeface="Gill Sans MT"/>
                <a:cs typeface="Gill Sans MT"/>
              </a:rPr>
              <a:t>o</a:t>
            </a:r>
            <a:r>
              <a:rPr sz="1486" spc="-9">
                <a:solidFill>
                  <a:srgbClr val="6E808D"/>
                </a:solidFill>
                <a:latin typeface="Gill Sans MT"/>
                <a:cs typeface="Gill Sans MT"/>
              </a:rPr>
              <a:t>n</a:t>
            </a:r>
            <a:r>
              <a:rPr sz="1486" spc="-45">
                <a:solidFill>
                  <a:srgbClr val="6E808D"/>
                </a:solidFill>
                <a:latin typeface="Gill Sans MT"/>
                <a:cs typeface="Gill Sans MT"/>
              </a:rPr>
              <a:t>t</a:t>
            </a:r>
            <a:r>
              <a:rPr sz="1486" spc="-109">
                <a:solidFill>
                  <a:srgbClr val="6E808D"/>
                </a:solidFill>
                <a:latin typeface="Gill Sans MT"/>
                <a:cs typeface="Gill Sans MT"/>
              </a:rPr>
              <a:t>r</a:t>
            </a:r>
            <a:r>
              <a:rPr sz="1486" spc="-27">
                <a:solidFill>
                  <a:srgbClr val="6E808D"/>
                </a:solidFill>
                <a:latin typeface="Gill Sans MT"/>
                <a:cs typeface="Gill Sans MT"/>
              </a:rPr>
              <a:t>ol</a:t>
            </a:r>
            <a:r>
              <a:rPr sz="1486" spc="-15">
                <a:solidFill>
                  <a:srgbClr val="6E808D"/>
                </a:solidFill>
                <a:latin typeface="Gill Sans MT"/>
                <a:cs typeface="Gill Sans MT"/>
              </a:rPr>
              <a:t>s</a:t>
            </a:r>
            <a:r>
              <a:rPr sz="1486" spc="3">
                <a:solidFill>
                  <a:srgbClr val="6E808D"/>
                </a:solidFill>
                <a:latin typeface="Gill Sans MT"/>
                <a:cs typeface="Gill Sans MT"/>
              </a:rPr>
              <a:t>,  </a:t>
            </a:r>
            <a:r>
              <a:rPr sz="1486" spc="-6">
                <a:solidFill>
                  <a:srgbClr val="6E808D"/>
                </a:solidFill>
                <a:latin typeface="Gill Sans MT"/>
                <a:cs typeface="Gill Sans MT"/>
              </a:rPr>
              <a:t>sensors</a:t>
            </a:r>
            <a:endParaRPr sz="1486">
              <a:latin typeface="Gill Sans MT"/>
              <a:cs typeface="Gill Sans MT"/>
            </a:endParaRPr>
          </a:p>
        </p:txBody>
      </p:sp>
      <p:sp>
        <p:nvSpPr>
          <p:cNvPr id="26" name="object 26"/>
          <p:cNvSpPr txBox="1"/>
          <p:nvPr/>
        </p:nvSpPr>
        <p:spPr>
          <a:xfrm>
            <a:off x="4597422" y="4022254"/>
            <a:ext cx="1538718" cy="894890"/>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ts val="2261"/>
              </a:lnSpc>
              <a:spcBef>
                <a:spcPts val="67"/>
              </a:spcBef>
            </a:pPr>
            <a:r>
              <a:rPr sz="2031" b="1" spc="-188">
                <a:solidFill>
                  <a:srgbClr val="FFFFFF"/>
                </a:solidFill>
                <a:latin typeface="Trebuchet MS"/>
                <a:cs typeface="Trebuchet MS"/>
              </a:rPr>
              <a:t>Heating</a:t>
            </a:r>
            <a:endParaRPr sz="2031">
              <a:latin typeface="Trebuchet MS"/>
              <a:cs typeface="Trebuchet MS"/>
            </a:endParaRPr>
          </a:p>
          <a:p>
            <a:pPr marL="7701" marR="3081">
              <a:lnSpc>
                <a:spcPct val="85300"/>
              </a:lnSpc>
              <a:spcBef>
                <a:spcPts val="88"/>
              </a:spcBef>
            </a:pPr>
            <a:r>
              <a:rPr sz="1486" spc="-152">
                <a:solidFill>
                  <a:srgbClr val="6E808D"/>
                </a:solidFill>
                <a:latin typeface="Gill Sans MT"/>
                <a:cs typeface="Gill Sans MT"/>
              </a:rPr>
              <a:t>R</a:t>
            </a:r>
            <a:r>
              <a:rPr sz="1486" spc="-45">
                <a:solidFill>
                  <a:srgbClr val="6E808D"/>
                </a:solidFill>
                <a:latin typeface="Gill Sans MT"/>
                <a:cs typeface="Gill Sans MT"/>
              </a:rPr>
              <a:t>e</a:t>
            </a:r>
            <a:r>
              <a:rPr sz="1486" spc="-42">
                <a:solidFill>
                  <a:srgbClr val="6E808D"/>
                </a:solidFill>
                <a:latin typeface="Gill Sans MT"/>
                <a:cs typeface="Gill Sans MT"/>
              </a:rPr>
              <a:t>p</a:t>
            </a:r>
            <a:r>
              <a:rPr sz="1486" spc="-27">
                <a:solidFill>
                  <a:srgbClr val="6E808D"/>
                </a:solidFill>
                <a:latin typeface="Gill Sans MT"/>
                <a:cs typeface="Gill Sans MT"/>
              </a:rPr>
              <a:t>l</a:t>
            </a:r>
            <a:r>
              <a:rPr sz="1486" spc="61">
                <a:solidFill>
                  <a:srgbClr val="6E808D"/>
                </a:solidFill>
                <a:latin typeface="Gill Sans MT"/>
                <a:cs typeface="Gill Sans MT"/>
              </a:rPr>
              <a:t>a</a:t>
            </a:r>
            <a:r>
              <a:rPr sz="1486" spc="-6">
                <a:solidFill>
                  <a:srgbClr val="6E808D"/>
                </a:solidFill>
                <a:latin typeface="Gill Sans MT"/>
                <a:cs typeface="Gill Sans MT"/>
              </a:rPr>
              <a:t>c</a:t>
            </a:r>
            <a:r>
              <a:rPr sz="1486" spc="-55">
                <a:solidFill>
                  <a:srgbClr val="6E808D"/>
                </a:solidFill>
                <a:latin typeface="Gill Sans MT"/>
                <a:cs typeface="Gill Sans MT"/>
              </a:rPr>
              <a:t>e</a:t>
            </a:r>
            <a:r>
              <a:rPr sz="1486" spc="-69">
                <a:solidFill>
                  <a:srgbClr val="6E808D"/>
                </a:solidFill>
                <a:latin typeface="Gill Sans MT"/>
                <a:cs typeface="Gill Sans MT"/>
              </a:rPr>
              <a:t>m</a:t>
            </a:r>
            <a:r>
              <a:rPr sz="1486" spc="-33">
                <a:solidFill>
                  <a:srgbClr val="6E808D"/>
                </a:solidFill>
                <a:latin typeface="Gill Sans MT"/>
                <a:cs typeface="Gill Sans MT"/>
              </a:rPr>
              <a:t>e</a:t>
            </a:r>
            <a:r>
              <a:rPr sz="1486" spc="-15">
                <a:solidFill>
                  <a:srgbClr val="6E808D"/>
                </a:solidFill>
                <a:latin typeface="Gill Sans MT"/>
                <a:cs typeface="Gill Sans MT"/>
              </a:rPr>
              <a:t>n</a:t>
            </a:r>
            <a:r>
              <a:rPr sz="1486" spc="-24">
                <a:solidFill>
                  <a:srgbClr val="6E808D"/>
                </a:solidFill>
                <a:latin typeface="Gill Sans MT"/>
                <a:cs typeface="Gill Sans MT"/>
              </a:rPr>
              <a:t>t</a:t>
            </a:r>
            <a:r>
              <a:rPr sz="1486" spc="-146">
                <a:solidFill>
                  <a:srgbClr val="6E808D"/>
                </a:solidFill>
                <a:latin typeface="Gill Sans MT"/>
                <a:cs typeface="Gill Sans MT"/>
              </a:rPr>
              <a:t> </a:t>
            </a:r>
            <a:r>
              <a:rPr sz="1486" spc="-39">
                <a:solidFill>
                  <a:srgbClr val="6E808D"/>
                </a:solidFill>
                <a:latin typeface="Gill Sans MT"/>
                <a:cs typeface="Gill Sans MT"/>
              </a:rPr>
              <a:t>b</a:t>
            </a:r>
            <a:r>
              <a:rPr sz="1486" spc="-146">
                <a:solidFill>
                  <a:srgbClr val="6E808D"/>
                </a:solidFill>
                <a:latin typeface="Gill Sans MT"/>
                <a:cs typeface="Gill Sans MT"/>
              </a:rPr>
              <a:t>o</a:t>
            </a:r>
            <a:r>
              <a:rPr sz="1486" spc="-15">
                <a:solidFill>
                  <a:srgbClr val="6E808D"/>
                </a:solidFill>
                <a:latin typeface="Gill Sans MT"/>
                <a:cs typeface="Gill Sans MT"/>
              </a:rPr>
              <a:t>i</a:t>
            </a:r>
            <a:r>
              <a:rPr sz="1486" spc="-12">
                <a:solidFill>
                  <a:srgbClr val="6E808D"/>
                </a:solidFill>
                <a:latin typeface="Gill Sans MT"/>
                <a:cs typeface="Gill Sans MT"/>
              </a:rPr>
              <a:t>l</a:t>
            </a:r>
            <a:r>
              <a:rPr sz="1486" spc="-103">
                <a:solidFill>
                  <a:srgbClr val="6E808D"/>
                </a:solidFill>
                <a:latin typeface="Gill Sans MT"/>
                <a:cs typeface="Gill Sans MT"/>
              </a:rPr>
              <a:t>e</a:t>
            </a:r>
            <a:r>
              <a:rPr sz="1486" spc="-39">
                <a:solidFill>
                  <a:srgbClr val="6E808D"/>
                </a:solidFill>
                <a:latin typeface="Gill Sans MT"/>
                <a:cs typeface="Gill Sans MT"/>
              </a:rPr>
              <a:t>r</a:t>
            </a:r>
            <a:r>
              <a:rPr sz="1486" spc="106">
                <a:solidFill>
                  <a:srgbClr val="6E808D"/>
                </a:solidFill>
                <a:latin typeface="Gill Sans MT"/>
                <a:cs typeface="Gill Sans MT"/>
              </a:rPr>
              <a:t>s</a:t>
            </a:r>
            <a:r>
              <a:rPr sz="1486" spc="69">
                <a:solidFill>
                  <a:srgbClr val="6E808D"/>
                </a:solidFill>
                <a:latin typeface="Gill Sans MT"/>
                <a:cs typeface="Gill Sans MT"/>
              </a:rPr>
              <a:t>/  </a:t>
            </a:r>
            <a:r>
              <a:rPr sz="1486" spc="-45">
                <a:solidFill>
                  <a:srgbClr val="6E808D"/>
                </a:solidFill>
                <a:latin typeface="Gill Sans MT"/>
                <a:cs typeface="Gill Sans MT"/>
              </a:rPr>
              <a:t>b</a:t>
            </a:r>
            <a:r>
              <a:rPr sz="1486" spc="-42">
                <a:solidFill>
                  <a:srgbClr val="6E808D"/>
                </a:solidFill>
                <a:latin typeface="Gill Sans MT"/>
                <a:cs typeface="Gill Sans MT"/>
              </a:rPr>
              <a:t>u</a:t>
            </a:r>
            <a:r>
              <a:rPr sz="1486" spc="-115">
                <a:solidFill>
                  <a:srgbClr val="6E808D"/>
                </a:solidFill>
                <a:latin typeface="Gill Sans MT"/>
                <a:cs typeface="Gill Sans MT"/>
              </a:rPr>
              <a:t>r</a:t>
            </a:r>
            <a:r>
              <a:rPr sz="1486" spc="-24">
                <a:solidFill>
                  <a:srgbClr val="6E808D"/>
                </a:solidFill>
                <a:latin typeface="Gill Sans MT"/>
                <a:cs typeface="Gill Sans MT"/>
              </a:rPr>
              <a:t>n</a:t>
            </a:r>
            <a:r>
              <a:rPr sz="1486" spc="-103">
                <a:solidFill>
                  <a:srgbClr val="6E808D"/>
                </a:solidFill>
                <a:latin typeface="Gill Sans MT"/>
                <a:cs typeface="Gill Sans MT"/>
              </a:rPr>
              <a:t>e</a:t>
            </a:r>
            <a:r>
              <a:rPr sz="1486" spc="-39">
                <a:solidFill>
                  <a:srgbClr val="6E808D"/>
                </a:solidFill>
                <a:latin typeface="Gill Sans MT"/>
                <a:cs typeface="Gill Sans MT"/>
              </a:rPr>
              <a:t>r</a:t>
            </a:r>
            <a:r>
              <a:rPr sz="1486" spc="88">
                <a:solidFill>
                  <a:srgbClr val="6E808D"/>
                </a:solidFill>
                <a:latin typeface="Gill Sans MT"/>
                <a:cs typeface="Gill Sans MT"/>
              </a:rPr>
              <a:t>s</a:t>
            </a:r>
            <a:r>
              <a:rPr sz="1486" spc="3">
                <a:solidFill>
                  <a:srgbClr val="6E808D"/>
                </a:solidFill>
                <a:latin typeface="Gill Sans MT"/>
                <a:cs typeface="Gill Sans MT"/>
              </a:rPr>
              <a:t>,</a:t>
            </a:r>
            <a:r>
              <a:rPr sz="1486" spc="-146">
                <a:solidFill>
                  <a:srgbClr val="6E808D"/>
                </a:solidFill>
                <a:latin typeface="Gill Sans MT"/>
                <a:cs typeface="Gill Sans MT"/>
              </a:rPr>
              <a:t> </a:t>
            </a:r>
            <a:r>
              <a:rPr sz="1486" spc="-15">
                <a:solidFill>
                  <a:srgbClr val="6E808D"/>
                </a:solidFill>
                <a:latin typeface="Gill Sans MT"/>
                <a:cs typeface="Gill Sans MT"/>
              </a:rPr>
              <a:t>i</a:t>
            </a:r>
            <a:r>
              <a:rPr sz="1486" spc="-21">
                <a:solidFill>
                  <a:srgbClr val="6E808D"/>
                </a:solidFill>
                <a:latin typeface="Gill Sans MT"/>
                <a:cs typeface="Gill Sans MT"/>
              </a:rPr>
              <a:t>n</a:t>
            </a:r>
            <a:r>
              <a:rPr sz="1486" spc="115">
                <a:solidFill>
                  <a:srgbClr val="6E808D"/>
                </a:solidFill>
                <a:latin typeface="Gill Sans MT"/>
                <a:cs typeface="Gill Sans MT"/>
              </a:rPr>
              <a:t>s</a:t>
            </a:r>
            <a:r>
              <a:rPr sz="1486">
                <a:solidFill>
                  <a:srgbClr val="6E808D"/>
                </a:solidFill>
                <a:latin typeface="Gill Sans MT"/>
                <a:cs typeface="Gill Sans MT"/>
              </a:rPr>
              <a:t>tal</a:t>
            </a:r>
            <a:r>
              <a:rPr sz="1486" spc="3">
                <a:solidFill>
                  <a:srgbClr val="6E808D"/>
                </a:solidFill>
                <a:latin typeface="Gill Sans MT"/>
                <a:cs typeface="Gill Sans MT"/>
              </a:rPr>
              <a:t>l</a:t>
            </a:r>
            <a:r>
              <a:rPr sz="1486" spc="-146">
                <a:solidFill>
                  <a:srgbClr val="6E808D"/>
                </a:solidFill>
                <a:latin typeface="Gill Sans MT"/>
                <a:cs typeface="Gill Sans MT"/>
              </a:rPr>
              <a:t> </a:t>
            </a:r>
            <a:r>
              <a:rPr sz="1486" spc="-30">
                <a:solidFill>
                  <a:srgbClr val="6E808D"/>
                </a:solidFill>
                <a:latin typeface="Gill Sans MT"/>
                <a:cs typeface="Gill Sans MT"/>
              </a:rPr>
              <a:t>h</a:t>
            </a:r>
            <a:r>
              <a:rPr sz="1486" spc="-49">
                <a:solidFill>
                  <a:srgbClr val="6E808D"/>
                </a:solidFill>
                <a:latin typeface="Gill Sans MT"/>
                <a:cs typeface="Gill Sans MT"/>
              </a:rPr>
              <a:t>e</a:t>
            </a:r>
            <a:r>
              <a:rPr sz="1486" spc="79">
                <a:solidFill>
                  <a:srgbClr val="6E808D"/>
                </a:solidFill>
                <a:latin typeface="Gill Sans MT"/>
                <a:cs typeface="Gill Sans MT"/>
              </a:rPr>
              <a:t>a</a:t>
            </a:r>
            <a:r>
              <a:rPr sz="1486" spc="-21">
                <a:solidFill>
                  <a:srgbClr val="6E808D"/>
                </a:solidFill>
                <a:latin typeface="Gill Sans MT"/>
                <a:cs typeface="Gill Sans MT"/>
              </a:rPr>
              <a:t>t  </a:t>
            </a:r>
            <a:r>
              <a:rPr sz="1486" spc="-24">
                <a:solidFill>
                  <a:srgbClr val="6E808D"/>
                </a:solidFill>
                <a:latin typeface="Gill Sans MT"/>
                <a:cs typeface="Gill Sans MT"/>
              </a:rPr>
              <a:t>pumps</a:t>
            </a:r>
            <a:endParaRPr sz="1486">
              <a:latin typeface="Gill Sans MT"/>
              <a:cs typeface="Gill Sans MT"/>
            </a:endParaRPr>
          </a:p>
        </p:txBody>
      </p:sp>
      <p:sp>
        <p:nvSpPr>
          <p:cNvPr id="27" name="object 27"/>
          <p:cNvSpPr txBox="1"/>
          <p:nvPr/>
        </p:nvSpPr>
        <p:spPr>
          <a:xfrm>
            <a:off x="8352830" y="5247088"/>
            <a:ext cx="1313840" cy="326535"/>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7"/>
              </a:spcBef>
            </a:pPr>
            <a:r>
              <a:rPr sz="2031" b="1" spc="-164">
                <a:solidFill>
                  <a:srgbClr val="FFFFFF"/>
                </a:solidFill>
                <a:latin typeface="Trebuchet MS"/>
                <a:cs typeface="Trebuchet MS"/>
              </a:rPr>
              <a:t>Compressors</a:t>
            </a:r>
            <a:endParaRPr sz="2031">
              <a:latin typeface="Trebuchet MS"/>
              <a:cs typeface="Trebuchet MS"/>
            </a:endParaRPr>
          </a:p>
        </p:txBody>
      </p:sp>
      <p:sp>
        <p:nvSpPr>
          <p:cNvPr id="28" name="object 28"/>
          <p:cNvSpPr txBox="1"/>
          <p:nvPr/>
        </p:nvSpPr>
        <p:spPr>
          <a:xfrm>
            <a:off x="4826157" y="2458029"/>
            <a:ext cx="1244144" cy="503279"/>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ts val="2241"/>
              </a:lnSpc>
              <a:spcBef>
                <a:spcPts val="67"/>
              </a:spcBef>
            </a:pPr>
            <a:r>
              <a:rPr sz="2031" b="1" spc="-209">
                <a:solidFill>
                  <a:srgbClr val="FFFFFF"/>
                </a:solidFill>
                <a:latin typeface="Trebuchet MS"/>
                <a:cs typeface="Trebuchet MS"/>
              </a:rPr>
              <a:t>Ventilation</a:t>
            </a:r>
            <a:endParaRPr sz="2031">
              <a:latin typeface="Trebuchet MS"/>
              <a:cs typeface="Trebuchet MS"/>
            </a:endParaRPr>
          </a:p>
          <a:p>
            <a:pPr marL="7701">
              <a:lnSpc>
                <a:spcPts val="1586"/>
              </a:lnSpc>
            </a:pPr>
            <a:r>
              <a:rPr sz="1486" spc="55">
                <a:solidFill>
                  <a:srgbClr val="6E808D"/>
                </a:solidFill>
                <a:latin typeface="Gill Sans MT"/>
                <a:cs typeface="Gill Sans MT"/>
              </a:rPr>
              <a:t>f</a:t>
            </a:r>
            <a:r>
              <a:rPr sz="1486" spc="12">
                <a:solidFill>
                  <a:srgbClr val="6E808D"/>
                </a:solidFill>
                <a:latin typeface="Gill Sans MT"/>
                <a:cs typeface="Gill Sans MT"/>
              </a:rPr>
              <a:t>a</a:t>
            </a:r>
            <a:r>
              <a:rPr sz="1486" spc="24">
                <a:solidFill>
                  <a:srgbClr val="6E808D"/>
                </a:solidFill>
                <a:latin typeface="Gill Sans MT"/>
                <a:cs typeface="Gill Sans MT"/>
              </a:rPr>
              <a:t>n</a:t>
            </a:r>
            <a:r>
              <a:rPr sz="1486" spc="88">
                <a:solidFill>
                  <a:srgbClr val="6E808D"/>
                </a:solidFill>
                <a:latin typeface="Gill Sans MT"/>
                <a:cs typeface="Gill Sans MT"/>
              </a:rPr>
              <a:t>s</a:t>
            </a:r>
            <a:r>
              <a:rPr sz="1486" spc="3">
                <a:solidFill>
                  <a:srgbClr val="6E808D"/>
                </a:solidFill>
                <a:latin typeface="Gill Sans MT"/>
                <a:cs typeface="Gill Sans MT"/>
              </a:rPr>
              <a:t>,</a:t>
            </a:r>
            <a:r>
              <a:rPr sz="1486" spc="-146">
                <a:solidFill>
                  <a:srgbClr val="6E808D"/>
                </a:solidFill>
                <a:latin typeface="Gill Sans MT"/>
                <a:cs typeface="Gill Sans MT"/>
              </a:rPr>
              <a:t> </a:t>
            </a:r>
            <a:r>
              <a:rPr sz="1486" spc="-64">
                <a:solidFill>
                  <a:srgbClr val="6E808D"/>
                </a:solidFill>
                <a:latin typeface="Gill Sans MT"/>
                <a:cs typeface="Gill Sans MT"/>
              </a:rPr>
              <a:t>d</a:t>
            </a:r>
            <a:r>
              <a:rPr sz="1486" spc="-9">
                <a:solidFill>
                  <a:srgbClr val="6E808D"/>
                </a:solidFill>
                <a:latin typeface="Gill Sans MT"/>
                <a:cs typeface="Gill Sans MT"/>
              </a:rPr>
              <a:t>i</a:t>
            </a:r>
            <a:r>
              <a:rPr sz="1486" spc="115">
                <a:solidFill>
                  <a:srgbClr val="6E808D"/>
                </a:solidFill>
                <a:latin typeface="Gill Sans MT"/>
                <a:cs typeface="Gill Sans MT"/>
              </a:rPr>
              <a:t>s</a:t>
            </a:r>
            <a:r>
              <a:rPr sz="1486" spc="-88">
                <a:solidFill>
                  <a:srgbClr val="6E808D"/>
                </a:solidFill>
                <a:latin typeface="Gill Sans MT"/>
                <a:cs typeface="Gill Sans MT"/>
              </a:rPr>
              <a:t>t</a:t>
            </a:r>
            <a:r>
              <a:rPr sz="1486" spc="-69">
                <a:solidFill>
                  <a:srgbClr val="6E808D"/>
                </a:solidFill>
                <a:latin typeface="Gill Sans MT"/>
                <a:cs typeface="Gill Sans MT"/>
              </a:rPr>
              <a:t>r</a:t>
            </a:r>
            <a:r>
              <a:rPr sz="1486" spc="-15">
                <a:solidFill>
                  <a:srgbClr val="6E808D"/>
                </a:solidFill>
                <a:latin typeface="Gill Sans MT"/>
                <a:cs typeface="Gill Sans MT"/>
              </a:rPr>
              <a:t>i</a:t>
            </a:r>
            <a:r>
              <a:rPr sz="1486" spc="-45">
                <a:solidFill>
                  <a:srgbClr val="6E808D"/>
                </a:solidFill>
                <a:latin typeface="Gill Sans MT"/>
                <a:cs typeface="Gill Sans MT"/>
              </a:rPr>
              <a:t>b</a:t>
            </a:r>
            <a:r>
              <a:rPr sz="1486" spc="-12">
                <a:solidFill>
                  <a:srgbClr val="6E808D"/>
                </a:solidFill>
                <a:latin typeface="Gill Sans MT"/>
                <a:cs typeface="Gill Sans MT"/>
              </a:rPr>
              <a:t>u</a:t>
            </a:r>
            <a:r>
              <a:rPr sz="1486" spc="-45">
                <a:solidFill>
                  <a:srgbClr val="6E808D"/>
                </a:solidFill>
                <a:latin typeface="Gill Sans MT"/>
                <a:cs typeface="Gill Sans MT"/>
              </a:rPr>
              <a:t>t</a:t>
            </a:r>
            <a:r>
              <a:rPr sz="1486" spc="-15">
                <a:solidFill>
                  <a:srgbClr val="6E808D"/>
                </a:solidFill>
                <a:latin typeface="Gill Sans MT"/>
                <a:cs typeface="Gill Sans MT"/>
              </a:rPr>
              <a:t>i</a:t>
            </a:r>
            <a:r>
              <a:rPr sz="1486" spc="-143">
                <a:solidFill>
                  <a:srgbClr val="6E808D"/>
                </a:solidFill>
                <a:latin typeface="Gill Sans MT"/>
                <a:cs typeface="Gill Sans MT"/>
              </a:rPr>
              <a:t>o</a:t>
            </a:r>
            <a:r>
              <a:rPr sz="1486" spc="-9">
                <a:solidFill>
                  <a:srgbClr val="6E808D"/>
                </a:solidFill>
                <a:latin typeface="Gill Sans MT"/>
                <a:cs typeface="Gill Sans MT"/>
              </a:rPr>
              <a:t>n</a:t>
            </a:r>
            <a:endParaRPr sz="1486">
              <a:latin typeface="Gill Sans MT"/>
              <a:cs typeface="Gill Sans MT"/>
            </a:endParaRPr>
          </a:p>
        </p:txBody>
      </p:sp>
      <p:sp>
        <p:nvSpPr>
          <p:cNvPr id="29" name="object 29"/>
          <p:cNvSpPr txBox="1"/>
          <p:nvPr/>
        </p:nvSpPr>
        <p:spPr>
          <a:xfrm>
            <a:off x="6484511" y="5247088"/>
            <a:ext cx="1298053" cy="326535"/>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7"/>
              </a:spcBef>
            </a:pPr>
            <a:r>
              <a:rPr sz="2031" b="1" spc="-191">
                <a:solidFill>
                  <a:srgbClr val="FFFFFF"/>
                </a:solidFill>
                <a:latin typeface="Trebuchet MS"/>
                <a:cs typeface="Trebuchet MS"/>
              </a:rPr>
              <a:t>Refrigeration</a:t>
            </a:r>
            <a:endParaRPr sz="2031">
              <a:latin typeface="Trebuchet MS"/>
              <a:cs typeface="Trebuchet MS"/>
            </a:endParaRPr>
          </a:p>
        </p:txBody>
      </p:sp>
      <p:sp>
        <p:nvSpPr>
          <p:cNvPr id="30" name="object 30"/>
          <p:cNvSpPr txBox="1"/>
          <p:nvPr/>
        </p:nvSpPr>
        <p:spPr>
          <a:xfrm>
            <a:off x="10149458" y="4796580"/>
            <a:ext cx="1074330" cy="326535"/>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7"/>
              </a:spcBef>
            </a:pPr>
            <a:r>
              <a:rPr sz="2031" b="1" spc="-191">
                <a:solidFill>
                  <a:srgbClr val="FFFFFF"/>
                </a:solidFill>
                <a:latin typeface="Trebuchet MS"/>
                <a:cs typeface="Trebuchet MS"/>
              </a:rPr>
              <a:t>R</a:t>
            </a:r>
            <a:r>
              <a:rPr sz="2031" b="1" spc="-246">
                <a:solidFill>
                  <a:srgbClr val="FFFFFF"/>
                </a:solidFill>
                <a:latin typeface="Trebuchet MS"/>
                <a:cs typeface="Trebuchet MS"/>
              </a:rPr>
              <a:t>e</a:t>
            </a:r>
            <a:r>
              <a:rPr sz="2031" b="1" spc="-248">
                <a:solidFill>
                  <a:srgbClr val="FFFFFF"/>
                </a:solidFill>
                <a:latin typeface="Trebuchet MS"/>
                <a:cs typeface="Trebuchet MS"/>
              </a:rPr>
              <a:t>n</a:t>
            </a:r>
            <a:r>
              <a:rPr sz="2031" b="1" spc="-243">
                <a:solidFill>
                  <a:srgbClr val="FFFFFF"/>
                </a:solidFill>
                <a:latin typeface="Trebuchet MS"/>
                <a:cs typeface="Trebuchet MS"/>
              </a:rPr>
              <a:t>e</a:t>
            </a:r>
            <a:r>
              <a:rPr sz="2031" b="1" spc="-376">
                <a:solidFill>
                  <a:srgbClr val="FFFFFF"/>
                </a:solidFill>
                <a:latin typeface="Trebuchet MS"/>
                <a:cs typeface="Trebuchet MS"/>
              </a:rPr>
              <a:t>w</a:t>
            </a:r>
            <a:r>
              <a:rPr sz="2031" b="1" spc="-191">
                <a:solidFill>
                  <a:srgbClr val="FFFFFF"/>
                </a:solidFill>
                <a:latin typeface="Trebuchet MS"/>
                <a:cs typeface="Trebuchet MS"/>
              </a:rPr>
              <a:t>a</a:t>
            </a:r>
            <a:r>
              <a:rPr sz="2031" b="1" spc="-200">
                <a:solidFill>
                  <a:srgbClr val="FFFFFF"/>
                </a:solidFill>
                <a:latin typeface="Trebuchet MS"/>
                <a:cs typeface="Trebuchet MS"/>
              </a:rPr>
              <a:t>b</a:t>
            </a:r>
            <a:r>
              <a:rPr sz="2031" b="1" spc="-154">
                <a:solidFill>
                  <a:srgbClr val="FFFFFF"/>
                </a:solidFill>
                <a:latin typeface="Trebuchet MS"/>
                <a:cs typeface="Trebuchet MS"/>
              </a:rPr>
              <a:t>l</a:t>
            </a:r>
            <a:r>
              <a:rPr sz="2031" b="1" spc="-233">
                <a:solidFill>
                  <a:srgbClr val="FFFFFF"/>
                </a:solidFill>
                <a:latin typeface="Trebuchet MS"/>
                <a:cs typeface="Trebuchet MS"/>
              </a:rPr>
              <a:t>e</a:t>
            </a:r>
            <a:endParaRPr sz="2031">
              <a:latin typeface="Trebuchet MS"/>
              <a:cs typeface="Trebuchet MS"/>
            </a:endParaRPr>
          </a:p>
        </p:txBody>
      </p:sp>
      <p:sp>
        <p:nvSpPr>
          <p:cNvPr id="31" name="object 31"/>
          <p:cNvSpPr txBox="1"/>
          <p:nvPr/>
        </p:nvSpPr>
        <p:spPr>
          <a:xfrm>
            <a:off x="10149458" y="4999943"/>
            <a:ext cx="1269558" cy="326535"/>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7"/>
              </a:spcBef>
            </a:pPr>
            <a:r>
              <a:rPr sz="2031" b="1" spc="-179">
                <a:solidFill>
                  <a:srgbClr val="FFFFFF"/>
                </a:solidFill>
                <a:latin typeface="Trebuchet MS"/>
                <a:cs typeface="Trebuchet MS"/>
              </a:rPr>
              <a:t>technologies</a:t>
            </a:r>
            <a:endParaRPr sz="2031">
              <a:latin typeface="Trebuchet MS"/>
              <a:cs typeface="Trebuchet MS"/>
            </a:endParaRPr>
          </a:p>
        </p:txBody>
      </p:sp>
      <p:sp>
        <p:nvSpPr>
          <p:cNvPr id="32" name="object 32"/>
          <p:cNvSpPr txBox="1"/>
          <p:nvPr/>
        </p:nvSpPr>
        <p:spPr>
          <a:xfrm>
            <a:off x="10298636" y="1898974"/>
            <a:ext cx="1397399" cy="922230"/>
          </a:xfrm>
          <a:prstGeom prst="rect">
            <a:avLst/>
          </a:prstGeom>
        </p:spPr>
        <p:txBody>
          <a:bodyPr vert="horz" wrap="square" lIns="0" tIns="89720"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78903">
              <a:lnSpc>
                <a:spcPct val="73800"/>
              </a:lnSpc>
              <a:spcBef>
                <a:spcPts val="706"/>
              </a:spcBef>
            </a:pPr>
            <a:r>
              <a:rPr sz="2031" b="1" spc="-176">
                <a:solidFill>
                  <a:srgbClr val="FFFFFF"/>
                </a:solidFill>
                <a:latin typeface="Trebuchet MS"/>
                <a:cs typeface="Trebuchet MS"/>
              </a:rPr>
              <a:t>Recycling </a:t>
            </a:r>
            <a:r>
              <a:rPr sz="2031" b="1" spc="-173">
                <a:solidFill>
                  <a:srgbClr val="FFFFFF"/>
                </a:solidFill>
                <a:latin typeface="Trebuchet MS"/>
                <a:cs typeface="Trebuchet MS"/>
              </a:rPr>
              <a:t> </a:t>
            </a:r>
            <a:r>
              <a:rPr sz="2031" b="1" spc="-209">
                <a:solidFill>
                  <a:srgbClr val="FFFFFF"/>
                </a:solidFill>
                <a:latin typeface="Trebuchet MS"/>
                <a:cs typeface="Trebuchet MS"/>
              </a:rPr>
              <a:t>an</a:t>
            </a:r>
            <a:r>
              <a:rPr sz="2031" b="1" spc="-185">
                <a:solidFill>
                  <a:srgbClr val="FFFFFF"/>
                </a:solidFill>
                <a:latin typeface="Trebuchet MS"/>
                <a:cs typeface="Trebuchet MS"/>
              </a:rPr>
              <a:t>d</a:t>
            </a:r>
            <a:r>
              <a:rPr sz="2031" b="1" spc="-252">
                <a:solidFill>
                  <a:srgbClr val="FFFFFF"/>
                </a:solidFill>
                <a:latin typeface="Trebuchet MS"/>
                <a:cs typeface="Trebuchet MS"/>
              </a:rPr>
              <a:t> </a:t>
            </a:r>
            <a:r>
              <a:rPr sz="2031" b="1" spc="-376">
                <a:solidFill>
                  <a:srgbClr val="FFFFFF"/>
                </a:solidFill>
                <a:latin typeface="Trebuchet MS"/>
                <a:cs typeface="Trebuchet MS"/>
              </a:rPr>
              <a:t>w</a:t>
            </a:r>
            <a:r>
              <a:rPr sz="2031" b="1" spc="-146">
                <a:solidFill>
                  <a:srgbClr val="FFFFFF"/>
                </a:solidFill>
                <a:latin typeface="Trebuchet MS"/>
                <a:cs typeface="Trebuchet MS"/>
              </a:rPr>
              <a:t>a</a:t>
            </a:r>
            <a:r>
              <a:rPr sz="2031" b="1" spc="85">
                <a:solidFill>
                  <a:srgbClr val="FFFFFF"/>
                </a:solidFill>
                <a:latin typeface="Trebuchet MS"/>
                <a:cs typeface="Trebuchet MS"/>
              </a:rPr>
              <a:t>s</a:t>
            </a:r>
            <a:r>
              <a:rPr sz="2031" b="1" spc="-176">
                <a:solidFill>
                  <a:srgbClr val="FFFFFF"/>
                </a:solidFill>
                <a:latin typeface="Trebuchet MS"/>
                <a:cs typeface="Trebuchet MS"/>
              </a:rPr>
              <a:t>t</a:t>
            </a:r>
            <a:r>
              <a:rPr sz="2031" b="1" spc="-233">
                <a:solidFill>
                  <a:srgbClr val="FFFFFF"/>
                </a:solidFill>
                <a:latin typeface="Trebuchet MS"/>
                <a:cs typeface="Trebuchet MS"/>
              </a:rPr>
              <a:t>e</a:t>
            </a:r>
            <a:endParaRPr sz="2031">
              <a:latin typeface="Trebuchet MS"/>
              <a:cs typeface="Trebuchet MS"/>
            </a:endParaRPr>
          </a:p>
          <a:p>
            <a:pPr marL="7701">
              <a:lnSpc>
                <a:spcPts val="1249"/>
              </a:lnSpc>
            </a:pPr>
            <a:r>
              <a:rPr sz="1486" spc="-6">
                <a:solidFill>
                  <a:srgbClr val="6E808D"/>
                </a:solidFill>
                <a:latin typeface="Gill Sans MT"/>
                <a:cs typeface="Gill Sans MT"/>
              </a:rPr>
              <a:t>c</a:t>
            </a:r>
            <a:r>
              <a:rPr sz="1486" spc="-143">
                <a:solidFill>
                  <a:srgbClr val="6E808D"/>
                </a:solidFill>
                <a:latin typeface="Gill Sans MT"/>
                <a:cs typeface="Gill Sans MT"/>
              </a:rPr>
              <a:t>o</a:t>
            </a:r>
            <a:r>
              <a:rPr sz="1486" spc="-85">
                <a:solidFill>
                  <a:srgbClr val="6E808D"/>
                </a:solidFill>
                <a:latin typeface="Gill Sans MT"/>
                <a:cs typeface="Gill Sans MT"/>
              </a:rPr>
              <a:t>m</a:t>
            </a:r>
            <a:r>
              <a:rPr sz="1486" spc="-52">
                <a:solidFill>
                  <a:srgbClr val="6E808D"/>
                </a:solidFill>
                <a:latin typeface="Gill Sans MT"/>
                <a:cs typeface="Gill Sans MT"/>
              </a:rPr>
              <a:t>p</a:t>
            </a:r>
            <a:r>
              <a:rPr sz="1486" spc="61">
                <a:solidFill>
                  <a:srgbClr val="6E808D"/>
                </a:solidFill>
                <a:latin typeface="Gill Sans MT"/>
                <a:cs typeface="Gill Sans MT"/>
              </a:rPr>
              <a:t>a</a:t>
            </a:r>
            <a:r>
              <a:rPr sz="1486" spc="27">
                <a:solidFill>
                  <a:srgbClr val="6E808D"/>
                </a:solidFill>
                <a:latin typeface="Gill Sans MT"/>
                <a:cs typeface="Gill Sans MT"/>
              </a:rPr>
              <a:t>c</a:t>
            </a:r>
            <a:r>
              <a:rPr sz="1486" spc="-42">
                <a:solidFill>
                  <a:srgbClr val="6E808D"/>
                </a:solidFill>
                <a:latin typeface="Gill Sans MT"/>
                <a:cs typeface="Gill Sans MT"/>
              </a:rPr>
              <a:t>t</a:t>
            </a:r>
            <a:r>
              <a:rPr sz="1486" spc="-143">
                <a:solidFill>
                  <a:srgbClr val="6E808D"/>
                </a:solidFill>
                <a:latin typeface="Gill Sans MT"/>
                <a:cs typeface="Gill Sans MT"/>
              </a:rPr>
              <a:t>o</a:t>
            </a:r>
            <a:r>
              <a:rPr sz="1486" spc="-100">
                <a:solidFill>
                  <a:srgbClr val="6E808D"/>
                </a:solidFill>
                <a:latin typeface="Gill Sans MT"/>
                <a:cs typeface="Gill Sans MT"/>
              </a:rPr>
              <a:t>r</a:t>
            </a:r>
            <a:r>
              <a:rPr sz="1486" spc="88">
                <a:solidFill>
                  <a:srgbClr val="6E808D"/>
                </a:solidFill>
                <a:latin typeface="Gill Sans MT"/>
                <a:cs typeface="Gill Sans MT"/>
              </a:rPr>
              <a:t>s</a:t>
            </a:r>
            <a:r>
              <a:rPr sz="1486" spc="3">
                <a:solidFill>
                  <a:srgbClr val="6E808D"/>
                </a:solidFill>
                <a:latin typeface="Gill Sans MT"/>
                <a:cs typeface="Gill Sans MT"/>
              </a:rPr>
              <a:t>,</a:t>
            </a:r>
            <a:r>
              <a:rPr sz="1486" spc="-146">
                <a:solidFill>
                  <a:srgbClr val="6E808D"/>
                </a:solidFill>
                <a:latin typeface="Gill Sans MT"/>
                <a:cs typeface="Gill Sans MT"/>
              </a:rPr>
              <a:t> </a:t>
            </a:r>
            <a:r>
              <a:rPr sz="1486" spc="-52">
                <a:solidFill>
                  <a:srgbClr val="6E808D"/>
                </a:solidFill>
                <a:latin typeface="Gill Sans MT"/>
                <a:cs typeface="Gill Sans MT"/>
              </a:rPr>
              <a:t>b</a:t>
            </a:r>
            <a:r>
              <a:rPr sz="1486" spc="36">
                <a:solidFill>
                  <a:srgbClr val="6E808D"/>
                </a:solidFill>
                <a:latin typeface="Gill Sans MT"/>
                <a:cs typeface="Gill Sans MT"/>
              </a:rPr>
              <a:t>a</a:t>
            </a:r>
            <a:r>
              <a:rPr sz="1486" spc="12">
                <a:solidFill>
                  <a:srgbClr val="6E808D"/>
                </a:solidFill>
                <a:latin typeface="Gill Sans MT"/>
                <a:cs typeface="Gill Sans MT"/>
              </a:rPr>
              <a:t>l</a:t>
            </a:r>
            <a:r>
              <a:rPr sz="1486" spc="-103">
                <a:solidFill>
                  <a:srgbClr val="6E808D"/>
                </a:solidFill>
                <a:latin typeface="Gill Sans MT"/>
                <a:cs typeface="Gill Sans MT"/>
              </a:rPr>
              <a:t>e</a:t>
            </a:r>
            <a:r>
              <a:rPr sz="1486" spc="-39">
                <a:solidFill>
                  <a:srgbClr val="6E808D"/>
                </a:solidFill>
                <a:latin typeface="Gill Sans MT"/>
                <a:cs typeface="Gill Sans MT"/>
              </a:rPr>
              <a:t>r</a:t>
            </a:r>
            <a:r>
              <a:rPr sz="1486" spc="88">
                <a:solidFill>
                  <a:srgbClr val="6E808D"/>
                </a:solidFill>
                <a:latin typeface="Gill Sans MT"/>
                <a:cs typeface="Gill Sans MT"/>
              </a:rPr>
              <a:t>s</a:t>
            </a:r>
            <a:endParaRPr sz="1486">
              <a:latin typeface="Gill Sans MT"/>
              <a:cs typeface="Gill Sans MT"/>
            </a:endParaRPr>
          </a:p>
          <a:p>
            <a:pPr marL="7701">
              <a:lnSpc>
                <a:spcPts val="1640"/>
              </a:lnSpc>
            </a:pPr>
            <a:r>
              <a:rPr sz="1486" spc="15">
                <a:solidFill>
                  <a:srgbClr val="6E808D"/>
                </a:solidFill>
                <a:latin typeface="Gill Sans MT"/>
                <a:cs typeface="Gill Sans MT"/>
              </a:rPr>
              <a:t>an</a:t>
            </a:r>
            <a:r>
              <a:rPr sz="1486" spc="-45">
                <a:solidFill>
                  <a:srgbClr val="6E808D"/>
                </a:solidFill>
                <a:latin typeface="Gill Sans MT"/>
                <a:cs typeface="Gill Sans MT"/>
              </a:rPr>
              <a:t>d</a:t>
            </a:r>
            <a:r>
              <a:rPr sz="1486" spc="-146">
                <a:solidFill>
                  <a:srgbClr val="6E808D"/>
                </a:solidFill>
                <a:latin typeface="Gill Sans MT"/>
                <a:cs typeface="Gill Sans MT"/>
              </a:rPr>
              <a:t> </a:t>
            </a:r>
            <a:r>
              <a:rPr sz="1486" spc="-15">
                <a:solidFill>
                  <a:srgbClr val="6E808D"/>
                </a:solidFill>
                <a:latin typeface="Gill Sans MT"/>
                <a:cs typeface="Gill Sans MT"/>
              </a:rPr>
              <a:t>c</a:t>
            </a:r>
            <a:r>
              <a:rPr sz="1486" spc="-109">
                <a:solidFill>
                  <a:srgbClr val="6E808D"/>
                </a:solidFill>
                <a:latin typeface="Gill Sans MT"/>
                <a:cs typeface="Gill Sans MT"/>
              </a:rPr>
              <a:t>r</a:t>
            </a:r>
            <a:r>
              <a:rPr sz="1486" spc="-36">
                <a:solidFill>
                  <a:srgbClr val="6E808D"/>
                </a:solidFill>
                <a:latin typeface="Gill Sans MT"/>
                <a:cs typeface="Gill Sans MT"/>
              </a:rPr>
              <a:t>u</a:t>
            </a:r>
            <a:r>
              <a:rPr sz="1486" spc="76">
                <a:solidFill>
                  <a:srgbClr val="6E808D"/>
                </a:solidFill>
                <a:latin typeface="Gill Sans MT"/>
                <a:cs typeface="Gill Sans MT"/>
              </a:rPr>
              <a:t>s</a:t>
            </a:r>
            <a:r>
              <a:rPr sz="1486" spc="-30">
                <a:solidFill>
                  <a:srgbClr val="6E808D"/>
                </a:solidFill>
                <a:latin typeface="Gill Sans MT"/>
                <a:cs typeface="Gill Sans MT"/>
              </a:rPr>
              <a:t>h</a:t>
            </a:r>
            <a:r>
              <a:rPr sz="1486" spc="-103">
                <a:solidFill>
                  <a:srgbClr val="6E808D"/>
                </a:solidFill>
                <a:latin typeface="Gill Sans MT"/>
                <a:cs typeface="Gill Sans MT"/>
              </a:rPr>
              <a:t>e</a:t>
            </a:r>
            <a:r>
              <a:rPr sz="1486" spc="-39">
                <a:solidFill>
                  <a:srgbClr val="6E808D"/>
                </a:solidFill>
                <a:latin typeface="Gill Sans MT"/>
                <a:cs typeface="Gill Sans MT"/>
              </a:rPr>
              <a:t>r</a:t>
            </a:r>
            <a:r>
              <a:rPr sz="1486" spc="88">
                <a:solidFill>
                  <a:srgbClr val="6E808D"/>
                </a:solidFill>
                <a:latin typeface="Gill Sans MT"/>
                <a:cs typeface="Gill Sans MT"/>
              </a:rPr>
              <a:t>s</a:t>
            </a:r>
            <a:endParaRPr sz="1486">
              <a:latin typeface="Gill Sans MT"/>
              <a:cs typeface="Gill Sans MT"/>
            </a:endParaRPr>
          </a:p>
        </p:txBody>
      </p:sp>
      <p:pic>
        <p:nvPicPr>
          <p:cNvPr id="33" name="object 33"/>
          <p:cNvPicPr/>
          <p:nvPr/>
        </p:nvPicPr>
        <p:blipFill>
          <a:blip r:embed="rId5" cstate="print"/>
          <a:stretch>
            <a:fillRect/>
          </a:stretch>
        </p:blipFill>
        <p:spPr>
          <a:xfrm>
            <a:off x="10157175" y="3686830"/>
            <a:ext cx="1221217" cy="1145046"/>
          </a:xfrm>
          <a:prstGeom prst="rect">
            <a:avLst/>
          </a:prstGeom>
        </p:spPr>
      </p:pic>
      <p:pic>
        <p:nvPicPr>
          <p:cNvPr id="34" name="object 34"/>
          <p:cNvPicPr/>
          <p:nvPr/>
        </p:nvPicPr>
        <p:blipFill>
          <a:blip r:embed="rId6" cstate="print"/>
          <a:stretch>
            <a:fillRect/>
          </a:stretch>
        </p:blipFill>
        <p:spPr>
          <a:xfrm>
            <a:off x="9696937" y="1631866"/>
            <a:ext cx="539545" cy="882556"/>
          </a:xfrm>
          <a:prstGeom prst="rect">
            <a:avLst/>
          </a:prstGeom>
        </p:spPr>
      </p:pic>
      <p:grpSp>
        <p:nvGrpSpPr>
          <p:cNvPr id="35" name="object 35"/>
          <p:cNvGrpSpPr/>
          <p:nvPr/>
        </p:nvGrpSpPr>
        <p:grpSpPr>
          <a:xfrm>
            <a:off x="4887317" y="1811238"/>
            <a:ext cx="960736" cy="643828"/>
            <a:chOff x="8058842" y="2986866"/>
            <a:chExt cx="1584325" cy="1061720"/>
          </a:xfrm>
        </p:grpSpPr>
        <p:pic>
          <p:nvPicPr>
            <p:cNvPr id="36" name="object 36"/>
            <p:cNvPicPr/>
            <p:nvPr/>
          </p:nvPicPr>
          <p:blipFill>
            <a:blip r:embed="rId7" cstate="print"/>
            <a:stretch>
              <a:fillRect/>
            </a:stretch>
          </p:blipFill>
          <p:spPr>
            <a:xfrm>
              <a:off x="8058842" y="2986866"/>
              <a:ext cx="1584126" cy="1061446"/>
            </a:xfrm>
            <a:prstGeom prst="rect">
              <a:avLst/>
            </a:prstGeom>
          </p:spPr>
        </p:pic>
        <p:pic>
          <p:nvPicPr>
            <p:cNvPr id="37" name="object 37"/>
            <p:cNvPicPr/>
            <p:nvPr/>
          </p:nvPicPr>
          <p:blipFill>
            <a:blip r:embed="rId8" cstate="print"/>
            <a:stretch>
              <a:fillRect/>
            </a:stretch>
          </p:blipFill>
          <p:spPr>
            <a:xfrm>
              <a:off x="8153689" y="3071863"/>
              <a:ext cx="904206" cy="883920"/>
            </a:xfrm>
            <a:prstGeom prst="rect">
              <a:avLst/>
            </a:prstGeom>
          </p:spPr>
        </p:pic>
        <p:pic>
          <p:nvPicPr>
            <p:cNvPr id="38" name="object 38"/>
            <p:cNvPicPr/>
            <p:nvPr/>
          </p:nvPicPr>
          <p:blipFill>
            <a:blip r:embed="rId9" cstate="print"/>
            <a:stretch>
              <a:fillRect/>
            </a:stretch>
          </p:blipFill>
          <p:spPr>
            <a:xfrm>
              <a:off x="8187493" y="3095013"/>
              <a:ext cx="836608" cy="523309"/>
            </a:xfrm>
            <a:prstGeom prst="rect">
              <a:avLst/>
            </a:prstGeom>
          </p:spPr>
        </p:pic>
        <p:pic>
          <p:nvPicPr>
            <p:cNvPr id="39" name="object 39"/>
            <p:cNvPicPr/>
            <p:nvPr/>
          </p:nvPicPr>
          <p:blipFill>
            <a:blip r:embed="rId10" cstate="print"/>
            <a:stretch>
              <a:fillRect/>
            </a:stretch>
          </p:blipFill>
          <p:spPr>
            <a:xfrm>
              <a:off x="8927552" y="3624806"/>
              <a:ext cx="81710" cy="101714"/>
            </a:xfrm>
            <a:prstGeom prst="rect">
              <a:avLst/>
            </a:prstGeom>
          </p:spPr>
        </p:pic>
        <p:pic>
          <p:nvPicPr>
            <p:cNvPr id="40" name="object 40"/>
            <p:cNvPicPr/>
            <p:nvPr/>
          </p:nvPicPr>
          <p:blipFill>
            <a:blip r:embed="rId11" cstate="print"/>
            <a:stretch>
              <a:fillRect/>
            </a:stretch>
          </p:blipFill>
          <p:spPr>
            <a:xfrm>
              <a:off x="9135089" y="3028330"/>
              <a:ext cx="456179" cy="970070"/>
            </a:xfrm>
            <a:prstGeom prst="rect">
              <a:avLst/>
            </a:prstGeom>
          </p:spPr>
        </p:pic>
        <p:pic>
          <p:nvPicPr>
            <p:cNvPr id="41" name="object 41"/>
            <p:cNvPicPr/>
            <p:nvPr/>
          </p:nvPicPr>
          <p:blipFill>
            <a:blip r:embed="rId12" cstate="print"/>
            <a:stretch>
              <a:fillRect/>
            </a:stretch>
          </p:blipFill>
          <p:spPr>
            <a:xfrm>
              <a:off x="8202234" y="3624806"/>
              <a:ext cx="81811" cy="101714"/>
            </a:xfrm>
            <a:prstGeom prst="rect">
              <a:avLst/>
            </a:prstGeom>
          </p:spPr>
        </p:pic>
        <p:pic>
          <p:nvPicPr>
            <p:cNvPr id="42" name="object 42"/>
            <p:cNvPicPr/>
            <p:nvPr/>
          </p:nvPicPr>
          <p:blipFill>
            <a:blip r:embed="rId13" cstate="print"/>
            <a:stretch>
              <a:fillRect/>
            </a:stretch>
          </p:blipFill>
          <p:spPr>
            <a:xfrm>
              <a:off x="8248272" y="3733017"/>
              <a:ext cx="714851" cy="198716"/>
            </a:xfrm>
            <a:prstGeom prst="rect">
              <a:avLst/>
            </a:prstGeom>
          </p:spPr>
        </p:pic>
        <p:pic>
          <p:nvPicPr>
            <p:cNvPr id="43" name="object 43"/>
            <p:cNvPicPr/>
            <p:nvPr/>
          </p:nvPicPr>
          <p:blipFill>
            <a:blip r:embed="rId14" cstate="print"/>
            <a:stretch>
              <a:fillRect/>
            </a:stretch>
          </p:blipFill>
          <p:spPr>
            <a:xfrm>
              <a:off x="8219900" y="3127468"/>
              <a:ext cx="771796" cy="771808"/>
            </a:xfrm>
            <a:prstGeom prst="rect">
              <a:avLst/>
            </a:prstGeom>
          </p:spPr>
        </p:pic>
        <p:pic>
          <p:nvPicPr>
            <p:cNvPr id="44" name="object 44"/>
            <p:cNvPicPr/>
            <p:nvPr/>
          </p:nvPicPr>
          <p:blipFill>
            <a:blip r:embed="rId15" cstate="print"/>
            <a:stretch>
              <a:fillRect/>
            </a:stretch>
          </p:blipFill>
          <p:spPr>
            <a:xfrm>
              <a:off x="8584727" y="3446269"/>
              <a:ext cx="39341" cy="39605"/>
            </a:xfrm>
            <a:prstGeom prst="rect">
              <a:avLst/>
            </a:prstGeom>
          </p:spPr>
        </p:pic>
        <p:pic>
          <p:nvPicPr>
            <p:cNvPr id="45" name="object 45"/>
            <p:cNvPicPr/>
            <p:nvPr/>
          </p:nvPicPr>
          <p:blipFill>
            <a:blip r:embed="rId16" cstate="print"/>
            <a:stretch>
              <a:fillRect/>
            </a:stretch>
          </p:blipFill>
          <p:spPr>
            <a:xfrm>
              <a:off x="8341819" y="3158203"/>
              <a:ext cx="368181" cy="356194"/>
            </a:xfrm>
            <a:prstGeom prst="rect">
              <a:avLst/>
            </a:prstGeom>
          </p:spPr>
        </p:pic>
        <p:pic>
          <p:nvPicPr>
            <p:cNvPr id="46" name="object 46"/>
            <p:cNvPicPr/>
            <p:nvPr/>
          </p:nvPicPr>
          <p:blipFill>
            <a:blip r:embed="rId17" cstate="print"/>
            <a:stretch>
              <a:fillRect/>
            </a:stretch>
          </p:blipFill>
          <p:spPr>
            <a:xfrm>
              <a:off x="8946877" y="3411967"/>
              <a:ext cx="29502" cy="89676"/>
            </a:xfrm>
            <a:prstGeom prst="rect">
              <a:avLst/>
            </a:prstGeom>
          </p:spPr>
        </p:pic>
        <p:pic>
          <p:nvPicPr>
            <p:cNvPr id="47" name="object 47"/>
            <p:cNvPicPr/>
            <p:nvPr/>
          </p:nvPicPr>
          <p:blipFill>
            <a:blip r:embed="rId18" cstate="print"/>
            <a:stretch>
              <a:fillRect/>
            </a:stretch>
          </p:blipFill>
          <p:spPr>
            <a:xfrm>
              <a:off x="8638128" y="3355148"/>
              <a:ext cx="338364" cy="263175"/>
            </a:xfrm>
            <a:prstGeom prst="rect">
              <a:avLst/>
            </a:prstGeom>
          </p:spPr>
        </p:pic>
        <p:pic>
          <p:nvPicPr>
            <p:cNvPr id="48" name="object 48"/>
            <p:cNvPicPr/>
            <p:nvPr/>
          </p:nvPicPr>
          <p:blipFill>
            <a:blip r:embed="rId19" cstate="print"/>
            <a:stretch>
              <a:fillRect/>
            </a:stretch>
          </p:blipFill>
          <p:spPr>
            <a:xfrm>
              <a:off x="8534504" y="3528608"/>
              <a:ext cx="43534" cy="11094"/>
            </a:xfrm>
            <a:prstGeom prst="rect">
              <a:avLst/>
            </a:prstGeom>
          </p:spPr>
        </p:pic>
        <p:pic>
          <p:nvPicPr>
            <p:cNvPr id="49" name="object 49"/>
            <p:cNvPicPr/>
            <p:nvPr/>
          </p:nvPicPr>
          <p:blipFill>
            <a:blip r:embed="rId20" cstate="print"/>
            <a:stretch>
              <a:fillRect/>
            </a:stretch>
          </p:blipFill>
          <p:spPr>
            <a:xfrm>
              <a:off x="8637902" y="3629305"/>
              <a:ext cx="21423" cy="131983"/>
            </a:xfrm>
            <a:prstGeom prst="rect">
              <a:avLst/>
            </a:prstGeom>
          </p:spPr>
        </p:pic>
        <p:pic>
          <p:nvPicPr>
            <p:cNvPr id="50" name="object 50"/>
            <p:cNvPicPr/>
            <p:nvPr/>
          </p:nvPicPr>
          <p:blipFill>
            <a:blip r:embed="rId21" cstate="print"/>
            <a:stretch>
              <a:fillRect/>
            </a:stretch>
          </p:blipFill>
          <p:spPr>
            <a:xfrm>
              <a:off x="8263966" y="3528608"/>
              <a:ext cx="390094" cy="89714"/>
            </a:xfrm>
            <a:prstGeom prst="rect">
              <a:avLst/>
            </a:prstGeom>
          </p:spPr>
        </p:pic>
        <p:pic>
          <p:nvPicPr>
            <p:cNvPr id="51" name="object 51"/>
            <p:cNvPicPr/>
            <p:nvPr/>
          </p:nvPicPr>
          <p:blipFill>
            <a:blip r:embed="rId22" cstate="print"/>
            <a:stretch>
              <a:fillRect/>
            </a:stretch>
          </p:blipFill>
          <p:spPr>
            <a:xfrm>
              <a:off x="8267572" y="3624806"/>
              <a:ext cx="391938" cy="101714"/>
            </a:xfrm>
            <a:prstGeom prst="rect">
              <a:avLst/>
            </a:prstGeom>
          </p:spPr>
        </p:pic>
        <p:pic>
          <p:nvPicPr>
            <p:cNvPr id="52" name="object 52"/>
            <p:cNvPicPr/>
            <p:nvPr/>
          </p:nvPicPr>
          <p:blipFill>
            <a:blip r:embed="rId23" cstate="print"/>
            <a:stretch>
              <a:fillRect/>
            </a:stretch>
          </p:blipFill>
          <p:spPr>
            <a:xfrm>
              <a:off x="8530057" y="3423199"/>
              <a:ext cx="165909" cy="165909"/>
            </a:xfrm>
            <a:prstGeom prst="rect">
              <a:avLst/>
            </a:prstGeom>
          </p:spPr>
        </p:pic>
        <p:pic>
          <p:nvPicPr>
            <p:cNvPr id="53" name="object 53"/>
            <p:cNvPicPr/>
            <p:nvPr/>
          </p:nvPicPr>
          <p:blipFill>
            <a:blip r:embed="rId24" cstate="print"/>
            <a:stretch>
              <a:fillRect/>
            </a:stretch>
          </p:blipFill>
          <p:spPr>
            <a:xfrm>
              <a:off x="8576944" y="3470097"/>
              <a:ext cx="72136" cy="72123"/>
            </a:xfrm>
            <a:prstGeom prst="rect">
              <a:avLst/>
            </a:prstGeom>
          </p:spPr>
        </p:pic>
        <p:pic>
          <p:nvPicPr>
            <p:cNvPr id="54" name="object 54"/>
            <p:cNvPicPr/>
            <p:nvPr/>
          </p:nvPicPr>
          <p:blipFill>
            <a:blip r:embed="rId25" cstate="print"/>
            <a:stretch>
              <a:fillRect/>
            </a:stretch>
          </p:blipFill>
          <p:spPr>
            <a:xfrm>
              <a:off x="8155039" y="3078239"/>
              <a:ext cx="901505" cy="875960"/>
            </a:xfrm>
            <a:prstGeom prst="rect">
              <a:avLst/>
            </a:prstGeom>
          </p:spPr>
        </p:pic>
        <p:pic>
          <p:nvPicPr>
            <p:cNvPr id="55" name="object 55"/>
            <p:cNvPicPr/>
            <p:nvPr/>
          </p:nvPicPr>
          <p:blipFill>
            <a:blip r:embed="rId26" cstate="print"/>
            <a:stretch>
              <a:fillRect/>
            </a:stretch>
          </p:blipFill>
          <p:spPr>
            <a:xfrm>
              <a:off x="8150365" y="3072006"/>
              <a:ext cx="912487" cy="882946"/>
            </a:xfrm>
            <a:prstGeom prst="rect">
              <a:avLst/>
            </a:prstGeom>
          </p:spPr>
        </p:pic>
      </p:grpSp>
      <p:grpSp>
        <p:nvGrpSpPr>
          <p:cNvPr id="56" name="object 56"/>
          <p:cNvGrpSpPr/>
          <p:nvPr/>
        </p:nvGrpSpPr>
        <p:grpSpPr>
          <a:xfrm>
            <a:off x="5128238" y="1631868"/>
            <a:ext cx="4983891" cy="3636550"/>
            <a:chOff x="8456138" y="2691071"/>
            <a:chExt cx="8218805" cy="5996940"/>
          </a:xfrm>
        </p:grpSpPr>
        <p:sp>
          <p:nvSpPr>
            <p:cNvPr id="57" name="object 57"/>
            <p:cNvSpPr/>
            <p:nvPr/>
          </p:nvSpPr>
          <p:spPr>
            <a:xfrm>
              <a:off x="10554366" y="6763063"/>
              <a:ext cx="1807210" cy="1382395"/>
            </a:xfrm>
            <a:custGeom>
              <a:avLst/>
              <a:gdLst/>
              <a:ahLst/>
              <a:cxnLst/>
              <a:rect l="l" t="t" r="r" b="b"/>
              <a:pathLst>
                <a:path w="1807209" h="1382395">
                  <a:moveTo>
                    <a:pt x="1785796" y="0"/>
                  </a:moveTo>
                  <a:lnTo>
                    <a:pt x="0" y="1047348"/>
                  </a:lnTo>
                  <a:lnTo>
                    <a:pt x="583194" y="1381453"/>
                  </a:lnTo>
                  <a:lnTo>
                    <a:pt x="586273" y="1382232"/>
                  </a:lnTo>
                  <a:lnTo>
                    <a:pt x="595583" y="1382219"/>
                  </a:lnTo>
                  <a:lnTo>
                    <a:pt x="72022" y="1046983"/>
                  </a:lnTo>
                  <a:lnTo>
                    <a:pt x="1807144" y="29351"/>
                  </a:lnTo>
                  <a:lnTo>
                    <a:pt x="1802507" y="23979"/>
                  </a:lnTo>
                  <a:lnTo>
                    <a:pt x="1798027" y="18357"/>
                  </a:lnTo>
                  <a:lnTo>
                    <a:pt x="1793714" y="12481"/>
                  </a:lnTo>
                  <a:lnTo>
                    <a:pt x="1787003" y="2173"/>
                  </a:lnTo>
                  <a:lnTo>
                    <a:pt x="178579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8" name="object 58"/>
            <p:cNvPicPr/>
            <p:nvPr/>
          </p:nvPicPr>
          <p:blipFill>
            <a:blip r:embed="rId27" cstate="print"/>
            <a:stretch>
              <a:fillRect/>
            </a:stretch>
          </p:blipFill>
          <p:spPr>
            <a:xfrm>
              <a:off x="11404088" y="7482017"/>
              <a:ext cx="656525" cy="1205567"/>
            </a:xfrm>
            <a:prstGeom prst="rect">
              <a:avLst/>
            </a:prstGeom>
          </p:spPr>
        </p:pic>
        <p:pic>
          <p:nvPicPr>
            <p:cNvPr id="59" name="object 59"/>
            <p:cNvPicPr/>
            <p:nvPr/>
          </p:nvPicPr>
          <p:blipFill>
            <a:blip r:embed="rId28" cstate="print"/>
            <a:stretch>
              <a:fillRect/>
            </a:stretch>
          </p:blipFill>
          <p:spPr>
            <a:xfrm>
              <a:off x="11917094" y="7425838"/>
              <a:ext cx="143518" cy="1170523"/>
            </a:xfrm>
            <a:prstGeom prst="rect">
              <a:avLst/>
            </a:prstGeom>
          </p:spPr>
        </p:pic>
        <p:sp>
          <p:nvSpPr>
            <p:cNvPr id="60" name="object 60"/>
            <p:cNvSpPr/>
            <p:nvPr/>
          </p:nvSpPr>
          <p:spPr>
            <a:xfrm>
              <a:off x="11404299" y="7241219"/>
              <a:ext cx="671195" cy="389255"/>
            </a:xfrm>
            <a:custGeom>
              <a:avLst/>
              <a:gdLst/>
              <a:ahLst/>
              <a:cxnLst/>
              <a:rect l="l" t="t" r="r" b="b"/>
              <a:pathLst>
                <a:path w="671195" h="389254">
                  <a:moveTo>
                    <a:pt x="414358" y="0"/>
                  </a:moveTo>
                  <a:lnTo>
                    <a:pt x="0" y="240809"/>
                  </a:lnTo>
                  <a:lnTo>
                    <a:pt x="248235" y="384139"/>
                  </a:lnTo>
                  <a:lnTo>
                    <a:pt x="270309" y="388798"/>
                  </a:lnTo>
                  <a:lnTo>
                    <a:pt x="341991" y="373372"/>
                  </a:lnTo>
                  <a:lnTo>
                    <a:pt x="387072" y="355918"/>
                  </a:lnTo>
                  <a:lnTo>
                    <a:pt x="435295" y="333722"/>
                  </a:lnTo>
                  <a:lnTo>
                    <a:pt x="484397" y="308102"/>
                  </a:lnTo>
                  <a:lnTo>
                    <a:pt x="532115" y="280371"/>
                  </a:lnTo>
                  <a:lnTo>
                    <a:pt x="576185" y="251845"/>
                  </a:lnTo>
                  <a:lnTo>
                    <a:pt x="614344" y="223840"/>
                  </a:lnTo>
                  <a:lnTo>
                    <a:pt x="644329" y="197670"/>
                  </a:lnTo>
                  <a:lnTo>
                    <a:pt x="670723" y="156100"/>
                  </a:lnTo>
                  <a:lnTo>
                    <a:pt x="662606" y="143329"/>
                  </a:lnTo>
                  <a:lnTo>
                    <a:pt x="414358"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1" name="object 61"/>
            <p:cNvSpPr/>
            <p:nvPr/>
          </p:nvSpPr>
          <p:spPr>
            <a:xfrm>
              <a:off x="11862089" y="7689465"/>
              <a:ext cx="111125" cy="180975"/>
            </a:xfrm>
            <a:custGeom>
              <a:avLst/>
              <a:gdLst/>
              <a:ahLst/>
              <a:cxnLst/>
              <a:rect l="l" t="t" r="r" b="b"/>
              <a:pathLst>
                <a:path w="111125" h="180975">
                  <a:moveTo>
                    <a:pt x="110660" y="0"/>
                  </a:moveTo>
                  <a:lnTo>
                    <a:pt x="0" y="63893"/>
                  </a:lnTo>
                  <a:lnTo>
                    <a:pt x="0" y="180597"/>
                  </a:lnTo>
                  <a:lnTo>
                    <a:pt x="110660" y="116704"/>
                  </a:lnTo>
                  <a:lnTo>
                    <a:pt x="110660" y="0"/>
                  </a:lnTo>
                  <a:close/>
                </a:path>
              </a:pathLst>
            </a:custGeom>
            <a:solidFill>
              <a:srgbClr val="2E3636"/>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62" name="object 62"/>
            <p:cNvPicPr/>
            <p:nvPr/>
          </p:nvPicPr>
          <p:blipFill>
            <a:blip r:embed="rId29" cstate="print"/>
            <a:stretch>
              <a:fillRect/>
            </a:stretch>
          </p:blipFill>
          <p:spPr>
            <a:xfrm>
              <a:off x="11862084" y="7808281"/>
              <a:ext cx="106991" cy="61769"/>
            </a:xfrm>
            <a:prstGeom prst="rect">
              <a:avLst/>
            </a:prstGeom>
          </p:spPr>
        </p:pic>
        <p:pic>
          <p:nvPicPr>
            <p:cNvPr id="63" name="object 63"/>
            <p:cNvPicPr/>
            <p:nvPr/>
          </p:nvPicPr>
          <p:blipFill>
            <a:blip r:embed="rId30" cstate="print"/>
            <a:stretch>
              <a:fillRect/>
            </a:stretch>
          </p:blipFill>
          <p:spPr>
            <a:xfrm>
              <a:off x="11862088" y="7695606"/>
              <a:ext cx="110593" cy="410073"/>
            </a:xfrm>
            <a:prstGeom prst="rect">
              <a:avLst/>
            </a:prstGeom>
          </p:spPr>
        </p:pic>
        <p:pic>
          <p:nvPicPr>
            <p:cNvPr id="64" name="object 64"/>
            <p:cNvPicPr/>
            <p:nvPr/>
          </p:nvPicPr>
          <p:blipFill>
            <a:blip r:embed="rId31" cstate="print"/>
            <a:stretch>
              <a:fillRect/>
            </a:stretch>
          </p:blipFill>
          <p:spPr>
            <a:xfrm>
              <a:off x="11610406" y="7361216"/>
              <a:ext cx="425955" cy="1310649"/>
            </a:xfrm>
            <a:prstGeom prst="rect">
              <a:avLst/>
            </a:prstGeom>
          </p:spPr>
        </p:pic>
        <p:pic>
          <p:nvPicPr>
            <p:cNvPr id="65" name="object 65"/>
            <p:cNvPicPr/>
            <p:nvPr/>
          </p:nvPicPr>
          <p:blipFill>
            <a:blip r:embed="rId32" cstate="print"/>
            <a:stretch>
              <a:fillRect/>
            </a:stretch>
          </p:blipFill>
          <p:spPr>
            <a:xfrm>
              <a:off x="11063437" y="8086923"/>
              <a:ext cx="238647" cy="116738"/>
            </a:xfrm>
            <a:prstGeom prst="rect">
              <a:avLst/>
            </a:prstGeom>
          </p:spPr>
        </p:pic>
        <p:sp>
          <p:nvSpPr>
            <p:cNvPr id="66" name="object 66"/>
            <p:cNvSpPr/>
            <p:nvPr/>
          </p:nvSpPr>
          <p:spPr>
            <a:xfrm>
              <a:off x="9324713" y="5898531"/>
              <a:ext cx="2534920" cy="1066800"/>
            </a:xfrm>
            <a:custGeom>
              <a:avLst/>
              <a:gdLst/>
              <a:ahLst/>
              <a:cxnLst/>
              <a:rect l="l" t="t" r="r" b="b"/>
              <a:pathLst>
                <a:path w="2534920" h="1066800">
                  <a:moveTo>
                    <a:pt x="2517774" y="0"/>
                  </a:moveTo>
                  <a:lnTo>
                    <a:pt x="710403" y="1035486"/>
                  </a:lnTo>
                  <a:lnTo>
                    <a:pt x="16962" y="638242"/>
                  </a:lnTo>
                  <a:lnTo>
                    <a:pt x="8041" y="640554"/>
                  </a:lnTo>
                  <a:lnTo>
                    <a:pt x="0" y="654375"/>
                  </a:lnTo>
                  <a:lnTo>
                    <a:pt x="2374" y="663196"/>
                  </a:lnTo>
                  <a:lnTo>
                    <a:pt x="705377" y="1065969"/>
                  </a:lnTo>
                  <a:lnTo>
                    <a:pt x="707890" y="1066635"/>
                  </a:lnTo>
                  <a:lnTo>
                    <a:pt x="710403" y="1066635"/>
                  </a:lnTo>
                  <a:lnTo>
                    <a:pt x="712916" y="1066635"/>
                  </a:lnTo>
                  <a:lnTo>
                    <a:pt x="715429" y="1065969"/>
                  </a:lnTo>
                  <a:lnTo>
                    <a:pt x="2532350" y="24979"/>
                  </a:lnTo>
                  <a:lnTo>
                    <a:pt x="2534737" y="16158"/>
                  </a:lnTo>
                  <a:lnTo>
                    <a:pt x="2526683" y="2311"/>
                  </a:lnTo>
                  <a:lnTo>
                    <a:pt x="251777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7" name="object 67"/>
            <p:cNvSpPr/>
            <p:nvPr/>
          </p:nvSpPr>
          <p:spPr>
            <a:xfrm>
              <a:off x="8456138" y="5214498"/>
              <a:ext cx="789940" cy="1372235"/>
            </a:xfrm>
            <a:custGeom>
              <a:avLst/>
              <a:gdLst/>
              <a:ahLst/>
              <a:cxnLst/>
              <a:rect l="l" t="t" r="r" b="b"/>
              <a:pathLst>
                <a:path w="789940" h="1372234">
                  <a:moveTo>
                    <a:pt x="394907" y="0"/>
                  </a:moveTo>
                  <a:lnTo>
                    <a:pt x="333203" y="85860"/>
                  </a:lnTo>
                  <a:lnTo>
                    <a:pt x="197453" y="310396"/>
                  </a:lnTo>
                  <a:lnTo>
                    <a:pt x="61704" y="624036"/>
                  </a:lnTo>
                  <a:lnTo>
                    <a:pt x="0" y="977210"/>
                  </a:lnTo>
                  <a:lnTo>
                    <a:pt x="2656" y="1023262"/>
                  </a:lnTo>
                  <a:lnTo>
                    <a:pt x="10429" y="1067754"/>
                  </a:lnTo>
                  <a:lnTo>
                    <a:pt x="23022" y="1110390"/>
                  </a:lnTo>
                  <a:lnTo>
                    <a:pt x="40138" y="1150873"/>
                  </a:lnTo>
                  <a:lnTo>
                    <a:pt x="61481" y="1188907"/>
                  </a:lnTo>
                  <a:lnTo>
                    <a:pt x="86755" y="1224195"/>
                  </a:lnTo>
                  <a:lnTo>
                    <a:pt x="115664" y="1256441"/>
                  </a:lnTo>
                  <a:lnTo>
                    <a:pt x="147911" y="1285350"/>
                  </a:lnTo>
                  <a:lnTo>
                    <a:pt x="183200" y="1310623"/>
                  </a:lnTo>
                  <a:lnTo>
                    <a:pt x="221235" y="1331966"/>
                  </a:lnTo>
                  <a:lnTo>
                    <a:pt x="261720" y="1349082"/>
                  </a:lnTo>
                  <a:lnTo>
                    <a:pt x="304357" y="1361675"/>
                  </a:lnTo>
                  <a:lnTo>
                    <a:pt x="348852" y="1369448"/>
                  </a:lnTo>
                  <a:lnTo>
                    <a:pt x="394907" y="1372104"/>
                  </a:lnTo>
                  <a:lnTo>
                    <a:pt x="440959" y="1369448"/>
                  </a:lnTo>
                  <a:lnTo>
                    <a:pt x="485452" y="1361675"/>
                  </a:lnTo>
                  <a:lnTo>
                    <a:pt x="528088" y="1349082"/>
                  </a:lnTo>
                  <a:lnTo>
                    <a:pt x="568570" y="1331966"/>
                  </a:lnTo>
                  <a:lnTo>
                    <a:pt x="606604" y="1310623"/>
                  </a:lnTo>
                  <a:lnTo>
                    <a:pt x="641892" y="1285350"/>
                  </a:lnTo>
                  <a:lnTo>
                    <a:pt x="674139" y="1256441"/>
                  </a:lnTo>
                  <a:lnTo>
                    <a:pt x="703047" y="1224195"/>
                  </a:lnTo>
                  <a:lnTo>
                    <a:pt x="728321" y="1188907"/>
                  </a:lnTo>
                  <a:lnTo>
                    <a:pt x="749664" y="1150873"/>
                  </a:lnTo>
                  <a:lnTo>
                    <a:pt x="766780" y="1110390"/>
                  </a:lnTo>
                  <a:lnTo>
                    <a:pt x="779372" y="1067754"/>
                  </a:lnTo>
                  <a:lnTo>
                    <a:pt x="787145" y="1023262"/>
                  </a:lnTo>
                  <a:lnTo>
                    <a:pt x="789802" y="977210"/>
                  </a:lnTo>
                  <a:lnTo>
                    <a:pt x="783631" y="687100"/>
                  </a:lnTo>
                  <a:lnTo>
                    <a:pt x="740440" y="488605"/>
                  </a:lnTo>
                  <a:lnTo>
                    <a:pt x="623205" y="290109"/>
                  </a:lnTo>
                  <a:lnTo>
                    <a:pt x="394907" y="0"/>
                  </a:lnTo>
                  <a:close/>
                </a:path>
              </a:pathLst>
            </a:custGeom>
            <a:solidFill>
              <a:srgbClr val="008FD6"/>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8" name="object 68"/>
            <p:cNvSpPr/>
            <p:nvPr/>
          </p:nvSpPr>
          <p:spPr>
            <a:xfrm>
              <a:off x="8578791" y="5640638"/>
              <a:ext cx="544830" cy="946150"/>
            </a:xfrm>
            <a:custGeom>
              <a:avLst/>
              <a:gdLst/>
              <a:ahLst/>
              <a:cxnLst/>
              <a:rect l="l" t="t" r="r" b="b"/>
              <a:pathLst>
                <a:path w="544829" h="946150">
                  <a:moveTo>
                    <a:pt x="272247" y="0"/>
                  </a:moveTo>
                  <a:lnTo>
                    <a:pt x="229708" y="59194"/>
                  </a:lnTo>
                  <a:lnTo>
                    <a:pt x="136123" y="213994"/>
                  </a:lnTo>
                  <a:lnTo>
                    <a:pt x="42538" y="430225"/>
                  </a:lnTo>
                  <a:lnTo>
                    <a:pt x="0" y="673713"/>
                  </a:lnTo>
                  <a:lnTo>
                    <a:pt x="4386" y="722652"/>
                  </a:lnTo>
                  <a:lnTo>
                    <a:pt x="17032" y="768714"/>
                  </a:lnTo>
                  <a:lnTo>
                    <a:pt x="37170" y="811128"/>
                  </a:lnTo>
                  <a:lnTo>
                    <a:pt x="64030" y="849127"/>
                  </a:lnTo>
                  <a:lnTo>
                    <a:pt x="96843" y="881941"/>
                  </a:lnTo>
                  <a:lnTo>
                    <a:pt x="134840" y="908802"/>
                  </a:lnTo>
                  <a:lnTo>
                    <a:pt x="177253" y="928940"/>
                  </a:lnTo>
                  <a:lnTo>
                    <a:pt x="223311" y="941586"/>
                  </a:lnTo>
                  <a:lnTo>
                    <a:pt x="272247" y="945973"/>
                  </a:lnTo>
                  <a:lnTo>
                    <a:pt x="321186" y="941586"/>
                  </a:lnTo>
                  <a:lnTo>
                    <a:pt x="367247" y="928940"/>
                  </a:lnTo>
                  <a:lnTo>
                    <a:pt x="409662" y="908802"/>
                  </a:lnTo>
                  <a:lnTo>
                    <a:pt x="447661" y="881941"/>
                  </a:lnTo>
                  <a:lnTo>
                    <a:pt x="480475" y="849127"/>
                  </a:lnTo>
                  <a:lnTo>
                    <a:pt x="507335" y="811128"/>
                  </a:lnTo>
                  <a:lnTo>
                    <a:pt x="527473" y="768714"/>
                  </a:lnTo>
                  <a:lnTo>
                    <a:pt x="540120" y="722652"/>
                  </a:lnTo>
                  <a:lnTo>
                    <a:pt x="544506" y="673713"/>
                  </a:lnTo>
                  <a:lnTo>
                    <a:pt x="540252" y="473704"/>
                  </a:lnTo>
                  <a:lnTo>
                    <a:pt x="510474" y="336856"/>
                  </a:lnTo>
                  <a:lnTo>
                    <a:pt x="429647" y="200008"/>
                  </a:lnTo>
                  <a:lnTo>
                    <a:pt x="272247" y="0"/>
                  </a:lnTo>
                  <a:close/>
                </a:path>
              </a:pathLst>
            </a:custGeom>
            <a:solidFill>
              <a:srgbClr val="00B5E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9" name="object 69"/>
            <p:cNvSpPr/>
            <p:nvPr/>
          </p:nvSpPr>
          <p:spPr>
            <a:xfrm>
              <a:off x="8666117" y="5944059"/>
              <a:ext cx="370205" cy="642620"/>
            </a:xfrm>
            <a:custGeom>
              <a:avLst/>
              <a:gdLst/>
              <a:ahLst/>
              <a:cxnLst/>
              <a:rect l="l" t="t" r="r" b="b"/>
              <a:pathLst>
                <a:path w="370204" h="642620">
                  <a:moveTo>
                    <a:pt x="184920" y="0"/>
                  </a:moveTo>
                  <a:lnTo>
                    <a:pt x="156026" y="40208"/>
                  </a:lnTo>
                  <a:lnTo>
                    <a:pt x="92460" y="145357"/>
                  </a:lnTo>
                  <a:lnTo>
                    <a:pt x="28893" y="292232"/>
                  </a:lnTo>
                  <a:lnTo>
                    <a:pt x="0" y="457619"/>
                  </a:lnTo>
                  <a:lnTo>
                    <a:pt x="6605" y="506779"/>
                  </a:lnTo>
                  <a:lnTo>
                    <a:pt x="25246" y="550955"/>
                  </a:lnTo>
                  <a:lnTo>
                    <a:pt x="54161" y="588384"/>
                  </a:lnTo>
                  <a:lnTo>
                    <a:pt x="91587" y="617301"/>
                  </a:lnTo>
                  <a:lnTo>
                    <a:pt x="135760" y="635945"/>
                  </a:lnTo>
                  <a:lnTo>
                    <a:pt x="184920" y="642552"/>
                  </a:lnTo>
                  <a:lnTo>
                    <a:pt x="234084" y="635945"/>
                  </a:lnTo>
                  <a:lnTo>
                    <a:pt x="278261" y="617301"/>
                  </a:lnTo>
                  <a:lnTo>
                    <a:pt x="315689" y="588384"/>
                  </a:lnTo>
                  <a:lnTo>
                    <a:pt x="344605" y="550955"/>
                  </a:lnTo>
                  <a:lnTo>
                    <a:pt x="363247" y="506779"/>
                  </a:lnTo>
                  <a:lnTo>
                    <a:pt x="369852" y="457619"/>
                  </a:lnTo>
                  <a:lnTo>
                    <a:pt x="366963" y="321763"/>
                  </a:lnTo>
                  <a:lnTo>
                    <a:pt x="346736" y="228809"/>
                  </a:lnTo>
                  <a:lnTo>
                    <a:pt x="291834" y="135855"/>
                  </a:lnTo>
                  <a:lnTo>
                    <a:pt x="184920" y="0"/>
                  </a:lnTo>
                  <a:close/>
                </a:path>
              </a:pathLst>
            </a:custGeom>
            <a:solidFill>
              <a:srgbClr val="99D6F2"/>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0" name="object 70"/>
            <p:cNvPicPr/>
            <p:nvPr/>
          </p:nvPicPr>
          <p:blipFill>
            <a:blip r:embed="rId32" cstate="print"/>
            <a:stretch>
              <a:fillRect/>
            </a:stretch>
          </p:blipFill>
          <p:spPr>
            <a:xfrm>
              <a:off x="9247097" y="6503108"/>
              <a:ext cx="238647" cy="116738"/>
            </a:xfrm>
            <a:prstGeom prst="rect">
              <a:avLst/>
            </a:prstGeom>
          </p:spPr>
        </p:pic>
        <p:sp>
          <p:nvSpPr>
            <p:cNvPr id="71" name="object 71"/>
            <p:cNvSpPr/>
            <p:nvPr/>
          </p:nvSpPr>
          <p:spPr>
            <a:xfrm>
              <a:off x="12985646" y="7072055"/>
              <a:ext cx="2402840" cy="1442085"/>
            </a:xfrm>
            <a:custGeom>
              <a:avLst/>
              <a:gdLst/>
              <a:ahLst/>
              <a:cxnLst/>
              <a:rect l="l" t="t" r="r" b="b"/>
              <a:pathLst>
                <a:path w="2402840" h="1442084">
                  <a:moveTo>
                    <a:pt x="13884" y="0"/>
                  </a:moveTo>
                  <a:lnTo>
                    <a:pt x="6546" y="2500"/>
                  </a:lnTo>
                  <a:lnTo>
                    <a:pt x="0" y="16761"/>
                  </a:lnTo>
                  <a:lnTo>
                    <a:pt x="2010" y="25833"/>
                  </a:lnTo>
                  <a:lnTo>
                    <a:pt x="556858" y="415589"/>
                  </a:lnTo>
                  <a:lnTo>
                    <a:pt x="775465" y="267108"/>
                  </a:lnTo>
                  <a:lnTo>
                    <a:pt x="2384572" y="1441024"/>
                  </a:lnTo>
                  <a:lnTo>
                    <a:pt x="2386670" y="1441690"/>
                  </a:lnTo>
                  <a:lnTo>
                    <a:pt x="2392852" y="1441690"/>
                  </a:lnTo>
                  <a:lnTo>
                    <a:pt x="2396861" y="1439076"/>
                  </a:lnTo>
                  <a:lnTo>
                    <a:pt x="2402477" y="1427328"/>
                  </a:lnTo>
                  <a:lnTo>
                    <a:pt x="2400580" y="1418218"/>
                  </a:lnTo>
                  <a:lnTo>
                    <a:pt x="2394863" y="1414046"/>
                  </a:lnTo>
                  <a:lnTo>
                    <a:pt x="775892" y="232931"/>
                  </a:lnTo>
                  <a:lnTo>
                    <a:pt x="557046" y="381563"/>
                  </a:lnTo>
                  <a:lnTo>
                    <a:pt x="1388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2" name="object 72"/>
            <p:cNvPicPr/>
            <p:nvPr/>
          </p:nvPicPr>
          <p:blipFill>
            <a:blip r:embed="rId32" cstate="print"/>
            <a:stretch>
              <a:fillRect/>
            </a:stretch>
          </p:blipFill>
          <p:spPr>
            <a:xfrm>
              <a:off x="16436293" y="7149969"/>
              <a:ext cx="238647" cy="116738"/>
            </a:xfrm>
            <a:prstGeom prst="rect">
              <a:avLst/>
            </a:prstGeom>
          </p:spPr>
        </p:pic>
        <p:sp>
          <p:nvSpPr>
            <p:cNvPr id="73" name="object 73"/>
            <p:cNvSpPr/>
            <p:nvPr/>
          </p:nvSpPr>
          <p:spPr>
            <a:xfrm>
              <a:off x="13938184" y="6584904"/>
              <a:ext cx="2668905" cy="1097915"/>
            </a:xfrm>
            <a:custGeom>
              <a:avLst/>
              <a:gdLst/>
              <a:ahLst/>
              <a:cxnLst/>
              <a:rect l="l" t="t" r="r" b="b"/>
              <a:pathLst>
                <a:path w="2668905" h="1097915">
                  <a:moveTo>
                    <a:pt x="13947" y="0"/>
                  </a:moveTo>
                  <a:lnTo>
                    <a:pt x="6621" y="1972"/>
                  </a:lnTo>
                  <a:lnTo>
                    <a:pt x="0" y="13469"/>
                  </a:lnTo>
                  <a:lnTo>
                    <a:pt x="1972" y="20807"/>
                  </a:lnTo>
                  <a:lnTo>
                    <a:pt x="1873124" y="1096841"/>
                  </a:lnTo>
                  <a:lnTo>
                    <a:pt x="1875172" y="1097369"/>
                  </a:lnTo>
                  <a:lnTo>
                    <a:pt x="1877245" y="1097369"/>
                  </a:lnTo>
                  <a:lnTo>
                    <a:pt x="1879318" y="1097369"/>
                  </a:lnTo>
                  <a:lnTo>
                    <a:pt x="1881391" y="1096816"/>
                  </a:lnTo>
                  <a:lnTo>
                    <a:pt x="2666318" y="643645"/>
                  </a:lnTo>
                  <a:lnTo>
                    <a:pt x="2668605" y="639687"/>
                  </a:lnTo>
                  <a:lnTo>
                    <a:pt x="2668605" y="631105"/>
                  </a:lnTo>
                  <a:lnTo>
                    <a:pt x="2666318" y="627159"/>
                  </a:lnTo>
                  <a:lnTo>
                    <a:pt x="2662599" y="624998"/>
                  </a:lnTo>
                  <a:lnTo>
                    <a:pt x="2632606" y="635402"/>
                  </a:lnTo>
                  <a:lnTo>
                    <a:pt x="1877232" y="1071523"/>
                  </a:lnTo>
                  <a:lnTo>
                    <a:pt x="13947"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4" name="object 74"/>
            <p:cNvPicPr/>
            <p:nvPr/>
          </p:nvPicPr>
          <p:blipFill>
            <a:blip r:embed="rId32" cstate="print"/>
            <a:stretch>
              <a:fillRect/>
            </a:stretch>
          </p:blipFill>
          <p:spPr>
            <a:xfrm>
              <a:off x="15267096" y="8455382"/>
              <a:ext cx="238647" cy="116738"/>
            </a:xfrm>
            <a:prstGeom prst="rect">
              <a:avLst/>
            </a:prstGeom>
          </p:spPr>
        </p:pic>
        <p:sp>
          <p:nvSpPr>
            <p:cNvPr id="75" name="object 75"/>
            <p:cNvSpPr/>
            <p:nvPr/>
          </p:nvSpPr>
          <p:spPr>
            <a:xfrm>
              <a:off x="12150824" y="2691071"/>
              <a:ext cx="821055" cy="1040130"/>
            </a:xfrm>
            <a:custGeom>
              <a:avLst/>
              <a:gdLst/>
              <a:ahLst/>
              <a:cxnLst/>
              <a:rect l="l" t="t" r="r" b="b"/>
              <a:pathLst>
                <a:path w="821054" h="1040129">
                  <a:moveTo>
                    <a:pt x="410249" y="0"/>
                  </a:moveTo>
                  <a:lnTo>
                    <a:pt x="336596" y="6315"/>
                  </a:lnTo>
                  <a:lnTo>
                    <a:pt x="291481" y="16838"/>
                  </a:lnTo>
                  <a:lnTo>
                    <a:pt x="248360" y="32064"/>
                  </a:lnTo>
                  <a:lnTo>
                    <a:pt x="207565" y="51670"/>
                  </a:lnTo>
                  <a:lnTo>
                    <a:pt x="169429" y="75334"/>
                  </a:lnTo>
                  <a:lnTo>
                    <a:pt x="134286" y="102734"/>
                  </a:lnTo>
                  <a:lnTo>
                    <a:pt x="102467" y="133548"/>
                  </a:lnTo>
                  <a:lnTo>
                    <a:pt x="74305" y="167454"/>
                  </a:lnTo>
                  <a:lnTo>
                    <a:pt x="50133" y="204129"/>
                  </a:lnTo>
                  <a:lnTo>
                    <a:pt x="30284" y="243253"/>
                  </a:lnTo>
                  <a:lnTo>
                    <a:pt x="15090" y="284502"/>
                  </a:lnTo>
                  <a:lnTo>
                    <a:pt x="4885" y="327555"/>
                  </a:lnTo>
                  <a:lnTo>
                    <a:pt x="0" y="372089"/>
                  </a:lnTo>
                  <a:lnTo>
                    <a:pt x="1392" y="426250"/>
                  </a:lnTo>
                  <a:lnTo>
                    <a:pt x="10537" y="479328"/>
                  </a:lnTo>
                  <a:lnTo>
                    <a:pt x="27251" y="530592"/>
                  </a:lnTo>
                  <a:lnTo>
                    <a:pt x="51353" y="579312"/>
                  </a:lnTo>
                  <a:lnTo>
                    <a:pt x="77764" y="626388"/>
                  </a:lnTo>
                  <a:lnTo>
                    <a:pt x="101250" y="672759"/>
                  </a:lnTo>
                  <a:lnTo>
                    <a:pt x="121870" y="718567"/>
                  </a:lnTo>
                  <a:lnTo>
                    <a:pt x="139684" y="763954"/>
                  </a:lnTo>
                  <a:lnTo>
                    <a:pt x="154754" y="809062"/>
                  </a:lnTo>
                  <a:lnTo>
                    <a:pt x="167140" y="854034"/>
                  </a:lnTo>
                  <a:lnTo>
                    <a:pt x="193187" y="957545"/>
                  </a:lnTo>
                  <a:lnTo>
                    <a:pt x="198421" y="980319"/>
                  </a:lnTo>
                  <a:lnTo>
                    <a:pt x="209264" y="1001876"/>
                  </a:lnTo>
                  <a:lnTo>
                    <a:pt x="225441" y="1021815"/>
                  </a:lnTo>
                  <a:lnTo>
                    <a:pt x="246677" y="1039733"/>
                  </a:lnTo>
                  <a:lnTo>
                    <a:pt x="246488" y="1032257"/>
                  </a:lnTo>
                  <a:lnTo>
                    <a:pt x="247732" y="1024768"/>
                  </a:lnTo>
                  <a:lnTo>
                    <a:pt x="250434" y="1017430"/>
                  </a:lnTo>
                  <a:lnTo>
                    <a:pt x="246683" y="1009524"/>
                  </a:lnTo>
                  <a:lnTo>
                    <a:pt x="244098" y="1001496"/>
                  </a:lnTo>
                  <a:lnTo>
                    <a:pt x="242677" y="993391"/>
                  </a:lnTo>
                  <a:lnTo>
                    <a:pt x="242417" y="985251"/>
                  </a:lnTo>
                  <a:lnTo>
                    <a:pt x="241085" y="985226"/>
                  </a:lnTo>
                  <a:lnTo>
                    <a:pt x="216860" y="883361"/>
                  </a:lnTo>
                  <a:lnTo>
                    <a:pt x="203677" y="833310"/>
                  </a:lnTo>
                  <a:lnTo>
                    <a:pt x="187848" y="784139"/>
                  </a:lnTo>
                  <a:lnTo>
                    <a:pt x="169573" y="735841"/>
                  </a:lnTo>
                  <a:lnTo>
                    <a:pt x="149054" y="688410"/>
                  </a:lnTo>
                  <a:lnTo>
                    <a:pt x="126493" y="641840"/>
                  </a:lnTo>
                  <a:lnTo>
                    <a:pt x="102091" y="596124"/>
                  </a:lnTo>
                  <a:lnTo>
                    <a:pt x="81819" y="553192"/>
                  </a:lnTo>
                  <a:lnTo>
                    <a:pt x="67402" y="507322"/>
                  </a:lnTo>
                  <a:lnTo>
                    <a:pt x="59312" y="458985"/>
                  </a:lnTo>
                  <a:lnTo>
                    <a:pt x="58025" y="408653"/>
                  </a:lnTo>
                  <a:lnTo>
                    <a:pt x="63462" y="360961"/>
                  </a:lnTo>
                  <a:lnTo>
                    <a:pt x="75160" y="315304"/>
                  </a:lnTo>
                  <a:lnTo>
                    <a:pt x="92663" y="272148"/>
                  </a:lnTo>
                  <a:lnTo>
                    <a:pt x="115518" y="231960"/>
                  </a:lnTo>
                  <a:lnTo>
                    <a:pt x="143267" y="195206"/>
                  </a:lnTo>
                  <a:lnTo>
                    <a:pt x="175458" y="162351"/>
                  </a:lnTo>
                  <a:lnTo>
                    <a:pt x="211635" y="133861"/>
                  </a:lnTo>
                  <a:lnTo>
                    <a:pt x="251343" y="110203"/>
                  </a:lnTo>
                  <a:lnTo>
                    <a:pt x="294127" y="91842"/>
                  </a:lnTo>
                  <a:lnTo>
                    <a:pt x="339532" y="79245"/>
                  </a:lnTo>
                  <a:lnTo>
                    <a:pt x="387104" y="72877"/>
                  </a:lnTo>
                  <a:lnTo>
                    <a:pt x="410261" y="72136"/>
                  </a:lnTo>
                  <a:lnTo>
                    <a:pt x="458101" y="75354"/>
                  </a:lnTo>
                  <a:lnTo>
                    <a:pt x="503986" y="84731"/>
                  </a:lnTo>
                  <a:lnTo>
                    <a:pt x="547496" y="99845"/>
                  </a:lnTo>
                  <a:lnTo>
                    <a:pt x="588210" y="120276"/>
                  </a:lnTo>
                  <a:lnTo>
                    <a:pt x="625709" y="145604"/>
                  </a:lnTo>
                  <a:lnTo>
                    <a:pt x="659571" y="175409"/>
                  </a:lnTo>
                  <a:lnTo>
                    <a:pt x="689377" y="209271"/>
                  </a:lnTo>
                  <a:lnTo>
                    <a:pt x="714706" y="246769"/>
                  </a:lnTo>
                  <a:lnTo>
                    <a:pt x="735139" y="287484"/>
                  </a:lnTo>
                  <a:lnTo>
                    <a:pt x="750253" y="330995"/>
                  </a:lnTo>
                  <a:lnTo>
                    <a:pt x="759630" y="376881"/>
                  </a:lnTo>
                  <a:lnTo>
                    <a:pt x="762850" y="424724"/>
                  </a:lnTo>
                  <a:lnTo>
                    <a:pt x="759825" y="471096"/>
                  </a:lnTo>
                  <a:lnTo>
                    <a:pt x="751007" y="515643"/>
                  </a:lnTo>
                  <a:lnTo>
                    <a:pt x="736780" y="557983"/>
                  </a:lnTo>
                  <a:lnTo>
                    <a:pt x="717527" y="597732"/>
                  </a:lnTo>
                  <a:lnTo>
                    <a:pt x="693494" y="642136"/>
                  </a:lnTo>
                  <a:lnTo>
                    <a:pt x="671202" y="687361"/>
                  </a:lnTo>
                  <a:lnTo>
                    <a:pt x="650843" y="733417"/>
                  </a:lnTo>
                  <a:lnTo>
                    <a:pt x="632606" y="780317"/>
                  </a:lnTo>
                  <a:lnTo>
                    <a:pt x="616682" y="828071"/>
                  </a:lnTo>
                  <a:lnTo>
                    <a:pt x="603261" y="876689"/>
                  </a:lnTo>
                  <a:lnTo>
                    <a:pt x="584056" y="952716"/>
                  </a:lnTo>
                  <a:lnTo>
                    <a:pt x="577402" y="978202"/>
                  </a:lnTo>
                  <a:lnTo>
                    <a:pt x="578621" y="985176"/>
                  </a:lnTo>
                  <a:lnTo>
                    <a:pt x="578558" y="992200"/>
                  </a:lnTo>
                  <a:lnTo>
                    <a:pt x="577188" y="999148"/>
                  </a:lnTo>
                  <a:lnTo>
                    <a:pt x="581773" y="1005954"/>
                  </a:lnTo>
                  <a:lnTo>
                    <a:pt x="585465" y="1012897"/>
                  </a:lnTo>
                  <a:lnTo>
                    <a:pt x="588267" y="1019949"/>
                  </a:lnTo>
                  <a:lnTo>
                    <a:pt x="590180" y="1027080"/>
                  </a:lnTo>
                  <a:lnTo>
                    <a:pt x="607556" y="1007840"/>
                  </a:lnTo>
                  <a:lnTo>
                    <a:pt x="619765" y="986947"/>
                  </a:lnTo>
                  <a:lnTo>
                    <a:pt x="626555" y="964830"/>
                  </a:lnTo>
                  <a:lnTo>
                    <a:pt x="627675" y="941914"/>
                  </a:lnTo>
                  <a:lnTo>
                    <a:pt x="646722" y="871211"/>
                  </a:lnTo>
                  <a:lnTo>
                    <a:pt x="665443" y="804234"/>
                  </a:lnTo>
                  <a:lnTo>
                    <a:pt x="680615" y="760438"/>
                  </a:lnTo>
                  <a:lnTo>
                    <a:pt x="698408" y="716365"/>
                  </a:lnTo>
                  <a:lnTo>
                    <a:pt x="718880" y="671878"/>
                  </a:lnTo>
                  <a:lnTo>
                    <a:pt x="742092" y="626838"/>
                  </a:lnTo>
                  <a:lnTo>
                    <a:pt x="768102" y="581109"/>
                  </a:lnTo>
                  <a:lnTo>
                    <a:pt x="790933" y="536147"/>
                  </a:lnTo>
                  <a:lnTo>
                    <a:pt x="807471" y="488826"/>
                  </a:lnTo>
                  <a:lnTo>
                    <a:pt x="817531" y="439820"/>
                  </a:lnTo>
                  <a:lnTo>
                    <a:pt x="820925" y="389805"/>
                  </a:lnTo>
                  <a:lnTo>
                    <a:pt x="818157" y="344407"/>
                  </a:lnTo>
                  <a:lnTo>
                    <a:pt x="810060" y="300531"/>
                  </a:lnTo>
                  <a:lnTo>
                    <a:pt x="796944" y="258472"/>
                  </a:lnTo>
                  <a:lnTo>
                    <a:pt x="779120" y="218524"/>
                  </a:lnTo>
                  <a:lnTo>
                    <a:pt x="756899" y="180983"/>
                  </a:lnTo>
                  <a:lnTo>
                    <a:pt x="730590" y="146142"/>
                  </a:lnTo>
                  <a:lnTo>
                    <a:pt x="700505" y="114296"/>
                  </a:lnTo>
                  <a:lnTo>
                    <a:pt x="666954" y="85740"/>
                  </a:lnTo>
                  <a:lnTo>
                    <a:pt x="630247" y="60770"/>
                  </a:lnTo>
                  <a:lnTo>
                    <a:pt x="590695" y="39678"/>
                  </a:lnTo>
                  <a:lnTo>
                    <a:pt x="548609" y="22761"/>
                  </a:lnTo>
                  <a:lnTo>
                    <a:pt x="504299" y="10312"/>
                  </a:lnTo>
                  <a:lnTo>
                    <a:pt x="458075" y="2627"/>
                  </a:lnTo>
                  <a:lnTo>
                    <a:pt x="410249"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76" name="object 76"/>
            <p:cNvSpPr/>
            <p:nvPr/>
          </p:nvSpPr>
          <p:spPr>
            <a:xfrm>
              <a:off x="12396623" y="3630974"/>
              <a:ext cx="346710" cy="308610"/>
            </a:xfrm>
            <a:custGeom>
              <a:avLst/>
              <a:gdLst/>
              <a:ahLst/>
              <a:cxnLst/>
              <a:rect l="l" t="t" r="r" b="b"/>
              <a:pathLst>
                <a:path w="346709" h="308610">
                  <a:moveTo>
                    <a:pt x="346430" y="93472"/>
                  </a:moveTo>
                  <a:lnTo>
                    <a:pt x="343801" y="93472"/>
                  </a:lnTo>
                  <a:lnTo>
                    <a:pt x="332740" y="61112"/>
                  </a:lnTo>
                  <a:lnTo>
                    <a:pt x="294678" y="28079"/>
                  </a:lnTo>
                  <a:lnTo>
                    <a:pt x="249847" y="9372"/>
                  </a:lnTo>
                  <a:lnTo>
                    <a:pt x="199047" y="12"/>
                  </a:lnTo>
                  <a:lnTo>
                    <a:pt x="146291" y="0"/>
                  </a:lnTo>
                  <a:lnTo>
                    <a:pt x="95580" y="9359"/>
                  </a:lnTo>
                  <a:lnTo>
                    <a:pt x="50939" y="28079"/>
                  </a:lnTo>
                  <a:lnTo>
                    <a:pt x="13258" y="61112"/>
                  </a:lnTo>
                  <a:lnTo>
                    <a:pt x="2565" y="93472"/>
                  </a:lnTo>
                  <a:lnTo>
                    <a:pt x="0" y="93472"/>
                  </a:lnTo>
                  <a:lnTo>
                    <a:pt x="0" y="212394"/>
                  </a:lnTo>
                  <a:lnTo>
                    <a:pt x="1714" y="212394"/>
                  </a:lnTo>
                  <a:lnTo>
                    <a:pt x="13677" y="247408"/>
                  </a:lnTo>
                  <a:lnTo>
                    <a:pt x="51727" y="280428"/>
                  </a:lnTo>
                  <a:lnTo>
                    <a:pt x="96583" y="299161"/>
                  </a:lnTo>
                  <a:lnTo>
                    <a:pt x="147396" y="308521"/>
                  </a:lnTo>
                  <a:lnTo>
                    <a:pt x="200152" y="308508"/>
                  </a:lnTo>
                  <a:lnTo>
                    <a:pt x="250850" y="299148"/>
                  </a:lnTo>
                  <a:lnTo>
                    <a:pt x="295465" y="280428"/>
                  </a:lnTo>
                  <a:lnTo>
                    <a:pt x="333159" y="247408"/>
                  </a:lnTo>
                  <a:lnTo>
                    <a:pt x="344728" y="212394"/>
                  </a:lnTo>
                  <a:lnTo>
                    <a:pt x="346430" y="212394"/>
                  </a:lnTo>
                  <a:lnTo>
                    <a:pt x="346430" y="93472"/>
                  </a:lnTo>
                  <a:close/>
                </a:path>
              </a:pathLst>
            </a:custGeom>
            <a:solidFill>
              <a:srgbClr val="21546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77" name="object 77"/>
            <p:cNvSpPr/>
            <p:nvPr/>
          </p:nvSpPr>
          <p:spPr>
            <a:xfrm>
              <a:off x="12381498" y="3729942"/>
              <a:ext cx="377190" cy="118110"/>
            </a:xfrm>
            <a:custGeom>
              <a:avLst/>
              <a:gdLst/>
              <a:ahLst/>
              <a:cxnLst/>
              <a:rect l="l" t="t" r="r" b="b"/>
              <a:pathLst>
                <a:path w="377190" h="118110">
                  <a:moveTo>
                    <a:pt x="16799" y="0"/>
                  </a:moveTo>
                  <a:lnTo>
                    <a:pt x="4598" y="829"/>
                  </a:lnTo>
                  <a:lnTo>
                    <a:pt x="0" y="5918"/>
                  </a:lnTo>
                  <a:lnTo>
                    <a:pt x="376" y="11811"/>
                  </a:lnTo>
                  <a:lnTo>
                    <a:pt x="16662" y="53219"/>
                  </a:lnTo>
                  <a:lnTo>
                    <a:pt x="57874" y="87578"/>
                  </a:lnTo>
                  <a:lnTo>
                    <a:pt x="119178" y="110432"/>
                  </a:lnTo>
                  <a:lnTo>
                    <a:pt x="188878" y="118048"/>
                  </a:lnTo>
                  <a:lnTo>
                    <a:pt x="224238" y="116144"/>
                  </a:lnTo>
                  <a:lnTo>
                    <a:pt x="290651" y="100905"/>
                  </a:lnTo>
                  <a:lnTo>
                    <a:pt x="342982" y="71472"/>
                  </a:lnTo>
                  <a:lnTo>
                    <a:pt x="371699" y="33065"/>
                  </a:lnTo>
                  <a:lnTo>
                    <a:pt x="376637" y="5792"/>
                  </a:lnTo>
                  <a:lnTo>
                    <a:pt x="371976" y="753"/>
                  </a:lnTo>
                  <a:lnTo>
                    <a:pt x="365907" y="439"/>
                  </a:lnTo>
                  <a:lnTo>
                    <a:pt x="359951" y="138"/>
                  </a:lnTo>
                  <a:lnTo>
                    <a:pt x="354661" y="4661"/>
                  </a:lnTo>
                  <a:lnTo>
                    <a:pt x="354334" y="10567"/>
                  </a:lnTo>
                  <a:lnTo>
                    <a:pt x="350668" y="26610"/>
                  </a:lnTo>
                  <a:lnTo>
                    <a:pt x="308535" y="69070"/>
                  </a:lnTo>
                  <a:lnTo>
                    <a:pt x="264669" y="86923"/>
                  </a:lnTo>
                  <a:lnTo>
                    <a:pt x="214792" y="95851"/>
                  </a:lnTo>
                  <a:lnTo>
                    <a:pt x="162882" y="95851"/>
                  </a:lnTo>
                  <a:lnTo>
                    <a:pt x="112915" y="86920"/>
                  </a:lnTo>
                  <a:lnTo>
                    <a:pt x="68869" y="69057"/>
                  </a:lnTo>
                  <a:lnTo>
                    <a:pt x="35436" y="41888"/>
                  </a:lnTo>
                  <a:lnTo>
                    <a:pt x="21951" y="4548"/>
                  </a:lnTo>
                  <a:lnTo>
                    <a:pt x="16799" y="0"/>
                  </a:lnTo>
                  <a:close/>
                </a:path>
              </a:pathLst>
            </a:custGeom>
            <a:solidFill>
              <a:srgbClr val="427FA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8" name="object 78"/>
            <p:cNvPicPr/>
            <p:nvPr/>
          </p:nvPicPr>
          <p:blipFill>
            <a:blip r:embed="rId33" cstate="print"/>
            <a:stretch>
              <a:fillRect/>
            </a:stretch>
          </p:blipFill>
          <p:spPr>
            <a:xfrm>
              <a:off x="12503795" y="3915499"/>
              <a:ext cx="128213" cy="69623"/>
            </a:xfrm>
            <a:prstGeom prst="rect">
              <a:avLst/>
            </a:prstGeom>
          </p:spPr>
        </p:pic>
        <p:sp>
          <p:nvSpPr>
            <p:cNvPr id="79" name="object 79"/>
            <p:cNvSpPr/>
            <p:nvPr/>
          </p:nvSpPr>
          <p:spPr>
            <a:xfrm>
              <a:off x="12381497" y="3783475"/>
              <a:ext cx="377190" cy="172085"/>
            </a:xfrm>
            <a:custGeom>
              <a:avLst/>
              <a:gdLst/>
              <a:ahLst/>
              <a:cxnLst/>
              <a:rect l="l" t="t" r="r" b="b"/>
              <a:pathLst>
                <a:path w="377190" h="172085">
                  <a:moveTo>
                    <a:pt x="376631" y="5765"/>
                  </a:moveTo>
                  <a:lnTo>
                    <a:pt x="371970" y="711"/>
                  </a:lnTo>
                  <a:lnTo>
                    <a:pt x="365899" y="393"/>
                  </a:lnTo>
                  <a:lnTo>
                    <a:pt x="359943" y="50"/>
                  </a:lnTo>
                  <a:lnTo>
                    <a:pt x="354660" y="4622"/>
                  </a:lnTo>
                  <a:lnTo>
                    <a:pt x="354584" y="5994"/>
                  </a:lnTo>
                  <a:lnTo>
                    <a:pt x="354584" y="59258"/>
                  </a:lnTo>
                  <a:lnTo>
                    <a:pt x="354330" y="64008"/>
                  </a:lnTo>
                  <a:lnTo>
                    <a:pt x="327482" y="109664"/>
                  </a:lnTo>
                  <a:lnTo>
                    <a:pt x="264668" y="140360"/>
                  </a:lnTo>
                  <a:lnTo>
                    <a:pt x="214782" y="149288"/>
                  </a:lnTo>
                  <a:lnTo>
                    <a:pt x="162877" y="149288"/>
                  </a:lnTo>
                  <a:lnTo>
                    <a:pt x="112915" y="140360"/>
                  </a:lnTo>
                  <a:lnTo>
                    <a:pt x="68859" y="122504"/>
                  </a:lnTo>
                  <a:lnTo>
                    <a:pt x="35433" y="95338"/>
                  </a:lnTo>
                  <a:lnTo>
                    <a:pt x="21983" y="58699"/>
                  </a:lnTo>
                  <a:lnTo>
                    <a:pt x="34328" y="71475"/>
                  </a:lnTo>
                  <a:lnTo>
                    <a:pt x="57873" y="87541"/>
                  </a:lnTo>
                  <a:lnTo>
                    <a:pt x="86944" y="100863"/>
                  </a:lnTo>
                  <a:lnTo>
                    <a:pt x="119176" y="110388"/>
                  </a:lnTo>
                  <a:lnTo>
                    <a:pt x="153504" y="116103"/>
                  </a:lnTo>
                  <a:lnTo>
                    <a:pt x="188874" y="118008"/>
                  </a:lnTo>
                  <a:lnTo>
                    <a:pt x="224231" y="116103"/>
                  </a:lnTo>
                  <a:lnTo>
                    <a:pt x="290652" y="100863"/>
                  </a:lnTo>
                  <a:lnTo>
                    <a:pt x="342976" y="71424"/>
                  </a:lnTo>
                  <a:lnTo>
                    <a:pt x="354584" y="59258"/>
                  </a:lnTo>
                  <a:lnTo>
                    <a:pt x="354584" y="5994"/>
                  </a:lnTo>
                  <a:lnTo>
                    <a:pt x="354330" y="10528"/>
                  </a:lnTo>
                  <a:lnTo>
                    <a:pt x="350659" y="26568"/>
                  </a:lnTo>
                  <a:lnTo>
                    <a:pt x="308533" y="69024"/>
                  </a:lnTo>
                  <a:lnTo>
                    <a:pt x="264668" y="86880"/>
                  </a:lnTo>
                  <a:lnTo>
                    <a:pt x="214782" y="95808"/>
                  </a:lnTo>
                  <a:lnTo>
                    <a:pt x="162877" y="95808"/>
                  </a:lnTo>
                  <a:lnTo>
                    <a:pt x="112915" y="86868"/>
                  </a:lnTo>
                  <a:lnTo>
                    <a:pt x="68859" y="69011"/>
                  </a:lnTo>
                  <a:lnTo>
                    <a:pt x="35433" y="41846"/>
                  </a:lnTo>
                  <a:lnTo>
                    <a:pt x="21945" y="4508"/>
                  </a:lnTo>
                  <a:lnTo>
                    <a:pt x="16789" y="0"/>
                  </a:lnTo>
                  <a:lnTo>
                    <a:pt x="4597" y="787"/>
                  </a:lnTo>
                  <a:lnTo>
                    <a:pt x="0" y="5880"/>
                  </a:lnTo>
                  <a:lnTo>
                    <a:pt x="368" y="11772"/>
                  </a:lnTo>
                  <a:lnTo>
                    <a:pt x="5219" y="33121"/>
                  </a:lnTo>
                  <a:lnTo>
                    <a:pt x="16662" y="53174"/>
                  </a:lnTo>
                  <a:lnTo>
                    <a:pt x="18034" y="54610"/>
                  </a:lnTo>
                  <a:lnTo>
                    <a:pt x="16789" y="53517"/>
                  </a:lnTo>
                  <a:lnTo>
                    <a:pt x="4597" y="54267"/>
                  </a:lnTo>
                  <a:lnTo>
                    <a:pt x="0" y="59359"/>
                  </a:lnTo>
                  <a:lnTo>
                    <a:pt x="368" y="65252"/>
                  </a:lnTo>
                  <a:lnTo>
                    <a:pt x="16662" y="106667"/>
                  </a:lnTo>
                  <a:lnTo>
                    <a:pt x="57873" y="141033"/>
                  </a:lnTo>
                  <a:lnTo>
                    <a:pt x="119176" y="163880"/>
                  </a:lnTo>
                  <a:lnTo>
                    <a:pt x="188874" y="171488"/>
                  </a:lnTo>
                  <a:lnTo>
                    <a:pt x="224231" y="169583"/>
                  </a:lnTo>
                  <a:lnTo>
                    <a:pt x="290652" y="154343"/>
                  </a:lnTo>
                  <a:lnTo>
                    <a:pt x="342976" y="124917"/>
                  </a:lnTo>
                  <a:lnTo>
                    <a:pt x="371690" y="86512"/>
                  </a:lnTo>
                  <a:lnTo>
                    <a:pt x="376631" y="59245"/>
                  </a:lnTo>
                  <a:lnTo>
                    <a:pt x="371970" y="54190"/>
                  </a:lnTo>
                  <a:lnTo>
                    <a:pt x="365899" y="53886"/>
                  </a:lnTo>
                  <a:lnTo>
                    <a:pt x="359943" y="53797"/>
                  </a:lnTo>
                  <a:lnTo>
                    <a:pt x="359333" y="54292"/>
                  </a:lnTo>
                  <a:lnTo>
                    <a:pt x="360464" y="53111"/>
                  </a:lnTo>
                  <a:lnTo>
                    <a:pt x="371690" y="33032"/>
                  </a:lnTo>
                  <a:lnTo>
                    <a:pt x="376313" y="11658"/>
                  </a:lnTo>
                  <a:lnTo>
                    <a:pt x="376631" y="5765"/>
                  </a:lnTo>
                  <a:close/>
                </a:path>
              </a:pathLst>
            </a:custGeom>
            <a:solidFill>
              <a:srgbClr val="427FA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0" name="object 80"/>
            <p:cNvSpPr/>
            <p:nvPr/>
          </p:nvSpPr>
          <p:spPr>
            <a:xfrm>
              <a:off x="9959975" y="2763945"/>
              <a:ext cx="2954020" cy="2689860"/>
            </a:xfrm>
            <a:custGeom>
              <a:avLst/>
              <a:gdLst/>
              <a:ahLst/>
              <a:cxnLst/>
              <a:rect l="l" t="t" r="r" b="b"/>
              <a:pathLst>
                <a:path w="2954020" h="2689860">
                  <a:moveTo>
                    <a:pt x="2361527" y="2676106"/>
                  </a:moveTo>
                  <a:lnTo>
                    <a:pt x="2359215" y="2667863"/>
                  </a:lnTo>
                  <a:lnTo>
                    <a:pt x="16471" y="1380604"/>
                  </a:lnTo>
                  <a:lnTo>
                    <a:pt x="7823" y="1382826"/>
                  </a:lnTo>
                  <a:lnTo>
                    <a:pt x="0" y="1395730"/>
                  </a:lnTo>
                  <a:lnTo>
                    <a:pt x="2324" y="1403972"/>
                  </a:lnTo>
                  <a:lnTo>
                    <a:pt x="2340508" y="2688704"/>
                  </a:lnTo>
                  <a:lnTo>
                    <a:pt x="2342946" y="2689301"/>
                  </a:lnTo>
                  <a:lnTo>
                    <a:pt x="2345347" y="2689301"/>
                  </a:lnTo>
                  <a:lnTo>
                    <a:pt x="2350236" y="2689301"/>
                  </a:lnTo>
                  <a:lnTo>
                    <a:pt x="2354999" y="2686875"/>
                  </a:lnTo>
                  <a:lnTo>
                    <a:pt x="2361527" y="2676106"/>
                  </a:lnTo>
                  <a:close/>
                </a:path>
                <a:path w="2954020" h="2689860">
                  <a:moveTo>
                    <a:pt x="2953702" y="351853"/>
                  </a:moveTo>
                  <a:lnTo>
                    <a:pt x="2950730" y="305917"/>
                  </a:lnTo>
                  <a:lnTo>
                    <a:pt x="2942082" y="261759"/>
                  </a:lnTo>
                  <a:lnTo>
                    <a:pt x="2928124" y="219773"/>
                  </a:lnTo>
                  <a:lnTo>
                    <a:pt x="2909214" y="180301"/>
                  </a:lnTo>
                  <a:lnTo>
                    <a:pt x="2885744" y="143725"/>
                  </a:lnTo>
                  <a:lnTo>
                    <a:pt x="2858071" y="110426"/>
                  </a:lnTo>
                  <a:lnTo>
                    <a:pt x="2826575" y="80772"/>
                  </a:lnTo>
                  <a:lnTo>
                    <a:pt x="2791612" y="55118"/>
                  </a:lnTo>
                  <a:lnTo>
                    <a:pt x="2753576" y="33845"/>
                  </a:lnTo>
                  <a:lnTo>
                    <a:pt x="2712809" y="17322"/>
                  </a:lnTo>
                  <a:lnTo>
                    <a:pt x="2669705" y="5930"/>
                  </a:lnTo>
                  <a:lnTo>
                    <a:pt x="2624632" y="38"/>
                  </a:lnTo>
                  <a:lnTo>
                    <a:pt x="2577947" y="0"/>
                  </a:lnTo>
                  <a:lnTo>
                    <a:pt x="2530373" y="6375"/>
                  </a:lnTo>
                  <a:lnTo>
                    <a:pt x="2484971" y="18973"/>
                  </a:lnTo>
                  <a:lnTo>
                    <a:pt x="2442184" y="37325"/>
                  </a:lnTo>
                  <a:lnTo>
                    <a:pt x="2402471" y="60985"/>
                  </a:lnTo>
                  <a:lnTo>
                    <a:pt x="2366302" y="89484"/>
                  </a:lnTo>
                  <a:lnTo>
                    <a:pt x="2334107" y="122339"/>
                  </a:lnTo>
                  <a:lnTo>
                    <a:pt x="2306358" y="159092"/>
                  </a:lnTo>
                  <a:lnTo>
                    <a:pt x="2283510" y="199275"/>
                  </a:lnTo>
                  <a:lnTo>
                    <a:pt x="2266010" y="242443"/>
                  </a:lnTo>
                  <a:lnTo>
                    <a:pt x="2254313" y="288099"/>
                  </a:lnTo>
                  <a:lnTo>
                    <a:pt x="2248878" y="335788"/>
                  </a:lnTo>
                  <a:lnTo>
                    <a:pt x="2250160" y="386118"/>
                  </a:lnTo>
                  <a:lnTo>
                    <a:pt x="2258237" y="434454"/>
                  </a:lnTo>
                  <a:lnTo>
                    <a:pt x="2272665" y="480326"/>
                  </a:lnTo>
                  <a:lnTo>
                    <a:pt x="2292921" y="523265"/>
                  </a:lnTo>
                  <a:lnTo>
                    <a:pt x="2317331" y="568972"/>
                  </a:lnTo>
                  <a:lnTo>
                    <a:pt x="2339898" y="615543"/>
                  </a:lnTo>
                  <a:lnTo>
                    <a:pt x="2360409" y="662978"/>
                  </a:lnTo>
                  <a:lnTo>
                    <a:pt x="2378684" y="711276"/>
                  </a:lnTo>
                  <a:lnTo>
                    <a:pt x="2394521" y="760450"/>
                  </a:lnTo>
                  <a:lnTo>
                    <a:pt x="2407704" y="810501"/>
                  </a:lnTo>
                  <a:lnTo>
                    <a:pt x="2431923" y="912355"/>
                  </a:lnTo>
                  <a:lnTo>
                    <a:pt x="2433256" y="912393"/>
                  </a:lnTo>
                  <a:lnTo>
                    <a:pt x="2444813" y="950341"/>
                  </a:lnTo>
                  <a:lnTo>
                    <a:pt x="2482659" y="983742"/>
                  </a:lnTo>
                  <a:lnTo>
                    <a:pt x="2526385" y="1001979"/>
                  </a:lnTo>
                  <a:lnTo>
                    <a:pt x="2575928" y="1011110"/>
                  </a:lnTo>
                  <a:lnTo>
                    <a:pt x="2627363" y="1011097"/>
                  </a:lnTo>
                  <a:lnTo>
                    <a:pt x="2676779" y="1001979"/>
                  </a:lnTo>
                  <a:lnTo>
                    <a:pt x="2720289" y="983742"/>
                  </a:lnTo>
                  <a:lnTo>
                    <a:pt x="2759951" y="946988"/>
                  </a:lnTo>
                  <a:lnTo>
                    <a:pt x="2768244" y="905344"/>
                  </a:lnTo>
                  <a:lnTo>
                    <a:pt x="2787827" y="829005"/>
                  </a:lnTo>
                  <a:lnTo>
                    <a:pt x="2807525" y="755205"/>
                  </a:lnTo>
                  <a:lnTo>
                    <a:pt x="2823451" y="707453"/>
                  </a:lnTo>
                  <a:lnTo>
                    <a:pt x="2841688" y="660552"/>
                  </a:lnTo>
                  <a:lnTo>
                    <a:pt x="2862046" y="614502"/>
                  </a:lnTo>
                  <a:lnTo>
                    <a:pt x="2884347" y="569277"/>
                  </a:lnTo>
                  <a:lnTo>
                    <a:pt x="2908376" y="524878"/>
                  </a:lnTo>
                  <a:lnTo>
                    <a:pt x="2927629" y="485114"/>
                  </a:lnTo>
                  <a:lnTo>
                    <a:pt x="2941853" y="442772"/>
                  </a:lnTo>
                  <a:lnTo>
                    <a:pt x="2950667" y="398233"/>
                  </a:lnTo>
                  <a:lnTo>
                    <a:pt x="2953702" y="351853"/>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81" name="object 81"/>
            <p:cNvPicPr/>
            <p:nvPr/>
          </p:nvPicPr>
          <p:blipFill>
            <a:blip r:embed="rId34" cstate="print"/>
            <a:stretch>
              <a:fillRect/>
            </a:stretch>
          </p:blipFill>
          <p:spPr>
            <a:xfrm>
              <a:off x="9864730" y="4109248"/>
              <a:ext cx="238647" cy="116738"/>
            </a:xfrm>
            <a:prstGeom prst="rect">
              <a:avLst/>
            </a:prstGeom>
          </p:spPr>
        </p:pic>
        <p:sp>
          <p:nvSpPr>
            <p:cNvPr id="82" name="object 82"/>
            <p:cNvSpPr/>
            <p:nvPr/>
          </p:nvSpPr>
          <p:spPr>
            <a:xfrm>
              <a:off x="11364173" y="3684764"/>
              <a:ext cx="1306830" cy="1299210"/>
            </a:xfrm>
            <a:custGeom>
              <a:avLst/>
              <a:gdLst/>
              <a:ahLst/>
              <a:cxnLst/>
              <a:rect l="l" t="t" r="r" b="b"/>
              <a:pathLst>
                <a:path w="1306829" h="1299210">
                  <a:moveTo>
                    <a:pt x="1306766" y="1298712"/>
                  </a:moveTo>
                  <a:lnTo>
                    <a:pt x="0" y="570026"/>
                  </a:lnTo>
                  <a:lnTo>
                    <a:pt x="779033"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83" name="object 83"/>
            <p:cNvPicPr/>
            <p:nvPr/>
          </p:nvPicPr>
          <p:blipFill>
            <a:blip r:embed="rId32" cstate="print"/>
            <a:stretch>
              <a:fillRect/>
            </a:stretch>
          </p:blipFill>
          <p:spPr>
            <a:xfrm>
              <a:off x="12010154" y="3616255"/>
              <a:ext cx="238647" cy="116738"/>
            </a:xfrm>
            <a:prstGeom prst="rect">
              <a:avLst/>
            </a:prstGeom>
          </p:spPr>
        </p:pic>
        <p:sp>
          <p:nvSpPr>
            <p:cNvPr id="84" name="object 84"/>
            <p:cNvSpPr/>
            <p:nvPr/>
          </p:nvSpPr>
          <p:spPr>
            <a:xfrm>
              <a:off x="13589687" y="3714501"/>
              <a:ext cx="2124710" cy="1240790"/>
            </a:xfrm>
            <a:custGeom>
              <a:avLst/>
              <a:gdLst/>
              <a:ahLst/>
              <a:cxnLst/>
              <a:rect l="l" t="t" r="r" b="b"/>
              <a:pathLst>
                <a:path w="2124709" h="1240789">
                  <a:moveTo>
                    <a:pt x="2106372" y="0"/>
                  </a:moveTo>
                  <a:lnTo>
                    <a:pt x="7951" y="1210048"/>
                  </a:lnTo>
                  <a:lnTo>
                    <a:pt x="0" y="1226032"/>
                  </a:lnTo>
                  <a:lnTo>
                    <a:pt x="2045" y="1232113"/>
                  </a:lnTo>
                  <a:lnTo>
                    <a:pt x="5036" y="1237289"/>
                  </a:lnTo>
                  <a:lnTo>
                    <a:pt x="10464" y="1240192"/>
                  </a:lnTo>
                  <a:lnTo>
                    <a:pt x="16043" y="1240192"/>
                  </a:lnTo>
                  <a:lnTo>
                    <a:pt x="18782" y="1240192"/>
                  </a:lnTo>
                  <a:lnTo>
                    <a:pt x="2116406" y="30026"/>
                  </a:lnTo>
                  <a:lnTo>
                    <a:pt x="2124356" y="14044"/>
                  </a:lnTo>
                  <a:lnTo>
                    <a:pt x="2122324" y="7961"/>
                  </a:lnTo>
                  <a:lnTo>
                    <a:pt x="2118094" y="3160"/>
                  </a:lnTo>
                  <a:lnTo>
                    <a:pt x="2112549" y="435"/>
                  </a:lnTo>
                  <a:lnTo>
                    <a:pt x="2106372"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85" name="object 85"/>
            <p:cNvPicPr/>
            <p:nvPr/>
          </p:nvPicPr>
          <p:blipFill>
            <a:blip r:embed="rId35" cstate="print"/>
            <a:stretch>
              <a:fillRect/>
            </a:stretch>
          </p:blipFill>
          <p:spPr>
            <a:xfrm>
              <a:off x="15618573" y="3656007"/>
              <a:ext cx="238647" cy="116738"/>
            </a:xfrm>
            <a:prstGeom prst="rect">
              <a:avLst/>
            </a:prstGeom>
          </p:spPr>
        </p:pic>
      </p:grpSp>
      <p:grpSp>
        <p:nvGrpSpPr>
          <p:cNvPr id="86" name="object 86"/>
          <p:cNvGrpSpPr/>
          <p:nvPr/>
        </p:nvGrpSpPr>
        <p:grpSpPr>
          <a:xfrm>
            <a:off x="4391845" y="5760316"/>
            <a:ext cx="7799868" cy="1097434"/>
            <a:chOff x="7241773" y="9499187"/>
            <a:chExt cx="12862560" cy="1809750"/>
          </a:xfrm>
        </p:grpSpPr>
        <p:sp>
          <p:nvSpPr>
            <p:cNvPr id="87" name="object 87"/>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88" name="object 88"/>
            <p:cNvPicPr/>
            <p:nvPr/>
          </p:nvPicPr>
          <p:blipFill>
            <a:blip r:embed="rId36" cstate="print"/>
            <a:stretch>
              <a:fillRect/>
            </a:stretch>
          </p:blipFill>
          <p:spPr>
            <a:xfrm>
              <a:off x="12085492" y="9997028"/>
              <a:ext cx="3143363" cy="859185"/>
            </a:xfrm>
            <a:prstGeom prst="rect">
              <a:avLst/>
            </a:prstGeom>
          </p:spPr>
        </p:pic>
        <p:pic>
          <p:nvPicPr>
            <p:cNvPr id="89" name="object 89"/>
            <p:cNvPicPr/>
            <p:nvPr/>
          </p:nvPicPr>
          <p:blipFill>
            <a:blip r:embed="rId37" cstate="print"/>
            <a:stretch>
              <a:fillRect/>
            </a:stretch>
          </p:blipFill>
          <p:spPr>
            <a:xfrm>
              <a:off x="16678714" y="9930872"/>
              <a:ext cx="2357493" cy="883171"/>
            </a:xfrm>
            <a:prstGeom prst="rect">
              <a:avLst/>
            </a:prstGeom>
          </p:spPr>
        </p:pic>
        <p:pic>
          <p:nvPicPr>
            <p:cNvPr id="90" name="object 90"/>
            <p:cNvPicPr/>
            <p:nvPr/>
          </p:nvPicPr>
          <p:blipFill>
            <a:blip r:embed="rId38" cstate="print"/>
            <a:stretch>
              <a:fillRect/>
            </a:stretch>
          </p:blipFill>
          <p:spPr>
            <a:xfrm>
              <a:off x="8768868" y="9987621"/>
              <a:ext cx="1528033" cy="928575"/>
            </a:xfrm>
            <a:prstGeom prst="rect">
              <a:avLst/>
            </a:prstGeom>
          </p:spPr>
        </p:pic>
      </p:grpSp>
      <p:sp>
        <p:nvSpPr>
          <p:cNvPr id="91" name="object 91"/>
          <p:cNvSpPr txBox="1"/>
          <p:nvPr/>
        </p:nvSpPr>
        <p:spPr>
          <a:xfrm>
            <a:off x="9396125" y="3016442"/>
            <a:ext cx="991926" cy="326535"/>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7"/>
              </a:spcBef>
            </a:pPr>
            <a:r>
              <a:rPr sz="2031" b="1" spc="-164">
                <a:solidFill>
                  <a:srgbClr val="FFFFFF"/>
                </a:solidFill>
                <a:latin typeface="Trebuchet MS"/>
                <a:cs typeface="Trebuchet MS"/>
              </a:rPr>
              <a:t>Insulation</a:t>
            </a:r>
            <a:endParaRPr sz="2031">
              <a:latin typeface="Trebuchet MS"/>
              <a:cs typeface="Trebuchet MS"/>
            </a:endParaRPr>
          </a:p>
        </p:txBody>
      </p:sp>
      <p:grpSp>
        <p:nvGrpSpPr>
          <p:cNvPr id="92" name="object 92"/>
          <p:cNvGrpSpPr/>
          <p:nvPr/>
        </p:nvGrpSpPr>
        <p:grpSpPr>
          <a:xfrm>
            <a:off x="7160273" y="2834200"/>
            <a:ext cx="2771695" cy="2438613"/>
            <a:chOff x="11807116" y="4673805"/>
            <a:chExt cx="4570730" cy="4021454"/>
          </a:xfrm>
        </p:grpSpPr>
        <p:sp>
          <p:nvSpPr>
            <p:cNvPr id="93" name="object 93"/>
            <p:cNvSpPr/>
            <p:nvPr/>
          </p:nvSpPr>
          <p:spPr>
            <a:xfrm>
              <a:off x="13087820" y="5321284"/>
              <a:ext cx="2124710" cy="1240790"/>
            </a:xfrm>
            <a:custGeom>
              <a:avLst/>
              <a:gdLst/>
              <a:ahLst/>
              <a:cxnLst/>
              <a:rect l="l" t="t" r="r" b="b"/>
              <a:pathLst>
                <a:path w="2124709" h="1240790">
                  <a:moveTo>
                    <a:pt x="2106372" y="0"/>
                  </a:moveTo>
                  <a:lnTo>
                    <a:pt x="7951" y="1210048"/>
                  </a:lnTo>
                  <a:lnTo>
                    <a:pt x="0" y="1226032"/>
                  </a:lnTo>
                  <a:lnTo>
                    <a:pt x="2045" y="1232113"/>
                  </a:lnTo>
                  <a:lnTo>
                    <a:pt x="5036" y="1237289"/>
                  </a:lnTo>
                  <a:lnTo>
                    <a:pt x="10464" y="1240192"/>
                  </a:lnTo>
                  <a:lnTo>
                    <a:pt x="16043" y="1240192"/>
                  </a:lnTo>
                  <a:lnTo>
                    <a:pt x="18782" y="1240192"/>
                  </a:lnTo>
                  <a:lnTo>
                    <a:pt x="2116406" y="30026"/>
                  </a:lnTo>
                  <a:lnTo>
                    <a:pt x="2124356" y="14044"/>
                  </a:lnTo>
                  <a:lnTo>
                    <a:pt x="2122324" y="7961"/>
                  </a:lnTo>
                  <a:lnTo>
                    <a:pt x="2118094" y="3160"/>
                  </a:lnTo>
                  <a:lnTo>
                    <a:pt x="2112549" y="435"/>
                  </a:lnTo>
                  <a:lnTo>
                    <a:pt x="2106372"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4" name="object 94"/>
            <p:cNvSpPr/>
            <p:nvPr/>
          </p:nvSpPr>
          <p:spPr>
            <a:xfrm>
              <a:off x="12916441" y="5562992"/>
              <a:ext cx="2112010" cy="1624330"/>
            </a:xfrm>
            <a:custGeom>
              <a:avLst/>
              <a:gdLst/>
              <a:ahLst/>
              <a:cxnLst/>
              <a:rect l="l" t="t" r="r" b="b"/>
              <a:pathLst>
                <a:path w="2112009" h="1624329">
                  <a:moveTo>
                    <a:pt x="636345" y="0"/>
                  </a:moveTo>
                  <a:lnTo>
                    <a:pt x="280690" y="470272"/>
                  </a:lnTo>
                  <a:lnTo>
                    <a:pt x="0" y="1624222"/>
                  </a:lnTo>
                  <a:lnTo>
                    <a:pt x="1081889" y="1457660"/>
                  </a:lnTo>
                  <a:lnTo>
                    <a:pt x="2111935" y="815284"/>
                  </a:lnTo>
                  <a:lnTo>
                    <a:pt x="636345" y="0"/>
                  </a:lnTo>
                  <a:close/>
                </a:path>
              </a:pathLst>
            </a:custGeom>
            <a:solidFill>
              <a:srgbClr val="598A5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5" name="object 95"/>
            <p:cNvSpPr/>
            <p:nvPr/>
          </p:nvSpPr>
          <p:spPr>
            <a:xfrm>
              <a:off x="12401359" y="5079285"/>
              <a:ext cx="1106170" cy="1757045"/>
            </a:xfrm>
            <a:custGeom>
              <a:avLst/>
              <a:gdLst/>
              <a:ahLst/>
              <a:cxnLst/>
              <a:rect l="l" t="t" r="r" b="b"/>
              <a:pathLst>
                <a:path w="1106169" h="1757045">
                  <a:moveTo>
                    <a:pt x="1281" y="0"/>
                  </a:moveTo>
                  <a:lnTo>
                    <a:pt x="0" y="1128091"/>
                  </a:lnTo>
                  <a:lnTo>
                    <a:pt x="1105913" y="1756658"/>
                  </a:lnTo>
                  <a:lnTo>
                    <a:pt x="1105913" y="627373"/>
                  </a:lnTo>
                  <a:lnTo>
                    <a:pt x="1281" y="0"/>
                  </a:lnTo>
                  <a:close/>
                </a:path>
              </a:pathLst>
            </a:custGeom>
            <a:solidFill>
              <a:srgbClr val="F7F2F2"/>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6" name="object 96"/>
            <p:cNvSpPr/>
            <p:nvPr/>
          </p:nvSpPr>
          <p:spPr>
            <a:xfrm>
              <a:off x="12402641" y="4673805"/>
              <a:ext cx="1826260" cy="1033144"/>
            </a:xfrm>
            <a:custGeom>
              <a:avLst/>
              <a:gdLst/>
              <a:ahLst/>
              <a:cxnLst/>
              <a:rect l="l" t="t" r="r" b="b"/>
              <a:pathLst>
                <a:path w="1826259" h="1033145">
                  <a:moveTo>
                    <a:pt x="720040" y="0"/>
                  </a:moveTo>
                  <a:lnTo>
                    <a:pt x="0" y="405487"/>
                  </a:lnTo>
                  <a:lnTo>
                    <a:pt x="1104632" y="1032848"/>
                  </a:lnTo>
                  <a:lnTo>
                    <a:pt x="1825866" y="628466"/>
                  </a:lnTo>
                  <a:lnTo>
                    <a:pt x="720040"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7" name="object 97"/>
            <p:cNvSpPr/>
            <p:nvPr/>
          </p:nvSpPr>
          <p:spPr>
            <a:xfrm>
              <a:off x="12525921" y="4751393"/>
              <a:ext cx="1564005" cy="882650"/>
            </a:xfrm>
            <a:custGeom>
              <a:avLst/>
              <a:gdLst/>
              <a:ahLst/>
              <a:cxnLst/>
              <a:rect l="l" t="t" r="r" b="b"/>
              <a:pathLst>
                <a:path w="1564005" h="882650">
                  <a:moveTo>
                    <a:pt x="601313" y="0"/>
                  </a:moveTo>
                  <a:lnTo>
                    <a:pt x="0" y="338666"/>
                  </a:lnTo>
                  <a:lnTo>
                    <a:pt x="961704" y="882645"/>
                  </a:lnTo>
                  <a:lnTo>
                    <a:pt x="1563985" y="544896"/>
                  </a:lnTo>
                  <a:lnTo>
                    <a:pt x="601313" y="0"/>
                  </a:lnTo>
                  <a:close/>
                </a:path>
              </a:pathLst>
            </a:custGeom>
            <a:solidFill>
              <a:srgbClr val="EDEDE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8" name="object 98"/>
            <p:cNvSpPr/>
            <p:nvPr/>
          </p:nvSpPr>
          <p:spPr>
            <a:xfrm>
              <a:off x="11807116" y="5696249"/>
              <a:ext cx="1107440" cy="1473835"/>
            </a:xfrm>
            <a:custGeom>
              <a:avLst/>
              <a:gdLst/>
              <a:ahLst/>
              <a:cxnLst/>
              <a:rect l="l" t="t" r="r" b="b"/>
              <a:pathLst>
                <a:path w="1107440" h="1473834">
                  <a:moveTo>
                    <a:pt x="1118" y="0"/>
                  </a:moveTo>
                  <a:lnTo>
                    <a:pt x="0" y="844736"/>
                  </a:lnTo>
                  <a:lnTo>
                    <a:pt x="1106843" y="1473391"/>
                  </a:lnTo>
                  <a:lnTo>
                    <a:pt x="1106843" y="627825"/>
                  </a:lnTo>
                  <a:lnTo>
                    <a:pt x="1118" y="0"/>
                  </a:lnTo>
                  <a:close/>
                </a:path>
              </a:pathLst>
            </a:custGeom>
            <a:solidFill>
              <a:srgbClr val="F7F2F2"/>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9" name="object 99"/>
            <p:cNvSpPr/>
            <p:nvPr/>
          </p:nvSpPr>
          <p:spPr>
            <a:xfrm>
              <a:off x="11808234" y="5362372"/>
              <a:ext cx="1699895" cy="962025"/>
            </a:xfrm>
            <a:custGeom>
              <a:avLst/>
              <a:gdLst/>
              <a:ahLst/>
              <a:cxnLst/>
              <a:rect l="l" t="t" r="r" b="b"/>
              <a:pathLst>
                <a:path w="1699894" h="962025">
                  <a:moveTo>
                    <a:pt x="592794" y="0"/>
                  </a:moveTo>
                  <a:lnTo>
                    <a:pt x="0" y="333878"/>
                  </a:lnTo>
                  <a:lnTo>
                    <a:pt x="1105725" y="961704"/>
                  </a:lnTo>
                  <a:lnTo>
                    <a:pt x="1699638" y="628466"/>
                  </a:lnTo>
                  <a:lnTo>
                    <a:pt x="592794" y="0"/>
                  </a:lnTo>
                  <a:close/>
                </a:path>
              </a:pathLst>
            </a:custGeom>
            <a:solidFill>
              <a:srgbClr val="EDEDE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00" name="object 100"/>
            <p:cNvSpPr/>
            <p:nvPr/>
          </p:nvSpPr>
          <p:spPr>
            <a:xfrm>
              <a:off x="11808234" y="5362365"/>
              <a:ext cx="1699895" cy="962025"/>
            </a:xfrm>
            <a:custGeom>
              <a:avLst/>
              <a:gdLst/>
              <a:ahLst/>
              <a:cxnLst/>
              <a:rect l="l" t="t" r="r" b="b"/>
              <a:pathLst>
                <a:path w="1699894" h="962025">
                  <a:moveTo>
                    <a:pt x="592794" y="0"/>
                  </a:moveTo>
                  <a:lnTo>
                    <a:pt x="0" y="333891"/>
                  </a:lnTo>
                  <a:lnTo>
                    <a:pt x="1105725" y="961717"/>
                  </a:lnTo>
                  <a:lnTo>
                    <a:pt x="1699638" y="628466"/>
                  </a:lnTo>
                  <a:lnTo>
                    <a:pt x="1639175" y="594051"/>
                  </a:lnTo>
                  <a:lnTo>
                    <a:pt x="1105725" y="893426"/>
                  </a:lnTo>
                  <a:lnTo>
                    <a:pt x="124783" y="343089"/>
                  </a:lnTo>
                  <a:lnTo>
                    <a:pt x="663158" y="39856"/>
                  </a:lnTo>
                  <a:lnTo>
                    <a:pt x="59279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01" name="object 101"/>
            <p:cNvSpPr/>
            <p:nvPr/>
          </p:nvSpPr>
          <p:spPr>
            <a:xfrm>
              <a:off x="12913964" y="5302271"/>
              <a:ext cx="1315085" cy="1868805"/>
            </a:xfrm>
            <a:custGeom>
              <a:avLst/>
              <a:gdLst/>
              <a:ahLst/>
              <a:cxnLst/>
              <a:rect l="l" t="t" r="r" b="b"/>
              <a:pathLst>
                <a:path w="1315084" h="1868804">
                  <a:moveTo>
                    <a:pt x="1314544" y="0"/>
                  </a:moveTo>
                  <a:lnTo>
                    <a:pt x="593309" y="404381"/>
                  </a:lnTo>
                  <a:lnTo>
                    <a:pt x="593498" y="688841"/>
                  </a:lnTo>
                  <a:lnTo>
                    <a:pt x="0" y="1021803"/>
                  </a:lnTo>
                  <a:lnTo>
                    <a:pt x="640" y="1868650"/>
                  </a:lnTo>
                  <a:lnTo>
                    <a:pt x="1314544" y="1129209"/>
                  </a:lnTo>
                  <a:lnTo>
                    <a:pt x="1314544" y="0"/>
                  </a:lnTo>
                  <a:close/>
                </a:path>
              </a:pathLst>
            </a:custGeom>
            <a:solidFill>
              <a:srgbClr val="C9C4C4"/>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02" name="object 102"/>
            <p:cNvPicPr/>
            <p:nvPr/>
          </p:nvPicPr>
          <p:blipFill>
            <a:blip r:embed="rId39" cstate="print"/>
            <a:stretch>
              <a:fillRect/>
            </a:stretch>
          </p:blipFill>
          <p:spPr>
            <a:xfrm>
              <a:off x="11875503" y="6353799"/>
              <a:ext cx="178021" cy="237152"/>
            </a:xfrm>
            <a:prstGeom prst="rect">
              <a:avLst/>
            </a:prstGeom>
          </p:spPr>
        </p:pic>
        <p:pic>
          <p:nvPicPr>
            <p:cNvPr id="103" name="object 103"/>
            <p:cNvPicPr/>
            <p:nvPr/>
          </p:nvPicPr>
          <p:blipFill>
            <a:blip r:embed="rId40" cstate="print"/>
            <a:stretch>
              <a:fillRect/>
            </a:stretch>
          </p:blipFill>
          <p:spPr>
            <a:xfrm>
              <a:off x="12134835" y="6510259"/>
              <a:ext cx="178172" cy="237052"/>
            </a:xfrm>
            <a:prstGeom prst="rect">
              <a:avLst/>
            </a:prstGeom>
          </p:spPr>
        </p:pic>
        <p:pic>
          <p:nvPicPr>
            <p:cNvPr id="104" name="object 104"/>
            <p:cNvPicPr/>
            <p:nvPr/>
          </p:nvPicPr>
          <p:blipFill>
            <a:blip r:embed="rId41" cstate="print"/>
            <a:stretch>
              <a:fillRect/>
            </a:stretch>
          </p:blipFill>
          <p:spPr>
            <a:xfrm>
              <a:off x="12394453" y="6663944"/>
              <a:ext cx="178021" cy="237052"/>
            </a:xfrm>
            <a:prstGeom prst="rect">
              <a:avLst/>
            </a:prstGeom>
          </p:spPr>
        </p:pic>
        <p:pic>
          <p:nvPicPr>
            <p:cNvPr id="105" name="object 105"/>
            <p:cNvPicPr/>
            <p:nvPr/>
          </p:nvPicPr>
          <p:blipFill>
            <a:blip r:embed="rId42" cstate="print"/>
            <a:stretch>
              <a:fillRect/>
            </a:stretch>
          </p:blipFill>
          <p:spPr>
            <a:xfrm>
              <a:off x="12647250" y="6808428"/>
              <a:ext cx="178172" cy="236876"/>
            </a:xfrm>
            <a:prstGeom prst="rect">
              <a:avLst/>
            </a:prstGeom>
          </p:spPr>
        </p:pic>
        <p:pic>
          <p:nvPicPr>
            <p:cNvPr id="106" name="object 106"/>
            <p:cNvPicPr/>
            <p:nvPr/>
          </p:nvPicPr>
          <p:blipFill>
            <a:blip r:embed="rId43" cstate="print"/>
            <a:stretch>
              <a:fillRect/>
            </a:stretch>
          </p:blipFill>
          <p:spPr>
            <a:xfrm>
              <a:off x="12999587" y="6268031"/>
              <a:ext cx="178084" cy="743500"/>
            </a:xfrm>
            <a:prstGeom prst="rect">
              <a:avLst/>
            </a:prstGeom>
          </p:spPr>
        </p:pic>
        <p:pic>
          <p:nvPicPr>
            <p:cNvPr id="107" name="object 107"/>
            <p:cNvPicPr/>
            <p:nvPr/>
          </p:nvPicPr>
          <p:blipFill>
            <a:blip r:embed="rId44" cstate="print"/>
            <a:stretch>
              <a:fillRect/>
            </a:stretch>
          </p:blipFill>
          <p:spPr>
            <a:xfrm>
              <a:off x="13305583" y="6089494"/>
              <a:ext cx="178035" cy="743411"/>
            </a:xfrm>
            <a:prstGeom prst="rect">
              <a:avLst/>
            </a:prstGeom>
          </p:spPr>
        </p:pic>
        <p:pic>
          <p:nvPicPr>
            <p:cNvPr id="108" name="object 108"/>
            <p:cNvPicPr/>
            <p:nvPr/>
          </p:nvPicPr>
          <p:blipFill>
            <a:blip r:embed="rId45" cstate="print"/>
            <a:stretch>
              <a:fillRect/>
            </a:stretch>
          </p:blipFill>
          <p:spPr>
            <a:xfrm>
              <a:off x="13627916" y="6409753"/>
              <a:ext cx="178034" cy="240746"/>
            </a:xfrm>
            <a:prstGeom prst="rect">
              <a:avLst/>
            </a:prstGeom>
          </p:spPr>
        </p:pic>
        <p:pic>
          <p:nvPicPr>
            <p:cNvPr id="109" name="object 109"/>
            <p:cNvPicPr/>
            <p:nvPr/>
          </p:nvPicPr>
          <p:blipFill>
            <a:blip r:embed="rId46" cstate="print"/>
            <a:stretch>
              <a:fillRect/>
            </a:stretch>
          </p:blipFill>
          <p:spPr>
            <a:xfrm>
              <a:off x="13950209" y="6230109"/>
              <a:ext cx="177984" cy="240658"/>
            </a:xfrm>
            <a:prstGeom prst="rect">
              <a:avLst/>
            </a:prstGeom>
          </p:spPr>
        </p:pic>
        <p:pic>
          <p:nvPicPr>
            <p:cNvPr id="110" name="object 110"/>
            <p:cNvPicPr/>
            <p:nvPr/>
          </p:nvPicPr>
          <p:blipFill>
            <a:blip r:embed="rId47" cstate="print"/>
            <a:stretch>
              <a:fillRect/>
            </a:stretch>
          </p:blipFill>
          <p:spPr>
            <a:xfrm>
              <a:off x="11875504" y="5821405"/>
              <a:ext cx="178021" cy="539581"/>
            </a:xfrm>
            <a:prstGeom prst="rect">
              <a:avLst/>
            </a:prstGeom>
          </p:spPr>
        </p:pic>
        <p:pic>
          <p:nvPicPr>
            <p:cNvPr id="111" name="object 111"/>
            <p:cNvPicPr/>
            <p:nvPr/>
          </p:nvPicPr>
          <p:blipFill>
            <a:blip r:embed="rId48" cstate="print"/>
            <a:stretch>
              <a:fillRect/>
            </a:stretch>
          </p:blipFill>
          <p:spPr>
            <a:xfrm>
              <a:off x="12134834" y="5977766"/>
              <a:ext cx="178172" cy="539480"/>
            </a:xfrm>
            <a:prstGeom prst="rect">
              <a:avLst/>
            </a:prstGeom>
          </p:spPr>
        </p:pic>
        <p:pic>
          <p:nvPicPr>
            <p:cNvPr id="112" name="object 112"/>
            <p:cNvPicPr/>
            <p:nvPr/>
          </p:nvPicPr>
          <p:blipFill>
            <a:blip r:embed="rId49" cstate="print"/>
            <a:stretch>
              <a:fillRect/>
            </a:stretch>
          </p:blipFill>
          <p:spPr>
            <a:xfrm>
              <a:off x="12394453" y="6131272"/>
              <a:ext cx="178021" cy="539581"/>
            </a:xfrm>
            <a:prstGeom prst="rect">
              <a:avLst/>
            </a:prstGeom>
          </p:spPr>
        </p:pic>
        <p:pic>
          <p:nvPicPr>
            <p:cNvPr id="113" name="object 113"/>
            <p:cNvPicPr/>
            <p:nvPr/>
          </p:nvPicPr>
          <p:blipFill>
            <a:blip r:embed="rId50" cstate="print"/>
            <a:stretch>
              <a:fillRect/>
            </a:stretch>
          </p:blipFill>
          <p:spPr>
            <a:xfrm>
              <a:off x="12647250" y="6275671"/>
              <a:ext cx="178172" cy="539568"/>
            </a:xfrm>
            <a:prstGeom prst="rect">
              <a:avLst/>
            </a:prstGeom>
          </p:spPr>
        </p:pic>
        <p:pic>
          <p:nvPicPr>
            <p:cNvPr id="114" name="object 114"/>
            <p:cNvPicPr/>
            <p:nvPr/>
          </p:nvPicPr>
          <p:blipFill>
            <a:blip r:embed="rId51" cstate="print"/>
            <a:stretch>
              <a:fillRect/>
            </a:stretch>
          </p:blipFill>
          <p:spPr>
            <a:xfrm>
              <a:off x="13629248" y="5668276"/>
              <a:ext cx="178222" cy="728321"/>
            </a:xfrm>
            <a:prstGeom prst="rect">
              <a:avLst/>
            </a:prstGeom>
          </p:spPr>
        </p:pic>
        <p:pic>
          <p:nvPicPr>
            <p:cNvPr id="115" name="object 115"/>
            <p:cNvPicPr/>
            <p:nvPr/>
          </p:nvPicPr>
          <p:blipFill>
            <a:blip r:embed="rId52" cstate="print"/>
            <a:stretch>
              <a:fillRect/>
            </a:stretch>
          </p:blipFill>
          <p:spPr>
            <a:xfrm>
              <a:off x="13951591" y="5488631"/>
              <a:ext cx="178072" cy="728132"/>
            </a:xfrm>
            <a:prstGeom prst="rect">
              <a:avLst/>
            </a:prstGeom>
          </p:spPr>
        </p:pic>
        <p:pic>
          <p:nvPicPr>
            <p:cNvPr id="116" name="object 116"/>
            <p:cNvPicPr/>
            <p:nvPr/>
          </p:nvPicPr>
          <p:blipFill>
            <a:blip r:embed="rId32" cstate="print"/>
            <a:stretch>
              <a:fillRect/>
            </a:stretch>
          </p:blipFill>
          <p:spPr>
            <a:xfrm>
              <a:off x="15092972" y="5262791"/>
              <a:ext cx="238647" cy="116738"/>
            </a:xfrm>
            <a:prstGeom prst="rect">
              <a:avLst/>
            </a:prstGeom>
          </p:spPr>
        </p:pic>
        <p:sp>
          <p:nvSpPr>
            <p:cNvPr id="117" name="object 117"/>
            <p:cNvSpPr/>
            <p:nvPr/>
          </p:nvSpPr>
          <p:spPr>
            <a:xfrm>
              <a:off x="15216146" y="6120237"/>
              <a:ext cx="214629" cy="123825"/>
            </a:xfrm>
            <a:custGeom>
              <a:avLst/>
              <a:gdLst/>
              <a:ahLst/>
              <a:cxnLst/>
              <a:rect l="l" t="t" r="r" b="b"/>
              <a:pathLst>
                <a:path w="214630" h="123825">
                  <a:moveTo>
                    <a:pt x="104465" y="0"/>
                  </a:moveTo>
                  <a:lnTo>
                    <a:pt x="0" y="60312"/>
                  </a:lnTo>
                  <a:lnTo>
                    <a:pt x="109806" y="123790"/>
                  </a:lnTo>
                  <a:lnTo>
                    <a:pt x="214272" y="63478"/>
                  </a:lnTo>
                  <a:lnTo>
                    <a:pt x="104465"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18" name="object 118"/>
            <p:cNvPicPr/>
            <p:nvPr/>
          </p:nvPicPr>
          <p:blipFill>
            <a:blip r:embed="rId53" cstate="print"/>
            <a:stretch>
              <a:fillRect/>
            </a:stretch>
          </p:blipFill>
          <p:spPr>
            <a:xfrm>
              <a:off x="15216138" y="6001878"/>
              <a:ext cx="214286" cy="244302"/>
            </a:xfrm>
            <a:prstGeom prst="rect">
              <a:avLst/>
            </a:prstGeom>
          </p:spPr>
        </p:pic>
        <p:sp>
          <p:nvSpPr>
            <p:cNvPr id="119" name="object 119"/>
            <p:cNvSpPr/>
            <p:nvPr/>
          </p:nvSpPr>
          <p:spPr>
            <a:xfrm>
              <a:off x="15325916" y="6065234"/>
              <a:ext cx="341630" cy="316865"/>
            </a:xfrm>
            <a:custGeom>
              <a:avLst/>
              <a:gdLst/>
              <a:ahLst/>
              <a:cxnLst/>
              <a:rect l="l" t="t" r="r" b="b"/>
              <a:pathLst>
                <a:path w="341630" h="316864">
                  <a:moveTo>
                    <a:pt x="341147" y="256527"/>
                  </a:moveTo>
                  <a:lnTo>
                    <a:pt x="124142" y="131241"/>
                  </a:lnTo>
                  <a:lnTo>
                    <a:pt x="124142" y="12560"/>
                  </a:lnTo>
                  <a:lnTo>
                    <a:pt x="124307" y="12458"/>
                  </a:lnTo>
                  <a:lnTo>
                    <a:pt x="124142" y="12357"/>
                  </a:lnTo>
                  <a:lnTo>
                    <a:pt x="104470" y="0"/>
                  </a:lnTo>
                  <a:lnTo>
                    <a:pt x="101" y="60261"/>
                  </a:lnTo>
                  <a:lnTo>
                    <a:pt x="0" y="180809"/>
                  </a:lnTo>
                  <a:lnTo>
                    <a:pt x="19659" y="193192"/>
                  </a:lnTo>
                  <a:lnTo>
                    <a:pt x="19837" y="193294"/>
                  </a:lnTo>
                  <a:lnTo>
                    <a:pt x="21247" y="192468"/>
                  </a:lnTo>
                  <a:lnTo>
                    <a:pt x="236677" y="316839"/>
                  </a:lnTo>
                  <a:lnTo>
                    <a:pt x="341147" y="256527"/>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20" name="object 120"/>
            <p:cNvPicPr/>
            <p:nvPr/>
          </p:nvPicPr>
          <p:blipFill>
            <a:blip r:embed="rId54" cstate="print"/>
            <a:stretch>
              <a:fillRect/>
            </a:stretch>
          </p:blipFill>
          <p:spPr>
            <a:xfrm>
              <a:off x="15344943" y="6077732"/>
              <a:ext cx="322130" cy="306487"/>
            </a:xfrm>
            <a:prstGeom prst="rect">
              <a:avLst/>
            </a:prstGeom>
          </p:spPr>
        </p:pic>
        <p:pic>
          <p:nvPicPr>
            <p:cNvPr id="121" name="object 121"/>
            <p:cNvPicPr/>
            <p:nvPr/>
          </p:nvPicPr>
          <p:blipFill>
            <a:blip r:embed="rId55" cstate="print"/>
            <a:stretch>
              <a:fillRect/>
            </a:stretch>
          </p:blipFill>
          <p:spPr>
            <a:xfrm>
              <a:off x="15562563" y="6203272"/>
              <a:ext cx="124318" cy="193300"/>
            </a:xfrm>
            <a:prstGeom prst="rect">
              <a:avLst/>
            </a:prstGeom>
          </p:spPr>
        </p:pic>
        <p:sp>
          <p:nvSpPr>
            <p:cNvPr id="122" name="object 122"/>
            <p:cNvSpPr/>
            <p:nvPr/>
          </p:nvSpPr>
          <p:spPr>
            <a:xfrm>
              <a:off x="15581958" y="6334142"/>
              <a:ext cx="322580" cy="186055"/>
            </a:xfrm>
            <a:custGeom>
              <a:avLst/>
              <a:gdLst/>
              <a:ahLst/>
              <a:cxnLst/>
              <a:rect l="l" t="t" r="r" b="b"/>
              <a:pathLst>
                <a:path w="322580" h="186054">
                  <a:moveTo>
                    <a:pt x="104478" y="0"/>
                  </a:moveTo>
                  <a:lnTo>
                    <a:pt x="0" y="60312"/>
                  </a:lnTo>
                  <a:lnTo>
                    <a:pt x="217664" y="185975"/>
                  </a:lnTo>
                  <a:lnTo>
                    <a:pt x="322130" y="125663"/>
                  </a:lnTo>
                  <a:lnTo>
                    <a:pt x="104478"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23" name="object 123"/>
            <p:cNvPicPr/>
            <p:nvPr/>
          </p:nvPicPr>
          <p:blipFill>
            <a:blip r:embed="rId56" cstate="print"/>
            <a:stretch>
              <a:fillRect/>
            </a:stretch>
          </p:blipFill>
          <p:spPr>
            <a:xfrm>
              <a:off x="15581971" y="6215785"/>
              <a:ext cx="322118" cy="306487"/>
            </a:xfrm>
            <a:prstGeom prst="rect">
              <a:avLst/>
            </a:prstGeom>
          </p:spPr>
        </p:pic>
        <p:pic>
          <p:nvPicPr>
            <p:cNvPr id="124" name="object 124"/>
            <p:cNvPicPr/>
            <p:nvPr/>
          </p:nvPicPr>
          <p:blipFill>
            <a:blip r:embed="rId57" cstate="print"/>
            <a:stretch>
              <a:fillRect/>
            </a:stretch>
          </p:blipFill>
          <p:spPr>
            <a:xfrm>
              <a:off x="15799582" y="6341319"/>
              <a:ext cx="124318" cy="193300"/>
            </a:xfrm>
            <a:prstGeom prst="rect">
              <a:avLst/>
            </a:prstGeom>
          </p:spPr>
        </p:pic>
        <p:sp>
          <p:nvSpPr>
            <p:cNvPr id="125" name="object 125"/>
            <p:cNvSpPr/>
            <p:nvPr/>
          </p:nvSpPr>
          <p:spPr>
            <a:xfrm>
              <a:off x="15818977" y="6472190"/>
              <a:ext cx="322580" cy="186055"/>
            </a:xfrm>
            <a:custGeom>
              <a:avLst/>
              <a:gdLst/>
              <a:ahLst/>
              <a:cxnLst/>
              <a:rect l="l" t="t" r="r" b="b"/>
              <a:pathLst>
                <a:path w="322580" h="186054">
                  <a:moveTo>
                    <a:pt x="104478" y="0"/>
                  </a:moveTo>
                  <a:lnTo>
                    <a:pt x="0" y="60312"/>
                  </a:lnTo>
                  <a:lnTo>
                    <a:pt x="217664" y="185975"/>
                  </a:lnTo>
                  <a:lnTo>
                    <a:pt x="322130" y="125663"/>
                  </a:lnTo>
                  <a:lnTo>
                    <a:pt x="104478"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26" name="object 126"/>
            <p:cNvPicPr/>
            <p:nvPr/>
          </p:nvPicPr>
          <p:blipFill>
            <a:blip r:embed="rId58" cstate="print"/>
            <a:stretch>
              <a:fillRect/>
            </a:stretch>
          </p:blipFill>
          <p:spPr>
            <a:xfrm>
              <a:off x="15818985" y="6353824"/>
              <a:ext cx="322117" cy="306500"/>
            </a:xfrm>
            <a:prstGeom prst="rect">
              <a:avLst/>
            </a:prstGeom>
          </p:spPr>
        </p:pic>
        <p:pic>
          <p:nvPicPr>
            <p:cNvPr id="127" name="object 127"/>
            <p:cNvPicPr/>
            <p:nvPr/>
          </p:nvPicPr>
          <p:blipFill>
            <a:blip r:embed="rId59" cstate="print"/>
            <a:stretch>
              <a:fillRect/>
            </a:stretch>
          </p:blipFill>
          <p:spPr>
            <a:xfrm>
              <a:off x="16036612" y="6479368"/>
              <a:ext cx="236683" cy="316845"/>
            </a:xfrm>
            <a:prstGeom prst="rect">
              <a:avLst/>
            </a:prstGeom>
          </p:spPr>
        </p:pic>
        <p:pic>
          <p:nvPicPr>
            <p:cNvPr id="128" name="object 128"/>
            <p:cNvPicPr/>
            <p:nvPr/>
          </p:nvPicPr>
          <p:blipFill>
            <a:blip r:embed="rId60" cstate="print"/>
            <a:stretch>
              <a:fillRect/>
            </a:stretch>
          </p:blipFill>
          <p:spPr>
            <a:xfrm>
              <a:off x="16055637" y="6491877"/>
              <a:ext cx="321955" cy="306487"/>
            </a:xfrm>
            <a:prstGeom prst="rect">
              <a:avLst/>
            </a:prstGeom>
          </p:spPr>
        </p:pic>
        <p:sp>
          <p:nvSpPr>
            <p:cNvPr id="129" name="object 129"/>
            <p:cNvSpPr/>
            <p:nvPr/>
          </p:nvSpPr>
          <p:spPr>
            <a:xfrm>
              <a:off x="15214930" y="5975521"/>
              <a:ext cx="322580" cy="212725"/>
            </a:xfrm>
            <a:custGeom>
              <a:avLst/>
              <a:gdLst/>
              <a:ahLst/>
              <a:cxnLst/>
              <a:rect l="l" t="t" r="r" b="b"/>
              <a:pathLst>
                <a:path w="322580" h="212725">
                  <a:moveTo>
                    <a:pt x="322122" y="125653"/>
                  </a:moveTo>
                  <a:lnTo>
                    <a:pt x="321957" y="125564"/>
                  </a:lnTo>
                  <a:lnTo>
                    <a:pt x="104470" y="0"/>
                  </a:lnTo>
                  <a:lnTo>
                    <a:pt x="107835" y="122453"/>
                  </a:lnTo>
                  <a:lnTo>
                    <a:pt x="0" y="60185"/>
                  </a:lnTo>
                  <a:lnTo>
                    <a:pt x="0" y="86512"/>
                  </a:lnTo>
                  <a:lnTo>
                    <a:pt x="217474" y="212077"/>
                  </a:lnTo>
                  <a:lnTo>
                    <a:pt x="217652" y="212178"/>
                  </a:lnTo>
                  <a:lnTo>
                    <a:pt x="321957" y="151853"/>
                  </a:lnTo>
                  <a:lnTo>
                    <a:pt x="321957" y="125755"/>
                  </a:lnTo>
                  <a:lnTo>
                    <a:pt x="322122" y="125653"/>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30" name="object 130"/>
            <p:cNvPicPr/>
            <p:nvPr/>
          </p:nvPicPr>
          <p:blipFill>
            <a:blip r:embed="rId61" cstate="print"/>
            <a:stretch>
              <a:fillRect/>
            </a:stretch>
          </p:blipFill>
          <p:spPr>
            <a:xfrm>
              <a:off x="15214920" y="5857153"/>
              <a:ext cx="322143" cy="306487"/>
            </a:xfrm>
            <a:prstGeom prst="rect">
              <a:avLst/>
            </a:prstGeom>
          </p:spPr>
        </p:pic>
        <p:sp>
          <p:nvSpPr>
            <p:cNvPr id="131" name="object 131"/>
            <p:cNvSpPr/>
            <p:nvPr/>
          </p:nvSpPr>
          <p:spPr>
            <a:xfrm>
              <a:off x="15432545" y="5982696"/>
              <a:ext cx="341630" cy="343535"/>
            </a:xfrm>
            <a:custGeom>
              <a:avLst/>
              <a:gdLst/>
              <a:ahLst/>
              <a:cxnLst/>
              <a:rect l="l" t="t" r="r" b="b"/>
              <a:pathLst>
                <a:path w="341630" h="343535">
                  <a:moveTo>
                    <a:pt x="341528" y="256527"/>
                  </a:moveTo>
                  <a:lnTo>
                    <a:pt x="341350" y="256425"/>
                  </a:lnTo>
                  <a:lnTo>
                    <a:pt x="124142" y="131038"/>
                  </a:lnTo>
                  <a:lnTo>
                    <a:pt x="124142" y="12573"/>
                  </a:lnTo>
                  <a:lnTo>
                    <a:pt x="124320" y="12458"/>
                  </a:lnTo>
                  <a:lnTo>
                    <a:pt x="124142" y="12357"/>
                  </a:lnTo>
                  <a:lnTo>
                    <a:pt x="104482" y="0"/>
                  </a:lnTo>
                  <a:lnTo>
                    <a:pt x="101" y="60248"/>
                  </a:lnTo>
                  <a:lnTo>
                    <a:pt x="12" y="180695"/>
                  </a:lnTo>
                  <a:lnTo>
                    <a:pt x="12" y="180822"/>
                  </a:lnTo>
                  <a:lnTo>
                    <a:pt x="12" y="205130"/>
                  </a:lnTo>
                  <a:lnTo>
                    <a:pt x="19405" y="217322"/>
                  </a:lnTo>
                  <a:lnTo>
                    <a:pt x="19672" y="217551"/>
                  </a:lnTo>
                  <a:lnTo>
                    <a:pt x="236880" y="342950"/>
                  </a:lnTo>
                  <a:lnTo>
                    <a:pt x="237058" y="343052"/>
                  </a:lnTo>
                  <a:lnTo>
                    <a:pt x="341350" y="282727"/>
                  </a:lnTo>
                  <a:lnTo>
                    <a:pt x="341350" y="256641"/>
                  </a:lnTo>
                  <a:lnTo>
                    <a:pt x="341528" y="256527"/>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32" name="object 132"/>
            <p:cNvPicPr/>
            <p:nvPr/>
          </p:nvPicPr>
          <p:blipFill>
            <a:blip r:embed="rId62" cstate="print"/>
            <a:stretch>
              <a:fillRect/>
            </a:stretch>
          </p:blipFill>
          <p:spPr>
            <a:xfrm>
              <a:off x="15451947" y="5995193"/>
              <a:ext cx="322131" cy="306499"/>
            </a:xfrm>
            <a:prstGeom prst="rect">
              <a:avLst/>
            </a:prstGeom>
          </p:spPr>
        </p:pic>
        <p:pic>
          <p:nvPicPr>
            <p:cNvPr id="133" name="object 133"/>
            <p:cNvPicPr/>
            <p:nvPr/>
          </p:nvPicPr>
          <p:blipFill>
            <a:blip r:embed="rId63" cstate="print"/>
            <a:stretch>
              <a:fillRect/>
            </a:stretch>
          </p:blipFill>
          <p:spPr>
            <a:xfrm>
              <a:off x="15669569" y="6120736"/>
              <a:ext cx="341356" cy="343057"/>
            </a:xfrm>
            <a:prstGeom prst="rect">
              <a:avLst/>
            </a:prstGeom>
          </p:spPr>
        </p:pic>
        <p:sp>
          <p:nvSpPr>
            <p:cNvPr id="134" name="object 134"/>
            <p:cNvSpPr/>
            <p:nvPr/>
          </p:nvSpPr>
          <p:spPr>
            <a:xfrm>
              <a:off x="15688975" y="6251606"/>
              <a:ext cx="322580" cy="186055"/>
            </a:xfrm>
            <a:custGeom>
              <a:avLst/>
              <a:gdLst/>
              <a:ahLst/>
              <a:cxnLst/>
              <a:rect l="l" t="t" r="r" b="b"/>
              <a:pathLst>
                <a:path w="322580" h="186054">
                  <a:moveTo>
                    <a:pt x="104465" y="0"/>
                  </a:moveTo>
                  <a:lnTo>
                    <a:pt x="0" y="60312"/>
                  </a:lnTo>
                  <a:lnTo>
                    <a:pt x="217652" y="185975"/>
                  </a:lnTo>
                  <a:lnTo>
                    <a:pt x="322117" y="125663"/>
                  </a:lnTo>
                  <a:lnTo>
                    <a:pt x="104465"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35" name="object 135"/>
            <p:cNvPicPr/>
            <p:nvPr/>
          </p:nvPicPr>
          <p:blipFill>
            <a:blip r:embed="rId64" cstate="print"/>
            <a:stretch>
              <a:fillRect/>
            </a:stretch>
          </p:blipFill>
          <p:spPr>
            <a:xfrm>
              <a:off x="15688975" y="6133258"/>
              <a:ext cx="322117" cy="306474"/>
            </a:xfrm>
            <a:prstGeom prst="rect">
              <a:avLst/>
            </a:prstGeom>
          </p:spPr>
        </p:pic>
        <p:pic>
          <p:nvPicPr>
            <p:cNvPr id="136" name="object 136"/>
            <p:cNvPicPr/>
            <p:nvPr/>
          </p:nvPicPr>
          <p:blipFill>
            <a:blip r:embed="rId65" cstate="print"/>
            <a:stretch>
              <a:fillRect/>
            </a:stretch>
          </p:blipFill>
          <p:spPr>
            <a:xfrm>
              <a:off x="15906587" y="6258783"/>
              <a:ext cx="340990" cy="343057"/>
            </a:xfrm>
            <a:prstGeom prst="rect">
              <a:avLst/>
            </a:prstGeom>
          </p:spPr>
        </p:pic>
        <p:sp>
          <p:nvSpPr>
            <p:cNvPr id="137" name="object 137"/>
            <p:cNvSpPr/>
            <p:nvPr/>
          </p:nvSpPr>
          <p:spPr>
            <a:xfrm>
              <a:off x="15925628" y="6389654"/>
              <a:ext cx="322580" cy="186055"/>
            </a:xfrm>
            <a:custGeom>
              <a:avLst/>
              <a:gdLst/>
              <a:ahLst/>
              <a:cxnLst/>
              <a:rect l="l" t="t" r="r" b="b"/>
              <a:pathLst>
                <a:path w="322580" h="186054">
                  <a:moveTo>
                    <a:pt x="104465" y="0"/>
                  </a:moveTo>
                  <a:lnTo>
                    <a:pt x="0" y="60312"/>
                  </a:lnTo>
                  <a:lnTo>
                    <a:pt x="217652" y="185975"/>
                  </a:lnTo>
                  <a:lnTo>
                    <a:pt x="322117" y="125663"/>
                  </a:lnTo>
                  <a:lnTo>
                    <a:pt x="104465"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38" name="object 138"/>
            <p:cNvPicPr/>
            <p:nvPr/>
          </p:nvPicPr>
          <p:blipFill>
            <a:blip r:embed="rId66" cstate="print"/>
            <a:stretch>
              <a:fillRect/>
            </a:stretch>
          </p:blipFill>
          <p:spPr>
            <a:xfrm>
              <a:off x="15925625" y="6271298"/>
              <a:ext cx="322120" cy="306499"/>
            </a:xfrm>
            <a:prstGeom prst="rect">
              <a:avLst/>
            </a:prstGeom>
          </p:spPr>
        </p:pic>
        <p:pic>
          <p:nvPicPr>
            <p:cNvPr id="139" name="object 139"/>
            <p:cNvPicPr/>
            <p:nvPr/>
          </p:nvPicPr>
          <p:blipFill>
            <a:blip r:embed="rId67" cstate="print"/>
            <a:stretch>
              <a:fillRect/>
            </a:stretch>
          </p:blipFill>
          <p:spPr>
            <a:xfrm>
              <a:off x="16143240" y="6396830"/>
              <a:ext cx="234462" cy="280863"/>
            </a:xfrm>
            <a:prstGeom prst="rect">
              <a:avLst/>
            </a:prstGeom>
          </p:spPr>
        </p:pic>
        <p:pic>
          <p:nvPicPr>
            <p:cNvPr id="140" name="object 140"/>
            <p:cNvPicPr/>
            <p:nvPr/>
          </p:nvPicPr>
          <p:blipFill>
            <a:blip r:embed="rId68" cstate="print"/>
            <a:stretch>
              <a:fillRect/>
            </a:stretch>
          </p:blipFill>
          <p:spPr>
            <a:xfrm>
              <a:off x="16162640" y="6409337"/>
              <a:ext cx="215063" cy="244315"/>
            </a:xfrm>
            <a:prstGeom prst="rect">
              <a:avLst/>
            </a:prstGeom>
          </p:spPr>
        </p:pic>
        <p:sp>
          <p:nvSpPr>
            <p:cNvPr id="141" name="object 141"/>
            <p:cNvSpPr/>
            <p:nvPr/>
          </p:nvSpPr>
          <p:spPr>
            <a:xfrm>
              <a:off x="15214981" y="5830995"/>
              <a:ext cx="215900" cy="150495"/>
            </a:xfrm>
            <a:custGeom>
              <a:avLst/>
              <a:gdLst/>
              <a:ahLst/>
              <a:cxnLst/>
              <a:rect l="l" t="t" r="r" b="b"/>
              <a:pathLst>
                <a:path w="215900" h="150495">
                  <a:moveTo>
                    <a:pt x="215430" y="63487"/>
                  </a:moveTo>
                  <a:lnTo>
                    <a:pt x="215265" y="63398"/>
                  </a:lnTo>
                  <a:lnTo>
                    <a:pt x="105625" y="0"/>
                  </a:lnTo>
                  <a:lnTo>
                    <a:pt x="1155" y="60312"/>
                  </a:lnTo>
                  <a:lnTo>
                    <a:pt x="87757" y="110388"/>
                  </a:lnTo>
                  <a:lnTo>
                    <a:pt x="0" y="60096"/>
                  </a:lnTo>
                  <a:lnTo>
                    <a:pt x="0" y="86423"/>
                  </a:lnTo>
                  <a:lnTo>
                    <a:pt x="110782" y="149898"/>
                  </a:lnTo>
                  <a:lnTo>
                    <a:pt x="110959" y="149999"/>
                  </a:lnTo>
                  <a:lnTo>
                    <a:pt x="215265" y="89674"/>
                  </a:lnTo>
                  <a:lnTo>
                    <a:pt x="215265" y="63588"/>
                  </a:lnTo>
                  <a:lnTo>
                    <a:pt x="215430" y="63487"/>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42" name="object 142"/>
            <p:cNvPicPr/>
            <p:nvPr/>
          </p:nvPicPr>
          <p:blipFill>
            <a:blip r:embed="rId69" cstate="print"/>
            <a:stretch>
              <a:fillRect/>
            </a:stretch>
          </p:blipFill>
          <p:spPr>
            <a:xfrm>
              <a:off x="15216139" y="5712629"/>
              <a:ext cx="214285" cy="244315"/>
            </a:xfrm>
            <a:prstGeom prst="rect">
              <a:avLst/>
            </a:prstGeom>
          </p:spPr>
        </p:pic>
        <p:sp>
          <p:nvSpPr>
            <p:cNvPr id="143" name="object 143"/>
            <p:cNvSpPr/>
            <p:nvPr/>
          </p:nvSpPr>
          <p:spPr>
            <a:xfrm>
              <a:off x="15325916" y="5775991"/>
              <a:ext cx="341630" cy="343535"/>
            </a:xfrm>
            <a:custGeom>
              <a:avLst/>
              <a:gdLst/>
              <a:ahLst/>
              <a:cxnLst/>
              <a:rect l="l" t="t" r="r" b="b"/>
              <a:pathLst>
                <a:path w="341630" h="343535">
                  <a:moveTo>
                    <a:pt x="341147" y="256527"/>
                  </a:moveTo>
                  <a:lnTo>
                    <a:pt x="340982" y="256438"/>
                  </a:lnTo>
                  <a:lnTo>
                    <a:pt x="124142" y="131241"/>
                  </a:lnTo>
                  <a:lnTo>
                    <a:pt x="124142" y="12560"/>
                  </a:lnTo>
                  <a:lnTo>
                    <a:pt x="124307" y="12458"/>
                  </a:lnTo>
                  <a:lnTo>
                    <a:pt x="124142" y="12357"/>
                  </a:lnTo>
                  <a:lnTo>
                    <a:pt x="104470" y="0"/>
                  </a:lnTo>
                  <a:lnTo>
                    <a:pt x="101" y="60261"/>
                  </a:lnTo>
                  <a:lnTo>
                    <a:pt x="0" y="180682"/>
                  </a:lnTo>
                  <a:lnTo>
                    <a:pt x="0" y="180809"/>
                  </a:lnTo>
                  <a:lnTo>
                    <a:pt x="0" y="205130"/>
                  </a:lnTo>
                  <a:lnTo>
                    <a:pt x="19024" y="217093"/>
                  </a:lnTo>
                  <a:lnTo>
                    <a:pt x="19024" y="217385"/>
                  </a:lnTo>
                  <a:lnTo>
                    <a:pt x="236499" y="342950"/>
                  </a:lnTo>
                  <a:lnTo>
                    <a:pt x="236677" y="343052"/>
                  </a:lnTo>
                  <a:lnTo>
                    <a:pt x="340982" y="282727"/>
                  </a:lnTo>
                  <a:lnTo>
                    <a:pt x="340982" y="256628"/>
                  </a:lnTo>
                  <a:lnTo>
                    <a:pt x="341147" y="256527"/>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44" name="object 144"/>
            <p:cNvPicPr/>
            <p:nvPr/>
          </p:nvPicPr>
          <p:blipFill>
            <a:blip r:embed="rId70" cstate="print"/>
            <a:stretch>
              <a:fillRect/>
            </a:stretch>
          </p:blipFill>
          <p:spPr>
            <a:xfrm>
              <a:off x="15344943" y="5788484"/>
              <a:ext cx="322131" cy="306500"/>
            </a:xfrm>
            <a:prstGeom prst="rect">
              <a:avLst/>
            </a:prstGeom>
          </p:spPr>
        </p:pic>
        <p:pic>
          <p:nvPicPr>
            <p:cNvPr id="145" name="object 145"/>
            <p:cNvPicPr/>
            <p:nvPr/>
          </p:nvPicPr>
          <p:blipFill>
            <a:blip r:embed="rId71" cstate="print"/>
            <a:stretch>
              <a:fillRect/>
            </a:stretch>
          </p:blipFill>
          <p:spPr>
            <a:xfrm>
              <a:off x="15562563" y="5914029"/>
              <a:ext cx="341356" cy="343057"/>
            </a:xfrm>
            <a:prstGeom prst="rect">
              <a:avLst/>
            </a:prstGeom>
          </p:spPr>
        </p:pic>
        <p:sp>
          <p:nvSpPr>
            <p:cNvPr id="146" name="object 146"/>
            <p:cNvSpPr/>
            <p:nvPr/>
          </p:nvSpPr>
          <p:spPr>
            <a:xfrm>
              <a:off x="15581958" y="6044900"/>
              <a:ext cx="322580" cy="186055"/>
            </a:xfrm>
            <a:custGeom>
              <a:avLst/>
              <a:gdLst/>
              <a:ahLst/>
              <a:cxnLst/>
              <a:rect l="l" t="t" r="r" b="b"/>
              <a:pathLst>
                <a:path w="322580" h="186054">
                  <a:moveTo>
                    <a:pt x="104478" y="0"/>
                  </a:moveTo>
                  <a:lnTo>
                    <a:pt x="0" y="60312"/>
                  </a:lnTo>
                  <a:lnTo>
                    <a:pt x="217664" y="185975"/>
                  </a:lnTo>
                  <a:lnTo>
                    <a:pt x="322130" y="125663"/>
                  </a:lnTo>
                  <a:lnTo>
                    <a:pt x="104478"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47" name="object 147"/>
            <p:cNvPicPr/>
            <p:nvPr/>
          </p:nvPicPr>
          <p:blipFill>
            <a:blip r:embed="rId72" cstate="print"/>
            <a:stretch>
              <a:fillRect/>
            </a:stretch>
          </p:blipFill>
          <p:spPr>
            <a:xfrm>
              <a:off x="15581971" y="5926538"/>
              <a:ext cx="322117" cy="306487"/>
            </a:xfrm>
            <a:prstGeom prst="rect">
              <a:avLst/>
            </a:prstGeom>
          </p:spPr>
        </p:pic>
        <p:pic>
          <p:nvPicPr>
            <p:cNvPr id="148" name="object 148"/>
            <p:cNvPicPr/>
            <p:nvPr/>
          </p:nvPicPr>
          <p:blipFill>
            <a:blip r:embed="rId73" cstate="print"/>
            <a:stretch>
              <a:fillRect/>
            </a:stretch>
          </p:blipFill>
          <p:spPr>
            <a:xfrm>
              <a:off x="15799582" y="6052076"/>
              <a:ext cx="341355" cy="343057"/>
            </a:xfrm>
            <a:prstGeom prst="rect">
              <a:avLst/>
            </a:prstGeom>
          </p:spPr>
        </p:pic>
        <p:sp>
          <p:nvSpPr>
            <p:cNvPr id="149" name="object 149"/>
            <p:cNvSpPr/>
            <p:nvPr/>
          </p:nvSpPr>
          <p:spPr>
            <a:xfrm>
              <a:off x="15818977" y="6182948"/>
              <a:ext cx="322580" cy="186055"/>
            </a:xfrm>
            <a:custGeom>
              <a:avLst/>
              <a:gdLst/>
              <a:ahLst/>
              <a:cxnLst/>
              <a:rect l="l" t="t" r="r" b="b"/>
              <a:pathLst>
                <a:path w="322580" h="186054">
                  <a:moveTo>
                    <a:pt x="104478" y="0"/>
                  </a:moveTo>
                  <a:lnTo>
                    <a:pt x="0" y="60312"/>
                  </a:lnTo>
                  <a:lnTo>
                    <a:pt x="217664" y="185975"/>
                  </a:lnTo>
                  <a:lnTo>
                    <a:pt x="322130" y="125663"/>
                  </a:lnTo>
                  <a:lnTo>
                    <a:pt x="104478"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50" name="object 150"/>
            <p:cNvPicPr/>
            <p:nvPr/>
          </p:nvPicPr>
          <p:blipFill>
            <a:blip r:embed="rId74" cstate="print"/>
            <a:stretch>
              <a:fillRect/>
            </a:stretch>
          </p:blipFill>
          <p:spPr>
            <a:xfrm>
              <a:off x="15818986" y="6064590"/>
              <a:ext cx="322117" cy="306487"/>
            </a:xfrm>
            <a:prstGeom prst="rect">
              <a:avLst/>
            </a:prstGeom>
          </p:spPr>
        </p:pic>
        <p:pic>
          <p:nvPicPr>
            <p:cNvPr id="151" name="object 151"/>
            <p:cNvPicPr/>
            <p:nvPr/>
          </p:nvPicPr>
          <p:blipFill>
            <a:blip r:embed="rId75" cstate="print"/>
            <a:stretch>
              <a:fillRect/>
            </a:stretch>
          </p:blipFill>
          <p:spPr>
            <a:xfrm>
              <a:off x="16036612" y="6190125"/>
              <a:ext cx="340979" cy="343051"/>
            </a:xfrm>
            <a:prstGeom prst="rect">
              <a:avLst/>
            </a:prstGeom>
          </p:spPr>
        </p:pic>
        <p:pic>
          <p:nvPicPr>
            <p:cNvPr id="152" name="object 152"/>
            <p:cNvPicPr/>
            <p:nvPr/>
          </p:nvPicPr>
          <p:blipFill>
            <a:blip r:embed="rId76" cstate="print"/>
            <a:stretch>
              <a:fillRect/>
            </a:stretch>
          </p:blipFill>
          <p:spPr>
            <a:xfrm>
              <a:off x="16055636" y="6202642"/>
              <a:ext cx="321956" cy="306487"/>
            </a:xfrm>
            <a:prstGeom prst="rect">
              <a:avLst/>
            </a:prstGeom>
          </p:spPr>
        </p:pic>
        <p:sp>
          <p:nvSpPr>
            <p:cNvPr id="153" name="object 153"/>
            <p:cNvSpPr/>
            <p:nvPr/>
          </p:nvSpPr>
          <p:spPr>
            <a:xfrm>
              <a:off x="15214930" y="5686278"/>
              <a:ext cx="322580" cy="212725"/>
            </a:xfrm>
            <a:custGeom>
              <a:avLst/>
              <a:gdLst/>
              <a:ahLst/>
              <a:cxnLst/>
              <a:rect l="l" t="t" r="r" b="b"/>
              <a:pathLst>
                <a:path w="322580" h="212725">
                  <a:moveTo>
                    <a:pt x="322122" y="125653"/>
                  </a:moveTo>
                  <a:lnTo>
                    <a:pt x="321957" y="125564"/>
                  </a:lnTo>
                  <a:lnTo>
                    <a:pt x="104470" y="0"/>
                  </a:lnTo>
                  <a:lnTo>
                    <a:pt x="107835" y="122466"/>
                  </a:lnTo>
                  <a:lnTo>
                    <a:pt x="0" y="60185"/>
                  </a:lnTo>
                  <a:lnTo>
                    <a:pt x="0" y="86512"/>
                  </a:lnTo>
                  <a:lnTo>
                    <a:pt x="217474" y="212077"/>
                  </a:lnTo>
                  <a:lnTo>
                    <a:pt x="217652" y="212178"/>
                  </a:lnTo>
                  <a:lnTo>
                    <a:pt x="321957" y="151853"/>
                  </a:lnTo>
                  <a:lnTo>
                    <a:pt x="321957" y="125755"/>
                  </a:lnTo>
                  <a:lnTo>
                    <a:pt x="322122" y="125653"/>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54" name="object 154"/>
            <p:cNvPicPr/>
            <p:nvPr/>
          </p:nvPicPr>
          <p:blipFill>
            <a:blip r:embed="rId77" cstate="print"/>
            <a:stretch>
              <a:fillRect/>
            </a:stretch>
          </p:blipFill>
          <p:spPr>
            <a:xfrm>
              <a:off x="15214921" y="5567905"/>
              <a:ext cx="322143" cy="306487"/>
            </a:xfrm>
            <a:prstGeom prst="rect">
              <a:avLst/>
            </a:prstGeom>
          </p:spPr>
        </p:pic>
        <p:sp>
          <p:nvSpPr>
            <p:cNvPr id="155" name="object 155"/>
            <p:cNvSpPr/>
            <p:nvPr/>
          </p:nvSpPr>
          <p:spPr>
            <a:xfrm>
              <a:off x="15432545" y="5693454"/>
              <a:ext cx="341630" cy="343535"/>
            </a:xfrm>
            <a:custGeom>
              <a:avLst/>
              <a:gdLst/>
              <a:ahLst/>
              <a:cxnLst/>
              <a:rect l="l" t="t" r="r" b="b"/>
              <a:pathLst>
                <a:path w="341630" h="343535">
                  <a:moveTo>
                    <a:pt x="341528" y="256527"/>
                  </a:moveTo>
                  <a:lnTo>
                    <a:pt x="341350" y="256425"/>
                  </a:lnTo>
                  <a:lnTo>
                    <a:pt x="124142" y="131038"/>
                  </a:lnTo>
                  <a:lnTo>
                    <a:pt x="124142" y="12573"/>
                  </a:lnTo>
                  <a:lnTo>
                    <a:pt x="124320" y="12458"/>
                  </a:lnTo>
                  <a:lnTo>
                    <a:pt x="124142" y="12357"/>
                  </a:lnTo>
                  <a:lnTo>
                    <a:pt x="104482" y="0"/>
                  </a:lnTo>
                  <a:lnTo>
                    <a:pt x="101" y="60248"/>
                  </a:lnTo>
                  <a:lnTo>
                    <a:pt x="12" y="180695"/>
                  </a:lnTo>
                  <a:lnTo>
                    <a:pt x="12" y="180822"/>
                  </a:lnTo>
                  <a:lnTo>
                    <a:pt x="12" y="205130"/>
                  </a:lnTo>
                  <a:lnTo>
                    <a:pt x="19405" y="217322"/>
                  </a:lnTo>
                  <a:lnTo>
                    <a:pt x="19672" y="217551"/>
                  </a:lnTo>
                  <a:lnTo>
                    <a:pt x="236880" y="342950"/>
                  </a:lnTo>
                  <a:lnTo>
                    <a:pt x="237058" y="343052"/>
                  </a:lnTo>
                  <a:lnTo>
                    <a:pt x="341350" y="282727"/>
                  </a:lnTo>
                  <a:lnTo>
                    <a:pt x="341350" y="256641"/>
                  </a:lnTo>
                  <a:lnTo>
                    <a:pt x="341528" y="256527"/>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56" name="object 156"/>
            <p:cNvPicPr/>
            <p:nvPr/>
          </p:nvPicPr>
          <p:blipFill>
            <a:blip r:embed="rId78" cstate="print"/>
            <a:stretch>
              <a:fillRect/>
            </a:stretch>
          </p:blipFill>
          <p:spPr>
            <a:xfrm>
              <a:off x="15451948" y="5705958"/>
              <a:ext cx="322130" cy="306486"/>
            </a:xfrm>
            <a:prstGeom prst="rect">
              <a:avLst/>
            </a:prstGeom>
          </p:spPr>
        </p:pic>
        <p:pic>
          <p:nvPicPr>
            <p:cNvPr id="157" name="object 157"/>
            <p:cNvPicPr/>
            <p:nvPr/>
          </p:nvPicPr>
          <p:blipFill>
            <a:blip r:embed="rId73" cstate="print"/>
            <a:stretch>
              <a:fillRect/>
            </a:stretch>
          </p:blipFill>
          <p:spPr>
            <a:xfrm>
              <a:off x="15669569" y="5831493"/>
              <a:ext cx="341356" cy="343057"/>
            </a:xfrm>
            <a:prstGeom prst="rect">
              <a:avLst/>
            </a:prstGeom>
          </p:spPr>
        </p:pic>
        <p:sp>
          <p:nvSpPr>
            <p:cNvPr id="158" name="object 158"/>
            <p:cNvSpPr/>
            <p:nvPr/>
          </p:nvSpPr>
          <p:spPr>
            <a:xfrm>
              <a:off x="15688975" y="5962363"/>
              <a:ext cx="322580" cy="186055"/>
            </a:xfrm>
            <a:custGeom>
              <a:avLst/>
              <a:gdLst/>
              <a:ahLst/>
              <a:cxnLst/>
              <a:rect l="l" t="t" r="r" b="b"/>
              <a:pathLst>
                <a:path w="322580" h="186054">
                  <a:moveTo>
                    <a:pt x="104465" y="0"/>
                  </a:moveTo>
                  <a:lnTo>
                    <a:pt x="0" y="60312"/>
                  </a:lnTo>
                  <a:lnTo>
                    <a:pt x="217652" y="185975"/>
                  </a:lnTo>
                  <a:lnTo>
                    <a:pt x="322117" y="125663"/>
                  </a:lnTo>
                  <a:lnTo>
                    <a:pt x="104465"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59" name="object 159"/>
            <p:cNvPicPr/>
            <p:nvPr/>
          </p:nvPicPr>
          <p:blipFill>
            <a:blip r:embed="rId79" cstate="print"/>
            <a:stretch>
              <a:fillRect/>
            </a:stretch>
          </p:blipFill>
          <p:spPr>
            <a:xfrm>
              <a:off x="15688974" y="5843998"/>
              <a:ext cx="322117" cy="306499"/>
            </a:xfrm>
            <a:prstGeom prst="rect">
              <a:avLst/>
            </a:prstGeom>
          </p:spPr>
        </p:pic>
        <p:pic>
          <p:nvPicPr>
            <p:cNvPr id="160" name="object 160"/>
            <p:cNvPicPr/>
            <p:nvPr/>
          </p:nvPicPr>
          <p:blipFill>
            <a:blip r:embed="rId80" cstate="print"/>
            <a:stretch>
              <a:fillRect/>
            </a:stretch>
          </p:blipFill>
          <p:spPr>
            <a:xfrm>
              <a:off x="15906587" y="5969540"/>
              <a:ext cx="340990" cy="343057"/>
            </a:xfrm>
            <a:prstGeom prst="rect">
              <a:avLst/>
            </a:prstGeom>
          </p:spPr>
        </p:pic>
        <p:sp>
          <p:nvSpPr>
            <p:cNvPr id="161" name="object 161"/>
            <p:cNvSpPr/>
            <p:nvPr/>
          </p:nvSpPr>
          <p:spPr>
            <a:xfrm>
              <a:off x="15925628" y="6100412"/>
              <a:ext cx="322580" cy="186055"/>
            </a:xfrm>
            <a:custGeom>
              <a:avLst/>
              <a:gdLst/>
              <a:ahLst/>
              <a:cxnLst/>
              <a:rect l="l" t="t" r="r" b="b"/>
              <a:pathLst>
                <a:path w="322580" h="186054">
                  <a:moveTo>
                    <a:pt x="104465" y="0"/>
                  </a:moveTo>
                  <a:lnTo>
                    <a:pt x="0" y="60312"/>
                  </a:lnTo>
                  <a:lnTo>
                    <a:pt x="217652" y="185975"/>
                  </a:lnTo>
                  <a:lnTo>
                    <a:pt x="322117" y="125663"/>
                  </a:lnTo>
                  <a:lnTo>
                    <a:pt x="104465"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62" name="object 162"/>
            <p:cNvPicPr/>
            <p:nvPr/>
          </p:nvPicPr>
          <p:blipFill>
            <a:blip r:embed="rId81" cstate="print"/>
            <a:stretch>
              <a:fillRect/>
            </a:stretch>
          </p:blipFill>
          <p:spPr>
            <a:xfrm>
              <a:off x="15925625" y="5982063"/>
              <a:ext cx="322118" cy="306474"/>
            </a:xfrm>
            <a:prstGeom prst="rect">
              <a:avLst/>
            </a:prstGeom>
          </p:spPr>
        </p:pic>
        <p:pic>
          <p:nvPicPr>
            <p:cNvPr id="163" name="object 163"/>
            <p:cNvPicPr/>
            <p:nvPr/>
          </p:nvPicPr>
          <p:blipFill>
            <a:blip r:embed="rId82" cstate="print"/>
            <a:stretch>
              <a:fillRect/>
            </a:stretch>
          </p:blipFill>
          <p:spPr>
            <a:xfrm>
              <a:off x="16143240" y="6107587"/>
              <a:ext cx="234462" cy="280863"/>
            </a:xfrm>
            <a:prstGeom prst="rect">
              <a:avLst/>
            </a:prstGeom>
          </p:spPr>
        </p:pic>
        <p:pic>
          <p:nvPicPr>
            <p:cNvPr id="164" name="object 164"/>
            <p:cNvPicPr/>
            <p:nvPr/>
          </p:nvPicPr>
          <p:blipFill>
            <a:blip r:embed="rId83" cstate="print"/>
            <a:stretch>
              <a:fillRect/>
            </a:stretch>
          </p:blipFill>
          <p:spPr>
            <a:xfrm>
              <a:off x="16162639" y="6120102"/>
              <a:ext cx="215063" cy="244303"/>
            </a:xfrm>
            <a:prstGeom prst="rect">
              <a:avLst/>
            </a:prstGeom>
          </p:spPr>
        </p:pic>
        <p:sp>
          <p:nvSpPr>
            <p:cNvPr id="165" name="object 165"/>
            <p:cNvSpPr/>
            <p:nvPr/>
          </p:nvSpPr>
          <p:spPr>
            <a:xfrm>
              <a:off x="15214981" y="5542121"/>
              <a:ext cx="215900" cy="150495"/>
            </a:xfrm>
            <a:custGeom>
              <a:avLst/>
              <a:gdLst/>
              <a:ahLst/>
              <a:cxnLst/>
              <a:rect l="l" t="t" r="r" b="b"/>
              <a:pathLst>
                <a:path w="215900" h="150495">
                  <a:moveTo>
                    <a:pt x="215430" y="63474"/>
                  </a:moveTo>
                  <a:lnTo>
                    <a:pt x="215265" y="63385"/>
                  </a:lnTo>
                  <a:lnTo>
                    <a:pt x="105625" y="0"/>
                  </a:lnTo>
                  <a:lnTo>
                    <a:pt x="1155" y="60312"/>
                  </a:lnTo>
                  <a:lnTo>
                    <a:pt x="101663" y="118414"/>
                  </a:lnTo>
                  <a:lnTo>
                    <a:pt x="0" y="60820"/>
                  </a:lnTo>
                  <a:lnTo>
                    <a:pt x="0" y="87147"/>
                  </a:lnTo>
                  <a:lnTo>
                    <a:pt x="110782" y="149898"/>
                  </a:lnTo>
                  <a:lnTo>
                    <a:pt x="110959" y="149987"/>
                  </a:lnTo>
                  <a:lnTo>
                    <a:pt x="215265" y="89674"/>
                  </a:lnTo>
                  <a:lnTo>
                    <a:pt x="215265" y="63576"/>
                  </a:lnTo>
                  <a:lnTo>
                    <a:pt x="215430" y="63474"/>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66" name="object 166"/>
            <p:cNvPicPr/>
            <p:nvPr/>
          </p:nvPicPr>
          <p:blipFill>
            <a:blip r:embed="rId84" cstate="print"/>
            <a:stretch>
              <a:fillRect/>
            </a:stretch>
          </p:blipFill>
          <p:spPr>
            <a:xfrm>
              <a:off x="15216139" y="5423759"/>
              <a:ext cx="214285" cy="244302"/>
            </a:xfrm>
            <a:prstGeom prst="rect">
              <a:avLst/>
            </a:prstGeom>
          </p:spPr>
        </p:pic>
        <p:sp>
          <p:nvSpPr>
            <p:cNvPr id="167" name="object 167"/>
            <p:cNvSpPr/>
            <p:nvPr/>
          </p:nvSpPr>
          <p:spPr>
            <a:xfrm>
              <a:off x="15325916" y="5487104"/>
              <a:ext cx="341630" cy="343535"/>
            </a:xfrm>
            <a:custGeom>
              <a:avLst/>
              <a:gdLst/>
              <a:ahLst/>
              <a:cxnLst/>
              <a:rect l="l" t="t" r="r" b="b"/>
              <a:pathLst>
                <a:path w="341630" h="343535">
                  <a:moveTo>
                    <a:pt x="341147" y="256540"/>
                  </a:moveTo>
                  <a:lnTo>
                    <a:pt x="340982" y="256451"/>
                  </a:lnTo>
                  <a:lnTo>
                    <a:pt x="124142" y="131254"/>
                  </a:lnTo>
                  <a:lnTo>
                    <a:pt x="124142" y="12573"/>
                  </a:lnTo>
                  <a:lnTo>
                    <a:pt x="124307" y="12471"/>
                  </a:lnTo>
                  <a:lnTo>
                    <a:pt x="124142" y="12369"/>
                  </a:lnTo>
                  <a:lnTo>
                    <a:pt x="104470" y="0"/>
                  </a:lnTo>
                  <a:lnTo>
                    <a:pt x="88" y="60261"/>
                  </a:lnTo>
                  <a:lnTo>
                    <a:pt x="0" y="180695"/>
                  </a:lnTo>
                  <a:lnTo>
                    <a:pt x="0" y="180822"/>
                  </a:lnTo>
                  <a:lnTo>
                    <a:pt x="0" y="205130"/>
                  </a:lnTo>
                  <a:lnTo>
                    <a:pt x="19024" y="217106"/>
                  </a:lnTo>
                  <a:lnTo>
                    <a:pt x="19024" y="217398"/>
                  </a:lnTo>
                  <a:lnTo>
                    <a:pt x="236499" y="342950"/>
                  </a:lnTo>
                  <a:lnTo>
                    <a:pt x="236677" y="343052"/>
                  </a:lnTo>
                  <a:lnTo>
                    <a:pt x="340982" y="282740"/>
                  </a:lnTo>
                  <a:lnTo>
                    <a:pt x="340982" y="256641"/>
                  </a:lnTo>
                  <a:lnTo>
                    <a:pt x="341147" y="25654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68" name="object 168"/>
            <p:cNvPicPr/>
            <p:nvPr/>
          </p:nvPicPr>
          <p:blipFill>
            <a:blip r:embed="rId85" cstate="print"/>
            <a:stretch>
              <a:fillRect/>
            </a:stretch>
          </p:blipFill>
          <p:spPr>
            <a:xfrm>
              <a:off x="15344944" y="5499614"/>
              <a:ext cx="322130" cy="306487"/>
            </a:xfrm>
            <a:prstGeom prst="rect">
              <a:avLst/>
            </a:prstGeom>
          </p:spPr>
        </p:pic>
        <p:pic>
          <p:nvPicPr>
            <p:cNvPr id="169" name="object 169"/>
            <p:cNvPicPr/>
            <p:nvPr/>
          </p:nvPicPr>
          <p:blipFill>
            <a:blip r:embed="rId71" cstate="print"/>
            <a:stretch>
              <a:fillRect/>
            </a:stretch>
          </p:blipFill>
          <p:spPr>
            <a:xfrm>
              <a:off x="15562563" y="5625152"/>
              <a:ext cx="341356" cy="343057"/>
            </a:xfrm>
            <a:prstGeom prst="rect">
              <a:avLst/>
            </a:prstGeom>
          </p:spPr>
        </p:pic>
        <p:sp>
          <p:nvSpPr>
            <p:cNvPr id="170" name="object 170"/>
            <p:cNvSpPr/>
            <p:nvPr/>
          </p:nvSpPr>
          <p:spPr>
            <a:xfrm>
              <a:off x="15581958" y="5756022"/>
              <a:ext cx="322580" cy="186055"/>
            </a:xfrm>
            <a:custGeom>
              <a:avLst/>
              <a:gdLst/>
              <a:ahLst/>
              <a:cxnLst/>
              <a:rect l="l" t="t" r="r" b="b"/>
              <a:pathLst>
                <a:path w="322580" h="186054">
                  <a:moveTo>
                    <a:pt x="104478" y="0"/>
                  </a:moveTo>
                  <a:lnTo>
                    <a:pt x="0" y="60312"/>
                  </a:lnTo>
                  <a:lnTo>
                    <a:pt x="217664" y="185975"/>
                  </a:lnTo>
                  <a:lnTo>
                    <a:pt x="322130" y="125663"/>
                  </a:lnTo>
                  <a:lnTo>
                    <a:pt x="104478"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71" name="object 171"/>
            <p:cNvPicPr/>
            <p:nvPr/>
          </p:nvPicPr>
          <p:blipFill>
            <a:blip r:embed="rId86" cstate="print"/>
            <a:stretch>
              <a:fillRect/>
            </a:stretch>
          </p:blipFill>
          <p:spPr>
            <a:xfrm>
              <a:off x="15581971" y="5637667"/>
              <a:ext cx="322118" cy="306486"/>
            </a:xfrm>
            <a:prstGeom prst="rect">
              <a:avLst/>
            </a:prstGeom>
          </p:spPr>
        </p:pic>
        <p:pic>
          <p:nvPicPr>
            <p:cNvPr id="172" name="object 172"/>
            <p:cNvPicPr/>
            <p:nvPr/>
          </p:nvPicPr>
          <p:blipFill>
            <a:blip r:embed="rId87" cstate="print"/>
            <a:stretch>
              <a:fillRect/>
            </a:stretch>
          </p:blipFill>
          <p:spPr>
            <a:xfrm>
              <a:off x="15799582" y="5763199"/>
              <a:ext cx="341355" cy="343057"/>
            </a:xfrm>
            <a:prstGeom prst="rect">
              <a:avLst/>
            </a:prstGeom>
          </p:spPr>
        </p:pic>
        <p:sp>
          <p:nvSpPr>
            <p:cNvPr id="173" name="object 173"/>
            <p:cNvSpPr/>
            <p:nvPr/>
          </p:nvSpPr>
          <p:spPr>
            <a:xfrm>
              <a:off x="15818977" y="5894069"/>
              <a:ext cx="322580" cy="186055"/>
            </a:xfrm>
            <a:custGeom>
              <a:avLst/>
              <a:gdLst/>
              <a:ahLst/>
              <a:cxnLst/>
              <a:rect l="l" t="t" r="r" b="b"/>
              <a:pathLst>
                <a:path w="322580" h="186054">
                  <a:moveTo>
                    <a:pt x="104478" y="0"/>
                  </a:moveTo>
                  <a:lnTo>
                    <a:pt x="0" y="60312"/>
                  </a:lnTo>
                  <a:lnTo>
                    <a:pt x="217664" y="185975"/>
                  </a:lnTo>
                  <a:lnTo>
                    <a:pt x="322130" y="125663"/>
                  </a:lnTo>
                  <a:lnTo>
                    <a:pt x="104478"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74" name="object 174"/>
            <p:cNvPicPr/>
            <p:nvPr/>
          </p:nvPicPr>
          <p:blipFill>
            <a:blip r:embed="rId88" cstate="print"/>
            <a:stretch>
              <a:fillRect/>
            </a:stretch>
          </p:blipFill>
          <p:spPr>
            <a:xfrm>
              <a:off x="15818985" y="5775707"/>
              <a:ext cx="322117" cy="306499"/>
            </a:xfrm>
            <a:prstGeom prst="rect">
              <a:avLst/>
            </a:prstGeom>
          </p:spPr>
        </p:pic>
        <p:pic>
          <p:nvPicPr>
            <p:cNvPr id="175" name="object 175"/>
            <p:cNvPicPr/>
            <p:nvPr/>
          </p:nvPicPr>
          <p:blipFill>
            <a:blip r:embed="rId89" cstate="print"/>
            <a:stretch>
              <a:fillRect/>
            </a:stretch>
          </p:blipFill>
          <p:spPr>
            <a:xfrm>
              <a:off x="16036612" y="5901247"/>
              <a:ext cx="340979" cy="343052"/>
            </a:xfrm>
            <a:prstGeom prst="rect">
              <a:avLst/>
            </a:prstGeom>
          </p:spPr>
        </p:pic>
        <p:sp>
          <p:nvSpPr>
            <p:cNvPr id="176" name="object 176"/>
            <p:cNvSpPr/>
            <p:nvPr/>
          </p:nvSpPr>
          <p:spPr>
            <a:xfrm>
              <a:off x="16055639" y="6032114"/>
              <a:ext cx="322580" cy="186055"/>
            </a:xfrm>
            <a:custGeom>
              <a:avLst/>
              <a:gdLst/>
              <a:ahLst/>
              <a:cxnLst/>
              <a:rect l="l" t="t" r="r" b="b"/>
              <a:pathLst>
                <a:path w="322580" h="186054">
                  <a:moveTo>
                    <a:pt x="104465" y="0"/>
                  </a:moveTo>
                  <a:lnTo>
                    <a:pt x="0" y="60324"/>
                  </a:lnTo>
                  <a:lnTo>
                    <a:pt x="217652" y="185988"/>
                  </a:lnTo>
                  <a:lnTo>
                    <a:pt x="322117" y="125663"/>
                  </a:lnTo>
                  <a:lnTo>
                    <a:pt x="104465" y="0"/>
                  </a:lnTo>
                  <a:close/>
                </a:path>
              </a:pathLst>
            </a:custGeom>
            <a:solidFill>
              <a:srgbClr val="B3B3B3"/>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77" name="object 177"/>
            <p:cNvPicPr/>
            <p:nvPr/>
          </p:nvPicPr>
          <p:blipFill>
            <a:blip r:embed="rId90" cstate="print"/>
            <a:stretch>
              <a:fillRect/>
            </a:stretch>
          </p:blipFill>
          <p:spPr>
            <a:xfrm>
              <a:off x="16055636" y="5913759"/>
              <a:ext cx="322130" cy="306486"/>
            </a:xfrm>
            <a:prstGeom prst="rect">
              <a:avLst/>
            </a:prstGeom>
          </p:spPr>
        </p:pic>
        <p:pic>
          <p:nvPicPr>
            <p:cNvPr id="178" name="object 178"/>
            <p:cNvPicPr/>
            <p:nvPr/>
          </p:nvPicPr>
          <p:blipFill>
            <a:blip r:embed="rId91" cstate="print"/>
            <a:stretch>
              <a:fillRect/>
            </a:stretch>
          </p:blipFill>
          <p:spPr>
            <a:xfrm>
              <a:off x="15098029" y="5536367"/>
              <a:ext cx="985107" cy="1182389"/>
            </a:xfrm>
            <a:prstGeom prst="rect">
              <a:avLst/>
            </a:prstGeom>
          </p:spPr>
        </p:pic>
        <p:sp>
          <p:nvSpPr>
            <p:cNvPr id="179" name="object 179"/>
            <p:cNvSpPr/>
            <p:nvPr/>
          </p:nvSpPr>
          <p:spPr>
            <a:xfrm>
              <a:off x="14117803" y="8471299"/>
              <a:ext cx="60325" cy="224154"/>
            </a:xfrm>
            <a:custGeom>
              <a:avLst/>
              <a:gdLst/>
              <a:ahLst/>
              <a:cxnLst/>
              <a:rect l="l" t="t" r="r" b="b"/>
              <a:pathLst>
                <a:path w="60325" h="224154">
                  <a:moveTo>
                    <a:pt x="60223" y="17386"/>
                  </a:moveTo>
                  <a:lnTo>
                    <a:pt x="58013" y="10845"/>
                  </a:lnTo>
                  <a:lnTo>
                    <a:pt x="51396" y="5092"/>
                  </a:lnTo>
                  <a:lnTo>
                    <a:pt x="41440" y="1270"/>
                  </a:lnTo>
                  <a:lnTo>
                    <a:pt x="30111" y="0"/>
                  </a:lnTo>
                  <a:lnTo>
                    <a:pt x="18783" y="1270"/>
                  </a:lnTo>
                  <a:lnTo>
                    <a:pt x="8813" y="5092"/>
                  </a:lnTo>
                  <a:lnTo>
                    <a:pt x="2209" y="10845"/>
                  </a:lnTo>
                  <a:lnTo>
                    <a:pt x="38" y="17272"/>
                  </a:lnTo>
                  <a:lnTo>
                    <a:pt x="0" y="210756"/>
                  </a:lnTo>
                  <a:lnTo>
                    <a:pt x="2946" y="215290"/>
                  </a:lnTo>
                  <a:lnTo>
                    <a:pt x="8839" y="218503"/>
                  </a:lnTo>
                  <a:lnTo>
                    <a:pt x="18796" y="222427"/>
                  </a:lnTo>
                  <a:lnTo>
                    <a:pt x="30111" y="223723"/>
                  </a:lnTo>
                  <a:lnTo>
                    <a:pt x="41414" y="222427"/>
                  </a:lnTo>
                  <a:lnTo>
                    <a:pt x="51384" y="218503"/>
                  </a:lnTo>
                  <a:lnTo>
                    <a:pt x="57277" y="215290"/>
                  </a:lnTo>
                  <a:lnTo>
                    <a:pt x="60210" y="210756"/>
                  </a:lnTo>
                  <a:lnTo>
                    <a:pt x="60210" y="17424"/>
                  </a:lnTo>
                  <a:close/>
                </a:path>
              </a:pathLst>
            </a:custGeom>
            <a:solidFill>
              <a:srgbClr val="3D4A4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80" name="object 180"/>
            <p:cNvSpPr/>
            <p:nvPr/>
          </p:nvSpPr>
          <p:spPr>
            <a:xfrm>
              <a:off x="14117808" y="8458747"/>
              <a:ext cx="60325" cy="207010"/>
            </a:xfrm>
            <a:custGeom>
              <a:avLst/>
              <a:gdLst/>
              <a:ahLst/>
              <a:cxnLst/>
              <a:rect l="l" t="t" r="r" b="b"/>
              <a:pathLst>
                <a:path w="60325" h="207009">
                  <a:moveTo>
                    <a:pt x="60211" y="0"/>
                  </a:moveTo>
                  <a:lnTo>
                    <a:pt x="0" y="0"/>
                  </a:lnTo>
                  <a:lnTo>
                    <a:pt x="0" y="193489"/>
                  </a:lnTo>
                  <a:lnTo>
                    <a:pt x="2940" y="198025"/>
                  </a:lnTo>
                  <a:lnTo>
                    <a:pt x="8833" y="201242"/>
                  </a:lnTo>
                  <a:lnTo>
                    <a:pt x="18792" y="205157"/>
                  </a:lnTo>
                  <a:lnTo>
                    <a:pt x="30105" y="206462"/>
                  </a:lnTo>
                  <a:lnTo>
                    <a:pt x="41419" y="205157"/>
                  </a:lnTo>
                  <a:lnTo>
                    <a:pt x="51378" y="201242"/>
                  </a:lnTo>
                  <a:lnTo>
                    <a:pt x="57271" y="198025"/>
                  </a:lnTo>
                  <a:lnTo>
                    <a:pt x="60211" y="193489"/>
                  </a:lnTo>
                  <a:lnTo>
                    <a:pt x="60211" y="0"/>
                  </a:lnTo>
                  <a:close/>
                </a:path>
              </a:pathLst>
            </a:custGeom>
            <a:solidFill>
              <a:srgbClr val="D40A0A"/>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81" name="object 181"/>
            <p:cNvSpPr/>
            <p:nvPr/>
          </p:nvSpPr>
          <p:spPr>
            <a:xfrm>
              <a:off x="13372287" y="7755439"/>
              <a:ext cx="1106805" cy="909319"/>
            </a:xfrm>
            <a:custGeom>
              <a:avLst/>
              <a:gdLst/>
              <a:ahLst/>
              <a:cxnLst/>
              <a:rect l="l" t="t" r="r" b="b"/>
              <a:pathLst>
                <a:path w="1106805" h="909320">
                  <a:moveTo>
                    <a:pt x="1106652" y="479767"/>
                  </a:moveTo>
                  <a:lnTo>
                    <a:pt x="301244" y="11544"/>
                  </a:lnTo>
                  <a:lnTo>
                    <a:pt x="274955" y="1549"/>
                  </a:lnTo>
                  <a:lnTo>
                    <a:pt x="244856" y="0"/>
                  </a:lnTo>
                  <a:lnTo>
                    <a:pt x="211531" y="7327"/>
                  </a:lnTo>
                  <a:lnTo>
                    <a:pt x="175590" y="23901"/>
                  </a:lnTo>
                  <a:lnTo>
                    <a:pt x="135255" y="52628"/>
                  </a:lnTo>
                  <a:lnTo>
                    <a:pt x="98272" y="89268"/>
                  </a:lnTo>
                  <a:lnTo>
                    <a:pt x="65671" y="132016"/>
                  </a:lnTo>
                  <a:lnTo>
                    <a:pt x="38506" y="179057"/>
                  </a:lnTo>
                  <a:lnTo>
                    <a:pt x="17818" y="228574"/>
                  </a:lnTo>
                  <a:lnTo>
                    <a:pt x="4635" y="278765"/>
                  </a:lnTo>
                  <a:lnTo>
                    <a:pt x="0" y="327799"/>
                  </a:lnTo>
                  <a:lnTo>
                    <a:pt x="3835" y="366191"/>
                  </a:lnTo>
                  <a:lnTo>
                    <a:pt x="14097" y="398081"/>
                  </a:lnTo>
                  <a:lnTo>
                    <a:pt x="30213" y="423024"/>
                  </a:lnTo>
                  <a:lnTo>
                    <a:pt x="51562" y="440575"/>
                  </a:lnTo>
                  <a:lnTo>
                    <a:pt x="856970" y="908786"/>
                  </a:lnTo>
                  <a:lnTo>
                    <a:pt x="835634" y="891235"/>
                  </a:lnTo>
                  <a:lnTo>
                    <a:pt x="819581" y="866292"/>
                  </a:lnTo>
                  <a:lnTo>
                    <a:pt x="809485" y="834402"/>
                  </a:lnTo>
                  <a:lnTo>
                    <a:pt x="805967" y="796010"/>
                  </a:lnTo>
                  <a:lnTo>
                    <a:pt x="809345" y="753198"/>
                  </a:lnTo>
                  <a:lnTo>
                    <a:pt x="819429" y="709333"/>
                  </a:lnTo>
                  <a:lnTo>
                    <a:pt x="835507" y="665645"/>
                  </a:lnTo>
                  <a:lnTo>
                    <a:pt x="856907" y="623316"/>
                  </a:lnTo>
                  <a:lnTo>
                    <a:pt x="882904" y="583590"/>
                  </a:lnTo>
                  <a:lnTo>
                    <a:pt x="912799" y="547674"/>
                  </a:lnTo>
                  <a:lnTo>
                    <a:pt x="945908" y="516775"/>
                  </a:lnTo>
                  <a:lnTo>
                    <a:pt x="981532" y="492112"/>
                  </a:lnTo>
                  <a:lnTo>
                    <a:pt x="1017168" y="475538"/>
                  </a:lnTo>
                  <a:lnTo>
                    <a:pt x="1050340" y="468210"/>
                  </a:lnTo>
                  <a:lnTo>
                    <a:pt x="1080376" y="469760"/>
                  </a:lnTo>
                  <a:lnTo>
                    <a:pt x="1106652" y="479767"/>
                  </a:lnTo>
                  <a:close/>
                </a:path>
              </a:pathLst>
            </a:custGeom>
            <a:solidFill>
              <a:srgbClr val="DE5454"/>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82" name="object 182"/>
            <p:cNvSpPr/>
            <p:nvPr/>
          </p:nvSpPr>
          <p:spPr>
            <a:xfrm>
              <a:off x="14178021" y="8223755"/>
              <a:ext cx="352425" cy="452120"/>
            </a:xfrm>
            <a:custGeom>
              <a:avLst/>
              <a:gdLst/>
              <a:ahLst/>
              <a:cxnLst/>
              <a:rect l="l" t="t" r="r" b="b"/>
              <a:pathLst>
                <a:path w="352425" h="452120">
                  <a:moveTo>
                    <a:pt x="264562" y="0"/>
                  </a:moveTo>
                  <a:lnTo>
                    <a:pt x="222473" y="3915"/>
                  </a:lnTo>
                  <a:lnTo>
                    <a:pt x="175697" y="23701"/>
                  </a:lnTo>
                  <a:lnTo>
                    <a:pt x="140172" y="48316"/>
                  </a:lnTo>
                  <a:lnTo>
                    <a:pt x="107113" y="79182"/>
                  </a:lnTo>
                  <a:lnTo>
                    <a:pt x="77223" y="115085"/>
                  </a:lnTo>
                  <a:lnTo>
                    <a:pt x="51208" y="154811"/>
                  </a:lnTo>
                  <a:lnTo>
                    <a:pt x="29774" y="197148"/>
                  </a:lnTo>
                  <a:lnTo>
                    <a:pt x="13624" y="240882"/>
                  </a:lnTo>
                  <a:lnTo>
                    <a:pt x="3464" y="284799"/>
                  </a:lnTo>
                  <a:lnTo>
                    <a:pt x="0" y="327687"/>
                  </a:lnTo>
                  <a:lnTo>
                    <a:pt x="6449" y="377779"/>
                  </a:lnTo>
                  <a:lnTo>
                    <a:pt x="24350" y="415820"/>
                  </a:lnTo>
                  <a:lnTo>
                    <a:pt x="52020" y="440842"/>
                  </a:lnTo>
                  <a:lnTo>
                    <a:pt x="87780" y="451880"/>
                  </a:lnTo>
                  <a:lnTo>
                    <a:pt x="129947" y="447965"/>
                  </a:lnTo>
                  <a:lnTo>
                    <a:pt x="176840" y="428133"/>
                  </a:lnTo>
                  <a:lnTo>
                    <a:pt x="217152" y="399506"/>
                  </a:lnTo>
                  <a:lnTo>
                    <a:pt x="254140" y="362904"/>
                  </a:lnTo>
                  <a:lnTo>
                    <a:pt x="286749" y="320156"/>
                  </a:lnTo>
                  <a:lnTo>
                    <a:pt x="313921" y="273093"/>
                  </a:lnTo>
                  <a:lnTo>
                    <a:pt x="334599" y="223546"/>
                  </a:lnTo>
                  <a:lnTo>
                    <a:pt x="347727" y="173345"/>
                  </a:lnTo>
                  <a:lnTo>
                    <a:pt x="352248" y="124322"/>
                  </a:lnTo>
                  <a:lnTo>
                    <a:pt x="345806" y="74115"/>
                  </a:lnTo>
                  <a:lnTo>
                    <a:pt x="327917" y="36035"/>
                  </a:lnTo>
                  <a:lnTo>
                    <a:pt x="300273" y="11018"/>
                  </a:lnTo>
                  <a:lnTo>
                    <a:pt x="264562" y="0"/>
                  </a:lnTo>
                  <a:close/>
                </a:path>
              </a:pathLst>
            </a:custGeom>
            <a:solidFill>
              <a:srgbClr val="A80000"/>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83" name="object 183"/>
            <p:cNvPicPr/>
            <p:nvPr/>
          </p:nvPicPr>
          <p:blipFill>
            <a:blip r:embed="rId92" cstate="print"/>
            <a:stretch>
              <a:fillRect/>
            </a:stretch>
          </p:blipFill>
          <p:spPr>
            <a:xfrm>
              <a:off x="14367302" y="8428611"/>
              <a:ext cx="96185" cy="102447"/>
            </a:xfrm>
            <a:prstGeom prst="rect">
              <a:avLst/>
            </a:prstGeom>
          </p:spPr>
        </p:pic>
        <p:pic>
          <p:nvPicPr>
            <p:cNvPr id="184" name="object 184"/>
            <p:cNvPicPr/>
            <p:nvPr/>
          </p:nvPicPr>
          <p:blipFill>
            <a:blip r:embed="rId93" cstate="print"/>
            <a:stretch>
              <a:fillRect/>
            </a:stretch>
          </p:blipFill>
          <p:spPr>
            <a:xfrm>
              <a:off x="13349487" y="8172308"/>
              <a:ext cx="191039" cy="226154"/>
            </a:xfrm>
            <a:prstGeom prst="rect">
              <a:avLst/>
            </a:prstGeom>
          </p:spPr>
        </p:pic>
        <p:sp>
          <p:nvSpPr>
            <p:cNvPr id="185" name="object 185"/>
            <p:cNvSpPr/>
            <p:nvPr/>
          </p:nvSpPr>
          <p:spPr>
            <a:xfrm>
              <a:off x="13537495" y="8142023"/>
              <a:ext cx="473075" cy="353695"/>
            </a:xfrm>
            <a:custGeom>
              <a:avLst/>
              <a:gdLst/>
              <a:ahLst/>
              <a:cxnLst/>
              <a:rect l="l" t="t" r="r" b="b"/>
              <a:pathLst>
                <a:path w="473075" h="353695">
                  <a:moveTo>
                    <a:pt x="0" y="0"/>
                  </a:moveTo>
                  <a:lnTo>
                    <a:pt x="0" y="80516"/>
                  </a:lnTo>
                  <a:lnTo>
                    <a:pt x="472735" y="353455"/>
                  </a:lnTo>
                  <a:lnTo>
                    <a:pt x="472735" y="272938"/>
                  </a:lnTo>
                  <a:lnTo>
                    <a:pt x="0" y="0"/>
                  </a:lnTo>
                  <a:close/>
                </a:path>
              </a:pathLst>
            </a:custGeom>
            <a:solidFill>
              <a:srgbClr val="D40A0A"/>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86" name="object 186"/>
            <p:cNvSpPr/>
            <p:nvPr/>
          </p:nvSpPr>
          <p:spPr>
            <a:xfrm>
              <a:off x="13559333" y="8180050"/>
              <a:ext cx="451484" cy="315595"/>
            </a:xfrm>
            <a:custGeom>
              <a:avLst/>
              <a:gdLst/>
              <a:ahLst/>
              <a:cxnLst/>
              <a:rect l="l" t="t" r="r" b="b"/>
              <a:pathLst>
                <a:path w="451484" h="315595">
                  <a:moveTo>
                    <a:pt x="85407" y="49314"/>
                  </a:moveTo>
                  <a:lnTo>
                    <a:pt x="0" y="0"/>
                  </a:lnTo>
                  <a:lnTo>
                    <a:pt x="0" y="29705"/>
                  </a:lnTo>
                  <a:lnTo>
                    <a:pt x="85407" y="79019"/>
                  </a:lnTo>
                  <a:lnTo>
                    <a:pt x="85407" y="49314"/>
                  </a:lnTo>
                  <a:close/>
                </a:path>
                <a:path w="451484" h="315595">
                  <a:moveTo>
                    <a:pt x="450888" y="234911"/>
                  </a:moveTo>
                  <a:lnTo>
                    <a:pt x="321754" y="160350"/>
                  </a:lnTo>
                  <a:lnTo>
                    <a:pt x="321754" y="240868"/>
                  </a:lnTo>
                  <a:lnTo>
                    <a:pt x="450888" y="315429"/>
                  </a:lnTo>
                  <a:lnTo>
                    <a:pt x="450888" y="234911"/>
                  </a:lnTo>
                  <a:close/>
                </a:path>
              </a:pathLst>
            </a:custGeom>
            <a:solidFill>
              <a:srgbClr val="3D4A4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87" name="object 187"/>
            <p:cNvSpPr/>
            <p:nvPr/>
          </p:nvSpPr>
          <p:spPr>
            <a:xfrm>
              <a:off x="13682447" y="8256580"/>
              <a:ext cx="139065" cy="99060"/>
            </a:xfrm>
            <a:custGeom>
              <a:avLst/>
              <a:gdLst/>
              <a:ahLst/>
              <a:cxnLst/>
              <a:rect l="l" t="t" r="r" b="b"/>
              <a:pathLst>
                <a:path w="139065" h="99059">
                  <a:moveTo>
                    <a:pt x="67322" y="38874"/>
                  </a:moveTo>
                  <a:lnTo>
                    <a:pt x="0" y="0"/>
                  </a:lnTo>
                  <a:lnTo>
                    <a:pt x="0" y="18821"/>
                  </a:lnTo>
                  <a:lnTo>
                    <a:pt x="67322" y="57683"/>
                  </a:lnTo>
                  <a:lnTo>
                    <a:pt x="67322" y="38874"/>
                  </a:lnTo>
                  <a:close/>
                </a:path>
                <a:path w="139065" h="99059">
                  <a:moveTo>
                    <a:pt x="138811" y="80149"/>
                  </a:moveTo>
                  <a:lnTo>
                    <a:pt x="89128" y="51460"/>
                  </a:lnTo>
                  <a:lnTo>
                    <a:pt x="89128" y="70269"/>
                  </a:lnTo>
                  <a:lnTo>
                    <a:pt x="138811" y="98958"/>
                  </a:lnTo>
                  <a:lnTo>
                    <a:pt x="138811" y="80149"/>
                  </a:lnTo>
                  <a:close/>
                </a:path>
              </a:pathLst>
            </a:custGeom>
            <a:solidFill>
              <a:srgbClr val="D9DEFC"/>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88" name="object 188"/>
            <p:cNvPicPr/>
            <p:nvPr/>
          </p:nvPicPr>
          <p:blipFill>
            <a:blip r:embed="rId94" cstate="print"/>
            <a:stretch>
              <a:fillRect/>
            </a:stretch>
          </p:blipFill>
          <p:spPr>
            <a:xfrm>
              <a:off x="14081777" y="7746699"/>
              <a:ext cx="192500" cy="422791"/>
            </a:xfrm>
            <a:prstGeom prst="rect">
              <a:avLst/>
            </a:prstGeom>
          </p:spPr>
        </p:pic>
        <p:sp>
          <p:nvSpPr>
            <p:cNvPr id="189" name="object 189"/>
            <p:cNvSpPr/>
            <p:nvPr/>
          </p:nvSpPr>
          <p:spPr>
            <a:xfrm>
              <a:off x="13706027" y="7676619"/>
              <a:ext cx="292735" cy="254000"/>
            </a:xfrm>
            <a:custGeom>
              <a:avLst/>
              <a:gdLst/>
              <a:ahLst/>
              <a:cxnLst/>
              <a:rect l="l" t="t" r="r" b="b"/>
              <a:pathLst>
                <a:path w="292734" h="254000">
                  <a:moveTo>
                    <a:pt x="176890" y="0"/>
                  </a:moveTo>
                  <a:lnTo>
                    <a:pt x="0" y="102794"/>
                  </a:lnTo>
                  <a:lnTo>
                    <a:pt x="23383" y="143333"/>
                  </a:lnTo>
                  <a:lnTo>
                    <a:pt x="50431" y="183368"/>
                  </a:lnTo>
                  <a:lnTo>
                    <a:pt x="81091" y="220849"/>
                  </a:lnTo>
                  <a:lnTo>
                    <a:pt x="115309" y="253726"/>
                  </a:lnTo>
                  <a:lnTo>
                    <a:pt x="292200" y="150931"/>
                  </a:lnTo>
                  <a:lnTo>
                    <a:pt x="257982" y="118054"/>
                  </a:lnTo>
                  <a:lnTo>
                    <a:pt x="227322" y="80573"/>
                  </a:lnTo>
                  <a:lnTo>
                    <a:pt x="200274" y="40538"/>
                  </a:lnTo>
                  <a:lnTo>
                    <a:pt x="176890" y="0"/>
                  </a:lnTo>
                  <a:close/>
                </a:path>
              </a:pathLst>
            </a:custGeom>
            <a:solidFill>
              <a:srgbClr val="3D4A4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90" name="object 190"/>
            <p:cNvPicPr/>
            <p:nvPr/>
          </p:nvPicPr>
          <p:blipFill>
            <a:blip r:embed="rId95" cstate="print"/>
            <a:stretch>
              <a:fillRect/>
            </a:stretch>
          </p:blipFill>
          <p:spPr>
            <a:xfrm>
              <a:off x="13645620" y="7536695"/>
              <a:ext cx="237298" cy="242719"/>
            </a:xfrm>
            <a:prstGeom prst="rect">
              <a:avLst/>
            </a:prstGeom>
          </p:spPr>
        </p:pic>
        <p:sp>
          <p:nvSpPr>
            <p:cNvPr id="191" name="object 191"/>
            <p:cNvSpPr/>
            <p:nvPr/>
          </p:nvSpPr>
          <p:spPr>
            <a:xfrm>
              <a:off x="13567279" y="7491467"/>
              <a:ext cx="255270" cy="148590"/>
            </a:xfrm>
            <a:custGeom>
              <a:avLst/>
              <a:gdLst/>
              <a:ahLst/>
              <a:cxnLst/>
              <a:rect l="l" t="t" r="r" b="b"/>
              <a:pathLst>
                <a:path w="255269" h="148590">
                  <a:moveTo>
                    <a:pt x="176890" y="0"/>
                  </a:moveTo>
                  <a:lnTo>
                    <a:pt x="0" y="102794"/>
                  </a:lnTo>
                  <a:lnTo>
                    <a:pt x="78343" y="148029"/>
                  </a:lnTo>
                  <a:lnTo>
                    <a:pt x="255234" y="45221"/>
                  </a:lnTo>
                  <a:lnTo>
                    <a:pt x="176890" y="0"/>
                  </a:lnTo>
                  <a:close/>
                </a:path>
              </a:pathLst>
            </a:custGeom>
            <a:solidFill>
              <a:srgbClr val="61737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92" name="object 192"/>
            <p:cNvSpPr/>
            <p:nvPr/>
          </p:nvSpPr>
          <p:spPr>
            <a:xfrm>
              <a:off x="13654291" y="7560765"/>
              <a:ext cx="205104" cy="119380"/>
            </a:xfrm>
            <a:custGeom>
              <a:avLst/>
              <a:gdLst/>
              <a:ahLst/>
              <a:cxnLst/>
              <a:rect l="l" t="t" r="r" b="b"/>
              <a:pathLst>
                <a:path w="205105" h="119379">
                  <a:moveTo>
                    <a:pt x="176890" y="0"/>
                  </a:moveTo>
                  <a:lnTo>
                    <a:pt x="0" y="102794"/>
                  </a:lnTo>
                  <a:lnTo>
                    <a:pt x="27957" y="118928"/>
                  </a:lnTo>
                  <a:lnTo>
                    <a:pt x="204835" y="16133"/>
                  </a:lnTo>
                  <a:lnTo>
                    <a:pt x="176890" y="0"/>
                  </a:lnTo>
                  <a:close/>
                </a:path>
              </a:pathLst>
            </a:custGeom>
            <a:solidFill>
              <a:srgbClr val="3D4A4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93" name="object 193"/>
            <p:cNvSpPr/>
            <p:nvPr/>
          </p:nvSpPr>
          <p:spPr>
            <a:xfrm>
              <a:off x="13682243" y="7576903"/>
              <a:ext cx="320040" cy="331470"/>
            </a:xfrm>
            <a:custGeom>
              <a:avLst/>
              <a:gdLst/>
              <a:ahLst/>
              <a:cxnLst/>
              <a:rect l="l" t="t" r="r" b="b"/>
              <a:pathLst>
                <a:path w="320040" h="331470">
                  <a:moveTo>
                    <a:pt x="176890" y="0"/>
                  </a:moveTo>
                  <a:lnTo>
                    <a:pt x="0" y="102794"/>
                  </a:lnTo>
                  <a:lnTo>
                    <a:pt x="17741" y="143557"/>
                  </a:lnTo>
                  <a:lnTo>
                    <a:pt x="41090" y="190577"/>
                  </a:lnTo>
                  <a:lnTo>
                    <a:pt x="69861" y="240077"/>
                  </a:lnTo>
                  <a:lnTo>
                    <a:pt x="103865" y="288282"/>
                  </a:lnTo>
                  <a:lnTo>
                    <a:pt x="142915" y="331416"/>
                  </a:lnTo>
                  <a:lnTo>
                    <a:pt x="319805" y="228621"/>
                  </a:lnTo>
                  <a:lnTo>
                    <a:pt x="280756" y="185488"/>
                  </a:lnTo>
                  <a:lnTo>
                    <a:pt x="246752" y="137283"/>
                  </a:lnTo>
                  <a:lnTo>
                    <a:pt x="217981" y="87782"/>
                  </a:lnTo>
                  <a:lnTo>
                    <a:pt x="194632" y="40762"/>
                  </a:lnTo>
                  <a:lnTo>
                    <a:pt x="176890" y="0"/>
                  </a:lnTo>
                  <a:close/>
                </a:path>
              </a:pathLst>
            </a:custGeom>
            <a:solidFill>
              <a:srgbClr val="2E363B"/>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94" name="object 194"/>
            <p:cNvPicPr/>
            <p:nvPr/>
          </p:nvPicPr>
          <p:blipFill>
            <a:blip r:embed="rId96" cstate="print"/>
            <a:stretch>
              <a:fillRect/>
            </a:stretch>
          </p:blipFill>
          <p:spPr>
            <a:xfrm>
              <a:off x="13821333" y="7827548"/>
              <a:ext cx="230988" cy="275166"/>
            </a:xfrm>
            <a:prstGeom prst="rect">
              <a:avLst/>
            </a:prstGeom>
          </p:spPr>
        </p:pic>
        <p:sp>
          <p:nvSpPr>
            <p:cNvPr id="195" name="object 195"/>
            <p:cNvSpPr/>
            <p:nvPr/>
          </p:nvSpPr>
          <p:spPr>
            <a:xfrm>
              <a:off x="13540527" y="7594258"/>
              <a:ext cx="335280" cy="508634"/>
            </a:xfrm>
            <a:custGeom>
              <a:avLst/>
              <a:gdLst/>
              <a:ahLst/>
              <a:cxnLst/>
              <a:rect l="l" t="t" r="r" b="b"/>
              <a:pathLst>
                <a:path w="335280" h="508634">
                  <a:moveTo>
                    <a:pt x="26751" y="0"/>
                  </a:moveTo>
                  <a:lnTo>
                    <a:pt x="0" y="315106"/>
                  </a:lnTo>
                  <a:lnTo>
                    <a:pt x="334909" y="508457"/>
                  </a:lnTo>
                  <a:lnTo>
                    <a:pt x="316425" y="361107"/>
                  </a:lnTo>
                  <a:lnTo>
                    <a:pt x="269113" y="325859"/>
                  </a:lnTo>
                  <a:lnTo>
                    <a:pt x="227539" y="280862"/>
                  </a:lnTo>
                  <a:lnTo>
                    <a:pt x="191820" y="230384"/>
                  </a:lnTo>
                  <a:lnTo>
                    <a:pt x="162072" y="178697"/>
                  </a:lnTo>
                  <a:lnTo>
                    <a:pt x="138409" y="130068"/>
                  </a:lnTo>
                  <a:lnTo>
                    <a:pt x="120948" y="88769"/>
                  </a:lnTo>
                  <a:lnTo>
                    <a:pt x="105094" y="45234"/>
                  </a:lnTo>
                  <a:lnTo>
                    <a:pt x="26751" y="0"/>
                  </a:lnTo>
                  <a:close/>
                </a:path>
              </a:pathLst>
            </a:custGeom>
            <a:solidFill>
              <a:srgbClr val="3D4A4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96" name="object 196"/>
            <p:cNvSpPr/>
            <p:nvPr/>
          </p:nvSpPr>
          <p:spPr>
            <a:xfrm>
              <a:off x="13784264" y="7635806"/>
              <a:ext cx="217804" cy="273050"/>
            </a:xfrm>
            <a:custGeom>
              <a:avLst/>
              <a:gdLst/>
              <a:ahLst/>
              <a:cxnLst/>
              <a:rect l="l" t="t" r="r" b="b"/>
              <a:pathLst>
                <a:path w="217805" h="273050">
                  <a:moveTo>
                    <a:pt x="176890" y="0"/>
                  </a:moveTo>
                  <a:lnTo>
                    <a:pt x="0" y="102794"/>
                  </a:lnTo>
                  <a:lnTo>
                    <a:pt x="40899" y="272511"/>
                  </a:lnTo>
                  <a:lnTo>
                    <a:pt x="217777" y="169716"/>
                  </a:lnTo>
                  <a:lnTo>
                    <a:pt x="176890" y="0"/>
                  </a:lnTo>
                  <a:close/>
                </a:path>
              </a:pathLst>
            </a:custGeom>
            <a:solidFill>
              <a:srgbClr val="2E363B"/>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97" name="object 197"/>
            <p:cNvSpPr/>
            <p:nvPr/>
          </p:nvSpPr>
          <p:spPr>
            <a:xfrm>
              <a:off x="13682243" y="7576903"/>
              <a:ext cx="279400" cy="161925"/>
            </a:xfrm>
            <a:custGeom>
              <a:avLst/>
              <a:gdLst/>
              <a:ahLst/>
              <a:cxnLst/>
              <a:rect l="l" t="t" r="r" b="b"/>
              <a:pathLst>
                <a:path w="279400" h="161925">
                  <a:moveTo>
                    <a:pt x="176890" y="0"/>
                  </a:moveTo>
                  <a:lnTo>
                    <a:pt x="0" y="102794"/>
                  </a:lnTo>
                  <a:lnTo>
                    <a:pt x="102015" y="161699"/>
                  </a:lnTo>
                  <a:lnTo>
                    <a:pt x="278906" y="58905"/>
                  </a:lnTo>
                  <a:lnTo>
                    <a:pt x="176890" y="0"/>
                  </a:lnTo>
                  <a:close/>
                </a:path>
              </a:pathLst>
            </a:custGeom>
            <a:solidFill>
              <a:srgbClr val="61737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98" name="object 198"/>
            <p:cNvPicPr/>
            <p:nvPr/>
          </p:nvPicPr>
          <p:blipFill>
            <a:blip r:embed="rId97" cstate="print"/>
            <a:stretch>
              <a:fillRect/>
            </a:stretch>
          </p:blipFill>
          <p:spPr>
            <a:xfrm>
              <a:off x="13682248" y="7679695"/>
              <a:ext cx="327200" cy="259334"/>
            </a:xfrm>
            <a:prstGeom prst="rect">
              <a:avLst/>
            </a:prstGeom>
          </p:spPr>
        </p:pic>
        <p:sp>
          <p:nvSpPr>
            <p:cNvPr id="199" name="object 199"/>
            <p:cNvSpPr/>
            <p:nvPr/>
          </p:nvSpPr>
          <p:spPr>
            <a:xfrm>
              <a:off x="13654286" y="7663564"/>
              <a:ext cx="178435" cy="275590"/>
            </a:xfrm>
            <a:custGeom>
              <a:avLst/>
              <a:gdLst/>
              <a:ahLst/>
              <a:cxnLst/>
              <a:rect l="l" t="t" r="r" b="b"/>
              <a:pathLst>
                <a:path w="178434" h="275590">
                  <a:moveTo>
                    <a:pt x="0" y="0"/>
                  </a:moveTo>
                  <a:lnTo>
                    <a:pt x="28429" y="67356"/>
                  </a:lnTo>
                  <a:lnTo>
                    <a:pt x="49722" y="110184"/>
                  </a:lnTo>
                  <a:lnTo>
                    <a:pt x="75516" y="155281"/>
                  </a:lnTo>
                  <a:lnTo>
                    <a:pt x="105648" y="199775"/>
                  </a:lnTo>
                  <a:lnTo>
                    <a:pt x="139955" y="240793"/>
                  </a:lnTo>
                  <a:lnTo>
                    <a:pt x="178273" y="275463"/>
                  </a:lnTo>
                  <a:lnTo>
                    <a:pt x="170872" y="244754"/>
                  </a:lnTo>
                  <a:lnTo>
                    <a:pt x="131822" y="201621"/>
                  </a:lnTo>
                  <a:lnTo>
                    <a:pt x="97818" y="153416"/>
                  </a:lnTo>
                  <a:lnTo>
                    <a:pt x="69048" y="103916"/>
                  </a:lnTo>
                  <a:lnTo>
                    <a:pt x="45698" y="56896"/>
                  </a:lnTo>
                  <a:lnTo>
                    <a:pt x="27957" y="16133"/>
                  </a:lnTo>
                  <a:lnTo>
                    <a:pt x="0" y="0"/>
                  </a:lnTo>
                  <a:close/>
                </a:path>
              </a:pathLst>
            </a:custGeom>
            <a:solidFill>
              <a:srgbClr val="2E363B"/>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00" name="object 200"/>
            <p:cNvPicPr/>
            <p:nvPr/>
          </p:nvPicPr>
          <p:blipFill>
            <a:blip r:embed="rId98" cstate="print"/>
            <a:stretch>
              <a:fillRect/>
            </a:stretch>
          </p:blipFill>
          <p:spPr>
            <a:xfrm>
              <a:off x="13576830" y="7766323"/>
              <a:ext cx="129193" cy="206495"/>
            </a:xfrm>
            <a:prstGeom prst="rect">
              <a:avLst/>
            </a:prstGeom>
          </p:spPr>
        </p:pic>
        <p:pic>
          <p:nvPicPr>
            <p:cNvPr id="201" name="object 201"/>
            <p:cNvPicPr/>
            <p:nvPr/>
          </p:nvPicPr>
          <p:blipFill>
            <a:blip r:embed="rId99" cstate="print"/>
            <a:stretch>
              <a:fillRect/>
            </a:stretch>
          </p:blipFill>
          <p:spPr>
            <a:xfrm>
              <a:off x="14081681" y="7940713"/>
              <a:ext cx="102522" cy="122503"/>
            </a:xfrm>
            <a:prstGeom prst="rect">
              <a:avLst/>
            </a:prstGeom>
          </p:spPr>
        </p:pic>
      </p:grpSp>
      <p:pic>
        <p:nvPicPr>
          <p:cNvPr id="202" name="Picture 201" descr="Text&#10;&#10;Description automatically generated">
            <a:extLst>
              <a:ext uri="{FF2B5EF4-FFF2-40B4-BE49-F238E27FC236}">
                <a16:creationId xmlns:a16="http://schemas.microsoft.com/office/drawing/2014/main" id="{7DC1D0E2-D62F-4EDF-887A-07EC09B5C7A2}"/>
              </a:ext>
            </a:extLst>
          </p:cNvPr>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204" name="TextBox 203">
            <a:extLst>
              <a:ext uri="{FF2B5EF4-FFF2-40B4-BE49-F238E27FC236}">
                <a16:creationId xmlns:a16="http://schemas.microsoft.com/office/drawing/2014/main" id="{2BC6FC14-8BB8-4334-9E2B-697561F2BDED}"/>
              </a:ext>
            </a:extLst>
          </p:cNvPr>
          <p:cNvSpPr txBox="1"/>
          <p:nvPr/>
        </p:nvSpPr>
        <p:spPr>
          <a:xfrm>
            <a:off x="900016" y="4677543"/>
            <a:ext cx="3337226" cy="1884106"/>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2911" b="1" i="1" dirty="0">
                <a:solidFill>
                  <a:srgbClr val="C00000"/>
                </a:solidFill>
                <a:latin typeface="Gill Sans MT" panose="020B0502020104020203" pitchFamily="34" charset="0"/>
              </a:rPr>
              <a:t>N.B. first come first served, if and when any further funds are confirmed</a:t>
            </a:r>
          </a:p>
        </p:txBody>
      </p:sp>
    </p:spTree>
    <p:extLst>
      <p:ext uri="{BB962C8B-B14F-4D97-AF65-F5344CB8AC3E}">
        <p14:creationId xmlns:p14="http://schemas.microsoft.com/office/powerpoint/2010/main" val="1939445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p:nvPr/>
        </p:nvSpPr>
        <p:spPr>
          <a:xfrm>
            <a:off x="501707" y="500852"/>
            <a:ext cx="6654332" cy="875634"/>
          </a:xfrm>
          <a:prstGeom prst="rect">
            <a:avLst/>
          </a:prstGeom>
        </p:spPr>
        <p:txBody>
          <a:bodyPr vert="horz" wrap="square" lIns="0" tIns="770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1"/>
              </a:spcBef>
            </a:pPr>
            <a:r>
              <a:rPr lang="en-GB" sz="5640" b="1" spc="-91" dirty="0">
                <a:solidFill>
                  <a:srgbClr val="FFFFFF"/>
                </a:solidFill>
                <a:latin typeface="Trebuchet MS"/>
                <a:cs typeface="Trebuchet MS"/>
              </a:rPr>
              <a:t>Wider benefits</a:t>
            </a:r>
            <a:endParaRPr sz="5640" spc="-91" dirty="0">
              <a:latin typeface="Trebuchet MS"/>
              <a:cs typeface="Trebuchet MS"/>
            </a:endParaRPr>
          </a:p>
        </p:txBody>
      </p:sp>
      <p:sp>
        <p:nvSpPr>
          <p:cNvPr id="23" name="object 2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24" name="object 24"/>
          <p:cNvSpPr txBox="1"/>
          <p:nvPr/>
        </p:nvSpPr>
        <p:spPr>
          <a:xfrm>
            <a:off x="3812318" y="1675405"/>
            <a:ext cx="7562668" cy="344633"/>
          </a:xfrm>
          <a:prstGeom prst="rect">
            <a:avLst/>
          </a:prstGeom>
        </p:spPr>
        <p:txBody>
          <a:bodyPr vert="horz" wrap="square" lIns="0" tIns="847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7"/>
              </a:spcBef>
            </a:pPr>
            <a:r>
              <a:rPr sz="2153" spc="-69" dirty="0">
                <a:solidFill>
                  <a:srgbClr val="FFFFFF"/>
                </a:solidFill>
                <a:latin typeface="Gill Sans MT"/>
                <a:cs typeface="Gill Sans MT"/>
              </a:rPr>
              <a:t>SMEs</a:t>
            </a:r>
            <a:r>
              <a:rPr sz="2153" spc="-212" dirty="0">
                <a:solidFill>
                  <a:srgbClr val="FFFFFF"/>
                </a:solidFill>
                <a:latin typeface="Gill Sans MT"/>
                <a:cs typeface="Gill Sans MT"/>
              </a:rPr>
              <a:t> </a:t>
            </a:r>
            <a:r>
              <a:rPr sz="2153" spc="-15" dirty="0">
                <a:solidFill>
                  <a:srgbClr val="FFFFFF"/>
                </a:solidFill>
                <a:latin typeface="Gill Sans MT"/>
                <a:cs typeface="Gill Sans MT"/>
              </a:rPr>
              <a:t>engaged</a:t>
            </a:r>
            <a:r>
              <a:rPr sz="2153" spc="-209" dirty="0">
                <a:solidFill>
                  <a:srgbClr val="FFFFFF"/>
                </a:solidFill>
                <a:latin typeface="Gill Sans MT"/>
                <a:cs typeface="Gill Sans MT"/>
              </a:rPr>
              <a:t> </a:t>
            </a:r>
            <a:r>
              <a:rPr sz="2153" spc="-24" dirty="0">
                <a:solidFill>
                  <a:srgbClr val="FFFFFF"/>
                </a:solidFill>
                <a:latin typeface="Gill Sans MT"/>
                <a:cs typeface="Gill Sans MT"/>
              </a:rPr>
              <a:t>in</a:t>
            </a:r>
            <a:r>
              <a:rPr sz="2153" spc="-209" dirty="0">
                <a:solidFill>
                  <a:srgbClr val="FFFFFF"/>
                </a:solidFill>
                <a:latin typeface="Gill Sans MT"/>
                <a:cs typeface="Gill Sans MT"/>
              </a:rPr>
              <a:t> </a:t>
            </a:r>
            <a:r>
              <a:rPr sz="2153" spc="-55" dirty="0">
                <a:solidFill>
                  <a:srgbClr val="FFFFFF"/>
                </a:solidFill>
                <a:latin typeface="Gill Sans MT"/>
                <a:cs typeface="Gill Sans MT"/>
              </a:rPr>
              <a:t>the</a:t>
            </a:r>
            <a:r>
              <a:rPr sz="2153" spc="-212" dirty="0">
                <a:solidFill>
                  <a:srgbClr val="FFFFFF"/>
                </a:solidFill>
                <a:latin typeface="Gill Sans MT"/>
                <a:cs typeface="Gill Sans MT"/>
              </a:rPr>
              <a:t> </a:t>
            </a:r>
            <a:r>
              <a:rPr sz="2153" spc="-91" dirty="0" err="1">
                <a:solidFill>
                  <a:srgbClr val="FFFFFF"/>
                </a:solidFill>
                <a:latin typeface="Gill Sans MT"/>
                <a:cs typeface="Gill Sans MT"/>
              </a:rPr>
              <a:t>programme</a:t>
            </a:r>
            <a:r>
              <a:rPr sz="2153" spc="-209" dirty="0">
                <a:solidFill>
                  <a:srgbClr val="FFFFFF"/>
                </a:solidFill>
                <a:latin typeface="Gill Sans MT"/>
                <a:cs typeface="Gill Sans MT"/>
              </a:rPr>
              <a:t> </a:t>
            </a:r>
            <a:r>
              <a:rPr sz="2153" spc="-79" dirty="0">
                <a:solidFill>
                  <a:srgbClr val="FFFFFF"/>
                </a:solidFill>
                <a:latin typeface="Gill Sans MT"/>
                <a:cs typeface="Gill Sans MT"/>
              </a:rPr>
              <a:t>experience</a:t>
            </a:r>
            <a:r>
              <a:rPr sz="2153" spc="-209" dirty="0">
                <a:solidFill>
                  <a:srgbClr val="FFFFFF"/>
                </a:solidFill>
                <a:latin typeface="Gill Sans MT"/>
                <a:cs typeface="Gill Sans MT"/>
              </a:rPr>
              <a:t> </a:t>
            </a:r>
            <a:r>
              <a:rPr sz="2153" spc="106" dirty="0">
                <a:solidFill>
                  <a:srgbClr val="FFFFFF"/>
                </a:solidFill>
                <a:latin typeface="Gill Sans MT"/>
                <a:cs typeface="Gill Sans MT"/>
              </a:rPr>
              <a:t>a</a:t>
            </a:r>
            <a:r>
              <a:rPr sz="2153" spc="-212" dirty="0">
                <a:solidFill>
                  <a:srgbClr val="FFFFFF"/>
                </a:solidFill>
                <a:latin typeface="Gill Sans MT"/>
                <a:cs typeface="Gill Sans MT"/>
              </a:rPr>
              <a:t> </a:t>
            </a:r>
            <a:r>
              <a:rPr sz="2153" spc="-24" dirty="0">
                <a:solidFill>
                  <a:srgbClr val="FFFFFF"/>
                </a:solidFill>
                <a:latin typeface="Gill Sans MT"/>
                <a:cs typeface="Gill Sans MT"/>
              </a:rPr>
              <a:t>variety</a:t>
            </a:r>
            <a:r>
              <a:rPr sz="2153" spc="-209" dirty="0">
                <a:solidFill>
                  <a:srgbClr val="FFFFFF"/>
                </a:solidFill>
                <a:latin typeface="Gill Sans MT"/>
                <a:cs typeface="Gill Sans MT"/>
              </a:rPr>
              <a:t> </a:t>
            </a:r>
            <a:r>
              <a:rPr sz="2153" spc="-61" dirty="0">
                <a:solidFill>
                  <a:srgbClr val="FFFFFF"/>
                </a:solidFill>
                <a:latin typeface="Gill Sans MT"/>
                <a:cs typeface="Gill Sans MT"/>
              </a:rPr>
              <a:t>of</a:t>
            </a:r>
            <a:r>
              <a:rPr sz="2153" spc="-209" dirty="0">
                <a:solidFill>
                  <a:srgbClr val="FFFFFF"/>
                </a:solidFill>
                <a:latin typeface="Gill Sans MT"/>
                <a:cs typeface="Gill Sans MT"/>
              </a:rPr>
              <a:t> </a:t>
            </a:r>
            <a:r>
              <a:rPr sz="2153" spc="-9" dirty="0">
                <a:solidFill>
                  <a:srgbClr val="FFFFFF"/>
                </a:solidFill>
                <a:latin typeface="Gill Sans MT"/>
                <a:cs typeface="Gill Sans MT"/>
              </a:rPr>
              <a:t>benefits,</a:t>
            </a:r>
            <a:r>
              <a:rPr sz="2153" spc="-209" dirty="0">
                <a:solidFill>
                  <a:srgbClr val="FFFFFF"/>
                </a:solidFill>
                <a:latin typeface="Gill Sans MT"/>
                <a:cs typeface="Gill Sans MT"/>
              </a:rPr>
              <a:t> </a:t>
            </a:r>
            <a:r>
              <a:rPr sz="2153" spc="-24" dirty="0">
                <a:solidFill>
                  <a:srgbClr val="FFFFFF"/>
                </a:solidFill>
                <a:latin typeface="Gill Sans MT"/>
                <a:cs typeface="Gill Sans MT"/>
              </a:rPr>
              <a:t>namely:</a:t>
            </a:r>
            <a:endParaRPr sz="2153" dirty="0">
              <a:latin typeface="Gill Sans MT"/>
              <a:cs typeface="Gill Sans MT"/>
            </a:endParaRPr>
          </a:p>
        </p:txBody>
      </p:sp>
      <p:sp>
        <p:nvSpPr>
          <p:cNvPr id="25" name="object 25"/>
          <p:cNvSpPr txBox="1"/>
          <p:nvPr/>
        </p:nvSpPr>
        <p:spPr>
          <a:xfrm>
            <a:off x="501707" y="1616608"/>
            <a:ext cx="1996175" cy="576441"/>
          </a:xfrm>
          <a:prstGeom prst="rect">
            <a:avLst/>
          </a:prstGeom>
        </p:spPr>
        <p:txBody>
          <a:bodyPr vert="horz" wrap="square" lIns="0" tIns="51984"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nSpc>
                <a:spcPts val="2038"/>
              </a:lnSpc>
              <a:spcBef>
                <a:spcPts val="409"/>
              </a:spcBef>
            </a:pPr>
            <a:r>
              <a:rPr sz="1971" spc="-440">
                <a:solidFill>
                  <a:srgbClr val="FFFFFF"/>
                </a:solidFill>
                <a:latin typeface="Gill Sans MT"/>
                <a:cs typeface="Gill Sans MT"/>
              </a:rPr>
              <a:t>G</a:t>
            </a:r>
            <a:r>
              <a:rPr sz="1971" spc="-197">
                <a:solidFill>
                  <a:srgbClr val="FFFFFF"/>
                </a:solidFill>
                <a:latin typeface="Gill Sans MT"/>
                <a:cs typeface="Gill Sans MT"/>
              </a:rPr>
              <a:t>r</a:t>
            </a:r>
            <a:r>
              <a:rPr sz="1971" spc="-49">
                <a:solidFill>
                  <a:srgbClr val="FFFFFF"/>
                </a:solidFill>
                <a:latin typeface="Gill Sans MT"/>
                <a:cs typeface="Gill Sans MT"/>
              </a:rPr>
              <a:t>e</a:t>
            </a:r>
            <a:r>
              <a:rPr sz="1971" spc="-55">
                <a:solidFill>
                  <a:srgbClr val="FFFFFF"/>
                </a:solidFill>
                <a:latin typeface="Gill Sans MT"/>
                <a:cs typeface="Gill Sans MT"/>
              </a:rPr>
              <a:t>e</a:t>
            </a:r>
            <a:r>
              <a:rPr sz="1971" spc="-27">
                <a:solidFill>
                  <a:srgbClr val="FFFFFF"/>
                </a:solidFill>
                <a:latin typeface="Gill Sans MT"/>
                <a:cs typeface="Gill Sans MT"/>
              </a:rPr>
              <a:t>n</a:t>
            </a:r>
            <a:r>
              <a:rPr sz="1971" spc="-194">
                <a:solidFill>
                  <a:srgbClr val="FFFFFF"/>
                </a:solidFill>
                <a:latin typeface="Gill Sans MT"/>
                <a:cs typeface="Gill Sans MT"/>
              </a:rPr>
              <a:t> </a:t>
            </a:r>
            <a:r>
              <a:rPr sz="1971" spc="-97">
                <a:solidFill>
                  <a:srgbClr val="FFFFFF"/>
                </a:solidFill>
                <a:latin typeface="Gill Sans MT"/>
                <a:cs typeface="Gill Sans MT"/>
              </a:rPr>
              <a:t>B</a:t>
            </a:r>
            <a:r>
              <a:rPr sz="1971" spc="-58">
                <a:solidFill>
                  <a:srgbClr val="FFFFFF"/>
                </a:solidFill>
                <a:latin typeface="Gill Sans MT"/>
                <a:cs typeface="Gill Sans MT"/>
              </a:rPr>
              <a:t>u</a:t>
            </a:r>
            <a:r>
              <a:rPr sz="1971" spc="91">
                <a:solidFill>
                  <a:srgbClr val="FFFFFF"/>
                </a:solidFill>
                <a:latin typeface="Gill Sans MT"/>
                <a:cs typeface="Gill Sans MT"/>
              </a:rPr>
              <a:t>s</a:t>
            </a:r>
            <a:r>
              <a:rPr sz="1971" spc="-27">
                <a:solidFill>
                  <a:srgbClr val="FFFFFF"/>
                </a:solidFill>
                <a:latin typeface="Gill Sans MT"/>
                <a:cs typeface="Gill Sans MT"/>
              </a:rPr>
              <a:t>i</a:t>
            </a:r>
            <a:r>
              <a:rPr sz="1971" spc="-45">
                <a:solidFill>
                  <a:srgbClr val="FFFFFF"/>
                </a:solidFill>
                <a:latin typeface="Gill Sans MT"/>
                <a:cs typeface="Gill Sans MT"/>
              </a:rPr>
              <a:t>n</a:t>
            </a:r>
            <a:r>
              <a:rPr sz="1971" spc="-39">
                <a:solidFill>
                  <a:srgbClr val="FFFFFF"/>
                </a:solidFill>
                <a:latin typeface="Gill Sans MT"/>
                <a:cs typeface="Gill Sans MT"/>
              </a:rPr>
              <a:t>e</a:t>
            </a:r>
            <a:r>
              <a:rPr sz="1971" spc="97">
                <a:solidFill>
                  <a:srgbClr val="FFFFFF"/>
                </a:solidFill>
                <a:latin typeface="Gill Sans MT"/>
                <a:cs typeface="Gill Sans MT"/>
              </a:rPr>
              <a:t>ss  </a:t>
            </a:r>
            <a:r>
              <a:rPr sz="1971" spc="-36">
                <a:solidFill>
                  <a:srgbClr val="FFFFFF"/>
                </a:solidFill>
                <a:latin typeface="Gill Sans MT"/>
                <a:cs typeface="Gill Sans MT"/>
              </a:rPr>
              <a:t>P</a:t>
            </a:r>
            <a:r>
              <a:rPr sz="1971" spc="-152">
                <a:solidFill>
                  <a:srgbClr val="FFFFFF"/>
                </a:solidFill>
                <a:latin typeface="Gill Sans MT"/>
                <a:cs typeface="Gill Sans MT"/>
              </a:rPr>
              <a:t>r</a:t>
            </a:r>
            <a:r>
              <a:rPr sz="1971" spc="-194">
                <a:solidFill>
                  <a:srgbClr val="FFFFFF"/>
                </a:solidFill>
                <a:latin typeface="Gill Sans MT"/>
                <a:cs typeface="Gill Sans MT"/>
              </a:rPr>
              <a:t>o</a:t>
            </a:r>
            <a:r>
              <a:rPr sz="1971" spc="55">
                <a:solidFill>
                  <a:srgbClr val="FFFFFF"/>
                </a:solidFill>
                <a:latin typeface="Gill Sans MT"/>
                <a:cs typeface="Gill Sans MT"/>
              </a:rPr>
              <a:t>g</a:t>
            </a:r>
            <a:r>
              <a:rPr sz="1971" spc="-161">
                <a:solidFill>
                  <a:srgbClr val="FFFFFF"/>
                </a:solidFill>
                <a:latin typeface="Gill Sans MT"/>
                <a:cs typeface="Gill Sans MT"/>
              </a:rPr>
              <a:t>r</a:t>
            </a:r>
            <a:r>
              <a:rPr sz="1971" spc="67">
                <a:solidFill>
                  <a:srgbClr val="FFFFFF"/>
                </a:solidFill>
                <a:latin typeface="Gill Sans MT"/>
                <a:cs typeface="Gill Sans MT"/>
              </a:rPr>
              <a:t>a</a:t>
            </a:r>
            <a:r>
              <a:rPr sz="1971" spc="-124">
                <a:solidFill>
                  <a:srgbClr val="FFFFFF"/>
                </a:solidFill>
                <a:latin typeface="Gill Sans MT"/>
                <a:cs typeface="Gill Sans MT"/>
              </a:rPr>
              <a:t>m</a:t>
            </a:r>
            <a:r>
              <a:rPr sz="1971" spc="-121">
                <a:solidFill>
                  <a:srgbClr val="FFFFFF"/>
                </a:solidFill>
                <a:latin typeface="Gill Sans MT"/>
                <a:cs typeface="Gill Sans MT"/>
              </a:rPr>
              <a:t>m</a:t>
            </a:r>
            <a:r>
              <a:rPr sz="1971" spc="-33">
                <a:solidFill>
                  <a:srgbClr val="FFFFFF"/>
                </a:solidFill>
                <a:latin typeface="Gill Sans MT"/>
                <a:cs typeface="Gill Sans MT"/>
              </a:rPr>
              <a:t>e</a:t>
            </a:r>
            <a:r>
              <a:rPr sz="1971" spc="-194">
                <a:solidFill>
                  <a:srgbClr val="FFFFFF"/>
                </a:solidFill>
                <a:latin typeface="Gill Sans MT"/>
                <a:cs typeface="Gill Sans MT"/>
              </a:rPr>
              <a:t> </a:t>
            </a:r>
            <a:r>
              <a:rPr sz="1971" spc="-18">
                <a:solidFill>
                  <a:srgbClr val="FFFFFF"/>
                </a:solidFill>
                <a:latin typeface="Gill Sans MT"/>
                <a:cs typeface="Gill Sans MT"/>
              </a:rPr>
              <a:t>i</a:t>
            </a:r>
            <a:r>
              <a:rPr sz="1971" spc="112">
                <a:solidFill>
                  <a:srgbClr val="FFFFFF"/>
                </a:solidFill>
                <a:latin typeface="Gill Sans MT"/>
                <a:cs typeface="Gill Sans MT"/>
              </a:rPr>
              <a:t>s</a:t>
            </a:r>
            <a:r>
              <a:rPr sz="1971" spc="-194">
                <a:solidFill>
                  <a:srgbClr val="FFFFFF"/>
                </a:solidFill>
                <a:latin typeface="Gill Sans MT"/>
                <a:cs typeface="Gill Sans MT"/>
              </a:rPr>
              <a:t> </a:t>
            </a:r>
            <a:r>
              <a:rPr sz="1971" spc="-73">
                <a:solidFill>
                  <a:srgbClr val="FFFFFF"/>
                </a:solidFill>
                <a:latin typeface="Gill Sans MT"/>
                <a:cs typeface="Gill Sans MT"/>
              </a:rPr>
              <a:t>p</a:t>
            </a:r>
            <a:r>
              <a:rPr sz="1971" spc="67">
                <a:solidFill>
                  <a:srgbClr val="FFFFFF"/>
                </a:solidFill>
                <a:latin typeface="Gill Sans MT"/>
                <a:cs typeface="Gill Sans MT"/>
              </a:rPr>
              <a:t>a</a:t>
            </a:r>
            <a:r>
              <a:rPr sz="1971" spc="-106">
                <a:solidFill>
                  <a:srgbClr val="FFFFFF"/>
                </a:solidFill>
                <a:latin typeface="Gill Sans MT"/>
                <a:cs typeface="Gill Sans MT"/>
              </a:rPr>
              <a:t>r</a:t>
            </a:r>
            <a:r>
              <a:rPr sz="1971" spc="-33">
                <a:solidFill>
                  <a:srgbClr val="FFFFFF"/>
                </a:solidFill>
                <a:latin typeface="Gill Sans MT"/>
                <a:cs typeface="Gill Sans MT"/>
              </a:rPr>
              <a:t>t</a:t>
            </a:r>
            <a:r>
              <a:rPr sz="1971" spc="-194">
                <a:solidFill>
                  <a:srgbClr val="FFFFFF"/>
                </a:solidFill>
                <a:latin typeface="Gill Sans MT"/>
                <a:cs typeface="Gill Sans MT"/>
              </a:rPr>
              <a:t> </a:t>
            </a:r>
            <a:r>
              <a:rPr sz="1971" spc="-55">
                <a:solidFill>
                  <a:srgbClr val="FFFFFF"/>
                </a:solidFill>
                <a:latin typeface="Gill Sans MT"/>
                <a:cs typeface="Gill Sans MT"/>
              </a:rPr>
              <a:t>of</a:t>
            </a:r>
            <a:endParaRPr sz="1971">
              <a:latin typeface="Gill Sans MT"/>
              <a:cs typeface="Gill Sans MT"/>
            </a:endParaRPr>
          </a:p>
        </p:txBody>
      </p:sp>
      <p:pic>
        <p:nvPicPr>
          <p:cNvPr id="26" name="object 26"/>
          <p:cNvPicPr/>
          <p:nvPr/>
        </p:nvPicPr>
        <p:blipFill>
          <a:blip r:embed="rId2" cstate="print"/>
          <a:stretch>
            <a:fillRect/>
          </a:stretch>
        </p:blipFill>
        <p:spPr>
          <a:xfrm>
            <a:off x="509399" y="2285839"/>
            <a:ext cx="1426480" cy="867288"/>
          </a:xfrm>
          <a:prstGeom prst="rect">
            <a:avLst/>
          </a:prstGeom>
        </p:spPr>
      </p:pic>
      <p:sp>
        <p:nvSpPr>
          <p:cNvPr id="27" name="object 27"/>
          <p:cNvSpPr/>
          <p:nvPr/>
        </p:nvSpPr>
        <p:spPr>
          <a:xfrm>
            <a:off x="509415" y="3881356"/>
            <a:ext cx="1605719" cy="731623"/>
          </a:xfrm>
          <a:custGeom>
            <a:avLst/>
            <a:gdLst/>
            <a:ahLst/>
            <a:cxnLst/>
            <a:rect l="l" t="t" r="r" b="b"/>
            <a:pathLst>
              <a:path w="2647950" h="1206500">
                <a:moveTo>
                  <a:pt x="2647709" y="0"/>
                </a:moveTo>
                <a:lnTo>
                  <a:pt x="0" y="0"/>
                </a:lnTo>
                <a:lnTo>
                  <a:pt x="0" y="1206245"/>
                </a:lnTo>
                <a:lnTo>
                  <a:pt x="2647709" y="1206245"/>
                </a:lnTo>
                <a:lnTo>
                  <a:pt x="2647709" y="0"/>
                </a:lnTo>
                <a:close/>
              </a:path>
            </a:pathLst>
          </a:custGeom>
          <a:solidFill>
            <a:srgbClr val="758592"/>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28" name="object 28"/>
          <p:cNvSpPr txBox="1"/>
          <p:nvPr/>
        </p:nvSpPr>
        <p:spPr>
          <a:xfrm>
            <a:off x="501707" y="3364602"/>
            <a:ext cx="1561822" cy="532929"/>
          </a:xfrm>
          <a:prstGeom prst="rect">
            <a:avLst/>
          </a:prstGeom>
        </p:spPr>
        <p:txBody>
          <a:bodyPr vert="horz" wrap="square" lIns="0" tIns="7316"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58"/>
              </a:spcBef>
            </a:pPr>
            <a:r>
              <a:rPr sz="3396" spc="-115">
                <a:solidFill>
                  <a:srgbClr val="FFFFFF"/>
                </a:solidFill>
                <a:latin typeface="Gill Sans MT"/>
                <a:cs typeface="Gill Sans MT"/>
              </a:rPr>
              <a:t>S</a:t>
            </a:r>
            <a:r>
              <a:rPr sz="3396" spc="-149">
                <a:solidFill>
                  <a:srgbClr val="FFFFFF"/>
                </a:solidFill>
                <a:latin typeface="Gill Sans MT"/>
                <a:cs typeface="Gill Sans MT"/>
              </a:rPr>
              <a:t>ta</a:t>
            </a:r>
            <a:r>
              <a:rPr sz="3396" spc="30">
                <a:solidFill>
                  <a:srgbClr val="FFFFFF"/>
                </a:solidFill>
                <a:latin typeface="Gill Sans MT"/>
                <a:cs typeface="Gill Sans MT"/>
              </a:rPr>
              <a:t>r</a:t>
            </a:r>
            <a:r>
              <a:rPr sz="3396" spc="-133">
                <a:solidFill>
                  <a:srgbClr val="FFFFFF"/>
                </a:solidFill>
                <a:latin typeface="Gill Sans MT"/>
                <a:cs typeface="Gill Sans MT"/>
              </a:rPr>
              <a:t>t</a:t>
            </a:r>
            <a:r>
              <a:rPr sz="3396" spc="-124">
                <a:solidFill>
                  <a:srgbClr val="FFFFFF"/>
                </a:solidFill>
                <a:latin typeface="Gill Sans MT"/>
                <a:cs typeface="Gill Sans MT"/>
              </a:rPr>
              <a:t>e</a:t>
            </a:r>
            <a:r>
              <a:rPr sz="3396" spc="-121">
                <a:solidFill>
                  <a:srgbClr val="FFFFFF"/>
                </a:solidFill>
                <a:latin typeface="Gill Sans MT"/>
                <a:cs typeface="Gill Sans MT"/>
              </a:rPr>
              <a:t>d</a:t>
            </a:r>
            <a:r>
              <a:rPr sz="3396" spc="-337">
                <a:solidFill>
                  <a:srgbClr val="FFFFFF"/>
                </a:solidFill>
                <a:latin typeface="Gill Sans MT"/>
                <a:cs typeface="Gill Sans MT"/>
              </a:rPr>
              <a:t> </a:t>
            </a:r>
            <a:r>
              <a:rPr sz="3396" spc="-76">
                <a:solidFill>
                  <a:srgbClr val="FFFFFF"/>
                </a:solidFill>
                <a:latin typeface="Gill Sans MT"/>
                <a:cs typeface="Gill Sans MT"/>
              </a:rPr>
              <a:t>i</a:t>
            </a:r>
            <a:r>
              <a:rPr sz="3396" spc="-36">
                <a:solidFill>
                  <a:srgbClr val="FFFFFF"/>
                </a:solidFill>
                <a:latin typeface="Gill Sans MT"/>
                <a:cs typeface="Gill Sans MT"/>
              </a:rPr>
              <a:t>n</a:t>
            </a:r>
            <a:endParaRPr sz="3396">
              <a:latin typeface="Gill Sans MT"/>
              <a:cs typeface="Gill Sans MT"/>
            </a:endParaRPr>
          </a:p>
        </p:txBody>
      </p:sp>
      <p:sp>
        <p:nvSpPr>
          <p:cNvPr id="29" name="object 29"/>
          <p:cNvSpPr txBox="1"/>
          <p:nvPr/>
        </p:nvSpPr>
        <p:spPr>
          <a:xfrm>
            <a:off x="501707" y="3691934"/>
            <a:ext cx="1605719" cy="999628"/>
          </a:xfrm>
          <a:prstGeom prst="rect">
            <a:avLst/>
          </a:prstGeom>
        </p:spPr>
        <p:txBody>
          <a:bodyPr vert="horz" wrap="square" lIns="0" tIns="770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1"/>
              </a:spcBef>
            </a:pPr>
            <a:r>
              <a:rPr sz="6458" b="1" spc="-664">
                <a:solidFill>
                  <a:srgbClr val="FFFFFF"/>
                </a:solidFill>
                <a:latin typeface="Trebuchet MS"/>
                <a:cs typeface="Trebuchet MS"/>
              </a:rPr>
              <a:t>2</a:t>
            </a:r>
            <a:r>
              <a:rPr sz="6458" b="1" spc="-752">
                <a:solidFill>
                  <a:srgbClr val="FFFFFF"/>
                </a:solidFill>
                <a:latin typeface="Trebuchet MS"/>
                <a:cs typeface="Trebuchet MS"/>
              </a:rPr>
              <a:t>0</a:t>
            </a:r>
            <a:r>
              <a:rPr sz="6458" b="1" spc="-703">
                <a:solidFill>
                  <a:srgbClr val="FFFFFF"/>
                </a:solidFill>
                <a:latin typeface="Trebuchet MS"/>
                <a:cs typeface="Trebuchet MS"/>
              </a:rPr>
              <a:t>1</a:t>
            </a:r>
            <a:r>
              <a:rPr sz="6458" b="1" spc="-512">
                <a:solidFill>
                  <a:srgbClr val="FFFFFF"/>
                </a:solidFill>
                <a:latin typeface="Trebuchet MS"/>
                <a:cs typeface="Trebuchet MS"/>
              </a:rPr>
              <a:t>6</a:t>
            </a:r>
            <a:endParaRPr sz="6458">
              <a:latin typeface="Trebuchet MS"/>
              <a:cs typeface="Trebuchet MS"/>
            </a:endParaRPr>
          </a:p>
        </p:txBody>
      </p:sp>
      <p:sp>
        <p:nvSpPr>
          <p:cNvPr id="31" name="object 31"/>
          <p:cNvSpPr txBox="1"/>
          <p:nvPr/>
        </p:nvSpPr>
        <p:spPr>
          <a:xfrm>
            <a:off x="3779753" y="4177620"/>
            <a:ext cx="1355812" cy="986535"/>
          </a:xfrm>
          <a:prstGeom prst="rect">
            <a:avLst/>
          </a:prstGeom>
        </p:spPr>
        <p:txBody>
          <a:bodyPr vert="horz" wrap="square" lIns="0" tIns="4736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indent="2695" algn="ctr">
              <a:lnSpc>
                <a:spcPts val="1837"/>
              </a:lnSpc>
              <a:spcBef>
                <a:spcPts val="373"/>
              </a:spcBef>
            </a:pPr>
            <a:r>
              <a:rPr sz="1759" spc="-61">
                <a:solidFill>
                  <a:srgbClr val="FFFFFF"/>
                </a:solidFill>
                <a:latin typeface="Gill Sans MT"/>
                <a:cs typeface="Gill Sans MT"/>
              </a:rPr>
              <a:t>Reduced </a:t>
            </a:r>
            <a:r>
              <a:rPr sz="1759" spc="-58">
                <a:solidFill>
                  <a:srgbClr val="FFFFFF"/>
                </a:solidFill>
                <a:latin typeface="Gill Sans MT"/>
                <a:cs typeface="Gill Sans MT"/>
              </a:rPr>
              <a:t> </a:t>
            </a:r>
            <a:r>
              <a:rPr sz="1759" spc="-49">
                <a:solidFill>
                  <a:srgbClr val="FFFFFF"/>
                </a:solidFill>
                <a:latin typeface="Gill Sans MT"/>
                <a:cs typeface="Gill Sans MT"/>
              </a:rPr>
              <a:t>e</a:t>
            </a:r>
            <a:r>
              <a:rPr sz="1759" spc="-30">
                <a:solidFill>
                  <a:srgbClr val="FFFFFF"/>
                </a:solidFill>
                <a:latin typeface="Gill Sans MT"/>
                <a:cs typeface="Gill Sans MT"/>
              </a:rPr>
              <a:t>n</a:t>
            </a:r>
            <a:r>
              <a:rPr sz="1759" spc="-49">
                <a:solidFill>
                  <a:srgbClr val="FFFFFF"/>
                </a:solidFill>
                <a:latin typeface="Gill Sans MT"/>
                <a:cs typeface="Gill Sans MT"/>
              </a:rPr>
              <a:t>e</a:t>
            </a:r>
            <a:r>
              <a:rPr sz="1759" spc="-133">
                <a:solidFill>
                  <a:srgbClr val="FFFFFF"/>
                </a:solidFill>
                <a:latin typeface="Gill Sans MT"/>
                <a:cs typeface="Gill Sans MT"/>
              </a:rPr>
              <a:t>r</a:t>
            </a:r>
            <a:r>
              <a:rPr sz="1759" spc="79">
                <a:solidFill>
                  <a:srgbClr val="FFFFFF"/>
                </a:solidFill>
                <a:latin typeface="Gill Sans MT"/>
                <a:cs typeface="Gill Sans MT"/>
              </a:rPr>
              <a:t>g</a:t>
            </a:r>
            <a:r>
              <a:rPr sz="1759" spc="85">
                <a:solidFill>
                  <a:srgbClr val="FFFFFF"/>
                </a:solidFill>
                <a:latin typeface="Gill Sans MT"/>
                <a:cs typeface="Gill Sans MT"/>
              </a:rPr>
              <a:t>y</a:t>
            </a:r>
            <a:r>
              <a:rPr sz="1759" spc="-170">
                <a:solidFill>
                  <a:srgbClr val="FFFFFF"/>
                </a:solidFill>
                <a:latin typeface="Gill Sans MT"/>
                <a:cs typeface="Gill Sans MT"/>
              </a:rPr>
              <a:t> </a:t>
            </a:r>
            <a:r>
              <a:rPr sz="1759" spc="-58">
                <a:solidFill>
                  <a:srgbClr val="FFFFFF"/>
                </a:solidFill>
                <a:latin typeface="Gill Sans MT"/>
                <a:cs typeface="Gill Sans MT"/>
              </a:rPr>
              <a:t>b</a:t>
            </a:r>
            <a:r>
              <a:rPr sz="1759" spc="-18">
                <a:solidFill>
                  <a:srgbClr val="FFFFFF"/>
                </a:solidFill>
                <a:latin typeface="Gill Sans MT"/>
                <a:cs typeface="Gill Sans MT"/>
              </a:rPr>
              <a:t>il</a:t>
            </a:r>
            <a:r>
              <a:rPr sz="1759" spc="-12">
                <a:solidFill>
                  <a:srgbClr val="FFFFFF"/>
                </a:solidFill>
                <a:latin typeface="Gill Sans MT"/>
                <a:cs typeface="Gill Sans MT"/>
              </a:rPr>
              <a:t>l</a:t>
            </a:r>
            <a:r>
              <a:rPr sz="1759" spc="106">
                <a:solidFill>
                  <a:srgbClr val="FFFFFF"/>
                </a:solidFill>
                <a:latin typeface="Gill Sans MT"/>
                <a:cs typeface="Gill Sans MT"/>
              </a:rPr>
              <a:t>s</a:t>
            </a:r>
            <a:r>
              <a:rPr sz="1759" spc="-170">
                <a:solidFill>
                  <a:srgbClr val="FFFFFF"/>
                </a:solidFill>
                <a:latin typeface="Gill Sans MT"/>
                <a:cs typeface="Gill Sans MT"/>
              </a:rPr>
              <a:t> </a:t>
            </a:r>
            <a:r>
              <a:rPr sz="1759" spc="67">
                <a:solidFill>
                  <a:srgbClr val="FFFFFF"/>
                </a:solidFill>
                <a:latin typeface="Gill Sans MT"/>
                <a:cs typeface="Gill Sans MT"/>
              </a:rPr>
              <a:t>a</a:t>
            </a:r>
            <a:r>
              <a:rPr sz="1759" spc="-49">
                <a:solidFill>
                  <a:srgbClr val="FFFFFF"/>
                </a:solidFill>
                <a:latin typeface="Gill Sans MT"/>
                <a:cs typeface="Gill Sans MT"/>
              </a:rPr>
              <a:t>nd  </a:t>
            </a:r>
            <a:r>
              <a:rPr sz="1759" spc="-18">
                <a:solidFill>
                  <a:srgbClr val="FFFFFF"/>
                </a:solidFill>
                <a:latin typeface="Gill Sans MT"/>
                <a:cs typeface="Gill Sans MT"/>
              </a:rPr>
              <a:t>maintenance </a:t>
            </a:r>
            <a:r>
              <a:rPr sz="1759" spc="-15">
                <a:solidFill>
                  <a:srgbClr val="FFFFFF"/>
                </a:solidFill>
                <a:latin typeface="Gill Sans MT"/>
                <a:cs typeface="Gill Sans MT"/>
              </a:rPr>
              <a:t> </a:t>
            </a:r>
            <a:r>
              <a:rPr sz="1759" spc="6">
                <a:solidFill>
                  <a:srgbClr val="FFFFFF"/>
                </a:solidFill>
                <a:latin typeface="Gill Sans MT"/>
                <a:cs typeface="Gill Sans MT"/>
              </a:rPr>
              <a:t>costs</a:t>
            </a:r>
            <a:endParaRPr sz="1759">
              <a:latin typeface="Gill Sans MT"/>
              <a:cs typeface="Gill Sans MT"/>
            </a:endParaRPr>
          </a:p>
        </p:txBody>
      </p:sp>
      <p:sp>
        <p:nvSpPr>
          <p:cNvPr id="32" name="object 32"/>
          <p:cNvSpPr txBox="1"/>
          <p:nvPr/>
        </p:nvSpPr>
        <p:spPr>
          <a:xfrm>
            <a:off x="5689823" y="4188709"/>
            <a:ext cx="879487" cy="753571"/>
          </a:xfrm>
          <a:prstGeom prst="rect">
            <a:avLst/>
          </a:prstGeom>
        </p:spPr>
        <p:txBody>
          <a:bodyPr vert="horz" wrap="square" lIns="0" tIns="4736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indent="-385" algn="ctr">
              <a:lnSpc>
                <a:spcPts val="1837"/>
              </a:lnSpc>
              <a:spcBef>
                <a:spcPts val="373"/>
              </a:spcBef>
            </a:pPr>
            <a:r>
              <a:rPr sz="1759" spc="-61">
                <a:solidFill>
                  <a:srgbClr val="FFFFFF"/>
                </a:solidFill>
                <a:latin typeface="Gill Sans MT"/>
                <a:cs typeface="Gill Sans MT"/>
              </a:rPr>
              <a:t>Reduced </a:t>
            </a:r>
            <a:r>
              <a:rPr sz="1759" spc="-58">
                <a:solidFill>
                  <a:srgbClr val="FFFFFF"/>
                </a:solidFill>
                <a:latin typeface="Gill Sans MT"/>
                <a:cs typeface="Gill Sans MT"/>
              </a:rPr>
              <a:t> </a:t>
            </a:r>
            <a:r>
              <a:rPr sz="1759" spc="-52">
                <a:solidFill>
                  <a:srgbClr val="FFFFFF"/>
                </a:solidFill>
                <a:latin typeface="Gill Sans MT"/>
                <a:cs typeface="Gill Sans MT"/>
              </a:rPr>
              <a:t>carbon </a:t>
            </a:r>
            <a:r>
              <a:rPr sz="1759" spc="-49">
                <a:solidFill>
                  <a:srgbClr val="FFFFFF"/>
                </a:solidFill>
                <a:latin typeface="Gill Sans MT"/>
                <a:cs typeface="Gill Sans MT"/>
              </a:rPr>
              <a:t> e</a:t>
            </a:r>
            <a:r>
              <a:rPr sz="1759" spc="-103">
                <a:solidFill>
                  <a:srgbClr val="FFFFFF"/>
                </a:solidFill>
                <a:latin typeface="Gill Sans MT"/>
                <a:cs typeface="Gill Sans MT"/>
              </a:rPr>
              <a:t>m</a:t>
            </a:r>
            <a:r>
              <a:rPr sz="1759" spc="21">
                <a:solidFill>
                  <a:srgbClr val="FFFFFF"/>
                </a:solidFill>
                <a:latin typeface="Gill Sans MT"/>
                <a:cs typeface="Gill Sans MT"/>
              </a:rPr>
              <a:t>i</a:t>
            </a:r>
            <a:r>
              <a:rPr sz="1759" spc="73">
                <a:solidFill>
                  <a:srgbClr val="FFFFFF"/>
                </a:solidFill>
                <a:latin typeface="Gill Sans MT"/>
                <a:cs typeface="Gill Sans MT"/>
              </a:rPr>
              <a:t>s</a:t>
            </a:r>
            <a:r>
              <a:rPr sz="1759" spc="52">
                <a:solidFill>
                  <a:srgbClr val="FFFFFF"/>
                </a:solidFill>
                <a:latin typeface="Gill Sans MT"/>
                <a:cs typeface="Gill Sans MT"/>
              </a:rPr>
              <a:t>s</a:t>
            </a:r>
            <a:r>
              <a:rPr sz="1759" spc="18">
                <a:solidFill>
                  <a:srgbClr val="FFFFFF"/>
                </a:solidFill>
                <a:latin typeface="Gill Sans MT"/>
                <a:cs typeface="Gill Sans MT"/>
              </a:rPr>
              <a:t>i</a:t>
            </a:r>
            <a:r>
              <a:rPr sz="1759" spc="-103">
                <a:solidFill>
                  <a:srgbClr val="FFFFFF"/>
                </a:solidFill>
                <a:latin typeface="Gill Sans MT"/>
                <a:cs typeface="Gill Sans MT"/>
              </a:rPr>
              <a:t>o</a:t>
            </a:r>
            <a:r>
              <a:rPr sz="1759" spc="-91">
                <a:solidFill>
                  <a:srgbClr val="FFFFFF"/>
                </a:solidFill>
                <a:latin typeface="Gill Sans MT"/>
                <a:cs typeface="Gill Sans MT"/>
              </a:rPr>
              <a:t>n</a:t>
            </a:r>
            <a:r>
              <a:rPr sz="1759" spc="106">
                <a:solidFill>
                  <a:srgbClr val="FFFFFF"/>
                </a:solidFill>
                <a:latin typeface="Gill Sans MT"/>
                <a:cs typeface="Gill Sans MT"/>
              </a:rPr>
              <a:t>s</a:t>
            </a:r>
            <a:endParaRPr sz="1759">
              <a:latin typeface="Gill Sans MT"/>
              <a:cs typeface="Gill Sans MT"/>
            </a:endParaRPr>
          </a:p>
        </p:txBody>
      </p:sp>
      <p:sp>
        <p:nvSpPr>
          <p:cNvPr id="33" name="object 33"/>
          <p:cNvSpPr txBox="1"/>
          <p:nvPr/>
        </p:nvSpPr>
        <p:spPr>
          <a:xfrm>
            <a:off x="7417382" y="4176551"/>
            <a:ext cx="750491" cy="986535"/>
          </a:xfrm>
          <a:prstGeom prst="rect">
            <a:avLst/>
          </a:prstGeom>
        </p:spPr>
        <p:txBody>
          <a:bodyPr vert="horz" wrap="square" lIns="0" tIns="4736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316" marR="3081" algn="ctr">
              <a:lnSpc>
                <a:spcPts val="1837"/>
              </a:lnSpc>
              <a:spcBef>
                <a:spcPts val="373"/>
              </a:spcBef>
            </a:pPr>
            <a:r>
              <a:rPr sz="1759" spc="-179">
                <a:solidFill>
                  <a:srgbClr val="FFFFFF"/>
                </a:solidFill>
                <a:latin typeface="Gill Sans MT"/>
                <a:cs typeface="Gill Sans MT"/>
              </a:rPr>
              <a:t>R</a:t>
            </a:r>
            <a:r>
              <a:rPr sz="1759" spc="-36">
                <a:solidFill>
                  <a:srgbClr val="FFFFFF"/>
                </a:solidFill>
                <a:latin typeface="Gill Sans MT"/>
                <a:cs typeface="Gill Sans MT"/>
              </a:rPr>
              <a:t>e</a:t>
            </a:r>
            <a:r>
              <a:rPr sz="1759" spc="-49">
                <a:solidFill>
                  <a:srgbClr val="FFFFFF"/>
                </a:solidFill>
                <a:latin typeface="Gill Sans MT"/>
                <a:cs typeface="Gill Sans MT"/>
              </a:rPr>
              <a:t>du</a:t>
            </a:r>
            <a:r>
              <a:rPr sz="1759" spc="-27">
                <a:solidFill>
                  <a:srgbClr val="FFFFFF"/>
                </a:solidFill>
                <a:latin typeface="Gill Sans MT"/>
                <a:cs typeface="Gill Sans MT"/>
              </a:rPr>
              <a:t>c</a:t>
            </a:r>
            <a:r>
              <a:rPr sz="1759" spc="-36">
                <a:solidFill>
                  <a:srgbClr val="FFFFFF"/>
                </a:solidFill>
                <a:latin typeface="Gill Sans MT"/>
                <a:cs typeface="Gill Sans MT"/>
              </a:rPr>
              <a:t>ed  </a:t>
            </a:r>
            <a:r>
              <a:rPr sz="1759" spc="-15">
                <a:solidFill>
                  <a:srgbClr val="FFFFFF"/>
                </a:solidFill>
                <a:latin typeface="Gill Sans MT"/>
                <a:cs typeface="Gill Sans MT"/>
              </a:rPr>
              <a:t>waste </a:t>
            </a:r>
            <a:r>
              <a:rPr sz="1759" spc="-12">
                <a:solidFill>
                  <a:srgbClr val="FFFFFF"/>
                </a:solidFill>
                <a:latin typeface="Gill Sans MT"/>
                <a:cs typeface="Gill Sans MT"/>
              </a:rPr>
              <a:t> </a:t>
            </a:r>
            <a:r>
              <a:rPr sz="1759" spc="-6">
                <a:solidFill>
                  <a:srgbClr val="FFFFFF"/>
                </a:solidFill>
                <a:latin typeface="Gill Sans MT"/>
                <a:cs typeface="Gill Sans MT"/>
              </a:rPr>
              <a:t>disposal </a:t>
            </a:r>
            <a:r>
              <a:rPr sz="1759" spc="-482">
                <a:solidFill>
                  <a:srgbClr val="FFFFFF"/>
                </a:solidFill>
                <a:latin typeface="Gill Sans MT"/>
                <a:cs typeface="Gill Sans MT"/>
              </a:rPr>
              <a:t> </a:t>
            </a:r>
            <a:r>
              <a:rPr sz="1759" spc="6">
                <a:solidFill>
                  <a:srgbClr val="FFFFFF"/>
                </a:solidFill>
                <a:latin typeface="Gill Sans MT"/>
                <a:cs typeface="Gill Sans MT"/>
              </a:rPr>
              <a:t>costs</a:t>
            </a:r>
            <a:endParaRPr sz="1759">
              <a:latin typeface="Gill Sans MT"/>
              <a:cs typeface="Gill Sans MT"/>
            </a:endParaRPr>
          </a:p>
        </p:txBody>
      </p:sp>
      <p:sp>
        <p:nvSpPr>
          <p:cNvPr id="34" name="object 34"/>
          <p:cNvSpPr txBox="1"/>
          <p:nvPr/>
        </p:nvSpPr>
        <p:spPr>
          <a:xfrm>
            <a:off x="10209174" y="4170441"/>
            <a:ext cx="1485579" cy="986920"/>
          </a:xfrm>
          <a:prstGeom prst="rect">
            <a:avLst/>
          </a:prstGeom>
        </p:spPr>
        <p:txBody>
          <a:bodyPr vert="horz" wrap="square" lIns="0" tIns="45438"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gn="ctr">
              <a:lnSpc>
                <a:spcPct val="87000"/>
              </a:lnSpc>
              <a:spcBef>
                <a:spcPts val="358"/>
              </a:spcBef>
            </a:pPr>
            <a:r>
              <a:rPr sz="1759" spc="-21">
                <a:solidFill>
                  <a:srgbClr val="FFFFFF"/>
                </a:solidFill>
                <a:latin typeface="Gill Sans MT"/>
                <a:cs typeface="Gill Sans MT"/>
              </a:rPr>
              <a:t>Increased </a:t>
            </a:r>
            <a:r>
              <a:rPr sz="1759" spc="-18">
                <a:solidFill>
                  <a:srgbClr val="FFFFFF"/>
                </a:solidFill>
                <a:latin typeface="Gill Sans MT"/>
                <a:cs typeface="Gill Sans MT"/>
              </a:rPr>
              <a:t> </a:t>
            </a:r>
            <a:r>
              <a:rPr sz="1759" spc="-9">
                <a:solidFill>
                  <a:srgbClr val="FFFFFF"/>
                </a:solidFill>
                <a:latin typeface="Gill Sans MT"/>
                <a:cs typeface="Gill Sans MT"/>
              </a:rPr>
              <a:t>c</a:t>
            </a:r>
            <a:r>
              <a:rPr sz="1759" spc="-170">
                <a:solidFill>
                  <a:srgbClr val="FFFFFF"/>
                </a:solidFill>
                <a:latin typeface="Gill Sans MT"/>
                <a:cs typeface="Gill Sans MT"/>
              </a:rPr>
              <a:t>o</a:t>
            </a:r>
            <a:r>
              <a:rPr sz="1759" spc="-100">
                <a:solidFill>
                  <a:srgbClr val="FFFFFF"/>
                </a:solidFill>
                <a:latin typeface="Gill Sans MT"/>
                <a:cs typeface="Gill Sans MT"/>
              </a:rPr>
              <a:t>m</a:t>
            </a:r>
            <a:r>
              <a:rPr sz="1759" spc="-45">
                <a:solidFill>
                  <a:srgbClr val="FFFFFF"/>
                </a:solidFill>
                <a:latin typeface="Gill Sans MT"/>
                <a:cs typeface="Gill Sans MT"/>
              </a:rPr>
              <a:t>p</a:t>
            </a:r>
            <a:r>
              <a:rPr sz="1759" spc="-12">
                <a:solidFill>
                  <a:srgbClr val="FFFFFF"/>
                </a:solidFill>
                <a:latin typeface="Gill Sans MT"/>
                <a:cs typeface="Gill Sans MT"/>
              </a:rPr>
              <a:t>e</a:t>
            </a:r>
            <a:r>
              <a:rPr sz="1759" spc="-39">
                <a:solidFill>
                  <a:srgbClr val="FFFFFF"/>
                </a:solidFill>
                <a:latin typeface="Gill Sans MT"/>
                <a:cs typeface="Gill Sans MT"/>
              </a:rPr>
              <a:t>t</a:t>
            </a:r>
            <a:r>
              <a:rPr sz="1759">
                <a:solidFill>
                  <a:srgbClr val="FFFFFF"/>
                </a:solidFill>
                <a:latin typeface="Gill Sans MT"/>
                <a:cs typeface="Gill Sans MT"/>
              </a:rPr>
              <a:t>i</a:t>
            </a:r>
            <a:r>
              <a:rPr sz="1759" spc="-39">
                <a:solidFill>
                  <a:srgbClr val="FFFFFF"/>
                </a:solidFill>
                <a:latin typeface="Gill Sans MT"/>
                <a:cs typeface="Gill Sans MT"/>
              </a:rPr>
              <a:t>t</a:t>
            </a:r>
            <a:r>
              <a:rPr sz="1759" spc="9">
                <a:solidFill>
                  <a:srgbClr val="FFFFFF"/>
                </a:solidFill>
                <a:latin typeface="Gill Sans MT"/>
                <a:cs typeface="Gill Sans MT"/>
              </a:rPr>
              <a:t>i</a:t>
            </a:r>
            <a:r>
              <a:rPr sz="1759" spc="-9">
                <a:solidFill>
                  <a:srgbClr val="FFFFFF"/>
                </a:solidFill>
                <a:latin typeface="Gill Sans MT"/>
                <a:cs typeface="Gill Sans MT"/>
              </a:rPr>
              <a:t>v</a:t>
            </a:r>
            <a:r>
              <a:rPr sz="1759" spc="-42">
                <a:solidFill>
                  <a:srgbClr val="FFFFFF"/>
                </a:solidFill>
                <a:latin typeface="Gill Sans MT"/>
                <a:cs typeface="Gill Sans MT"/>
              </a:rPr>
              <a:t>e</a:t>
            </a:r>
            <a:r>
              <a:rPr sz="1759" spc="-36">
                <a:solidFill>
                  <a:srgbClr val="FFFFFF"/>
                </a:solidFill>
                <a:latin typeface="Gill Sans MT"/>
                <a:cs typeface="Gill Sans MT"/>
              </a:rPr>
              <a:t>n</a:t>
            </a:r>
            <a:r>
              <a:rPr sz="1759" spc="-27">
                <a:solidFill>
                  <a:srgbClr val="FFFFFF"/>
                </a:solidFill>
                <a:latin typeface="Gill Sans MT"/>
                <a:cs typeface="Gill Sans MT"/>
              </a:rPr>
              <a:t>e</a:t>
            </a:r>
            <a:r>
              <a:rPr sz="1759" spc="109">
                <a:solidFill>
                  <a:srgbClr val="FFFFFF"/>
                </a:solidFill>
                <a:latin typeface="Gill Sans MT"/>
                <a:cs typeface="Gill Sans MT"/>
              </a:rPr>
              <a:t>s</a:t>
            </a:r>
            <a:r>
              <a:rPr sz="1759" spc="103">
                <a:solidFill>
                  <a:srgbClr val="FFFFFF"/>
                </a:solidFill>
                <a:latin typeface="Gill Sans MT"/>
                <a:cs typeface="Gill Sans MT"/>
              </a:rPr>
              <a:t>s</a:t>
            </a:r>
            <a:r>
              <a:rPr sz="1759" spc="6">
                <a:solidFill>
                  <a:srgbClr val="FFFFFF"/>
                </a:solidFill>
                <a:latin typeface="Gill Sans MT"/>
                <a:cs typeface="Gill Sans MT"/>
              </a:rPr>
              <a:t>,  </a:t>
            </a:r>
            <a:r>
              <a:rPr sz="1759" spc="-21">
                <a:solidFill>
                  <a:srgbClr val="FFFFFF"/>
                </a:solidFill>
                <a:latin typeface="Gill Sans MT"/>
                <a:cs typeface="Gill Sans MT"/>
              </a:rPr>
              <a:t>profitability,</a:t>
            </a:r>
            <a:endParaRPr sz="1759">
              <a:latin typeface="Gill Sans MT"/>
              <a:cs typeface="Gill Sans MT"/>
            </a:endParaRPr>
          </a:p>
          <a:p>
            <a:pPr algn="ctr">
              <a:lnSpc>
                <a:spcPts val="1834"/>
              </a:lnSpc>
            </a:pPr>
            <a:r>
              <a:rPr sz="1759" spc="67">
                <a:solidFill>
                  <a:srgbClr val="FFFFFF"/>
                </a:solidFill>
                <a:latin typeface="Gill Sans MT"/>
                <a:cs typeface="Gill Sans MT"/>
              </a:rPr>
              <a:t>a</a:t>
            </a:r>
            <a:r>
              <a:rPr sz="1759" spc="-55">
                <a:solidFill>
                  <a:srgbClr val="FFFFFF"/>
                </a:solidFill>
                <a:latin typeface="Gill Sans MT"/>
                <a:cs typeface="Gill Sans MT"/>
              </a:rPr>
              <a:t>n</a:t>
            </a:r>
            <a:r>
              <a:rPr sz="1759" spc="-30">
                <a:solidFill>
                  <a:srgbClr val="FFFFFF"/>
                </a:solidFill>
                <a:latin typeface="Gill Sans MT"/>
                <a:cs typeface="Gill Sans MT"/>
              </a:rPr>
              <a:t>d</a:t>
            </a:r>
            <a:r>
              <a:rPr sz="1759" spc="-170">
                <a:solidFill>
                  <a:srgbClr val="FFFFFF"/>
                </a:solidFill>
                <a:latin typeface="Gill Sans MT"/>
                <a:cs typeface="Gill Sans MT"/>
              </a:rPr>
              <a:t> </a:t>
            </a:r>
            <a:r>
              <a:rPr sz="1759" spc="-24">
                <a:solidFill>
                  <a:srgbClr val="FFFFFF"/>
                </a:solidFill>
                <a:latin typeface="Gill Sans MT"/>
                <a:cs typeface="Gill Sans MT"/>
              </a:rPr>
              <a:t>e</a:t>
            </a:r>
            <a:r>
              <a:rPr sz="1759" spc="100">
                <a:solidFill>
                  <a:srgbClr val="FFFFFF"/>
                </a:solidFill>
                <a:latin typeface="Gill Sans MT"/>
                <a:cs typeface="Gill Sans MT"/>
              </a:rPr>
              <a:t>f</a:t>
            </a:r>
            <a:r>
              <a:rPr sz="1759" spc="27">
                <a:solidFill>
                  <a:srgbClr val="FFFFFF"/>
                </a:solidFill>
                <a:latin typeface="Gill Sans MT"/>
                <a:cs typeface="Gill Sans MT"/>
              </a:rPr>
              <a:t>f</a:t>
            </a:r>
            <a:r>
              <a:rPr sz="1759" spc="12">
                <a:solidFill>
                  <a:srgbClr val="FFFFFF"/>
                </a:solidFill>
                <a:latin typeface="Gill Sans MT"/>
                <a:cs typeface="Gill Sans MT"/>
              </a:rPr>
              <a:t>i</a:t>
            </a:r>
            <a:r>
              <a:rPr sz="1759" spc="-18">
                <a:solidFill>
                  <a:srgbClr val="FFFFFF"/>
                </a:solidFill>
                <a:latin typeface="Gill Sans MT"/>
                <a:cs typeface="Gill Sans MT"/>
              </a:rPr>
              <a:t>c</a:t>
            </a:r>
            <a:r>
              <a:rPr sz="1759" spc="-33">
                <a:solidFill>
                  <a:srgbClr val="FFFFFF"/>
                </a:solidFill>
                <a:latin typeface="Gill Sans MT"/>
                <a:cs typeface="Gill Sans MT"/>
              </a:rPr>
              <a:t>ie</a:t>
            </a:r>
            <a:r>
              <a:rPr sz="1759" spc="-30">
                <a:solidFill>
                  <a:srgbClr val="FFFFFF"/>
                </a:solidFill>
                <a:latin typeface="Gill Sans MT"/>
                <a:cs typeface="Gill Sans MT"/>
              </a:rPr>
              <a:t>n</a:t>
            </a:r>
            <a:r>
              <a:rPr sz="1759" spc="-9">
                <a:solidFill>
                  <a:srgbClr val="FFFFFF"/>
                </a:solidFill>
                <a:latin typeface="Gill Sans MT"/>
                <a:cs typeface="Gill Sans MT"/>
              </a:rPr>
              <a:t>c</a:t>
            </a:r>
            <a:r>
              <a:rPr sz="1759" spc="85">
                <a:solidFill>
                  <a:srgbClr val="FFFFFF"/>
                </a:solidFill>
                <a:latin typeface="Gill Sans MT"/>
                <a:cs typeface="Gill Sans MT"/>
              </a:rPr>
              <a:t>y</a:t>
            </a:r>
            <a:endParaRPr sz="1759">
              <a:latin typeface="Gill Sans MT"/>
              <a:cs typeface="Gill Sans MT"/>
            </a:endParaRPr>
          </a:p>
        </p:txBody>
      </p:sp>
      <p:sp>
        <p:nvSpPr>
          <p:cNvPr id="35" name="object 35"/>
          <p:cNvSpPr txBox="1"/>
          <p:nvPr/>
        </p:nvSpPr>
        <p:spPr>
          <a:xfrm>
            <a:off x="9031908" y="4177611"/>
            <a:ext cx="904517" cy="753186"/>
          </a:xfrm>
          <a:prstGeom prst="rect">
            <a:avLst/>
          </a:prstGeom>
        </p:spPr>
        <p:txBody>
          <a:bodyPr vert="horz" wrap="square" lIns="0" tIns="4736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indent="44667" algn="just">
              <a:lnSpc>
                <a:spcPts val="1837"/>
              </a:lnSpc>
              <a:spcBef>
                <a:spcPts val="373"/>
              </a:spcBef>
            </a:pPr>
            <a:r>
              <a:rPr sz="1759" spc="-73">
                <a:solidFill>
                  <a:srgbClr val="FFFFFF"/>
                </a:solidFill>
                <a:latin typeface="Gill Sans MT"/>
                <a:cs typeface="Gill Sans MT"/>
              </a:rPr>
              <a:t>Improved </a:t>
            </a:r>
            <a:r>
              <a:rPr sz="1759" spc="-482">
                <a:solidFill>
                  <a:srgbClr val="FFFFFF"/>
                </a:solidFill>
                <a:latin typeface="Gill Sans MT"/>
                <a:cs typeface="Gill Sans MT"/>
              </a:rPr>
              <a:t> </a:t>
            </a:r>
            <a:r>
              <a:rPr sz="1759" spc="-76">
                <a:solidFill>
                  <a:srgbClr val="FFFFFF"/>
                </a:solidFill>
                <a:latin typeface="Gill Sans MT"/>
                <a:cs typeface="Gill Sans MT"/>
              </a:rPr>
              <a:t>working </a:t>
            </a:r>
            <a:r>
              <a:rPr sz="1759" spc="-73">
                <a:solidFill>
                  <a:srgbClr val="FFFFFF"/>
                </a:solidFill>
                <a:latin typeface="Gill Sans MT"/>
                <a:cs typeface="Gill Sans MT"/>
              </a:rPr>
              <a:t> </a:t>
            </a:r>
            <a:r>
              <a:rPr sz="1759" spc="-9">
                <a:solidFill>
                  <a:srgbClr val="FFFFFF"/>
                </a:solidFill>
                <a:latin typeface="Gill Sans MT"/>
                <a:cs typeface="Gill Sans MT"/>
              </a:rPr>
              <a:t>c</a:t>
            </a:r>
            <a:r>
              <a:rPr sz="1759" spc="-170">
                <a:solidFill>
                  <a:srgbClr val="FFFFFF"/>
                </a:solidFill>
                <a:latin typeface="Gill Sans MT"/>
                <a:cs typeface="Gill Sans MT"/>
              </a:rPr>
              <a:t>o</a:t>
            </a:r>
            <a:r>
              <a:rPr sz="1759" spc="-33">
                <a:solidFill>
                  <a:srgbClr val="FFFFFF"/>
                </a:solidFill>
                <a:latin typeface="Gill Sans MT"/>
                <a:cs typeface="Gill Sans MT"/>
              </a:rPr>
              <a:t>n</a:t>
            </a:r>
            <a:r>
              <a:rPr sz="1759" spc="-76">
                <a:solidFill>
                  <a:srgbClr val="FFFFFF"/>
                </a:solidFill>
                <a:latin typeface="Gill Sans MT"/>
                <a:cs typeface="Gill Sans MT"/>
              </a:rPr>
              <a:t>d</a:t>
            </a:r>
            <a:r>
              <a:rPr sz="1759" spc="15">
                <a:solidFill>
                  <a:srgbClr val="FFFFFF"/>
                </a:solidFill>
                <a:latin typeface="Gill Sans MT"/>
                <a:cs typeface="Gill Sans MT"/>
              </a:rPr>
              <a:t>i</a:t>
            </a:r>
            <a:r>
              <a:rPr sz="1759" spc="-55">
                <a:solidFill>
                  <a:srgbClr val="FFFFFF"/>
                </a:solidFill>
                <a:latin typeface="Gill Sans MT"/>
                <a:cs typeface="Gill Sans MT"/>
              </a:rPr>
              <a:t>t</a:t>
            </a:r>
            <a:r>
              <a:rPr sz="1759" spc="-67">
                <a:solidFill>
                  <a:srgbClr val="FFFFFF"/>
                </a:solidFill>
                <a:latin typeface="Gill Sans MT"/>
                <a:cs typeface="Gill Sans MT"/>
              </a:rPr>
              <a:t>i</a:t>
            </a:r>
            <a:r>
              <a:rPr sz="1759" spc="-124">
                <a:solidFill>
                  <a:srgbClr val="FFFFFF"/>
                </a:solidFill>
                <a:latin typeface="Gill Sans MT"/>
                <a:cs typeface="Gill Sans MT"/>
              </a:rPr>
              <a:t>o</a:t>
            </a:r>
            <a:r>
              <a:rPr sz="1759" spc="-24">
                <a:solidFill>
                  <a:srgbClr val="FFFFFF"/>
                </a:solidFill>
                <a:latin typeface="Gill Sans MT"/>
                <a:cs typeface="Gill Sans MT"/>
              </a:rPr>
              <a:t>n</a:t>
            </a:r>
            <a:r>
              <a:rPr sz="1759" spc="106">
                <a:solidFill>
                  <a:srgbClr val="FFFFFF"/>
                </a:solidFill>
                <a:latin typeface="Gill Sans MT"/>
                <a:cs typeface="Gill Sans MT"/>
              </a:rPr>
              <a:t>s</a:t>
            </a:r>
            <a:endParaRPr sz="1759">
              <a:latin typeface="Gill Sans MT"/>
              <a:cs typeface="Gill Sans MT"/>
            </a:endParaRPr>
          </a:p>
        </p:txBody>
      </p:sp>
      <p:grpSp>
        <p:nvGrpSpPr>
          <p:cNvPr id="36" name="object 36"/>
          <p:cNvGrpSpPr/>
          <p:nvPr/>
        </p:nvGrpSpPr>
        <p:grpSpPr>
          <a:xfrm>
            <a:off x="3822644" y="2423289"/>
            <a:ext cx="1273023" cy="1628438"/>
            <a:chOff x="6303117" y="3996183"/>
            <a:chExt cx="2099310" cy="2685415"/>
          </a:xfrm>
        </p:grpSpPr>
        <p:sp>
          <p:nvSpPr>
            <p:cNvPr id="37" name="object 37"/>
            <p:cNvSpPr/>
            <p:nvPr/>
          </p:nvSpPr>
          <p:spPr>
            <a:xfrm>
              <a:off x="6303117" y="3996183"/>
              <a:ext cx="2099310" cy="2685415"/>
            </a:xfrm>
            <a:custGeom>
              <a:avLst/>
              <a:gdLst/>
              <a:ahLst/>
              <a:cxnLst/>
              <a:rect l="l" t="t" r="r" b="b"/>
              <a:pathLst>
                <a:path w="2099309" h="2685415">
                  <a:moveTo>
                    <a:pt x="1629826" y="0"/>
                  </a:moveTo>
                  <a:lnTo>
                    <a:pt x="476354" y="0"/>
                  </a:lnTo>
                  <a:lnTo>
                    <a:pt x="487775" y="1599720"/>
                  </a:lnTo>
                  <a:lnTo>
                    <a:pt x="0" y="1599720"/>
                  </a:lnTo>
                  <a:lnTo>
                    <a:pt x="1049496" y="2685254"/>
                  </a:lnTo>
                  <a:lnTo>
                    <a:pt x="2098981" y="1599720"/>
                  </a:lnTo>
                  <a:lnTo>
                    <a:pt x="1611180" y="1599720"/>
                  </a:lnTo>
                  <a:lnTo>
                    <a:pt x="16298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38" name="object 38"/>
            <p:cNvSpPr/>
            <p:nvPr/>
          </p:nvSpPr>
          <p:spPr>
            <a:xfrm>
              <a:off x="6946626" y="5179724"/>
              <a:ext cx="812165" cy="814069"/>
            </a:xfrm>
            <a:custGeom>
              <a:avLst/>
              <a:gdLst/>
              <a:ahLst/>
              <a:cxnLst/>
              <a:rect l="l" t="t" r="r" b="b"/>
              <a:pathLst>
                <a:path w="812165" h="814070">
                  <a:moveTo>
                    <a:pt x="250068" y="420565"/>
                  </a:moveTo>
                  <a:lnTo>
                    <a:pt x="34187" y="636935"/>
                  </a:lnTo>
                  <a:lnTo>
                    <a:pt x="15648" y="664916"/>
                  </a:lnTo>
                  <a:lnTo>
                    <a:pt x="9469" y="696743"/>
                  </a:lnTo>
                  <a:lnTo>
                    <a:pt x="15648" y="728568"/>
                  </a:lnTo>
                  <a:lnTo>
                    <a:pt x="34187" y="756542"/>
                  </a:lnTo>
                  <a:lnTo>
                    <a:pt x="66605" y="789035"/>
                  </a:lnTo>
                  <a:lnTo>
                    <a:pt x="94522" y="807617"/>
                  </a:lnTo>
                  <a:lnTo>
                    <a:pt x="126275" y="813811"/>
                  </a:lnTo>
                  <a:lnTo>
                    <a:pt x="158026" y="807617"/>
                  </a:lnTo>
                  <a:lnTo>
                    <a:pt x="185936" y="789035"/>
                  </a:lnTo>
                  <a:lnTo>
                    <a:pt x="227672" y="747208"/>
                  </a:lnTo>
                  <a:lnTo>
                    <a:pt x="151343" y="747208"/>
                  </a:lnTo>
                  <a:lnTo>
                    <a:pt x="144993" y="745968"/>
                  </a:lnTo>
                  <a:lnTo>
                    <a:pt x="139407" y="742256"/>
                  </a:lnTo>
                  <a:lnTo>
                    <a:pt x="135697" y="736659"/>
                  </a:lnTo>
                  <a:lnTo>
                    <a:pt x="134460" y="730294"/>
                  </a:lnTo>
                  <a:lnTo>
                    <a:pt x="135697" y="723929"/>
                  </a:lnTo>
                  <a:lnTo>
                    <a:pt x="139407" y="718332"/>
                  </a:lnTo>
                  <a:lnTo>
                    <a:pt x="169137" y="688534"/>
                  </a:lnTo>
                  <a:lnTo>
                    <a:pt x="92797" y="688534"/>
                  </a:lnTo>
                  <a:lnTo>
                    <a:pt x="86447" y="687294"/>
                  </a:lnTo>
                  <a:lnTo>
                    <a:pt x="80867" y="683577"/>
                  </a:lnTo>
                  <a:lnTo>
                    <a:pt x="77156" y="677980"/>
                  </a:lnTo>
                  <a:lnTo>
                    <a:pt x="75919" y="671615"/>
                  </a:lnTo>
                  <a:lnTo>
                    <a:pt x="77156" y="665250"/>
                  </a:lnTo>
                  <a:lnTo>
                    <a:pt x="80867" y="659653"/>
                  </a:lnTo>
                  <a:lnTo>
                    <a:pt x="283931" y="456137"/>
                  </a:lnTo>
                  <a:lnTo>
                    <a:pt x="250068" y="420565"/>
                  </a:lnTo>
                  <a:close/>
                </a:path>
                <a:path w="812165" h="814070">
                  <a:moveTo>
                    <a:pt x="490831" y="365492"/>
                  </a:moveTo>
                  <a:lnTo>
                    <a:pt x="244288" y="365492"/>
                  </a:lnTo>
                  <a:lnTo>
                    <a:pt x="641897" y="783180"/>
                  </a:lnTo>
                  <a:lnTo>
                    <a:pt x="656907" y="796116"/>
                  </a:lnTo>
                  <a:lnTo>
                    <a:pt x="673906" y="805657"/>
                  </a:lnTo>
                  <a:lnTo>
                    <a:pt x="692460" y="811616"/>
                  </a:lnTo>
                  <a:lnTo>
                    <a:pt x="712135" y="813801"/>
                  </a:lnTo>
                  <a:lnTo>
                    <a:pt x="731855" y="812080"/>
                  </a:lnTo>
                  <a:lnTo>
                    <a:pt x="767756" y="797423"/>
                  </a:lnTo>
                  <a:lnTo>
                    <a:pt x="795619" y="769498"/>
                  </a:lnTo>
                  <a:lnTo>
                    <a:pt x="801056" y="759212"/>
                  </a:lnTo>
                  <a:lnTo>
                    <a:pt x="711840" y="759212"/>
                  </a:lnTo>
                  <a:lnTo>
                    <a:pt x="694658" y="755862"/>
                  </a:lnTo>
                  <a:lnTo>
                    <a:pt x="679554" y="745812"/>
                  </a:lnTo>
                  <a:lnTo>
                    <a:pt x="669525" y="730675"/>
                  </a:lnTo>
                  <a:lnTo>
                    <a:pt x="666182" y="713456"/>
                  </a:lnTo>
                  <a:lnTo>
                    <a:pt x="669525" y="696238"/>
                  </a:lnTo>
                  <a:lnTo>
                    <a:pt x="679554" y="681101"/>
                  </a:lnTo>
                  <a:lnTo>
                    <a:pt x="694658" y="671051"/>
                  </a:lnTo>
                  <a:lnTo>
                    <a:pt x="711840" y="667701"/>
                  </a:lnTo>
                  <a:lnTo>
                    <a:pt x="799517" y="667701"/>
                  </a:lnTo>
                  <a:lnTo>
                    <a:pt x="794316" y="658397"/>
                  </a:lnTo>
                  <a:lnTo>
                    <a:pt x="781407" y="643356"/>
                  </a:lnTo>
                  <a:lnTo>
                    <a:pt x="490831" y="365492"/>
                  </a:lnTo>
                  <a:close/>
                </a:path>
                <a:path w="812165" h="814070">
                  <a:moveTo>
                    <a:pt x="799517" y="667701"/>
                  </a:moveTo>
                  <a:lnTo>
                    <a:pt x="711840" y="667701"/>
                  </a:lnTo>
                  <a:lnTo>
                    <a:pt x="729022" y="671051"/>
                  </a:lnTo>
                  <a:lnTo>
                    <a:pt x="744126" y="681101"/>
                  </a:lnTo>
                  <a:lnTo>
                    <a:pt x="754155" y="696238"/>
                  </a:lnTo>
                  <a:lnTo>
                    <a:pt x="757498" y="713456"/>
                  </a:lnTo>
                  <a:lnTo>
                    <a:pt x="754155" y="730675"/>
                  </a:lnTo>
                  <a:lnTo>
                    <a:pt x="744126" y="745812"/>
                  </a:lnTo>
                  <a:lnTo>
                    <a:pt x="729022" y="755862"/>
                  </a:lnTo>
                  <a:lnTo>
                    <a:pt x="711840" y="759212"/>
                  </a:lnTo>
                  <a:lnTo>
                    <a:pt x="801056" y="759212"/>
                  </a:lnTo>
                  <a:lnTo>
                    <a:pt x="804738" y="752246"/>
                  </a:lnTo>
                  <a:lnTo>
                    <a:pt x="810246" y="733517"/>
                  </a:lnTo>
                  <a:lnTo>
                    <a:pt x="811965" y="713745"/>
                  </a:lnTo>
                  <a:lnTo>
                    <a:pt x="809784" y="694025"/>
                  </a:lnTo>
                  <a:lnTo>
                    <a:pt x="803838" y="675431"/>
                  </a:lnTo>
                  <a:lnTo>
                    <a:pt x="799517" y="667701"/>
                  </a:lnTo>
                  <a:close/>
                </a:path>
                <a:path w="812165" h="814070">
                  <a:moveTo>
                    <a:pt x="364397" y="540674"/>
                  </a:moveTo>
                  <a:lnTo>
                    <a:pt x="163268" y="742256"/>
                  </a:lnTo>
                  <a:lnTo>
                    <a:pt x="157690" y="745972"/>
                  </a:lnTo>
                  <a:lnTo>
                    <a:pt x="151343" y="747208"/>
                  </a:lnTo>
                  <a:lnTo>
                    <a:pt x="227672" y="747208"/>
                  </a:lnTo>
                  <a:lnTo>
                    <a:pt x="398260" y="576246"/>
                  </a:lnTo>
                  <a:lnTo>
                    <a:pt x="364397" y="540674"/>
                  </a:lnTo>
                  <a:close/>
                </a:path>
                <a:path w="812165" h="814070">
                  <a:moveTo>
                    <a:pt x="307226" y="480613"/>
                  </a:moveTo>
                  <a:lnTo>
                    <a:pt x="104728" y="683577"/>
                  </a:lnTo>
                  <a:lnTo>
                    <a:pt x="99148" y="687294"/>
                  </a:lnTo>
                  <a:lnTo>
                    <a:pt x="92797" y="688534"/>
                  </a:lnTo>
                  <a:lnTo>
                    <a:pt x="169137" y="688534"/>
                  </a:lnTo>
                  <a:lnTo>
                    <a:pt x="341089" y="516185"/>
                  </a:lnTo>
                  <a:lnTo>
                    <a:pt x="307226" y="480613"/>
                  </a:lnTo>
                  <a:close/>
                </a:path>
                <a:path w="812165" h="814070">
                  <a:moveTo>
                    <a:pt x="5552" y="141834"/>
                  </a:moveTo>
                  <a:lnTo>
                    <a:pt x="0" y="188869"/>
                  </a:lnTo>
                  <a:lnTo>
                    <a:pt x="6340" y="235822"/>
                  </a:lnTo>
                  <a:lnTo>
                    <a:pt x="24578" y="280253"/>
                  </a:lnTo>
                  <a:lnTo>
                    <a:pt x="54719" y="319718"/>
                  </a:lnTo>
                  <a:lnTo>
                    <a:pt x="96891" y="351487"/>
                  </a:lnTo>
                  <a:lnTo>
                    <a:pt x="144509" y="369698"/>
                  </a:lnTo>
                  <a:lnTo>
                    <a:pt x="194623" y="374363"/>
                  </a:lnTo>
                  <a:lnTo>
                    <a:pt x="244288" y="365492"/>
                  </a:lnTo>
                  <a:lnTo>
                    <a:pt x="490831" y="365492"/>
                  </a:lnTo>
                  <a:lnTo>
                    <a:pt x="392557" y="271518"/>
                  </a:lnTo>
                  <a:lnTo>
                    <a:pt x="146590" y="271518"/>
                  </a:lnTo>
                  <a:lnTo>
                    <a:pt x="136007" y="269454"/>
                  </a:lnTo>
                  <a:lnTo>
                    <a:pt x="126704" y="263263"/>
                  </a:lnTo>
                  <a:lnTo>
                    <a:pt x="5552" y="141834"/>
                  </a:lnTo>
                  <a:close/>
                </a:path>
                <a:path w="812165" h="814070">
                  <a:moveTo>
                    <a:pt x="757143" y="18986"/>
                  </a:moveTo>
                  <a:lnTo>
                    <a:pt x="669753" y="82653"/>
                  </a:lnTo>
                  <a:lnTo>
                    <a:pt x="645440" y="129922"/>
                  </a:lnTo>
                  <a:lnTo>
                    <a:pt x="473550" y="302215"/>
                  </a:lnTo>
                  <a:lnTo>
                    <a:pt x="520996" y="347587"/>
                  </a:lnTo>
                  <a:lnTo>
                    <a:pt x="691805" y="176401"/>
                  </a:lnTo>
                  <a:lnTo>
                    <a:pt x="738974" y="152024"/>
                  </a:lnTo>
                  <a:lnTo>
                    <a:pt x="802491" y="64446"/>
                  </a:lnTo>
                  <a:lnTo>
                    <a:pt x="757143" y="18986"/>
                  </a:lnTo>
                  <a:close/>
                </a:path>
                <a:path w="812165" h="814070">
                  <a:moveTo>
                    <a:pt x="188446" y="0"/>
                  </a:moveTo>
                  <a:lnTo>
                    <a:pt x="141518" y="5566"/>
                  </a:lnTo>
                  <a:lnTo>
                    <a:pt x="262658" y="126995"/>
                  </a:lnTo>
                  <a:lnTo>
                    <a:pt x="268842" y="136318"/>
                  </a:lnTo>
                  <a:lnTo>
                    <a:pt x="270904" y="146923"/>
                  </a:lnTo>
                  <a:lnTo>
                    <a:pt x="268842" y="157528"/>
                  </a:lnTo>
                  <a:lnTo>
                    <a:pt x="262658" y="166851"/>
                  </a:lnTo>
                  <a:lnTo>
                    <a:pt x="166485" y="263263"/>
                  </a:lnTo>
                  <a:lnTo>
                    <a:pt x="157175" y="269454"/>
                  </a:lnTo>
                  <a:lnTo>
                    <a:pt x="146590" y="271518"/>
                  </a:lnTo>
                  <a:lnTo>
                    <a:pt x="392557" y="271518"/>
                  </a:lnTo>
                  <a:lnTo>
                    <a:pt x="364661" y="244842"/>
                  </a:lnTo>
                  <a:lnTo>
                    <a:pt x="373516" y="195069"/>
                  </a:lnTo>
                  <a:lnTo>
                    <a:pt x="368861" y="144839"/>
                  </a:lnTo>
                  <a:lnTo>
                    <a:pt x="350688" y="97109"/>
                  </a:lnTo>
                  <a:lnTo>
                    <a:pt x="318987" y="54834"/>
                  </a:lnTo>
                  <a:lnTo>
                    <a:pt x="279615" y="24630"/>
                  </a:lnTo>
                  <a:lnTo>
                    <a:pt x="235290" y="6353"/>
                  </a:lnTo>
                  <a:lnTo>
                    <a:pt x="188446"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grpSp>
      <p:grpSp>
        <p:nvGrpSpPr>
          <p:cNvPr id="39" name="object 39"/>
          <p:cNvGrpSpPr/>
          <p:nvPr/>
        </p:nvGrpSpPr>
        <p:grpSpPr>
          <a:xfrm>
            <a:off x="5492967" y="2433049"/>
            <a:ext cx="1273023" cy="1628438"/>
            <a:chOff x="9057604" y="4012278"/>
            <a:chExt cx="2099310" cy="2685415"/>
          </a:xfrm>
        </p:grpSpPr>
        <p:sp>
          <p:nvSpPr>
            <p:cNvPr id="40" name="object 40"/>
            <p:cNvSpPr/>
            <p:nvPr/>
          </p:nvSpPr>
          <p:spPr>
            <a:xfrm>
              <a:off x="9057604" y="4012278"/>
              <a:ext cx="2099310" cy="2685415"/>
            </a:xfrm>
            <a:custGeom>
              <a:avLst/>
              <a:gdLst/>
              <a:ahLst/>
              <a:cxnLst/>
              <a:rect l="l" t="t" r="r" b="b"/>
              <a:pathLst>
                <a:path w="2099309" h="2685415">
                  <a:moveTo>
                    <a:pt x="1629826" y="0"/>
                  </a:moveTo>
                  <a:lnTo>
                    <a:pt x="476354" y="0"/>
                  </a:lnTo>
                  <a:lnTo>
                    <a:pt x="487775" y="1599720"/>
                  </a:lnTo>
                  <a:lnTo>
                    <a:pt x="0" y="1599720"/>
                  </a:lnTo>
                  <a:lnTo>
                    <a:pt x="1049496" y="2685254"/>
                  </a:lnTo>
                  <a:lnTo>
                    <a:pt x="2098981" y="1599720"/>
                  </a:lnTo>
                  <a:lnTo>
                    <a:pt x="1611180" y="1599720"/>
                  </a:lnTo>
                  <a:lnTo>
                    <a:pt x="16298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41" name="object 41"/>
            <p:cNvSpPr/>
            <p:nvPr/>
          </p:nvSpPr>
          <p:spPr>
            <a:xfrm>
              <a:off x="9668878" y="5158593"/>
              <a:ext cx="917575" cy="822960"/>
            </a:xfrm>
            <a:custGeom>
              <a:avLst/>
              <a:gdLst/>
              <a:ahLst/>
              <a:cxnLst/>
              <a:rect l="l" t="t" r="r" b="b"/>
              <a:pathLst>
                <a:path w="917575" h="822960">
                  <a:moveTo>
                    <a:pt x="801471" y="46583"/>
                  </a:moveTo>
                  <a:lnTo>
                    <a:pt x="788238" y="38493"/>
                  </a:lnTo>
                  <a:lnTo>
                    <a:pt x="739711" y="14655"/>
                  </a:lnTo>
                  <a:lnTo>
                    <a:pt x="691845" y="1409"/>
                  </a:lnTo>
                  <a:lnTo>
                    <a:pt x="644588" y="0"/>
                  </a:lnTo>
                  <a:lnTo>
                    <a:pt x="597877" y="11645"/>
                  </a:lnTo>
                  <a:lnTo>
                    <a:pt x="551649" y="37566"/>
                  </a:lnTo>
                  <a:lnTo>
                    <a:pt x="530199" y="44030"/>
                  </a:lnTo>
                  <a:lnTo>
                    <a:pt x="506653" y="38798"/>
                  </a:lnTo>
                  <a:lnTo>
                    <a:pt x="479844" y="30403"/>
                  </a:lnTo>
                  <a:lnTo>
                    <a:pt x="448564" y="27368"/>
                  </a:lnTo>
                  <a:lnTo>
                    <a:pt x="411657" y="38214"/>
                  </a:lnTo>
                  <a:lnTo>
                    <a:pt x="367919" y="71475"/>
                  </a:lnTo>
                  <a:lnTo>
                    <a:pt x="330009" y="48844"/>
                  </a:lnTo>
                  <a:lnTo>
                    <a:pt x="293992" y="35775"/>
                  </a:lnTo>
                  <a:lnTo>
                    <a:pt x="260273" y="31318"/>
                  </a:lnTo>
                  <a:lnTo>
                    <a:pt x="229247" y="34467"/>
                  </a:lnTo>
                  <a:lnTo>
                    <a:pt x="176834" y="59778"/>
                  </a:lnTo>
                  <a:lnTo>
                    <a:pt x="139954" y="103911"/>
                  </a:lnTo>
                  <a:lnTo>
                    <a:pt x="121780" y="159118"/>
                  </a:lnTo>
                  <a:lnTo>
                    <a:pt x="120700" y="188442"/>
                  </a:lnTo>
                  <a:lnTo>
                    <a:pt x="125488" y="217627"/>
                  </a:lnTo>
                  <a:lnTo>
                    <a:pt x="154254" y="271653"/>
                  </a:lnTo>
                  <a:lnTo>
                    <a:pt x="211277" y="313423"/>
                  </a:lnTo>
                  <a:lnTo>
                    <a:pt x="279552" y="326783"/>
                  </a:lnTo>
                  <a:lnTo>
                    <a:pt x="317817" y="318376"/>
                  </a:lnTo>
                  <a:lnTo>
                    <a:pt x="356895" y="295922"/>
                  </a:lnTo>
                  <a:lnTo>
                    <a:pt x="395376" y="256387"/>
                  </a:lnTo>
                  <a:lnTo>
                    <a:pt x="451612" y="269468"/>
                  </a:lnTo>
                  <a:lnTo>
                    <a:pt x="493687" y="266014"/>
                  </a:lnTo>
                  <a:lnTo>
                    <a:pt x="525284" y="250202"/>
                  </a:lnTo>
                  <a:lnTo>
                    <a:pt x="550100" y="226199"/>
                  </a:lnTo>
                  <a:lnTo>
                    <a:pt x="571817" y="198196"/>
                  </a:lnTo>
                  <a:lnTo>
                    <a:pt x="594144" y="170357"/>
                  </a:lnTo>
                  <a:lnTo>
                    <a:pt x="637971" y="132524"/>
                  </a:lnTo>
                  <a:lnTo>
                    <a:pt x="679564" y="114439"/>
                  </a:lnTo>
                  <a:lnTo>
                    <a:pt x="716381" y="112991"/>
                  </a:lnTo>
                  <a:lnTo>
                    <a:pt x="745909" y="125018"/>
                  </a:lnTo>
                  <a:lnTo>
                    <a:pt x="801471" y="46583"/>
                  </a:lnTo>
                  <a:close/>
                </a:path>
                <a:path w="917575" h="822960">
                  <a:moveTo>
                    <a:pt x="917028" y="799185"/>
                  </a:moveTo>
                  <a:lnTo>
                    <a:pt x="914869" y="683310"/>
                  </a:lnTo>
                  <a:lnTo>
                    <a:pt x="913980" y="635927"/>
                  </a:lnTo>
                  <a:lnTo>
                    <a:pt x="913485" y="609269"/>
                  </a:lnTo>
                  <a:lnTo>
                    <a:pt x="912609" y="561886"/>
                  </a:lnTo>
                  <a:lnTo>
                    <a:pt x="911644" y="509778"/>
                  </a:lnTo>
                  <a:lnTo>
                    <a:pt x="907986" y="313715"/>
                  </a:lnTo>
                  <a:lnTo>
                    <a:pt x="906995" y="262851"/>
                  </a:lnTo>
                  <a:lnTo>
                    <a:pt x="904976" y="161112"/>
                  </a:lnTo>
                  <a:lnTo>
                    <a:pt x="904049" y="110236"/>
                  </a:lnTo>
                  <a:lnTo>
                    <a:pt x="903224" y="59359"/>
                  </a:lnTo>
                  <a:lnTo>
                    <a:pt x="893025" y="41465"/>
                  </a:lnTo>
                  <a:lnTo>
                    <a:pt x="884415" y="40982"/>
                  </a:lnTo>
                  <a:lnTo>
                    <a:pt x="874636" y="41427"/>
                  </a:lnTo>
                  <a:lnTo>
                    <a:pt x="865695" y="41465"/>
                  </a:lnTo>
                  <a:lnTo>
                    <a:pt x="865695" y="561886"/>
                  </a:lnTo>
                  <a:lnTo>
                    <a:pt x="865695" y="609269"/>
                  </a:lnTo>
                  <a:lnTo>
                    <a:pt x="865695" y="635927"/>
                  </a:lnTo>
                  <a:lnTo>
                    <a:pt x="865695" y="683310"/>
                  </a:lnTo>
                  <a:lnTo>
                    <a:pt x="818311" y="683310"/>
                  </a:lnTo>
                  <a:lnTo>
                    <a:pt x="818311" y="635927"/>
                  </a:lnTo>
                  <a:lnTo>
                    <a:pt x="865695" y="635927"/>
                  </a:lnTo>
                  <a:lnTo>
                    <a:pt x="865695" y="609269"/>
                  </a:lnTo>
                  <a:lnTo>
                    <a:pt x="818311" y="609269"/>
                  </a:lnTo>
                  <a:lnTo>
                    <a:pt x="818311" y="561886"/>
                  </a:lnTo>
                  <a:lnTo>
                    <a:pt x="865695" y="561886"/>
                  </a:lnTo>
                  <a:lnTo>
                    <a:pt x="865695" y="41465"/>
                  </a:lnTo>
                  <a:lnTo>
                    <a:pt x="864819" y="41465"/>
                  </a:lnTo>
                  <a:lnTo>
                    <a:pt x="845172" y="41173"/>
                  </a:lnTo>
                  <a:lnTo>
                    <a:pt x="831761" y="41516"/>
                  </a:lnTo>
                  <a:lnTo>
                    <a:pt x="824801" y="44107"/>
                  </a:lnTo>
                  <a:lnTo>
                    <a:pt x="822083" y="51092"/>
                  </a:lnTo>
                  <a:lnTo>
                    <a:pt x="821347" y="64668"/>
                  </a:lnTo>
                  <a:lnTo>
                    <a:pt x="809599" y="494919"/>
                  </a:lnTo>
                  <a:lnTo>
                    <a:pt x="808647" y="505015"/>
                  </a:lnTo>
                  <a:lnTo>
                    <a:pt x="805840" y="509739"/>
                  </a:lnTo>
                  <a:lnTo>
                    <a:pt x="800239" y="509574"/>
                  </a:lnTo>
                  <a:lnTo>
                    <a:pt x="790765" y="505015"/>
                  </a:lnTo>
                  <a:lnTo>
                    <a:pt x="756145" y="485673"/>
                  </a:lnTo>
                  <a:lnTo>
                    <a:pt x="756145" y="561886"/>
                  </a:lnTo>
                  <a:lnTo>
                    <a:pt x="756145" y="609269"/>
                  </a:lnTo>
                  <a:lnTo>
                    <a:pt x="756145" y="635927"/>
                  </a:lnTo>
                  <a:lnTo>
                    <a:pt x="756145" y="683310"/>
                  </a:lnTo>
                  <a:lnTo>
                    <a:pt x="708761" y="683310"/>
                  </a:lnTo>
                  <a:lnTo>
                    <a:pt x="708761" y="635927"/>
                  </a:lnTo>
                  <a:lnTo>
                    <a:pt x="756145" y="635927"/>
                  </a:lnTo>
                  <a:lnTo>
                    <a:pt x="756145" y="609269"/>
                  </a:lnTo>
                  <a:lnTo>
                    <a:pt x="708761" y="609269"/>
                  </a:lnTo>
                  <a:lnTo>
                    <a:pt x="708761" y="561886"/>
                  </a:lnTo>
                  <a:lnTo>
                    <a:pt x="756145" y="561886"/>
                  </a:lnTo>
                  <a:lnTo>
                    <a:pt x="756145" y="485673"/>
                  </a:lnTo>
                  <a:lnTo>
                    <a:pt x="646569" y="424434"/>
                  </a:lnTo>
                  <a:lnTo>
                    <a:pt x="646569" y="561886"/>
                  </a:lnTo>
                  <a:lnTo>
                    <a:pt x="646569" y="609269"/>
                  </a:lnTo>
                  <a:lnTo>
                    <a:pt x="646569" y="635927"/>
                  </a:lnTo>
                  <a:lnTo>
                    <a:pt x="646569" y="683310"/>
                  </a:lnTo>
                  <a:lnTo>
                    <a:pt x="599186" y="683310"/>
                  </a:lnTo>
                  <a:lnTo>
                    <a:pt x="599186" y="635927"/>
                  </a:lnTo>
                  <a:lnTo>
                    <a:pt x="646569" y="635927"/>
                  </a:lnTo>
                  <a:lnTo>
                    <a:pt x="646569" y="609269"/>
                  </a:lnTo>
                  <a:lnTo>
                    <a:pt x="599186" y="609269"/>
                  </a:lnTo>
                  <a:lnTo>
                    <a:pt x="599186" y="561886"/>
                  </a:lnTo>
                  <a:lnTo>
                    <a:pt x="646569" y="561886"/>
                  </a:lnTo>
                  <a:lnTo>
                    <a:pt x="646569" y="424434"/>
                  </a:lnTo>
                  <a:lnTo>
                    <a:pt x="551065" y="371055"/>
                  </a:lnTo>
                  <a:lnTo>
                    <a:pt x="543636" y="367665"/>
                  </a:lnTo>
                  <a:lnTo>
                    <a:pt x="539013" y="367817"/>
                  </a:lnTo>
                  <a:lnTo>
                    <a:pt x="537019" y="371170"/>
                  </a:lnTo>
                  <a:lnTo>
                    <a:pt x="537019" y="561886"/>
                  </a:lnTo>
                  <a:lnTo>
                    <a:pt x="537019" y="609269"/>
                  </a:lnTo>
                  <a:lnTo>
                    <a:pt x="537019" y="635927"/>
                  </a:lnTo>
                  <a:lnTo>
                    <a:pt x="537019" y="683310"/>
                  </a:lnTo>
                  <a:lnTo>
                    <a:pt x="489648" y="683310"/>
                  </a:lnTo>
                  <a:lnTo>
                    <a:pt x="489648" y="635927"/>
                  </a:lnTo>
                  <a:lnTo>
                    <a:pt x="537019" y="635927"/>
                  </a:lnTo>
                  <a:lnTo>
                    <a:pt x="537019" y="609269"/>
                  </a:lnTo>
                  <a:lnTo>
                    <a:pt x="489648" y="609269"/>
                  </a:lnTo>
                  <a:lnTo>
                    <a:pt x="489648" y="561886"/>
                  </a:lnTo>
                  <a:lnTo>
                    <a:pt x="537019" y="561886"/>
                  </a:lnTo>
                  <a:lnTo>
                    <a:pt x="537019" y="371170"/>
                  </a:lnTo>
                  <a:lnTo>
                    <a:pt x="536625" y="371817"/>
                  </a:lnTo>
                  <a:lnTo>
                    <a:pt x="535901" y="380072"/>
                  </a:lnTo>
                  <a:lnTo>
                    <a:pt x="535203" y="466204"/>
                  </a:lnTo>
                  <a:lnTo>
                    <a:pt x="534708" y="508165"/>
                  </a:lnTo>
                  <a:lnTo>
                    <a:pt x="531723" y="509778"/>
                  </a:lnTo>
                  <a:lnTo>
                    <a:pt x="523455" y="505472"/>
                  </a:lnTo>
                  <a:lnTo>
                    <a:pt x="427482" y="455485"/>
                  </a:lnTo>
                  <a:lnTo>
                    <a:pt x="427482" y="561886"/>
                  </a:lnTo>
                  <a:lnTo>
                    <a:pt x="427482" y="609269"/>
                  </a:lnTo>
                  <a:lnTo>
                    <a:pt x="427482" y="635927"/>
                  </a:lnTo>
                  <a:lnTo>
                    <a:pt x="427482" y="683310"/>
                  </a:lnTo>
                  <a:lnTo>
                    <a:pt x="380098" y="683310"/>
                  </a:lnTo>
                  <a:lnTo>
                    <a:pt x="380098" y="635927"/>
                  </a:lnTo>
                  <a:lnTo>
                    <a:pt x="427482" y="635927"/>
                  </a:lnTo>
                  <a:lnTo>
                    <a:pt x="427482" y="609269"/>
                  </a:lnTo>
                  <a:lnTo>
                    <a:pt x="380098" y="609269"/>
                  </a:lnTo>
                  <a:lnTo>
                    <a:pt x="380098" y="561886"/>
                  </a:lnTo>
                  <a:lnTo>
                    <a:pt x="427482" y="561886"/>
                  </a:lnTo>
                  <a:lnTo>
                    <a:pt x="427482" y="455485"/>
                  </a:lnTo>
                  <a:lnTo>
                    <a:pt x="317906" y="398424"/>
                  </a:lnTo>
                  <a:lnTo>
                    <a:pt x="317906" y="561886"/>
                  </a:lnTo>
                  <a:lnTo>
                    <a:pt x="317906" y="609269"/>
                  </a:lnTo>
                  <a:lnTo>
                    <a:pt x="317906" y="635927"/>
                  </a:lnTo>
                  <a:lnTo>
                    <a:pt x="317906" y="683310"/>
                  </a:lnTo>
                  <a:lnTo>
                    <a:pt x="270522" y="683310"/>
                  </a:lnTo>
                  <a:lnTo>
                    <a:pt x="270522" y="635927"/>
                  </a:lnTo>
                  <a:lnTo>
                    <a:pt x="317906" y="635927"/>
                  </a:lnTo>
                  <a:lnTo>
                    <a:pt x="317906" y="609269"/>
                  </a:lnTo>
                  <a:lnTo>
                    <a:pt x="270522" y="609269"/>
                  </a:lnTo>
                  <a:lnTo>
                    <a:pt x="270522" y="561886"/>
                  </a:lnTo>
                  <a:lnTo>
                    <a:pt x="317906" y="561886"/>
                  </a:lnTo>
                  <a:lnTo>
                    <a:pt x="317906" y="398424"/>
                  </a:lnTo>
                  <a:lnTo>
                    <a:pt x="266407" y="371589"/>
                  </a:lnTo>
                  <a:lnTo>
                    <a:pt x="258191" y="367817"/>
                  </a:lnTo>
                  <a:lnTo>
                    <a:pt x="253504" y="367639"/>
                  </a:lnTo>
                  <a:lnTo>
                    <a:pt x="251434" y="371678"/>
                  </a:lnTo>
                  <a:lnTo>
                    <a:pt x="251053" y="380072"/>
                  </a:lnTo>
                  <a:lnTo>
                    <a:pt x="251091" y="384632"/>
                  </a:lnTo>
                  <a:lnTo>
                    <a:pt x="251421" y="407797"/>
                  </a:lnTo>
                  <a:lnTo>
                    <a:pt x="251879" y="437502"/>
                  </a:lnTo>
                  <a:lnTo>
                    <a:pt x="252234" y="462305"/>
                  </a:lnTo>
                  <a:lnTo>
                    <a:pt x="252349" y="475043"/>
                  </a:lnTo>
                  <a:lnTo>
                    <a:pt x="252463" y="494919"/>
                  </a:lnTo>
                  <a:lnTo>
                    <a:pt x="249923" y="500164"/>
                  </a:lnTo>
                  <a:lnTo>
                    <a:pt x="248551" y="505472"/>
                  </a:lnTo>
                  <a:lnTo>
                    <a:pt x="243700" y="503783"/>
                  </a:lnTo>
                  <a:lnTo>
                    <a:pt x="238404" y="502843"/>
                  </a:lnTo>
                  <a:lnTo>
                    <a:pt x="224675" y="494804"/>
                  </a:lnTo>
                  <a:lnTo>
                    <a:pt x="208356" y="485228"/>
                  </a:lnTo>
                  <a:lnTo>
                    <a:pt x="208356" y="561886"/>
                  </a:lnTo>
                  <a:lnTo>
                    <a:pt x="208356" y="609269"/>
                  </a:lnTo>
                  <a:lnTo>
                    <a:pt x="208356" y="635927"/>
                  </a:lnTo>
                  <a:lnTo>
                    <a:pt x="208356" y="683310"/>
                  </a:lnTo>
                  <a:lnTo>
                    <a:pt x="160972" y="683310"/>
                  </a:lnTo>
                  <a:lnTo>
                    <a:pt x="160972" y="635927"/>
                  </a:lnTo>
                  <a:lnTo>
                    <a:pt x="208356" y="635927"/>
                  </a:lnTo>
                  <a:lnTo>
                    <a:pt x="208356" y="609269"/>
                  </a:lnTo>
                  <a:lnTo>
                    <a:pt x="160972" y="609269"/>
                  </a:lnTo>
                  <a:lnTo>
                    <a:pt x="160972" y="561886"/>
                  </a:lnTo>
                  <a:lnTo>
                    <a:pt x="208356" y="561886"/>
                  </a:lnTo>
                  <a:lnTo>
                    <a:pt x="208356" y="485228"/>
                  </a:lnTo>
                  <a:lnTo>
                    <a:pt x="98793" y="420941"/>
                  </a:lnTo>
                  <a:lnTo>
                    <a:pt x="98793" y="561886"/>
                  </a:lnTo>
                  <a:lnTo>
                    <a:pt x="98793" y="609269"/>
                  </a:lnTo>
                  <a:lnTo>
                    <a:pt x="98793" y="635927"/>
                  </a:lnTo>
                  <a:lnTo>
                    <a:pt x="98793" y="683310"/>
                  </a:lnTo>
                  <a:lnTo>
                    <a:pt x="51422" y="683310"/>
                  </a:lnTo>
                  <a:lnTo>
                    <a:pt x="51422" y="635927"/>
                  </a:lnTo>
                  <a:lnTo>
                    <a:pt x="98793" y="635927"/>
                  </a:lnTo>
                  <a:lnTo>
                    <a:pt x="98793" y="609269"/>
                  </a:lnTo>
                  <a:lnTo>
                    <a:pt x="51422" y="609269"/>
                  </a:lnTo>
                  <a:lnTo>
                    <a:pt x="51422" y="561886"/>
                  </a:lnTo>
                  <a:lnTo>
                    <a:pt x="98793" y="561886"/>
                  </a:lnTo>
                  <a:lnTo>
                    <a:pt x="98793" y="420941"/>
                  </a:lnTo>
                  <a:lnTo>
                    <a:pt x="18478" y="373811"/>
                  </a:lnTo>
                  <a:lnTo>
                    <a:pt x="8788" y="368858"/>
                  </a:lnTo>
                  <a:lnTo>
                    <a:pt x="3200" y="368592"/>
                  </a:lnTo>
                  <a:lnTo>
                    <a:pt x="622" y="373634"/>
                  </a:lnTo>
                  <a:lnTo>
                    <a:pt x="0" y="384632"/>
                  </a:lnTo>
                  <a:lnTo>
                    <a:pt x="38" y="803325"/>
                  </a:lnTo>
                  <a:lnTo>
                    <a:pt x="495" y="813930"/>
                  </a:lnTo>
                  <a:lnTo>
                    <a:pt x="2806" y="819632"/>
                  </a:lnTo>
                  <a:lnTo>
                    <a:pt x="8432" y="821944"/>
                  </a:lnTo>
                  <a:lnTo>
                    <a:pt x="18796" y="822388"/>
                  </a:lnTo>
                  <a:lnTo>
                    <a:pt x="457847" y="822375"/>
                  </a:lnTo>
                  <a:lnTo>
                    <a:pt x="893978" y="822325"/>
                  </a:lnTo>
                  <a:lnTo>
                    <a:pt x="907542" y="821944"/>
                  </a:lnTo>
                  <a:lnTo>
                    <a:pt x="914438" y="819429"/>
                  </a:lnTo>
                  <a:lnTo>
                    <a:pt x="916889" y="812558"/>
                  </a:lnTo>
                  <a:lnTo>
                    <a:pt x="917028" y="799185"/>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42" name="object 42"/>
            <p:cNvPicPr/>
            <p:nvPr/>
          </p:nvPicPr>
          <p:blipFill>
            <a:blip r:embed="rId3" cstate="print"/>
            <a:stretch>
              <a:fillRect/>
            </a:stretch>
          </p:blipFill>
          <p:spPr>
            <a:xfrm>
              <a:off x="9837156" y="5262248"/>
              <a:ext cx="308139" cy="125527"/>
            </a:xfrm>
            <a:prstGeom prst="rect">
              <a:avLst/>
            </a:prstGeom>
          </p:spPr>
        </p:pic>
      </p:grpSp>
      <p:grpSp>
        <p:nvGrpSpPr>
          <p:cNvPr id="43" name="object 43"/>
          <p:cNvGrpSpPr/>
          <p:nvPr/>
        </p:nvGrpSpPr>
        <p:grpSpPr>
          <a:xfrm>
            <a:off x="7156039" y="2422123"/>
            <a:ext cx="1273023" cy="1628438"/>
            <a:chOff x="11800133" y="3994260"/>
            <a:chExt cx="2099310" cy="2685415"/>
          </a:xfrm>
        </p:grpSpPr>
        <p:sp>
          <p:nvSpPr>
            <p:cNvPr id="44" name="object 44"/>
            <p:cNvSpPr/>
            <p:nvPr/>
          </p:nvSpPr>
          <p:spPr>
            <a:xfrm>
              <a:off x="11800133" y="3994260"/>
              <a:ext cx="2099310" cy="2685415"/>
            </a:xfrm>
            <a:custGeom>
              <a:avLst/>
              <a:gdLst/>
              <a:ahLst/>
              <a:cxnLst/>
              <a:rect l="l" t="t" r="r" b="b"/>
              <a:pathLst>
                <a:path w="2099309" h="2685415">
                  <a:moveTo>
                    <a:pt x="1629826" y="0"/>
                  </a:moveTo>
                  <a:lnTo>
                    <a:pt x="476354" y="0"/>
                  </a:lnTo>
                  <a:lnTo>
                    <a:pt x="487775" y="1599720"/>
                  </a:lnTo>
                  <a:lnTo>
                    <a:pt x="0" y="1599720"/>
                  </a:lnTo>
                  <a:lnTo>
                    <a:pt x="1049496" y="2685254"/>
                  </a:lnTo>
                  <a:lnTo>
                    <a:pt x="2098981" y="1599720"/>
                  </a:lnTo>
                  <a:lnTo>
                    <a:pt x="1611180" y="1599720"/>
                  </a:lnTo>
                  <a:lnTo>
                    <a:pt x="16298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45" name="object 45"/>
            <p:cNvPicPr/>
            <p:nvPr/>
          </p:nvPicPr>
          <p:blipFill>
            <a:blip r:embed="rId4" cstate="print"/>
            <a:stretch>
              <a:fillRect/>
            </a:stretch>
          </p:blipFill>
          <p:spPr>
            <a:xfrm>
              <a:off x="12405524" y="5331459"/>
              <a:ext cx="236071" cy="232462"/>
            </a:xfrm>
            <a:prstGeom prst="rect">
              <a:avLst/>
            </a:prstGeom>
          </p:spPr>
        </p:pic>
        <p:pic>
          <p:nvPicPr>
            <p:cNvPr id="46" name="object 46"/>
            <p:cNvPicPr/>
            <p:nvPr/>
          </p:nvPicPr>
          <p:blipFill>
            <a:blip r:embed="rId5" cstate="print"/>
            <a:stretch>
              <a:fillRect/>
            </a:stretch>
          </p:blipFill>
          <p:spPr>
            <a:xfrm>
              <a:off x="13012212" y="5396415"/>
              <a:ext cx="142092" cy="90687"/>
            </a:xfrm>
            <a:prstGeom prst="rect">
              <a:avLst/>
            </a:prstGeom>
          </p:spPr>
        </p:pic>
        <p:sp>
          <p:nvSpPr>
            <p:cNvPr id="47" name="object 47"/>
            <p:cNvSpPr/>
            <p:nvPr/>
          </p:nvSpPr>
          <p:spPr>
            <a:xfrm>
              <a:off x="12677693" y="5454845"/>
              <a:ext cx="631190" cy="554990"/>
            </a:xfrm>
            <a:custGeom>
              <a:avLst/>
              <a:gdLst/>
              <a:ahLst/>
              <a:cxnLst/>
              <a:rect l="l" t="t" r="r" b="b"/>
              <a:pathLst>
                <a:path w="631190" h="554989">
                  <a:moveTo>
                    <a:pt x="318455" y="0"/>
                  </a:moveTo>
                  <a:lnTo>
                    <a:pt x="278337" y="20284"/>
                  </a:lnTo>
                  <a:lnTo>
                    <a:pt x="234584" y="44608"/>
                  </a:lnTo>
                  <a:lnTo>
                    <a:pt x="189524" y="72648"/>
                  </a:lnTo>
                  <a:lnTo>
                    <a:pt x="145485" y="104083"/>
                  </a:lnTo>
                  <a:lnTo>
                    <a:pt x="104797" y="138591"/>
                  </a:lnTo>
                  <a:lnTo>
                    <a:pt x="69789" y="175851"/>
                  </a:lnTo>
                  <a:lnTo>
                    <a:pt x="42790" y="215541"/>
                  </a:lnTo>
                  <a:lnTo>
                    <a:pt x="13166" y="283090"/>
                  </a:lnTo>
                  <a:lnTo>
                    <a:pt x="366" y="340731"/>
                  </a:lnTo>
                  <a:lnTo>
                    <a:pt x="0" y="388544"/>
                  </a:lnTo>
                  <a:lnTo>
                    <a:pt x="7679" y="426612"/>
                  </a:lnTo>
                  <a:lnTo>
                    <a:pt x="29622" y="473841"/>
                  </a:lnTo>
                  <a:lnTo>
                    <a:pt x="68331" y="524720"/>
                  </a:lnTo>
                  <a:lnTo>
                    <a:pt x="140081" y="554508"/>
                  </a:lnTo>
                  <a:lnTo>
                    <a:pt x="165587" y="553712"/>
                  </a:lnTo>
                  <a:lnTo>
                    <a:pt x="184539" y="551661"/>
                  </a:lnTo>
                  <a:lnTo>
                    <a:pt x="198850" y="548863"/>
                  </a:lnTo>
                  <a:lnTo>
                    <a:pt x="210433" y="545826"/>
                  </a:lnTo>
                  <a:lnTo>
                    <a:pt x="189316" y="526909"/>
                  </a:lnTo>
                  <a:lnTo>
                    <a:pt x="168051" y="499966"/>
                  </a:lnTo>
                  <a:lnTo>
                    <a:pt x="151893" y="465065"/>
                  </a:lnTo>
                  <a:lnTo>
                    <a:pt x="146100" y="422274"/>
                  </a:lnTo>
                  <a:lnTo>
                    <a:pt x="465423" y="422274"/>
                  </a:lnTo>
                  <a:lnTo>
                    <a:pt x="472460" y="396940"/>
                  </a:lnTo>
                  <a:lnTo>
                    <a:pt x="474337" y="384691"/>
                  </a:lnTo>
                  <a:lnTo>
                    <a:pt x="630536" y="384691"/>
                  </a:lnTo>
                  <a:lnTo>
                    <a:pt x="631177" y="374069"/>
                  </a:lnTo>
                  <a:lnTo>
                    <a:pt x="623593" y="319201"/>
                  </a:lnTo>
                  <a:lnTo>
                    <a:pt x="602400" y="250698"/>
                  </a:lnTo>
                  <a:lnTo>
                    <a:pt x="572497" y="188538"/>
                  </a:lnTo>
                  <a:lnTo>
                    <a:pt x="224933" y="188538"/>
                  </a:lnTo>
                  <a:lnTo>
                    <a:pt x="248973" y="125052"/>
                  </a:lnTo>
                  <a:lnTo>
                    <a:pt x="278967" y="77394"/>
                  </a:lnTo>
                  <a:lnTo>
                    <a:pt x="310109" y="43768"/>
                  </a:lnTo>
                  <a:lnTo>
                    <a:pt x="337591" y="22378"/>
                  </a:lnTo>
                  <a:lnTo>
                    <a:pt x="333734" y="19149"/>
                  </a:lnTo>
                  <a:lnTo>
                    <a:pt x="330103" y="15769"/>
                  </a:lnTo>
                  <a:lnTo>
                    <a:pt x="323569" y="8431"/>
                  </a:lnTo>
                  <a:lnTo>
                    <a:pt x="320792" y="4322"/>
                  </a:lnTo>
                  <a:lnTo>
                    <a:pt x="318455" y="0"/>
                  </a:lnTo>
                  <a:close/>
                </a:path>
                <a:path w="631190" h="554989">
                  <a:moveTo>
                    <a:pt x="465423" y="422274"/>
                  </a:moveTo>
                  <a:lnTo>
                    <a:pt x="146100" y="422274"/>
                  </a:lnTo>
                  <a:lnTo>
                    <a:pt x="165392" y="474049"/>
                  </a:lnTo>
                  <a:lnTo>
                    <a:pt x="186174" y="504711"/>
                  </a:lnTo>
                  <a:lnTo>
                    <a:pt x="221364" y="526325"/>
                  </a:lnTo>
                  <a:lnTo>
                    <a:pt x="283876" y="550952"/>
                  </a:lnTo>
                  <a:lnTo>
                    <a:pt x="328821" y="554508"/>
                  </a:lnTo>
                  <a:lnTo>
                    <a:pt x="329487" y="554508"/>
                  </a:lnTo>
                  <a:lnTo>
                    <a:pt x="370868" y="545953"/>
                  </a:lnTo>
                  <a:lnTo>
                    <a:pt x="405757" y="521839"/>
                  </a:lnTo>
                  <a:lnTo>
                    <a:pt x="442987" y="472866"/>
                  </a:lnTo>
                  <a:lnTo>
                    <a:pt x="463616" y="428782"/>
                  </a:lnTo>
                  <a:lnTo>
                    <a:pt x="465423" y="422274"/>
                  </a:lnTo>
                  <a:close/>
                </a:path>
                <a:path w="631190" h="554989">
                  <a:moveTo>
                    <a:pt x="630536" y="384691"/>
                  </a:moveTo>
                  <a:lnTo>
                    <a:pt x="474337" y="384691"/>
                  </a:lnTo>
                  <a:lnTo>
                    <a:pt x="479403" y="436648"/>
                  </a:lnTo>
                  <a:lnTo>
                    <a:pt x="468799" y="481425"/>
                  </a:lnTo>
                  <a:lnTo>
                    <a:pt x="450501" y="516809"/>
                  </a:lnTo>
                  <a:lnTo>
                    <a:pt x="432483" y="540586"/>
                  </a:lnTo>
                  <a:lnTo>
                    <a:pt x="454798" y="544591"/>
                  </a:lnTo>
                  <a:lnTo>
                    <a:pt x="469649" y="546046"/>
                  </a:lnTo>
                  <a:lnTo>
                    <a:pt x="493398" y="546617"/>
                  </a:lnTo>
                  <a:lnTo>
                    <a:pt x="530617" y="541061"/>
                  </a:lnTo>
                  <a:lnTo>
                    <a:pt x="566522" y="524234"/>
                  </a:lnTo>
                  <a:lnTo>
                    <a:pt x="597237" y="495904"/>
                  </a:lnTo>
                  <a:lnTo>
                    <a:pt x="618885" y="455835"/>
                  </a:lnTo>
                  <a:lnTo>
                    <a:pt x="628494" y="418536"/>
                  </a:lnTo>
                  <a:lnTo>
                    <a:pt x="630536" y="384691"/>
                  </a:lnTo>
                  <a:close/>
                </a:path>
                <a:path w="631190" h="554989">
                  <a:moveTo>
                    <a:pt x="367634" y="40698"/>
                  </a:moveTo>
                  <a:lnTo>
                    <a:pt x="305915" y="84111"/>
                  </a:lnTo>
                  <a:lnTo>
                    <a:pt x="261241" y="132674"/>
                  </a:lnTo>
                  <a:lnTo>
                    <a:pt x="234089" y="172209"/>
                  </a:lnTo>
                  <a:lnTo>
                    <a:pt x="224933" y="188538"/>
                  </a:lnTo>
                  <a:lnTo>
                    <a:pt x="572497" y="188538"/>
                  </a:lnTo>
                  <a:lnTo>
                    <a:pt x="572167" y="187852"/>
                  </a:lnTo>
                  <a:lnTo>
                    <a:pt x="571692" y="187169"/>
                  </a:lnTo>
                  <a:lnTo>
                    <a:pt x="433563" y="187169"/>
                  </a:lnTo>
                  <a:lnTo>
                    <a:pt x="437394" y="147334"/>
                  </a:lnTo>
                  <a:lnTo>
                    <a:pt x="434715" y="119633"/>
                  </a:lnTo>
                  <a:lnTo>
                    <a:pt x="421963" y="91087"/>
                  </a:lnTo>
                  <a:lnTo>
                    <a:pt x="395579" y="48714"/>
                  </a:lnTo>
                  <a:lnTo>
                    <a:pt x="393883" y="48589"/>
                  </a:lnTo>
                  <a:lnTo>
                    <a:pt x="392187" y="48388"/>
                  </a:lnTo>
                  <a:lnTo>
                    <a:pt x="382738" y="46427"/>
                  </a:lnTo>
                  <a:lnTo>
                    <a:pt x="375048" y="43877"/>
                  </a:lnTo>
                  <a:lnTo>
                    <a:pt x="367634" y="40698"/>
                  </a:lnTo>
                  <a:close/>
                </a:path>
                <a:path w="631190" h="554989">
                  <a:moveTo>
                    <a:pt x="432181" y="53552"/>
                  </a:moveTo>
                  <a:lnTo>
                    <a:pt x="441958" y="79965"/>
                  </a:lnTo>
                  <a:lnTo>
                    <a:pt x="448012" y="112345"/>
                  </a:lnTo>
                  <a:lnTo>
                    <a:pt x="446495" y="148733"/>
                  </a:lnTo>
                  <a:lnTo>
                    <a:pt x="433563" y="187169"/>
                  </a:lnTo>
                  <a:lnTo>
                    <a:pt x="571692" y="187169"/>
                  </a:lnTo>
                  <a:lnTo>
                    <a:pt x="538924" y="140073"/>
                  </a:lnTo>
                  <a:lnTo>
                    <a:pt x="507096" y="103957"/>
                  </a:lnTo>
                  <a:lnTo>
                    <a:pt x="481106" y="76097"/>
                  </a:lnTo>
                  <a:lnTo>
                    <a:pt x="467276" y="55864"/>
                  </a:lnTo>
                  <a:lnTo>
                    <a:pt x="440700" y="55864"/>
                  </a:lnTo>
                  <a:lnTo>
                    <a:pt x="436290" y="55034"/>
                  </a:lnTo>
                  <a:lnTo>
                    <a:pt x="432181" y="53552"/>
                  </a:lnTo>
                  <a:close/>
                </a:path>
                <a:path w="631190" h="554989">
                  <a:moveTo>
                    <a:pt x="465378" y="53087"/>
                  </a:moveTo>
                  <a:lnTo>
                    <a:pt x="459359" y="54821"/>
                  </a:lnTo>
                  <a:lnTo>
                    <a:pt x="452750" y="55776"/>
                  </a:lnTo>
                  <a:lnTo>
                    <a:pt x="445663" y="55864"/>
                  </a:lnTo>
                  <a:lnTo>
                    <a:pt x="467276" y="55864"/>
                  </a:lnTo>
                  <a:lnTo>
                    <a:pt x="465378" y="53087"/>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48" name="object 48"/>
            <p:cNvPicPr/>
            <p:nvPr/>
          </p:nvPicPr>
          <p:blipFill>
            <a:blip r:embed="rId6" cstate="print"/>
            <a:stretch>
              <a:fillRect/>
            </a:stretch>
          </p:blipFill>
          <p:spPr>
            <a:xfrm>
              <a:off x="12638976" y="5536426"/>
              <a:ext cx="96411" cy="83846"/>
            </a:xfrm>
            <a:prstGeom prst="rect">
              <a:avLst/>
            </a:prstGeom>
          </p:spPr>
        </p:pic>
        <p:sp>
          <p:nvSpPr>
            <p:cNvPr id="49" name="object 49"/>
            <p:cNvSpPr/>
            <p:nvPr/>
          </p:nvSpPr>
          <p:spPr>
            <a:xfrm>
              <a:off x="12388575" y="5571122"/>
              <a:ext cx="315595" cy="438784"/>
            </a:xfrm>
            <a:custGeom>
              <a:avLst/>
              <a:gdLst/>
              <a:ahLst/>
              <a:cxnLst/>
              <a:rect l="l" t="t" r="r" b="b"/>
              <a:pathLst>
                <a:path w="315595" h="438785">
                  <a:moveTo>
                    <a:pt x="249437" y="293394"/>
                  </a:moveTo>
                  <a:lnTo>
                    <a:pt x="133772" y="293394"/>
                  </a:lnTo>
                  <a:lnTo>
                    <a:pt x="137435" y="329698"/>
                  </a:lnTo>
                  <a:lnTo>
                    <a:pt x="161197" y="377217"/>
                  </a:lnTo>
                  <a:lnTo>
                    <a:pt x="192262" y="410362"/>
                  </a:lnTo>
                  <a:lnTo>
                    <a:pt x="239230" y="436356"/>
                  </a:lnTo>
                  <a:lnTo>
                    <a:pt x="257324" y="438231"/>
                  </a:lnTo>
                  <a:lnTo>
                    <a:pt x="270209" y="438004"/>
                  </a:lnTo>
                  <a:lnTo>
                    <a:pt x="280554" y="437375"/>
                  </a:lnTo>
                  <a:lnTo>
                    <a:pt x="289179" y="436424"/>
                  </a:lnTo>
                  <a:lnTo>
                    <a:pt x="296339" y="435228"/>
                  </a:lnTo>
                  <a:lnTo>
                    <a:pt x="302998" y="432652"/>
                  </a:lnTo>
                  <a:lnTo>
                    <a:pt x="309318" y="429838"/>
                  </a:lnTo>
                  <a:lnTo>
                    <a:pt x="315400" y="426885"/>
                  </a:lnTo>
                  <a:lnTo>
                    <a:pt x="305526" y="414850"/>
                  </a:lnTo>
                  <a:lnTo>
                    <a:pt x="297011" y="403162"/>
                  </a:lnTo>
                  <a:lnTo>
                    <a:pt x="289768" y="392284"/>
                  </a:lnTo>
                  <a:lnTo>
                    <a:pt x="282492" y="380721"/>
                  </a:lnTo>
                  <a:lnTo>
                    <a:pt x="259669" y="334055"/>
                  </a:lnTo>
                  <a:lnTo>
                    <a:pt x="249437" y="293394"/>
                  </a:lnTo>
                  <a:close/>
                </a:path>
                <a:path w="315595" h="438785">
                  <a:moveTo>
                    <a:pt x="141411" y="10567"/>
                  </a:moveTo>
                  <a:lnTo>
                    <a:pt x="123128" y="35635"/>
                  </a:lnTo>
                  <a:lnTo>
                    <a:pt x="92642" y="68298"/>
                  </a:lnTo>
                  <a:lnTo>
                    <a:pt x="57323" y="114233"/>
                  </a:lnTo>
                  <a:lnTo>
                    <a:pt x="24544" y="179114"/>
                  </a:lnTo>
                  <a:lnTo>
                    <a:pt x="6467" y="237539"/>
                  </a:lnTo>
                  <a:lnTo>
                    <a:pt x="0" y="284337"/>
                  </a:lnTo>
                  <a:lnTo>
                    <a:pt x="2289" y="322263"/>
                  </a:lnTo>
                  <a:lnTo>
                    <a:pt x="28947" y="388246"/>
                  </a:lnTo>
                  <a:lnTo>
                    <a:pt x="85768" y="426758"/>
                  </a:lnTo>
                  <a:lnTo>
                    <a:pt x="117513" y="431496"/>
                  </a:lnTo>
                  <a:lnTo>
                    <a:pt x="137770" y="431010"/>
                  </a:lnTo>
                  <a:lnTo>
                    <a:pt x="150436" y="429770"/>
                  </a:lnTo>
                  <a:lnTo>
                    <a:pt x="169469" y="426357"/>
                  </a:lnTo>
                  <a:lnTo>
                    <a:pt x="154099" y="406078"/>
                  </a:lnTo>
                  <a:lnTo>
                    <a:pt x="138493" y="375901"/>
                  </a:lnTo>
                  <a:lnTo>
                    <a:pt x="129451" y="337710"/>
                  </a:lnTo>
                  <a:lnTo>
                    <a:pt x="133772" y="293394"/>
                  </a:lnTo>
                  <a:lnTo>
                    <a:pt x="249437" y="293394"/>
                  </a:lnTo>
                  <a:lnTo>
                    <a:pt x="247881" y="287213"/>
                  </a:lnTo>
                  <a:lnTo>
                    <a:pt x="245410" y="240994"/>
                  </a:lnTo>
                  <a:lnTo>
                    <a:pt x="250539" y="196197"/>
                  </a:lnTo>
                  <a:lnTo>
                    <a:pt x="261551" y="153621"/>
                  </a:lnTo>
                  <a:lnTo>
                    <a:pt x="272558" y="124934"/>
                  </a:lnTo>
                  <a:lnTo>
                    <a:pt x="168539" y="124934"/>
                  </a:lnTo>
                  <a:lnTo>
                    <a:pt x="157511" y="92148"/>
                  </a:lnTo>
                  <a:lnTo>
                    <a:pt x="156219" y="61114"/>
                  </a:lnTo>
                  <a:lnTo>
                    <a:pt x="161383" y="33499"/>
                  </a:lnTo>
                  <a:lnTo>
                    <a:pt x="168991" y="12942"/>
                  </a:lnTo>
                  <a:lnTo>
                    <a:pt x="158223" y="12942"/>
                  </a:lnTo>
                  <a:lnTo>
                    <a:pt x="152180" y="12866"/>
                  </a:lnTo>
                  <a:lnTo>
                    <a:pt x="146551" y="12049"/>
                  </a:lnTo>
                  <a:lnTo>
                    <a:pt x="141411" y="10567"/>
                  </a:lnTo>
                  <a:close/>
                </a:path>
                <a:path w="315595" h="438785">
                  <a:moveTo>
                    <a:pt x="224781" y="0"/>
                  </a:moveTo>
                  <a:lnTo>
                    <a:pt x="200945" y="6835"/>
                  </a:lnTo>
                  <a:lnTo>
                    <a:pt x="179385" y="51008"/>
                  </a:lnTo>
                  <a:lnTo>
                    <a:pt x="170079" y="88747"/>
                  </a:lnTo>
                  <a:lnTo>
                    <a:pt x="168104" y="115054"/>
                  </a:lnTo>
                  <a:lnTo>
                    <a:pt x="168539" y="124934"/>
                  </a:lnTo>
                  <a:lnTo>
                    <a:pt x="272558" y="124934"/>
                  </a:lnTo>
                  <a:lnTo>
                    <a:pt x="276728" y="114066"/>
                  </a:lnTo>
                  <a:lnTo>
                    <a:pt x="294353" y="78330"/>
                  </a:lnTo>
                  <a:lnTo>
                    <a:pt x="297080" y="73329"/>
                  </a:lnTo>
                  <a:lnTo>
                    <a:pt x="300220" y="68298"/>
                  </a:lnTo>
                  <a:lnTo>
                    <a:pt x="303249" y="63516"/>
                  </a:lnTo>
                  <a:lnTo>
                    <a:pt x="287264" y="46393"/>
                  </a:lnTo>
                  <a:lnTo>
                    <a:pt x="268840" y="29553"/>
                  </a:lnTo>
                  <a:lnTo>
                    <a:pt x="248004" y="13815"/>
                  </a:lnTo>
                  <a:lnTo>
                    <a:pt x="224781" y="0"/>
                  </a:lnTo>
                  <a:close/>
                </a:path>
                <a:path w="315595" h="438785">
                  <a:moveTo>
                    <a:pt x="169721" y="10969"/>
                  </a:moveTo>
                  <a:lnTo>
                    <a:pt x="166215" y="12238"/>
                  </a:lnTo>
                  <a:lnTo>
                    <a:pt x="162458" y="12942"/>
                  </a:lnTo>
                  <a:lnTo>
                    <a:pt x="168991" y="12942"/>
                  </a:lnTo>
                  <a:lnTo>
                    <a:pt x="169721" y="10969"/>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0" name="object 50"/>
            <p:cNvPicPr/>
            <p:nvPr/>
          </p:nvPicPr>
          <p:blipFill>
            <a:blip r:embed="rId7" cstate="print"/>
            <a:stretch>
              <a:fillRect/>
            </a:stretch>
          </p:blipFill>
          <p:spPr>
            <a:xfrm>
              <a:off x="13045931" y="5214533"/>
              <a:ext cx="243058" cy="229098"/>
            </a:xfrm>
            <a:prstGeom prst="rect">
              <a:avLst/>
            </a:prstGeom>
          </p:spPr>
        </p:pic>
      </p:grpSp>
      <p:grpSp>
        <p:nvGrpSpPr>
          <p:cNvPr id="51" name="object 51"/>
          <p:cNvGrpSpPr/>
          <p:nvPr/>
        </p:nvGrpSpPr>
        <p:grpSpPr>
          <a:xfrm>
            <a:off x="8793291" y="2424741"/>
            <a:ext cx="1273023" cy="1569908"/>
            <a:chOff x="14500083" y="3998577"/>
            <a:chExt cx="2099310" cy="2588895"/>
          </a:xfrm>
        </p:grpSpPr>
        <p:sp>
          <p:nvSpPr>
            <p:cNvPr id="52" name="object 52"/>
            <p:cNvSpPr/>
            <p:nvPr/>
          </p:nvSpPr>
          <p:spPr>
            <a:xfrm>
              <a:off x="14500083" y="3998577"/>
              <a:ext cx="2099310" cy="2588895"/>
            </a:xfrm>
            <a:custGeom>
              <a:avLst/>
              <a:gdLst/>
              <a:ahLst/>
              <a:cxnLst/>
              <a:rect l="l" t="t" r="r" b="b"/>
              <a:pathLst>
                <a:path w="2099309" h="2588895">
                  <a:moveTo>
                    <a:pt x="1049484" y="0"/>
                  </a:moveTo>
                  <a:lnTo>
                    <a:pt x="0" y="1046380"/>
                  </a:lnTo>
                  <a:lnTo>
                    <a:pt x="487800" y="1046380"/>
                  </a:lnTo>
                  <a:lnTo>
                    <a:pt x="469154" y="2588402"/>
                  </a:lnTo>
                  <a:lnTo>
                    <a:pt x="1622627" y="2588402"/>
                  </a:lnTo>
                  <a:lnTo>
                    <a:pt x="1611205" y="1046380"/>
                  </a:lnTo>
                  <a:lnTo>
                    <a:pt x="2098981" y="1046380"/>
                  </a:lnTo>
                  <a:lnTo>
                    <a:pt x="104948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15057640" y="5314752"/>
              <a:ext cx="984250" cy="603885"/>
            </a:xfrm>
            <a:custGeom>
              <a:avLst/>
              <a:gdLst/>
              <a:ahLst/>
              <a:cxnLst/>
              <a:rect l="l" t="t" r="r" b="b"/>
              <a:pathLst>
                <a:path w="984250" h="603885">
                  <a:moveTo>
                    <a:pt x="296659" y="234734"/>
                  </a:moveTo>
                  <a:lnTo>
                    <a:pt x="287553" y="195491"/>
                  </a:lnTo>
                  <a:lnTo>
                    <a:pt x="262394" y="166674"/>
                  </a:lnTo>
                  <a:lnTo>
                    <a:pt x="217424" y="155460"/>
                  </a:lnTo>
                  <a:lnTo>
                    <a:pt x="172427" y="166674"/>
                  </a:lnTo>
                  <a:lnTo>
                    <a:pt x="147256" y="195491"/>
                  </a:lnTo>
                  <a:lnTo>
                    <a:pt x="138150" y="234734"/>
                  </a:lnTo>
                  <a:lnTo>
                    <a:pt x="141312" y="277190"/>
                  </a:lnTo>
                  <a:lnTo>
                    <a:pt x="152984" y="315683"/>
                  </a:lnTo>
                  <a:lnTo>
                    <a:pt x="169379" y="343001"/>
                  </a:lnTo>
                  <a:lnTo>
                    <a:pt x="172872" y="346417"/>
                  </a:lnTo>
                  <a:lnTo>
                    <a:pt x="177901" y="357022"/>
                  </a:lnTo>
                  <a:lnTo>
                    <a:pt x="179819" y="371436"/>
                  </a:lnTo>
                  <a:lnTo>
                    <a:pt x="172745" y="386829"/>
                  </a:lnTo>
                  <a:lnTo>
                    <a:pt x="150774" y="400392"/>
                  </a:lnTo>
                  <a:lnTo>
                    <a:pt x="150964" y="400469"/>
                  </a:lnTo>
                  <a:lnTo>
                    <a:pt x="84912" y="425107"/>
                  </a:lnTo>
                  <a:lnTo>
                    <a:pt x="52768" y="449884"/>
                  </a:lnTo>
                  <a:lnTo>
                    <a:pt x="25679" y="485978"/>
                  </a:lnTo>
                  <a:lnTo>
                    <a:pt x="6985" y="535647"/>
                  </a:lnTo>
                  <a:lnTo>
                    <a:pt x="0" y="601179"/>
                  </a:lnTo>
                  <a:lnTo>
                    <a:pt x="117487" y="601179"/>
                  </a:lnTo>
                  <a:lnTo>
                    <a:pt x="117729" y="594918"/>
                  </a:lnTo>
                  <a:lnTo>
                    <a:pt x="118948" y="588670"/>
                  </a:lnTo>
                  <a:lnTo>
                    <a:pt x="147294" y="526808"/>
                  </a:lnTo>
                  <a:lnTo>
                    <a:pt x="176784" y="481495"/>
                  </a:lnTo>
                  <a:lnTo>
                    <a:pt x="208762" y="445579"/>
                  </a:lnTo>
                  <a:lnTo>
                    <a:pt x="242277" y="417842"/>
                  </a:lnTo>
                  <a:lnTo>
                    <a:pt x="276364" y="397065"/>
                  </a:lnTo>
                  <a:lnTo>
                    <a:pt x="259638" y="383768"/>
                  </a:lnTo>
                  <a:lnTo>
                    <a:pt x="254850" y="369379"/>
                  </a:lnTo>
                  <a:lnTo>
                    <a:pt x="257187" y="356196"/>
                  </a:lnTo>
                  <a:lnTo>
                    <a:pt x="261848" y="346494"/>
                  </a:lnTo>
                  <a:lnTo>
                    <a:pt x="265391" y="343001"/>
                  </a:lnTo>
                  <a:lnTo>
                    <a:pt x="281813" y="315683"/>
                  </a:lnTo>
                  <a:lnTo>
                    <a:pt x="293484" y="277190"/>
                  </a:lnTo>
                  <a:lnTo>
                    <a:pt x="296659" y="234734"/>
                  </a:lnTo>
                  <a:close/>
                </a:path>
                <a:path w="984250" h="603885">
                  <a:moveTo>
                    <a:pt x="817981" y="603389"/>
                  </a:moveTo>
                  <a:lnTo>
                    <a:pt x="788276" y="542632"/>
                  </a:lnTo>
                  <a:lnTo>
                    <a:pt x="754024" y="496862"/>
                  </a:lnTo>
                  <a:lnTo>
                    <a:pt x="716915" y="463753"/>
                  </a:lnTo>
                  <a:lnTo>
                    <a:pt x="678599" y="440982"/>
                  </a:lnTo>
                  <a:lnTo>
                    <a:pt x="640740" y="426224"/>
                  </a:lnTo>
                  <a:lnTo>
                    <a:pt x="604977" y="417156"/>
                  </a:lnTo>
                  <a:lnTo>
                    <a:pt x="567829" y="394055"/>
                  </a:lnTo>
                  <a:lnTo>
                    <a:pt x="555891" y="367893"/>
                  </a:lnTo>
                  <a:lnTo>
                    <a:pt x="559168" y="343458"/>
                  </a:lnTo>
                  <a:lnTo>
                    <a:pt x="567613" y="325513"/>
                  </a:lnTo>
                  <a:lnTo>
                    <a:pt x="571728" y="321640"/>
                  </a:lnTo>
                  <a:lnTo>
                    <a:pt x="573659" y="319557"/>
                  </a:lnTo>
                  <a:lnTo>
                    <a:pt x="603872" y="267652"/>
                  </a:lnTo>
                  <a:lnTo>
                    <a:pt x="623785" y="194411"/>
                  </a:lnTo>
                  <a:lnTo>
                    <a:pt x="627265" y="154774"/>
                  </a:lnTo>
                  <a:lnTo>
                    <a:pt x="625043" y="115773"/>
                  </a:lnTo>
                  <a:lnTo>
                    <a:pt x="599325" y="47650"/>
                  </a:lnTo>
                  <a:lnTo>
                    <a:pt x="538289" y="5956"/>
                  </a:lnTo>
                  <a:lnTo>
                    <a:pt x="491921" y="0"/>
                  </a:lnTo>
                  <a:lnTo>
                    <a:pt x="445516" y="5956"/>
                  </a:lnTo>
                  <a:lnTo>
                    <a:pt x="410044" y="22504"/>
                  </a:lnTo>
                  <a:lnTo>
                    <a:pt x="367677" y="79400"/>
                  </a:lnTo>
                  <a:lnTo>
                    <a:pt x="356489" y="154774"/>
                  </a:lnTo>
                  <a:lnTo>
                    <a:pt x="359968" y="194411"/>
                  </a:lnTo>
                  <a:lnTo>
                    <a:pt x="368109" y="232702"/>
                  </a:lnTo>
                  <a:lnTo>
                    <a:pt x="394195" y="297268"/>
                  </a:lnTo>
                  <a:lnTo>
                    <a:pt x="415988" y="325386"/>
                  </a:lnTo>
                  <a:lnTo>
                    <a:pt x="424573" y="343446"/>
                  </a:lnTo>
                  <a:lnTo>
                    <a:pt x="427850" y="368007"/>
                  </a:lnTo>
                  <a:lnTo>
                    <a:pt x="415798" y="394258"/>
                  </a:lnTo>
                  <a:lnTo>
                    <a:pt x="378345" y="417372"/>
                  </a:lnTo>
                  <a:lnTo>
                    <a:pt x="378663" y="417499"/>
                  </a:lnTo>
                  <a:lnTo>
                    <a:pt x="305396" y="441426"/>
                  </a:lnTo>
                  <a:lnTo>
                    <a:pt x="267309" y="464197"/>
                  </a:lnTo>
                  <a:lnTo>
                    <a:pt x="230441" y="497243"/>
                  </a:lnTo>
                  <a:lnTo>
                    <a:pt x="196418" y="542874"/>
                  </a:lnTo>
                  <a:lnTo>
                    <a:pt x="166878" y="603389"/>
                  </a:lnTo>
                  <a:lnTo>
                    <a:pt x="817981" y="603389"/>
                  </a:lnTo>
                  <a:close/>
                </a:path>
                <a:path w="984250" h="603885">
                  <a:moveTo>
                    <a:pt x="983856" y="601167"/>
                  </a:moveTo>
                  <a:lnTo>
                    <a:pt x="976871" y="535647"/>
                  </a:lnTo>
                  <a:lnTo>
                    <a:pt x="958176" y="485965"/>
                  </a:lnTo>
                  <a:lnTo>
                    <a:pt x="931075" y="449884"/>
                  </a:lnTo>
                  <a:lnTo>
                    <a:pt x="898944" y="425107"/>
                  </a:lnTo>
                  <a:lnTo>
                    <a:pt x="832904" y="400469"/>
                  </a:lnTo>
                  <a:lnTo>
                    <a:pt x="833081" y="400392"/>
                  </a:lnTo>
                  <a:lnTo>
                    <a:pt x="811110" y="386829"/>
                  </a:lnTo>
                  <a:lnTo>
                    <a:pt x="804037" y="371436"/>
                  </a:lnTo>
                  <a:lnTo>
                    <a:pt x="805954" y="357022"/>
                  </a:lnTo>
                  <a:lnTo>
                    <a:pt x="810983" y="346430"/>
                  </a:lnTo>
                  <a:lnTo>
                    <a:pt x="814476" y="343001"/>
                  </a:lnTo>
                  <a:lnTo>
                    <a:pt x="830872" y="315683"/>
                  </a:lnTo>
                  <a:lnTo>
                    <a:pt x="842543" y="277190"/>
                  </a:lnTo>
                  <a:lnTo>
                    <a:pt x="845705" y="234734"/>
                  </a:lnTo>
                  <a:lnTo>
                    <a:pt x="836599" y="195503"/>
                  </a:lnTo>
                  <a:lnTo>
                    <a:pt x="811428" y="166674"/>
                  </a:lnTo>
                  <a:lnTo>
                    <a:pt x="766432" y="155473"/>
                  </a:lnTo>
                  <a:lnTo>
                    <a:pt x="721461" y="166674"/>
                  </a:lnTo>
                  <a:lnTo>
                    <a:pt x="696315" y="195503"/>
                  </a:lnTo>
                  <a:lnTo>
                    <a:pt x="687197" y="234734"/>
                  </a:lnTo>
                  <a:lnTo>
                    <a:pt x="690372" y="277190"/>
                  </a:lnTo>
                  <a:lnTo>
                    <a:pt x="702043" y="315683"/>
                  </a:lnTo>
                  <a:lnTo>
                    <a:pt x="718464" y="343001"/>
                  </a:lnTo>
                  <a:lnTo>
                    <a:pt x="722007" y="346506"/>
                  </a:lnTo>
                  <a:lnTo>
                    <a:pt x="726643" y="356133"/>
                  </a:lnTo>
                  <a:lnTo>
                    <a:pt x="728992" y="369227"/>
                  </a:lnTo>
                  <a:lnTo>
                    <a:pt x="724357" y="383527"/>
                  </a:lnTo>
                  <a:lnTo>
                    <a:pt x="707999" y="396786"/>
                  </a:lnTo>
                  <a:lnTo>
                    <a:pt x="742226" y="417588"/>
                  </a:lnTo>
                  <a:lnTo>
                    <a:pt x="775855" y="445363"/>
                  </a:lnTo>
                  <a:lnTo>
                    <a:pt x="807923" y="481342"/>
                  </a:lnTo>
                  <a:lnTo>
                    <a:pt x="837488" y="526719"/>
                  </a:lnTo>
                  <a:lnTo>
                    <a:pt x="863600" y="582726"/>
                  </a:lnTo>
                  <a:lnTo>
                    <a:pt x="867371" y="601167"/>
                  </a:lnTo>
                  <a:lnTo>
                    <a:pt x="983856" y="601167"/>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grpSp>
      <p:grpSp>
        <p:nvGrpSpPr>
          <p:cNvPr id="54" name="object 54"/>
          <p:cNvGrpSpPr/>
          <p:nvPr/>
        </p:nvGrpSpPr>
        <p:grpSpPr>
          <a:xfrm>
            <a:off x="10308733" y="2424741"/>
            <a:ext cx="1273023" cy="1569908"/>
            <a:chOff x="16999159" y="3998577"/>
            <a:chExt cx="2099310" cy="2588895"/>
          </a:xfrm>
        </p:grpSpPr>
        <p:sp>
          <p:nvSpPr>
            <p:cNvPr id="55" name="object 55"/>
            <p:cNvSpPr/>
            <p:nvPr/>
          </p:nvSpPr>
          <p:spPr>
            <a:xfrm>
              <a:off x="16999159" y="3998577"/>
              <a:ext cx="2099310" cy="2588895"/>
            </a:xfrm>
            <a:custGeom>
              <a:avLst/>
              <a:gdLst/>
              <a:ahLst/>
              <a:cxnLst/>
              <a:rect l="l" t="t" r="r" b="b"/>
              <a:pathLst>
                <a:path w="2099309" h="2588895">
                  <a:moveTo>
                    <a:pt x="1049484" y="0"/>
                  </a:moveTo>
                  <a:lnTo>
                    <a:pt x="0" y="1046380"/>
                  </a:lnTo>
                  <a:lnTo>
                    <a:pt x="487800" y="1046380"/>
                  </a:lnTo>
                  <a:lnTo>
                    <a:pt x="469154" y="2588402"/>
                  </a:lnTo>
                  <a:lnTo>
                    <a:pt x="1622627" y="2588402"/>
                  </a:lnTo>
                  <a:lnTo>
                    <a:pt x="1611205" y="1046380"/>
                  </a:lnTo>
                  <a:lnTo>
                    <a:pt x="2098981" y="1046380"/>
                  </a:lnTo>
                  <a:lnTo>
                    <a:pt x="104948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6" name="object 56"/>
            <p:cNvSpPr/>
            <p:nvPr/>
          </p:nvSpPr>
          <p:spPr>
            <a:xfrm>
              <a:off x="17588333" y="5154567"/>
              <a:ext cx="915669" cy="946150"/>
            </a:xfrm>
            <a:custGeom>
              <a:avLst/>
              <a:gdLst/>
              <a:ahLst/>
              <a:cxnLst/>
              <a:rect l="l" t="t" r="r" b="b"/>
              <a:pathLst>
                <a:path w="915669" h="946150">
                  <a:moveTo>
                    <a:pt x="910259" y="0"/>
                  </a:moveTo>
                  <a:lnTo>
                    <a:pt x="764997" y="77101"/>
                  </a:lnTo>
                  <a:lnTo>
                    <a:pt x="901700" y="163893"/>
                  </a:lnTo>
                  <a:lnTo>
                    <a:pt x="910259" y="0"/>
                  </a:lnTo>
                  <a:close/>
                </a:path>
                <a:path w="915669" h="946150">
                  <a:moveTo>
                    <a:pt x="915339" y="883399"/>
                  </a:moveTo>
                  <a:lnTo>
                    <a:pt x="0" y="883399"/>
                  </a:lnTo>
                  <a:lnTo>
                    <a:pt x="0" y="945565"/>
                  </a:lnTo>
                  <a:lnTo>
                    <a:pt x="915339" y="945565"/>
                  </a:lnTo>
                  <a:lnTo>
                    <a:pt x="915339" y="883399"/>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object 57"/>
            <p:cNvPicPr/>
            <p:nvPr/>
          </p:nvPicPr>
          <p:blipFill>
            <a:blip r:embed="rId8" cstate="print"/>
            <a:stretch>
              <a:fillRect/>
            </a:stretch>
          </p:blipFill>
          <p:spPr>
            <a:xfrm>
              <a:off x="17829135" y="5743915"/>
              <a:ext cx="184354" cy="245383"/>
            </a:xfrm>
            <a:prstGeom prst="rect">
              <a:avLst/>
            </a:prstGeom>
          </p:spPr>
        </p:pic>
        <p:sp>
          <p:nvSpPr>
            <p:cNvPr id="58" name="object 58"/>
            <p:cNvSpPr/>
            <p:nvPr/>
          </p:nvSpPr>
          <p:spPr>
            <a:xfrm>
              <a:off x="18076876" y="5325014"/>
              <a:ext cx="432434" cy="664845"/>
            </a:xfrm>
            <a:custGeom>
              <a:avLst/>
              <a:gdLst/>
              <a:ahLst/>
              <a:cxnLst/>
              <a:rect l="l" t="t" r="r" b="b"/>
              <a:pathLst>
                <a:path w="432434" h="664845">
                  <a:moveTo>
                    <a:pt x="184340" y="277012"/>
                  </a:moveTo>
                  <a:lnTo>
                    <a:pt x="140855" y="308775"/>
                  </a:lnTo>
                  <a:lnTo>
                    <a:pt x="95580" y="338391"/>
                  </a:lnTo>
                  <a:lnTo>
                    <a:pt x="48590" y="365760"/>
                  </a:lnTo>
                  <a:lnTo>
                    <a:pt x="0" y="390791"/>
                  </a:lnTo>
                  <a:lnTo>
                    <a:pt x="0" y="664298"/>
                  </a:lnTo>
                  <a:lnTo>
                    <a:pt x="184340" y="664298"/>
                  </a:lnTo>
                  <a:lnTo>
                    <a:pt x="184340" y="277012"/>
                  </a:lnTo>
                  <a:close/>
                </a:path>
                <a:path w="432434" h="664845">
                  <a:moveTo>
                    <a:pt x="432079" y="0"/>
                  </a:moveTo>
                  <a:lnTo>
                    <a:pt x="406171" y="40830"/>
                  </a:lnTo>
                  <a:lnTo>
                    <a:pt x="378244" y="80327"/>
                  </a:lnTo>
                  <a:lnTo>
                    <a:pt x="348373" y="118465"/>
                  </a:lnTo>
                  <a:lnTo>
                    <a:pt x="316611" y="155155"/>
                  </a:lnTo>
                  <a:lnTo>
                    <a:pt x="283044" y="190347"/>
                  </a:lnTo>
                  <a:lnTo>
                    <a:pt x="247713" y="223964"/>
                  </a:lnTo>
                  <a:lnTo>
                    <a:pt x="247713" y="664298"/>
                  </a:lnTo>
                  <a:lnTo>
                    <a:pt x="432079" y="664298"/>
                  </a:lnTo>
                  <a:lnTo>
                    <a:pt x="432079"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9" name="object 59"/>
            <p:cNvPicPr/>
            <p:nvPr/>
          </p:nvPicPr>
          <p:blipFill>
            <a:blip r:embed="rId9" cstate="print"/>
            <a:stretch>
              <a:fillRect/>
            </a:stretch>
          </p:blipFill>
          <p:spPr>
            <a:xfrm>
              <a:off x="17589659" y="5810121"/>
              <a:ext cx="184342" cy="179177"/>
            </a:xfrm>
            <a:prstGeom prst="rect">
              <a:avLst/>
            </a:prstGeom>
          </p:spPr>
        </p:pic>
        <p:sp>
          <p:nvSpPr>
            <p:cNvPr id="60" name="object 60"/>
            <p:cNvSpPr/>
            <p:nvPr/>
          </p:nvSpPr>
          <p:spPr>
            <a:xfrm>
              <a:off x="17588336" y="5243832"/>
              <a:ext cx="873760" cy="519430"/>
            </a:xfrm>
            <a:custGeom>
              <a:avLst/>
              <a:gdLst/>
              <a:ahLst/>
              <a:cxnLst/>
              <a:rect l="l" t="t" r="r" b="b"/>
              <a:pathLst>
                <a:path w="873759" h="519429">
                  <a:moveTo>
                    <a:pt x="818224" y="0"/>
                  </a:moveTo>
                  <a:lnTo>
                    <a:pt x="791793" y="38834"/>
                  </a:lnTo>
                  <a:lnTo>
                    <a:pt x="763446" y="76355"/>
                  </a:lnTo>
                  <a:lnTo>
                    <a:pt x="733246" y="112502"/>
                  </a:lnTo>
                  <a:lnTo>
                    <a:pt x="701261" y="147212"/>
                  </a:lnTo>
                  <a:lnTo>
                    <a:pt x="667554" y="180424"/>
                  </a:lnTo>
                  <a:lnTo>
                    <a:pt x="632192" y="212076"/>
                  </a:lnTo>
                  <a:lnTo>
                    <a:pt x="595241" y="242107"/>
                  </a:lnTo>
                  <a:lnTo>
                    <a:pt x="556765" y="270455"/>
                  </a:lnTo>
                  <a:lnTo>
                    <a:pt x="516830" y="297059"/>
                  </a:lnTo>
                  <a:lnTo>
                    <a:pt x="475502" y="321857"/>
                  </a:lnTo>
                  <a:lnTo>
                    <a:pt x="432847" y="344787"/>
                  </a:lnTo>
                  <a:lnTo>
                    <a:pt x="388928" y="365788"/>
                  </a:lnTo>
                  <a:lnTo>
                    <a:pt x="343813" y="384798"/>
                  </a:lnTo>
                  <a:lnTo>
                    <a:pt x="297567" y="401756"/>
                  </a:lnTo>
                  <a:lnTo>
                    <a:pt x="250255" y="416600"/>
                  </a:lnTo>
                  <a:lnTo>
                    <a:pt x="201943" y="429268"/>
                  </a:lnTo>
                  <a:lnTo>
                    <a:pt x="152695" y="439699"/>
                  </a:lnTo>
                  <a:lnTo>
                    <a:pt x="102579" y="447831"/>
                  </a:lnTo>
                  <a:lnTo>
                    <a:pt x="51658" y="453603"/>
                  </a:lnTo>
                  <a:lnTo>
                    <a:pt x="0" y="456953"/>
                  </a:lnTo>
                  <a:lnTo>
                    <a:pt x="0" y="519188"/>
                  </a:lnTo>
                  <a:lnTo>
                    <a:pt x="48334" y="516354"/>
                  </a:lnTo>
                  <a:lnTo>
                    <a:pt x="96280" y="511511"/>
                  </a:lnTo>
                  <a:lnTo>
                    <a:pt x="143803" y="504666"/>
                  </a:lnTo>
                  <a:lnTo>
                    <a:pt x="190871" y="495825"/>
                  </a:lnTo>
                  <a:lnTo>
                    <a:pt x="237448" y="484993"/>
                  </a:lnTo>
                  <a:lnTo>
                    <a:pt x="283503" y="472178"/>
                  </a:lnTo>
                  <a:lnTo>
                    <a:pt x="329002" y="457384"/>
                  </a:lnTo>
                  <a:lnTo>
                    <a:pt x="373911" y="440619"/>
                  </a:lnTo>
                  <a:lnTo>
                    <a:pt x="421251" y="420506"/>
                  </a:lnTo>
                  <a:lnTo>
                    <a:pt x="467331" y="398359"/>
                  </a:lnTo>
                  <a:lnTo>
                    <a:pt x="512114" y="374201"/>
                  </a:lnTo>
                  <a:lnTo>
                    <a:pt x="555562" y="348056"/>
                  </a:lnTo>
                  <a:lnTo>
                    <a:pt x="597639" y="319949"/>
                  </a:lnTo>
                  <a:lnTo>
                    <a:pt x="638306" y="289902"/>
                  </a:lnTo>
                  <a:lnTo>
                    <a:pt x="677528" y="257939"/>
                  </a:lnTo>
                  <a:lnTo>
                    <a:pt x="715266" y="224085"/>
                  </a:lnTo>
                  <a:lnTo>
                    <a:pt x="750893" y="188944"/>
                  </a:lnTo>
                  <a:lnTo>
                    <a:pt x="784543" y="152435"/>
                  </a:lnTo>
                  <a:lnTo>
                    <a:pt x="816195" y="114594"/>
                  </a:lnTo>
                  <a:lnTo>
                    <a:pt x="845828" y="75456"/>
                  </a:lnTo>
                  <a:lnTo>
                    <a:pt x="873422" y="35056"/>
                  </a:lnTo>
                  <a:lnTo>
                    <a:pt x="818224"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grpSp>
      <p:sp>
        <p:nvSpPr>
          <p:cNvPr id="61" name="object 61"/>
          <p:cNvSpPr/>
          <p:nvPr/>
        </p:nvSpPr>
        <p:spPr>
          <a:xfrm>
            <a:off x="2875646" y="1730837"/>
            <a:ext cx="4621" cy="4611148"/>
          </a:xfrm>
          <a:custGeom>
            <a:avLst/>
            <a:gdLst/>
            <a:ahLst/>
            <a:cxnLst/>
            <a:rect l="l" t="t" r="r" b="b"/>
            <a:pathLst>
              <a:path w="7620" h="7604125">
                <a:moveTo>
                  <a:pt x="7589" y="0"/>
                </a:moveTo>
                <a:lnTo>
                  <a:pt x="0" y="7603822"/>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67" name="Picture 66" descr="Text&#10;&#10;Description automatically generated">
            <a:extLst>
              <a:ext uri="{FF2B5EF4-FFF2-40B4-BE49-F238E27FC236}">
                <a16:creationId xmlns:a16="http://schemas.microsoft.com/office/drawing/2014/main" id="{27837AFA-A6BA-4417-A4DF-CECAA54978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2" name="TextBox 1">
            <a:extLst>
              <a:ext uri="{FF2B5EF4-FFF2-40B4-BE49-F238E27FC236}">
                <a16:creationId xmlns:a16="http://schemas.microsoft.com/office/drawing/2014/main" id="{FC55820B-C9B0-475A-842F-4D875FD86734}"/>
              </a:ext>
            </a:extLst>
          </p:cNvPr>
          <p:cNvSpPr txBox="1"/>
          <p:nvPr/>
        </p:nvSpPr>
        <p:spPr>
          <a:xfrm>
            <a:off x="200670" y="4818815"/>
            <a:ext cx="2438175" cy="1771832"/>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GB" sz="3638" b="1">
                <a:solidFill>
                  <a:schemeClr val="bg1"/>
                </a:solidFill>
              </a:rPr>
              <a:t>ERDF funded scheme</a:t>
            </a:r>
          </a:p>
        </p:txBody>
      </p:sp>
      <p:grpSp>
        <p:nvGrpSpPr>
          <p:cNvPr id="68" name="object 86">
            <a:extLst>
              <a:ext uri="{FF2B5EF4-FFF2-40B4-BE49-F238E27FC236}">
                <a16:creationId xmlns:a16="http://schemas.microsoft.com/office/drawing/2014/main" id="{6B47954B-62BF-465F-AC8F-47F1364F1FF8}"/>
              </a:ext>
            </a:extLst>
          </p:cNvPr>
          <p:cNvGrpSpPr/>
          <p:nvPr/>
        </p:nvGrpSpPr>
        <p:grpSpPr>
          <a:xfrm>
            <a:off x="4391845" y="5760316"/>
            <a:ext cx="7799868" cy="1097434"/>
            <a:chOff x="7241773" y="9499187"/>
            <a:chExt cx="12862560" cy="1809750"/>
          </a:xfrm>
        </p:grpSpPr>
        <p:sp>
          <p:nvSpPr>
            <p:cNvPr id="69" name="object 87">
              <a:extLst>
                <a:ext uri="{FF2B5EF4-FFF2-40B4-BE49-F238E27FC236}">
                  <a16:creationId xmlns:a16="http://schemas.microsoft.com/office/drawing/2014/main" id="{10BC914F-F7CE-461B-8BF1-10AD9354C43B}"/>
                </a:ext>
              </a:extLst>
            </p:cNvPr>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0" name="object 88">
              <a:extLst>
                <a:ext uri="{FF2B5EF4-FFF2-40B4-BE49-F238E27FC236}">
                  <a16:creationId xmlns:a16="http://schemas.microsoft.com/office/drawing/2014/main" id="{0E181935-59A0-4E94-ABE7-4C56B44EC9B7}"/>
                </a:ext>
              </a:extLst>
            </p:cNvPr>
            <p:cNvPicPr/>
            <p:nvPr/>
          </p:nvPicPr>
          <p:blipFill>
            <a:blip r:embed="rId11" cstate="print"/>
            <a:stretch>
              <a:fillRect/>
            </a:stretch>
          </p:blipFill>
          <p:spPr>
            <a:xfrm>
              <a:off x="12085492" y="9997028"/>
              <a:ext cx="3143363" cy="859185"/>
            </a:xfrm>
            <a:prstGeom prst="rect">
              <a:avLst/>
            </a:prstGeom>
          </p:spPr>
        </p:pic>
        <p:pic>
          <p:nvPicPr>
            <p:cNvPr id="71" name="object 89">
              <a:extLst>
                <a:ext uri="{FF2B5EF4-FFF2-40B4-BE49-F238E27FC236}">
                  <a16:creationId xmlns:a16="http://schemas.microsoft.com/office/drawing/2014/main" id="{1734694F-35F4-49DA-A6E8-62156677D196}"/>
                </a:ext>
              </a:extLst>
            </p:cNvPr>
            <p:cNvPicPr/>
            <p:nvPr/>
          </p:nvPicPr>
          <p:blipFill>
            <a:blip r:embed="rId12" cstate="print"/>
            <a:stretch>
              <a:fillRect/>
            </a:stretch>
          </p:blipFill>
          <p:spPr>
            <a:xfrm>
              <a:off x="16678714" y="9930872"/>
              <a:ext cx="2357493" cy="883171"/>
            </a:xfrm>
            <a:prstGeom prst="rect">
              <a:avLst/>
            </a:prstGeom>
          </p:spPr>
        </p:pic>
        <p:pic>
          <p:nvPicPr>
            <p:cNvPr id="72" name="object 90">
              <a:extLst>
                <a:ext uri="{FF2B5EF4-FFF2-40B4-BE49-F238E27FC236}">
                  <a16:creationId xmlns:a16="http://schemas.microsoft.com/office/drawing/2014/main" id="{27913C79-ED09-4918-AAAF-DDD0F53DF08F}"/>
                </a:ext>
              </a:extLst>
            </p:cNvPr>
            <p:cNvPicPr/>
            <p:nvPr/>
          </p:nvPicPr>
          <p:blipFill>
            <a:blip r:embed="rId13" cstate="print"/>
            <a:stretch>
              <a:fillRect/>
            </a:stretch>
          </p:blipFill>
          <p:spPr>
            <a:xfrm>
              <a:off x="8768868" y="9987621"/>
              <a:ext cx="1528033" cy="928575"/>
            </a:xfrm>
            <a:prstGeom prst="rect">
              <a:avLst/>
            </a:prstGeom>
          </p:spPr>
        </p:pic>
      </p:grpSp>
    </p:spTree>
    <p:extLst>
      <p:ext uri="{BB962C8B-B14F-4D97-AF65-F5344CB8AC3E}">
        <p14:creationId xmlns:p14="http://schemas.microsoft.com/office/powerpoint/2010/main" val="15515858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17322" y="167899"/>
            <a:ext cx="3418988" cy="775905"/>
          </a:xfrm>
          <a:prstGeom prst="rect">
            <a:avLst/>
          </a:prstGeom>
        </p:spPr>
        <p:txBody>
          <a:bodyPr vert="horz" wrap="square" lIns="0" tIns="1001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ts val="2147"/>
              </a:lnSpc>
              <a:spcBef>
                <a:spcPts val="79"/>
              </a:spcBef>
            </a:pPr>
            <a:r>
              <a:rPr sz="1910" spc="-39">
                <a:solidFill>
                  <a:srgbClr val="FFFFFF"/>
                </a:solidFill>
                <a:latin typeface="Century Gothic"/>
                <a:cs typeface="Century Gothic"/>
              </a:rPr>
              <a:t>COVENTRY</a:t>
            </a:r>
            <a:r>
              <a:rPr sz="1910" spc="-30">
                <a:solidFill>
                  <a:srgbClr val="FFFFFF"/>
                </a:solidFill>
                <a:latin typeface="Century Gothic"/>
                <a:cs typeface="Century Gothic"/>
              </a:rPr>
              <a:t> </a:t>
            </a:r>
            <a:r>
              <a:rPr sz="1910" spc="-58">
                <a:solidFill>
                  <a:srgbClr val="FFFFFF"/>
                </a:solidFill>
                <a:latin typeface="Century Gothic"/>
                <a:cs typeface="Century Gothic"/>
              </a:rPr>
              <a:t>&amp;</a:t>
            </a:r>
            <a:r>
              <a:rPr sz="1910" spc="-30">
                <a:solidFill>
                  <a:srgbClr val="FFFFFF"/>
                </a:solidFill>
                <a:latin typeface="Century Gothic"/>
                <a:cs typeface="Century Gothic"/>
              </a:rPr>
              <a:t> </a:t>
            </a:r>
            <a:r>
              <a:rPr sz="1910" spc="9">
                <a:solidFill>
                  <a:srgbClr val="FFFFFF"/>
                </a:solidFill>
                <a:latin typeface="Century Gothic"/>
                <a:cs typeface="Century Gothic"/>
              </a:rPr>
              <a:t>WARWICKSHIRE</a:t>
            </a:r>
            <a:endParaRPr sz="1910">
              <a:latin typeface="Century Gothic"/>
              <a:cs typeface="Century Gothic"/>
            </a:endParaRPr>
          </a:p>
          <a:p>
            <a:pPr marL="7701">
              <a:lnSpc>
                <a:spcPts val="3820"/>
              </a:lnSpc>
            </a:pPr>
            <a:r>
              <a:rPr sz="3305" spc="-6">
                <a:solidFill>
                  <a:srgbClr val="BED73D"/>
                </a:solidFill>
                <a:latin typeface="Century Gothic"/>
                <a:cs typeface="Century Gothic"/>
              </a:rPr>
              <a:t>GREEN</a:t>
            </a:r>
            <a:r>
              <a:rPr sz="3305" spc="-76">
                <a:solidFill>
                  <a:srgbClr val="BED73D"/>
                </a:solidFill>
                <a:latin typeface="Century Gothic"/>
                <a:cs typeface="Century Gothic"/>
              </a:rPr>
              <a:t> </a:t>
            </a:r>
            <a:r>
              <a:rPr sz="3305" spc="133">
                <a:solidFill>
                  <a:srgbClr val="BED73D"/>
                </a:solidFill>
                <a:latin typeface="Century Gothic"/>
                <a:cs typeface="Century Gothic"/>
              </a:rPr>
              <a:t>BUSINESS</a:t>
            </a:r>
            <a:endParaRPr sz="3305">
              <a:latin typeface="Century Gothic"/>
              <a:cs typeface="Century Gothic"/>
            </a:endParaRPr>
          </a:p>
        </p:txBody>
      </p:sp>
      <p:grpSp>
        <p:nvGrpSpPr>
          <p:cNvPr id="3" name="object 3"/>
          <p:cNvGrpSpPr/>
          <p:nvPr/>
        </p:nvGrpSpPr>
        <p:grpSpPr>
          <a:xfrm>
            <a:off x="8043377" y="510526"/>
            <a:ext cx="3378942" cy="364271"/>
            <a:chOff x="13263418" y="841895"/>
            <a:chExt cx="5572125" cy="600710"/>
          </a:xfrm>
        </p:grpSpPr>
        <p:sp>
          <p:nvSpPr>
            <p:cNvPr id="4" name="object 4"/>
            <p:cNvSpPr/>
            <p:nvPr/>
          </p:nvSpPr>
          <p:spPr>
            <a:xfrm>
              <a:off x="13269133" y="872952"/>
              <a:ext cx="502920" cy="542290"/>
            </a:xfrm>
            <a:custGeom>
              <a:avLst/>
              <a:gdLst/>
              <a:ahLst/>
              <a:cxnLst/>
              <a:rect l="l" t="t" r="r" b="b"/>
              <a:pathLst>
                <a:path w="502919" h="542290">
                  <a:moveTo>
                    <a:pt x="290075" y="334243"/>
                  </a:moveTo>
                  <a:lnTo>
                    <a:pt x="418287" y="334243"/>
                  </a:lnTo>
                  <a:lnTo>
                    <a:pt x="402891" y="385447"/>
                  </a:lnTo>
                  <a:lnTo>
                    <a:pt x="367334" y="428872"/>
                  </a:lnTo>
                  <a:lnTo>
                    <a:pt x="318795" y="458271"/>
                  </a:lnTo>
                  <a:lnTo>
                    <a:pt x="264432" y="468071"/>
                  </a:lnTo>
                  <a:lnTo>
                    <a:pt x="231390" y="464799"/>
                  </a:lnTo>
                  <a:lnTo>
                    <a:pt x="168948" y="438615"/>
                  </a:lnTo>
                  <a:lnTo>
                    <a:pt x="112579" y="385550"/>
                  </a:lnTo>
                  <a:lnTo>
                    <a:pt x="93324" y="351561"/>
                  </a:lnTo>
                  <a:lnTo>
                    <a:pt x="81772" y="313729"/>
                  </a:lnTo>
                  <a:lnTo>
                    <a:pt x="77922" y="272055"/>
                  </a:lnTo>
                  <a:lnTo>
                    <a:pt x="81378" y="231594"/>
                  </a:lnTo>
                  <a:lnTo>
                    <a:pt x="91745" y="194674"/>
                  </a:lnTo>
                  <a:lnTo>
                    <a:pt x="133212" y="131470"/>
                  </a:lnTo>
                  <a:lnTo>
                    <a:pt x="162499" y="106482"/>
                  </a:lnTo>
                  <a:lnTo>
                    <a:pt x="230940" y="77925"/>
                  </a:lnTo>
                  <a:lnTo>
                    <a:pt x="270096" y="74356"/>
                  </a:lnTo>
                  <a:lnTo>
                    <a:pt x="313823" y="79701"/>
                  </a:lnTo>
                  <a:lnTo>
                    <a:pt x="354101" y="95734"/>
                  </a:lnTo>
                  <a:lnTo>
                    <a:pt x="390922" y="122451"/>
                  </a:lnTo>
                  <a:lnTo>
                    <a:pt x="424282" y="159847"/>
                  </a:lnTo>
                  <a:lnTo>
                    <a:pt x="479572" y="106123"/>
                  </a:lnTo>
                  <a:lnTo>
                    <a:pt x="430870" y="57796"/>
                  </a:lnTo>
                  <a:lnTo>
                    <a:pt x="381339" y="25009"/>
                  </a:lnTo>
                  <a:lnTo>
                    <a:pt x="327045" y="6258"/>
                  </a:lnTo>
                  <a:lnTo>
                    <a:pt x="268769" y="0"/>
                  </a:lnTo>
                  <a:lnTo>
                    <a:pt x="214761" y="4966"/>
                  </a:lnTo>
                  <a:lnTo>
                    <a:pt x="165007" y="19863"/>
                  </a:lnTo>
                  <a:lnTo>
                    <a:pt x="119506" y="44685"/>
                  </a:lnTo>
                  <a:lnTo>
                    <a:pt x="78254" y="79429"/>
                  </a:lnTo>
                  <a:lnTo>
                    <a:pt x="44008" y="121120"/>
                  </a:lnTo>
                  <a:lnTo>
                    <a:pt x="19555" y="167121"/>
                  </a:lnTo>
                  <a:lnTo>
                    <a:pt x="4887" y="217433"/>
                  </a:lnTo>
                  <a:lnTo>
                    <a:pt x="0" y="272055"/>
                  </a:lnTo>
                  <a:lnTo>
                    <a:pt x="4804" y="325667"/>
                  </a:lnTo>
                  <a:lnTo>
                    <a:pt x="19223" y="375305"/>
                  </a:lnTo>
                  <a:lnTo>
                    <a:pt x="43262" y="420969"/>
                  </a:lnTo>
                  <a:lnTo>
                    <a:pt x="76927" y="462660"/>
                  </a:lnTo>
                  <a:lnTo>
                    <a:pt x="117327" y="497257"/>
                  </a:lnTo>
                  <a:lnTo>
                    <a:pt x="161600" y="521974"/>
                  </a:lnTo>
                  <a:lnTo>
                    <a:pt x="209744" y="536808"/>
                  </a:lnTo>
                  <a:lnTo>
                    <a:pt x="261755" y="541753"/>
                  </a:lnTo>
                  <a:lnTo>
                    <a:pt x="314610" y="536640"/>
                  </a:lnTo>
                  <a:lnTo>
                    <a:pt x="362594" y="521301"/>
                  </a:lnTo>
                  <a:lnTo>
                    <a:pt x="405707" y="495742"/>
                  </a:lnTo>
                  <a:lnTo>
                    <a:pt x="443951" y="459966"/>
                  </a:lnTo>
                  <a:lnTo>
                    <a:pt x="471001" y="422112"/>
                  </a:lnTo>
                  <a:lnTo>
                    <a:pt x="488908" y="381546"/>
                  </a:lnTo>
                  <a:lnTo>
                    <a:pt x="499144" y="332890"/>
                  </a:lnTo>
                  <a:lnTo>
                    <a:pt x="502559" y="277466"/>
                  </a:lnTo>
                  <a:lnTo>
                    <a:pt x="502559" y="260224"/>
                  </a:lnTo>
                  <a:lnTo>
                    <a:pt x="290075" y="260224"/>
                  </a:lnTo>
                  <a:lnTo>
                    <a:pt x="290075" y="334243"/>
                  </a:lnTo>
                  <a:close/>
                </a:path>
              </a:pathLst>
            </a:custGeom>
            <a:ln w="11137">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 name="object 5"/>
            <p:cNvSpPr/>
            <p:nvPr/>
          </p:nvSpPr>
          <p:spPr>
            <a:xfrm>
              <a:off x="13855631" y="883100"/>
              <a:ext cx="333375" cy="521970"/>
            </a:xfrm>
            <a:custGeom>
              <a:avLst/>
              <a:gdLst/>
              <a:ahLst/>
              <a:cxnLst/>
              <a:rect l="l" t="t" r="r" b="b"/>
              <a:pathLst>
                <a:path w="333375" h="521969">
                  <a:moveTo>
                    <a:pt x="256777" y="248392"/>
                  </a:moveTo>
                  <a:lnTo>
                    <a:pt x="270471" y="227484"/>
                  </a:lnTo>
                  <a:lnTo>
                    <a:pt x="280254" y="204631"/>
                  </a:lnTo>
                  <a:lnTo>
                    <a:pt x="286126" y="179833"/>
                  </a:lnTo>
                  <a:lnTo>
                    <a:pt x="288084" y="153090"/>
                  </a:lnTo>
                  <a:lnTo>
                    <a:pt x="284960" y="119333"/>
                  </a:lnTo>
                  <a:lnTo>
                    <a:pt x="259979" y="62225"/>
                  </a:lnTo>
                  <a:lnTo>
                    <a:pt x="211938" y="21859"/>
                  </a:lnTo>
                  <a:lnTo>
                    <a:pt x="138329" y="2428"/>
                  </a:lnTo>
                  <a:lnTo>
                    <a:pt x="90909" y="0"/>
                  </a:lnTo>
                  <a:lnTo>
                    <a:pt x="0" y="0"/>
                  </a:lnTo>
                  <a:lnTo>
                    <a:pt x="0" y="521795"/>
                  </a:lnTo>
                  <a:lnTo>
                    <a:pt x="77590" y="521795"/>
                  </a:lnTo>
                  <a:lnTo>
                    <a:pt x="77590" y="308223"/>
                  </a:lnTo>
                  <a:lnTo>
                    <a:pt x="91573" y="308223"/>
                  </a:lnTo>
                  <a:lnTo>
                    <a:pt x="238458" y="521795"/>
                  </a:lnTo>
                  <a:lnTo>
                    <a:pt x="333373" y="521795"/>
                  </a:lnTo>
                  <a:lnTo>
                    <a:pt x="174186" y="299422"/>
                  </a:lnTo>
                  <a:lnTo>
                    <a:pt x="198578" y="292055"/>
                  </a:lnTo>
                  <a:lnTo>
                    <a:pt x="220476" y="281097"/>
                  </a:lnTo>
                  <a:lnTo>
                    <a:pt x="239878" y="266544"/>
                  </a:lnTo>
                  <a:lnTo>
                    <a:pt x="256777" y="248392"/>
                  </a:lnTo>
                  <a:close/>
                </a:path>
              </a:pathLst>
            </a:custGeom>
            <a:ln w="1110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6" name="object 6"/>
            <p:cNvPicPr/>
            <p:nvPr/>
          </p:nvPicPr>
          <p:blipFill>
            <a:blip r:embed="rId2" cstate="print"/>
            <a:stretch>
              <a:fillRect/>
            </a:stretch>
          </p:blipFill>
          <p:spPr>
            <a:xfrm>
              <a:off x="13927658" y="951533"/>
              <a:ext cx="146021" cy="176746"/>
            </a:xfrm>
            <a:prstGeom prst="rect">
              <a:avLst/>
            </a:prstGeom>
          </p:spPr>
        </p:pic>
        <p:sp>
          <p:nvSpPr>
            <p:cNvPr id="7" name="object 7"/>
            <p:cNvSpPr/>
            <p:nvPr/>
          </p:nvSpPr>
          <p:spPr>
            <a:xfrm>
              <a:off x="14252614" y="883100"/>
              <a:ext cx="283845" cy="521970"/>
            </a:xfrm>
            <a:custGeom>
              <a:avLst/>
              <a:gdLst/>
              <a:ahLst/>
              <a:cxnLst/>
              <a:rect l="l" t="t" r="r" b="b"/>
              <a:pathLst>
                <a:path w="283844" h="521969">
                  <a:moveTo>
                    <a:pt x="283769" y="0"/>
                  </a:moveTo>
                  <a:lnTo>
                    <a:pt x="0" y="0"/>
                  </a:lnTo>
                  <a:lnTo>
                    <a:pt x="0" y="521795"/>
                  </a:lnTo>
                  <a:lnTo>
                    <a:pt x="283769" y="521795"/>
                  </a:lnTo>
                  <a:lnTo>
                    <a:pt x="283769" y="447775"/>
                  </a:lnTo>
                  <a:lnTo>
                    <a:pt x="77612" y="447775"/>
                  </a:lnTo>
                  <a:lnTo>
                    <a:pt x="77612" y="273402"/>
                  </a:lnTo>
                  <a:lnTo>
                    <a:pt x="277773" y="273402"/>
                  </a:lnTo>
                  <a:lnTo>
                    <a:pt x="277773" y="199383"/>
                  </a:lnTo>
                  <a:lnTo>
                    <a:pt x="77612" y="199383"/>
                  </a:lnTo>
                  <a:lnTo>
                    <a:pt x="77612" y="73996"/>
                  </a:lnTo>
                  <a:lnTo>
                    <a:pt x="283769" y="73996"/>
                  </a:lnTo>
                  <a:lnTo>
                    <a:pt x="283769" y="0"/>
                  </a:lnTo>
                  <a:close/>
                </a:path>
              </a:pathLst>
            </a:custGeom>
            <a:ln w="1109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 name="object 8"/>
            <p:cNvSpPr/>
            <p:nvPr/>
          </p:nvSpPr>
          <p:spPr>
            <a:xfrm>
              <a:off x="14624648" y="883100"/>
              <a:ext cx="283845" cy="521970"/>
            </a:xfrm>
            <a:custGeom>
              <a:avLst/>
              <a:gdLst/>
              <a:ahLst/>
              <a:cxnLst/>
              <a:rect l="l" t="t" r="r" b="b"/>
              <a:pathLst>
                <a:path w="283844" h="521969">
                  <a:moveTo>
                    <a:pt x="283769" y="0"/>
                  </a:moveTo>
                  <a:lnTo>
                    <a:pt x="0" y="0"/>
                  </a:lnTo>
                  <a:lnTo>
                    <a:pt x="0" y="521795"/>
                  </a:lnTo>
                  <a:lnTo>
                    <a:pt x="283769" y="521795"/>
                  </a:lnTo>
                  <a:lnTo>
                    <a:pt x="283769" y="447775"/>
                  </a:lnTo>
                  <a:lnTo>
                    <a:pt x="77612" y="447775"/>
                  </a:lnTo>
                  <a:lnTo>
                    <a:pt x="77612" y="273402"/>
                  </a:lnTo>
                  <a:lnTo>
                    <a:pt x="277773" y="273402"/>
                  </a:lnTo>
                  <a:lnTo>
                    <a:pt x="277773" y="199383"/>
                  </a:lnTo>
                  <a:lnTo>
                    <a:pt x="77612" y="199383"/>
                  </a:lnTo>
                  <a:lnTo>
                    <a:pt x="77612" y="73996"/>
                  </a:lnTo>
                  <a:lnTo>
                    <a:pt x="283769" y="73996"/>
                  </a:lnTo>
                  <a:lnTo>
                    <a:pt x="283769" y="0"/>
                  </a:lnTo>
                  <a:close/>
                </a:path>
              </a:pathLst>
            </a:custGeom>
            <a:ln w="1109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9" name="object 9"/>
            <p:cNvSpPr/>
            <p:nvPr/>
          </p:nvSpPr>
          <p:spPr>
            <a:xfrm>
              <a:off x="14996675" y="847610"/>
              <a:ext cx="452755" cy="589280"/>
            </a:xfrm>
            <a:custGeom>
              <a:avLst/>
              <a:gdLst/>
              <a:ahLst/>
              <a:cxnLst/>
              <a:rect l="l" t="t" r="r" b="b"/>
              <a:pathLst>
                <a:path w="452755" h="589280">
                  <a:moveTo>
                    <a:pt x="77612" y="557289"/>
                  </a:moveTo>
                  <a:lnTo>
                    <a:pt x="77612" y="191974"/>
                  </a:lnTo>
                  <a:lnTo>
                    <a:pt x="452624" y="589057"/>
                  </a:lnTo>
                  <a:lnTo>
                    <a:pt x="452624" y="35494"/>
                  </a:lnTo>
                  <a:lnTo>
                    <a:pt x="375011" y="35494"/>
                  </a:lnTo>
                  <a:lnTo>
                    <a:pt x="375011" y="398115"/>
                  </a:lnTo>
                  <a:lnTo>
                    <a:pt x="0" y="0"/>
                  </a:lnTo>
                  <a:lnTo>
                    <a:pt x="0" y="557289"/>
                  </a:lnTo>
                  <a:lnTo>
                    <a:pt x="77612" y="557289"/>
                  </a:lnTo>
                  <a:close/>
                </a:path>
              </a:pathLst>
            </a:custGeom>
            <a:ln w="11122">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0" name="object 10"/>
            <p:cNvSpPr/>
            <p:nvPr/>
          </p:nvSpPr>
          <p:spPr>
            <a:xfrm>
              <a:off x="15755729" y="883104"/>
              <a:ext cx="305435" cy="521970"/>
            </a:xfrm>
            <a:custGeom>
              <a:avLst/>
              <a:gdLst/>
              <a:ahLst/>
              <a:cxnLst/>
              <a:rect l="l" t="t" r="r" b="b"/>
              <a:pathLst>
                <a:path w="305434" h="521969">
                  <a:moveTo>
                    <a:pt x="117569" y="521795"/>
                  </a:moveTo>
                  <a:lnTo>
                    <a:pt x="165771" y="519339"/>
                  </a:lnTo>
                  <a:lnTo>
                    <a:pt x="205161" y="511984"/>
                  </a:lnTo>
                  <a:lnTo>
                    <a:pt x="249543" y="487857"/>
                  </a:lnTo>
                  <a:lnTo>
                    <a:pt x="281416" y="453528"/>
                  </a:lnTo>
                  <a:lnTo>
                    <a:pt x="302724" y="401827"/>
                  </a:lnTo>
                  <a:lnTo>
                    <a:pt x="305385" y="372431"/>
                  </a:lnTo>
                  <a:lnTo>
                    <a:pt x="303887" y="349821"/>
                  </a:lnTo>
                  <a:lnTo>
                    <a:pt x="291907" y="308936"/>
                  </a:lnTo>
                  <a:lnTo>
                    <a:pt x="268514" y="274228"/>
                  </a:lnTo>
                  <a:lnTo>
                    <a:pt x="236205" y="249384"/>
                  </a:lnTo>
                  <a:lnTo>
                    <a:pt x="216798" y="240961"/>
                  </a:lnTo>
                  <a:lnTo>
                    <a:pt x="235308" y="220453"/>
                  </a:lnTo>
                  <a:lnTo>
                    <a:pt x="248528" y="197789"/>
                  </a:lnTo>
                  <a:lnTo>
                    <a:pt x="256458" y="172970"/>
                  </a:lnTo>
                  <a:lnTo>
                    <a:pt x="259100" y="145995"/>
                  </a:lnTo>
                  <a:lnTo>
                    <a:pt x="258288" y="130661"/>
                  </a:lnTo>
                  <a:lnTo>
                    <a:pt x="246135" y="85154"/>
                  </a:lnTo>
                  <a:lnTo>
                    <a:pt x="222079" y="46063"/>
                  </a:lnTo>
                  <a:lnTo>
                    <a:pt x="188075" y="19001"/>
                  </a:lnTo>
                  <a:lnTo>
                    <a:pt x="142888" y="4555"/>
                  </a:lnTo>
                  <a:lnTo>
                    <a:pt x="101754" y="505"/>
                  </a:lnTo>
                  <a:lnTo>
                    <a:pt x="77259" y="0"/>
                  </a:lnTo>
                  <a:lnTo>
                    <a:pt x="0" y="0"/>
                  </a:lnTo>
                  <a:lnTo>
                    <a:pt x="0" y="521795"/>
                  </a:lnTo>
                  <a:lnTo>
                    <a:pt x="117569" y="521795"/>
                  </a:lnTo>
                  <a:close/>
                </a:path>
              </a:pathLst>
            </a:custGeom>
            <a:ln w="11103">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11" name="object 11"/>
            <p:cNvPicPr/>
            <p:nvPr/>
          </p:nvPicPr>
          <p:blipFill>
            <a:blip r:embed="rId3" cstate="print"/>
            <a:stretch>
              <a:fillRect/>
            </a:stretch>
          </p:blipFill>
          <p:spPr>
            <a:xfrm>
              <a:off x="15827749" y="1167482"/>
              <a:ext cx="162340" cy="168968"/>
            </a:xfrm>
            <a:prstGeom prst="rect">
              <a:avLst/>
            </a:prstGeom>
          </p:spPr>
        </p:pic>
        <p:pic>
          <p:nvPicPr>
            <p:cNvPr id="12" name="object 12"/>
            <p:cNvPicPr/>
            <p:nvPr/>
          </p:nvPicPr>
          <p:blipFill>
            <a:blip r:embed="rId4" cstate="print"/>
            <a:stretch>
              <a:fillRect/>
            </a:stretch>
          </p:blipFill>
          <p:spPr>
            <a:xfrm>
              <a:off x="15827761" y="949858"/>
              <a:ext cx="119019" cy="162861"/>
            </a:xfrm>
            <a:prstGeom prst="rect">
              <a:avLst/>
            </a:prstGeom>
          </p:spPr>
        </p:pic>
        <p:sp>
          <p:nvSpPr>
            <p:cNvPr id="13" name="object 13"/>
            <p:cNvSpPr/>
            <p:nvPr/>
          </p:nvSpPr>
          <p:spPr>
            <a:xfrm>
              <a:off x="16145407" y="883100"/>
              <a:ext cx="381000" cy="531495"/>
            </a:xfrm>
            <a:custGeom>
              <a:avLst/>
              <a:gdLst/>
              <a:ahLst/>
              <a:cxnLst/>
              <a:rect l="l" t="t" r="r" b="b"/>
              <a:pathLst>
                <a:path w="381000" h="531494">
                  <a:moveTo>
                    <a:pt x="0" y="0"/>
                  </a:moveTo>
                  <a:lnTo>
                    <a:pt x="0" y="335927"/>
                  </a:lnTo>
                  <a:lnTo>
                    <a:pt x="3164" y="375344"/>
                  </a:lnTo>
                  <a:lnTo>
                    <a:pt x="28477" y="443268"/>
                  </a:lnTo>
                  <a:lnTo>
                    <a:pt x="80575" y="497807"/>
                  </a:lnTo>
                  <a:lnTo>
                    <a:pt x="150349" y="527552"/>
                  </a:lnTo>
                  <a:lnTo>
                    <a:pt x="190160" y="531269"/>
                  </a:lnTo>
                  <a:lnTo>
                    <a:pt x="230002" y="527552"/>
                  </a:lnTo>
                  <a:lnTo>
                    <a:pt x="266595" y="516398"/>
                  </a:lnTo>
                  <a:lnTo>
                    <a:pt x="299944" y="497807"/>
                  </a:lnTo>
                  <a:lnTo>
                    <a:pt x="330054" y="471775"/>
                  </a:lnTo>
                  <a:lnTo>
                    <a:pt x="368009" y="411125"/>
                  </a:lnTo>
                  <a:lnTo>
                    <a:pt x="380675" y="335927"/>
                  </a:lnTo>
                  <a:lnTo>
                    <a:pt x="380675" y="0"/>
                  </a:lnTo>
                  <a:lnTo>
                    <a:pt x="303062" y="0"/>
                  </a:lnTo>
                  <a:lnTo>
                    <a:pt x="303062" y="314307"/>
                  </a:lnTo>
                  <a:lnTo>
                    <a:pt x="301710" y="346051"/>
                  </a:lnTo>
                  <a:lnTo>
                    <a:pt x="290891" y="395217"/>
                  </a:lnTo>
                  <a:lnTo>
                    <a:pt x="263599" y="432307"/>
                  </a:lnTo>
                  <a:lnTo>
                    <a:pt x="217967" y="454778"/>
                  </a:lnTo>
                  <a:lnTo>
                    <a:pt x="190160" y="457586"/>
                  </a:lnTo>
                  <a:lnTo>
                    <a:pt x="162499" y="454778"/>
                  </a:lnTo>
                  <a:lnTo>
                    <a:pt x="117033" y="432307"/>
                  </a:lnTo>
                  <a:lnTo>
                    <a:pt x="89762" y="394838"/>
                  </a:lnTo>
                  <a:lnTo>
                    <a:pt x="78943" y="345672"/>
                  </a:lnTo>
                  <a:lnTo>
                    <a:pt x="77590" y="314307"/>
                  </a:lnTo>
                  <a:lnTo>
                    <a:pt x="77590" y="0"/>
                  </a:lnTo>
                  <a:lnTo>
                    <a:pt x="0" y="0"/>
                  </a:lnTo>
                  <a:close/>
                </a:path>
              </a:pathLst>
            </a:custGeom>
            <a:ln w="11117">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4" name="object 14"/>
            <p:cNvSpPr/>
            <p:nvPr/>
          </p:nvSpPr>
          <p:spPr>
            <a:xfrm>
              <a:off x="16610031" y="872959"/>
              <a:ext cx="330200" cy="541655"/>
            </a:xfrm>
            <a:custGeom>
              <a:avLst/>
              <a:gdLst/>
              <a:ahLst/>
              <a:cxnLst/>
              <a:rect l="l" t="t" r="r" b="b"/>
              <a:pathLst>
                <a:path w="330200" h="541655">
                  <a:moveTo>
                    <a:pt x="177505" y="0"/>
                  </a:moveTo>
                  <a:lnTo>
                    <a:pt x="116975" y="9968"/>
                  </a:lnTo>
                  <a:lnTo>
                    <a:pt x="67280" y="39872"/>
                  </a:lnTo>
                  <a:lnTo>
                    <a:pt x="34046" y="84234"/>
                  </a:lnTo>
                  <a:lnTo>
                    <a:pt x="22965" y="138227"/>
                  </a:lnTo>
                  <a:lnTo>
                    <a:pt x="29561" y="179202"/>
                  </a:lnTo>
                  <a:lnTo>
                    <a:pt x="49354" y="214941"/>
                  </a:lnTo>
                  <a:lnTo>
                    <a:pt x="82346" y="245443"/>
                  </a:lnTo>
                  <a:lnTo>
                    <a:pt x="128543" y="270708"/>
                  </a:lnTo>
                  <a:lnTo>
                    <a:pt x="178169" y="291654"/>
                  </a:lnTo>
                  <a:lnTo>
                    <a:pt x="187481" y="295932"/>
                  </a:lnTo>
                  <a:lnTo>
                    <a:pt x="224174" y="319038"/>
                  </a:lnTo>
                  <a:lnTo>
                    <a:pt x="247264" y="352653"/>
                  </a:lnTo>
                  <a:lnTo>
                    <a:pt x="251445" y="380536"/>
                  </a:lnTo>
                  <a:lnTo>
                    <a:pt x="249944" y="398637"/>
                  </a:lnTo>
                  <a:lnTo>
                    <a:pt x="227462" y="443061"/>
                  </a:lnTo>
                  <a:lnTo>
                    <a:pt x="184555" y="466171"/>
                  </a:lnTo>
                  <a:lnTo>
                    <a:pt x="167173" y="467712"/>
                  </a:lnTo>
                  <a:lnTo>
                    <a:pt x="145567" y="465602"/>
                  </a:lnTo>
                  <a:lnTo>
                    <a:pt x="110604" y="448722"/>
                  </a:lnTo>
                  <a:lnTo>
                    <a:pt x="85912" y="409267"/>
                  </a:lnTo>
                  <a:lnTo>
                    <a:pt x="78586" y="370411"/>
                  </a:lnTo>
                  <a:lnTo>
                    <a:pt x="0" y="387967"/>
                  </a:lnTo>
                  <a:lnTo>
                    <a:pt x="18722" y="452776"/>
                  </a:lnTo>
                  <a:lnTo>
                    <a:pt x="53607" y="501185"/>
                  </a:lnTo>
                  <a:lnTo>
                    <a:pt x="103070" y="531350"/>
                  </a:lnTo>
                  <a:lnTo>
                    <a:pt x="164164" y="541394"/>
                  </a:lnTo>
                  <a:lnTo>
                    <a:pt x="198039" y="538439"/>
                  </a:lnTo>
                  <a:lnTo>
                    <a:pt x="257160" y="514789"/>
                  </a:lnTo>
                  <a:lnTo>
                    <a:pt x="303089" y="469040"/>
                  </a:lnTo>
                  <a:lnTo>
                    <a:pt x="326742" y="409559"/>
                  </a:lnTo>
                  <a:lnTo>
                    <a:pt x="329700" y="375126"/>
                  </a:lnTo>
                  <a:lnTo>
                    <a:pt x="327887" y="349300"/>
                  </a:lnTo>
                  <a:lnTo>
                    <a:pt x="313394" y="303930"/>
                  </a:lnTo>
                  <a:lnTo>
                    <a:pt x="284128" y="266586"/>
                  </a:lnTo>
                  <a:lnTo>
                    <a:pt x="238339" y="235250"/>
                  </a:lnTo>
                  <a:lnTo>
                    <a:pt x="157836" y="200415"/>
                  </a:lnTo>
                  <a:lnTo>
                    <a:pt x="133370" y="187820"/>
                  </a:lnTo>
                  <a:lnTo>
                    <a:pt x="115891" y="173371"/>
                  </a:lnTo>
                  <a:lnTo>
                    <a:pt x="105402" y="157065"/>
                  </a:lnTo>
                  <a:lnTo>
                    <a:pt x="101905" y="138901"/>
                  </a:lnTo>
                  <a:lnTo>
                    <a:pt x="103234" y="125637"/>
                  </a:lnTo>
                  <a:lnTo>
                    <a:pt x="123211" y="92945"/>
                  </a:lnTo>
                  <a:lnTo>
                    <a:pt x="161368" y="75517"/>
                  </a:lnTo>
                  <a:lnTo>
                    <a:pt x="176841" y="74356"/>
                  </a:lnTo>
                  <a:lnTo>
                    <a:pt x="189391" y="75030"/>
                  </a:lnTo>
                  <a:lnTo>
                    <a:pt x="227893" y="91250"/>
                  </a:lnTo>
                  <a:lnTo>
                    <a:pt x="253436" y="125723"/>
                  </a:lnTo>
                  <a:lnTo>
                    <a:pt x="316381" y="87871"/>
                  </a:lnTo>
                  <a:lnTo>
                    <a:pt x="288963" y="49430"/>
                  </a:lnTo>
                  <a:lnTo>
                    <a:pt x="256683" y="21970"/>
                  </a:lnTo>
                  <a:lnTo>
                    <a:pt x="219533" y="5493"/>
                  </a:lnTo>
                  <a:lnTo>
                    <a:pt x="177505" y="0"/>
                  </a:lnTo>
                  <a:close/>
                </a:path>
              </a:pathLst>
            </a:custGeom>
            <a:ln w="11106">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5" name="object 15"/>
            <p:cNvSpPr/>
            <p:nvPr/>
          </p:nvSpPr>
          <p:spPr>
            <a:xfrm>
              <a:off x="17019690" y="883107"/>
              <a:ext cx="78105" cy="521970"/>
            </a:xfrm>
            <a:custGeom>
              <a:avLst/>
              <a:gdLst/>
              <a:ahLst/>
              <a:cxnLst/>
              <a:rect l="l" t="t" r="r" b="b"/>
              <a:pathLst>
                <a:path w="78105" h="521969">
                  <a:moveTo>
                    <a:pt x="0" y="521795"/>
                  </a:moveTo>
                  <a:lnTo>
                    <a:pt x="77590" y="521795"/>
                  </a:lnTo>
                  <a:lnTo>
                    <a:pt x="77590" y="0"/>
                  </a:lnTo>
                  <a:lnTo>
                    <a:pt x="0" y="0"/>
                  </a:lnTo>
                  <a:lnTo>
                    <a:pt x="0" y="521795"/>
                  </a:lnTo>
                  <a:close/>
                </a:path>
              </a:pathLst>
            </a:custGeom>
            <a:ln w="11065">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6" name="object 16"/>
            <p:cNvSpPr/>
            <p:nvPr/>
          </p:nvSpPr>
          <p:spPr>
            <a:xfrm>
              <a:off x="17207187" y="847610"/>
              <a:ext cx="452755" cy="589280"/>
            </a:xfrm>
            <a:custGeom>
              <a:avLst/>
              <a:gdLst/>
              <a:ahLst/>
              <a:cxnLst/>
              <a:rect l="l" t="t" r="r" b="b"/>
              <a:pathLst>
                <a:path w="452755" h="589280">
                  <a:moveTo>
                    <a:pt x="77590" y="557289"/>
                  </a:moveTo>
                  <a:lnTo>
                    <a:pt x="77590" y="191974"/>
                  </a:lnTo>
                  <a:lnTo>
                    <a:pt x="452602" y="589057"/>
                  </a:lnTo>
                  <a:lnTo>
                    <a:pt x="452602" y="35494"/>
                  </a:lnTo>
                  <a:lnTo>
                    <a:pt x="374989" y="35494"/>
                  </a:lnTo>
                  <a:lnTo>
                    <a:pt x="374989" y="398115"/>
                  </a:lnTo>
                  <a:lnTo>
                    <a:pt x="0" y="0"/>
                  </a:lnTo>
                  <a:lnTo>
                    <a:pt x="0" y="557289"/>
                  </a:lnTo>
                  <a:lnTo>
                    <a:pt x="77590" y="557289"/>
                  </a:lnTo>
                  <a:close/>
                </a:path>
              </a:pathLst>
            </a:custGeom>
            <a:ln w="11122">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7" name="object 17"/>
            <p:cNvSpPr/>
            <p:nvPr/>
          </p:nvSpPr>
          <p:spPr>
            <a:xfrm>
              <a:off x="17769406" y="883100"/>
              <a:ext cx="283845" cy="521970"/>
            </a:xfrm>
            <a:custGeom>
              <a:avLst/>
              <a:gdLst/>
              <a:ahLst/>
              <a:cxnLst/>
              <a:rect l="l" t="t" r="r" b="b"/>
              <a:pathLst>
                <a:path w="283844" h="521969">
                  <a:moveTo>
                    <a:pt x="283747" y="0"/>
                  </a:moveTo>
                  <a:lnTo>
                    <a:pt x="0" y="0"/>
                  </a:lnTo>
                  <a:lnTo>
                    <a:pt x="0" y="521795"/>
                  </a:lnTo>
                  <a:lnTo>
                    <a:pt x="283747" y="521795"/>
                  </a:lnTo>
                  <a:lnTo>
                    <a:pt x="283747" y="447775"/>
                  </a:lnTo>
                  <a:lnTo>
                    <a:pt x="77590" y="447775"/>
                  </a:lnTo>
                  <a:lnTo>
                    <a:pt x="77590" y="273402"/>
                  </a:lnTo>
                  <a:lnTo>
                    <a:pt x="277751" y="273402"/>
                  </a:lnTo>
                  <a:lnTo>
                    <a:pt x="277751" y="199383"/>
                  </a:lnTo>
                  <a:lnTo>
                    <a:pt x="77590" y="199383"/>
                  </a:lnTo>
                  <a:lnTo>
                    <a:pt x="77590" y="73996"/>
                  </a:lnTo>
                  <a:lnTo>
                    <a:pt x="283747" y="73996"/>
                  </a:lnTo>
                  <a:lnTo>
                    <a:pt x="283747" y="0"/>
                  </a:lnTo>
                  <a:close/>
                </a:path>
              </a:pathLst>
            </a:custGeom>
            <a:ln w="11099">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8" name="object 18"/>
            <p:cNvSpPr/>
            <p:nvPr/>
          </p:nvSpPr>
          <p:spPr>
            <a:xfrm>
              <a:off x="18115777" y="872959"/>
              <a:ext cx="330200" cy="541655"/>
            </a:xfrm>
            <a:custGeom>
              <a:avLst/>
              <a:gdLst/>
              <a:ahLst/>
              <a:cxnLst/>
              <a:rect l="l" t="t" r="r" b="b"/>
              <a:pathLst>
                <a:path w="330200" h="541655">
                  <a:moveTo>
                    <a:pt x="177505" y="0"/>
                  </a:moveTo>
                  <a:lnTo>
                    <a:pt x="116975" y="9968"/>
                  </a:lnTo>
                  <a:lnTo>
                    <a:pt x="67280" y="39872"/>
                  </a:lnTo>
                  <a:lnTo>
                    <a:pt x="34046" y="84234"/>
                  </a:lnTo>
                  <a:lnTo>
                    <a:pt x="22965" y="138227"/>
                  </a:lnTo>
                  <a:lnTo>
                    <a:pt x="29561" y="179202"/>
                  </a:lnTo>
                  <a:lnTo>
                    <a:pt x="49354" y="214941"/>
                  </a:lnTo>
                  <a:lnTo>
                    <a:pt x="82346" y="245443"/>
                  </a:lnTo>
                  <a:lnTo>
                    <a:pt x="128543" y="270708"/>
                  </a:lnTo>
                  <a:lnTo>
                    <a:pt x="178169" y="291654"/>
                  </a:lnTo>
                  <a:lnTo>
                    <a:pt x="187481" y="295932"/>
                  </a:lnTo>
                  <a:lnTo>
                    <a:pt x="224174" y="319038"/>
                  </a:lnTo>
                  <a:lnTo>
                    <a:pt x="247264" y="352653"/>
                  </a:lnTo>
                  <a:lnTo>
                    <a:pt x="251445" y="380536"/>
                  </a:lnTo>
                  <a:lnTo>
                    <a:pt x="249944" y="398637"/>
                  </a:lnTo>
                  <a:lnTo>
                    <a:pt x="227462" y="443061"/>
                  </a:lnTo>
                  <a:lnTo>
                    <a:pt x="184555" y="466171"/>
                  </a:lnTo>
                  <a:lnTo>
                    <a:pt x="167173" y="467712"/>
                  </a:lnTo>
                  <a:lnTo>
                    <a:pt x="145567" y="465602"/>
                  </a:lnTo>
                  <a:lnTo>
                    <a:pt x="110604" y="448722"/>
                  </a:lnTo>
                  <a:lnTo>
                    <a:pt x="85912" y="409267"/>
                  </a:lnTo>
                  <a:lnTo>
                    <a:pt x="78586" y="370411"/>
                  </a:lnTo>
                  <a:lnTo>
                    <a:pt x="0" y="387967"/>
                  </a:lnTo>
                  <a:lnTo>
                    <a:pt x="18722" y="452776"/>
                  </a:lnTo>
                  <a:lnTo>
                    <a:pt x="53607" y="501185"/>
                  </a:lnTo>
                  <a:lnTo>
                    <a:pt x="103070" y="531350"/>
                  </a:lnTo>
                  <a:lnTo>
                    <a:pt x="164164" y="541394"/>
                  </a:lnTo>
                  <a:lnTo>
                    <a:pt x="198039" y="538439"/>
                  </a:lnTo>
                  <a:lnTo>
                    <a:pt x="257160" y="514789"/>
                  </a:lnTo>
                  <a:lnTo>
                    <a:pt x="303089" y="469040"/>
                  </a:lnTo>
                  <a:lnTo>
                    <a:pt x="326742" y="409559"/>
                  </a:lnTo>
                  <a:lnTo>
                    <a:pt x="329700" y="375126"/>
                  </a:lnTo>
                  <a:lnTo>
                    <a:pt x="327887" y="349300"/>
                  </a:lnTo>
                  <a:lnTo>
                    <a:pt x="313394" y="303930"/>
                  </a:lnTo>
                  <a:lnTo>
                    <a:pt x="284128" y="266586"/>
                  </a:lnTo>
                  <a:lnTo>
                    <a:pt x="238339" y="235250"/>
                  </a:lnTo>
                  <a:lnTo>
                    <a:pt x="157836" y="200415"/>
                  </a:lnTo>
                  <a:lnTo>
                    <a:pt x="133370" y="187820"/>
                  </a:lnTo>
                  <a:lnTo>
                    <a:pt x="115891" y="173371"/>
                  </a:lnTo>
                  <a:lnTo>
                    <a:pt x="105402" y="157065"/>
                  </a:lnTo>
                  <a:lnTo>
                    <a:pt x="101905" y="138901"/>
                  </a:lnTo>
                  <a:lnTo>
                    <a:pt x="103234" y="125637"/>
                  </a:lnTo>
                  <a:lnTo>
                    <a:pt x="123211" y="92945"/>
                  </a:lnTo>
                  <a:lnTo>
                    <a:pt x="161368" y="75517"/>
                  </a:lnTo>
                  <a:lnTo>
                    <a:pt x="176841" y="74356"/>
                  </a:lnTo>
                  <a:lnTo>
                    <a:pt x="189391" y="75030"/>
                  </a:lnTo>
                  <a:lnTo>
                    <a:pt x="227893" y="91250"/>
                  </a:lnTo>
                  <a:lnTo>
                    <a:pt x="253436" y="125723"/>
                  </a:lnTo>
                  <a:lnTo>
                    <a:pt x="316381" y="87871"/>
                  </a:lnTo>
                  <a:lnTo>
                    <a:pt x="288963" y="49430"/>
                  </a:lnTo>
                  <a:lnTo>
                    <a:pt x="256683" y="21970"/>
                  </a:lnTo>
                  <a:lnTo>
                    <a:pt x="219533" y="5493"/>
                  </a:lnTo>
                  <a:lnTo>
                    <a:pt x="177505" y="0"/>
                  </a:lnTo>
                  <a:close/>
                </a:path>
              </a:pathLst>
            </a:custGeom>
            <a:ln w="11106">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19" name="object 19"/>
            <p:cNvSpPr/>
            <p:nvPr/>
          </p:nvSpPr>
          <p:spPr>
            <a:xfrm>
              <a:off x="18499802" y="872959"/>
              <a:ext cx="330200" cy="541655"/>
            </a:xfrm>
            <a:custGeom>
              <a:avLst/>
              <a:gdLst/>
              <a:ahLst/>
              <a:cxnLst/>
              <a:rect l="l" t="t" r="r" b="b"/>
              <a:pathLst>
                <a:path w="330200" h="541655">
                  <a:moveTo>
                    <a:pt x="177505" y="0"/>
                  </a:moveTo>
                  <a:lnTo>
                    <a:pt x="116975" y="9968"/>
                  </a:lnTo>
                  <a:lnTo>
                    <a:pt x="67280" y="39872"/>
                  </a:lnTo>
                  <a:lnTo>
                    <a:pt x="34046" y="84234"/>
                  </a:lnTo>
                  <a:lnTo>
                    <a:pt x="22965" y="138227"/>
                  </a:lnTo>
                  <a:lnTo>
                    <a:pt x="29561" y="179202"/>
                  </a:lnTo>
                  <a:lnTo>
                    <a:pt x="49354" y="214941"/>
                  </a:lnTo>
                  <a:lnTo>
                    <a:pt x="82346" y="245443"/>
                  </a:lnTo>
                  <a:lnTo>
                    <a:pt x="128543" y="270708"/>
                  </a:lnTo>
                  <a:lnTo>
                    <a:pt x="178169" y="291654"/>
                  </a:lnTo>
                  <a:lnTo>
                    <a:pt x="187481" y="295932"/>
                  </a:lnTo>
                  <a:lnTo>
                    <a:pt x="224174" y="319038"/>
                  </a:lnTo>
                  <a:lnTo>
                    <a:pt x="247264" y="352653"/>
                  </a:lnTo>
                  <a:lnTo>
                    <a:pt x="251445" y="380536"/>
                  </a:lnTo>
                  <a:lnTo>
                    <a:pt x="249944" y="398637"/>
                  </a:lnTo>
                  <a:lnTo>
                    <a:pt x="227462" y="443061"/>
                  </a:lnTo>
                  <a:lnTo>
                    <a:pt x="184555" y="466171"/>
                  </a:lnTo>
                  <a:lnTo>
                    <a:pt x="167173" y="467712"/>
                  </a:lnTo>
                  <a:lnTo>
                    <a:pt x="145567" y="465602"/>
                  </a:lnTo>
                  <a:lnTo>
                    <a:pt x="110604" y="448722"/>
                  </a:lnTo>
                  <a:lnTo>
                    <a:pt x="85912" y="409267"/>
                  </a:lnTo>
                  <a:lnTo>
                    <a:pt x="78586" y="370411"/>
                  </a:lnTo>
                  <a:lnTo>
                    <a:pt x="0" y="387967"/>
                  </a:lnTo>
                  <a:lnTo>
                    <a:pt x="18722" y="452776"/>
                  </a:lnTo>
                  <a:lnTo>
                    <a:pt x="53607" y="501185"/>
                  </a:lnTo>
                  <a:lnTo>
                    <a:pt x="103070" y="531350"/>
                  </a:lnTo>
                  <a:lnTo>
                    <a:pt x="164164" y="541394"/>
                  </a:lnTo>
                  <a:lnTo>
                    <a:pt x="198039" y="538439"/>
                  </a:lnTo>
                  <a:lnTo>
                    <a:pt x="257160" y="514789"/>
                  </a:lnTo>
                  <a:lnTo>
                    <a:pt x="303089" y="469040"/>
                  </a:lnTo>
                  <a:lnTo>
                    <a:pt x="326742" y="409559"/>
                  </a:lnTo>
                  <a:lnTo>
                    <a:pt x="329700" y="375126"/>
                  </a:lnTo>
                  <a:lnTo>
                    <a:pt x="327887" y="349300"/>
                  </a:lnTo>
                  <a:lnTo>
                    <a:pt x="313394" y="303930"/>
                  </a:lnTo>
                  <a:lnTo>
                    <a:pt x="284128" y="266586"/>
                  </a:lnTo>
                  <a:lnTo>
                    <a:pt x="238339" y="235250"/>
                  </a:lnTo>
                  <a:lnTo>
                    <a:pt x="157836" y="200415"/>
                  </a:lnTo>
                  <a:lnTo>
                    <a:pt x="133370" y="187820"/>
                  </a:lnTo>
                  <a:lnTo>
                    <a:pt x="115891" y="173371"/>
                  </a:lnTo>
                  <a:lnTo>
                    <a:pt x="105402" y="157065"/>
                  </a:lnTo>
                  <a:lnTo>
                    <a:pt x="101905" y="138901"/>
                  </a:lnTo>
                  <a:lnTo>
                    <a:pt x="103234" y="125637"/>
                  </a:lnTo>
                  <a:lnTo>
                    <a:pt x="123211" y="92945"/>
                  </a:lnTo>
                  <a:lnTo>
                    <a:pt x="161368" y="75517"/>
                  </a:lnTo>
                  <a:lnTo>
                    <a:pt x="176841" y="74356"/>
                  </a:lnTo>
                  <a:lnTo>
                    <a:pt x="189391" y="75030"/>
                  </a:lnTo>
                  <a:lnTo>
                    <a:pt x="227893" y="91250"/>
                  </a:lnTo>
                  <a:lnTo>
                    <a:pt x="253436" y="125723"/>
                  </a:lnTo>
                  <a:lnTo>
                    <a:pt x="316381" y="87871"/>
                  </a:lnTo>
                  <a:lnTo>
                    <a:pt x="288963" y="49430"/>
                  </a:lnTo>
                  <a:lnTo>
                    <a:pt x="256683" y="21970"/>
                  </a:lnTo>
                  <a:lnTo>
                    <a:pt x="219533" y="5493"/>
                  </a:lnTo>
                  <a:lnTo>
                    <a:pt x="177505" y="0"/>
                  </a:lnTo>
                  <a:close/>
                </a:path>
              </a:pathLst>
            </a:custGeom>
            <a:ln w="11106">
              <a:solidFill>
                <a:srgbClr val="BED73D"/>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grpSp>
      <p:sp>
        <p:nvSpPr>
          <p:cNvPr id="20" name="object 20"/>
          <p:cNvSpPr txBox="1"/>
          <p:nvPr/>
        </p:nvSpPr>
        <p:spPr>
          <a:xfrm>
            <a:off x="8922520" y="906666"/>
            <a:ext cx="1587236" cy="309592"/>
          </a:xfrm>
          <a:prstGeom prst="rect">
            <a:avLst/>
          </a:prstGeom>
        </p:spPr>
        <p:txBody>
          <a:bodyPr vert="horz" wrap="square" lIns="0" tIns="1001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9"/>
              </a:spcBef>
            </a:pPr>
            <a:r>
              <a:rPr sz="1910" spc="-42">
                <a:solidFill>
                  <a:srgbClr val="FFFFFF"/>
                </a:solidFill>
                <a:latin typeface="Century Gothic"/>
                <a:cs typeface="Century Gothic"/>
              </a:rPr>
              <a:t>PROGRAMME</a:t>
            </a:r>
            <a:endParaRPr sz="1910">
              <a:latin typeface="Century Gothic"/>
              <a:cs typeface="Century Gothic"/>
            </a:endParaRPr>
          </a:p>
        </p:txBody>
      </p:sp>
      <p:sp>
        <p:nvSpPr>
          <p:cNvPr id="21" name="object 21"/>
          <p:cNvSpPr txBox="1">
            <a:spLocks noGrp="1"/>
          </p:cNvSpPr>
          <p:nvPr>
            <p:ph type="title"/>
          </p:nvPr>
        </p:nvSpPr>
        <p:spPr>
          <a:xfrm>
            <a:off x="446111" y="325641"/>
            <a:ext cx="7214975" cy="1023439"/>
          </a:xfrm>
          <a:prstGeom prst="rect">
            <a:avLst/>
          </a:prstGeom>
        </p:spPr>
        <p:txBody>
          <a:bodyPr vert="horz" wrap="square" lIns="0" tIns="770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61"/>
              </a:spcBef>
            </a:pPr>
            <a:r>
              <a:rPr lang="en-GB" sz="6600" spc="-182" dirty="0">
                <a:solidFill>
                  <a:schemeClr val="bg1"/>
                </a:solidFill>
              </a:rPr>
              <a:t>Energy audit process</a:t>
            </a:r>
            <a:endParaRPr sz="6600" spc="-182" dirty="0">
              <a:solidFill>
                <a:schemeClr val="bg1"/>
              </a:solidFill>
            </a:endParaRPr>
          </a:p>
        </p:txBody>
      </p:sp>
      <p:sp>
        <p:nvSpPr>
          <p:cNvPr id="23" name="object 2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grpSp>
        <p:nvGrpSpPr>
          <p:cNvPr id="24" name="object 24"/>
          <p:cNvGrpSpPr/>
          <p:nvPr/>
        </p:nvGrpSpPr>
        <p:grpSpPr>
          <a:xfrm>
            <a:off x="4391845" y="5760316"/>
            <a:ext cx="7799868" cy="1097434"/>
            <a:chOff x="7241773" y="9499187"/>
            <a:chExt cx="12862560" cy="1809750"/>
          </a:xfrm>
        </p:grpSpPr>
        <p:sp>
          <p:nvSpPr>
            <p:cNvPr id="25" name="object 25"/>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6" name="object 26"/>
            <p:cNvPicPr/>
            <p:nvPr/>
          </p:nvPicPr>
          <p:blipFill>
            <a:blip r:embed="rId5" cstate="print"/>
            <a:stretch>
              <a:fillRect/>
            </a:stretch>
          </p:blipFill>
          <p:spPr>
            <a:xfrm>
              <a:off x="12085492" y="9997028"/>
              <a:ext cx="3143363" cy="859185"/>
            </a:xfrm>
            <a:prstGeom prst="rect">
              <a:avLst/>
            </a:prstGeom>
          </p:spPr>
        </p:pic>
        <p:pic>
          <p:nvPicPr>
            <p:cNvPr id="27" name="object 27"/>
            <p:cNvPicPr/>
            <p:nvPr/>
          </p:nvPicPr>
          <p:blipFill>
            <a:blip r:embed="rId6" cstate="print"/>
            <a:stretch>
              <a:fillRect/>
            </a:stretch>
          </p:blipFill>
          <p:spPr>
            <a:xfrm>
              <a:off x="16678714" y="9930872"/>
              <a:ext cx="2357493" cy="883171"/>
            </a:xfrm>
            <a:prstGeom prst="rect">
              <a:avLst/>
            </a:prstGeom>
          </p:spPr>
        </p:pic>
        <p:pic>
          <p:nvPicPr>
            <p:cNvPr id="28" name="object 28"/>
            <p:cNvPicPr/>
            <p:nvPr/>
          </p:nvPicPr>
          <p:blipFill>
            <a:blip r:embed="rId7" cstate="print"/>
            <a:stretch>
              <a:fillRect/>
            </a:stretch>
          </p:blipFill>
          <p:spPr>
            <a:xfrm>
              <a:off x="8768868" y="9987621"/>
              <a:ext cx="1528033" cy="928575"/>
            </a:xfrm>
            <a:prstGeom prst="rect">
              <a:avLst/>
            </a:prstGeom>
          </p:spPr>
        </p:pic>
      </p:grpSp>
      <p:sp>
        <p:nvSpPr>
          <p:cNvPr id="29" name="object 29"/>
          <p:cNvSpPr/>
          <p:nvPr/>
        </p:nvSpPr>
        <p:spPr>
          <a:xfrm>
            <a:off x="5532160" y="1580841"/>
            <a:ext cx="6659692" cy="639977"/>
          </a:xfrm>
          <a:custGeom>
            <a:avLst/>
            <a:gdLst/>
            <a:ahLst/>
            <a:cxnLst/>
            <a:rect l="l" t="t" r="r" b="b"/>
            <a:pathLst>
              <a:path w="10982325" h="1055370">
                <a:moveTo>
                  <a:pt x="10981864" y="0"/>
                </a:moveTo>
                <a:lnTo>
                  <a:pt x="0" y="0"/>
                </a:lnTo>
                <a:lnTo>
                  <a:pt x="0" y="1054975"/>
                </a:lnTo>
                <a:lnTo>
                  <a:pt x="10981864" y="1054975"/>
                </a:lnTo>
                <a:lnTo>
                  <a:pt x="10981864"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30" name="object 30"/>
          <p:cNvSpPr txBox="1"/>
          <p:nvPr/>
        </p:nvSpPr>
        <p:spPr>
          <a:xfrm>
            <a:off x="5676848" y="1608593"/>
            <a:ext cx="901436" cy="280712"/>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lang="en-GB" sz="1728" b="1" spc="-406" dirty="0">
                <a:solidFill>
                  <a:srgbClr val="FFFFFF"/>
                </a:solidFill>
                <a:latin typeface="Trebuchet MS"/>
                <a:cs typeface="Trebuchet MS"/>
              </a:rPr>
              <a:t>W</a:t>
            </a:r>
            <a:r>
              <a:rPr lang="en-GB" sz="1728" b="1" spc="-197" dirty="0">
                <a:solidFill>
                  <a:srgbClr val="FFFFFF"/>
                </a:solidFill>
                <a:latin typeface="Trebuchet MS"/>
                <a:cs typeface="Trebuchet MS"/>
              </a:rPr>
              <a:t>e</a:t>
            </a:r>
            <a:r>
              <a:rPr lang="en-GB" sz="1728" b="1" spc="-215" dirty="0">
                <a:solidFill>
                  <a:srgbClr val="FFFFFF"/>
                </a:solidFill>
                <a:latin typeface="Trebuchet MS"/>
                <a:cs typeface="Trebuchet MS"/>
              </a:rPr>
              <a:t> </a:t>
            </a:r>
            <a:r>
              <a:rPr lang="en-GB" sz="1728" b="1" spc="-94" dirty="0">
                <a:solidFill>
                  <a:srgbClr val="FFFFFF"/>
                </a:solidFill>
                <a:latin typeface="Trebuchet MS"/>
                <a:cs typeface="Trebuchet MS"/>
              </a:rPr>
              <a:t>a</a:t>
            </a:r>
            <a:r>
              <a:rPr lang="en-GB" sz="1728" b="1" spc="-106" dirty="0">
                <a:solidFill>
                  <a:srgbClr val="FFFFFF"/>
                </a:solidFill>
                <a:latin typeface="Trebuchet MS"/>
                <a:cs typeface="Trebuchet MS"/>
              </a:rPr>
              <a:t>t</a:t>
            </a:r>
            <a:r>
              <a:rPr lang="en-GB" sz="1728" b="1" spc="-152" dirty="0">
                <a:solidFill>
                  <a:srgbClr val="FFFFFF"/>
                </a:solidFill>
                <a:latin typeface="Trebuchet MS"/>
                <a:cs typeface="Trebuchet MS"/>
              </a:rPr>
              <a:t>t</a:t>
            </a:r>
            <a:r>
              <a:rPr lang="en-GB" sz="1728" b="1" spc="-215" dirty="0">
                <a:solidFill>
                  <a:srgbClr val="FFFFFF"/>
                </a:solidFill>
                <a:latin typeface="Trebuchet MS"/>
                <a:cs typeface="Trebuchet MS"/>
              </a:rPr>
              <a:t>e</a:t>
            </a:r>
            <a:r>
              <a:rPr lang="en-GB" sz="1728" b="1" spc="-197" dirty="0">
                <a:solidFill>
                  <a:srgbClr val="FFFFFF"/>
                </a:solidFill>
                <a:latin typeface="Trebuchet MS"/>
                <a:cs typeface="Trebuchet MS"/>
              </a:rPr>
              <a:t>n</a:t>
            </a:r>
            <a:r>
              <a:rPr lang="en-GB" sz="1728" b="1" spc="-227" dirty="0">
                <a:solidFill>
                  <a:srgbClr val="FFFFFF"/>
                </a:solidFill>
                <a:latin typeface="Trebuchet MS"/>
                <a:cs typeface="Trebuchet MS"/>
              </a:rPr>
              <a:t>d</a:t>
            </a:r>
            <a:r>
              <a:rPr sz="1728" b="1" spc="-227" dirty="0">
                <a:solidFill>
                  <a:srgbClr val="FFFFFF"/>
                </a:solidFill>
                <a:latin typeface="Trebuchet MS"/>
                <a:cs typeface="Trebuchet MS"/>
              </a:rPr>
              <a:t>:</a:t>
            </a:r>
            <a:endParaRPr sz="1728" dirty="0">
              <a:latin typeface="Trebuchet MS"/>
              <a:cs typeface="Trebuchet MS"/>
            </a:endParaRPr>
          </a:p>
        </p:txBody>
      </p:sp>
      <p:sp>
        <p:nvSpPr>
          <p:cNvPr id="31" name="object 31"/>
          <p:cNvSpPr txBox="1"/>
          <p:nvPr/>
        </p:nvSpPr>
        <p:spPr>
          <a:xfrm>
            <a:off x="6880723" y="1610399"/>
            <a:ext cx="4636177" cy="484796"/>
          </a:xfrm>
          <a:prstGeom prst="rect">
            <a:avLst/>
          </a:prstGeom>
        </p:spPr>
        <p:txBody>
          <a:bodyPr vert="horz" wrap="square" lIns="0" tIns="5044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nSpc>
                <a:spcPts val="1680"/>
              </a:lnSpc>
              <a:spcBef>
                <a:spcPts val="397"/>
              </a:spcBef>
            </a:pPr>
            <a:r>
              <a:rPr sz="1668" spc="85" dirty="0">
                <a:solidFill>
                  <a:srgbClr val="FFFFFF"/>
                </a:solidFill>
                <a:latin typeface="Gill Sans MT"/>
                <a:cs typeface="Gill Sans MT"/>
              </a:rPr>
              <a:t>a</a:t>
            </a:r>
            <a:r>
              <a:rPr sz="1668" spc="-164" dirty="0">
                <a:solidFill>
                  <a:srgbClr val="FFFFFF"/>
                </a:solidFill>
                <a:latin typeface="Gill Sans MT"/>
                <a:cs typeface="Gill Sans MT"/>
              </a:rPr>
              <a:t> </a:t>
            </a:r>
            <a:r>
              <a:rPr sz="1668" spc="3" dirty="0">
                <a:solidFill>
                  <a:srgbClr val="FFFFFF"/>
                </a:solidFill>
                <a:latin typeface="Gill Sans MT"/>
                <a:cs typeface="Gill Sans MT"/>
              </a:rPr>
              <a:t>site</a:t>
            </a:r>
            <a:r>
              <a:rPr sz="1668" spc="-164" dirty="0">
                <a:solidFill>
                  <a:srgbClr val="FFFFFF"/>
                </a:solidFill>
                <a:latin typeface="Gill Sans MT"/>
                <a:cs typeface="Gill Sans MT"/>
              </a:rPr>
              <a:t> </a:t>
            </a:r>
            <a:r>
              <a:rPr sz="1668" spc="12" dirty="0">
                <a:solidFill>
                  <a:srgbClr val="FFFFFF"/>
                </a:solidFill>
                <a:latin typeface="Gill Sans MT"/>
                <a:cs typeface="Gill Sans MT"/>
              </a:rPr>
              <a:t>visit</a:t>
            </a:r>
            <a:r>
              <a:rPr sz="1668" spc="-161" dirty="0">
                <a:solidFill>
                  <a:srgbClr val="FFFFFF"/>
                </a:solidFill>
                <a:latin typeface="Gill Sans MT"/>
                <a:cs typeface="Gill Sans MT"/>
              </a:rPr>
              <a:t> </a:t>
            </a:r>
            <a:r>
              <a:rPr sz="1668" spc="42" dirty="0">
                <a:solidFill>
                  <a:srgbClr val="FFFFFF"/>
                </a:solidFill>
                <a:latin typeface="Gill Sans MT"/>
                <a:cs typeface="Gill Sans MT"/>
              </a:rPr>
              <a:t>is</a:t>
            </a:r>
            <a:r>
              <a:rPr sz="1668" spc="-164" dirty="0">
                <a:solidFill>
                  <a:srgbClr val="FFFFFF"/>
                </a:solidFill>
                <a:latin typeface="Gill Sans MT"/>
                <a:cs typeface="Gill Sans MT"/>
              </a:rPr>
              <a:t> </a:t>
            </a:r>
            <a:r>
              <a:rPr sz="1668" spc="-49" dirty="0">
                <a:solidFill>
                  <a:srgbClr val="FFFFFF"/>
                </a:solidFill>
                <a:latin typeface="Gill Sans MT"/>
                <a:cs typeface="Gill Sans MT"/>
              </a:rPr>
              <a:t>conducted</a:t>
            </a:r>
            <a:r>
              <a:rPr sz="1668" spc="-161" dirty="0">
                <a:solidFill>
                  <a:srgbClr val="FFFFFF"/>
                </a:solidFill>
                <a:latin typeface="Gill Sans MT"/>
                <a:cs typeface="Gill Sans MT"/>
              </a:rPr>
              <a:t> </a:t>
            </a:r>
            <a:r>
              <a:rPr sz="1668" spc="27" dirty="0">
                <a:solidFill>
                  <a:srgbClr val="FFFFFF"/>
                </a:solidFill>
                <a:latin typeface="Gill Sans MT"/>
                <a:cs typeface="Gill Sans MT"/>
              </a:rPr>
              <a:t>at</a:t>
            </a:r>
            <a:r>
              <a:rPr sz="1668" spc="-164" dirty="0">
                <a:solidFill>
                  <a:srgbClr val="FFFFFF"/>
                </a:solidFill>
                <a:latin typeface="Gill Sans MT"/>
                <a:cs typeface="Gill Sans MT"/>
              </a:rPr>
              <a:t> </a:t>
            </a:r>
            <a:r>
              <a:rPr sz="1668" spc="-76" dirty="0">
                <a:solidFill>
                  <a:srgbClr val="FFFFFF"/>
                </a:solidFill>
                <a:latin typeface="Gill Sans MT"/>
                <a:cs typeface="Gill Sans MT"/>
              </a:rPr>
              <a:t>your</a:t>
            </a:r>
            <a:r>
              <a:rPr sz="1668" spc="-161" dirty="0">
                <a:solidFill>
                  <a:srgbClr val="FFFFFF"/>
                </a:solidFill>
                <a:latin typeface="Gill Sans MT"/>
                <a:cs typeface="Gill Sans MT"/>
              </a:rPr>
              <a:t> </a:t>
            </a:r>
            <a:r>
              <a:rPr sz="1668" spc="12" dirty="0">
                <a:solidFill>
                  <a:srgbClr val="FFFFFF"/>
                </a:solidFill>
                <a:latin typeface="Gill Sans MT"/>
                <a:cs typeface="Gill Sans MT"/>
              </a:rPr>
              <a:t>business</a:t>
            </a:r>
            <a:r>
              <a:rPr sz="1668" spc="-164" dirty="0">
                <a:solidFill>
                  <a:srgbClr val="FFFFFF"/>
                </a:solidFill>
                <a:latin typeface="Gill Sans MT"/>
                <a:cs typeface="Gill Sans MT"/>
              </a:rPr>
              <a:t> </a:t>
            </a:r>
            <a:r>
              <a:rPr sz="1668" spc="-24" dirty="0">
                <a:solidFill>
                  <a:srgbClr val="FFFFFF"/>
                </a:solidFill>
                <a:latin typeface="Gill Sans MT"/>
                <a:cs typeface="Gill Sans MT"/>
              </a:rPr>
              <a:t>premises</a:t>
            </a:r>
            <a:r>
              <a:rPr sz="1668" spc="-161" dirty="0">
                <a:solidFill>
                  <a:srgbClr val="FFFFFF"/>
                </a:solidFill>
                <a:latin typeface="Gill Sans MT"/>
                <a:cs typeface="Gill Sans MT"/>
              </a:rPr>
              <a:t> </a:t>
            </a:r>
            <a:r>
              <a:rPr sz="1668" spc="12" dirty="0">
                <a:solidFill>
                  <a:srgbClr val="FFFFFF"/>
                </a:solidFill>
                <a:latin typeface="Gill Sans MT"/>
                <a:cs typeface="Gill Sans MT"/>
              </a:rPr>
              <a:t>by</a:t>
            </a:r>
            <a:r>
              <a:rPr sz="1668" spc="-164" dirty="0">
                <a:solidFill>
                  <a:srgbClr val="FFFFFF"/>
                </a:solidFill>
                <a:latin typeface="Gill Sans MT"/>
                <a:cs typeface="Gill Sans MT"/>
              </a:rPr>
              <a:t> </a:t>
            </a:r>
            <a:r>
              <a:rPr sz="1668" spc="-76" dirty="0">
                <a:solidFill>
                  <a:srgbClr val="FFFFFF"/>
                </a:solidFill>
                <a:latin typeface="Gill Sans MT"/>
                <a:cs typeface="Gill Sans MT"/>
              </a:rPr>
              <a:t>one </a:t>
            </a:r>
            <a:r>
              <a:rPr sz="1668" spc="-455" dirty="0">
                <a:solidFill>
                  <a:srgbClr val="FFFFFF"/>
                </a:solidFill>
                <a:latin typeface="Gill Sans MT"/>
                <a:cs typeface="Gill Sans MT"/>
              </a:rPr>
              <a:t> </a:t>
            </a:r>
            <a:r>
              <a:rPr sz="1668" spc="-149" dirty="0">
                <a:solidFill>
                  <a:srgbClr val="FFFFFF"/>
                </a:solidFill>
                <a:latin typeface="Gill Sans MT"/>
                <a:cs typeface="Gill Sans MT"/>
              </a:rPr>
              <a:t>o</a:t>
            </a:r>
            <a:r>
              <a:rPr sz="1668" spc="61" dirty="0">
                <a:solidFill>
                  <a:srgbClr val="FFFFFF"/>
                </a:solidFill>
                <a:latin typeface="Gill Sans MT"/>
                <a:cs typeface="Gill Sans MT"/>
              </a:rPr>
              <a:t>f</a:t>
            </a:r>
            <a:r>
              <a:rPr sz="1668" spc="-164" dirty="0">
                <a:solidFill>
                  <a:srgbClr val="FFFFFF"/>
                </a:solidFill>
                <a:latin typeface="Gill Sans MT"/>
                <a:cs typeface="Gill Sans MT"/>
              </a:rPr>
              <a:t> </a:t>
            </a:r>
            <a:r>
              <a:rPr sz="1668" spc="-161" dirty="0">
                <a:solidFill>
                  <a:srgbClr val="FFFFFF"/>
                </a:solidFill>
                <a:latin typeface="Gill Sans MT"/>
                <a:cs typeface="Gill Sans MT"/>
              </a:rPr>
              <a:t>o</a:t>
            </a:r>
            <a:r>
              <a:rPr sz="1668" spc="-52" dirty="0">
                <a:solidFill>
                  <a:srgbClr val="FFFFFF"/>
                </a:solidFill>
                <a:latin typeface="Gill Sans MT"/>
                <a:cs typeface="Gill Sans MT"/>
              </a:rPr>
              <a:t>u</a:t>
            </a:r>
            <a:r>
              <a:rPr sz="1668" spc="-149" dirty="0">
                <a:solidFill>
                  <a:srgbClr val="FFFFFF"/>
                </a:solidFill>
                <a:latin typeface="Gill Sans MT"/>
                <a:cs typeface="Gill Sans MT"/>
              </a:rPr>
              <a:t>r</a:t>
            </a:r>
            <a:r>
              <a:rPr sz="1668" spc="-164" dirty="0">
                <a:solidFill>
                  <a:srgbClr val="FFFFFF"/>
                </a:solidFill>
                <a:latin typeface="Gill Sans MT"/>
                <a:cs typeface="Gill Sans MT"/>
              </a:rPr>
              <a:t> </a:t>
            </a:r>
            <a:r>
              <a:rPr sz="1668" spc="-76" dirty="0">
                <a:solidFill>
                  <a:srgbClr val="FFFFFF"/>
                </a:solidFill>
                <a:latin typeface="Gill Sans MT"/>
                <a:cs typeface="Gill Sans MT"/>
              </a:rPr>
              <a:t>B</a:t>
            </a:r>
            <a:r>
              <a:rPr sz="1668" spc="18" dirty="0">
                <a:solidFill>
                  <a:srgbClr val="FFFFFF"/>
                </a:solidFill>
                <a:latin typeface="Gill Sans MT"/>
                <a:cs typeface="Gill Sans MT"/>
              </a:rPr>
              <a:t>us</a:t>
            </a:r>
            <a:r>
              <a:rPr sz="1668" spc="-18" dirty="0">
                <a:solidFill>
                  <a:srgbClr val="FFFFFF"/>
                </a:solidFill>
                <a:latin typeface="Gill Sans MT"/>
                <a:cs typeface="Gill Sans MT"/>
              </a:rPr>
              <a:t>i</a:t>
            </a:r>
            <a:r>
              <a:rPr sz="1668" spc="-33" dirty="0">
                <a:solidFill>
                  <a:srgbClr val="FFFFFF"/>
                </a:solidFill>
                <a:latin typeface="Gill Sans MT"/>
                <a:cs typeface="Gill Sans MT"/>
              </a:rPr>
              <a:t>n</a:t>
            </a:r>
            <a:r>
              <a:rPr sz="1668" spc="-30" dirty="0">
                <a:solidFill>
                  <a:srgbClr val="FFFFFF"/>
                </a:solidFill>
                <a:latin typeface="Gill Sans MT"/>
                <a:cs typeface="Gill Sans MT"/>
              </a:rPr>
              <a:t>e</a:t>
            </a:r>
            <a:r>
              <a:rPr sz="1668" spc="100" dirty="0">
                <a:solidFill>
                  <a:srgbClr val="FFFFFF"/>
                </a:solidFill>
                <a:latin typeface="Gill Sans MT"/>
                <a:cs typeface="Gill Sans MT"/>
              </a:rPr>
              <a:t>s</a:t>
            </a:r>
            <a:r>
              <a:rPr sz="1668" spc="97" dirty="0">
                <a:solidFill>
                  <a:srgbClr val="FFFFFF"/>
                </a:solidFill>
                <a:latin typeface="Gill Sans MT"/>
                <a:cs typeface="Gill Sans MT"/>
              </a:rPr>
              <a:t>s</a:t>
            </a:r>
            <a:r>
              <a:rPr sz="1668" spc="-164" dirty="0">
                <a:solidFill>
                  <a:srgbClr val="FFFFFF"/>
                </a:solidFill>
                <a:latin typeface="Gill Sans MT"/>
                <a:cs typeface="Gill Sans MT"/>
              </a:rPr>
              <a:t> </a:t>
            </a:r>
            <a:r>
              <a:rPr sz="1668" spc="-349" dirty="0">
                <a:solidFill>
                  <a:srgbClr val="FFFFFF"/>
                </a:solidFill>
                <a:latin typeface="Gill Sans MT"/>
                <a:cs typeface="Gill Sans MT"/>
              </a:rPr>
              <a:t>A</a:t>
            </a:r>
            <a:r>
              <a:rPr sz="1668" spc="-36" dirty="0">
                <a:solidFill>
                  <a:srgbClr val="FFFFFF"/>
                </a:solidFill>
                <a:latin typeface="Gill Sans MT"/>
                <a:cs typeface="Gill Sans MT"/>
              </a:rPr>
              <a:t>d</a:t>
            </a:r>
            <a:r>
              <a:rPr sz="1668" spc="9" dirty="0">
                <a:solidFill>
                  <a:srgbClr val="FFFFFF"/>
                </a:solidFill>
                <a:latin typeface="Gill Sans MT"/>
                <a:cs typeface="Gill Sans MT"/>
              </a:rPr>
              <a:t>v</a:t>
            </a:r>
            <a:r>
              <a:rPr sz="1668" spc="21" dirty="0">
                <a:solidFill>
                  <a:srgbClr val="FFFFFF"/>
                </a:solidFill>
                <a:latin typeface="Gill Sans MT"/>
                <a:cs typeface="Gill Sans MT"/>
              </a:rPr>
              <a:t>i</a:t>
            </a:r>
            <a:r>
              <a:rPr sz="1668" spc="61" dirty="0">
                <a:solidFill>
                  <a:srgbClr val="FFFFFF"/>
                </a:solidFill>
                <a:latin typeface="Gill Sans MT"/>
                <a:cs typeface="Gill Sans MT"/>
              </a:rPr>
              <a:t>s</a:t>
            </a:r>
            <a:r>
              <a:rPr sz="1668" spc="-188" dirty="0">
                <a:solidFill>
                  <a:srgbClr val="FFFFFF"/>
                </a:solidFill>
                <a:latin typeface="Gill Sans MT"/>
                <a:cs typeface="Gill Sans MT"/>
              </a:rPr>
              <a:t>o</a:t>
            </a:r>
            <a:r>
              <a:rPr sz="1668" spc="-91" dirty="0">
                <a:solidFill>
                  <a:srgbClr val="FFFFFF"/>
                </a:solidFill>
                <a:latin typeface="Gill Sans MT"/>
                <a:cs typeface="Gill Sans MT"/>
              </a:rPr>
              <a:t>r</a:t>
            </a:r>
            <a:r>
              <a:rPr sz="1668" spc="97" dirty="0">
                <a:solidFill>
                  <a:srgbClr val="FFFFFF"/>
                </a:solidFill>
                <a:latin typeface="Gill Sans MT"/>
                <a:cs typeface="Gill Sans MT"/>
              </a:rPr>
              <a:t>s</a:t>
            </a:r>
            <a:endParaRPr sz="1668" dirty="0">
              <a:latin typeface="Gill Sans MT"/>
              <a:cs typeface="Gill Sans MT"/>
            </a:endParaRPr>
          </a:p>
        </p:txBody>
      </p:sp>
      <p:sp>
        <p:nvSpPr>
          <p:cNvPr id="32" name="object 32"/>
          <p:cNvSpPr/>
          <p:nvPr/>
        </p:nvSpPr>
        <p:spPr>
          <a:xfrm>
            <a:off x="5532160" y="2220578"/>
            <a:ext cx="6659692" cy="417410"/>
          </a:xfrm>
          <a:custGeom>
            <a:avLst/>
            <a:gdLst/>
            <a:ahLst/>
            <a:cxnLst/>
            <a:rect l="l" t="t" r="r" b="b"/>
            <a:pathLst>
              <a:path w="10982325" h="688339">
                <a:moveTo>
                  <a:pt x="10981864" y="0"/>
                </a:moveTo>
                <a:lnTo>
                  <a:pt x="0" y="0"/>
                </a:lnTo>
                <a:lnTo>
                  <a:pt x="0" y="688238"/>
                </a:lnTo>
                <a:lnTo>
                  <a:pt x="10981864" y="688238"/>
                </a:lnTo>
                <a:lnTo>
                  <a:pt x="1098186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33" name="object 33"/>
          <p:cNvSpPr txBox="1"/>
          <p:nvPr/>
        </p:nvSpPr>
        <p:spPr>
          <a:xfrm>
            <a:off x="5646370" y="2274610"/>
            <a:ext cx="967667" cy="280712"/>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b="1" spc="-361">
                <a:solidFill>
                  <a:srgbClr val="758592"/>
                </a:solidFill>
                <a:latin typeface="Trebuchet MS"/>
                <a:cs typeface="Trebuchet MS"/>
              </a:rPr>
              <a:t>W</a:t>
            </a:r>
            <a:r>
              <a:rPr sz="1668" b="1" spc="-221">
                <a:solidFill>
                  <a:srgbClr val="758592"/>
                </a:solidFill>
                <a:latin typeface="Trebuchet MS"/>
                <a:cs typeface="Trebuchet MS"/>
              </a:rPr>
              <a:t>e</a:t>
            </a:r>
            <a:r>
              <a:rPr sz="1668" b="1" spc="-206">
                <a:solidFill>
                  <a:srgbClr val="758592"/>
                </a:solidFill>
                <a:latin typeface="Trebuchet MS"/>
                <a:cs typeface="Trebuchet MS"/>
              </a:rPr>
              <a:t> </a:t>
            </a:r>
            <a:r>
              <a:rPr sz="1668" b="1" spc="-164">
                <a:solidFill>
                  <a:srgbClr val="758592"/>
                </a:solidFill>
                <a:latin typeface="Trebuchet MS"/>
                <a:cs typeface="Trebuchet MS"/>
              </a:rPr>
              <a:t>di</a:t>
            </a:r>
            <a:r>
              <a:rPr sz="1668" b="1" spc="39">
                <a:solidFill>
                  <a:srgbClr val="758592"/>
                </a:solidFill>
                <a:latin typeface="Trebuchet MS"/>
                <a:cs typeface="Trebuchet MS"/>
              </a:rPr>
              <a:t>s</a:t>
            </a:r>
            <a:r>
              <a:rPr sz="1668" b="1" spc="-130">
                <a:solidFill>
                  <a:srgbClr val="758592"/>
                </a:solidFill>
                <a:latin typeface="Trebuchet MS"/>
                <a:cs typeface="Trebuchet MS"/>
              </a:rPr>
              <a:t>c</a:t>
            </a:r>
            <a:r>
              <a:rPr sz="1668" b="1" spc="-97">
                <a:solidFill>
                  <a:srgbClr val="758592"/>
                </a:solidFill>
                <a:latin typeface="Trebuchet MS"/>
                <a:cs typeface="Trebuchet MS"/>
              </a:rPr>
              <a:t>u</a:t>
            </a:r>
            <a:r>
              <a:rPr sz="1668" b="1" spc="-64">
                <a:solidFill>
                  <a:srgbClr val="758592"/>
                </a:solidFill>
                <a:latin typeface="Trebuchet MS"/>
                <a:cs typeface="Trebuchet MS"/>
              </a:rPr>
              <a:t>s</a:t>
            </a:r>
            <a:r>
              <a:rPr sz="1668" b="1" spc="42">
                <a:solidFill>
                  <a:srgbClr val="758592"/>
                </a:solidFill>
                <a:latin typeface="Trebuchet MS"/>
                <a:cs typeface="Trebuchet MS"/>
              </a:rPr>
              <a:t>s</a:t>
            </a:r>
            <a:r>
              <a:rPr sz="1728" b="1" spc="-236">
                <a:solidFill>
                  <a:srgbClr val="758592"/>
                </a:solidFill>
                <a:latin typeface="Trebuchet MS"/>
                <a:cs typeface="Trebuchet MS"/>
              </a:rPr>
              <a:t>:</a:t>
            </a:r>
            <a:endParaRPr sz="1728">
              <a:latin typeface="Trebuchet MS"/>
              <a:cs typeface="Trebuchet MS"/>
            </a:endParaRPr>
          </a:p>
        </p:txBody>
      </p:sp>
      <p:sp>
        <p:nvSpPr>
          <p:cNvPr id="34" name="object 34"/>
          <p:cNvSpPr txBox="1"/>
          <p:nvPr/>
        </p:nvSpPr>
        <p:spPr>
          <a:xfrm>
            <a:off x="6880723" y="2276416"/>
            <a:ext cx="4137519" cy="271471"/>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spc="-39">
                <a:solidFill>
                  <a:srgbClr val="758592"/>
                </a:solidFill>
                <a:latin typeface="Gill Sans MT"/>
                <a:cs typeface="Gill Sans MT"/>
              </a:rPr>
              <a:t>operating</a:t>
            </a:r>
            <a:r>
              <a:rPr sz="1668" spc="-161">
                <a:solidFill>
                  <a:srgbClr val="758592"/>
                </a:solidFill>
                <a:latin typeface="Gill Sans MT"/>
                <a:cs typeface="Gill Sans MT"/>
              </a:rPr>
              <a:t> </a:t>
            </a:r>
            <a:r>
              <a:rPr sz="1668" spc="-42">
                <a:solidFill>
                  <a:srgbClr val="758592"/>
                </a:solidFill>
                <a:latin typeface="Gill Sans MT"/>
                <a:cs typeface="Gill Sans MT"/>
              </a:rPr>
              <a:t>hours,</a:t>
            </a:r>
            <a:r>
              <a:rPr sz="1668" spc="-161">
                <a:solidFill>
                  <a:srgbClr val="758592"/>
                </a:solidFill>
                <a:latin typeface="Gill Sans MT"/>
                <a:cs typeface="Gill Sans MT"/>
              </a:rPr>
              <a:t> </a:t>
            </a:r>
            <a:r>
              <a:rPr sz="1668" spc="-73">
                <a:solidFill>
                  <a:srgbClr val="758592"/>
                </a:solidFill>
                <a:latin typeface="Gill Sans MT"/>
                <a:cs typeface="Gill Sans MT"/>
              </a:rPr>
              <a:t>number</a:t>
            </a:r>
            <a:r>
              <a:rPr sz="1668" spc="-161">
                <a:solidFill>
                  <a:srgbClr val="758592"/>
                </a:solidFill>
                <a:latin typeface="Gill Sans MT"/>
                <a:cs typeface="Gill Sans MT"/>
              </a:rPr>
              <a:t> </a:t>
            </a:r>
            <a:r>
              <a:rPr sz="1668" spc="-45">
                <a:solidFill>
                  <a:srgbClr val="758592"/>
                </a:solidFill>
                <a:latin typeface="Gill Sans MT"/>
                <a:cs typeface="Gill Sans MT"/>
              </a:rPr>
              <a:t>of</a:t>
            </a:r>
            <a:r>
              <a:rPr sz="1668" spc="-158">
                <a:solidFill>
                  <a:srgbClr val="758592"/>
                </a:solidFill>
                <a:latin typeface="Gill Sans MT"/>
                <a:cs typeface="Gill Sans MT"/>
              </a:rPr>
              <a:t> </a:t>
            </a:r>
            <a:r>
              <a:rPr sz="1668" spc="39">
                <a:solidFill>
                  <a:srgbClr val="758592"/>
                </a:solidFill>
                <a:latin typeface="Gill Sans MT"/>
                <a:cs typeface="Gill Sans MT"/>
              </a:rPr>
              <a:t>staff,</a:t>
            </a:r>
            <a:r>
              <a:rPr sz="1668" spc="-161">
                <a:solidFill>
                  <a:srgbClr val="758592"/>
                </a:solidFill>
                <a:latin typeface="Gill Sans MT"/>
                <a:cs typeface="Gill Sans MT"/>
              </a:rPr>
              <a:t> </a:t>
            </a:r>
            <a:r>
              <a:rPr sz="1668" spc="27">
                <a:solidFill>
                  <a:srgbClr val="758592"/>
                </a:solidFill>
                <a:latin typeface="Gill Sans MT"/>
                <a:cs typeface="Gill Sans MT"/>
              </a:rPr>
              <a:t>age</a:t>
            </a:r>
            <a:r>
              <a:rPr sz="1668" spc="-161">
                <a:solidFill>
                  <a:srgbClr val="758592"/>
                </a:solidFill>
                <a:latin typeface="Gill Sans MT"/>
                <a:cs typeface="Gill Sans MT"/>
              </a:rPr>
              <a:t> </a:t>
            </a:r>
            <a:r>
              <a:rPr sz="1668" spc="-45">
                <a:solidFill>
                  <a:srgbClr val="758592"/>
                </a:solidFill>
                <a:latin typeface="Gill Sans MT"/>
                <a:cs typeface="Gill Sans MT"/>
              </a:rPr>
              <a:t>of</a:t>
            </a:r>
            <a:r>
              <a:rPr sz="1668" spc="-161">
                <a:solidFill>
                  <a:srgbClr val="758592"/>
                </a:solidFill>
                <a:latin typeface="Gill Sans MT"/>
                <a:cs typeface="Gill Sans MT"/>
              </a:rPr>
              <a:t> </a:t>
            </a:r>
            <a:r>
              <a:rPr sz="1668" spc="-27">
                <a:solidFill>
                  <a:srgbClr val="758592"/>
                </a:solidFill>
                <a:latin typeface="Gill Sans MT"/>
                <a:cs typeface="Gill Sans MT"/>
              </a:rPr>
              <a:t>building</a:t>
            </a:r>
            <a:r>
              <a:rPr sz="1668" spc="-158">
                <a:solidFill>
                  <a:srgbClr val="758592"/>
                </a:solidFill>
                <a:latin typeface="Gill Sans MT"/>
                <a:cs typeface="Gill Sans MT"/>
              </a:rPr>
              <a:t> </a:t>
            </a:r>
            <a:r>
              <a:rPr sz="1668" spc="-33">
                <a:solidFill>
                  <a:srgbClr val="758592"/>
                </a:solidFill>
                <a:latin typeface="Gill Sans MT"/>
                <a:cs typeface="Gill Sans MT"/>
              </a:rPr>
              <a:t>etc</a:t>
            </a:r>
            <a:endParaRPr sz="1668">
              <a:latin typeface="Gill Sans MT"/>
              <a:cs typeface="Gill Sans MT"/>
            </a:endParaRPr>
          </a:p>
        </p:txBody>
      </p:sp>
      <p:sp>
        <p:nvSpPr>
          <p:cNvPr id="35" name="object 35"/>
          <p:cNvSpPr/>
          <p:nvPr/>
        </p:nvSpPr>
        <p:spPr>
          <a:xfrm>
            <a:off x="5535969" y="2641737"/>
            <a:ext cx="6655841" cy="379674"/>
          </a:xfrm>
          <a:custGeom>
            <a:avLst/>
            <a:gdLst/>
            <a:ahLst/>
            <a:cxnLst/>
            <a:rect l="l" t="t" r="r" b="b"/>
            <a:pathLst>
              <a:path w="10975975" h="626110">
                <a:moveTo>
                  <a:pt x="10975582" y="0"/>
                </a:moveTo>
                <a:lnTo>
                  <a:pt x="0" y="0"/>
                </a:lnTo>
                <a:lnTo>
                  <a:pt x="0" y="625627"/>
                </a:lnTo>
                <a:lnTo>
                  <a:pt x="10975582" y="625627"/>
                </a:lnTo>
                <a:lnTo>
                  <a:pt x="10975582" y="0"/>
                </a:lnTo>
                <a:close/>
              </a:path>
            </a:pathLst>
          </a:custGeom>
          <a:solidFill>
            <a:srgbClr val="758592"/>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36" name="object 36"/>
          <p:cNvSpPr txBox="1"/>
          <p:nvPr/>
        </p:nvSpPr>
        <p:spPr>
          <a:xfrm>
            <a:off x="5646370" y="2669311"/>
            <a:ext cx="873326" cy="271471"/>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b="1" spc="-394">
                <a:solidFill>
                  <a:srgbClr val="FFFFFF"/>
                </a:solidFill>
                <a:latin typeface="Trebuchet MS"/>
                <a:cs typeface="Trebuchet MS"/>
              </a:rPr>
              <a:t>W</a:t>
            </a:r>
            <a:r>
              <a:rPr sz="1668" b="1" spc="-188">
                <a:solidFill>
                  <a:srgbClr val="FFFFFF"/>
                </a:solidFill>
                <a:latin typeface="Trebuchet MS"/>
                <a:cs typeface="Trebuchet MS"/>
              </a:rPr>
              <a:t>e</a:t>
            </a:r>
            <a:r>
              <a:rPr sz="1668" b="1" spc="-206">
                <a:solidFill>
                  <a:srgbClr val="FFFFFF"/>
                </a:solidFill>
                <a:latin typeface="Trebuchet MS"/>
                <a:cs typeface="Trebuchet MS"/>
              </a:rPr>
              <a:t> </a:t>
            </a:r>
            <a:r>
              <a:rPr sz="1668" b="1" spc="-167">
                <a:solidFill>
                  <a:srgbClr val="FFFFFF"/>
                </a:solidFill>
                <a:latin typeface="Trebuchet MS"/>
                <a:cs typeface="Trebuchet MS"/>
              </a:rPr>
              <a:t>r</a:t>
            </a:r>
            <a:r>
              <a:rPr sz="1668" b="1" spc="-182">
                <a:solidFill>
                  <a:srgbClr val="FFFFFF"/>
                </a:solidFill>
                <a:latin typeface="Trebuchet MS"/>
                <a:cs typeface="Trebuchet MS"/>
              </a:rPr>
              <a:t>e</a:t>
            </a:r>
            <a:r>
              <a:rPr sz="1668" b="1" spc="-143">
                <a:solidFill>
                  <a:srgbClr val="FFFFFF"/>
                </a:solidFill>
                <a:latin typeface="Trebuchet MS"/>
                <a:cs typeface="Trebuchet MS"/>
              </a:rPr>
              <a:t>v</a:t>
            </a:r>
            <a:r>
              <a:rPr sz="1668" b="1" spc="-133">
                <a:solidFill>
                  <a:srgbClr val="FFFFFF"/>
                </a:solidFill>
                <a:latin typeface="Trebuchet MS"/>
                <a:cs typeface="Trebuchet MS"/>
              </a:rPr>
              <a:t>i</a:t>
            </a:r>
            <a:r>
              <a:rPr sz="1668" b="1" spc="-191">
                <a:solidFill>
                  <a:srgbClr val="FFFFFF"/>
                </a:solidFill>
                <a:latin typeface="Trebuchet MS"/>
                <a:cs typeface="Trebuchet MS"/>
              </a:rPr>
              <a:t>e</a:t>
            </a:r>
            <a:r>
              <a:rPr sz="1668" b="1" spc="-300">
                <a:solidFill>
                  <a:srgbClr val="FFFFFF"/>
                </a:solidFill>
                <a:latin typeface="Trebuchet MS"/>
                <a:cs typeface="Trebuchet MS"/>
              </a:rPr>
              <a:t>w</a:t>
            </a:r>
            <a:r>
              <a:rPr sz="1668" b="1" spc="-227">
                <a:solidFill>
                  <a:srgbClr val="FFFFFF"/>
                </a:solidFill>
                <a:latin typeface="Trebuchet MS"/>
                <a:cs typeface="Trebuchet MS"/>
              </a:rPr>
              <a:t>:</a:t>
            </a:r>
            <a:endParaRPr sz="1668">
              <a:latin typeface="Trebuchet MS"/>
              <a:cs typeface="Trebuchet MS"/>
            </a:endParaRPr>
          </a:p>
        </p:txBody>
      </p:sp>
      <p:sp>
        <p:nvSpPr>
          <p:cNvPr id="37" name="object 37"/>
          <p:cNvSpPr txBox="1"/>
          <p:nvPr/>
        </p:nvSpPr>
        <p:spPr>
          <a:xfrm>
            <a:off x="6858169" y="2669311"/>
            <a:ext cx="3156374" cy="271471"/>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spc="-76">
                <a:solidFill>
                  <a:srgbClr val="FFFFFF"/>
                </a:solidFill>
                <a:latin typeface="Gill Sans MT"/>
                <a:cs typeface="Gill Sans MT"/>
              </a:rPr>
              <a:t>your</a:t>
            </a:r>
            <a:r>
              <a:rPr sz="1668" spc="-164">
                <a:solidFill>
                  <a:srgbClr val="FFFFFF"/>
                </a:solidFill>
                <a:latin typeface="Gill Sans MT"/>
                <a:cs typeface="Gill Sans MT"/>
              </a:rPr>
              <a:t> </a:t>
            </a:r>
            <a:r>
              <a:rPr sz="1668" spc="-21">
                <a:solidFill>
                  <a:srgbClr val="FFFFFF"/>
                </a:solidFill>
                <a:latin typeface="Gill Sans MT"/>
                <a:cs typeface="Gill Sans MT"/>
              </a:rPr>
              <a:t>energy</a:t>
            </a:r>
            <a:r>
              <a:rPr sz="1668" spc="-164">
                <a:solidFill>
                  <a:srgbClr val="FFFFFF"/>
                </a:solidFill>
                <a:latin typeface="Gill Sans MT"/>
                <a:cs typeface="Gill Sans MT"/>
              </a:rPr>
              <a:t> </a:t>
            </a:r>
            <a:r>
              <a:rPr sz="1668" spc="-3">
                <a:solidFill>
                  <a:srgbClr val="FFFFFF"/>
                </a:solidFill>
                <a:latin typeface="Gill Sans MT"/>
                <a:cs typeface="Gill Sans MT"/>
              </a:rPr>
              <a:t>bills</a:t>
            </a:r>
            <a:r>
              <a:rPr sz="1668" spc="-164">
                <a:solidFill>
                  <a:srgbClr val="FFFFFF"/>
                </a:solidFill>
                <a:latin typeface="Gill Sans MT"/>
                <a:cs typeface="Gill Sans MT"/>
              </a:rPr>
              <a:t> </a:t>
            </a:r>
            <a:r>
              <a:rPr sz="1668" spc="-82">
                <a:solidFill>
                  <a:srgbClr val="FFFFFF"/>
                </a:solidFill>
                <a:latin typeface="Gill Sans MT"/>
                <a:cs typeface="Gill Sans MT"/>
              </a:rPr>
              <a:t>for</a:t>
            </a:r>
            <a:r>
              <a:rPr sz="1668" spc="-164">
                <a:solidFill>
                  <a:srgbClr val="FFFFFF"/>
                </a:solidFill>
                <a:latin typeface="Gill Sans MT"/>
                <a:cs typeface="Gill Sans MT"/>
              </a:rPr>
              <a:t> </a:t>
            </a:r>
            <a:r>
              <a:rPr sz="1668" spc="-39">
                <a:solidFill>
                  <a:srgbClr val="FFFFFF"/>
                </a:solidFill>
                <a:latin typeface="Gill Sans MT"/>
                <a:cs typeface="Gill Sans MT"/>
              </a:rPr>
              <a:t>the</a:t>
            </a:r>
            <a:r>
              <a:rPr sz="1668" spc="-164">
                <a:solidFill>
                  <a:srgbClr val="FFFFFF"/>
                </a:solidFill>
                <a:latin typeface="Gill Sans MT"/>
                <a:cs typeface="Gill Sans MT"/>
              </a:rPr>
              <a:t> </a:t>
            </a:r>
            <a:r>
              <a:rPr sz="1668" spc="33">
                <a:solidFill>
                  <a:srgbClr val="FFFFFF"/>
                </a:solidFill>
                <a:latin typeface="Gill Sans MT"/>
                <a:cs typeface="Gill Sans MT"/>
              </a:rPr>
              <a:t>last</a:t>
            </a:r>
            <a:r>
              <a:rPr sz="1668" spc="-164">
                <a:solidFill>
                  <a:srgbClr val="FFFFFF"/>
                </a:solidFill>
                <a:latin typeface="Gill Sans MT"/>
                <a:cs typeface="Gill Sans MT"/>
              </a:rPr>
              <a:t> </a:t>
            </a:r>
            <a:r>
              <a:rPr sz="1668" spc="6">
                <a:solidFill>
                  <a:srgbClr val="FFFFFF"/>
                </a:solidFill>
                <a:latin typeface="Gill Sans MT"/>
                <a:cs typeface="Gill Sans MT"/>
              </a:rPr>
              <a:t>12</a:t>
            </a:r>
            <a:r>
              <a:rPr sz="1668" spc="-161">
                <a:solidFill>
                  <a:srgbClr val="FFFFFF"/>
                </a:solidFill>
                <a:latin typeface="Gill Sans MT"/>
                <a:cs typeface="Gill Sans MT"/>
              </a:rPr>
              <a:t> </a:t>
            </a:r>
            <a:r>
              <a:rPr sz="1668" spc="-42">
                <a:solidFill>
                  <a:srgbClr val="FFFFFF"/>
                </a:solidFill>
                <a:latin typeface="Gill Sans MT"/>
                <a:cs typeface="Gill Sans MT"/>
              </a:rPr>
              <a:t>months</a:t>
            </a:r>
            <a:endParaRPr sz="1668">
              <a:latin typeface="Gill Sans MT"/>
              <a:cs typeface="Gill Sans MT"/>
            </a:endParaRPr>
          </a:p>
        </p:txBody>
      </p:sp>
      <p:sp>
        <p:nvSpPr>
          <p:cNvPr id="38" name="object 38"/>
          <p:cNvSpPr/>
          <p:nvPr/>
        </p:nvSpPr>
        <p:spPr>
          <a:xfrm>
            <a:off x="5532160" y="3021118"/>
            <a:ext cx="6659692" cy="544866"/>
          </a:xfrm>
          <a:custGeom>
            <a:avLst/>
            <a:gdLst/>
            <a:ahLst/>
            <a:cxnLst/>
            <a:rect l="l" t="t" r="r" b="b"/>
            <a:pathLst>
              <a:path w="10982325" h="898525">
                <a:moveTo>
                  <a:pt x="10981864" y="0"/>
                </a:moveTo>
                <a:lnTo>
                  <a:pt x="0" y="0"/>
                </a:lnTo>
                <a:lnTo>
                  <a:pt x="0" y="898401"/>
                </a:lnTo>
                <a:lnTo>
                  <a:pt x="10981864" y="898401"/>
                </a:lnTo>
                <a:lnTo>
                  <a:pt x="1098186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39" name="object 39"/>
          <p:cNvSpPr txBox="1"/>
          <p:nvPr/>
        </p:nvSpPr>
        <p:spPr>
          <a:xfrm>
            <a:off x="5676847" y="3024301"/>
            <a:ext cx="959966" cy="271471"/>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b="1" spc="-394">
                <a:solidFill>
                  <a:srgbClr val="758592"/>
                </a:solidFill>
                <a:latin typeface="Trebuchet MS"/>
                <a:cs typeface="Trebuchet MS"/>
              </a:rPr>
              <a:t>W</a:t>
            </a:r>
            <a:r>
              <a:rPr sz="1668" b="1" spc="-188">
                <a:solidFill>
                  <a:srgbClr val="758592"/>
                </a:solidFill>
                <a:latin typeface="Trebuchet MS"/>
                <a:cs typeface="Trebuchet MS"/>
              </a:rPr>
              <a:t>e</a:t>
            </a:r>
            <a:r>
              <a:rPr sz="1668" b="1" spc="-206">
                <a:solidFill>
                  <a:srgbClr val="758592"/>
                </a:solidFill>
                <a:latin typeface="Trebuchet MS"/>
                <a:cs typeface="Trebuchet MS"/>
              </a:rPr>
              <a:t> </a:t>
            </a:r>
            <a:r>
              <a:rPr sz="1668" b="1" spc="-118">
                <a:solidFill>
                  <a:srgbClr val="758592"/>
                </a:solidFill>
                <a:latin typeface="Trebuchet MS"/>
                <a:cs typeface="Trebuchet MS"/>
              </a:rPr>
              <a:t>i</a:t>
            </a:r>
            <a:r>
              <a:rPr sz="1668" b="1" spc="-206">
                <a:solidFill>
                  <a:srgbClr val="758592"/>
                </a:solidFill>
                <a:latin typeface="Trebuchet MS"/>
                <a:cs typeface="Trebuchet MS"/>
              </a:rPr>
              <a:t>d</a:t>
            </a:r>
            <a:r>
              <a:rPr sz="1668" b="1" spc="-209">
                <a:solidFill>
                  <a:srgbClr val="758592"/>
                </a:solidFill>
                <a:latin typeface="Trebuchet MS"/>
                <a:cs typeface="Trebuchet MS"/>
              </a:rPr>
              <a:t>e</a:t>
            </a:r>
            <a:r>
              <a:rPr sz="1668" b="1" spc="-164">
                <a:solidFill>
                  <a:srgbClr val="758592"/>
                </a:solidFill>
                <a:latin typeface="Trebuchet MS"/>
                <a:cs typeface="Trebuchet MS"/>
              </a:rPr>
              <a:t>n</a:t>
            </a:r>
            <a:r>
              <a:rPr sz="1668" b="1" spc="-149">
                <a:solidFill>
                  <a:srgbClr val="758592"/>
                </a:solidFill>
                <a:latin typeface="Trebuchet MS"/>
                <a:cs typeface="Trebuchet MS"/>
              </a:rPr>
              <a:t>t</a:t>
            </a:r>
            <a:r>
              <a:rPr sz="1668" b="1" spc="-124">
                <a:solidFill>
                  <a:srgbClr val="758592"/>
                </a:solidFill>
                <a:latin typeface="Trebuchet MS"/>
                <a:cs typeface="Trebuchet MS"/>
              </a:rPr>
              <a:t>i</a:t>
            </a:r>
            <a:r>
              <a:rPr sz="1668" b="1" spc="-121">
                <a:solidFill>
                  <a:srgbClr val="758592"/>
                </a:solidFill>
                <a:latin typeface="Trebuchet MS"/>
                <a:cs typeface="Trebuchet MS"/>
              </a:rPr>
              <a:t>f</a:t>
            </a:r>
            <a:r>
              <a:rPr sz="1668" b="1" spc="-106">
                <a:solidFill>
                  <a:srgbClr val="758592"/>
                </a:solidFill>
                <a:latin typeface="Trebuchet MS"/>
                <a:cs typeface="Trebuchet MS"/>
              </a:rPr>
              <a:t>y</a:t>
            </a:r>
            <a:r>
              <a:rPr sz="1668" b="1" spc="-227">
                <a:solidFill>
                  <a:srgbClr val="758592"/>
                </a:solidFill>
                <a:latin typeface="Trebuchet MS"/>
                <a:cs typeface="Trebuchet MS"/>
              </a:rPr>
              <a:t>:</a:t>
            </a:r>
            <a:endParaRPr sz="1668">
              <a:latin typeface="Trebuchet MS"/>
              <a:cs typeface="Trebuchet MS"/>
            </a:endParaRPr>
          </a:p>
        </p:txBody>
      </p:sp>
      <p:sp>
        <p:nvSpPr>
          <p:cNvPr id="40" name="object 40"/>
          <p:cNvSpPr txBox="1"/>
          <p:nvPr/>
        </p:nvSpPr>
        <p:spPr>
          <a:xfrm>
            <a:off x="6888434" y="3024302"/>
            <a:ext cx="4294240" cy="484796"/>
          </a:xfrm>
          <a:prstGeom prst="rect">
            <a:avLst/>
          </a:prstGeom>
        </p:spPr>
        <p:txBody>
          <a:bodyPr vert="horz" wrap="square" lIns="0" tIns="5044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nSpc>
                <a:spcPts val="1680"/>
              </a:lnSpc>
              <a:spcBef>
                <a:spcPts val="397"/>
              </a:spcBef>
            </a:pPr>
            <a:r>
              <a:rPr sz="1668" spc="9">
                <a:solidFill>
                  <a:srgbClr val="758592"/>
                </a:solidFill>
                <a:latin typeface="Gill Sans MT"/>
                <a:cs typeface="Gill Sans MT"/>
              </a:rPr>
              <a:t>areas</a:t>
            </a:r>
            <a:r>
              <a:rPr sz="1668" spc="-164">
                <a:solidFill>
                  <a:srgbClr val="758592"/>
                </a:solidFill>
                <a:latin typeface="Gill Sans MT"/>
                <a:cs typeface="Gill Sans MT"/>
              </a:rPr>
              <a:t> </a:t>
            </a:r>
            <a:r>
              <a:rPr sz="1668" spc="-154">
                <a:solidFill>
                  <a:srgbClr val="758592"/>
                </a:solidFill>
                <a:latin typeface="Gill Sans MT"/>
                <a:cs typeface="Gill Sans MT"/>
              </a:rPr>
              <a:t>or</a:t>
            </a:r>
            <a:r>
              <a:rPr sz="1668" spc="-164">
                <a:solidFill>
                  <a:srgbClr val="758592"/>
                </a:solidFill>
                <a:latin typeface="Gill Sans MT"/>
                <a:cs typeface="Gill Sans MT"/>
              </a:rPr>
              <a:t> </a:t>
            </a:r>
            <a:r>
              <a:rPr sz="1668" spc="-18">
                <a:solidFill>
                  <a:srgbClr val="758592"/>
                </a:solidFill>
                <a:latin typeface="Gill Sans MT"/>
                <a:cs typeface="Gill Sans MT"/>
              </a:rPr>
              <a:t>items</a:t>
            </a:r>
            <a:r>
              <a:rPr sz="1668" spc="-161">
                <a:solidFill>
                  <a:srgbClr val="758592"/>
                </a:solidFill>
                <a:latin typeface="Gill Sans MT"/>
                <a:cs typeface="Gill Sans MT"/>
              </a:rPr>
              <a:t> </a:t>
            </a:r>
            <a:r>
              <a:rPr sz="1668" spc="-82">
                <a:solidFill>
                  <a:srgbClr val="758592"/>
                </a:solidFill>
                <a:latin typeface="Gill Sans MT"/>
                <a:cs typeface="Gill Sans MT"/>
              </a:rPr>
              <a:t>where</a:t>
            </a:r>
            <a:r>
              <a:rPr sz="1668" spc="-164">
                <a:solidFill>
                  <a:srgbClr val="758592"/>
                </a:solidFill>
                <a:latin typeface="Gill Sans MT"/>
                <a:cs typeface="Gill Sans MT"/>
              </a:rPr>
              <a:t> </a:t>
            </a:r>
            <a:r>
              <a:rPr sz="1668" spc="3">
                <a:solidFill>
                  <a:srgbClr val="758592"/>
                </a:solidFill>
                <a:latin typeface="Gill Sans MT"/>
                <a:cs typeface="Gill Sans MT"/>
              </a:rPr>
              <a:t>efficiency</a:t>
            </a:r>
            <a:r>
              <a:rPr sz="1668" spc="-161">
                <a:solidFill>
                  <a:srgbClr val="758592"/>
                </a:solidFill>
                <a:latin typeface="Gill Sans MT"/>
                <a:cs typeface="Gill Sans MT"/>
              </a:rPr>
              <a:t> </a:t>
            </a:r>
            <a:r>
              <a:rPr sz="1668" spc="-52">
                <a:solidFill>
                  <a:srgbClr val="758592"/>
                </a:solidFill>
                <a:latin typeface="Gill Sans MT"/>
                <a:cs typeface="Gill Sans MT"/>
              </a:rPr>
              <a:t>improvements</a:t>
            </a:r>
            <a:r>
              <a:rPr sz="1668" spc="-164">
                <a:solidFill>
                  <a:srgbClr val="758592"/>
                </a:solidFill>
                <a:latin typeface="Gill Sans MT"/>
                <a:cs typeface="Gill Sans MT"/>
              </a:rPr>
              <a:t> </a:t>
            </a:r>
            <a:r>
              <a:rPr sz="1668" spc="9">
                <a:solidFill>
                  <a:srgbClr val="758592"/>
                </a:solidFill>
                <a:latin typeface="Gill Sans MT"/>
                <a:cs typeface="Gill Sans MT"/>
              </a:rPr>
              <a:t>can</a:t>
            </a:r>
            <a:r>
              <a:rPr sz="1668" spc="-161">
                <a:solidFill>
                  <a:srgbClr val="758592"/>
                </a:solidFill>
                <a:latin typeface="Gill Sans MT"/>
                <a:cs typeface="Gill Sans MT"/>
              </a:rPr>
              <a:t> </a:t>
            </a:r>
            <a:r>
              <a:rPr sz="1668" spc="-36">
                <a:solidFill>
                  <a:srgbClr val="758592"/>
                </a:solidFill>
                <a:latin typeface="Gill Sans MT"/>
                <a:cs typeface="Gill Sans MT"/>
              </a:rPr>
              <a:t>be </a:t>
            </a:r>
            <a:r>
              <a:rPr sz="1668" spc="-455">
                <a:solidFill>
                  <a:srgbClr val="758592"/>
                </a:solidFill>
                <a:latin typeface="Gill Sans MT"/>
                <a:cs typeface="Gill Sans MT"/>
              </a:rPr>
              <a:t> </a:t>
            </a:r>
            <a:r>
              <a:rPr sz="1668" spc="-112">
                <a:solidFill>
                  <a:srgbClr val="758592"/>
                </a:solidFill>
                <a:latin typeface="Gill Sans MT"/>
                <a:cs typeface="Gill Sans MT"/>
              </a:rPr>
              <a:t>m</a:t>
            </a:r>
            <a:r>
              <a:rPr sz="1668" spc="61">
                <a:solidFill>
                  <a:srgbClr val="758592"/>
                </a:solidFill>
                <a:latin typeface="Gill Sans MT"/>
                <a:cs typeface="Gill Sans MT"/>
              </a:rPr>
              <a:t>a</a:t>
            </a:r>
            <a:r>
              <a:rPr sz="1668" spc="-73">
                <a:solidFill>
                  <a:srgbClr val="758592"/>
                </a:solidFill>
                <a:latin typeface="Gill Sans MT"/>
                <a:cs typeface="Gill Sans MT"/>
              </a:rPr>
              <a:t>d</a:t>
            </a:r>
            <a:r>
              <a:rPr sz="1668" spc="-33">
                <a:solidFill>
                  <a:srgbClr val="758592"/>
                </a:solidFill>
                <a:latin typeface="Gill Sans MT"/>
                <a:cs typeface="Gill Sans MT"/>
              </a:rPr>
              <a:t>e</a:t>
            </a:r>
            <a:r>
              <a:rPr sz="1668" spc="3">
                <a:solidFill>
                  <a:srgbClr val="758592"/>
                </a:solidFill>
                <a:latin typeface="Gill Sans MT"/>
                <a:cs typeface="Gill Sans MT"/>
              </a:rPr>
              <a:t>:</a:t>
            </a:r>
            <a:r>
              <a:rPr sz="1668" spc="-164">
                <a:solidFill>
                  <a:srgbClr val="758592"/>
                </a:solidFill>
                <a:latin typeface="Gill Sans MT"/>
                <a:cs typeface="Gill Sans MT"/>
              </a:rPr>
              <a:t> </a:t>
            </a:r>
            <a:r>
              <a:rPr sz="1668" spc="-36">
                <a:solidFill>
                  <a:srgbClr val="758592"/>
                </a:solidFill>
                <a:latin typeface="Gill Sans MT"/>
                <a:cs typeface="Gill Sans MT"/>
              </a:rPr>
              <a:t>h</a:t>
            </a:r>
            <a:r>
              <a:rPr sz="1668" spc="-58">
                <a:solidFill>
                  <a:srgbClr val="758592"/>
                </a:solidFill>
                <a:latin typeface="Gill Sans MT"/>
                <a:cs typeface="Gill Sans MT"/>
              </a:rPr>
              <a:t>e</a:t>
            </a:r>
            <a:r>
              <a:rPr sz="1668" spc="85">
                <a:solidFill>
                  <a:srgbClr val="758592"/>
                </a:solidFill>
                <a:latin typeface="Gill Sans MT"/>
                <a:cs typeface="Gill Sans MT"/>
              </a:rPr>
              <a:t>a</a:t>
            </a:r>
            <a:r>
              <a:rPr sz="1668" spc="-52">
                <a:solidFill>
                  <a:srgbClr val="758592"/>
                </a:solidFill>
                <a:latin typeface="Gill Sans MT"/>
                <a:cs typeface="Gill Sans MT"/>
              </a:rPr>
              <a:t>t</a:t>
            </a:r>
            <a:r>
              <a:rPr sz="1668" spc="-18">
                <a:solidFill>
                  <a:srgbClr val="758592"/>
                </a:solidFill>
                <a:latin typeface="Gill Sans MT"/>
                <a:cs typeface="Gill Sans MT"/>
              </a:rPr>
              <a:t>i</a:t>
            </a:r>
            <a:r>
              <a:rPr sz="1668" spc="3">
                <a:solidFill>
                  <a:srgbClr val="758592"/>
                </a:solidFill>
                <a:latin typeface="Gill Sans MT"/>
                <a:cs typeface="Gill Sans MT"/>
              </a:rPr>
              <a:t>n</a:t>
            </a:r>
            <a:r>
              <a:rPr sz="1668" spc="64">
                <a:solidFill>
                  <a:srgbClr val="758592"/>
                </a:solidFill>
                <a:latin typeface="Gill Sans MT"/>
                <a:cs typeface="Gill Sans MT"/>
              </a:rPr>
              <a:t>g</a:t>
            </a:r>
            <a:r>
              <a:rPr sz="1668" spc="3">
                <a:solidFill>
                  <a:srgbClr val="758592"/>
                </a:solidFill>
                <a:latin typeface="Gill Sans MT"/>
                <a:cs typeface="Gill Sans MT"/>
              </a:rPr>
              <a:t>,</a:t>
            </a:r>
            <a:r>
              <a:rPr sz="1668" spc="-164">
                <a:solidFill>
                  <a:srgbClr val="758592"/>
                </a:solidFill>
                <a:latin typeface="Gill Sans MT"/>
                <a:cs typeface="Gill Sans MT"/>
              </a:rPr>
              <a:t> </a:t>
            </a:r>
            <a:r>
              <a:rPr sz="1668" spc="-18">
                <a:solidFill>
                  <a:srgbClr val="758592"/>
                </a:solidFill>
                <a:latin typeface="Gill Sans MT"/>
                <a:cs typeface="Gill Sans MT"/>
              </a:rPr>
              <a:t>l</a:t>
            </a:r>
            <a:r>
              <a:rPr sz="1668" spc="-21">
                <a:solidFill>
                  <a:srgbClr val="758592"/>
                </a:solidFill>
                <a:latin typeface="Gill Sans MT"/>
                <a:cs typeface="Gill Sans MT"/>
              </a:rPr>
              <a:t>i</a:t>
            </a:r>
            <a:r>
              <a:rPr sz="1668" spc="52">
                <a:solidFill>
                  <a:srgbClr val="758592"/>
                </a:solidFill>
                <a:latin typeface="Gill Sans MT"/>
                <a:cs typeface="Gill Sans MT"/>
              </a:rPr>
              <a:t>g</a:t>
            </a:r>
            <a:r>
              <a:rPr sz="1668" spc="-18">
                <a:solidFill>
                  <a:srgbClr val="758592"/>
                </a:solidFill>
                <a:latin typeface="Gill Sans MT"/>
                <a:cs typeface="Gill Sans MT"/>
              </a:rPr>
              <a:t>h</a:t>
            </a:r>
            <a:r>
              <a:rPr sz="1668" spc="-52">
                <a:solidFill>
                  <a:srgbClr val="758592"/>
                </a:solidFill>
                <a:latin typeface="Gill Sans MT"/>
                <a:cs typeface="Gill Sans MT"/>
              </a:rPr>
              <a:t>t</a:t>
            </a:r>
            <a:r>
              <a:rPr sz="1668" spc="-18">
                <a:solidFill>
                  <a:srgbClr val="758592"/>
                </a:solidFill>
                <a:latin typeface="Gill Sans MT"/>
                <a:cs typeface="Gill Sans MT"/>
              </a:rPr>
              <a:t>i</a:t>
            </a:r>
            <a:r>
              <a:rPr sz="1668" spc="3">
                <a:solidFill>
                  <a:srgbClr val="758592"/>
                </a:solidFill>
                <a:latin typeface="Gill Sans MT"/>
                <a:cs typeface="Gill Sans MT"/>
              </a:rPr>
              <a:t>n</a:t>
            </a:r>
            <a:r>
              <a:rPr sz="1668" spc="64">
                <a:solidFill>
                  <a:srgbClr val="758592"/>
                </a:solidFill>
                <a:latin typeface="Gill Sans MT"/>
                <a:cs typeface="Gill Sans MT"/>
              </a:rPr>
              <a:t>g</a:t>
            </a:r>
            <a:r>
              <a:rPr sz="1668" spc="3">
                <a:solidFill>
                  <a:srgbClr val="758592"/>
                </a:solidFill>
                <a:latin typeface="Gill Sans MT"/>
                <a:cs typeface="Gill Sans MT"/>
              </a:rPr>
              <a:t>,</a:t>
            </a:r>
            <a:r>
              <a:rPr sz="1668" spc="-164">
                <a:solidFill>
                  <a:srgbClr val="758592"/>
                </a:solidFill>
                <a:latin typeface="Gill Sans MT"/>
                <a:cs typeface="Gill Sans MT"/>
              </a:rPr>
              <a:t> </a:t>
            </a:r>
            <a:r>
              <a:rPr sz="1668" spc="-18">
                <a:solidFill>
                  <a:srgbClr val="758592"/>
                </a:solidFill>
                <a:latin typeface="Gill Sans MT"/>
                <a:cs typeface="Gill Sans MT"/>
              </a:rPr>
              <a:t>i</a:t>
            </a:r>
            <a:r>
              <a:rPr sz="1668" spc="-27">
                <a:solidFill>
                  <a:srgbClr val="758592"/>
                </a:solidFill>
                <a:latin typeface="Gill Sans MT"/>
                <a:cs typeface="Gill Sans MT"/>
              </a:rPr>
              <a:t>n</a:t>
            </a:r>
            <a:r>
              <a:rPr sz="1668" spc="88">
                <a:solidFill>
                  <a:srgbClr val="758592"/>
                </a:solidFill>
                <a:latin typeface="Gill Sans MT"/>
                <a:cs typeface="Gill Sans MT"/>
              </a:rPr>
              <a:t>s</a:t>
            </a:r>
            <a:r>
              <a:rPr sz="1668" spc="-39">
                <a:solidFill>
                  <a:srgbClr val="758592"/>
                </a:solidFill>
                <a:latin typeface="Gill Sans MT"/>
                <a:cs typeface="Gill Sans MT"/>
              </a:rPr>
              <a:t>u</a:t>
            </a:r>
            <a:r>
              <a:rPr sz="1668" spc="-42">
                <a:solidFill>
                  <a:srgbClr val="758592"/>
                </a:solidFill>
                <a:latin typeface="Gill Sans MT"/>
                <a:cs typeface="Gill Sans MT"/>
              </a:rPr>
              <a:t>l</a:t>
            </a:r>
            <a:r>
              <a:rPr sz="1668" spc="85">
                <a:solidFill>
                  <a:srgbClr val="758592"/>
                </a:solidFill>
                <a:latin typeface="Gill Sans MT"/>
                <a:cs typeface="Gill Sans MT"/>
              </a:rPr>
              <a:t>a</a:t>
            </a:r>
            <a:r>
              <a:rPr sz="1668" spc="-52">
                <a:solidFill>
                  <a:srgbClr val="758592"/>
                </a:solidFill>
                <a:latin typeface="Gill Sans MT"/>
                <a:cs typeface="Gill Sans MT"/>
              </a:rPr>
              <a:t>t</a:t>
            </a:r>
            <a:r>
              <a:rPr sz="1668" spc="-18">
                <a:solidFill>
                  <a:srgbClr val="758592"/>
                </a:solidFill>
                <a:latin typeface="Gill Sans MT"/>
                <a:cs typeface="Gill Sans MT"/>
              </a:rPr>
              <a:t>i</a:t>
            </a:r>
            <a:r>
              <a:rPr sz="1668" spc="-164">
                <a:solidFill>
                  <a:srgbClr val="758592"/>
                </a:solidFill>
                <a:latin typeface="Gill Sans MT"/>
                <a:cs typeface="Gill Sans MT"/>
              </a:rPr>
              <a:t>o</a:t>
            </a:r>
            <a:r>
              <a:rPr sz="1668" spc="-21">
                <a:solidFill>
                  <a:srgbClr val="758592"/>
                </a:solidFill>
                <a:latin typeface="Gill Sans MT"/>
                <a:cs typeface="Gill Sans MT"/>
              </a:rPr>
              <a:t>n</a:t>
            </a:r>
            <a:r>
              <a:rPr sz="1668" spc="3">
                <a:solidFill>
                  <a:srgbClr val="758592"/>
                </a:solidFill>
                <a:latin typeface="Gill Sans MT"/>
                <a:cs typeface="Gill Sans MT"/>
              </a:rPr>
              <a:t>,</a:t>
            </a:r>
            <a:r>
              <a:rPr sz="1668" spc="-164">
                <a:solidFill>
                  <a:srgbClr val="758592"/>
                </a:solidFill>
                <a:latin typeface="Gill Sans MT"/>
                <a:cs typeface="Gill Sans MT"/>
              </a:rPr>
              <a:t> </a:t>
            </a:r>
            <a:r>
              <a:rPr sz="1668" spc="-112">
                <a:solidFill>
                  <a:srgbClr val="758592"/>
                </a:solidFill>
                <a:latin typeface="Gill Sans MT"/>
                <a:cs typeface="Gill Sans MT"/>
              </a:rPr>
              <a:t>m</a:t>
            </a:r>
            <a:r>
              <a:rPr sz="1668" spc="67">
                <a:solidFill>
                  <a:srgbClr val="758592"/>
                </a:solidFill>
                <a:latin typeface="Gill Sans MT"/>
                <a:cs typeface="Gill Sans MT"/>
              </a:rPr>
              <a:t>a</a:t>
            </a:r>
            <a:r>
              <a:rPr sz="1668" spc="-18">
                <a:solidFill>
                  <a:srgbClr val="758592"/>
                </a:solidFill>
                <a:latin typeface="Gill Sans MT"/>
                <a:cs typeface="Gill Sans MT"/>
              </a:rPr>
              <a:t>c</a:t>
            </a:r>
            <a:r>
              <a:rPr sz="1668" spc="-42">
                <a:solidFill>
                  <a:srgbClr val="758592"/>
                </a:solidFill>
                <a:latin typeface="Gill Sans MT"/>
                <a:cs typeface="Gill Sans MT"/>
              </a:rPr>
              <a:t>h</a:t>
            </a:r>
            <a:r>
              <a:rPr sz="1668" spc="-18">
                <a:solidFill>
                  <a:srgbClr val="758592"/>
                </a:solidFill>
                <a:latin typeface="Gill Sans MT"/>
                <a:cs typeface="Gill Sans MT"/>
              </a:rPr>
              <a:t>i</a:t>
            </a:r>
            <a:r>
              <a:rPr sz="1668" spc="-33">
                <a:solidFill>
                  <a:srgbClr val="758592"/>
                </a:solidFill>
                <a:latin typeface="Gill Sans MT"/>
                <a:cs typeface="Gill Sans MT"/>
              </a:rPr>
              <a:t>n</a:t>
            </a:r>
            <a:r>
              <a:rPr sz="1668" spc="-52">
                <a:solidFill>
                  <a:srgbClr val="758592"/>
                </a:solidFill>
                <a:latin typeface="Gill Sans MT"/>
                <a:cs typeface="Gill Sans MT"/>
              </a:rPr>
              <a:t>e</a:t>
            </a:r>
            <a:r>
              <a:rPr sz="1668" spc="-124">
                <a:solidFill>
                  <a:srgbClr val="758592"/>
                </a:solidFill>
                <a:latin typeface="Gill Sans MT"/>
                <a:cs typeface="Gill Sans MT"/>
              </a:rPr>
              <a:t>r</a:t>
            </a:r>
            <a:r>
              <a:rPr sz="1668" spc="76">
                <a:solidFill>
                  <a:srgbClr val="758592"/>
                </a:solidFill>
                <a:latin typeface="Gill Sans MT"/>
                <a:cs typeface="Gill Sans MT"/>
              </a:rPr>
              <a:t>y</a:t>
            </a:r>
            <a:r>
              <a:rPr sz="1668" spc="-164">
                <a:solidFill>
                  <a:srgbClr val="758592"/>
                </a:solidFill>
                <a:latin typeface="Gill Sans MT"/>
                <a:cs typeface="Gill Sans MT"/>
              </a:rPr>
              <a:t> </a:t>
            </a:r>
            <a:r>
              <a:rPr sz="1668" spc="-15">
                <a:solidFill>
                  <a:srgbClr val="758592"/>
                </a:solidFill>
                <a:latin typeface="Gill Sans MT"/>
                <a:cs typeface="Gill Sans MT"/>
              </a:rPr>
              <a:t>e</a:t>
            </a:r>
            <a:r>
              <a:rPr sz="1668" spc="-39">
                <a:solidFill>
                  <a:srgbClr val="758592"/>
                </a:solidFill>
                <a:latin typeface="Gill Sans MT"/>
                <a:cs typeface="Gill Sans MT"/>
              </a:rPr>
              <a:t>t</a:t>
            </a:r>
            <a:r>
              <a:rPr sz="1668" spc="-18">
                <a:solidFill>
                  <a:srgbClr val="758592"/>
                </a:solidFill>
                <a:latin typeface="Gill Sans MT"/>
                <a:cs typeface="Gill Sans MT"/>
              </a:rPr>
              <a:t>c</a:t>
            </a:r>
            <a:r>
              <a:rPr sz="1668" spc="3">
                <a:solidFill>
                  <a:srgbClr val="758592"/>
                </a:solidFill>
                <a:latin typeface="Gill Sans MT"/>
                <a:cs typeface="Gill Sans MT"/>
              </a:rPr>
              <a:t>.</a:t>
            </a:r>
            <a:endParaRPr sz="1668">
              <a:latin typeface="Gill Sans MT"/>
              <a:cs typeface="Gill Sans MT"/>
            </a:endParaRPr>
          </a:p>
        </p:txBody>
      </p:sp>
      <p:sp>
        <p:nvSpPr>
          <p:cNvPr id="41" name="object 41"/>
          <p:cNvSpPr/>
          <p:nvPr/>
        </p:nvSpPr>
        <p:spPr>
          <a:xfrm>
            <a:off x="5535969" y="3565909"/>
            <a:ext cx="6655841" cy="379674"/>
          </a:xfrm>
          <a:custGeom>
            <a:avLst/>
            <a:gdLst/>
            <a:ahLst/>
            <a:cxnLst/>
            <a:rect l="l" t="t" r="r" b="b"/>
            <a:pathLst>
              <a:path w="10975975" h="626109">
                <a:moveTo>
                  <a:pt x="10975582" y="0"/>
                </a:moveTo>
                <a:lnTo>
                  <a:pt x="0" y="0"/>
                </a:lnTo>
                <a:lnTo>
                  <a:pt x="0" y="625627"/>
                </a:lnTo>
                <a:lnTo>
                  <a:pt x="10975582" y="625627"/>
                </a:lnTo>
                <a:lnTo>
                  <a:pt x="10975582" y="0"/>
                </a:lnTo>
                <a:close/>
              </a:path>
            </a:pathLst>
          </a:custGeom>
          <a:solidFill>
            <a:srgbClr val="758592"/>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42" name="object 42"/>
          <p:cNvSpPr txBox="1"/>
          <p:nvPr/>
        </p:nvSpPr>
        <p:spPr>
          <a:xfrm>
            <a:off x="5646369" y="3600257"/>
            <a:ext cx="915684" cy="271471"/>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b="1" spc="-394">
                <a:solidFill>
                  <a:srgbClr val="FFFFFF"/>
                </a:solidFill>
                <a:latin typeface="Trebuchet MS"/>
                <a:cs typeface="Trebuchet MS"/>
              </a:rPr>
              <a:t>W</a:t>
            </a:r>
            <a:r>
              <a:rPr sz="1668" b="1" spc="-188">
                <a:solidFill>
                  <a:srgbClr val="FFFFFF"/>
                </a:solidFill>
                <a:latin typeface="Trebuchet MS"/>
                <a:cs typeface="Trebuchet MS"/>
              </a:rPr>
              <a:t>e</a:t>
            </a:r>
            <a:r>
              <a:rPr sz="1668" b="1" spc="-206">
                <a:solidFill>
                  <a:srgbClr val="FFFFFF"/>
                </a:solidFill>
                <a:latin typeface="Trebuchet MS"/>
                <a:cs typeface="Trebuchet MS"/>
              </a:rPr>
              <a:t> </a:t>
            </a:r>
            <a:r>
              <a:rPr sz="1668" b="1" spc="-200">
                <a:solidFill>
                  <a:srgbClr val="FFFFFF"/>
                </a:solidFill>
                <a:latin typeface="Trebuchet MS"/>
                <a:cs typeface="Trebuchet MS"/>
              </a:rPr>
              <a:t>e</a:t>
            </a:r>
            <a:r>
              <a:rPr sz="1668" b="1" spc="-212">
                <a:solidFill>
                  <a:srgbClr val="FFFFFF"/>
                </a:solidFill>
                <a:latin typeface="Trebuchet MS"/>
                <a:cs typeface="Trebuchet MS"/>
              </a:rPr>
              <a:t>x</a:t>
            </a:r>
            <a:r>
              <a:rPr sz="1668" b="1" spc="-197">
                <a:solidFill>
                  <a:srgbClr val="FFFFFF"/>
                </a:solidFill>
                <a:latin typeface="Trebuchet MS"/>
                <a:cs typeface="Trebuchet MS"/>
              </a:rPr>
              <a:t>p</a:t>
            </a:r>
            <a:r>
              <a:rPr sz="1668" b="1" spc="-106">
                <a:solidFill>
                  <a:srgbClr val="FFFFFF"/>
                </a:solidFill>
                <a:latin typeface="Trebuchet MS"/>
                <a:cs typeface="Trebuchet MS"/>
              </a:rPr>
              <a:t>l</a:t>
            </a:r>
            <a:r>
              <a:rPr sz="1668" b="1" spc="-154">
                <a:solidFill>
                  <a:srgbClr val="FFFFFF"/>
                </a:solidFill>
                <a:latin typeface="Trebuchet MS"/>
                <a:cs typeface="Trebuchet MS"/>
              </a:rPr>
              <a:t>a</a:t>
            </a:r>
            <a:r>
              <a:rPr sz="1668" b="1" spc="-133">
                <a:solidFill>
                  <a:srgbClr val="FFFFFF"/>
                </a:solidFill>
                <a:latin typeface="Trebuchet MS"/>
                <a:cs typeface="Trebuchet MS"/>
              </a:rPr>
              <a:t>i</a:t>
            </a:r>
            <a:r>
              <a:rPr sz="1668" b="1" spc="-185">
                <a:solidFill>
                  <a:srgbClr val="FFFFFF"/>
                </a:solidFill>
                <a:latin typeface="Trebuchet MS"/>
                <a:cs typeface="Trebuchet MS"/>
              </a:rPr>
              <a:t>n</a:t>
            </a:r>
            <a:r>
              <a:rPr sz="1668" b="1" spc="-227">
                <a:solidFill>
                  <a:srgbClr val="FFFFFF"/>
                </a:solidFill>
                <a:latin typeface="Trebuchet MS"/>
                <a:cs typeface="Trebuchet MS"/>
              </a:rPr>
              <a:t>:</a:t>
            </a:r>
            <a:endParaRPr sz="1668">
              <a:latin typeface="Trebuchet MS"/>
              <a:cs typeface="Trebuchet MS"/>
            </a:endParaRPr>
          </a:p>
        </p:txBody>
      </p:sp>
      <p:sp>
        <p:nvSpPr>
          <p:cNvPr id="43" name="object 43"/>
          <p:cNvSpPr txBox="1"/>
          <p:nvPr/>
        </p:nvSpPr>
        <p:spPr>
          <a:xfrm>
            <a:off x="6896358" y="3600257"/>
            <a:ext cx="3559537" cy="271471"/>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spc="-36">
                <a:solidFill>
                  <a:srgbClr val="FFFFFF"/>
                </a:solidFill>
                <a:latin typeface="Gill Sans MT"/>
                <a:cs typeface="Gill Sans MT"/>
              </a:rPr>
              <a:t>h</a:t>
            </a:r>
            <a:r>
              <a:rPr sz="1668" spc="-164">
                <a:solidFill>
                  <a:srgbClr val="FFFFFF"/>
                </a:solidFill>
                <a:latin typeface="Gill Sans MT"/>
                <a:cs typeface="Gill Sans MT"/>
              </a:rPr>
              <a:t>ow </a:t>
            </a:r>
            <a:r>
              <a:rPr sz="1668" spc="-52">
                <a:solidFill>
                  <a:srgbClr val="FFFFFF"/>
                </a:solidFill>
                <a:latin typeface="Gill Sans MT"/>
                <a:cs typeface="Gill Sans MT"/>
              </a:rPr>
              <a:t>t</a:t>
            </a:r>
            <a:r>
              <a:rPr sz="1668" spc="-36">
                <a:solidFill>
                  <a:srgbClr val="FFFFFF"/>
                </a:solidFill>
                <a:latin typeface="Gill Sans MT"/>
                <a:cs typeface="Gill Sans MT"/>
              </a:rPr>
              <a:t>h</a:t>
            </a:r>
            <a:r>
              <a:rPr sz="1668" spc="-27">
                <a:solidFill>
                  <a:srgbClr val="FFFFFF"/>
                </a:solidFill>
                <a:latin typeface="Gill Sans MT"/>
                <a:cs typeface="Gill Sans MT"/>
              </a:rPr>
              <a:t>e</a:t>
            </a:r>
            <a:r>
              <a:rPr sz="1668" spc="-164">
                <a:solidFill>
                  <a:srgbClr val="FFFFFF"/>
                </a:solidFill>
                <a:latin typeface="Gill Sans MT"/>
                <a:cs typeface="Gill Sans MT"/>
              </a:rPr>
              <a:t> </a:t>
            </a:r>
            <a:r>
              <a:rPr sz="1668" spc="-55">
                <a:solidFill>
                  <a:srgbClr val="FFFFFF"/>
                </a:solidFill>
                <a:latin typeface="Gill Sans MT"/>
                <a:cs typeface="Gill Sans MT"/>
              </a:rPr>
              <a:t>p</a:t>
            </a:r>
            <a:r>
              <a:rPr sz="1668" spc="-127">
                <a:solidFill>
                  <a:srgbClr val="FFFFFF"/>
                </a:solidFill>
                <a:latin typeface="Gill Sans MT"/>
                <a:cs typeface="Gill Sans MT"/>
              </a:rPr>
              <a:t>r</a:t>
            </a:r>
            <a:r>
              <a:rPr sz="1668" spc="-158">
                <a:solidFill>
                  <a:srgbClr val="FFFFFF"/>
                </a:solidFill>
                <a:latin typeface="Gill Sans MT"/>
                <a:cs typeface="Gill Sans MT"/>
              </a:rPr>
              <a:t>o</a:t>
            </a:r>
            <a:r>
              <a:rPr sz="1668" spc="52">
                <a:solidFill>
                  <a:srgbClr val="FFFFFF"/>
                </a:solidFill>
                <a:latin typeface="Gill Sans MT"/>
                <a:cs typeface="Gill Sans MT"/>
              </a:rPr>
              <a:t>g</a:t>
            </a:r>
            <a:r>
              <a:rPr sz="1668" spc="-133">
                <a:solidFill>
                  <a:srgbClr val="FFFFFF"/>
                </a:solidFill>
                <a:latin typeface="Gill Sans MT"/>
                <a:cs typeface="Gill Sans MT"/>
              </a:rPr>
              <a:t>r</a:t>
            </a:r>
            <a:r>
              <a:rPr sz="1668" spc="61">
                <a:solidFill>
                  <a:srgbClr val="FFFFFF"/>
                </a:solidFill>
                <a:latin typeface="Gill Sans MT"/>
                <a:cs typeface="Gill Sans MT"/>
              </a:rPr>
              <a:t>a</a:t>
            </a:r>
            <a:r>
              <a:rPr sz="1668" spc="-100">
                <a:solidFill>
                  <a:srgbClr val="FFFFFF"/>
                </a:solidFill>
                <a:latin typeface="Gill Sans MT"/>
                <a:cs typeface="Gill Sans MT"/>
              </a:rPr>
              <a:t>m</a:t>
            </a:r>
            <a:r>
              <a:rPr sz="1668" spc="-97">
                <a:solidFill>
                  <a:srgbClr val="FFFFFF"/>
                </a:solidFill>
                <a:latin typeface="Gill Sans MT"/>
                <a:cs typeface="Gill Sans MT"/>
              </a:rPr>
              <a:t>m</a:t>
            </a:r>
            <a:r>
              <a:rPr sz="1668" spc="-27">
                <a:solidFill>
                  <a:srgbClr val="FFFFFF"/>
                </a:solidFill>
                <a:latin typeface="Gill Sans MT"/>
                <a:cs typeface="Gill Sans MT"/>
              </a:rPr>
              <a:t>e</a:t>
            </a:r>
            <a:r>
              <a:rPr sz="1668" spc="-164">
                <a:solidFill>
                  <a:srgbClr val="FFFFFF"/>
                </a:solidFill>
                <a:latin typeface="Gill Sans MT"/>
                <a:cs typeface="Gill Sans MT"/>
              </a:rPr>
              <a:t> </a:t>
            </a:r>
            <a:r>
              <a:rPr sz="1668" spc="-188">
                <a:solidFill>
                  <a:srgbClr val="FFFFFF"/>
                </a:solidFill>
                <a:latin typeface="Gill Sans MT"/>
                <a:cs typeface="Gill Sans MT"/>
              </a:rPr>
              <a:t>w</a:t>
            </a:r>
            <a:r>
              <a:rPr sz="1668" spc="-158">
                <a:solidFill>
                  <a:srgbClr val="FFFFFF"/>
                </a:solidFill>
                <a:latin typeface="Gill Sans MT"/>
                <a:cs typeface="Gill Sans MT"/>
              </a:rPr>
              <a:t>o</a:t>
            </a:r>
            <a:r>
              <a:rPr sz="1668" spc="-133">
                <a:solidFill>
                  <a:srgbClr val="FFFFFF"/>
                </a:solidFill>
                <a:latin typeface="Gill Sans MT"/>
                <a:cs typeface="Gill Sans MT"/>
              </a:rPr>
              <a:t>r</a:t>
            </a:r>
            <a:r>
              <a:rPr sz="1668" spc="-33">
                <a:solidFill>
                  <a:srgbClr val="FFFFFF"/>
                </a:solidFill>
                <a:latin typeface="Gill Sans MT"/>
                <a:cs typeface="Gill Sans MT"/>
              </a:rPr>
              <a:t>k</a:t>
            </a:r>
            <a:r>
              <a:rPr sz="1668" spc="49">
                <a:solidFill>
                  <a:srgbClr val="FFFFFF"/>
                </a:solidFill>
                <a:latin typeface="Gill Sans MT"/>
                <a:cs typeface="Gill Sans MT"/>
              </a:rPr>
              <a:t>s,</a:t>
            </a:r>
            <a:r>
              <a:rPr sz="1668" spc="-164">
                <a:solidFill>
                  <a:srgbClr val="FFFFFF"/>
                </a:solidFill>
                <a:latin typeface="Gill Sans MT"/>
                <a:cs typeface="Gill Sans MT"/>
              </a:rPr>
              <a:t> </a:t>
            </a:r>
            <a:r>
              <a:rPr sz="1668" spc="-36">
                <a:solidFill>
                  <a:srgbClr val="FFFFFF"/>
                </a:solidFill>
                <a:latin typeface="Gill Sans MT"/>
                <a:cs typeface="Gill Sans MT"/>
              </a:rPr>
              <a:t>h</a:t>
            </a:r>
            <a:r>
              <a:rPr sz="1668" spc="-164">
                <a:solidFill>
                  <a:srgbClr val="FFFFFF"/>
                </a:solidFill>
                <a:latin typeface="Gill Sans MT"/>
                <a:cs typeface="Gill Sans MT"/>
              </a:rPr>
              <a:t>ow </a:t>
            </a:r>
            <a:r>
              <a:rPr sz="1668" spc="-49">
                <a:solidFill>
                  <a:srgbClr val="FFFFFF"/>
                </a:solidFill>
                <a:latin typeface="Gill Sans MT"/>
                <a:cs typeface="Gill Sans MT"/>
              </a:rPr>
              <a:t>t</a:t>
            </a:r>
            <a:r>
              <a:rPr sz="1668" spc="-149">
                <a:solidFill>
                  <a:srgbClr val="FFFFFF"/>
                </a:solidFill>
                <a:latin typeface="Gill Sans MT"/>
                <a:cs typeface="Gill Sans MT"/>
              </a:rPr>
              <a:t>o</a:t>
            </a:r>
            <a:r>
              <a:rPr sz="1668" spc="-164">
                <a:solidFill>
                  <a:srgbClr val="FFFFFF"/>
                </a:solidFill>
                <a:latin typeface="Gill Sans MT"/>
                <a:cs typeface="Gill Sans MT"/>
              </a:rPr>
              <a:t> </a:t>
            </a:r>
            <a:r>
              <a:rPr sz="1668" spc="-18">
                <a:solidFill>
                  <a:srgbClr val="FFFFFF"/>
                </a:solidFill>
                <a:latin typeface="Gill Sans MT"/>
                <a:cs typeface="Gill Sans MT"/>
              </a:rPr>
              <a:t>c</a:t>
            </a:r>
            <a:r>
              <a:rPr sz="1668" spc="-30">
                <a:solidFill>
                  <a:srgbClr val="FFFFFF"/>
                </a:solidFill>
                <a:latin typeface="Gill Sans MT"/>
                <a:cs typeface="Gill Sans MT"/>
              </a:rPr>
              <a:t>l</a:t>
            </a:r>
            <a:r>
              <a:rPr sz="1668" spc="61">
                <a:solidFill>
                  <a:srgbClr val="FFFFFF"/>
                </a:solidFill>
                <a:latin typeface="Gill Sans MT"/>
                <a:cs typeface="Gill Sans MT"/>
              </a:rPr>
              <a:t>a</a:t>
            </a:r>
            <a:r>
              <a:rPr sz="1668" spc="-18">
                <a:solidFill>
                  <a:srgbClr val="FFFFFF"/>
                </a:solidFill>
                <a:latin typeface="Gill Sans MT"/>
                <a:cs typeface="Gill Sans MT"/>
              </a:rPr>
              <a:t>i</a:t>
            </a:r>
            <a:r>
              <a:rPr sz="1668" spc="-85">
                <a:solidFill>
                  <a:srgbClr val="FFFFFF"/>
                </a:solidFill>
                <a:latin typeface="Gill Sans MT"/>
                <a:cs typeface="Gill Sans MT"/>
              </a:rPr>
              <a:t>m</a:t>
            </a:r>
            <a:r>
              <a:rPr sz="1668" spc="3">
                <a:solidFill>
                  <a:srgbClr val="FFFFFF"/>
                </a:solidFill>
                <a:latin typeface="Gill Sans MT"/>
                <a:cs typeface="Gill Sans MT"/>
              </a:rPr>
              <a:t>,</a:t>
            </a:r>
            <a:r>
              <a:rPr sz="1668" spc="-164">
                <a:solidFill>
                  <a:srgbClr val="FFFFFF"/>
                </a:solidFill>
                <a:latin typeface="Gill Sans MT"/>
                <a:cs typeface="Gill Sans MT"/>
              </a:rPr>
              <a:t> </a:t>
            </a:r>
            <a:r>
              <a:rPr sz="1668" spc="-15">
                <a:solidFill>
                  <a:srgbClr val="FFFFFF"/>
                </a:solidFill>
                <a:latin typeface="Gill Sans MT"/>
                <a:cs typeface="Gill Sans MT"/>
              </a:rPr>
              <a:t>e</a:t>
            </a:r>
            <a:r>
              <a:rPr sz="1668" spc="-49">
                <a:solidFill>
                  <a:srgbClr val="FFFFFF"/>
                </a:solidFill>
                <a:latin typeface="Gill Sans MT"/>
                <a:cs typeface="Gill Sans MT"/>
              </a:rPr>
              <a:t>t</a:t>
            </a:r>
            <a:r>
              <a:rPr sz="1668" spc="-12">
                <a:solidFill>
                  <a:srgbClr val="FFFFFF"/>
                </a:solidFill>
                <a:latin typeface="Gill Sans MT"/>
                <a:cs typeface="Gill Sans MT"/>
              </a:rPr>
              <a:t>c</a:t>
            </a:r>
            <a:endParaRPr sz="1668">
              <a:latin typeface="Gill Sans MT"/>
              <a:cs typeface="Gill Sans MT"/>
            </a:endParaRPr>
          </a:p>
        </p:txBody>
      </p:sp>
      <p:sp>
        <p:nvSpPr>
          <p:cNvPr id="44" name="object 44"/>
          <p:cNvSpPr/>
          <p:nvPr/>
        </p:nvSpPr>
        <p:spPr>
          <a:xfrm>
            <a:off x="5535969" y="3945290"/>
            <a:ext cx="6655841" cy="1053152"/>
          </a:xfrm>
          <a:custGeom>
            <a:avLst/>
            <a:gdLst/>
            <a:ahLst/>
            <a:cxnLst/>
            <a:rect l="l" t="t" r="r" b="b"/>
            <a:pathLst>
              <a:path w="10975975" h="1736725">
                <a:moveTo>
                  <a:pt x="10975582" y="0"/>
                </a:moveTo>
                <a:lnTo>
                  <a:pt x="0" y="0"/>
                </a:lnTo>
                <a:lnTo>
                  <a:pt x="0" y="1736604"/>
                </a:lnTo>
                <a:lnTo>
                  <a:pt x="10975582" y="1736604"/>
                </a:lnTo>
                <a:lnTo>
                  <a:pt x="10975582"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45" name="object 45"/>
          <p:cNvSpPr txBox="1"/>
          <p:nvPr/>
        </p:nvSpPr>
        <p:spPr>
          <a:xfrm>
            <a:off x="5676847" y="4004088"/>
            <a:ext cx="888729" cy="271471"/>
          </a:xfrm>
          <a:prstGeom prst="rect">
            <a:avLst/>
          </a:prstGeom>
        </p:spPr>
        <p:txBody>
          <a:bodyPr vert="horz" wrap="square" lIns="0" tIns="9242"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nSpc>
                <a:spcPct val="100000"/>
              </a:lnSpc>
              <a:spcBef>
                <a:spcPts val="73"/>
              </a:spcBef>
            </a:pPr>
            <a:r>
              <a:rPr sz="1668" b="1" spc="-394">
                <a:solidFill>
                  <a:srgbClr val="758592"/>
                </a:solidFill>
                <a:latin typeface="Trebuchet MS"/>
                <a:cs typeface="Trebuchet MS"/>
              </a:rPr>
              <a:t>W</a:t>
            </a:r>
            <a:r>
              <a:rPr sz="1668" b="1" spc="-188">
                <a:solidFill>
                  <a:srgbClr val="758592"/>
                </a:solidFill>
                <a:latin typeface="Trebuchet MS"/>
                <a:cs typeface="Trebuchet MS"/>
              </a:rPr>
              <a:t>e</a:t>
            </a:r>
            <a:r>
              <a:rPr sz="1668" b="1" spc="-206">
                <a:solidFill>
                  <a:srgbClr val="758592"/>
                </a:solidFill>
                <a:latin typeface="Trebuchet MS"/>
                <a:cs typeface="Trebuchet MS"/>
              </a:rPr>
              <a:t> </a:t>
            </a:r>
            <a:r>
              <a:rPr sz="1668" b="1" spc="-191">
                <a:solidFill>
                  <a:srgbClr val="758592"/>
                </a:solidFill>
                <a:latin typeface="Trebuchet MS"/>
                <a:cs typeface="Trebuchet MS"/>
              </a:rPr>
              <a:t>d</a:t>
            </a:r>
            <a:r>
              <a:rPr sz="1668" b="1" spc="-173">
                <a:solidFill>
                  <a:srgbClr val="758592"/>
                </a:solidFill>
                <a:latin typeface="Trebuchet MS"/>
                <a:cs typeface="Trebuchet MS"/>
              </a:rPr>
              <a:t>el</a:t>
            </a:r>
            <a:r>
              <a:rPr sz="1668" b="1" spc="-85">
                <a:solidFill>
                  <a:srgbClr val="758592"/>
                </a:solidFill>
                <a:latin typeface="Trebuchet MS"/>
                <a:cs typeface="Trebuchet MS"/>
              </a:rPr>
              <a:t>i</a:t>
            </a:r>
            <a:r>
              <a:rPr sz="1668" b="1" spc="-158">
                <a:solidFill>
                  <a:srgbClr val="758592"/>
                </a:solidFill>
                <a:latin typeface="Trebuchet MS"/>
                <a:cs typeface="Trebuchet MS"/>
              </a:rPr>
              <a:t>v</a:t>
            </a:r>
            <a:r>
              <a:rPr sz="1668" b="1" spc="-209">
                <a:solidFill>
                  <a:srgbClr val="758592"/>
                </a:solidFill>
                <a:latin typeface="Trebuchet MS"/>
                <a:cs typeface="Trebuchet MS"/>
              </a:rPr>
              <a:t>e</a:t>
            </a:r>
            <a:r>
              <a:rPr sz="1668" b="1" spc="-164">
                <a:solidFill>
                  <a:srgbClr val="758592"/>
                </a:solidFill>
                <a:latin typeface="Trebuchet MS"/>
                <a:cs typeface="Trebuchet MS"/>
              </a:rPr>
              <a:t>r</a:t>
            </a:r>
            <a:r>
              <a:rPr sz="1668" b="1" spc="-227">
                <a:solidFill>
                  <a:srgbClr val="758592"/>
                </a:solidFill>
                <a:latin typeface="Trebuchet MS"/>
                <a:cs typeface="Trebuchet MS"/>
              </a:rPr>
              <a:t>:</a:t>
            </a:r>
            <a:endParaRPr sz="1668">
              <a:latin typeface="Trebuchet MS"/>
              <a:cs typeface="Trebuchet MS"/>
            </a:endParaRPr>
          </a:p>
        </p:txBody>
      </p:sp>
      <p:sp>
        <p:nvSpPr>
          <p:cNvPr id="46" name="object 46"/>
          <p:cNvSpPr txBox="1"/>
          <p:nvPr/>
        </p:nvSpPr>
        <p:spPr>
          <a:xfrm>
            <a:off x="6887367" y="4004088"/>
            <a:ext cx="4694707" cy="922969"/>
          </a:xfrm>
          <a:prstGeom prst="rect">
            <a:avLst/>
          </a:prstGeom>
        </p:spPr>
        <p:txBody>
          <a:bodyPr vert="horz" wrap="square" lIns="0" tIns="50443"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8856" marR="3081" indent="-1540">
              <a:lnSpc>
                <a:spcPts val="1680"/>
              </a:lnSpc>
              <a:spcBef>
                <a:spcPts val="397"/>
              </a:spcBef>
            </a:pPr>
            <a:r>
              <a:rPr sz="1668" spc="24" dirty="0">
                <a:solidFill>
                  <a:srgbClr val="758592"/>
                </a:solidFill>
                <a:latin typeface="Gill Sans MT"/>
                <a:cs typeface="Gill Sans MT"/>
              </a:rPr>
              <a:t>an</a:t>
            </a:r>
            <a:r>
              <a:rPr sz="1668" spc="-161" dirty="0">
                <a:solidFill>
                  <a:srgbClr val="758592"/>
                </a:solidFill>
                <a:latin typeface="Gill Sans MT"/>
                <a:cs typeface="Gill Sans MT"/>
              </a:rPr>
              <a:t> </a:t>
            </a:r>
            <a:r>
              <a:rPr sz="1668" spc="-21" dirty="0">
                <a:solidFill>
                  <a:srgbClr val="758592"/>
                </a:solidFill>
                <a:latin typeface="Gill Sans MT"/>
                <a:cs typeface="Gill Sans MT"/>
              </a:rPr>
              <a:t>energy</a:t>
            </a:r>
            <a:r>
              <a:rPr sz="1668" spc="-161" dirty="0">
                <a:solidFill>
                  <a:srgbClr val="758592"/>
                </a:solidFill>
                <a:latin typeface="Gill Sans MT"/>
                <a:cs typeface="Gill Sans MT"/>
              </a:rPr>
              <a:t> </a:t>
            </a:r>
            <a:r>
              <a:rPr sz="1668" spc="-15" dirty="0">
                <a:solidFill>
                  <a:srgbClr val="758592"/>
                </a:solidFill>
                <a:latin typeface="Gill Sans MT"/>
                <a:cs typeface="Gill Sans MT"/>
              </a:rPr>
              <a:t>audit</a:t>
            </a:r>
            <a:r>
              <a:rPr sz="1668" spc="-158" dirty="0">
                <a:solidFill>
                  <a:srgbClr val="758592"/>
                </a:solidFill>
                <a:latin typeface="Gill Sans MT"/>
                <a:cs typeface="Gill Sans MT"/>
              </a:rPr>
              <a:t> </a:t>
            </a:r>
            <a:r>
              <a:rPr sz="1668" spc="-85" dirty="0">
                <a:solidFill>
                  <a:srgbClr val="758592"/>
                </a:solidFill>
                <a:latin typeface="Gill Sans MT"/>
                <a:cs typeface="Gill Sans MT"/>
              </a:rPr>
              <a:t>report</a:t>
            </a:r>
            <a:r>
              <a:rPr sz="1668" spc="-161" dirty="0">
                <a:solidFill>
                  <a:srgbClr val="758592"/>
                </a:solidFill>
                <a:latin typeface="Gill Sans MT"/>
                <a:cs typeface="Gill Sans MT"/>
              </a:rPr>
              <a:t> </a:t>
            </a:r>
            <a:r>
              <a:rPr sz="1668" spc="-55" dirty="0">
                <a:solidFill>
                  <a:srgbClr val="758592"/>
                </a:solidFill>
                <a:latin typeface="Gill Sans MT"/>
                <a:cs typeface="Gill Sans MT"/>
              </a:rPr>
              <a:t>which</a:t>
            </a:r>
            <a:r>
              <a:rPr sz="1668" spc="-161" dirty="0">
                <a:solidFill>
                  <a:srgbClr val="758592"/>
                </a:solidFill>
                <a:latin typeface="Gill Sans MT"/>
                <a:cs typeface="Gill Sans MT"/>
              </a:rPr>
              <a:t> </a:t>
            </a:r>
            <a:r>
              <a:rPr sz="1668" spc="-18" dirty="0">
                <a:solidFill>
                  <a:srgbClr val="758592"/>
                </a:solidFill>
                <a:latin typeface="Gill Sans MT"/>
                <a:cs typeface="Gill Sans MT"/>
              </a:rPr>
              <a:t>includes</a:t>
            </a:r>
            <a:r>
              <a:rPr sz="1668" spc="-158" dirty="0">
                <a:solidFill>
                  <a:srgbClr val="758592"/>
                </a:solidFill>
                <a:latin typeface="Gill Sans MT"/>
                <a:cs typeface="Gill Sans MT"/>
              </a:rPr>
              <a:t> </a:t>
            </a:r>
            <a:r>
              <a:rPr sz="1668" spc="36" dirty="0">
                <a:solidFill>
                  <a:srgbClr val="758592"/>
                </a:solidFill>
                <a:latin typeface="Gill Sans MT"/>
                <a:cs typeface="Gill Sans MT"/>
              </a:rPr>
              <a:t>analysis</a:t>
            </a:r>
            <a:r>
              <a:rPr sz="1668" spc="-161" dirty="0">
                <a:solidFill>
                  <a:srgbClr val="758592"/>
                </a:solidFill>
                <a:latin typeface="Gill Sans MT"/>
                <a:cs typeface="Gill Sans MT"/>
              </a:rPr>
              <a:t> </a:t>
            </a:r>
            <a:r>
              <a:rPr sz="1668" spc="-45" dirty="0">
                <a:solidFill>
                  <a:srgbClr val="758592"/>
                </a:solidFill>
                <a:latin typeface="Gill Sans MT"/>
                <a:cs typeface="Gill Sans MT"/>
              </a:rPr>
              <a:t>of</a:t>
            </a:r>
            <a:r>
              <a:rPr sz="1668" spc="-161" dirty="0">
                <a:solidFill>
                  <a:srgbClr val="758592"/>
                </a:solidFill>
                <a:latin typeface="Gill Sans MT"/>
                <a:cs typeface="Gill Sans MT"/>
              </a:rPr>
              <a:t> </a:t>
            </a:r>
            <a:r>
              <a:rPr sz="1668" spc="-61" dirty="0">
                <a:solidFill>
                  <a:srgbClr val="758592"/>
                </a:solidFill>
                <a:latin typeface="Gill Sans MT"/>
                <a:cs typeface="Gill Sans MT"/>
              </a:rPr>
              <a:t>current </a:t>
            </a:r>
            <a:r>
              <a:rPr sz="1668" spc="-58" dirty="0">
                <a:solidFill>
                  <a:srgbClr val="758592"/>
                </a:solidFill>
                <a:latin typeface="Gill Sans MT"/>
                <a:cs typeface="Gill Sans MT"/>
              </a:rPr>
              <a:t> </a:t>
            </a:r>
            <a:r>
              <a:rPr sz="1668" spc="-21" dirty="0">
                <a:solidFill>
                  <a:srgbClr val="758592"/>
                </a:solidFill>
                <a:latin typeface="Gill Sans MT"/>
                <a:cs typeface="Gill Sans MT"/>
              </a:rPr>
              <a:t>energy</a:t>
            </a:r>
            <a:r>
              <a:rPr sz="1668" spc="-154" dirty="0">
                <a:solidFill>
                  <a:srgbClr val="758592"/>
                </a:solidFill>
                <a:latin typeface="Gill Sans MT"/>
                <a:cs typeface="Gill Sans MT"/>
              </a:rPr>
              <a:t> </a:t>
            </a:r>
            <a:r>
              <a:rPr sz="1668" spc="6" dirty="0">
                <a:solidFill>
                  <a:srgbClr val="758592"/>
                </a:solidFill>
                <a:latin typeface="Gill Sans MT"/>
                <a:cs typeface="Gill Sans MT"/>
              </a:rPr>
              <a:t>use</a:t>
            </a:r>
            <a:r>
              <a:rPr sz="1668" spc="-152" dirty="0">
                <a:solidFill>
                  <a:srgbClr val="758592"/>
                </a:solidFill>
                <a:latin typeface="Gill Sans MT"/>
                <a:cs typeface="Gill Sans MT"/>
              </a:rPr>
              <a:t> </a:t>
            </a:r>
            <a:r>
              <a:rPr sz="1668" spc="-15" dirty="0">
                <a:solidFill>
                  <a:srgbClr val="758592"/>
                </a:solidFill>
                <a:latin typeface="Gill Sans MT"/>
                <a:cs typeface="Gill Sans MT"/>
              </a:rPr>
              <a:t>alongside</a:t>
            </a:r>
            <a:r>
              <a:rPr sz="1668" spc="-152" dirty="0">
                <a:solidFill>
                  <a:srgbClr val="758592"/>
                </a:solidFill>
                <a:latin typeface="Gill Sans MT"/>
                <a:cs typeface="Gill Sans MT"/>
              </a:rPr>
              <a:t> </a:t>
            </a:r>
            <a:r>
              <a:rPr sz="1668" spc="-21" dirty="0">
                <a:solidFill>
                  <a:srgbClr val="758592"/>
                </a:solidFill>
                <a:latin typeface="Gill Sans MT"/>
                <a:cs typeface="Gill Sans MT"/>
              </a:rPr>
              <a:t>energy</a:t>
            </a:r>
            <a:r>
              <a:rPr sz="1668" spc="-154" dirty="0">
                <a:solidFill>
                  <a:srgbClr val="758592"/>
                </a:solidFill>
                <a:latin typeface="Gill Sans MT"/>
                <a:cs typeface="Gill Sans MT"/>
              </a:rPr>
              <a:t> </a:t>
            </a:r>
            <a:r>
              <a:rPr sz="1668" spc="3" dirty="0">
                <a:solidFill>
                  <a:srgbClr val="758592"/>
                </a:solidFill>
                <a:latin typeface="Gill Sans MT"/>
                <a:cs typeface="Gill Sans MT"/>
              </a:rPr>
              <a:t>efficiency</a:t>
            </a:r>
            <a:r>
              <a:rPr sz="1668" spc="-152" dirty="0">
                <a:solidFill>
                  <a:srgbClr val="758592"/>
                </a:solidFill>
                <a:latin typeface="Gill Sans MT"/>
                <a:cs typeface="Gill Sans MT"/>
              </a:rPr>
              <a:t> </a:t>
            </a:r>
            <a:r>
              <a:rPr sz="1668" spc="-52" dirty="0">
                <a:solidFill>
                  <a:srgbClr val="758592"/>
                </a:solidFill>
                <a:latin typeface="Gill Sans MT"/>
                <a:cs typeface="Gill Sans MT"/>
              </a:rPr>
              <a:t>recommendations; </a:t>
            </a:r>
            <a:r>
              <a:rPr sz="1668" spc="-455" dirty="0">
                <a:solidFill>
                  <a:srgbClr val="758592"/>
                </a:solidFill>
                <a:latin typeface="Gill Sans MT"/>
                <a:cs typeface="Gill Sans MT"/>
              </a:rPr>
              <a:t> </a:t>
            </a:r>
            <a:r>
              <a:rPr sz="1668" spc="-39" dirty="0">
                <a:solidFill>
                  <a:srgbClr val="758592"/>
                </a:solidFill>
                <a:latin typeface="Gill Sans MT"/>
                <a:cs typeface="Gill Sans MT"/>
              </a:rPr>
              <a:t>the </a:t>
            </a:r>
            <a:r>
              <a:rPr sz="1668" spc="-85" dirty="0">
                <a:solidFill>
                  <a:srgbClr val="758592"/>
                </a:solidFill>
                <a:latin typeface="Gill Sans MT"/>
                <a:cs typeface="Gill Sans MT"/>
              </a:rPr>
              <a:t>report </a:t>
            </a:r>
            <a:r>
              <a:rPr sz="1668" spc="-9" dirty="0">
                <a:solidFill>
                  <a:srgbClr val="758592"/>
                </a:solidFill>
                <a:latin typeface="Gill Sans MT"/>
                <a:cs typeface="Gill Sans MT"/>
              </a:rPr>
              <a:t>and </a:t>
            </a:r>
            <a:r>
              <a:rPr sz="1668" spc="-3" dirty="0">
                <a:solidFill>
                  <a:srgbClr val="758592"/>
                </a:solidFill>
                <a:latin typeface="Gill Sans MT"/>
                <a:cs typeface="Gill Sans MT"/>
              </a:rPr>
              <a:t>also </a:t>
            </a:r>
            <a:r>
              <a:rPr sz="1668" spc="-12" dirty="0">
                <a:solidFill>
                  <a:srgbClr val="758592"/>
                </a:solidFill>
                <a:latin typeface="Gill Sans MT"/>
                <a:cs typeface="Gill Sans MT"/>
              </a:rPr>
              <a:t>identifies grant </a:t>
            </a:r>
            <a:r>
              <a:rPr sz="1668" spc="-6" dirty="0">
                <a:solidFill>
                  <a:srgbClr val="758592"/>
                </a:solidFill>
                <a:latin typeface="Gill Sans MT"/>
                <a:cs typeface="Gill Sans MT"/>
              </a:rPr>
              <a:t>value </a:t>
            </a:r>
            <a:r>
              <a:rPr sz="1668" spc="-9" dirty="0">
                <a:solidFill>
                  <a:srgbClr val="758592"/>
                </a:solidFill>
                <a:latin typeface="Gill Sans MT"/>
                <a:cs typeface="Gill Sans MT"/>
              </a:rPr>
              <a:t>and </a:t>
            </a:r>
            <a:r>
              <a:rPr sz="1668" dirty="0">
                <a:solidFill>
                  <a:srgbClr val="758592"/>
                </a:solidFill>
                <a:latin typeface="Gill Sans MT"/>
                <a:cs typeface="Gill Sans MT"/>
              </a:rPr>
              <a:t>payback </a:t>
            </a:r>
            <a:r>
              <a:rPr sz="1668" spc="3" dirty="0">
                <a:solidFill>
                  <a:srgbClr val="758592"/>
                </a:solidFill>
                <a:latin typeface="Gill Sans MT"/>
                <a:cs typeface="Gill Sans MT"/>
              </a:rPr>
              <a:t> </a:t>
            </a:r>
            <a:r>
              <a:rPr sz="1668" spc="-45" dirty="0">
                <a:solidFill>
                  <a:srgbClr val="758592"/>
                </a:solidFill>
                <a:latin typeface="Gill Sans MT"/>
                <a:cs typeface="Gill Sans MT"/>
              </a:rPr>
              <a:t>p</a:t>
            </a:r>
            <a:r>
              <a:rPr sz="1668" spc="-52" dirty="0">
                <a:solidFill>
                  <a:srgbClr val="758592"/>
                </a:solidFill>
                <a:latin typeface="Gill Sans MT"/>
                <a:cs typeface="Gill Sans MT"/>
              </a:rPr>
              <a:t>e</a:t>
            </a:r>
            <a:r>
              <a:rPr sz="1668" spc="-133" dirty="0">
                <a:solidFill>
                  <a:srgbClr val="758592"/>
                </a:solidFill>
                <a:latin typeface="Gill Sans MT"/>
                <a:cs typeface="Gill Sans MT"/>
              </a:rPr>
              <a:t>r</a:t>
            </a:r>
            <a:r>
              <a:rPr sz="1668" spc="-18" dirty="0">
                <a:solidFill>
                  <a:srgbClr val="758592"/>
                </a:solidFill>
                <a:latin typeface="Gill Sans MT"/>
                <a:cs typeface="Gill Sans MT"/>
              </a:rPr>
              <a:t>i</a:t>
            </a:r>
            <a:r>
              <a:rPr sz="1668" spc="-158" dirty="0">
                <a:solidFill>
                  <a:srgbClr val="758592"/>
                </a:solidFill>
                <a:latin typeface="Gill Sans MT"/>
                <a:cs typeface="Gill Sans MT"/>
              </a:rPr>
              <a:t>o</a:t>
            </a:r>
            <a:r>
              <a:rPr sz="1668" spc="9" dirty="0">
                <a:solidFill>
                  <a:srgbClr val="758592"/>
                </a:solidFill>
                <a:latin typeface="Gill Sans MT"/>
                <a:cs typeface="Gill Sans MT"/>
              </a:rPr>
              <a:t>d</a:t>
            </a:r>
            <a:r>
              <a:rPr sz="1668" spc="18" dirty="0">
                <a:solidFill>
                  <a:srgbClr val="758592"/>
                </a:solidFill>
                <a:latin typeface="Gill Sans MT"/>
                <a:cs typeface="Gill Sans MT"/>
              </a:rPr>
              <a:t>s</a:t>
            </a:r>
            <a:r>
              <a:rPr sz="1668" spc="-164" dirty="0">
                <a:solidFill>
                  <a:srgbClr val="758592"/>
                </a:solidFill>
                <a:latin typeface="Gill Sans MT"/>
                <a:cs typeface="Gill Sans MT"/>
              </a:rPr>
              <a:t> </a:t>
            </a:r>
            <a:r>
              <a:rPr sz="1668" spc="69" dirty="0">
                <a:solidFill>
                  <a:srgbClr val="758592"/>
                </a:solidFill>
                <a:latin typeface="Gill Sans MT"/>
                <a:cs typeface="Gill Sans MT"/>
              </a:rPr>
              <a:t>f</a:t>
            </a:r>
            <a:r>
              <a:rPr sz="1668" spc="-188" dirty="0">
                <a:solidFill>
                  <a:srgbClr val="758592"/>
                </a:solidFill>
                <a:latin typeface="Gill Sans MT"/>
                <a:cs typeface="Gill Sans MT"/>
              </a:rPr>
              <a:t>o</a:t>
            </a:r>
            <a:r>
              <a:rPr sz="1668" spc="-124" dirty="0">
                <a:solidFill>
                  <a:srgbClr val="758592"/>
                </a:solidFill>
                <a:latin typeface="Gill Sans MT"/>
                <a:cs typeface="Gill Sans MT"/>
              </a:rPr>
              <a:t>r</a:t>
            </a:r>
            <a:r>
              <a:rPr sz="1668" spc="-164" dirty="0">
                <a:solidFill>
                  <a:srgbClr val="758592"/>
                </a:solidFill>
                <a:latin typeface="Gill Sans MT"/>
                <a:cs typeface="Gill Sans MT"/>
              </a:rPr>
              <a:t> </a:t>
            </a:r>
            <a:r>
              <a:rPr sz="1668" spc="-58" dirty="0">
                <a:solidFill>
                  <a:srgbClr val="758592"/>
                </a:solidFill>
                <a:latin typeface="Gill Sans MT"/>
                <a:cs typeface="Gill Sans MT"/>
              </a:rPr>
              <a:t>e</a:t>
            </a:r>
            <a:r>
              <a:rPr sz="1668" spc="67" dirty="0">
                <a:solidFill>
                  <a:srgbClr val="758592"/>
                </a:solidFill>
                <a:latin typeface="Gill Sans MT"/>
                <a:cs typeface="Gill Sans MT"/>
              </a:rPr>
              <a:t>a</a:t>
            </a:r>
            <a:r>
              <a:rPr sz="1668" spc="-18" dirty="0">
                <a:solidFill>
                  <a:srgbClr val="758592"/>
                </a:solidFill>
                <a:latin typeface="Gill Sans MT"/>
                <a:cs typeface="Gill Sans MT"/>
              </a:rPr>
              <a:t>c</a:t>
            </a:r>
            <a:r>
              <a:rPr sz="1668" spc="-21" dirty="0">
                <a:solidFill>
                  <a:srgbClr val="758592"/>
                </a:solidFill>
                <a:latin typeface="Gill Sans MT"/>
                <a:cs typeface="Gill Sans MT"/>
              </a:rPr>
              <a:t>h</a:t>
            </a:r>
            <a:r>
              <a:rPr sz="1668" spc="-164" dirty="0">
                <a:solidFill>
                  <a:srgbClr val="758592"/>
                </a:solidFill>
                <a:latin typeface="Gill Sans MT"/>
                <a:cs typeface="Gill Sans MT"/>
              </a:rPr>
              <a:t> </a:t>
            </a:r>
            <a:r>
              <a:rPr sz="1668" spc="-127" dirty="0">
                <a:solidFill>
                  <a:srgbClr val="758592"/>
                </a:solidFill>
                <a:latin typeface="Gill Sans MT"/>
                <a:cs typeface="Gill Sans MT"/>
              </a:rPr>
              <a:t>r</a:t>
            </a:r>
            <a:r>
              <a:rPr sz="1668" spc="-36" dirty="0">
                <a:solidFill>
                  <a:srgbClr val="758592"/>
                </a:solidFill>
                <a:latin typeface="Gill Sans MT"/>
                <a:cs typeface="Gill Sans MT"/>
              </a:rPr>
              <a:t>e</a:t>
            </a:r>
            <a:r>
              <a:rPr sz="1668" spc="-12" dirty="0">
                <a:solidFill>
                  <a:srgbClr val="758592"/>
                </a:solidFill>
                <a:latin typeface="Gill Sans MT"/>
                <a:cs typeface="Gill Sans MT"/>
              </a:rPr>
              <a:t>c</a:t>
            </a:r>
            <a:r>
              <a:rPr sz="1668" spc="-109" dirty="0">
                <a:solidFill>
                  <a:srgbClr val="758592"/>
                </a:solidFill>
                <a:latin typeface="Gill Sans MT"/>
                <a:cs typeface="Gill Sans MT"/>
              </a:rPr>
              <a:t>o</a:t>
            </a:r>
            <a:r>
              <a:rPr sz="1668" spc="-152" dirty="0">
                <a:solidFill>
                  <a:srgbClr val="758592"/>
                </a:solidFill>
                <a:latin typeface="Gill Sans MT"/>
                <a:cs typeface="Gill Sans MT"/>
              </a:rPr>
              <a:t>m</a:t>
            </a:r>
            <a:r>
              <a:rPr sz="1668" spc="-97" dirty="0">
                <a:solidFill>
                  <a:srgbClr val="758592"/>
                </a:solidFill>
                <a:latin typeface="Gill Sans MT"/>
                <a:cs typeface="Gill Sans MT"/>
              </a:rPr>
              <a:t>m</a:t>
            </a:r>
            <a:r>
              <a:rPr sz="1668" spc="-52" dirty="0">
                <a:solidFill>
                  <a:srgbClr val="758592"/>
                </a:solidFill>
                <a:latin typeface="Gill Sans MT"/>
                <a:cs typeface="Gill Sans MT"/>
              </a:rPr>
              <a:t>e</a:t>
            </a:r>
            <a:r>
              <a:rPr sz="1668" spc="-33" dirty="0">
                <a:solidFill>
                  <a:srgbClr val="758592"/>
                </a:solidFill>
                <a:latin typeface="Gill Sans MT"/>
                <a:cs typeface="Gill Sans MT"/>
              </a:rPr>
              <a:t>n</a:t>
            </a:r>
            <a:r>
              <a:rPr sz="1668" spc="-88" dirty="0">
                <a:solidFill>
                  <a:srgbClr val="758592"/>
                </a:solidFill>
                <a:latin typeface="Gill Sans MT"/>
                <a:cs typeface="Gill Sans MT"/>
              </a:rPr>
              <a:t>d</a:t>
            </a:r>
            <a:r>
              <a:rPr sz="1668" spc="85" dirty="0">
                <a:solidFill>
                  <a:srgbClr val="758592"/>
                </a:solidFill>
                <a:latin typeface="Gill Sans MT"/>
                <a:cs typeface="Gill Sans MT"/>
              </a:rPr>
              <a:t>a</a:t>
            </a:r>
            <a:r>
              <a:rPr sz="1668" spc="-52" dirty="0">
                <a:solidFill>
                  <a:srgbClr val="758592"/>
                </a:solidFill>
                <a:latin typeface="Gill Sans MT"/>
                <a:cs typeface="Gill Sans MT"/>
              </a:rPr>
              <a:t>t</a:t>
            </a:r>
            <a:r>
              <a:rPr sz="1668" spc="-18" dirty="0">
                <a:solidFill>
                  <a:srgbClr val="758592"/>
                </a:solidFill>
                <a:latin typeface="Gill Sans MT"/>
                <a:cs typeface="Gill Sans MT"/>
              </a:rPr>
              <a:t>i</a:t>
            </a:r>
            <a:r>
              <a:rPr sz="1668" spc="-164" dirty="0">
                <a:solidFill>
                  <a:srgbClr val="758592"/>
                </a:solidFill>
                <a:latin typeface="Gill Sans MT"/>
                <a:cs typeface="Gill Sans MT"/>
              </a:rPr>
              <a:t>o</a:t>
            </a:r>
            <a:r>
              <a:rPr sz="1668" spc="-30" dirty="0">
                <a:solidFill>
                  <a:srgbClr val="758592"/>
                </a:solidFill>
                <a:latin typeface="Gill Sans MT"/>
                <a:cs typeface="Gill Sans MT"/>
              </a:rPr>
              <a:t>n</a:t>
            </a:r>
            <a:r>
              <a:rPr sz="1668" spc="3" dirty="0">
                <a:solidFill>
                  <a:srgbClr val="758592"/>
                </a:solidFill>
                <a:latin typeface="Gill Sans MT"/>
                <a:cs typeface="Gill Sans MT"/>
              </a:rPr>
              <a:t>.</a:t>
            </a:r>
            <a:endParaRPr sz="1668" dirty="0">
              <a:latin typeface="Gill Sans MT"/>
              <a:cs typeface="Gill Sans MT"/>
            </a:endParaRPr>
          </a:p>
        </p:txBody>
      </p:sp>
      <p:sp>
        <p:nvSpPr>
          <p:cNvPr id="47" name="object 47"/>
          <p:cNvSpPr/>
          <p:nvPr/>
        </p:nvSpPr>
        <p:spPr>
          <a:xfrm>
            <a:off x="5535969" y="4998369"/>
            <a:ext cx="6655841" cy="639977"/>
          </a:xfrm>
          <a:custGeom>
            <a:avLst/>
            <a:gdLst/>
            <a:ahLst/>
            <a:cxnLst/>
            <a:rect l="l" t="t" r="r" b="b"/>
            <a:pathLst>
              <a:path w="10975975" h="1055370">
                <a:moveTo>
                  <a:pt x="10975582" y="0"/>
                </a:moveTo>
                <a:lnTo>
                  <a:pt x="0" y="0"/>
                </a:lnTo>
                <a:lnTo>
                  <a:pt x="0" y="1054975"/>
                </a:lnTo>
                <a:lnTo>
                  <a:pt x="10975582" y="1054975"/>
                </a:lnTo>
                <a:lnTo>
                  <a:pt x="10975582" y="0"/>
                </a:lnTo>
                <a:close/>
              </a:path>
            </a:pathLst>
          </a:custGeom>
          <a:solidFill>
            <a:srgbClr val="758592"/>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48" name="object 48"/>
          <p:cNvSpPr txBox="1"/>
          <p:nvPr/>
        </p:nvSpPr>
        <p:spPr>
          <a:xfrm>
            <a:off x="5676848" y="5030911"/>
            <a:ext cx="954575" cy="484026"/>
          </a:xfrm>
          <a:prstGeom prst="rect">
            <a:avLst/>
          </a:prstGeom>
        </p:spPr>
        <p:txBody>
          <a:bodyPr vert="horz" wrap="square" lIns="0" tIns="68926"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a:lnSpc>
                <a:spcPct val="77200"/>
              </a:lnSpc>
              <a:spcBef>
                <a:spcPts val="542"/>
              </a:spcBef>
            </a:pPr>
            <a:r>
              <a:rPr sz="1728" b="1" spc="-406">
                <a:solidFill>
                  <a:srgbClr val="FFFFFF"/>
                </a:solidFill>
                <a:latin typeface="Trebuchet MS"/>
                <a:cs typeface="Trebuchet MS"/>
              </a:rPr>
              <a:t>W</a:t>
            </a:r>
            <a:r>
              <a:rPr sz="1728" b="1" spc="-197">
                <a:solidFill>
                  <a:srgbClr val="FFFFFF"/>
                </a:solidFill>
                <a:latin typeface="Trebuchet MS"/>
                <a:cs typeface="Trebuchet MS"/>
              </a:rPr>
              <a:t>e</a:t>
            </a:r>
            <a:r>
              <a:rPr sz="1728" b="1" spc="-215">
                <a:solidFill>
                  <a:srgbClr val="FFFFFF"/>
                </a:solidFill>
                <a:latin typeface="Trebuchet MS"/>
                <a:cs typeface="Trebuchet MS"/>
              </a:rPr>
              <a:t> </a:t>
            </a:r>
            <a:r>
              <a:rPr sz="1728" b="1" spc="-73">
                <a:solidFill>
                  <a:srgbClr val="FFFFFF"/>
                </a:solidFill>
                <a:latin typeface="Trebuchet MS"/>
                <a:cs typeface="Trebuchet MS"/>
              </a:rPr>
              <a:t>s</a:t>
            </a:r>
            <a:r>
              <a:rPr sz="1728" b="1" spc="-100">
                <a:solidFill>
                  <a:srgbClr val="FFFFFF"/>
                </a:solidFill>
                <a:latin typeface="Trebuchet MS"/>
                <a:cs typeface="Trebuchet MS"/>
              </a:rPr>
              <a:t>u</a:t>
            </a:r>
            <a:r>
              <a:rPr sz="1728" b="1" spc="-203">
                <a:solidFill>
                  <a:srgbClr val="FFFFFF"/>
                </a:solidFill>
                <a:latin typeface="Trebuchet MS"/>
                <a:cs typeface="Trebuchet MS"/>
              </a:rPr>
              <a:t>p</a:t>
            </a:r>
            <a:r>
              <a:rPr sz="1728" b="1" spc="-194">
                <a:solidFill>
                  <a:srgbClr val="FFFFFF"/>
                </a:solidFill>
                <a:latin typeface="Trebuchet MS"/>
                <a:cs typeface="Trebuchet MS"/>
              </a:rPr>
              <a:t>p</a:t>
            </a:r>
            <a:r>
              <a:rPr sz="1728" b="1" spc="-230">
                <a:solidFill>
                  <a:srgbClr val="FFFFFF"/>
                </a:solidFill>
                <a:latin typeface="Trebuchet MS"/>
                <a:cs typeface="Trebuchet MS"/>
              </a:rPr>
              <a:t>o</a:t>
            </a:r>
            <a:r>
              <a:rPr sz="1728" b="1" spc="-103">
                <a:solidFill>
                  <a:srgbClr val="FFFFFF"/>
                </a:solidFill>
                <a:latin typeface="Trebuchet MS"/>
                <a:cs typeface="Trebuchet MS"/>
              </a:rPr>
              <a:t>r</a:t>
            </a:r>
            <a:r>
              <a:rPr sz="1728" b="1" spc="-109">
                <a:solidFill>
                  <a:srgbClr val="FFFFFF"/>
                </a:solidFill>
                <a:latin typeface="Trebuchet MS"/>
                <a:cs typeface="Trebuchet MS"/>
              </a:rPr>
              <a:t>t  </a:t>
            </a:r>
            <a:r>
              <a:rPr sz="1728" b="1" spc="-191">
                <a:solidFill>
                  <a:srgbClr val="FFFFFF"/>
                </a:solidFill>
                <a:latin typeface="Trebuchet MS"/>
                <a:cs typeface="Trebuchet MS"/>
              </a:rPr>
              <a:t>you:</a:t>
            </a:r>
            <a:endParaRPr sz="1728">
              <a:latin typeface="Trebuchet MS"/>
              <a:cs typeface="Trebuchet MS"/>
            </a:endParaRPr>
          </a:p>
        </p:txBody>
      </p:sp>
      <p:sp>
        <p:nvSpPr>
          <p:cNvPr id="49" name="object 49"/>
          <p:cNvSpPr txBox="1"/>
          <p:nvPr/>
        </p:nvSpPr>
        <p:spPr>
          <a:xfrm>
            <a:off x="6843488" y="5038530"/>
            <a:ext cx="4877227" cy="475170"/>
          </a:xfrm>
          <a:prstGeom prst="rect">
            <a:avLst/>
          </a:prstGeom>
        </p:spPr>
        <p:txBody>
          <a:bodyPr vert="horz" wrap="square" lIns="0" tIns="58145"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marR="3081" indent="8471">
              <a:lnSpc>
                <a:spcPts val="1601"/>
              </a:lnSpc>
              <a:spcBef>
                <a:spcPts val="458"/>
              </a:spcBef>
            </a:pPr>
            <a:r>
              <a:rPr sz="1668" spc="-76">
                <a:solidFill>
                  <a:srgbClr val="FFFFFF"/>
                </a:solidFill>
                <a:latin typeface="Gill Sans MT"/>
                <a:cs typeface="Gill Sans MT"/>
              </a:rPr>
              <a:t>your</a:t>
            </a:r>
            <a:r>
              <a:rPr sz="1668" spc="-161">
                <a:solidFill>
                  <a:srgbClr val="FFFFFF"/>
                </a:solidFill>
                <a:latin typeface="Gill Sans MT"/>
                <a:cs typeface="Gill Sans MT"/>
              </a:rPr>
              <a:t> </a:t>
            </a:r>
            <a:r>
              <a:rPr sz="1668" spc="-24">
                <a:solidFill>
                  <a:srgbClr val="FFFFFF"/>
                </a:solidFill>
                <a:latin typeface="Gill Sans MT"/>
                <a:cs typeface="Gill Sans MT"/>
              </a:rPr>
              <a:t>allocated</a:t>
            </a:r>
            <a:r>
              <a:rPr sz="1668" spc="-158">
                <a:solidFill>
                  <a:srgbClr val="FFFFFF"/>
                </a:solidFill>
                <a:latin typeface="Gill Sans MT"/>
                <a:cs typeface="Gill Sans MT"/>
              </a:rPr>
              <a:t> </a:t>
            </a:r>
            <a:r>
              <a:rPr sz="1668" spc="9">
                <a:solidFill>
                  <a:srgbClr val="FFFFFF"/>
                </a:solidFill>
                <a:latin typeface="Gill Sans MT"/>
                <a:cs typeface="Gill Sans MT"/>
              </a:rPr>
              <a:t>Business</a:t>
            </a:r>
            <a:r>
              <a:rPr sz="1668" spc="-161">
                <a:solidFill>
                  <a:srgbClr val="FFFFFF"/>
                </a:solidFill>
                <a:latin typeface="Gill Sans MT"/>
                <a:cs typeface="Gill Sans MT"/>
              </a:rPr>
              <a:t> </a:t>
            </a:r>
            <a:r>
              <a:rPr sz="1668" spc="-88">
                <a:solidFill>
                  <a:srgbClr val="FFFFFF"/>
                </a:solidFill>
                <a:latin typeface="Gill Sans MT"/>
                <a:cs typeface="Gill Sans MT"/>
              </a:rPr>
              <a:t>Advisor</a:t>
            </a:r>
            <a:r>
              <a:rPr sz="1668" spc="-158">
                <a:solidFill>
                  <a:srgbClr val="FFFFFF"/>
                </a:solidFill>
                <a:latin typeface="Gill Sans MT"/>
                <a:cs typeface="Gill Sans MT"/>
              </a:rPr>
              <a:t> </a:t>
            </a:r>
            <a:r>
              <a:rPr sz="1668" spc="-52">
                <a:solidFill>
                  <a:srgbClr val="FFFFFF"/>
                </a:solidFill>
                <a:latin typeface="Gill Sans MT"/>
                <a:cs typeface="Gill Sans MT"/>
              </a:rPr>
              <a:t>will</a:t>
            </a:r>
            <a:r>
              <a:rPr sz="1668" spc="-158">
                <a:solidFill>
                  <a:srgbClr val="FFFFFF"/>
                </a:solidFill>
                <a:latin typeface="Gill Sans MT"/>
                <a:cs typeface="Gill Sans MT"/>
              </a:rPr>
              <a:t> </a:t>
            </a:r>
            <a:r>
              <a:rPr sz="1668" spc="-39">
                <a:solidFill>
                  <a:srgbClr val="FFFFFF"/>
                </a:solidFill>
                <a:latin typeface="Gill Sans MT"/>
                <a:cs typeface="Gill Sans MT"/>
              </a:rPr>
              <a:t>offer</a:t>
            </a:r>
            <a:r>
              <a:rPr sz="1668" spc="-161">
                <a:solidFill>
                  <a:srgbClr val="FFFFFF"/>
                </a:solidFill>
                <a:latin typeface="Gill Sans MT"/>
                <a:cs typeface="Gill Sans MT"/>
              </a:rPr>
              <a:t> </a:t>
            </a:r>
            <a:r>
              <a:rPr sz="1668" spc="-49">
                <a:solidFill>
                  <a:srgbClr val="FFFFFF"/>
                </a:solidFill>
                <a:latin typeface="Gill Sans MT"/>
                <a:cs typeface="Gill Sans MT"/>
              </a:rPr>
              <a:t>support</a:t>
            </a:r>
            <a:r>
              <a:rPr sz="1668" spc="-158">
                <a:solidFill>
                  <a:srgbClr val="FFFFFF"/>
                </a:solidFill>
                <a:latin typeface="Gill Sans MT"/>
                <a:cs typeface="Gill Sans MT"/>
              </a:rPr>
              <a:t> </a:t>
            </a:r>
            <a:r>
              <a:rPr sz="1668" spc="-9">
                <a:solidFill>
                  <a:srgbClr val="FFFFFF"/>
                </a:solidFill>
                <a:latin typeface="Gill Sans MT"/>
                <a:cs typeface="Gill Sans MT"/>
              </a:rPr>
              <a:t>and</a:t>
            </a:r>
            <a:r>
              <a:rPr sz="1668" spc="-158">
                <a:solidFill>
                  <a:srgbClr val="FFFFFF"/>
                </a:solidFill>
                <a:latin typeface="Gill Sans MT"/>
                <a:cs typeface="Gill Sans MT"/>
              </a:rPr>
              <a:t> </a:t>
            </a:r>
            <a:r>
              <a:rPr sz="1668" spc="-3">
                <a:solidFill>
                  <a:srgbClr val="FFFFFF"/>
                </a:solidFill>
                <a:latin typeface="Gill Sans MT"/>
                <a:cs typeface="Gill Sans MT"/>
              </a:rPr>
              <a:t>advice </a:t>
            </a:r>
            <a:r>
              <a:rPr sz="1668" spc="-455">
                <a:solidFill>
                  <a:srgbClr val="FFFFFF"/>
                </a:solidFill>
                <a:latin typeface="Gill Sans MT"/>
                <a:cs typeface="Gill Sans MT"/>
              </a:rPr>
              <a:t> </a:t>
            </a:r>
            <a:r>
              <a:rPr sz="1668" spc="-52">
                <a:solidFill>
                  <a:srgbClr val="FFFFFF"/>
                </a:solidFill>
                <a:latin typeface="Gill Sans MT"/>
                <a:cs typeface="Gill Sans MT"/>
              </a:rPr>
              <a:t>t</a:t>
            </a:r>
            <a:r>
              <a:rPr sz="1668" spc="-39">
                <a:solidFill>
                  <a:srgbClr val="FFFFFF"/>
                </a:solidFill>
                <a:latin typeface="Gill Sans MT"/>
                <a:cs typeface="Gill Sans MT"/>
              </a:rPr>
              <a:t>h</a:t>
            </a:r>
            <a:r>
              <a:rPr sz="1668" spc="-127">
                <a:solidFill>
                  <a:srgbClr val="FFFFFF"/>
                </a:solidFill>
                <a:latin typeface="Gill Sans MT"/>
                <a:cs typeface="Gill Sans MT"/>
              </a:rPr>
              <a:t>r</a:t>
            </a:r>
            <a:r>
              <a:rPr sz="1668" spc="-161">
                <a:solidFill>
                  <a:srgbClr val="FFFFFF"/>
                </a:solidFill>
                <a:latin typeface="Gill Sans MT"/>
                <a:cs typeface="Gill Sans MT"/>
              </a:rPr>
              <a:t>o</a:t>
            </a:r>
            <a:r>
              <a:rPr sz="1668" spc="-55">
                <a:solidFill>
                  <a:srgbClr val="FFFFFF"/>
                </a:solidFill>
                <a:latin typeface="Gill Sans MT"/>
                <a:cs typeface="Gill Sans MT"/>
              </a:rPr>
              <a:t>u</a:t>
            </a:r>
            <a:r>
              <a:rPr sz="1668" spc="52">
                <a:solidFill>
                  <a:srgbClr val="FFFFFF"/>
                </a:solidFill>
                <a:latin typeface="Gill Sans MT"/>
                <a:cs typeface="Gill Sans MT"/>
              </a:rPr>
              <a:t>g</a:t>
            </a:r>
            <a:r>
              <a:rPr sz="1668" spc="-36">
                <a:solidFill>
                  <a:srgbClr val="FFFFFF"/>
                </a:solidFill>
                <a:latin typeface="Gill Sans MT"/>
                <a:cs typeface="Gill Sans MT"/>
              </a:rPr>
              <a:t>h</a:t>
            </a:r>
            <a:r>
              <a:rPr sz="1668" spc="-161">
                <a:solidFill>
                  <a:srgbClr val="FFFFFF"/>
                </a:solidFill>
                <a:latin typeface="Gill Sans MT"/>
                <a:cs typeface="Gill Sans MT"/>
              </a:rPr>
              <a:t>o</a:t>
            </a:r>
            <a:r>
              <a:rPr sz="1668" spc="-18">
                <a:solidFill>
                  <a:srgbClr val="FFFFFF"/>
                </a:solidFill>
                <a:latin typeface="Gill Sans MT"/>
                <a:cs typeface="Gill Sans MT"/>
              </a:rPr>
              <a:t>u</a:t>
            </a:r>
            <a:r>
              <a:rPr sz="1668" spc="-27">
                <a:solidFill>
                  <a:srgbClr val="FFFFFF"/>
                </a:solidFill>
                <a:latin typeface="Gill Sans MT"/>
                <a:cs typeface="Gill Sans MT"/>
              </a:rPr>
              <a:t>t</a:t>
            </a:r>
            <a:r>
              <a:rPr sz="1668" spc="-164">
                <a:solidFill>
                  <a:srgbClr val="FFFFFF"/>
                </a:solidFill>
                <a:latin typeface="Gill Sans MT"/>
                <a:cs typeface="Gill Sans MT"/>
              </a:rPr>
              <a:t> </a:t>
            </a:r>
            <a:r>
              <a:rPr sz="1668" spc="-52">
                <a:solidFill>
                  <a:srgbClr val="FFFFFF"/>
                </a:solidFill>
                <a:latin typeface="Gill Sans MT"/>
                <a:cs typeface="Gill Sans MT"/>
              </a:rPr>
              <a:t>t</a:t>
            </a:r>
            <a:r>
              <a:rPr sz="1668" spc="-36">
                <a:solidFill>
                  <a:srgbClr val="FFFFFF"/>
                </a:solidFill>
                <a:latin typeface="Gill Sans MT"/>
                <a:cs typeface="Gill Sans MT"/>
              </a:rPr>
              <a:t>h</a:t>
            </a:r>
            <a:r>
              <a:rPr sz="1668" spc="-27">
                <a:solidFill>
                  <a:srgbClr val="FFFFFF"/>
                </a:solidFill>
                <a:latin typeface="Gill Sans MT"/>
                <a:cs typeface="Gill Sans MT"/>
              </a:rPr>
              <a:t>e</a:t>
            </a:r>
            <a:r>
              <a:rPr sz="1668" spc="-164">
                <a:solidFill>
                  <a:srgbClr val="FFFFFF"/>
                </a:solidFill>
                <a:latin typeface="Gill Sans MT"/>
                <a:cs typeface="Gill Sans MT"/>
              </a:rPr>
              <a:t> </a:t>
            </a:r>
            <a:r>
              <a:rPr sz="1668" spc="-170">
                <a:solidFill>
                  <a:srgbClr val="FFFFFF"/>
                </a:solidFill>
                <a:latin typeface="Gill Sans MT"/>
                <a:cs typeface="Gill Sans MT"/>
              </a:rPr>
              <a:t>w</a:t>
            </a:r>
            <a:r>
              <a:rPr sz="1668" spc="-36">
                <a:solidFill>
                  <a:srgbClr val="FFFFFF"/>
                </a:solidFill>
                <a:latin typeface="Gill Sans MT"/>
                <a:cs typeface="Gill Sans MT"/>
              </a:rPr>
              <a:t>h</a:t>
            </a:r>
            <a:r>
              <a:rPr sz="1668" spc="-118">
                <a:solidFill>
                  <a:srgbClr val="FFFFFF"/>
                </a:solidFill>
                <a:latin typeface="Gill Sans MT"/>
                <a:cs typeface="Gill Sans MT"/>
              </a:rPr>
              <a:t>o</a:t>
            </a:r>
            <a:r>
              <a:rPr sz="1668" spc="-61">
                <a:solidFill>
                  <a:srgbClr val="FFFFFF"/>
                </a:solidFill>
                <a:latin typeface="Gill Sans MT"/>
                <a:cs typeface="Gill Sans MT"/>
              </a:rPr>
              <a:t>l</a:t>
            </a:r>
            <a:r>
              <a:rPr sz="1668" spc="-27">
                <a:solidFill>
                  <a:srgbClr val="FFFFFF"/>
                </a:solidFill>
                <a:latin typeface="Gill Sans MT"/>
                <a:cs typeface="Gill Sans MT"/>
              </a:rPr>
              <a:t>e</a:t>
            </a:r>
            <a:r>
              <a:rPr sz="1668" spc="-164">
                <a:solidFill>
                  <a:srgbClr val="FFFFFF"/>
                </a:solidFill>
                <a:latin typeface="Gill Sans MT"/>
                <a:cs typeface="Gill Sans MT"/>
              </a:rPr>
              <a:t> </a:t>
            </a:r>
            <a:r>
              <a:rPr sz="1668" spc="-55">
                <a:solidFill>
                  <a:srgbClr val="FFFFFF"/>
                </a:solidFill>
                <a:latin typeface="Gill Sans MT"/>
                <a:cs typeface="Gill Sans MT"/>
              </a:rPr>
              <a:t>p</a:t>
            </a:r>
            <a:r>
              <a:rPr sz="1668" spc="-127">
                <a:solidFill>
                  <a:srgbClr val="FFFFFF"/>
                </a:solidFill>
                <a:latin typeface="Gill Sans MT"/>
                <a:cs typeface="Gill Sans MT"/>
              </a:rPr>
              <a:t>r</a:t>
            </a:r>
            <a:r>
              <a:rPr sz="1668" spc="-158">
                <a:solidFill>
                  <a:srgbClr val="FFFFFF"/>
                </a:solidFill>
                <a:latin typeface="Gill Sans MT"/>
                <a:cs typeface="Gill Sans MT"/>
              </a:rPr>
              <a:t>o</a:t>
            </a:r>
            <a:r>
              <a:rPr sz="1668" spc="-12">
                <a:solidFill>
                  <a:srgbClr val="FFFFFF"/>
                </a:solidFill>
                <a:latin typeface="Gill Sans MT"/>
                <a:cs typeface="Gill Sans MT"/>
              </a:rPr>
              <a:t>c</a:t>
            </a:r>
            <a:r>
              <a:rPr sz="1668" spc="-30">
                <a:solidFill>
                  <a:srgbClr val="FFFFFF"/>
                </a:solidFill>
                <a:latin typeface="Gill Sans MT"/>
                <a:cs typeface="Gill Sans MT"/>
              </a:rPr>
              <a:t>e</a:t>
            </a:r>
            <a:r>
              <a:rPr sz="1668" spc="100">
                <a:solidFill>
                  <a:srgbClr val="FFFFFF"/>
                </a:solidFill>
                <a:latin typeface="Gill Sans MT"/>
                <a:cs typeface="Gill Sans MT"/>
              </a:rPr>
              <a:t>s</a:t>
            </a:r>
            <a:r>
              <a:rPr sz="1668" spc="97">
                <a:solidFill>
                  <a:srgbClr val="FFFFFF"/>
                </a:solidFill>
                <a:latin typeface="Gill Sans MT"/>
                <a:cs typeface="Gill Sans MT"/>
              </a:rPr>
              <a:t>s</a:t>
            </a:r>
            <a:endParaRPr sz="1668">
              <a:latin typeface="Gill Sans MT"/>
              <a:cs typeface="Gill Sans MT"/>
            </a:endParaRPr>
          </a:p>
        </p:txBody>
      </p:sp>
      <p:grpSp>
        <p:nvGrpSpPr>
          <p:cNvPr id="50" name="object 50"/>
          <p:cNvGrpSpPr/>
          <p:nvPr/>
        </p:nvGrpSpPr>
        <p:grpSpPr>
          <a:xfrm>
            <a:off x="533790" y="2070693"/>
            <a:ext cx="1864868" cy="3141357"/>
            <a:chOff x="879554" y="3414726"/>
            <a:chExt cx="3075305" cy="5180330"/>
          </a:xfrm>
        </p:grpSpPr>
        <p:sp>
          <p:nvSpPr>
            <p:cNvPr id="51" name="object 51"/>
            <p:cNvSpPr/>
            <p:nvPr/>
          </p:nvSpPr>
          <p:spPr>
            <a:xfrm>
              <a:off x="879554" y="7614427"/>
              <a:ext cx="2890520" cy="980440"/>
            </a:xfrm>
            <a:custGeom>
              <a:avLst/>
              <a:gdLst/>
              <a:ahLst/>
              <a:cxnLst/>
              <a:rect l="l" t="t" r="r" b="b"/>
              <a:pathLst>
                <a:path w="2890520" h="980440">
                  <a:moveTo>
                    <a:pt x="1444982" y="0"/>
                  </a:moveTo>
                  <a:lnTo>
                    <a:pt x="1374971" y="565"/>
                  </a:lnTo>
                  <a:lnTo>
                    <a:pt x="1305820" y="2243"/>
                  </a:lnTo>
                  <a:lnTo>
                    <a:pt x="1237604" y="5008"/>
                  </a:lnTo>
                  <a:lnTo>
                    <a:pt x="1170401" y="8836"/>
                  </a:lnTo>
                  <a:lnTo>
                    <a:pt x="1104284" y="13699"/>
                  </a:lnTo>
                  <a:lnTo>
                    <a:pt x="1039330" y="19573"/>
                  </a:lnTo>
                  <a:lnTo>
                    <a:pt x="975614" y="26431"/>
                  </a:lnTo>
                  <a:lnTo>
                    <a:pt x="913212" y="34249"/>
                  </a:lnTo>
                  <a:lnTo>
                    <a:pt x="852201" y="43000"/>
                  </a:lnTo>
                  <a:lnTo>
                    <a:pt x="792654" y="52658"/>
                  </a:lnTo>
                  <a:lnTo>
                    <a:pt x="734650" y="63199"/>
                  </a:lnTo>
                  <a:lnTo>
                    <a:pt x="678261" y="74596"/>
                  </a:lnTo>
                  <a:lnTo>
                    <a:pt x="623566" y="86824"/>
                  </a:lnTo>
                  <a:lnTo>
                    <a:pt x="570639" y="99857"/>
                  </a:lnTo>
                  <a:lnTo>
                    <a:pt x="519556" y="113669"/>
                  </a:lnTo>
                  <a:lnTo>
                    <a:pt x="470392" y="128235"/>
                  </a:lnTo>
                  <a:lnTo>
                    <a:pt x="423224" y="143529"/>
                  </a:lnTo>
                  <a:lnTo>
                    <a:pt x="378127" y="159525"/>
                  </a:lnTo>
                  <a:lnTo>
                    <a:pt x="335176" y="176198"/>
                  </a:lnTo>
                  <a:lnTo>
                    <a:pt x="294448" y="193522"/>
                  </a:lnTo>
                  <a:lnTo>
                    <a:pt x="256018" y="211471"/>
                  </a:lnTo>
                  <a:lnTo>
                    <a:pt x="219962" y="230020"/>
                  </a:lnTo>
                  <a:lnTo>
                    <a:pt x="186356" y="249143"/>
                  </a:lnTo>
                  <a:lnTo>
                    <a:pt x="126794" y="289008"/>
                  </a:lnTo>
                  <a:lnTo>
                    <a:pt x="77939" y="330861"/>
                  </a:lnTo>
                  <a:lnTo>
                    <a:pt x="40395" y="374497"/>
                  </a:lnTo>
                  <a:lnTo>
                    <a:pt x="14769" y="419710"/>
                  </a:lnTo>
                  <a:lnTo>
                    <a:pt x="1666" y="466294"/>
                  </a:lnTo>
                  <a:lnTo>
                    <a:pt x="0" y="490037"/>
                  </a:lnTo>
                  <a:lnTo>
                    <a:pt x="1666" y="513780"/>
                  </a:lnTo>
                  <a:lnTo>
                    <a:pt x="14769" y="560364"/>
                  </a:lnTo>
                  <a:lnTo>
                    <a:pt x="40395" y="605577"/>
                  </a:lnTo>
                  <a:lnTo>
                    <a:pt x="77939" y="649213"/>
                  </a:lnTo>
                  <a:lnTo>
                    <a:pt x="126794" y="691066"/>
                  </a:lnTo>
                  <a:lnTo>
                    <a:pt x="186356" y="730931"/>
                  </a:lnTo>
                  <a:lnTo>
                    <a:pt x="219962" y="750054"/>
                  </a:lnTo>
                  <a:lnTo>
                    <a:pt x="256018" y="768603"/>
                  </a:lnTo>
                  <a:lnTo>
                    <a:pt x="294448" y="786552"/>
                  </a:lnTo>
                  <a:lnTo>
                    <a:pt x="335176" y="803876"/>
                  </a:lnTo>
                  <a:lnTo>
                    <a:pt x="378127" y="820549"/>
                  </a:lnTo>
                  <a:lnTo>
                    <a:pt x="423224" y="836545"/>
                  </a:lnTo>
                  <a:lnTo>
                    <a:pt x="470392" y="851839"/>
                  </a:lnTo>
                  <a:lnTo>
                    <a:pt x="519556" y="866405"/>
                  </a:lnTo>
                  <a:lnTo>
                    <a:pt x="570639" y="880217"/>
                  </a:lnTo>
                  <a:lnTo>
                    <a:pt x="623566" y="893250"/>
                  </a:lnTo>
                  <a:lnTo>
                    <a:pt x="678261" y="905478"/>
                  </a:lnTo>
                  <a:lnTo>
                    <a:pt x="734650" y="916875"/>
                  </a:lnTo>
                  <a:lnTo>
                    <a:pt x="792654" y="927415"/>
                  </a:lnTo>
                  <a:lnTo>
                    <a:pt x="852201" y="937074"/>
                  </a:lnTo>
                  <a:lnTo>
                    <a:pt x="913212" y="945825"/>
                  </a:lnTo>
                  <a:lnTo>
                    <a:pt x="975614" y="953643"/>
                  </a:lnTo>
                  <a:lnTo>
                    <a:pt x="1039330" y="960501"/>
                  </a:lnTo>
                  <a:lnTo>
                    <a:pt x="1104284" y="966375"/>
                  </a:lnTo>
                  <a:lnTo>
                    <a:pt x="1170401" y="971238"/>
                  </a:lnTo>
                  <a:lnTo>
                    <a:pt x="1237604" y="975066"/>
                  </a:lnTo>
                  <a:lnTo>
                    <a:pt x="1305820" y="977831"/>
                  </a:lnTo>
                  <a:lnTo>
                    <a:pt x="1374971" y="979509"/>
                  </a:lnTo>
                  <a:lnTo>
                    <a:pt x="1444982" y="980074"/>
                  </a:lnTo>
                  <a:lnTo>
                    <a:pt x="1514993" y="979509"/>
                  </a:lnTo>
                  <a:lnTo>
                    <a:pt x="1584144" y="977831"/>
                  </a:lnTo>
                  <a:lnTo>
                    <a:pt x="1652359" y="975066"/>
                  </a:lnTo>
                  <a:lnTo>
                    <a:pt x="1719563" y="971238"/>
                  </a:lnTo>
                  <a:lnTo>
                    <a:pt x="1785680" y="966375"/>
                  </a:lnTo>
                  <a:lnTo>
                    <a:pt x="1850634" y="960501"/>
                  </a:lnTo>
                  <a:lnTo>
                    <a:pt x="1914349" y="953643"/>
                  </a:lnTo>
                  <a:lnTo>
                    <a:pt x="1976751" y="945825"/>
                  </a:lnTo>
                  <a:lnTo>
                    <a:pt x="2037763" y="937074"/>
                  </a:lnTo>
                  <a:lnTo>
                    <a:pt x="2097309" y="927415"/>
                  </a:lnTo>
                  <a:lnTo>
                    <a:pt x="2155314" y="916875"/>
                  </a:lnTo>
                  <a:lnTo>
                    <a:pt x="2211702" y="905478"/>
                  </a:lnTo>
                  <a:lnTo>
                    <a:pt x="2266397" y="893250"/>
                  </a:lnTo>
                  <a:lnTo>
                    <a:pt x="2319325" y="880217"/>
                  </a:lnTo>
                  <a:lnTo>
                    <a:pt x="2370408" y="866405"/>
                  </a:lnTo>
                  <a:lnTo>
                    <a:pt x="2419571" y="851839"/>
                  </a:lnTo>
                  <a:lnTo>
                    <a:pt x="2466740" y="836545"/>
                  </a:lnTo>
                  <a:lnTo>
                    <a:pt x="2511837" y="820549"/>
                  </a:lnTo>
                  <a:lnTo>
                    <a:pt x="2554787" y="803876"/>
                  </a:lnTo>
                  <a:lnTo>
                    <a:pt x="2595515" y="786552"/>
                  </a:lnTo>
                  <a:lnTo>
                    <a:pt x="2633945" y="768603"/>
                  </a:lnTo>
                  <a:lnTo>
                    <a:pt x="2670001" y="750054"/>
                  </a:lnTo>
                  <a:lnTo>
                    <a:pt x="2703607" y="730931"/>
                  </a:lnTo>
                  <a:lnTo>
                    <a:pt x="2763169" y="691066"/>
                  </a:lnTo>
                  <a:lnTo>
                    <a:pt x="2812025" y="649213"/>
                  </a:lnTo>
                  <a:lnTo>
                    <a:pt x="2849568" y="605577"/>
                  </a:lnTo>
                  <a:lnTo>
                    <a:pt x="2875194" y="560364"/>
                  </a:lnTo>
                  <a:lnTo>
                    <a:pt x="2888298" y="513780"/>
                  </a:lnTo>
                  <a:lnTo>
                    <a:pt x="2889964" y="490037"/>
                  </a:lnTo>
                  <a:lnTo>
                    <a:pt x="2888298" y="466294"/>
                  </a:lnTo>
                  <a:lnTo>
                    <a:pt x="2875194" y="419710"/>
                  </a:lnTo>
                  <a:lnTo>
                    <a:pt x="2849568" y="374497"/>
                  </a:lnTo>
                  <a:lnTo>
                    <a:pt x="2812025" y="330861"/>
                  </a:lnTo>
                  <a:lnTo>
                    <a:pt x="2763169" y="289008"/>
                  </a:lnTo>
                  <a:lnTo>
                    <a:pt x="2703607" y="249143"/>
                  </a:lnTo>
                  <a:lnTo>
                    <a:pt x="2670001" y="230020"/>
                  </a:lnTo>
                  <a:lnTo>
                    <a:pt x="2633945" y="211471"/>
                  </a:lnTo>
                  <a:lnTo>
                    <a:pt x="2595515" y="193522"/>
                  </a:lnTo>
                  <a:lnTo>
                    <a:pt x="2554787" y="176198"/>
                  </a:lnTo>
                  <a:lnTo>
                    <a:pt x="2511837" y="159525"/>
                  </a:lnTo>
                  <a:lnTo>
                    <a:pt x="2466740" y="143529"/>
                  </a:lnTo>
                  <a:lnTo>
                    <a:pt x="2419571" y="128235"/>
                  </a:lnTo>
                  <a:lnTo>
                    <a:pt x="2370408" y="113669"/>
                  </a:lnTo>
                  <a:lnTo>
                    <a:pt x="2319325" y="99857"/>
                  </a:lnTo>
                  <a:lnTo>
                    <a:pt x="2266397" y="86824"/>
                  </a:lnTo>
                  <a:lnTo>
                    <a:pt x="2211702" y="74596"/>
                  </a:lnTo>
                  <a:lnTo>
                    <a:pt x="2155314" y="63199"/>
                  </a:lnTo>
                  <a:lnTo>
                    <a:pt x="2097309" y="52658"/>
                  </a:lnTo>
                  <a:lnTo>
                    <a:pt x="2037763" y="43000"/>
                  </a:lnTo>
                  <a:lnTo>
                    <a:pt x="1976751" y="34249"/>
                  </a:lnTo>
                  <a:lnTo>
                    <a:pt x="1914349" y="26431"/>
                  </a:lnTo>
                  <a:lnTo>
                    <a:pt x="1850634" y="19573"/>
                  </a:lnTo>
                  <a:lnTo>
                    <a:pt x="1785680" y="13699"/>
                  </a:lnTo>
                  <a:lnTo>
                    <a:pt x="1719563" y="8836"/>
                  </a:lnTo>
                  <a:lnTo>
                    <a:pt x="1652359" y="5008"/>
                  </a:lnTo>
                  <a:lnTo>
                    <a:pt x="1584144" y="2243"/>
                  </a:lnTo>
                  <a:lnTo>
                    <a:pt x="1514993" y="565"/>
                  </a:lnTo>
                  <a:lnTo>
                    <a:pt x="1444982" y="0"/>
                  </a:lnTo>
                  <a:close/>
                </a:path>
              </a:pathLst>
            </a:custGeom>
            <a:solidFill>
              <a:srgbClr val="598A5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2" name="object 52"/>
            <p:cNvSpPr/>
            <p:nvPr/>
          </p:nvSpPr>
          <p:spPr>
            <a:xfrm>
              <a:off x="2210083" y="7564408"/>
              <a:ext cx="527685" cy="337185"/>
            </a:xfrm>
            <a:custGeom>
              <a:avLst/>
              <a:gdLst/>
              <a:ahLst/>
              <a:cxnLst/>
              <a:rect l="l" t="t" r="r" b="b"/>
              <a:pathLst>
                <a:path w="527685" h="337184">
                  <a:moveTo>
                    <a:pt x="7136" y="0"/>
                  </a:moveTo>
                  <a:lnTo>
                    <a:pt x="7136" y="32103"/>
                  </a:lnTo>
                  <a:lnTo>
                    <a:pt x="0" y="188186"/>
                  </a:lnTo>
                  <a:lnTo>
                    <a:pt x="88294" y="214058"/>
                  </a:lnTo>
                  <a:lnTo>
                    <a:pt x="162328" y="200664"/>
                  </a:lnTo>
                  <a:lnTo>
                    <a:pt x="261315" y="298772"/>
                  </a:lnTo>
                  <a:lnTo>
                    <a:pt x="493216" y="337120"/>
                  </a:lnTo>
                  <a:lnTo>
                    <a:pt x="527104" y="262207"/>
                  </a:lnTo>
                  <a:lnTo>
                    <a:pt x="224763" y="14261"/>
                  </a:lnTo>
                  <a:lnTo>
                    <a:pt x="7136" y="0"/>
                  </a:lnTo>
                  <a:close/>
                </a:path>
              </a:pathLst>
            </a:custGeom>
            <a:solidFill>
              <a:srgbClr val="00172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3" name="object 53"/>
            <p:cNvPicPr/>
            <p:nvPr/>
          </p:nvPicPr>
          <p:blipFill>
            <a:blip r:embed="rId8" cstate="print"/>
            <a:stretch>
              <a:fillRect/>
            </a:stretch>
          </p:blipFill>
          <p:spPr>
            <a:xfrm>
              <a:off x="1721970" y="5741077"/>
              <a:ext cx="908776" cy="2213285"/>
            </a:xfrm>
            <a:prstGeom prst="rect">
              <a:avLst/>
            </a:prstGeom>
          </p:spPr>
        </p:pic>
        <p:sp>
          <p:nvSpPr>
            <p:cNvPr id="54" name="object 54"/>
            <p:cNvSpPr/>
            <p:nvPr/>
          </p:nvSpPr>
          <p:spPr>
            <a:xfrm>
              <a:off x="2236319" y="3883920"/>
              <a:ext cx="1335405" cy="996950"/>
            </a:xfrm>
            <a:custGeom>
              <a:avLst/>
              <a:gdLst/>
              <a:ahLst/>
              <a:cxnLst/>
              <a:rect l="l" t="t" r="r" b="b"/>
              <a:pathLst>
                <a:path w="1335404" h="996950">
                  <a:moveTo>
                    <a:pt x="91624" y="0"/>
                  </a:moveTo>
                  <a:lnTo>
                    <a:pt x="0" y="332634"/>
                  </a:lnTo>
                  <a:lnTo>
                    <a:pt x="67763" y="435174"/>
                  </a:lnTo>
                  <a:lnTo>
                    <a:pt x="228794" y="661360"/>
                  </a:lnTo>
                  <a:lnTo>
                    <a:pt x="419702" y="889042"/>
                  </a:lnTo>
                  <a:lnTo>
                    <a:pt x="577100" y="996070"/>
                  </a:lnTo>
                  <a:lnTo>
                    <a:pt x="678581" y="996525"/>
                  </a:lnTo>
                  <a:lnTo>
                    <a:pt x="791383" y="969837"/>
                  </a:lnTo>
                  <a:lnTo>
                    <a:pt x="986585" y="891851"/>
                  </a:lnTo>
                  <a:lnTo>
                    <a:pt x="1335264" y="738411"/>
                  </a:lnTo>
                  <a:lnTo>
                    <a:pt x="1249608" y="537231"/>
                  </a:lnTo>
                  <a:lnTo>
                    <a:pt x="706571" y="651473"/>
                  </a:lnTo>
                  <a:lnTo>
                    <a:pt x="657574" y="573737"/>
                  </a:lnTo>
                  <a:lnTo>
                    <a:pt x="541265" y="397192"/>
                  </a:lnTo>
                  <a:lnTo>
                    <a:pt x="403667" y="206829"/>
                  </a:lnTo>
                  <a:lnTo>
                    <a:pt x="290805" y="87641"/>
                  </a:lnTo>
                  <a:lnTo>
                    <a:pt x="223828" y="44811"/>
                  </a:lnTo>
                  <a:lnTo>
                    <a:pt x="180754" y="21406"/>
                  </a:lnTo>
                  <a:lnTo>
                    <a:pt x="142911" y="9207"/>
                  </a:lnTo>
                  <a:lnTo>
                    <a:pt x="91624" y="0"/>
                  </a:lnTo>
                  <a:close/>
                </a:path>
              </a:pathLst>
            </a:custGeom>
            <a:solidFill>
              <a:srgbClr val="0D385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5" name="object 55"/>
            <p:cNvSpPr/>
            <p:nvPr/>
          </p:nvSpPr>
          <p:spPr>
            <a:xfrm>
              <a:off x="1736814" y="3991928"/>
              <a:ext cx="908050" cy="1973580"/>
            </a:xfrm>
            <a:custGeom>
              <a:avLst/>
              <a:gdLst/>
              <a:ahLst/>
              <a:cxnLst/>
              <a:rect l="l" t="t" r="r" b="b"/>
              <a:pathLst>
                <a:path w="908050" h="1973579">
                  <a:moveTo>
                    <a:pt x="718558" y="0"/>
                  </a:moveTo>
                  <a:lnTo>
                    <a:pt x="647843" y="22682"/>
                  </a:lnTo>
                  <a:lnTo>
                    <a:pt x="478893" y="79635"/>
                  </a:lnTo>
                  <a:lnTo>
                    <a:pt x="276501" y="154218"/>
                  </a:lnTo>
                  <a:lnTo>
                    <a:pt x="105458" y="229789"/>
                  </a:lnTo>
                  <a:lnTo>
                    <a:pt x="66621" y="256575"/>
                  </a:lnTo>
                  <a:lnTo>
                    <a:pt x="35744" y="290993"/>
                  </a:lnTo>
                  <a:lnTo>
                    <a:pt x="13740" y="331351"/>
                  </a:lnTo>
                  <a:lnTo>
                    <a:pt x="1521" y="375956"/>
                  </a:lnTo>
                  <a:lnTo>
                    <a:pt x="0" y="423115"/>
                  </a:lnTo>
                  <a:lnTo>
                    <a:pt x="79863" y="1347841"/>
                  </a:lnTo>
                  <a:lnTo>
                    <a:pt x="20895" y="1877785"/>
                  </a:lnTo>
                  <a:lnTo>
                    <a:pt x="109344" y="1919142"/>
                  </a:lnTo>
                  <a:lnTo>
                    <a:pt x="202461" y="1950158"/>
                  </a:lnTo>
                  <a:lnTo>
                    <a:pt x="312669" y="1969686"/>
                  </a:lnTo>
                  <a:lnTo>
                    <a:pt x="425139" y="1973131"/>
                  </a:lnTo>
                  <a:lnTo>
                    <a:pt x="523177" y="1951305"/>
                  </a:lnTo>
                  <a:lnTo>
                    <a:pt x="661276" y="1883531"/>
                  </a:lnTo>
                  <a:lnTo>
                    <a:pt x="893928" y="1749132"/>
                  </a:lnTo>
                  <a:lnTo>
                    <a:pt x="869414" y="1206924"/>
                  </a:lnTo>
                  <a:lnTo>
                    <a:pt x="907712" y="85002"/>
                  </a:lnTo>
                  <a:lnTo>
                    <a:pt x="718558"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6" name="object 56"/>
            <p:cNvSpPr/>
            <p:nvPr/>
          </p:nvSpPr>
          <p:spPr>
            <a:xfrm>
              <a:off x="1779917" y="7910250"/>
              <a:ext cx="288925" cy="360045"/>
            </a:xfrm>
            <a:custGeom>
              <a:avLst/>
              <a:gdLst/>
              <a:ahLst/>
              <a:cxnLst/>
              <a:rect l="l" t="t" r="r" b="b"/>
              <a:pathLst>
                <a:path w="288925" h="360045">
                  <a:moveTo>
                    <a:pt x="224851" y="0"/>
                  </a:moveTo>
                  <a:lnTo>
                    <a:pt x="10793" y="0"/>
                  </a:lnTo>
                  <a:lnTo>
                    <a:pt x="4553" y="108718"/>
                  </a:lnTo>
                  <a:lnTo>
                    <a:pt x="1349" y="168194"/>
                  </a:lnTo>
                  <a:lnTo>
                    <a:pt x="168" y="199339"/>
                  </a:lnTo>
                  <a:lnTo>
                    <a:pt x="0" y="223067"/>
                  </a:lnTo>
                  <a:lnTo>
                    <a:pt x="18829" y="259597"/>
                  </a:lnTo>
                  <a:lnTo>
                    <a:pt x="60255" y="304900"/>
                  </a:lnTo>
                  <a:lnTo>
                    <a:pt x="101681" y="343461"/>
                  </a:lnTo>
                  <a:lnTo>
                    <a:pt x="120511" y="359762"/>
                  </a:lnTo>
                  <a:lnTo>
                    <a:pt x="262622" y="359762"/>
                  </a:lnTo>
                  <a:lnTo>
                    <a:pt x="288720" y="216759"/>
                  </a:lnTo>
                  <a:lnTo>
                    <a:pt x="224851" y="89940"/>
                  </a:lnTo>
                  <a:lnTo>
                    <a:pt x="224851" y="0"/>
                  </a:lnTo>
                  <a:close/>
                </a:path>
              </a:pathLst>
            </a:custGeom>
            <a:solidFill>
              <a:srgbClr val="00172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7" name="object 57"/>
            <p:cNvSpPr/>
            <p:nvPr/>
          </p:nvSpPr>
          <p:spPr>
            <a:xfrm>
              <a:off x="1599120" y="3953096"/>
              <a:ext cx="1139825" cy="2061845"/>
            </a:xfrm>
            <a:custGeom>
              <a:avLst/>
              <a:gdLst/>
              <a:ahLst/>
              <a:cxnLst/>
              <a:rect l="l" t="t" r="r" b="b"/>
              <a:pathLst>
                <a:path w="1139825" h="2061845">
                  <a:moveTo>
                    <a:pt x="776503" y="915174"/>
                  </a:moveTo>
                  <a:lnTo>
                    <a:pt x="776439" y="873188"/>
                  </a:lnTo>
                  <a:lnTo>
                    <a:pt x="773074" y="804557"/>
                  </a:lnTo>
                  <a:lnTo>
                    <a:pt x="693293" y="613397"/>
                  </a:lnTo>
                  <a:lnTo>
                    <a:pt x="540448" y="425665"/>
                  </a:lnTo>
                  <a:lnTo>
                    <a:pt x="391960" y="282702"/>
                  </a:lnTo>
                  <a:lnTo>
                    <a:pt x="325259" y="225856"/>
                  </a:lnTo>
                  <a:lnTo>
                    <a:pt x="181584" y="299262"/>
                  </a:lnTo>
                  <a:lnTo>
                    <a:pt x="156019" y="317563"/>
                  </a:lnTo>
                  <a:lnTo>
                    <a:pt x="137160" y="341871"/>
                  </a:lnTo>
                  <a:lnTo>
                    <a:pt x="125958" y="370484"/>
                  </a:lnTo>
                  <a:lnTo>
                    <a:pt x="123317" y="401701"/>
                  </a:lnTo>
                  <a:lnTo>
                    <a:pt x="189928" y="1441754"/>
                  </a:lnTo>
                  <a:lnTo>
                    <a:pt x="189674" y="1442021"/>
                  </a:lnTo>
                  <a:lnTo>
                    <a:pt x="0" y="2008962"/>
                  </a:lnTo>
                  <a:lnTo>
                    <a:pt x="34023" y="2021205"/>
                  </a:lnTo>
                  <a:lnTo>
                    <a:pt x="75907" y="2031428"/>
                  </a:lnTo>
                  <a:lnTo>
                    <a:pt x="124091" y="2039797"/>
                  </a:lnTo>
                  <a:lnTo>
                    <a:pt x="177012" y="2046503"/>
                  </a:lnTo>
                  <a:lnTo>
                    <a:pt x="233108" y="2051697"/>
                  </a:lnTo>
                  <a:lnTo>
                    <a:pt x="290804" y="2055583"/>
                  </a:lnTo>
                  <a:lnTo>
                    <a:pt x="348526" y="2058339"/>
                  </a:lnTo>
                  <a:lnTo>
                    <a:pt x="453288" y="2061235"/>
                  </a:lnTo>
                  <a:lnTo>
                    <a:pt x="541655" y="2061756"/>
                  </a:lnTo>
                  <a:lnTo>
                    <a:pt x="602678" y="2061159"/>
                  </a:lnTo>
                  <a:lnTo>
                    <a:pt x="634225" y="2038604"/>
                  </a:lnTo>
                  <a:lnTo>
                    <a:pt x="652322" y="1976208"/>
                  </a:lnTo>
                  <a:lnTo>
                    <a:pt x="661517" y="1936915"/>
                  </a:lnTo>
                  <a:lnTo>
                    <a:pt x="670750" y="1892896"/>
                  </a:lnTo>
                  <a:lnTo>
                    <a:pt x="679958" y="1844662"/>
                  </a:lnTo>
                  <a:lnTo>
                    <a:pt x="689076" y="1792719"/>
                  </a:lnTo>
                  <a:lnTo>
                    <a:pt x="698042" y="1737588"/>
                  </a:lnTo>
                  <a:lnTo>
                    <a:pt x="706818" y="1679765"/>
                  </a:lnTo>
                  <a:lnTo>
                    <a:pt x="715340" y="1619770"/>
                  </a:lnTo>
                  <a:lnTo>
                    <a:pt x="723531" y="1558099"/>
                  </a:lnTo>
                  <a:lnTo>
                    <a:pt x="731367" y="1495272"/>
                  </a:lnTo>
                  <a:lnTo>
                    <a:pt x="738759" y="1431785"/>
                  </a:lnTo>
                  <a:lnTo>
                    <a:pt x="745667" y="1368171"/>
                  </a:lnTo>
                  <a:lnTo>
                    <a:pt x="752030" y="1304912"/>
                  </a:lnTo>
                  <a:lnTo>
                    <a:pt x="757796" y="1242542"/>
                  </a:lnTo>
                  <a:lnTo>
                    <a:pt x="762901" y="1181544"/>
                  </a:lnTo>
                  <a:lnTo>
                    <a:pt x="767283" y="1122451"/>
                  </a:lnTo>
                  <a:lnTo>
                    <a:pt x="770890" y="1065745"/>
                  </a:lnTo>
                  <a:lnTo>
                    <a:pt x="773671" y="1011974"/>
                  </a:lnTo>
                  <a:lnTo>
                    <a:pt x="775550" y="961605"/>
                  </a:lnTo>
                  <a:lnTo>
                    <a:pt x="776503" y="915174"/>
                  </a:lnTo>
                  <a:close/>
                </a:path>
                <a:path w="1139825" h="2061845">
                  <a:moveTo>
                    <a:pt x="1139596" y="1734362"/>
                  </a:moveTo>
                  <a:lnTo>
                    <a:pt x="1031608" y="859790"/>
                  </a:lnTo>
                  <a:lnTo>
                    <a:pt x="1045387" y="123850"/>
                  </a:lnTo>
                  <a:lnTo>
                    <a:pt x="872324" y="0"/>
                  </a:lnTo>
                  <a:lnTo>
                    <a:pt x="764336" y="25057"/>
                  </a:lnTo>
                  <a:lnTo>
                    <a:pt x="861072" y="323316"/>
                  </a:lnTo>
                  <a:lnTo>
                    <a:pt x="912139" y="484162"/>
                  </a:lnTo>
                  <a:lnTo>
                    <a:pt x="934491" y="562876"/>
                  </a:lnTo>
                  <a:lnTo>
                    <a:pt x="945070" y="614730"/>
                  </a:lnTo>
                  <a:lnTo>
                    <a:pt x="954112" y="854570"/>
                  </a:lnTo>
                  <a:lnTo>
                    <a:pt x="960577" y="1308277"/>
                  </a:lnTo>
                  <a:lnTo>
                    <a:pt x="964463" y="1747786"/>
                  </a:lnTo>
                  <a:lnTo>
                    <a:pt x="965758" y="1944979"/>
                  </a:lnTo>
                  <a:lnTo>
                    <a:pt x="1053338" y="1889556"/>
                  </a:lnTo>
                  <a:lnTo>
                    <a:pt x="1100632" y="1849132"/>
                  </a:lnTo>
                  <a:lnTo>
                    <a:pt x="1123950" y="1803984"/>
                  </a:lnTo>
                  <a:lnTo>
                    <a:pt x="1139596" y="1734362"/>
                  </a:lnTo>
                  <a:close/>
                </a:path>
              </a:pathLst>
            </a:custGeom>
            <a:solidFill>
              <a:srgbClr val="0D385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8" name="object 58"/>
            <p:cNvSpPr/>
            <p:nvPr/>
          </p:nvSpPr>
          <p:spPr>
            <a:xfrm>
              <a:off x="2050066" y="3591265"/>
              <a:ext cx="419734" cy="528320"/>
            </a:xfrm>
            <a:custGeom>
              <a:avLst/>
              <a:gdLst/>
              <a:ahLst/>
              <a:cxnLst/>
              <a:rect l="l" t="t" r="r" b="b"/>
              <a:pathLst>
                <a:path w="419735" h="528320">
                  <a:moveTo>
                    <a:pt x="0" y="0"/>
                  </a:moveTo>
                  <a:lnTo>
                    <a:pt x="0" y="281432"/>
                  </a:lnTo>
                  <a:lnTo>
                    <a:pt x="68152" y="432300"/>
                  </a:lnTo>
                  <a:lnTo>
                    <a:pt x="306323" y="528034"/>
                  </a:lnTo>
                  <a:lnTo>
                    <a:pt x="399757" y="479784"/>
                  </a:lnTo>
                  <a:lnTo>
                    <a:pt x="419673" y="230116"/>
                  </a:lnTo>
                  <a:lnTo>
                    <a:pt x="393625" y="168861"/>
                  </a:lnTo>
                  <a:lnTo>
                    <a:pt x="394200" y="145792"/>
                  </a:lnTo>
                  <a:lnTo>
                    <a:pt x="392160" y="104093"/>
                  </a:lnTo>
                  <a:lnTo>
                    <a:pt x="376295" y="63956"/>
                  </a:lnTo>
                  <a:lnTo>
                    <a:pt x="354573" y="14160"/>
                  </a:lnTo>
                  <a:lnTo>
                    <a:pt x="0" y="0"/>
                  </a:lnTo>
                  <a:close/>
                </a:path>
              </a:pathLst>
            </a:custGeom>
            <a:solidFill>
              <a:srgbClr val="F0B387"/>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9" name="object 59"/>
            <p:cNvSpPr/>
            <p:nvPr/>
          </p:nvSpPr>
          <p:spPr>
            <a:xfrm>
              <a:off x="1767240" y="3414726"/>
              <a:ext cx="650875" cy="627380"/>
            </a:xfrm>
            <a:custGeom>
              <a:avLst/>
              <a:gdLst/>
              <a:ahLst/>
              <a:cxnLst/>
              <a:rect l="l" t="t" r="r" b="b"/>
              <a:pathLst>
                <a:path w="650875" h="627379">
                  <a:moveTo>
                    <a:pt x="226899" y="0"/>
                  </a:moveTo>
                  <a:lnTo>
                    <a:pt x="0" y="203101"/>
                  </a:lnTo>
                  <a:lnTo>
                    <a:pt x="65903" y="451223"/>
                  </a:lnTo>
                  <a:lnTo>
                    <a:pt x="217714" y="515368"/>
                  </a:lnTo>
                  <a:lnTo>
                    <a:pt x="249881" y="627210"/>
                  </a:lnTo>
                  <a:lnTo>
                    <a:pt x="263665" y="627210"/>
                  </a:lnTo>
                  <a:lnTo>
                    <a:pt x="326515" y="478603"/>
                  </a:lnTo>
                  <a:lnTo>
                    <a:pt x="354083" y="475575"/>
                  </a:lnTo>
                  <a:lnTo>
                    <a:pt x="341040" y="340751"/>
                  </a:lnTo>
                  <a:lnTo>
                    <a:pt x="378899" y="274131"/>
                  </a:lnTo>
                  <a:lnTo>
                    <a:pt x="637413" y="190687"/>
                  </a:lnTo>
                  <a:lnTo>
                    <a:pt x="650556" y="153658"/>
                  </a:lnTo>
                  <a:lnTo>
                    <a:pt x="607545" y="85743"/>
                  </a:lnTo>
                  <a:lnTo>
                    <a:pt x="541707" y="42269"/>
                  </a:lnTo>
                  <a:lnTo>
                    <a:pt x="481962" y="20132"/>
                  </a:lnTo>
                  <a:lnTo>
                    <a:pt x="388789" y="8630"/>
                  </a:lnTo>
                  <a:lnTo>
                    <a:pt x="226899" y="0"/>
                  </a:lnTo>
                  <a:close/>
                </a:path>
              </a:pathLst>
            </a:custGeom>
            <a:solidFill>
              <a:srgbClr val="703D24"/>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0" name="object 60"/>
            <p:cNvSpPr/>
            <p:nvPr/>
          </p:nvSpPr>
          <p:spPr>
            <a:xfrm>
              <a:off x="1767240" y="3618019"/>
              <a:ext cx="379095" cy="424180"/>
            </a:xfrm>
            <a:custGeom>
              <a:avLst/>
              <a:gdLst/>
              <a:ahLst/>
              <a:cxnLst/>
              <a:rect l="l" t="t" r="r" b="b"/>
              <a:pathLst>
                <a:path w="379094" h="424179">
                  <a:moveTo>
                    <a:pt x="0" y="0"/>
                  </a:moveTo>
                  <a:lnTo>
                    <a:pt x="65903" y="247933"/>
                  </a:lnTo>
                  <a:lnTo>
                    <a:pt x="217714" y="312078"/>
                  </a:lnTo>
                  <a:lnTo>
                    <a:pt x="249881" y="423907"/>
                  </a:lnTo>
                  <a:lnTo>
                    <a:pt x="263665" y="423907"/>
                  </a:lnTo>
                  <a:lnTo>
                    <a:pt x="326478" y="275363"/>
                  </a:lnTo>
                  <a:lnTo>
                    <a:pt x="354083" y="272284"/>
                  </a:lnTo>
                  <a:lnTo>
                    <a:pt x="341040" y="137461"/>
                  </a:lnTo>
                  <a:lnTo>
                    <a:pt x="378899" y="71030"/>
                  </a:lnTo>
                  <a:lnTo>
                    <a:pt x="0" y="0"/>
                  </a:lnTo>
                  <a:close/>
                </a:path>
              </a:pathLst>
            </a:custGeom>
            <a:solidFill>
              <a:srgbClr val="915236"/>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1" name="object 61"/>
            <p:cNvSpPr/>
            <p:nvPr/>
          </p:nvSpPr>
          <p:spPr>
            <a:xfrm>
              <a:off x="1997023" y="3934869"/>
              <a:ext cx="387985" cy="329565"/>
            </a:xfrm>
            <a:custGeom>
              <a:avLst/>
              <a:gdLst/>
              <a:ahLst/>
              <a:cxnLst/>
              <a:rect l="l" t="t" r="r" b="b"/>
              <a:pathLst>
                <a:path w="387985" h="329564">
                  <a:moveTo>
                    <a:pt x="61267" y="0"/>
                  </a:moveTo>
                  <a:lnTo>
                    <a:pt x="0" y="219034"/>
                  </a:lnTo>
                  <a:lnTo>
                    <a:pt x="309389" y="329305"/>
                  </a:lnTo>
                  <a:lnTo>
                    <a:pt x="387506" y="107079"/>
                  </a:lnTo>
                  <a:lnTo>
                    <a:pt x="61267" y="0"/>
                  </a:lnTo>
                  <a:close/>
                </a:path>
              </a:pathLst>
            </a:custGeom>
            <a:solidFill>
              <a:srgbClr val="F0B387"/>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62" name="object 62"/>
            <p:cNvPicPr/>
            <p:nvPr/>
          </p:nvPicPr>
          <p:blipFill>
            <a:blip r:embed="rId9" cstate="print"/>
            <a:stretch>
              <a:fillRect/>
            </a:stretch>
          </p:blipFill>
          <p:spPr>
            <a:xfrm>
              <a:off x="1975266" y="3792281"/>
              <a:ext cx="129110" cy="183002"/>
            </a:xfrm>
            <a:prstGeom prst="rect">
              <a:avLst/>
            </a:prstGeom>
          </p:spPr>
        </p:pic>
        <p:sp>
          <p:nvSpPr>
            <p:cNvPr id="63" name="object 63"/>
            <p:cNvSpPr/>
            <p:nvPr/>
          </p:nvSpPr>
          <p:spPr>
            <a:xfrm>
              <a:off x="1431675" y="4273981"/>
              <a:ext cx="683895" cy="1718945"/>
            </a:xfrm>
            <a:custGeom>
              <a:avLst/>
              <a:gdLst/>
              <a:ahLst/>
              <a:cxnLst/>
              <a:rect l="l" t="t" r="r" b="b"/>
              <a:pathLst>
                <a:path w="683894" h="1718945">
                  <a:moveTo>
                    <a:pt x="307189" y="0"/>
                  </a:moveTo>
                  <a:lnTo>
                    <a:pt x="121223" y="436734"/>
                  </a:lnTo>
                  <a:lnTo>
                    <a:pt x="28151" y="687230"/>
                  </a:lnTo>
                  <a:lnTo>
                    <a:pt x="0" y="845915"/>
                  </a:lnTo>
                  <a:lnTo>
                    <a:pt x="8794" y="1007215"/>
                  </a:lnTo>
                  <a:lnTo>
                    <a:pt x="71146" y="1171135"/>
                  </a:lnTo>
                  <a:lnTo>
                    <a:pt x="197050" y="1409729"/>
                  </a:lnTo>
                  <a:lnTo>
                    <a:pt x="320787" y="1624855"/>
                  </a:lnTo>
                  <a:lnTo>
                    <a:pt x="376636" y="1718372"/>
                  </a:lnTo>
                  <a:lnTo>
                    <a:pt x="577677" y="1672171"/>
                  </a:lnTo>
                  <a:lnTo>
                    <a:pt x="375908" y="845540"/>
                  </a:lnTo>
                  <a:lnTo>
                    <a:pt x="683651" y="117596"/>
                  </a:lnTo>
                  <a:lnTo>
                    <a:pt x="307189" y="0"/>
                  </a:lnTo>
                  <a:close/>
                </a:path>
              </a:pathLst>
            </a:custGeom>
            <a:solidFill>
              <a:srgbClr val="0D385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4" name="object 64"/>
            <p:cNvSpPr/>
            <p:nvPr/>
          </p:nvSpPr>
          <p:spPr>
            <a:xfrm>
              <a:off x="2781494" y="3514313"/>
              <a:ext cx="1173480" cy="1499870"/>
            </a:xfrm>
            <a:custGeom>
              <a:avLst/>
              <a:gdLst/>
              <a:ahLst/>
              <a:cxnLst/>
              <a:rect l="l" t="t" r="r" b="b"/>
              <a:pathLst>
                <a:path w="1173479" h="1499870">
                  <a:moveTo>
                    <a:pt x="1131454" y="0"/>
                  </a:moveTo>
                  <a:lnTo>
                    <a:pt x="491490" y="127208"/>
                  </a:lnTo>
                  <a:lnTo>
                    <a:pt x="442650" y="155516"/>
                  </a:lnTo>
                  <a:lnTo>
                    <a:pt x="409378" y="207034"/>
                  </a:lnTo>
                  <a:lnTo>
                    <a:pt x="3966" y="1443687"/>
                  </a:lnTo>
                  <a:lnTo>
                    <a:pt x="0" y="1469196"/>
                  </a:lnTo>
                  <a:lnTo>
                    <a:pt x="5745" y="1488242"/>
                  </a:lnTo>
                  <a:lnTo>
                    <a:pt x="19994" y="1499020"/>
                  </a:lnTo>
                  <a:lnTo>
                    <a:pt x="41535" y="1499728"/>
                  </a:lnTo>
                  <a:lnTo>
                    <a:pt x="681499" y="1372506"/>
                  </a:lnTo>
                  <a:lnTo>
                    <a:pt x="730340" y="1344199"/>
                  </a:lnTo>
                  <a:lnTo>
                    <a:pt x="763612" y="1292681"/>
                  </a:lnTo>
                  <a:lnTo>
                    <a:pt x="1169024" y="56040"/>
                  </a:lnTo>
                  <a:lnTo>
                    <a:pt x="1172990" y="30526"/>
                  </a:lnTo>
                  <a:lnTo>
                    <a:pt x="1167244" y="11481"/>
                  </a:lnTo>
                  <a:lnTo>
                    <a:pt x="1152996" y="705"/>
                  </a:lnTo>
                  <a:lnTo>
                    <a:pt x="1131454" y="0"/>
                  </a:lnTo>
                  <a:close/>
                </a:path>
              </a:pathLst>
            </a:custGeom>
            <a:solidFill>
              <a:srgbClr val="0A334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65" name="object 65"/>
            <p:cNvSpPr/>
            <p:nvPr/>
          </p:nvSpPr>
          <p:spPr>
            <a:xfrm>
              <a:off x="3466483" y="4375419"/>
              <a:ext cx="271145" cy="292735"/>
            </a:xfrm>
            <a:custGeom>
              <a:avLst/>
              <a:gdLst/>
              <a:ahLst/>
              <a:cxnLst/>
              <a:rect l="l" t="t" r="r" b="b"/>
              <a:pathLst>
                <a:path w="271145" h="292735">
                  <a:moveTo>
                    <a:pt x="243762" y="0"/>
                  </a:moveTo>
                  <a:lnTo>
                    <a:pt x="198618" y="3604"/>
                  </a:lnTo>
                  <a:lnTo>
                    <a:pt x="145148" y="11280"/>
                  </a:lnTo>
                  <a:lnTo>
                    <a:pt x="96121" y="22221"/>
                  </a:lnTo>
                  <a:lnTo>
                    <a:pt x="50401" y="51974"/>
                  </a:lnTo>
                  <a:lnTo>
                    <a:pt x="47469" y="69563"/>
                  </a:lnTo>
                  <a:lnTo>
                    <a:pt x="56842" y="84216"/>
                  </a:lnTo>
                  <a:lnTo>
                    <a:pt x="79850" y="91762"/>
                  </a:lnTo>
                  <a:lnTo>
                    <a:pt x="45570" y="88553"/>
                  </a:lnTo>
                  <a:lnTo>
                    <a:pt x="27208" y="89885"/>
                  </a:lnTo>
                  <a:lnTo>
                    <a:pt x="18521" y="97920"/>
                  </a:lnTo>
                  <a:lnTo>
                    <a:pt x="13268" y="114819"/>
                  </a:lnTo>
                  <a:lnTo>
                    <a:pt x="12707" y="133738"/>
                  </a:lnTo>
                  <a:lnTo>
                    <a:pt x="20471" y="146879"/>
                  </a:lnTo>
                  <a:lnTo>
                    <a:pt x="33857" y="154940"/>
                  </a:lnTo>
                  <a:lnTo>
                    <a:pt x="50159" y="158621"/>
                  </a:lnTo>
                  <a:lnTo>
                    <a:pt x="22624" y="157719"/>
                  </a:lnTo>
                  <a:lnTo>
                    <a:pt x="8220" y="160031"/>
                  </a:lnTo>
                  <a:lnTo>
                    <a:pt x="2246" y="167908"/>
                  </a:lnTo>
                  <a:lnTo>
                    <a:pt x="0" y="183701"/>
                  </a:lnTo>
                  <a:lnTo>
                    <a:pt x="4682" y="201165"/>
                  </a:lnTo>
                  <a:lnTo>
                    <a:pt x="19064" y="212955"/>
                  </a:lnTo>
                  <a:lnTo>
                    <a:pt x="37823" y="219775"/>
                  </a:lnTo>
                  <a:lnTo>
                    <a:pt x="55638" y="222326"/>
                  </a:lnTo>
                  <a:lnTo>
                    <a:pt x="28224" y="220841"/>
                  </a:lnTo>
                  <a:lnTo>
                    <a:pt x="13592" y="223409"/>
                  </a:lnTo>
                  <a:lnTo>
                    <a:pt x="6795" y="232786"/>
                  </a:lnTo>
                  <a:lnTo>
                    <a:pt x="2889" y="251728"/>
                  </a:lnTo>
                  <a:lnTo>
                    <a:pt x="9122" y="271602"/>
                  </a:lnTo>
                  <a:lnTo>
                    <a:pt x="32218" y="283397"/>
                  </a:lnTo>
                  <a:lnTo>
                    <a:pt x="66445" y="289299"/>
                  </a:lnTo>
                  <a:lnTo>
                    <a:pt x="106074" y="291496"/>
                  </a:lnTo>
                  <a:lnTo>
                    <a:pt x="143574" y="292301"/>
                  </a:lnTo>
                  <a:lnTo>
                    <a:pt x="174534" y="291212"/>
                  </a:lnTo>
                  <a:lnTo>
                    <a:pt x="197928" y="286229"/>
                  </a:lnTo>
                  <a:lnTo>
                    <a:pt x="212726" y="275350"/>
                  </a:lnTo>
                  <a:lnTo>
                    <a:pt x="219287" y="260671"/>
                  </a:lnTo>
                  <a:lnTo>
                    <a:pt x="219357" y="246719"/>
                  </a:lnTo>
                  <a:lnTo>
                    <a:pt x="214023" y="235196"/>
                  </a:lnTo>
                  <a:lnTo>
                    <a:pt x="204370" y="227804"/>
                  </a:lnTo>
                  <a:lnTo>
                    <a:pt x="224976" y="218985"/>
                  </a:lnTo>
                  <a:lnTo>
                    <a:pt x="235206" y="212382"/>
                  </a:lnTo>
                  <a:lnTo>
                    <a:pt x="238089" y="204698"/>
                  </a:lnTo>
                  <a:lnTo>
                    <a:pt x="236650" y="192634"/>
                  </a:lnTo>
                  <a:lnTo>
                    <a:pt x="231898" y="178871"/>
                  </a:lnTo>
                  <a:lnTo>
                    <a:pt x="224826" y="168535"/>
                  </a:lnTo>
                  <a:lnTo>
                    <a:pt x="218404" y="162034"/>
                  </a:lnTo>
                  <a:lnTo>
                    <a:pt x="215603" y="159777"/>
                  </a:lnTo>
                  <a:lnTo>
                    <a:pt x="237599" y="153398"/>
                  </a:lnTo>
                  <a:lnTo>
                    <a:pt x="248895" y="147669"/>
                  </a:lnTo>
                  <a:lnTo>
                    <a:pt x="253056" y="139345"/>
                  </a:lnTo>
                  <a:lnTo>
                    <a:pt x="253650" y="125185"/>
                  </a:lnTo>
                  <a:lnTo>
                    <a:pt x="249011" y="109477"/>
                  </a:lnTo>
                  <a:lnTo>
                    <a:pt x="238805" y="98527"/>
                  </a:lnTo>
                  <a:lnTo>
                    <a:pt x="228598" y="92117"/>
                  </a:lnTo>
                  <a:lnTo>
                    <a:pt x="223959" y="90028"/>
                  </a:lnTo>
                  <a:lnTo>
                    <a:pt x="251127" y="81593"/>
                  </a:lnTo>
                  <a:lnTo>
                    <a:pt x="265078" y="74429"/>
                  </a:lnTo>
                  <a:lnTo>
                    <a:pt x="270218" y="64616"/>
                  </a:lnTo>
                  <a:lnTo>
                    <a:pt x="270953" y="48237"/>
                  </a:lnTo>
                  <a:lnTo>
                    <a:pt x="269565" y="27220"/>
                  </a:lnTo>
                  <a:lnTo>
                    <a:pt x="264986" y="11957"/>
                  </a:lnTo>
                  <a:lnTo>
                    <a:pt x="256592" y="2775"/>
                  </a:lnTo>
                  <a:lnTo>
                    <a:pt x="243762" y="0"/>
                  </a:lnTo>
                  <a:close/>
                </a:path>
              </a:pathLst>
            </a:custGeom>
            <a:solidFill>
              <a:srgbClr val="F0B387"/>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66" name="object 66"/>
            <p:cNvPicPr/>
            <p:nvPr/>
          </p:nvPicPr>
          <p:blipFill>
            <a:blip r:embed="rId10" cstate="print"/>
            <a:stretch>
              <a:fillRect/>
            </a:stretch>
          </p:blipFill>
          <p:spPr>
            <a:xfrm>
              <a:off x="1808309" y="5946148"/>
              <a:ext cx="238120" cy="187370"/>
            </a:xfrm>
            <a:prstGeom prst="rect">
              <a:avLst/>
            </a:prstGeom>
          </p:spPr>
        </p:pic>
        <p:pic>
          <p:nvPicPr>
            <p:cNvPr id="67" name="object 67"/>
            <p:cNvPicPr/>
            <p:nvPr/>
          </p:nvPicPr>
          <p:blipFill>
            <a:blip r:embed="rId11" cstate="print"/>
            <a:stretch>
              <a:fillRect/>
            </a:stretch>
          </p:blipFill>
          <p:spPr>
            <a:xfrm>
              <a:off x="1807584" y="4570579"/>
              <a:ext cx="232076" cy="1342941"/>
            </a:xfrm>
            <a:prstGeom prst="rect">
              <a:avLst/>
            </a:prstGeom>
          </p:spPr>
        </p:pic>
      </p:grpSp>
      <p:grpSp>
        <p:nvGrpSpPr>
          <p:cNvPr id="68" name="object 68"/>
          <p:cNvGrpSpPr/>
          <p:nvPr/>
        </p:nvGrpSpPr>
        <p:grpSpPr>
          <a:xfrm>
            <a:off x="3009430" y="2140374"/>
            <a:ext cx="1765906" cy="3071660"/>
            <a:chOff x="4962067" y="3529634"/>
            <a:chExt cx="2912110" cy="5065395"/>
          </a:xfrm>
        </p:grpSpPr>
        <p:sp>
          <p:nvSpPr>
            <p:cNvPr id="69" name="object 69"/>
            <p:cNvSpPr/>
            <p:nvPr/>
          </p:nvSpPr>
          <p:spPr>
            <a:xfrm>
              <a:off x="4983924" y="7614427"/>
              <a:ext cx="2890520" cy="980440"/>
            </a:xfrm>
            <a:custGeom>
              <a:avLst/>
              <a:gdLst/>
              <a:ahLst/>
              <a:cxnLst/>
              <a:rect l="l" t="t" r="r" b="b"/>
              <a:pathLst>
                <a:path w="2890520" h="980440">
                  <a:moveTo>
                    <a:pt x="1444982" y="0"/>
                  </a:moveTo>
                  <a:lnTo>
                    <a:pt x="1374971" y="565"/>
                  </a:lnTo>
                  <a:lnTo>
                    <a:pt x="1305820" y="2243"/>
                  </a:lnTo>
                  <a:lnTo>
                    <a:pt x="1237604" y="5008"/>
                  </a:lnTo>
                  <a:lnTo>
                    <a:pt x="1170401" y="8836"/>
                  </a:lnTo>
                  <a:lnTo>
                    <a:pt x="1104284" y="13699"/>
                  </a:lnTo>
                  <a:lnTo>
                    <a:pt x="1039330" y="19573"/>
                  </a:lnTo>
                  <a:lnTo>
                    <a:pt x="975614" y="26431"/>
                  </a:lnTo>
                  <a:lnTo>
                    <a:pt x="913212" y="34249"/>
                  </a:lnTo>
                  <a:lnTo>
                    <a:pt x="852201" y="43000"/>
                  </a:lnTo>
                  <a:lnTo>
                    <a:pt x="792654" y="52658"/>
                  </a:lnTo>
                  <a:lnTo>
                    <a:pt x="734650" y="63199"/>
                  </a:lnTo>
                  <a:lnTo>
                    <a:pt x="678261" y="74596"/>
                  </a:lnTo>
                  <a:lnTo>
                    <a:pt x="623566" y="86824"/>
                  </a:lnTo>
                  <a:lnTo>
                    <a:pt x="570639" y="99857"/>
                  </a:lnTo>
                  <a:lnTo>
                    <a:pt x="519556" y="113669"/>
                  </a:lnTo>
                  <a:lnTo>
                    <a:pt x="470392" y="128235"/>
                  </a:lnTo>
                  <a:lnTo>
                    <a:pt x="423224" y="143529"/>
                  </a:lnTo>
                  <a:lnTo>
                    <a:pt x="378127" y="159525"/>
                  </a:lnTo>
                  <a:lnTo>
                    <a:pt x="335176" y="176198"/>
                  </a:lnTo>
                  <a:lnTo>
                    <a:pt x="294448" y="193522"/>
                  </a:lnTo>
                  <a:lnTo>
                    <a:pt x="256018" y="211471"/>
                  </a:lnTo>
                  <a:lnTo>
                    <a:pt x="219962" y="230020"/>
                  </a:lnTo>
                  <a:lnTo>
                    <a:pt x="186356" y="249143"/>
                  </a:lnTo>
                  <a:lnTo>
                    <a:pt x="126794" y="289008"/>
                  </a:lnTo>
                  <a:lnTo>
                    <a:pt x="77939" y="330861"/>
                  </a:lnTo>
                  <a:lnTo>
                    <a:pt x="40395" y="374497"/>
                  </a:lnTo>
                  <a:lnTo>
                    <a:pt x="14769" y="419710"/>
                  </a:lnTo>
                  <a:lnTo>
                    <a:pt x="1666" y="466294"/>
                  </a:lnTo>
                  <a:lnTo>
                    <a:pt x="0" y="490037"/>
                  </a:lnTo>
                  <a:lnTo>
                    <a:pt x="1666" y="513780"/>
                  </a:lnTo>
                  <a:lnTo>
                    <a:pt x="14769" y="560364"/>
                  </a:lnTo>
                  <a:lnTo>
                    <a:pt x="40395" y="605577"/>
                  </a:lnTo>
                  <a:lnTo>
                    <a:pt x="77939" y="649213"/>
                  </a:lnTo>
                  <a:lnTo>
                    <a:pt x="126794" y="691066"/>
                  </a:lnTo>
                  <a:lnTo>
                    <a:pt x="186356" y="730931"/>
                  </a:lnTo>
                  <a:lnTo>
                    <a:pt x="219962" y="750054"/>
                  </a:lnTo>
                  <a:lnTo>
                    <a:pt x="256018" y="768603"/>
                  </a:lnTo>
                  <a:lnTo>
                    <a:pt x="294448" y="786552"/>
                  </a:lnTo>
                  <a:lnTo>
                    <a:pt x="335176" y="803876"/>
                  </a:lnTo>
                  <a:lnTo>
                    <a:pt x="378127" y="820549"/>
                  </a:lnTo>
                  <a:lnTo>
                    <a:pt x="423224" y="836545"/>
                  </a:lnTo>
                  <a:lnTo>
                    <a:pt x="470392" y="851839"/>
                  </a:lnTo>
                  <a:lnTo>
                    <a:pt x="519556" y="866405"/>
                  </a:lnTo>
                  <a:lnTo>
                    <a:pt x="570639" y="880217"/>
                  </a:lnTo>
                  <a:lnTo>
                    <a:pt x="623566" y="893250"/>
                  </a:lnTo>
                  <a:lnTo>
                    <a:pt x="678261" y="905478"/>
                  </a:lnTo>
                  <a:lnTo>
                    <a:pt x="734650" y="916875"/>
                  </a:lnTo>
                  <a:lnTo>
                    <a:pt x="792654" y="927415"/>
                  </a:lnTo>
                  <a:lnTo>
                    <a:pt x="852201" y="937074"/>
                  </a:lnTo>
                  <a:lnTo>
                    <a:pt x="913212" y="945825"/>
                  </a:lnTo>
                  <a:lnTo>
                    <a:pt x="975614" y="953643"/>
                  </a:lnTo>
                  <a:lnTo>
                    <a:pt x="1039330" y="960501"/>
                  </a:lnTo>
                  <a:lnTo>
                    <a:pt x="1104284" y="966375"/>
                  </a:lnTo>
                  <a:lnTo>
                    <a:pt x="1170401" y="971238"/>
                  </a:lnTo>
                  <a:lnTo>
                    <a:pt x="1237604" y="975066"/>
                  </a:lnTo>
                  <a:lnTo>
                    <a:pt x="1305820" y="977831"/>
                  </a:lnTo>
                  <a:lnTo>
                    <a:pt x="1374971" y="979509"/>
                  </a:lnTo>
                  <a:lnTo>
                    <a:pt x="1444982" y="980074"/>
                  </a:lnTo>
                  <a:lnTo>
                    <a:pt x="1514993" y="979509"/>
                  </a:lnTo>
                  <a:lnTo>
                    <a:pt x="1584144" y="977831"/>
                  </a:lnTo>
                  <a:lnTo>
                    <a:pt x="1652359" y="975066"/>
                  </a:lnTo>
                  <a:lnTo>
                    <a:pt x="1719563" y="971238"/>
                  </a:lnTo>
                  <a:lnTo>
                    <a:pt x="1785680" y="966375"/>
                  </a:lnTo>
                  <a:lnTo>
                    <a:pt x="1850634" y="960501"/>
                  </a:lnTo>
                  <a:lnTo>
                    <a:pt x="1914349" y="953643"/>
                  </a:lnTo>
                  <a:lnTo>
                    <a:pt x="1976751" y="945825"/>
                  </a:lnTo>
                  <a:lnTo>
                    <a:pt x="2037763" y="937074"/>
                  </a:lnTo>
                  <a:lnTo>
                    <a:pt x="2097309" y="927415"/>
                  </a:lnTo>
                  <a:lnTo>
                    <a:pt x="2155314" y="916875"/>
                  </a:lnTo>
                  <a:lnTo>
                    <a:pt x="2211702" y="905478"/>
                  </a:lnTo>
                  <a:lnTo>
                    <a:pt x="2266397" y="893250"/>
                  </a:lnTo>
                  <a:lnTo>
                    <a:pt x="2319325" y="880217"/>
                  </a:lnTo>
                  <a:lnTo>
                    <a:pt x="2370408" y="866405"/>
                  </a:lnTo>
                  <a:lnTo>
                    <a:pt x="2419571" y="851839"/>
                  </a:lnTo>
                  <a:lnTo>
                    <a:pt x="2466740" y="836545"/>
                  </a:lnTo>
                  <a:lnTo>
                    <a:pt x="2511837" y="820549"/>
                  </a:lnTo>
                  <a:lnTo>
                    <a:pt x="2554787" y="803876"/>
                  </a:lnTo>
                  <a:lnTo>
                    <a:pt x="2595515" y="786552"/>
                  </a:lnTo>
                  <a:lnTo>
                    <a:pt x="2633945" y="768603"/>
                  </a:lnTo>
                  <a:lnTo>
                    <a:pt x="2670001" y="750054"/>
                  </a:lnTo>
                  <a:lnTo>
                    <a:pt x="2703607" y="730931"/>
                  </a:lnTo>
                  <a:lnTo>
                    <a:pt x="2763169" y="691066"/>
                  </a:lnTo>
                  <a:lnTo>
                    <a:pt x="2812025" y="649213"/>
                  </a:lnTo>
                  <a:lnTo>
                    <a:pt x="2849568" y="605577"/>
                  </a:lnTo>
                  <a:lnTo>
                    <a:pt x="2875194" y="560364"/>
                  </a:lnTo>
                  <a:lnTo>
                    <a:pt x="2888298" y="513780"/>
                  </a:lnTo>
                  <a:lnTo>
                    <a:pt x="2889964" y="490037"/>
                  </a:lnTo>
                  <a:lnTo>
                    <a:pt x="2888298" y="466294"/>
                  </a:lnTo>
                  <a:lnTo>
                    <a:pt x="2875194" y="419710"/>
                  </a:lnTo>
                  <a:lnTo>
                    <a:pt x="2849568" y="374497"/>
                  </a:lnTo>
                  <a:lnTo>
                    <a:pt x="2812025" y="330861"/>
                  </a:lnTo>
                  <a:lnTo>
                    <a:pt x="2763169" y="289008"/>
                  </a:lnTo>
                  <a:lnTo>
                    <a:pt x="2703607" y="249143"/>
                  </a:lnTo>
                  <a:lnTo>
                    <a:pt x="2670001" y="230020"/>
                  </a:lnTo>
                  <a:lnTo>
                    <a:pt x="2633945" y="211471"/>
                  </a:lnTo>
                  <a:lnTo>
                    <a:pt x="2595515" y="193522"/>
                  </a:lnTo>
                  <a:lnTo>
                    <a:pt x="2554787" y="176198"/>
                  </a:lnTo>
                  <a:lnTo>
                    <a:pt x="2511837" y="159525"/>
                  </a:lnTo>
                  <a:lnTo>
                    <a:pt x="2466740" y="143529"/>
                  </a:lnTo>
                  <a:lnTo>
                    <a:pt x="2419571" y="128235"/>
                  </a:lnTo>
                  <a:lnTo>
                    <a:pt x="2370408" y="113669"/>
                  </a:lnTo>
                  <a:lnTo>
                    <a:pt x="2319325" y="99857"/>
                  </a:lnTo>
                  <a:lnTo>
                    <a:pt x="2266397" y="86824"/>
                  </a:lnTo>
                  <a:lnTo>
                    <a:pt x="2211702" y="74596"/>
                  </a:lnTo>
                  <a:lnTo>
                    <a:pt x="2155314" y="63199"/>
                  </a:lnTo>
                  <a:lnTo>
                    <a:pt x="2097309" y="52658"/>
                  </a:lnTo>
                  <a:lnTo>
                    <a:pt x="2037763" y="43000"/>
                  </a:lnTo>
                  <a:lnTo>
                    <a:pt x="1976751" y="34249"/>
                  </a:lnTo>
                  <a:lnTo>
                    <a:pt x="1914349" y="26431"/>
                  </a:lnTo>
                  <a:lnTo>
                    <a:pt x="1850634" y="19573"/>
                  </a:lnTo>
                  <a:lnTo>
                    <a:pt x="1785680" y="13699"/>
                  </a:lnTo>
                  <a:lnTo>
                    <a:pt x="1719563" y="8836"/>
                  </a:lnTo>
                  <a:lnTo>
                    <a:pt x="1652359" y="5008"/>
                  </a:lnTo>
                  <a:lnTo>
                    <a:pt x="1584144" y="2243"/>
                  </a:lnTo>
                  <a:lnTo>
                    <a:pt x="1514993" y="565"/>
                  </a:lnTo>
                  <a:lnTo>
                    <a:pt x="1444982" y="0"/>
                  </a:lnTo>
                  <a:close/>
                </a:path>
              </a:pathLst>
            </a:custGeom>
            <a:solidFill>
              <a:srgbClr val="598A59"/>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0" name="object 70"/>
            <p:cNvPicPr/>
            <p:nvPr/>
          </p:nvPicPr>
          <p:blipFill>
            <a:blip r:embed="rId12" cstate="print"/>
            <a:stretch>
              <a:fillRect/>
            </a:stretch>
          </p:blipFill>
          <p:spPr>
            <a:xfrm>
              <a:off x="5993157" y="5866376"/>
              <a:ext cx="516939" cy="1874154"/>
            </a:xfrm>
            <a:prstGeom prst="rect">
              <a:avLst/>
            </a:prstGeom>
          </p:spPr>
        </p:pic>
        <p:sp>
          <p:nvSpPr>
            <p:cNvPr id="71" name="object 71"/>
            <p:cNvSpPr/>
            <p:nvPr/>
          </p:nvSpPr>
          <p:spPr>
            <a:xfrm>
              <a:off x="5886691" y="7689767"/>
              <a:ext cx="957580" cy="706120"/>
            </a:xfrm>
            <a:custGeom>
              <a:avLst/>
              <a:gdLst/>
              <a:ahLst/>
              <a:cxnLst/>
              <a:rect l="l" t="t" r="r" b="b"/>
              <a:pathLst>
                <a:path w="957579" h="706120">
                  <a:moveTo>
                    <a:pt x="527126" y="188201"/>
                  </a:moveTo>
                  <a:lnTo>
                    <a:pt x="519988" y="32118"/>
                  </a:lnTo>
                  <a:lnTo>
                    <a:pt x="519988" y="0"/>
                  </a:lnTo>
                  <a:lnTo>
                    <a:pt x="302361" y="14274"/>
                  </a:lnTo>
                  <a:lnTo>
                    <a:pt x="0" y="262242"/>
                  </a:lnTo>
                  <a:lnTo>
                    <a:pt x="33896" y="337159"/>
                  </a:lnTo>
                  <a:lnTo>
                    <a:pt x="265798" y="298805"/>
                  </a:lnTo>
                  <a:lnTo>
                    <a:pt x="364794" y="200698"/>
                  </a:lnTo>
                  <a:lnTo>
                    <a:pt x="438823" y="214058"/>
                  </a:lnTo>
                  <a:lnTo>
                    <a:pt x="527126" y="188201"/>
                  </a:lnTo>
                  <a:close/>
                </a:path>
                <a:path w="957579" h="706120">
                  <a:moveTo>
                    <a:pt x="957300" y="568934"/>
                  </a:moveTo>
                  <a:lnTo>
                    <a:pt x="957135" y="545198"/>
                  </a:lnTo>
                  <a:lnTo>
                    <a:pt x="955954" y="514057"/>
                  </a:lnTo>
                  <a:lnTo>
                    <a:pt x="952741" y="454583"/>
                  </a:lnTo>
                  <a:lnTo>
                    <a:pt x="946505" y="345859"/>
                  </a:lnTo>
                  <a:lnTo>
                    <a:pt x="732434" y="345859"/>
                  </a:lnTo>
                  <a:lnTo>
                    <a:pt x="732434" y="435813"/>
                  </a:lnTo>
                  <a:lnTo>
                    <a:pt x="668578" y="562622"/>
                  </a:lnTo>
                  <a:lnTo>
                    <a:pt x="694664" y="705637"/>
                  </a:lnTo>
                  <a:lnTo>
                    <a:pt x="836777" y="705637"/>
                  </a:lnTo>
                  <a:lnTo>
                    <a:pt x="855611" y="689330"/>
                  </a:lnTo>
                  <a:lnTo>
                    <a:pt x="897039" y="650773"/>
                  </a:lnTo>
                  <a:lnTo>
                    <a:pt x="938466" y="605472"/>
                  </a:lnTo>
                  <a:lnTo>
                    <a:pt x="957300" y="568934"/>
                  </a:lnTo>
                  <a:close/>
                </a:path>
              </a:pathLst>
            </a:custGeom>
            <a:solidFill>
              <a:srgbClr val="050F2E"/>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2" name="object 72"/>
            <p:cNvPicPr/>
            <p:nvPr/>
          </p:nvPicPr>
          <p:blipFill>
            <a:blip r:embed="rId13" cstate="print"/>
            <a:stretch>
              <a:fillRect/>
            </a:stretch>
          </p:blipFill>
          <p:spPr>
            <a:xfrm>
              <a:off x="6182186" y="5965829"/>
              <a:ext cx="715819" cy="2113908"/>
            </a:xfrm>
            <a:prstGeom prst="rect">
              <a:avLst/>
            </a:prstGeom>
          </p:spPr>
        </p:pic>
        <p:sp>
          <p:nvSpPr>
            <p:cNvPr id="73" name="object 73"/>
            <p:cNvSpPr/>
            <p:nvPr/>
          </p:nvSpPr>
          <p:spPr>
            <a:xfrm>
              <a:off x="5598471" y="4201078"/>
              <a:ext cx="449580" cy="841375"/>
            </a:xfrm>
            <a:custGeom>
              <a:avLst/>
              <a:gdLst/>
              <a:ahLst/>
              <a:cxnLst/>
              <a:rect l="l" t="t" r="r" b="b"/>
              <a:pathLst>
                <a:path w="449579" h="841375">
                  <a:moveTo>
                    <a:pt x="382040" y="0"/>
                  </a:moveTo>
                  <a:lnTo>
                    <a:pt x="333137" y="488177"/>
                  </a:lnTo>
                  <a:lnTo>
                    <a:pt x="0" y="733133"/>
                  </a:lnTo>
                  <a:lnTo>
                    <a:pt x="106614" y="840816"/>
                  </a:lnTo>
                  <a:lnTo>
                    <a:pt x="449025" y="694810"/>
                  </a:lnTo>
                  <a:lnTo>
                    <a:pt x="389793" y="413943"/>
                  </a:lnTo>
                  <a:lnTo>
                    <a:pt x="382040" y="0"/>
                  </a:lnTo>
                  <a:close/>
                </a:path>
              </a:pathLst>
            </a:custGeom>
            <a:solidFill>
              <a:srgbClr val="E8006B"/>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74" name="object 74"/>
            <p:cNvSpPr/>
            <p:nvPr/>
          </p:nvSpPr>
          <p:spPr>
            <a:xfrm>
              <a:off x="5402803" y="4934209"/>
              <a:ext cx="302895" cy="225425"/>
            </a:xfrm>
            <a:custGeom>
              <a:avLst/>
              <a:gdLst/>
              <a:ahLst/>
              <a:cxnLst/>
              <a:rect l="l" t="t" r="r" b="b"/>
              <a:pathLst>
                <a:path w="302895" h="225425">
                  <a:moveTo>
                    <a:pt x="195663" y="0"/>
                  </a:moveTo>
                  <a:lnTo>
                    <a:pt x="74393" y="62132"/>
                  </a:lnTo>
                  <a:lnTo>
                    <a:pt x="53788" y="72107"/>
                  </a:lnTo>
                  <a:lnTo>
                    <a:pt x="40472" y="77740"/>
                  </a:lnTo>
                  <a:lnTo>
                    <a:pt x="25974" y="88307"/>
                  </a:lnTo>
                  <a:lnTo>
                    <a:pt x="12970" y="103898"/>
                  </a:lnTo>
                  <a:lnTo>
                    <a:pt x="3599" y="118017"/>
                  </a:lnTo>
                  <a:lnTo>
                    <a:pt x="0" y="124167"/>
                  </a:lnTo>
                  <a:lnTo>
                    <a:pt x="165167" y="224964"/>
                  </a:lnTo>
                  <a:lnTo>
                    <a:pt x="226460" y="153557"/>
                  </a:lnTo>
                  <a:lnTo>
                    <a:pt x="302290" y="107682"/>
                  </a:lnTo>
                  <a:lnTo>
                    <a:pt x="195663" y="0"/>
                  </a:lnTo>
                  <a:close/>
                </a:path>
              </a:pathLst>
            </a:custGeom>
            <a:solidFill>
              <a:srgbClr val="F0B387"/>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75" name="object 75"/>
            <p:cNvPicPr/>
            <p:nvPr/>
          </p:nvPicPr>
          <p:blipFill>
            <a:blip r:embed="rId14" cstate="print"/>
            <a:stretch>
              <a:fillRect/>
            </a:stretch>
          </p:blipFill>
          <p:spPr>
            <a:xfrm>
              <a:off x="5372832" y="5024416"/>
              <a:ext cx="170570" cy="157364"/>
            </a:xfrm>
            <a:prstGeom prst="rect">
              <a:avLst/>
            </a:prstGeom>
          </p:spPr>
        </p:pic>
        <p:sp>
          <p:nvSpPr>
            <p:cNvPr id="76" name="object 76"/>
            <p:cNvSpPr/>
            <p:nvPr/>
          </p:nvSpPr>
          <p:spPr>
            <a:xfrm>
              <a:off x="5979370" y="4117202"/>
              <a:ext cx="908050" cy="1973580"/>
            </a:xfrm>
            <a:custGeom>
              <a:avLst/>
              <a:gdLst/>
              <a:ahLst/>
              <a:cxnLst/>
              <a:rect l="l" t="t" r="r" b="b"/>
              <a:pathLst>
                <a:path w="908050" h="1973579">
                  <a:moveTo>
                    <a:pt x="189154" y="0"/>
                  </a:moveTo>
                  <a:lnTo>
                    <a:pt x="0" y="85002"/>
                  </a:lnTo>
                  <a:lnTo>
                    <a:pt x="38285" y="1206949"/>
                  </a:lnTo>
                  <a:lnTo>
                    <a:pt x="13783" y="1749169"/>
                  </a:lnTo>
                  <a:lnTo>
                    <a:pt x="246436" y="1883576"/>
                  </a:lnTo>
                  <a:lnTo>
                    <a:pt x="384536" y="1951354"/>
                  </a:lnTo>
                  <a:lnTo>
                    <a:pt x="482578" y="1973181"/>
                  </a:lnTo>
                  <a:lnTo>
                    <a:pt x="595056" y="1969736"/>
                  </a:lnTo>
                  <a:lnTo>
                    <a:pt x="705265" y="1950209"/>
                  </a:lnTo>
                  <a:lnTo>
                    <a:pt x="798387" y="1919192"/>
                  </a:lnTo>
                  <a:lnTo>
                    <a:pt x="862789" y="1890472"/>
                  </a:lnTo>
                  <a:lnTo>
                    <a:pt x="886842" y="1877836"/>
                  </a:lnTo>
                  <a:lnTo>
                    <a:pt x="827861" y="1347879"/>
                  </a:lnTo>
                  <a:lnTo>
                    <a:pt x="907725" y="423128"/>
                  </a:lnTo>
                  <a:lnTo>
                    <a:pt x="906208" y="375963"/>
                  </a:lnTo>
                  <a:lnTo>
                    <a:pt x="893989" y="331357"/>
                  </a:lnTo>
                  <a:lnTo>
                    <a:pt x="871983" y="291000"/>
                  </a:lnTo>
                  <a:lnTo>
                    <a:pt x="841104" y="256580"/>
                  </a:lnTo>
                  <a:lnTo>
                    <a:pt x="802266" y="229789"/>
                  </a:lnTo>
                  <a:lnTo>
                    <a:pt x="631216" y="154213"/>
                  </a:lnTo>
                  <a:lnTo>
                    <a:pt x="428820" y="79631"/>
                  </a:lnTo>
                  <a:lnTo>
                    <a:pt x="259869" y="22680"/>
                  </a:lnTo>
                  <a:lnTo>
                    <a:pt x="189154"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77" name="object 77"/>
            <p:cNvSpPr/>
            <p:nvPr/>
          </p:nvSpPr>
          <p:spPr>
            <a:xfrm>
              <a:off x="5885154" y="4078369"/>
              <a:ext cx="1139825" cy="2067560"/>
            </a:xfrm>
            <a:custGeom>
              <a:avLst/>
              <a:gdLst/>
              <a:ahLst/>
              <a:cxnLst/>
              <a:rect l="l" t="t" r="r" b="b"/>
              <a:pathLst>
                <a:path w="1139825" h="2067560">
                  <a:moveTo>
                    <a:pt x="375272" y="25044"/>
                  </a:moveTo>
                  <a:lnTo>
                    <a:pt x="267284" y="0"/>
                  </a:lnTo>
                  <a:lnTo>
                    <a:pt x="94195" y="123837"/>
                  </a:lnTo>
                  <a:lnTo>
                    <a:pt x="108000" y="859815"/>
                  </a:lnTo>
                  <a:lnTo>
                    <a:pt x="0" y="1734413"/>
                  </a:lnTo>
                  <a:lnTo>
                    <a:pt x="15646" y="1804035"/>
                  </a:lnTo>
                  <a:lnTo>
                    <a:pt x="38963" y="1849183"/>
                  </a:lnTo>
                  <a:lnTo>
                    <a:pt x="86271" y="1889594"/>
                  </a:lnTo>
                  <a:lnTo>
                    <a:pt x="173850" y="1945005"/>
                  </a:lnTo>
                  <a:lnTo>
                    <a:pt x="175145" y="1747824"/>
                  </a:lnTo>
                  <a:lnTo>
                    <a:pt x="179019" y="1308303"/>
                  </a:lnTo>
                  <a:lnTo>
                    <a:pt x="185483" y="854583"/>
                  </a:lnTo>
                  <a:lnTo>
                    <a:pt x="194538" y="614730"/>
                  </a:lnTo>
                  <a:lnTo>
                    <a:pt x="205105" y="562876"/>
                  </a:lnTo>
                  <a:lnTo>
                    <a:pt x="227469" y="484174"/>
                  </a:lnTo>
                  <a:lnTo>
                    <a:pt x="278536" y="323316"/>
                  </a:lnTo>
                  <a:lnTo>
                    <a:pt x="375272" y="25044"/>
                  </a:lnTo>
                  <a:close/>
                </a:path>
                <a:path w="1139825" h="2067560">
                  <a:moveTo>
                    <a:pt x="1139583" y="2009038"/>
                  </a:moveTo>
                  <a:lnTo>
                    <a:pt x="949642" y="1441856"/>
                  </a:lnTo>
                  <a:lnTo>
                    <a:pt x="1016254" y="401701"/>
                  </a:lnTo>
                  <a:lnTo>
                    <a:pt x="1013663" y="370420"/>
                  </a:lnTo>
                  <a:lnTo>
                    <a:pt x="1002436" y="341782"/>
                  </a:lnTo>
                  <a:lnTo>
                    <a:pt x="983551" y="317500"/>
                  </a:lnTo>
                  <a:lnTo>
                    <a:pt x="957986" y="299288"/>
                  </a:lnTo>
                  <a:lnTo>
                    <a:pt x="814476" y="225958"/>
                  </a:lnTo>
                  <a:lnTo>
                    <a:pt x="568604" y="426123"/>
                  </a:lnTo>
                  <a:lnTo>
                    <a:pt x="439978" y="553123"/>
                  </a:lnTo>
                  <a:lnTo>
                    <a:pt x="386600" y="661225"/>
                  </a:lnTo>
                  <a:lnTo>
                    <a:pt x="366471" y="804672"/>
                  </a:lnTo>
                  <a:lnTo>
                    <a:pt x="363131" y="873277"/>
                  </a:lnTo>
                  <a:lnTo>
                    <a:pt x="363080" y="915263"/>
                  </a:lnTo>
                  <a:lnTo>
                    <a:pt x="364020" y="961682"/>
                  </a:lnTo>
                  <a:lnTo>
                    <a:pt x="365925" y="1012037"/>
                  </a:lnTo>
                  <a:lnTo>
                    <a:pt x="368706" y="1065822"/>
                  </a:lnTo>
                  <a:lnTo>
                    <a:pt x="372313" y="1122514"/>
                  </a:lnTo>
                  <a:lnTo>
                    <a:pt x="376707" y="1181608"/>
                  </a:lnTo>
                  <a:lnTo>
                    <a:pt x="381812" y="1242606"/>
                  </a:lnTo>
                  <a:lnTo>
                    <a:pt x="387565" y="1304975"/>
                  </a:lnTo>
                  <a:lnTo>
                    <a:pt x="393928" y="1368234"/>
                  </a:lnTo>
                  <a:lnTo>
                    <a:pt x="400837" y="1431848"/>
                  </a:lnTo>
                  <a:lnTo>
                    <a:pt x="408228" y="1495336"/>
                  </a:lnTo>
                  <a:lnTo>
                    <a:pt x="416064" y="1558163"/>
                  </a:lnTo>
                  <a:lnTo>
                    <a:pt x="424256" y="1619834"/>
                  </a:lnTo>
                  <a:lnTo>
                    <a:pt x="432765" y="1679829"/>
                  </a:lnTo>
                  <a:lnTo>
                    <a:pt x="441540" y="1737652"/>
                  </a:lnTo>
                  <a:lnTo>
                    <a:pt x="450507" y="1792782"/>
                  </a:lnTo>
                  <a:lnTo>
                    <a:pt x="459625" y="1844713"/>
                  </a:lnTo>
                  <a:lnTo>
                    <a:pt x="468833" y="1892947"/>
                  </a:lnTo>
                  <a:lnTo>
                    <a:pt x="478066" y="1936953"/>
                  </a:lnTo>
                  <a:lnTo>
                    <a:pt x="487273" y="1976234"/>
                  </a:lnTo>
                  <a:lnTo>
                    <a:pt x="505358" y="2038604"/>
                  </a:lnTo>
                  <a:lnTo>
                    <a:pt x="794740" y="2067267"/>
                  </a:lnTo>
                  <a:lnTo>
                    <a:pt x="953427" y="2064105"/>
                  </a:lnTo>
                  <a:lnTo>
                    <a:pt x="1048829" y="2046300"/>
                  </a:lnTo>
                  <a:lnTo>
                    <a:pt x="1139583" y="2009038"/>
                  </a:lnTo>
                  <a:close/>
                </a:path>
              </a:pathLst>
            </a:custGeom>
            <a:solidFill>
              <a:srgbClr val="E8006B"/>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78" name="object 78"/>
            <p:cNvSpPr/>
            <p:nvPr/>
          </p:nvSpPr>
          <p:spPr>
            <a:xfrm>
              <a:off x="6159895" y="3706174"/>
              <a:ext cx="419734" cy="528320"/>
            </a:xfrm>
            <a:custGeom>
              <a:avLst/>
              <a:gdLst/>
              <a:ahLst/>
              <a:cxnLst/>
              <a:rect l="l" t="t" r="r" b="b"/>
              <a:pathLst>
                <a:path w="419734" h="528320">
                  <a:moveTo>
                    <a:pt x="419685" y="0"/>
                  </a:moveTo>
                  <a:lnTo>
                    <a:pt x="65099" y="14173"/>
                  </a:lnTo>
                  <a:lnTo>
                    <a:pt x="43384" y="63962"/>
                  </a:lnTo>
                  <a:lnTo>
                    <a:pt x="27519" y="104099"/>
                  </a:lnTo>
                  <a:lnTo>
                    <a:pt x="25395" y="127198"/>
                  </a:lnTo>
                  <a:lnTo>
                    <a:pt x="25467" y="145804"/>
                  </a:lnTo>
                  <a:lnTo>
                    <a:pt x="26047" y="168874"/>
                  </a:lnTo>
                  <a:lnTo>
                    <a:pt x="0" y="230141"/>
                  </a:lnTo>
                  <a:lnTo>
                    <a:pt x="19915" y="479796"/>
                  </a:lnTo>
                  <a:lnTo>
                    <a:pt x="113349" y="528046"/>
                  </a:lnTo>
                  <a:lnTo>
                    <a:pt x="351520" y="432313"/>
                  </a:lnTo>
                  <a:lnTo>
                    <a:pt x="419685" y="281457"/>
                  </a:lnTo>
                  <a:lnTo>
                    <a:pt x="419685" y="0"/>
                  </a:lnTo>
                  <a:close/>
                </a:path>
              </a:pathLst>
            </a:custGeom>
            <a:solidFill>
              <a:srgbClr val="F0B387"/>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79" name="object 79"/>
            <p:cNvSpPr/>
            <p:nvPr/>
          </p:nvSpPr>
          <p:spPr>
            <a:xfrm>
              <a:off x="6211845" y="3529634"/>
              <a:ext cx="650875" cy="627380"/>
            </a:xfrm>
            <a:custGeom>
              <a:avLst/>
              <a:gdLst/>
              <a:ahLst/>
              <a:cxnLst/>
              <a:rect l="l" t="t" r="r" b="b"/>
              <a:pathLst>
                <a:path w="650875" h="627379">
                  <a:moveTo>
                    <a:pt x="423668" y="0"/>
                  </a:moveTo>
                  <a:lnTo>
                    <a:pt x="261771" y="8630"/>
                  </a:lnTo>
                  <a:lnTo>
                    <a:pt x="168593" y="20133"/>
                  </a:lnTo>
                  <a:lnTo>
                    <a:pt x="108843" y="42274"/>
                  </a:lnTo>
                  <a:lnTo>
                    <a:pt x="43010" y="85743"/>
                  </a:lnTo>
                  <a:lnTo>
                    <a:pt x="0" y="153658"/>
                  </a:lnTo>
                  <a:lnTo>
                    <a:pt x="13143" y="190699"/>
                  </a:lnTo>
                  <a:lnTo>
                    <a:pt x="271656" y="274144"/>
                  </a:lnTo>
                  <a:lnTo>
                    <a:pt x="309527" y="340764"/>
                  </a:lnTo>
                  <a:lnTo>
                    <a:pt x="296472" y="475600"/>
                  </a:lnTo>
                  <a:lnTo>
                    <a:pt x="324040" y="478615"/>
                  </a:lnTo>
                  <a:lnTo>
                    <a:pt x="386903" y="627222"/>
                  </a:lnTo>
                  <a:lnTo>
                    <a:pt x="400687" y="627222"/>
                  </a:lnTo>
                  <a:lnTo>
                    <a:pt x="432853" y="515381"/>
                  </a:lnTo>
                  <a:lnTo>
                    <a:pt x="584677" y="451236"/>
                  </a:lnTo>
                  <a:lnTo>
                    <a:pt x="650568" y="203101"/>
                  </a:lnTo>
                  <a:lnTo>
                    <a:pt x="423668" y="0"/>
                  </a:lnTo>
                  <a:close/>
                </a:path>
              </a:pathLst>
            </a:custGeom>
            <a:solidFill>
              <a:srgbClr val="703D24"/>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0" name="object 80"/>
            <p:cNvSpPr/>
            <p:nvPr/>
          </p:nvSpPr>
          <p:spPr>
            <a:xfrm>
              <a:off x="6483500" y="3732926"/>
              <a:ext cx="379095" cy="424180"/>
            </a:xfrm>
            <a:custGeom>
              <a:avLst/>
              <a:gdLst/>
              <a:ahLst/>
              <a:cxnLst/>
              <a:rect l="l" t="t" r="r" b="b"/>
              <a:pathLst>
                <a:path w="379095" h="424179">
                  <a:moveTo>
                    <a:pt x="378912" y="0"/>
                  </a:moveTo>
                  <a:lnTo>
                    <a:pt x="0" y="71042"/>
                  </a:lnTo>
                  <a:lnTo>
                    <a:pt x="37871" y="137474"/>
                  </a:lnTo>
                  <a:lnTo>
                    <a:pt x="24815" y="272297"/>
                  </a:lnTo>
                  <a:lnTo>
                    <a:pt x="52434" y="275388"/>
                  </a:lnTo>
                  <a:lnTo>
                    <a:pt x="115246" y="423932"/>
                  </a:lnTo>
                  <a:lnTo>
                    <a:pt x="129030" y="423932"/>
                  </a:lnTo>
                  <a:lnTo>
                    <a:pt x="161197" y="312091"/>
                  </a:lnTo>
                  <a:lnTo>
                    <a:pt x="313020" y="247946"/>
                  </a:lnTo>
                  <a:lnTo>
                    <a:pt x="378912" y="0"/>
                  </a:lnTo>
                  <a:close/>
                </a:path>
              </a:pathLst>
            </a:custGeom>
            <a:solidFill>
              <a:srgbClr val="915236"/>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1" name="object 81"/>
            <p:cNvSpPr/>
            <p:nvPr/>
          </p:nvSpPr>
          <p:spPr>
            <a:xfrm>
              <a:off x="6245108" y="4049801"/>
              <a:ext cx="387985" cy="329565"/>
            </a:xfrm>
            <a:custGeom>
              <a:avLst/>
              <a:gdLst/>
              <a:ahLst/>
              <a:cxnLst/>
              <a:rect l="l" t="t" r="r" b="b"/>
              <a:pathLst>
                <a:path w="387984" h="329564">
                  <a:moveTo>
                    <a:pt x="326251" y="0"/>
                  </a:moveTo>
                  <a:lnTo>
                    <a:pt x="0" y="107066"/>
                  </a:lnTo>
                  <a:lnTo>
                    <a:pt x="78116" y="329317"/>
                  </a:lnTo>
                  <a:lnTo>
                    <a:pt x="387519" y="219034"/>
                  </a:lnTo>
                  <a:lnTo>
                    <a:pt x="326251" y="0"/>
                  </a:lnTo>
                  <a:close/>
                </a:path>
              </a:pathLst>
            </a:custGeom>
            <a:solidFill>
              <a:srgbClr val="F0B387"/>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82" name="object 82"/>
            <p:cNvPicPr/>
            <p:nvPr/>
          </p:nvPicPr>
          <p:blipFill>
            <a:blip r:embed="rId15" cstate="print"/>
            <a:stretch>
              <a:fillRect/>
            </a:stretch>
          </p:blipFill>
          <p:spPr>
            <a:xfrm>
              <a:off x="6525270" y="3907210"/>
              <a:ext cx="129110" cy="182992"/>
            </a:xfrm>
            <a:prstGeom prst="rect">
              <a:avLst/>
            </a:prstGeom>
          </p:spPr>
        </p:pic>
        <p:sp>
          <p:nvSpPr>
            <p:cNvPr id="83" name="object 83"/>
            <p:cNvSpPr/>
            <p:nvPr/>
          </p:nvSpPr>
          <p:spPr>
            <a:xfrm>
              <a:off x="4962067" y="5025447"/>
              <a:ext cx="1388110" cy="831850"/>
            </a:xfrm>
            <a:custGeom>
              <a:avLst/>
              <a:gdLst/>
              <a:ahLst/>
              <a:cxnLst/>
              <a:rect l="l" t="t" r="r" b="b"/>
              <a:pathLst>
                <a:path w="1388110" h="831850">
                  <a:moveTo>
                    <a:pt x="653272" y="0"/>
                  </a:moveTo>
                  <a:lnTo>
                    <a:pt x="637307" y="3423"/>
                  </a:lnTo>
                  <a:lnTo>
                    <a:pt x="14281" y="259864"/>
                  </a:lnTo>
                  <a:lnTo>
                    <a:pt x="3627" y="267384"/>
                  </a:lnTo>
                  <a:lnTo>
                    <a:pt x="0" y="277437"/>
                  </a:lnTo>
                  <a:lnTo>
                    <a:pt x="3409" y="288738"/>
                  </a:lnTo>
                  <a:lnTo>
                    <a:pt x="682428" y="816182"/>
                  </a:lnTo>
                  <a:lnTo>
                    <a:pt x="734446" y="831634"/>
                  </a:lnTo>
                  <a:lnTo>
                    <a:pt x="750418" y="828219"/>
                  </a:lnTo>
                  <a:lnTo>
                    <a:pt x="1373432" y="571766"/>
                  </a:lnTo>
                  <a:lnTo>
                    <a:pt x="1384087" y="564244"/>
                  </a:lnTo>
                  <a:lnTo>
                    <a:pt x="1387718" y="554188"/>
                  </a:lnTo>
                  <a:lnTo>
                    <a:pt x="1384309" y="542887"/>
                  </a:lnTo>
                  <a:lnTo>
                    <a:pt x="705297" y="15448"/>
                  </a:lnTo>
                  <a:lnTo>
                    <a:pt x="653272" y="0"/>
                  </a:lnTo>
                  <a:close/>
                </a:path>
              </a:pathLst>
            </a:custGeom>
            <a:solidFill>
              <a:srgbClr val="87CC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4" name="object 84"/>
            <p:cNvSpPr/>
            <p:nvPr/>
          </p:nvSpPr>
          <p:spPr>
            <a:xfrm>
              <a:off x="5031745" y="5070525"/>
              <a:ext cx="1248410" cy="741680"/>
            </a:xfrm>
            <a:custGeom>
              <a:avLst/>
              <a:gdLst/>
              <a:ahLst/>
              <a:cxnLst/>
              <a:rect l="l" t="t" r="r" b="b"/>
              <a:pathLst>
                <a:path w="1248410" h="741679">
                  <a:moveTo>
                    <a:pt x="594779" y="0"/>
                  </a:moveTo>
                  <a:lnTo>
                    <a:pt x="585996" y="0"/>
                  </a:lnTo>
                  <a:lnTo>
                    <a:pt x="584903" y="201"/>
                  </a:lnTo>
                  <a:lnTo>
                    <a:pt x="584722" y="201"/>
                  </a:lnTo>
                  <a:lnTo>
                    <a:pt x="0" y="240884"/>
                  </a:lnTo>
                  <a:lnTo>
                    <a:pt x="644939" y="738825"/>
                  </a:lnTo>
                  <a:lnTo>
                    <a:pt x="653596" y="741476"/>
                  </a:lnTo>
                  <a:lnTo>
                    <a:pt x="662379" y="741476"/>
                  </a:lnTo>
                  <a:lnTo>
                    <a:pt x="663460" y="741288"/>
                  </a:lnTo>
                  <a:lnTo>
                    <a:pt x="663641" y="741288"/>
                  </a:lnTo>
                  <a:lnTo>
                    <a:pt x="1248351" y="500604"/>
                  </a:lnTo>
                  <a:lnTo>
                    <a:pt x="603449" y="2663"/>
                  </a:lnTo>
                  <a:lnTo>
                    <a:pt x="594779" y="0"/>
                  </a:lnTo>
                  <a:close/>
                </a:path>
                <a:path w="1248410" h="741679">
                  <a:moveTo>
                    <a:pt x="663641" y="741288"/>
                  </a:moveTo>
                  <a:close/>
                </a:path>
                <a:path w="1248410" h="741679">
                  <a:moveTo>
                    <a:pt x="584727" y="198"/>
                  </a:move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5" name="object 85"/>
            <p:cNvSpPr/>
            <p:nvPr/>
          </p:nvSpPr>
          <p:spPr>
            <a:xfrm>
              <a:off x="6297561" y="4430286"/>
              <a:ext cx="890269" cy="1250950"/>
            </a:xfrm>
            <a:custGeom>
              <a:avLst/>
              <a:gdLst/>
              <a:ahLst/>
              <a:cxnLst/>
              <a:rect l="l" t="t" r="r" b="b"/>
              <a:pathLst>
                <a:path w="890270" h="1250950">
                  <a:moveTo>
                    <a:pt x="595081" y="0"/>
                  </a:moveTo>
                  <a:lnTo>
                    <a:pt x="418441" y="40409"/>
                  </a:lnTo>
                  <a:lnTo>
                    <a:pt x="439902" y="655607"/>
                  </a:lnTo>
                  <a:lnTo>
                    <a:pt x="0" y="1147202"/>
                  </a:lnTo>
                  <a:lnTo>
                    <a:pt x="72814" y="1250952"/>
                  </a:lnTo>
                  <a:lnTo>
                    <a:pt x="889656" y="722227"/>
                  </a:lnTo>
                  <a:lnTo>
                    <a:pt x="595081" y="0"/>
                  </a:lnTo>
                  <a:close/>
                </a:path>
              </a:pathLst>
            </a:custGeom>
            <a:solidFill>
              <a:srgbClr val="E8006B"/>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86" name="object 86"/>
            <p:cNvSpPr/>
            <p:nvPr/>
          </p:nvSpPr>
          <p:spPr>
            <a:xfrm>
              <a:off x="5942466" y="5577484"/>
              <a:ext cx="427990" cy="219710"/>
            </a:xfrm>
            <a:custGeom>
              <a:avLst/>
              <a:gdLst/>
              <a:ahLst/>
              <a:cxnLst/>
              <a:rect l="l" t="t" r="r" b="b"/>
              <a:pathLst>
                <a:path w="427989" h="219710">
                  <a:moveTo>
                    <a:pt x="355101" y="0"/>
                  </a:moveTo>
                  <a:lnTo>
                    <a:pt x="323600" y="7903"/>
                  </a:lnTo>
                  <a:lnTo>
                    <a:pt x="283794" y="6515"/>
                  </a:lnTo>
                  <a:lnTo>
                    <a:pt x="260487" y="6268"/>
                  </a:lnTo>
                  <a:lnTo>
                    <a:pt x="189151" y="18940"/>
                  </a:lnTo>
                  <a:lnTo>
                    <a:pt x="132264" y="34324"/>
                  </a:lnTo>
                  <a:lnTo>
                    <a:pt x="52019" y="56693"/>
                  </a:lnTo>
                  <a:lnTo>
                    <a:pt x="49568" y="63811"/>
                  </a:lnTo>
                  <a:lnTo>
                    <a:pt x="56048" y="77663"/>
                  </a:lnTo>
                  <a:lnTo>
                    <a:pt x="72782" y="91409"/>
                  </a:lnTo>
                  <a:lnTo>
                    <a:pt x="101098" y="98208"/>
                  </a:lnTo>
                  <a:lnTo>
                    <a:pt x="132238" y="98708"/>
                  </a:lnTo>
                  <a:lnTo>
                    <a:pt x="155820" y="98448"/>
                  </a:lnTo>
                  <a:lnTo>
                    <a:pt x="175986" y="97643"/>
                  </a:lnTo>
                  <a:lnTo>
                    <a:pt x="0" y="169653"/>
                  </a:lnTo>
                  <a:lnTo>
                    <a:pt x="15756" y="179931"/>
                  </a:lnTo>
                  <a:lnTo>
                    <a:pt x="98735" y="203704"/>
                  </a:lnTo>
                  <a:lnTo>
                    <a:pt x="145918" y="215705"/>
                  </a:lnTo>
                  <a:lnTo>
                    <a:pt x="174875" y="219605"/>
                  </a:lnTo>
                  <a:lnTo>
                    <a:pt x="203177" y="219071"/>
                  </a:lnTo>
                  <a:lnTo>
                    <a:pt x="244547" y="205596"/>
                  </a:lnTo>
                  <a:lnTo>
                    <a:pt x="291581" y="177922"/>
                  </a:lnTo>
                  <a:lnTo>
                    <a:pt x="330158" y="150628"/>
                  </a:lnTo>
                  <a:lnTo>
                    <a:pt x="346154" y="138291"/>
                  </a:lnTo>
                  <a:lnTo>
                    <a:pt x="427915" y="103762"/>
                  </a:lnTo>
                  <a:lnTo>
                    <a:pt x="355101" y="0"/>
                  </a:lnTo>
                  <a:close/>
                </a:path>
              </a:pathLst>
            </a:custGeom>
            <a:solidFill>
              <a:srgbClr val="F0B387"/>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grpSp>
      <p:pic>
        <p:nvPicPr>
          <p:cNvPr id="87" name="Picture 86" descr="Text&#10;&#10;Description automatically generated">
            <a:extLst>
              <a:ext uri="{FF2B5EF4-FFF2-40B4-BE49-F238E27FC236}">
                <a16:creationId xmlns:a16="http://schemas.microsoft.com/office/drawing/2014/main" id="{A58E9E57-3ABF-4E87-84A9-08ABCD143B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Tree>
    <p:extLst>
      <p:ext uri="{BB962C8B-B14F-4D97-AF65-F5344CB8AC3E}">
        <p14:creationId xmlns:p14="http://schemas.microsoft.com/office/powerpoint/2010/main" val="2595453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object 22"/>
          <p:cNvGrpSpPr/>
          <p:nvPr/>
        </p:nvGrpSpPr>
        <p:grpSpPr>
          <a:xfrm>
            <a:off x="4391845" y="5760316"/>
            <a:ext cx="7799868" cy="1097434"/>
            <a:chOff x="7241773" y="9499187"/>
            <a:chExt cx="12862560" cy="1809750"/>
          </a:xfrm>
        </p:grpSpPr>
        <p:sp>
          <p:nvSpPr>
            <p:cNvPr id="23" name="object 23"/>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4" name="object 24"/>
            <p:cNvPicPr/>
            <p:nvPr/>
          </p:nvPicPr>
          <p:blipFill>
            <a:blip r:embed="rId2" cstate="print"/>
            <a:stretch>
              <a:fillRect/>
            </a:stretch>
          </p:blipFill>
          <p:spPr>
            <a:xfrm>
              <a:off x="12085492" y="9997028"/>
              <a:ext cx="3143363" cy="859185"/>
            </a:xfrm>
            <a:prstGeom prst="rect">
              <a:avLst/>
            </a:prstGeom>
          </p:spPr>
        </p:pic>
        <p:pic>
          <p:nvPicPr>
            <p:cNvPr id="25" name="object 25"/>
            <p:cNvPicPr/>
            <p:nvPr/>
          </p:nvPicPr>
          <p:blipFill>
            <a:blip r:embed="rId3" cstate="print"/>
            <a:stretch>
              <a:fillRect/>
            </a:stretch>
          </p:blipFill>
          <p:spPr>
            <a:xfrm>
              <a:off x="16678714" y="9930872"/>
              <a:ext cx="2357493" cy="883171"/>
            </a:xfrm>
            <a:prstGeom prst="rect">
              <a:avLst/>
            </a:prstGeom>
          </p:spPr>
        </p:pic>
        <p:pic>
          <p:nvPicPr>
            <p:cNvPr id="26" name="object 26"/>
            <p:cNvPicPr/>
            <p:nvPr/>
          </p:nvPicPr>
          <p:blipFill>
            <a:blip r:embed="rId4" cstate="print"/>
            <a:stretch>
              <a:fillRect/>
            </a:stretch>
          </p:blipFill>
          <p:spPr>
            <a:xfrm>
              <a:off x="8768868" y="9987621"/>
              <a:ext cx="1528033" cy="928575"/>
            </a:xfrm>
            <a:prstGeom prst="rect">
              <a:avLst/>
            </a:prstGeom>
          </p:spPr>
        </p:pic>
      </p:grpSp>
      <p:pic>
        <p:nvPicPr>
          <p:cNvPr id="45" name="object 45"/>
          <p:cNvPicPr/>
          <p:nvPr/>
        </p:nvPicPr>
        <p:blipFill>
          <a:blip r:embed="rId5" cstate="print"/>
          <a:stretch>
            <a:fillRect/>
          </a:stretch>
        </p:blipFill>
        <p:spPr>
          <a:xfrm>
            <a:off x="168053" y="3751884"/>
            <a:ext cx="3451633" cy="2867707"/>
          </a:xfrm>
          <a:prstGeom prst="rect">
            <a:avLst/>
          </a:prstGeom>
        </p:spPr>
      </p:pic>
      <p:sp>
        <p:nvSpPr>
          <p:cNvPr id="51" name="object 51"/>
          <p:cNvSpPr txBox="1"/>
          <p:nvPr/>
        </p:nvSpPr>
        <p:spPr>
          <a:xfrm>
            <a:off x="10007343" y="4489787"/>
            <a:ext cx="1338099" cy="975754"/>
          </a:xfrm>
          <a:prstGeom prst="rect">
            <a:avLst/>
          </a:prstGeom>
        </p:spPr>
        <p:txBody>
          <a:bodyPr vert="horz" wrap="square" lIns="0" tIns="8856"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gn="just">
              <a:lnSpc>
                <a:spcPts val="1973"/>
              </a:lnSpc>
              <a:spcBef>
                <a:spcPts val="69"/>
              </a:spcBef>
            </a:pPr>
            <a:r>
              <a:rPr sz="1789" spc="-24">
                <a:solidFill>
                  <a:srgbClr val="89C765"/>
                </a:solidFill>
                <a:latin typeface="Gill Sans MT"/>
                <a:cs typeface="Gill Sans MT"/>
              </a:rPr>
              <a:t>S</a:t>
            </a:r>
            <a:r>
              <a:rPr sz="1789" spc="-21">
                <a:solidFill>
                  <a:srgbClr val="89C765"/>
                </a:solidFill>
                <a:latin typeface="Gill Sans MT"/>
                <a:cs typeface="Gill Sans MT"/>
              </a:rPr>
              <a:t>i</a:t>
            </a:r>
            <a:r>
              <a:rPr sz="1789" spc="-39">
                <a:solidFill>
                  <a:srgbClr val="89C765"/>
                </a:solidFill>
                <a:latin typeface="Gill Sans MT"/>
                <a:cs typeface="Gill Sans MT"/>
              </a:rPr>
              <a:t>n</a:t>
            </a:r>
            <a:r>
              <a:rPr sz="1789" spc="-15">
                <a:solidFill>
                  <a:srgbClr val="89C765"/>
                </a:solidFill>
                <a:latin typeface="Gill Sans MT"/>
                <a:cs typeface="Gill Sans MT"/>
              </a:rPr>
              <a:t>c</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a:solidFill>
                  <a:srgbClr val="89C765"/>
                </a:solidFill>
                <a:latin typeface="Gill Sans MT"/>
                <a:cs typeface="Gill Sans MT"/>
              </a:rPr>
              <a:t>2</a:t>
            </a:r>
            <a:r>
              <a:rPr sz="1789" spc="-30">
                <a:solidFill>
                  <a:srgbClr val="89C765"/>
                </a:solidFill>
                <a:latin typeface="Gill Sans MT"/>
                <a:cs typeface="Gill Sans MT"/>
              </a:rPr>
              <a:t>0</a:t>
            </a:r>
            <a:r>
              <a:rPr sz="1789" spc="-15">
                <a:solidFill>
                  <a:srgbClr val="89C765"/>
                </a:solidFill>
                <a:latin typeface="Gill Sans MT"/>
                <a:cs typeface="Gill Sans MT"/>
              </a:rPr>
              <a:t>1</a:t>
            </a:r>
            <a:r>
              <a:rPr sz="1789" spc="9">
                <a:solidFill>
                  <a:srgbClr val="89C765"/>
                </a:solidFill>
                <a:latin typeface="Gill Sans MT"/>
                <a:cs typeface="Gill Sans MT"/>
              </a:rPr>
              <a:t>8</a:t>
            </a:r>
            <a:r>
              <a:rPr sz="1789" spc="3">
                <a:solidFill>
                  <a:srgbClr val="89C765"/>
                </a:solidFill>
                <a:latin typeface="Gill Sans MT"/>
                <a:cs typeface="Gill Sans MT"/>
              </a:rPr>
              <a:t>,</a:t>
            </a:r>
            <a:endParaRPr sz="1789">
              <a:latin typeface="Gill Sans MT"/>
              <a:cs typeface="Gill Sans MT"/>
            </a:endParaRPr>
          </a:p>
          <a:p>
            <a:pPr marL="7701" marR="3081" algn="just">
              <a:lnSpc>
                <a:spcPts val="1801"/>
              </a:lnSpc>
              <a:spcBef>
                <a:spcPts val="176"/>
              </a:spcBef>
            </a:pPr>
            <a:r>
              <a:rPr sz="1789" spc="-6">
                <a:solidFill>
                  <a:srgbClr val="89C765"/>
                </a:solidFill>
                <a:latin typeface="Gill Sans MT"/>
                <a:cs typeface="Gill Sans MT"/>
              </a:rPr>
              <a:t>3</a:t>
            </a:r>
            <a:r>
              <a:rPr sz="1789" spc="21">
                <a:solidFill>
                  <a:srgbClr val="89C765"/>
                </a:solidFill>
                <a:latin typeface="Gill Sans MT"/>
                <a:cs typeface="Gill Sans MT"/>
              </a:rPr>
              <a:t>0</a:t>
            </a:r>
            <a:r>
              <a:rPr sz="1789" spc="-176">
                <a:solidFill>
                  <a:srgbClr val="89C765"/>
                </a:solidFill>
                <a:latin typeface="Gill Sans MT"/>
                <a:cs typeface="Gill Sans MT"/>
              </a:rPr>
              <a:t> </a:t>
            </a:r>
            <a:r>
              <a:rPr sz="1789" spc="-30">
                <a:solidFill>
                  <a:srgbClr val="89C765"/>
                </a:solidFill>
                <a:latin typeface="Gill Sans MT"/>
                <a:cs typeface="Gill Sans MT"/>
              </a:rPr>
              <a:t>ev</a:t>
            </a:r>
            <a:r>
              <a:rPr sz="1789" spc="-52">
                <a:solidFill>
                  <a:srgbClr val="89C765"/>
                </a:solidFill>
                <a:latin typeface="Gill Sans MT"/>
                <a:cs typeface="Gill Sans MT"/>
              </a:rPr>
              <a:t>e</a:t>
            </a:r>
            <a:r>
              <a:rPr sz="1789" spc="-18">
                <a:solidFill>
                  <a:srgbClr val="89C765"/>
                </a:solidFill>
                <a:latin typeface="Gill Sans MT"/>
                <a:cs typeface="Gill Sans MT"/>
              </a:rPr>
              <a:t>n</a:t>
            </a:r>
            <a:r>
              <a:rPr sz="1789" spc="27">
                <a:solidFill>
                  <a:srgbClr val="89C765"/>
                </a:solidFill>
                <a:latin typeface="Gill Sans MT"/>
                <a:cs typeface="Gill Sans MT"/>
              </a:rPr>
              <a:t>t</a:t>
            </a:r>
            <a:r>
              <a:rPr sz="1789" spc="39">
                <a:solidFill>
                  <a:srgbClr val="89C765"/>
                </a:solidFill>
                <a:latin typeface="Gill Sans MT"/>
                <a:cs typeface="Gill Sans MT"/>
              </a:rPr>
              <a:t>s</a:t>
            </a:r>
            <a:r>
              <a:rPr sz="1789" spc="-176">
                <a:solidFill>
                  <a:srgbClr val="89C765"/>
                </a:solidFill>
                <a:latin typeface="Gill Sans MT"/>
                <a:cs typeface="Gill Sans MT"/>
              </a:rPr>
              <a:t> </a:t>
            </a:r>
            <a:r>
              <a:rPr sz="1789" spc="-55">
                <a:solidFill>
                  <a:srgbClr val="89C765"/>
                </a:solidFill>
                <a:latin typeface="Gill Sans MT"/>
                <a:cs typeface="Gill Sans MT"/>
              </a:rPr>
              <a:t>h</a:t>
            </a:r>
            <a:r>
              <a:rPr sz="1789" spc="76">
                <a:solidFill>
                  <a:srgbClr val="89C765"/>
                </a:solidFill>
                <a:latin typeface="Gill Sans MT"/>
                <a:cs typeface="Gill Sans MT"/>
              </a:rPr>
              <a:t>a</a:t>
            </a:r>
            <a:r>
              <a:rPr sz="1789" spc="-24">
                <a:solidFill>
                  <a:srgbClr val="89C765"/>
                </a:solidFill>
                <a:latin typeface="Gill Sans MT"/>
                <a:cs typeface="Gill Sans MT"/>
              </a:rPr>
              <a:t>ve  </a:t>
            </a:r>
            <a:r>
              <a:rPr sz="1789" spc="-55">
                <a:solidFill>
                  <a:srgbClr val="89C765"/>
                </a:solidFill>
                <a:latin typeface="Gill Sans MT"/>
                <a:cs typeface="Gill Sans MT"/>
              </a:rPr>
              <a:t>b</a:t>
            </a:r>
            <a:r>
              <a:rPr sz="1789" spc="-42">
                <a:solidFill>
                  <a:srgbClr val="89C765"/>
                </a:solidFill>
                <a:latin typeface="Gill Sans MT"/>
                <a:cs typeface="Gill Sans MT"/>
              </a:rPr>
              <a:t>e</a:t>
            </a:r>
            <a:r>
              <a:rPr sz="1789" spc="-58">
                <a:solidFill>
                  <a:srgbClr val="89C765"/>
                </a:solidFill>
                <a:latin typeface="Gill Sans MT"/>
                <a:cs typeface="Gill Sans MT"/>
              </a:rPr>
              <a:t>e</a:t>
            </a:r>
            <a:r>
              <a:rPr sz="1789" spc="-15">
                <a:solidFill>
                  <a:srgbClr val="89C765"/>
                </a:solidFill>
                <a:latin typeface="Gill Sans MT"/>
                <a:cs typeface="Gill Sans MT"/>
              </a:rPr>
              <a:t>n</a:t>
            </a:r>
            <a:r>
              <a:rPr sz="1789" spc="-176">
                <a:solidFill>
                  <a:srgbClr val="89C765"/>
                </a:solidFill>
                <a:latin typeface="Gill Sans MT"/>
                <a:cs typeface="Gill Sans MT"/>
              </a:rPr>
              <a:t> </a:t>
            </a:r>
            <a:r>
              <a:rPr sz="1789" spc="-42">
                <a:solidFill>
                  <a:srgbClr val="89C765"/>
                </a:solidFill>
                <a:latin typeface="Gill Sans MT"/>
                <a:cs typeface="Gill Sans MT"/>
              </a:rPr>
              <a:t>h</a:t>
            </a:r>
            <a:r>
              <a:rPr sz="1789" spc="-167">
                <a:solidFill>
                  <a:srgbClr val="89C765"/>
                </a:solidFill>
                <a:latin typeface="Gill Sans MT"/>
                <a:cs typeface="Gill Sans MT"/>
              </a:rPr>
              <a:t>o</a:t>
            </a:r>
            <a:r>
              <a:rPr sz="1789" spc="133">
                <a:solidFill>
                  <a:srgbClr val="89C765"/>
                </a:solidFill>
                <a:latin typeface="Gill Sans MT"/>
                <a:cs typeface="Gill Sans MT"/>
              </a:rPr>
              <a:t>s</a:t>
            </a:r>
            <a:r>
              <a:rPr sz="1789" spc="-58">
                <a:solidFill>
                  <a:srgbClr val="89C765"/>
                </a:solidFill>
                <a:latin typeface="Gill Sans MT"/>
                <a:cs typeface="Gill Sans MT"/>
              </a:rPr>
              <a:t>t</a:t>
            </a:r>
            <a:r>
              <a:rPr sz="1789" spc="-42">
                <a:solidFill>
                  <a:srgbClr val="89C765"/>
                </a:solidFill>
                <a:latin typeface="Gill Sans MT"/>
                <a:cs typeface="Gill Sans MT"/>
              </a:rPr>
              <a:t>e</a:t>
            </a:r>
            <a:r>
              <a:rPr sz="1789" spc="-58">
                <a:solidFill>
                  <a:srgbClr val="89C765"/>
                </a:solidFill>
                <a:latin typeface="Gill Sans MT"/>
                <a:cs typeface="Gill Sans MT"/>
              </a:rPr>
              <a:t>d</a:t>
            </a:r>
            <a:r>
              <a:rPr sz="1789" spc="-176">
                <a:solidFill>
                  <a:srgbClr val="89C765"/>
                </a:solidFill>
                <a:latin typeface="Gill Sans MT"/>
                <a:cs typeface="Gill Sans MT"/>
              </a:rPr>
              <a:t> </a:t>
            </a:r>
            <a:r>
              <a:rPr sz="1789" spc="-58">
                <a:solidFill>
                  <a:srgbClr val="89C765"/>
                </a:solidFill>
                <a:latin typeface="Gill Sans MT"/>
                <a:cs typeface="Gill Sans MT"/>
              </a:rPr>
              <a:t>b</a:t>
            </a:r>
            <a:r>
              <a:rPr sz="1789" spc="61">
                <a:solidFill>
                  <a:srgbClr val="89C765"/>
                </a:solidFill>
                <a:latin typeface="Gill Sans MT"/>
                <a:cs typeface="Gill Sans MT"/>
              </a:rPr>
              <a:t>y  </a:t>
            </a:r>
            <a:r>
              <a:rPr sz="1789" spc="-49">
                <a:solidFill>
                  <a:srgbClr val="89C765"/>
                </a:solidFill>
                <a:latin typeface="Gill Sans MT"/>
                <a:cs typeface="Gill Sans MT"/>
              </a:rPr>
              <a:t>th</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spc="-64">
                <a:solidFill>
                  <a:srgbClr val="89C765"/>
                </a:solidFill>
                <a:latin typeface="Gill Sans MT"/>
                <a:cs typeface="Gill Sans MT"/>
              </a:rPr>
              <a:t>p</a:t>
            </a:r>
            <a:r>
              <a:rPr sz="1789" spc="-136">
                <a:solidFill>
                  <a:srgbClr val="89C765"/>
                </a:solidFill>
                <a:latin typeface="Gill Sans MT"/>
                <a:cs typeface="Gill Sans MT"/>
              </a:rPr>
              <a:t>r</a:t>
            </a:r>
            <a:r>
              <a:rPr sz="1789" spc="-173">
                <a:solidFill>
                  <a:srgbClr val="89C765"/>
                </a:solidFill>
                <a:latin typeface="Gill Sans MT"/>
                <a:cs typeface="Gill Sans MT"/>
              </a:rPr>
              <a:t>o</a:t>
            </a:r>
            <a:r>
              <a:rPr sz="1789" spc="55">
                <a:solidFill>
                  <a:srgbClr val="89C765"/>
                </a:solidFill>
                <a:latin typeface="Gill Sans MT"/>
                <a:cs typeface="Gill Sans MT"/>
              </a:rPr>
              <a:t>g</a:t>
            </a:r>
            <a:r>
              <a:rPr sz="1789" spc="-143">
                <a:solidFill>
                  <a:srgbClr val="89C765"/>
                </a:solidFill>
                <a:latin typeface="Gill Sans MT"/>
                <a:cs typeface="Gill Sans MT"/>
              </a:rPr>
              <a:t>r</a:t>
            </a:r>
            <a:r>
              <a:rPr sz="1789" spc="-27">
                <a:solidFill>
                  <a:srgbClr val="89C765"/>
                </a:solidFill>
                <a:latin typeface="Gill Sans MT"/>
                <a:cs typeface="Gill Sans MT"/>
              </a:rPr>
              <a:t>a</a:t>
            </a:r>
            <a:r>
              <a:rPr sz="1789" spc="-21">
                <a:solidFill>
                  <a:srgbClr val="89C765"/>
                </a:solidFill>
                <a:latin typeface="Gill Sans MT"/>
                <a:cs typeface="Gill Sans MT"/>
              </a:rPr>
              <a:t>m</a:t>
            </a:r>
            <a:r>
              <a:rPr sz="1789" spc="-106">
                <a:solidFill>
                  <a:srgbClr val="89C765"/>
                </a:solidFill>
                <a:latin typeface="Gill Sans MT"/>
                <a:cs typeface="Gill Sans MT"/>
              </a:rPr>
              <a:t>m</a:t>
            </a:r>
            <a:r>
              <a:rPr sz="1789" spc="-30">
                <a:solidFill>
                  <a:srgbClr val="89C765"/>
                </a:solidFill>
                <a:latin typeface="Gill Sans MT"/>
                <a:cs typeface="Gill Sans MT"/>
              </a:rPr>
              <a:t>e</a:t>
            </a:r>
            <a:endParaRPr sz="1789">
              <a:latin typeface="Gill Sans MT"/>
              <a:cs typeface="Gill Sans MT"/>
            </a:endParaRPr>
          </a:p>
        </p:txBody>
      </p:sp>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Picture 56" descr="Text&#10;&#10;Description automatically generated">
            <a:extLst>
              <a:ext uri="{FF2B5EF4-FFF2-40B4-BE49-F238E27FC236}">
                <a16:creationId xmlns:a16="http://schemas.microsoft.com/office/drawing/2014/main" id="{01016C24-81FF-4282-994E-50C6DCE83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2" name="TextBox 1">
            <a:extLst>
              <a:ext uri="{FF2B5EF4-FFF2-40B4-BE49-F238E27FC236}">
                <a16:creationId xmlns:a16="http://schemas.microsoft.com/office/drawing/2014/main" id="{391D5E24-7C55-4D15-A258-CE1CB272F628}"/>
              </a:ext>
            </a:extLst>
          </p:cNvPr>
          <p:cNvSpPr txBox="1"/>
          <p:nvPr/>
        </p:nvSpPr>
        <p:spPr>
          <a:xfrm>
            <a:off x="3768163" y="1694284"/>
            <a:ext cx="8255784" cy="4535254"/>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346558" indent="-346558">
              <a:buFont typeface="Wingdings" panose="05000000000000000000" pitchFamily="2" charset="2"/>
              <a:buChar char="ü"/>
            </a:pPr>
            <a:r>
              <a:rPr lang="en-GB" sz="2426" dirty="0">
                <a:solidFill>
                  <a:schemeClr val="bg1"/>
                </a:solidFill>
                <a:latin typeface="Gill Sans MT" panose="020B0502020104020203" pitchFamily="34" charset="0"/>
              </a:rPr>
              <a:t>Carbon Trust </a:t>
            </a:r>
            <a:r>
              <a:rPr lang="en-GB" sz="2426" b="1" dirty="0">
                <a:solidFill>
                  <a:schemeClr val="bg1"/>
                </a:solidFill>
                <a:latin typeface="Gill Sans MT" panose="020B0502020104020203" pitchFamily="34" charset="0"/>
              </a:rPr>
              <a:t>10% savings</a:t>
            </a:r>
            <a:r>
              <a:rPr lang="en-GB" sz="2426" dirty="0">
                <a:solidFill>
                  <a:schemeClr val="bg1"/>
                </a:solidFill>
                <a:latin typeface="Gill Sans MT" panose="020B0502020104020203" pitchFamily="34" charset="0"/>
              </a:rPr>
              <a:t>: basic energy management actions</a:t>
            </a:r>
          </a:p>
          <a:p>
            <a:pPr marL="346558" indent="-346558">
              <a:buFont typeface="Wingdings" panose="05000000000000000000" pitchFamily="2" charset="2"/>
              <a:buChar char="ü"/>
            </a:pPr>
            <a:endParaRPr lang="en-GB" sz="2426" dirty="0">
              <a:solidFill>
                <a:schemeClr val="bg1"/>
              </a:solidFill>
              <a:latin typeface="Gill Sans MT" panose="020B0502020104020203" pitchFamily="34" charset="0"/>
            </a:endParaRPr>
          </a:p>
          <a:p>
            <a:pPr marL="346558" indent="-346558">
              <a:buFont typeface="Wingdings" panose="05000000000000000000" pitchFamily="2" charset="2"/>
              <a:buChar char="ü"/>
            </a:pPr>
            <a:r>
              <a:rPr lang="en-GB" sz="2426" dirty="0">
                <a:solidFill>
                  <a:schemeClr val="bg1"/>
                </a:solidFill>
                <a:latin typeface="Gill Sans MT" panose="020B0502020104020203" pitchFamily="34" charset="0"/>
              </a:rPr>
              <a:t>Payback periods of circa </a:t>
            </a:r>
            <a:r>
              <a:rPr lang="en-GB" sz="2426" b="1" dirty="0">
                <a:solidFill>
                  <a:schemeClr val="bg1"/>
                </a:solidFill>
                <a:latin typeface="Gill Sans MT" panose="020B0502020104020203" pitchFamily="34" charset="0"/>
              </a:rPr>
              <a:t>2 years for solar PV </a:t>
            </a:r>
            <a:r>
              <a:rPr lang="en-GB" sz="2426" i="1" dirty="0">
                <a:solidFill>
                  <a:schemeClr val="bg1"/>
                </a:solidFill>
                <a:latin typeface="Gill Sans MT" panose="020B0502020104020203" pitchFamily="34" charset="0"/>
              </a:rPr>
              <a:t>(due to the current energy crisis)</a:t>
            </a:r>
          </a:p>
          <a:p>
            <a:endParaRPr lang="en-GB" sz="2426" dirty="0">
              <a:solidFill>
                <a:schemeClr val="bg1"/>
              </a:solidFill>
              <a:latin typeface="Gill Sans MT" panose="020B0502020104020203" pitchFamily="34" charset="0"/>
            </a:endParaRPr>
          </a:p>
          <a:p>
            <a:pPr marL="346558" indent="-346558">
              <a:buFont typeface="Wingdings" panose="05000000000000000000" pitchFamily="2" charset="2"/>
              <a:buChar char="ü"/>
            </a:pPr>
            <a:r>
              <a:rPr lang="en-GB" sz="2426" dirty="0">
                <a:solidFill>
                  <a:schemeClr val="bg1"/>
                </a:solidFill>
                <a:latin typeface="Gill Sans MT" panose="020B0502020104020203" pitchFamily="34" charset="0"/>
              </a:rPr>
              <a:t>Identify any </a:t>
            </a:r>
            <a:r>
              <a:rPr lang="en-GB" sz="2426" b="1" dirty="0">
                <a:solidFill>
                  <a:schemeClr val="bg1"/>
                </a:solidFill>
                <a:latin typeface="Gill Sans MT" panose="020B0502020104020203" pitchFamily="34" charset="0"/>
              </a:rPr>
              <a:t>energy wastage</a:t>
            </a:r>
          </a:p>
          <a:p>
            <a:pPr marL="346558" indent="-346558">
              <a:buFont typeface="Wingdings" panose="05000000000000000000" pitchFamily="2" charset="2"/>
              <a:buChar char="ü"/>
            </a:pPr>
            <a:endParaRPr lang="en-GB" sz="2426" i="1" dirty="0">
              <a:solidFill>
                <a:schemeClr val="bg1"/>
              </a:solidFill>
              <a:latin typeface="Gill Sans MT" panose="020B0502020104020203" pitchFamily="34" charset="0"/>
            </a:endParaRPr>
          </a:p>
          <a:p>
            <a:pPr marL="346558" indent="-346558">
              <a:buFont typeface="Wingdings" panose="05000000000000000000" pitchFamily="2" charset="2"/>
              <a:buChar char="ü"/>
            </a:pPr>
            <a:r>
              <a:rPr lang="en-GB" sz="2426" dirty="0">
                <a:solidFill>
                  <a:schemeClr val="bg1"/>
                </a:solidFill>
                <a:latin typeface="Gill Sans MT" panose="020B0502020104020203" pitchFamily="34" charset="0"/>
              </a:rPr>
              <a:t>Builds an internal </a:t>
            </a:r>
            <a:r>
              <a:rPr lang="en-GB" sz="2426" b="1" dirty="0">
                <a:solidFill>
                  <a:schemeClr val="bg1"/>
                </a:solidFill>
                <a:latin typeface="Gill Sans MT" panose="020B0502020104020203" pitchFamily="34" charset="0"/>
              </a:rPr>
              <a:t>business case</a:t>
            </a:r>
          </a:p>
          <a:p>
            <a:endParaRPr lang="en-GB" sz="2426" i="1" dirty="0">
              <a:solidFill>
                <a:schemeClr val="bg1"/>
              </a:solidFill>
              <a:latin typeface="Gill Sans MT" panose="020B0502020104020203" pitchFamily="34" charset="0"/>
            </a:endParaRPr>
          </a:p>
          <a:p>
            <a:endParaRPr lang="en-GB" sz="2426" dirty="0">
              <a:solidFill>
                <a:schemeClr val="bg1"/>
              </a:solidFill>
              <a:latin typeface="Gill Sans MT" panose="020B0502020104020203" pitchFamily="34" charset="0"/>
            </a:endParaRPr>
          </a:p>
          <a:p>
            <a:endParaRPr lang="en-GB" sz="2426" dirty="0">
              <a:solidFill>
                <a:schemeClr val="bg1"/>
              </a:solidFill>
              <a:latin typeface="Gill Sans MT" panose="020B0502020104020203" pitchFamily="34" charset="0"/>
            </a:endParaRPr>
          </a:p>
          <a:p>
            <a:endParaRPr lang="en-GB" sz="2426" dirty="0">
              <a:solidFill>
                <a:schemeClr val="bg1"/>
              </a:solidFill>
              <a:latin typeface="Gill Sans MT" panose="020B0502020104020203" pitchFamily="34" charset="0"/>
            </a:endParaRPr>
          </a:p>
        </p:txBody>
      </p:sp>
      <p:sp>
        <p:nvSpPr>
          <p:cNvPr id="16" name="object 21">
            <a:extLst>
              <a:ext uri="{FF2B5EF4-FFF2-40B4-BE49-F238E27FC236}">
                <a16:creationId xmlns:a16="http://schemas.microsoft.com/office/drawing/2014/main" id="{9F529C36-00D2-4BBF-96B8-E132EC407809}"/>
              </a:ext>
            </a:extLst>
          </p:cNvPr>
          <p:cNvSpPr txBox="1">
            <a:spLocks/>
          </p:cNvSpPr>
          <p:nvPr/>
        </p:nvSpPr>
        <p:spPr>
          <a:xfrm>
            <a:off x="286086" y="313998"/>
            <a:ext cx="7214975" cy="875634"/>
          </a:xfrm>
          <a:prstGeom prst="rect">
            <a:avLst/>
          </a:prstGeom>
        </p:spPr>
        <p:txBody>
          <a:bodyPr vert="horz" wrap="square" lIns="0" tIns="770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spcBef>
                <a:spcPts val="61"/>
              </a:spcBef>
            </a:pPr>
            <a:r>
              <a:rPr lang="en-GB" sz="5640" b="1" kern="0" spc="-182" dirty="0">
                <a:solidFill>
                  <a:schemeClr val="bg1"/>
                </a:solidFill>
                <a:latin typeface="Trebuchet MS" panose="020B0603020202020204" pitchFamily="34" charset="0"/>
              </a:rPr>
              <a:t>Energy audit benefits</a:t>
            </a:r>
          </a:p>
        </p:txBody>
      </p:sp>
    </p:spTree>
    <p:extLst>
      <p:ext uri="{BB962C8B-B14F-4D97-AF65-F5344CB8AC3E}">
        <p14:creationId xmlns:p14="http://schemas.microsoft.com/office/powerpoint/2010/main" val="142901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797467" y="2869796"/>
            <a:ext cx="10962800" cy="1118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b="1" dirty="0">
                <a:solidFill>
                  <a:schemeClr val="bg1"/>
                </a:solidFill>
              </a:rPr>
              <a:t>The 5 buckets of</a:t>
            </a:r>
            <a:br>
              <a:rPr lang="en" sz="6600" b="1" dirty="0">
                <a:solidFill>
                  <a:schemeClr val="bg1"/>
                </a:solidFill>
              </a:rPr>
            </a:br>
            <a:r>
              <a:rPr lang="en" sz="6600" b="1" dirty="0">
                <a:solidFill>
                  <a:schemeClr val="bg1"/>
                </a:solidFill>
              </a:rPr>
              <a:t> emissions</a:t>
            </a:r>
            <a:endParaRPr sz="6600" b="1" dirty="0">
              <a:solidFill>
                <a:schemeClr val="bg1"/>
              </a:solidFill>
            </a:endParaRPr>
          </a:p>
        </p:txBody>
      </p:sp>
      <p:pic>
        <p:nvPicPr>
          <p:cNvPr id="107" name="Google Shape;107;p16"/>
          <p:cNvPicPr preferRelativeResize="0"/>
          <p:nvPr/>
        </p:nvPicPr>
        <p:blipFill>
          <a:blip r:embed="rId3">
            <a:alphaModFix/>
          </a:blip>
          <a:stretch>
            <a:fillRect/>
          </a:stretch>
        </p:blipFill>
        <p:spPr>
          <a:xfrm>
            <a:off x="9286903" y="5826200"/>
            <a:ext cx="2319668" cy="642867"/>
          </a:xfrm>
          <a:prstGeom prst="rect">
            <a:avLst/>
          </a:prstGeom>
          <a:noFill/>
          <a:ln>
            <a:noFill/>
          </a:ln>
        </p:spPr>
      </p:pic>
    </p:spTree>
    <p:extLst>
      <p:ext uri="{BB962C8B-B14F-4D97-AF65-F5344CB8AC3E}">
        <p14:creationId xmlns:p14="http://schemas.microsoft.com/office/powerpoint/2010/main" val="1357850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object 22"/>
          <p:cNvGrpSpPr/>
          <p:nvPr/>
        </p:nvGrpSpPr>
        <p:grpSpPr>
          <a:xfrm>
            <a:off x="4391845" y="5760316"/>
            <a:ext cx="7799868" cy="1097434"/>
            <a:chOff x="7241773" y="9499187"/>
            <a:chExt cx="12862560" cy="1809750"/>
          </a:xfrm>
        </p:grpSpPr>
        <p:sp>
          <p:nvSpPr>
            <p:cNvPr id="23" name="object 23"/>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4" name="object 24"/>
            <p:cNvPicPr/>
            <p:nvPr/>
          </p:nvPicPr>
          <p:blipFill>
            <a:blip r:embed="rId2" cstate="print"/>
            <a:stretch>
              <a:fillRect/>
            </a:stretch>
          </p:blipFill>
          <p:spPr>
            <a:xfrm>
              <a:off x="12085492" y="9997028"/>
              <a:ext cx="3143363" cy="859185"/>
            </a:xfrm>
            <a:prstGeom prst="rect">
              <a:avLst/>
            </a:prstGeom>
          </p:spPr>
        </p:pic>
        <p:pic>
          <p:nvPicPr>
            <p:cNvPr id="25" name="object 25"/>
            <p:cNvPicPr/>
            <p:nvPr/>
          </p:nvPicPr>
          <p:blipFill>
            <a:blip r:embed="rId3" cstate="print"/>
            <a:stretch>
              <a:fillRect/>
            </a:stretch>
          </p:blipFill>
          <p:spPr>
            <a:xfrm>
              <a:off x="16678714" y="9930872"/>
              <a:ext cx="2357493" cy="883171"/>
            </a:xfrm>
            <a:prstGeom prst="rect">
              <a:avLst/>
            </a:prstGeom>
          </p:spPr>
        </p:pic>
        <p:pic>
          <p:nvPicPr>
            <p:cNvPr id="26" name="object 26"/>
            <p:cNvPicPr/>
            <p:nvPr/>
          </p:nvPicPr>
          <p:blipFill>
            <a:blip r:embed="rId4" cstate="print"/>
            <a:stretch>
              <a:fillRect/>
            </a:stretch>
          </p:blipFill>
          <p:spPr>
            <a:xfrm>
              <a:off x="8768868" y="9987621"/>
              <a:ext cx="1528033" cy="928575"/>
            </a:xfrm>
            <a:prstGeom prst="rect">
              <a:avLst/>
            </a:prstGeom>
          </p:spPr>
        </p:pic>
      </p:grpSp>
      <p:pic>
        <p:nvPicPr>
          <p:cNvPr id="45" name="object 45"/>
          <p:cNvPicPr/>
          <p:nvPr/>
        </p:nvPicPr>
        <p:blipFill>
          <a:blip r:embed="rId5" cstate="print"/>
          <a:stretch>
            <a:fillRect/>
          </a:stretch>
        </p:blipFill>
        <p:spPr>
          <a:xfrm>
            <a:off x="168053" y="3751884"/>
            <a:ext cx="3451633" cy="2867707"/>
          </a:xfrm>
          <a:prstGeom prst="rect">
            <a:avLst/>
          </a:prstGeom>
        </p:spPr>
      </p:pic>
      <p:sp>
        <p:nvSpPr>
          <p:cNvPr id="51" name="object 51"/>
          <p:cNvSpPr txBox="1"/>
          <p:nvPr/>
        </p:nvSpPr>
        <p:spPr>
          <a:xfrm>
            <a:off x="10007343" y="4489787"/>
            <a:ext cx="1338099" cy="975754"/>
          </a:xfrm>
          <a:prstGeom prst="rect">
            <a:avLst/>
          </a:prstGeom>
        </p:spPr>
        <p:txBody>
          <a:bodyPr vert="horz" wrap="square" lIns="0" tIns="8856"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gn="just">
              <a:lnSpc>
                <a:spcPts val="1973"/>
              </a:lnSpc>
              <a:spcBef>
                <a:spcPts val="69"/>
              </a:spcBef>
            </a:pPr>
            <a:r>
              <a:rPr sz="1789" spc="-24">
                <a:solidFill>
                  <a:srgbClr val="89C765"/>
                </a:solidFill>
                <a:latin typeface="Gill Sans MT"/>
                <a:cs typeface="Gill Sans MT"/>
              </a:rPr>
              <a:t>S</a:t>
            </a:r>
            <a:r>
              <a:rPr sz="1789" spc="-21">
                <a:solidFill>
                  <a:srgbClr val="89C765"/>
                </a:solidFill>
                <a:latin typeface="Gill Sans MT"/>
                <a:cs typeface="Gill Sans MT"/>
              </a:rPr>
              <a:t>i</a:t>
            </a:r>
            <a:r>
              <a:rPr sz="1789" spc="-39">
                <a:solidFill>
                  <a:srgbClr val="89C765"/>
                </a:solidFill>
                <a:latin typeface="Gill Sans MT"/>
                <a:cs typeface="Gill Sans MT"/>
              </a:rPr>
              <a:t>n</a:t>
            </a:r>
            <a:r>
              <a:rPr sz="1789" spc="-15">
                <a:solidFill>
                  <a:srgbClr val="89C765"/>
                </a:solidFill>
                <a:latin typeface="Gill Sans MT"/>
                <a:cs typeface="Gill Sans MT"/>
              </a:rPr>
              <a:t>c</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a:solidFill>
                  <a:srgbClr val="89C765"/>
                </a:solidFill>
                <a:latin typeface="Gill Sans MT"/>
                <a:cs typeface="Gill Sans MT"/>
              </a:rPr>
              <a:t>2</a:t>
            </a:r>
            <a:r>
              <a:rPr sz="1789" spc="-30">
                <a:solidFill>
                  <a:srgbClr val="89C765"/>
                </a:solidFill>
                <a:latin typeface="Gill Sans MT"/>
                <a:cs typeface="Gill Sans MT"/>
              </a:rPr>
              <a:t>0</a:t>
            </a:r>
            <a:r>
              <a:rPr sz="1789" spc="-15">
                <a:solidFill>
                  <a:srgbClr val="89C765"/>
                </a:solidFill>
                <a:latin typeface="Gill Sans MT"/>
                <a:cs typeface="Gill Sans MT"/>
              </a:rPr>
              <a:t>1</a:t>
            </a:r>
            <a:r>
              <a:rPr sz="1789" spc="9">
                <a:solidFill>
                  <a:srgbClr val="89C765"/>
                </a:solidFill>
                <a:latin typeface="Gill Sans MT"/>
                <a:cs typeface="Gill Sans MT"/>
              </a:rPr>
              <a:t>8</a:t>
            </a:r>
            <a:r>
              <a:rPr sz="1789" spc="3">
                <a:solidFill>
                  <a:srgbClr val="89C765"/>
                </a:solidFill>
                <a:latin typeface="Gill Sans MT"/>
                <a:cs typeface="Gill Sans MT"/>
              </a:rPr>
              <a:t>,</a:t>
            </a:r>
            <a:endParaRPr sz="1789">
              <a:latin typeface="Gill Sans MT"/>
              <a:cs typeface="Gill Sans MT"/>
            </a:endParaRPr>
          </a:p>
          <a:p>
            <a:pPr marL="7701" marR="3081" algn="just">
              <a:lnSpc>
                <a:spcPts val="1801"/>
              </a:lnSpc>
              <a:spcBef>
                <a:spcPts val="176"/>
              </a:spcBef>
            </a:pPr>
            <a:r>
              <a:rPr sz="1789" spc="-6">
                <a:solidFill>
                  <a:srgbClr val="89C765"/>
                </a:solidFill>
                <a:latin typeface="Gill Sans MT"/>
                <a:cs typeface="Gill Sans MT"/>
              </a:rPr>
              <a:t>3</a:t>
            </a:r>
            <a:r>
              <a:rPr sz="1789" spc="21">
                <a:solidFill>
                  <a:srgbClr val="89C765"/>
                </a:solidFill>
                <a:latin typeface="Gill Sans MT"/>
                <a:cs typeface="Gill Sans MT"/>
              </a:rPr>
              <a:t>0</a:t>
            </a:r>
            <a:r>
              <a:rPr sz="1789" spc="-176">
                <a:solidFill>
                  <a:srgbClr val="89C765"/>
                </a:solidFill>
                <a:latin typeface="Gill Sans MT"/>
                <a:cs typeface="Gill Sans MT"/>
              </a:rPr>
              <a:t> </a:t>
            </a:r>
            <a:r>
              <a:rPr sz="1789" spc="-30">
                <a:solidFill>
                  <a:srgbClr val="89C765"/>
                </a:solidFill>
                <a:latin typeface="Gill Sans MT"/>
                <a:cs typeface="Gill Sans MT"/>
              </a:rPr>
              <a:t>ev</a:t>
            </a:r>
            <a:r>
              <a:rPr sz="1789" spc="-52">
                <a:solidFill>
                  <a:srgbClr val="89C765"/>
                </a:solidFill>
                <a:latin typeface="Gill Sans MT"/>
                <a:cs typeface="Gill Sans MT"/>
              </a:rPr>
              <a:t>e</a:t>
            </a:r>
            <a:r>
              <a:rPr sz="1789" spc="-18">
                <a:solidFill>
                  <a:srgbClr val="89C765"/>
                </a:solidFill>
                <a:latin typeface="Gill Sans MT"/>
                <a:cs typeface="Gill Sans MT"/>
              </a:rPr>
              <a:t>n</a:t>
            </a:r>
            <a:r>
              <a:rPr sz="1789" spc="27">
                <a:solidFill>
                  <a:srgbClr val="89C765"/>
                </a:solidFill>
                <a:latin typeface="Gill Sans MT"/>
                <a:cs typeface="Gill Sans MT"/>
              </a:rPr>
              <a:t>t</a:t>
            </a:r>
            <a:r>
              <a:rPr sz="1789" spc="39">
                <a:solidFill>
                  <a:srgbClr val="89C765"/>
                </a:solidFill>
                <a:latin typeface="Gill Sans MT"/>
                <a:cs typeface="Gill Sans MT"/>
              </a:rPr>
              <a:t>s</a:t>
            </a:r>
            <a:r>
              <a:rPr sz="1789" spc="-176">
                <a:solidFill>
                  <a:srgbClr val="89C765"/>
                </a:solidFill>
                <a:latin typeface="Gill Sans MT"/>
                <a:cs typeface="Gill Sans MT"/>
              </a:rPr>
              <a:t> </a:t>
            </a:r>
            <a:r>
              <a:rPr sz="1789" spc="-55">
                <a:solidFill>
                  <a:srgbClr val="89C765"/>
                </a:solidFill>
                <a:latin typeface="Gill Sans MT"/>
                <a:cs typeface="Gill Sans MT"/>
              </a:rPr>
              <a:t>h</a:t>
            </a:r>
            <a:r>
              <a:rPr sz="1789" spc="76">
                <a:solidFill>
                  <a:srgbClr val="89C765"/>
                </a:solidFill>
                <a:latin typeface="Gill Sans MT"/>
                <a:cs typeface="Gill Sans MT"/>
              </a:rPr>
              <a:t>a</a:t>
            </a:r>
            <a:r>
              <a:rPr sz="1789" spc="-24">
                <a:solidFill>
                  <a:srgbClr val="89C765"/>
                </a:solidFill>
                <a:latin typeface="Gill Sans MT"/>
                <a:cs typeface="Gill Sans MT"/>
              </a:rPr>
              <a:t>ve  </a:t>
            </a:r>
            <a:r>
              <a:rPr sz="1789" spc="-55">
                <a:solidFill>
                  <a:srgbClr val="89C765"/>
                </a:solidFill>
                <a:latin typeface="Gill Sans MT"/>
                <a:cs typeface="Gill Sans MT"/>
              </a:rPr>
              <a:t>b</a:t>
            </a:r>
            <a:r>
              <a:rPr sz="1789" spc="-42">
                <a:solidFill>
                  <a:srgbClr val="89C765"/>
                </a:solidFill>
                <a:latin typeface="Gill Sans MT"/>
                <a:cs typeface="Gill Sans MT"/>
              </a:rPr>
              <a:t>e</a:t>
            </a:r>
            <a:r>
              <a:rPr sz="1789" spc="-58">
                <a:solidFill>
                  <a:srgbClr val="89C765"/>
                </a:solidFill>
                <a:latin typeface="Gill Sans MT"/>
                <a:cs typeface="Gill Sans MT"/>
              </a:rPr>
              <a:t>e</a:t>
            </a:r>
            <a:r>
              <a:rPr sz="1789" spc="-15">
                <a:solidFill>
                  <a:srgbClr val="89C765"/>
                </a:solidFill>
                <a:latin typeface="Gill Sans MT"/>
                <a:cs typeface="Gill Sans MT"/>
              </a:rPr>
              <a:t>n</a:t>
            </a:r>
            <a:r>
              <a:rPr sz="1789" spc="-176">
                <a:solidFill>
                  <a:srgbClr val="89C765"/>
                </a:solidFill>
                <a:latin typeface="Gill Sans MT"/>
                <a:cs typeface="Gill Sans MT"/>
              </a:rPr>
              <a:t> </a:t>
            </a:r>
            <a:r>
              <a:rPr sz="1789" spc="-42">
                <a:solidFill>
                  <a:srgbClr val="89C765"/>
                </a:solidFill>
                <a:latin typeface="Gill Sans MT"/>
                <a:cs typeface="Gill Sans MT"/>
              </a:rPr>
              <a:t>h</a:t>
            </a:r>
            <a:r>
              <a:rPr sz="1789" spc="-167">
                <a:solidFill>
                  <a:srgbClr val="89C765"/>
                </a:solidFill>
                <a:latin typeface="Gill Sans MT"/>
                <a:cs typeface="Gill Sans MT"/>
              </a:rPr>
              <a:t>o</a:t>
            </a:r>
            <a:r>
              <a:rPr sz="1789" spc="133">
                <a:solidFill>
                  <a:srgbClr val="89C765"/>
                </a:solidFill>
                <a:latin typeface="Gill Sans MT"/>
                <a:cs typeface="Gill Sans MT"/>
              </a:rPr>
              <a:t>s</a:t>
            </a:r>
            <a:r>
              <a:rPr sz="1789" spc="-58">
                <a:solidFill>
                  <a:srgbClr val="89C765"/>
                </a:solidFill>
                <a:latin typeface="Gill Sans MT"/>
                <a:cs typeface="Gill Sans MT"/>
              </a:rPr>
              <a:t>t</a:t>
            </a:r>
            <a:r>
              <a:rPr sz="1789" spc="-42">
                <a:solidFill>
                  <a:srgbClr val="89C765"/>
                </a:solidFill>
                <a:latin typeface="Gill Sans MT"/>
                <a:cs typeface="Gill Sans MT"/>
              </a:rPr>
              <a:t>e</a:t>
            </a:r>
            <a:r>
              <a:rPr sz="1789" spc="-58">
                <a:solidFill>
                  <a:srgbClr val="89C765"/>
                </a:solidFill>
                <a:latin typeface="Gill Sans MT"/>
                <a:cs typeface="Gill Sans MT"/>
              </a:rPr>
              <a:t>d</a:t>
            </a:r>
            <a:r>
              <a:rPr sz="1789" spc="-176">
                <a:solidFill>
                  <a:srgbClr val="89C765"/>
                </a:solidFill>
                <a:latin typeface="Gill Sans MT"/>
                <a:cs typeface="Gill Sans MT"/>
              </a:rPr>
              <a:t> </a:t>
            </a:r>
            <a:r>
              <a:rPr sz="1789" spc="-58">
                <a:solidFill>
                  <a:srgbClr val="89C765"/>
                </a:solidFill>
                <a:latin typeface="Gill Sans MT"/>
                <a:cs typeface="Gill Sans MT"/>
              </a:rPr>
              <a:t>b</a:t>
            </a:r>
            <a:r>
              <a:rPr sz="1789" spc="61">
                <a:solidFill>
                  <a:srgbClr val="89C765"/>
                </a:solidFill>
                <a:latin typeface="Gill Sans MT"/>
                <a:cs typeface="Gill Sans MT"/>
              </a:rPr>
              <a:t>y  </a:t>
            </a:r>
            <a:r>
              <a:rPr sz="1789" spc="-49">
                <a:solidFill>
                  <a:srgbClr val="89C765"/>
                </a:solidFill>
                <a:latin typeface="Gill Sans MT"/>
                <a:cs typeface="Gill Sans MT"/>
              </a:rPr>
              <a:t>th</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spc="-64">
                <a:solidFill>
                  <a:srgbClr val="89C765"/>
                </a:solidFill>
                <a:latin typeface="Gill Sans MT"/>
                <a:cs typeface="Gill Sans MT"/>
              </a:rPr>
              <a:t>p</a:t>
            </a:r>
            <a:r>
              <a:rPr sz="1789" spc="-136">
                <a:solidFill>
                  <a:srgbClr val="89C765"/>
                </a:solidFill>
                <a:latin typeface="Gill Sans MT"/>
                <a:cs typeface="Gill Sans MT"/>
              </a:rPr>
              <a:t>r</a:t>
            </a:r>
            <a:r>
              <a:rPr sz="1789" spc="-173">
                <a:solidFill>
                  <a:srgbClr val="89C765"/>
                </a:solidFill>
                <a:latin typeface="Gill Sans MT"/>
                <a:cs typeface="Gill Sans MT"/>
              </a:rPr>
              <a:t>o</a:t>
            </a:r>
            <a:r>
              <a:rPr sz="1789" spc="55">
                <a:solidFill>
                  <a:srgbClr val="89C765"/>
                </a:solidFill>
                <a:latin typeface="Gill Sans MT"/>
                <a:cs typeface="Gill Sans MT"/>
              </a:rPr>
              <a:t>g</a:t>
            </a:r>
            <a:r>
              <a:rPr sz="1789" spc="-143">
                <a:solidFill>
                  <a:srgbClr val="89C765"/>
                </a:solidFill>
                <a:latin typeface="Gill Sans MT"/>
                <a:cs typeface="Gill Sans MT"/>
              </a:rPr>
              <a:t>r</a:t>
            </a:r>
            <a:r>
              <a:rPr sz="1789" spc="-27">
                <a:solidFill>
                  <a:srgbClr val="89C765"/>
                </a:solidFill>
                <a:latin typeface="Gill Sans MT"/>
                <a:cs typeface="Gill Sans MT"/>
              </a:rPr>
              <a:t>a</a:t>
            </a:r>
            <a:r>
              <a:rPr sz="1789" spc="-21">
                <a:solidFill>
                  <a:srgbClr val="89C765"/>
                </a:solidFill>
                <a:latin typeface="Gill Sans MT"/>
                <a:cs typeface="Gill Sans MT"/>
              </a:rPr>
              <a:t>m</a:t>
            </a:r>
            <a:r>
              <a:rPr sz="1789" spc="-106">
                <a:solidFill>
                  <a:srgbClr val="89C765"/>
                </a:solidFill>
                <a:latin typeface="Gill Sans MT"/>
                <a:cs typeface="Gill Sans MT"/>
              </a:rPr>
              <a:t>m</a:t>
            </a:r>
            <a:r>
              <a:rPr sz="1789" spc="-30">
                <a:solidFill>
                  <a:srgbClr val="89C765"/>
                </a:solidFill>
                <a:latin typeface="Gill Sans MT"/>
                <a:cs typeface="Gill Sans MT"/>
              </a:rPr>
              <a:t>e</a:t>
            </a:r>
            <a:endParaRPr sz="1789">
              <a:latin typeface="Gill Sans MT"/>
              <a:cs typeface="Gill Sans MT"/>
            </a:endParaRPr>
          </a:p>
        </p:txBody>
      </p:sp>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Picture 56" descr="Text&#10;&#10;Description automatically generated">
            <a:extLst>
              <a:ext uri="{FF2B5EF4-FFF2-40B4-BE49-F238E27FC236}">
                <a16:creationId xmlns:a16="http://schemas.microsoft.com/office/drawing/2014/main" id="{01016C24-81FF-4282-994E-50C6DCE83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16" name="object 21">
            <a:extLst>
              <a:ext uri="{FF2B5EF4-FFF2-40B4-BE49-F238E27FC236}">
                <a16:creationId xmlns:a16="http://schemas.microsoft.com/office/drawing/2014/main" id="{9F529C36-00D2-4BBF-96B8-E132EC407809}"/>
              </a:ext>
            </a:extLst>
          </p:cNvPr>
          <p:cNvSpPr txBox="1">
            <a:spLocks/>
          </p:cNvSpPr>
          <p:nvPr/>
        </p:nvSpPr>
        <p:spPr>
          <a:xfrm>
            <a:off x="286086" y="313998"/>
            <a:ext cx="7214975" cy="875634"/>
          </a:xfrm>
          <a:prstGeom prst="rect">
            <a:avLst/>
          </a:prstGeom>
        </p:spPr>
        <p:txBody>
          <a:bodyPr vert="horz" wrap="square" lIns="0" tIns="7701"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spcBef>
                <a:spcPts val="61"/>
              </a:spcBef>
            </a:pPr>
            <a:r>
              <a:rPr lang="en-GB" sz="5640" b="1" kern="0" spc="-182" dirty="0">
                <a:solidFill>
                  <a:schemeClr val="bg1"/>
                </a:solidFill>
                <a:latin typeface="Trebuchet MS" panose="020B0603020202020204" pitchFamily="34" charset="0"/>
              </a:rPr>
              <a:t>Energy audit examples</a:t>
            </a:r>
          </a:p>
        </p:txBody>
      </p:sp>
      <p:sp>
        <p:nvSpPr>
          <p:cNvPr id="3" name="TextBox 2">
            <a:extLst>
              <a:ext uri="{FF2B5EF4-FFF2-40B4-BE49-F238E27FC236}">
                <a16:creationId xmlns:a16="http://schemas.microsoft.com/office/drawing/2014/main" id="{1863B14D-841E-41AD-AD98-46BFA1BE3145}"/>
              </a:ext>
            </a:extLst>
          </p:cNvPr>
          <p:cNvSpPr txBox="1"/>
          <p:nvPr/>
        </p:nvSpPr>
        <p:spPr>
          <a:xfrm>
            <a:off x="3543022" y="1747895"/>
            <a:ext cx="8639743" cy="4964051"/>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346558" indent="-346558">
              <a:buFont typeface="Wingdings" panose="05000000000000000000" pitchFamily="2" charset="2"/>
              <a:buChar char="q"/>
            </a:pPr>
            <a:r>
              <a:rPr lang="en-GB" sz="2426" b="1" dirty="0">
                <a:solidFill>
                  <a:schemeClr val="bg1"/>
                </a:solidFill>
                <a:latin typeface="Gill Sans MT" panose="020B0502020104020203" pitchFamily="34" charset="0"/>
              </a:rPr>
              <a:t>External audit </a:t>
            </a:r>
            <a:r>
              <a:rPr lang="en-GB" sz="2426" dirty="0">
                <a:solidFill>
                  <a:schemeClr val="bg1"/>
                </a:solidFill>
                <a:latin typeface="Gill Sans MT" panose="020B0502020104020203" pitchFamily="34" charset="0"/>
              </a:rPr>
              <a:t>costs v GBP</a:t>
            </a:r>
            <a:r>
              <a:rPr lang="en-GB" sz="2426">
                <a:solidFill>
                  <a:schemeClr val="bg1"/>
                </a:solidFill>
                <a:latin typeface="Gill Sans MT" panose="020B0502020104020203" pitchFamily="34" charset="0"/>
              </a:rPr>
              <a:t>/</a:t>
            </a:r>
            <a:r>
              <a:rPr lang="en-GB" sz="2426" b="1">
                <a:solidFill>
                  <a:schemeClr val="bg1"/>
                </a:solidFill>
                <a:latin typeface="Gill Sans MT" panose="020B0502020104020203" pitchFamily="34" charset="0"/>
              </a:rPr>
              <a:t>range &amp; </a:t>
            </a:r>
            <a:r>
              <a:rPr lang="en-GB" sz="2426" b="1" dirty="0">
                <a:solidFill>
                  <a:schemeClr val="bg1"/>
                </a:solidFill>
                <a:latin typeface="Gill Sans MT" panose="020B0502020104020203" pitchFamily="34" charset="0"/>
              </a:rPr>
              <a:t>quality</a:t>
            </a:r>
          </a:p>
          <a:p>
            <a:endParaRPr lang="en-GB" sz="849" dirty="0">
              <a:solidFill>
                <a:schemeClr val="bg1"/>
              </a:solidFill>
              <a:latin typeface="Gill Sans MT" panose="020B0502020104020203" pitchFamily="34" charset="0"/>
            </a:endParaRPr>
          </a:p>
          <a:p>
            <a:pPr marL="346558" indent="-346558">
              <a:buFont typeface="Wingdings" panose="05000000000000000000" pitchFamily="2" charset="2"/>
              <a:buChar char="q"/>
            </a:pPr>
            <a:r>
              <a:rPr lang="en-GB" sz="2426" dirty="0">
                <a:solidFill>
                  <a:schemeClr val="bg1"/>
                </a:solidFill>
                <a:latin typeface="Gill Sans MT" panose="020B0502020104020203" pitchFamily="34" charset="0"/>
              </a:rPr>
              <a:t>Company X initially requested solar PV; during visit additional recommendations made (i.e. lighting, sensors, heating, air compressor, controls, PFC, insulation)</a:t>
            </a:r>
          </a:p>
          <a:p>
            <a:endParaRPr lang="en-GB" sz="849" dirty="0">
              <a:solidFill>
                <a:schemeClr val="bg1"/>
              </a:solidFill>
              <a:latin typeface="Gill Sans MT" panose="020B0502020104020203" pitchFamily="34" charset="0"/>
            </a:endParaRPr>
          </a:p>
          <a:p>
            <a:pPr marL="346558" indent="-346558">
              <a:buFont typeface="Wingdings" panose="05000000000000000000" pitchFamily="2" charset="2"/>
              <a:buChar char="q"/>
            </a:pPr>
            <a:r>
              <a:rPr lang="en-GB" sz="2426" dirty="0">
                <a:solidFill>
                  <a:schemeClr val="bg1"/>
                </a:solidFill>
                <a:latin typeface="Gill Sans MT" panose="020B0502020104020203" pitchFamily="34" charset="0"/>
              </a:rPr>
              <a:t>Company A (retail): </a:t>
            </a:r>
            <a:r>
              <a:rPr lang="en-GB" sz="2426" b="1" dirty="0">
                <a:solidFill>
                  <a:schemeClr val="bg1"/>
                </a:solidFill>
                <a:latin typeface="Gill Sans MT" panose="020B0502020104020203" pitchFamily="34" charset="0"/>
              </a:rPr>
              <a:t>£43k cost &amp; 13t carbon savings</a:t>
            </a:r>
          </a:p>
          <a:p>
            <a:pPr marL="346558" indent="-346558">
              <a:buFont typeface="Wingdings" panose="05000000000000000000" pitchFamily="2" charset="2"/>
              <a:buChar char="q"/>
            </a:pPr>
            <a:r>
              <a:rPr lang="en-GB" sz="2426" dirty="0">
                <a:solidFill>
                  <a:schemeClr val="bg1"/>
                </a:solidFill>
                <a:latin typeface="Gill Sans MT" panose="020B0502020104020203" pitchFamily="34" charset="0"/>
              </a:rPr>
              <a:t>Company B: (solicitor): </a:t>
            </a:r>
            <a:r>
              <a:rPr lang="en-GB" sz="2426" b="1" dirty="0">
                <a:solidFill>
                  <a:schemeClr val="bg1"/>
                </a:solidFill>
                <a:latin typeface="Gill Sans MT" panose="020B0502020104020203" pitchFamily="34" charset="0"/>
              </a:rPr>
              <a:t>£6k cost &amp; 4t carbon savings</a:t>
            </a:r>
          </a:p>
          <a:p>
            <a:pPr marL="346558" indent="-346558">
              <a:buFont typeface="Wingdings" panose="05000000000000000000" pitchFamily="2" charset="2"/>
              <a:buChar char="q"/>
            </a:pPr>
            <a:r>
              <a:rPr lang="en-GB" sz="2426" dirty="0">
                <a:solidFill>
                  <a:schemeClr val="bg1"/>
                </a:solidFill>
                <a:latin typeface="Gill Sans MT" panose="020B0502020104020203" pitchFamily="34" charset="0"/>
              </a:rPr>
              <a:t>Company C: (manufacturing): </a:t>
            </a:r>
            <a:r>
              <a:rPr lang="en-GB" sz="2426" b="1" dirty="0">
                <a:solidFill>
                  <a:schemeClr val="bg1"/>
                </a:solidFill>
                <a:latin typeface="Gill Sans MT" panose="020B0502020104020203" pitchFamily="34" charset="0"/>
              </a:rPr>
              <a:t>£23k cost &amp; 11t carbon savings</a:t>
            </a:r>
          </a:p>
          <a:p>
            <a:endParaRPr lang="en-GB" sz="849" dirty="0">
              <a:solidFill>
                <a:schemeClr val="bg1"/>
              </a:solidFill>
              <a:latin typeface="Gill Sans MT" panose="020B0502020104020203" pitchFamily="34" charset="0"/>
            </a:endParaRPr>
          </a:p>
          <a:p>
            <a:pPr marL="346558" indent="-346558">
              <a:buFont typeface="Wingdings" panose="05000000000000000000" pitchFamily="2" charset="2"/>
              <a:buChar char="q"/>
            </a:pPr>
            <a:r>
              <a:rPr lang="en-GB" sz="2426" dirty="0">
                <a:solidFill>
                  <a:schemeClr val="bg1"/>
                </a:solidFill>
                <a:latin typeface="Gill Sans MT" panose="020B0502020104020203" pitchFamily="34" charset="0"/>
              </a:rPr>
              <a:t>Case study: </a:t>
            </a:r>
            <a:r>
              <a:rPr lang="en-GB" sz="2426" b="1" dirty="0">
                <a:solidFill>
                  <a:schemeClr val="bg1"/>
                </a:solidFill>
                <a:latin typeface="Gill Sans MT" panose="020B0502020104020203" pitchFamily="34" charset="0"/>
              </a:rPr>
              <a:t>GRM Consulting podcast </a:t>
            </a:r>
            <a:r>
              <a:rPr lang="en-GB" sz="2426" dirty="0">
                <a:solidFill>
                  <a:schemeClr val="bg1"/>
                </a:solidFill>
                <a:latin typeface="Gill Sans MT" panose="020B0502020104020203" pitchFamily="34" charset="0"/>
              </a:rPr>
              <a:t>(see website for details)</a:t>
            </a:r>
          </a:p>
          <a:p>
            <a:endParaRPr lang="en-GB" sz="2426" dirty="0">
              <a:solidFill>
                <a:schemeClr val="bg1"/>
              </a:solidFill>
              <a:latin typeface="Gill Sans MT" panose="020B0502020104020203" pitchFamily="34" charset="0"/>
            </a:endParaRPr>
          </a:p>
          <a:p>
            <a:endParaRPr lang="en-GB" sz="2426" dirty="0">
              <a:solidFill>
                <a:schemeClr val="bg1"/>
              </a:solidFill>
              <a:latin typeface="Gill Sans MT" panose="020B0502020104020203" pitchFamily="34" charset="0"/>
            </a:endParaRPr>
          </a:p>
          <a:p>
            <a:endParaRPr lang="en-GB" sz="2426"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169057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object 45"/>
          <p:cNvPicPr/>
          <p:nvPr/>
        </p:nvPicPr>
        <p:blipFill>
          <a:blip r:embed="rId2" cstate="print"/>
          <a:stretch>
            <a:fillRect/>
          </a:stretch>
        </p:blipFill>
        <p:spPr>
          <a:xfrm>
            <a:off x="168053" y="3751884"/>
            <a:ext cx="3451633" cy="2867707"/>
          </a:xfrm>
          <a:prstGeom prst="rect">
            <a:avLst/>
          </a:prstGeom>
        </p:spPr>
      </p:pic>
      <p:sp>
        <p:nvSpPr>
          <p:cNvPr id="51" name="object 51"/>
          <p:cNvSpPr txBox="1"/>
          <p:nvPr/>
        </p:nvSpPr>
        <p:spPr>
          <a:xfrm>
            <a:off x="10007343" y="4489787"/>
            <a:ext cx="1338099" cy="975754"/>
          </a:xfrm>
          <a:prstGeom prst="rect">
            <a:avLst/>
          </a:prstGeom>
        </p:spPr>
        <p:txBody>
          <a:bodyPr vert="horz" wrap="square" lIns="0" tIns="8856"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gn="just">
              <a:lnSpc>
                <a:spcPts val="1973"/>
              </a:lnSpc>
              <a:spcBef>
                <a:spcPts val="69"/>
              </a:spcBef>
            </a:pPr>
            <a:r>
              <a:rPr sz="1789" spc="-24">
                <a:solidFill>
                  <a:srgbClr val="89C765"/>
                </a:solidFill>
                <a:latin typeface="Gill Sans MT"/>
                <a:cs typeface="Gill Sans MT"/>
              </a:rPr>
              <a:t>S</a:t>
            </a:r>
            <a:r>
              <a:rPr sz="1789" spc="-21">
                <a:solidFill>
                  <a:srgbClr val="89C765"/>
                </a:solidFill>
                <a:latin typeface="Gill Sans MT"/>
                <a:cs typeface="Gill Sans MT"/>
              </a:rPr>
              <a:t>i</a:t>
            </a:r>
            <a:r>
              <a:rPr sz="1789" spc="-39">
                <a:solidFill>
                  <a:srgbClr val="89C765"/>
                </a:solidFill>
                <a:latin typeface="Gill Sans MT"/>
                <a:cs typeface="Gill Sans MT"/>
              </a:rPr>
              <a:t>n</a:t>
            </a:r>
            <a:r>
              <a:rPr sz="1789" spc="-15">
                <a:solidFill>
                  <a:srgbClr val="89C765"/>
                </a:solidFill>
                <a:latin typeface="Gill Sans MT"/>
                <a:cs typeface="Gill Sans MT"/>
              </a:rPr>
              <a:t>c</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a:solidFill>
                  <a:srgbClr val="89C765"/>
                </a:solidFill>
                <a:latin typeface="Gill Sans MT"/>
                <a:cs typeface="Gill Sans MT"/>
              </a:rPr>
              <a:t>2</a:t>
            </a:r>
            <a:r>
              <a:rPr sz="1789" spc="-30">
                <a:solidFill>
                  <a:srgbClr val="89C765"/>
                </a:solidFill>
                <a:latin typeface="Gill Sans MT"/>
                <a:cs typeface="Gill Sans MT"/>
              </a:rPr>
              <a:t>0</a:t>
            </a:r>
            <a:r>
              <a:rPr sz="1789" spc="-15">
                <a:solidFill>
                  <a:srgbClr val="89C765"/>
                </a:solidFill>
                <a:latin typeface="Gill Sans MT"/>
                <a:cs typeface="Gill Sans MT"/>
              </a:rPr>
              <a:t>1</a:t>
            </a:r>
            <a:r>
              <a:rPr sz="1789" spc="9">
                <a:solidFill>
                  <a:srgbClr val="89C765"/>
                </a:solidFill>
                <a:latin typeface="Gill Sans MT"/>
                <a:cs typeface="Gill Sans MT"/>
              </a:rPr>
              <a:t>8</a:t>
            </a:r>
            <a:r>
              <a:rPr sz="1789" spc="3">
                <a:solidFill>
                  <a:srgbClr val="89C765"/>
                </a:solidFill>
                <a:latin typeface="Gill Sans MT"/>
                <a:cs typeface="Gill Sans MT"/>
              </a:rPr>
              <a:t>,</a:t>
            </a:r>
            <a:endParaRPr sz="1789">
              <a:latin typeface="Gill Sans MT"/>
              <a:cs typeface="Gill Sans MT"/>
            </a:endParaRPr>
          </a:p>
          <a:p>
            <a:pPr marL="7701" marR="3081" algn="just">
              <a:lnSpc>
                <a:spcPts val="1801"/>
              </a:lnSpc>
              <a:spcBef>
                <a:spcPts val="176"/>
              </a:spcBef>
            </a:pPr>
            <a:r>
              <a:rPr sz="1789" spc="-6">
                <a:solidFill>
                  <a:srgbClr val="89C765"/>
                </a:solidFill>
                <a:latin typeface="Gill Sans MT"/>
                <a:cs typeface="Gill Sans MT"/>
              </a:rPr>
              <a:t>3</a:t>
            </a:r>
            <a:r>
              <a:rPr sz="1789" spc="21">
                <a:solidFill>
                  <a:srgbClr val="89C765"/>
                </a:solidFill>
                <a:latin typeface="Gill Sans MT"/>
                <a:cs typeface="Gill Sans MT"/>
              </a:rPr>
              <a:t>0</a:t>
            </a:r>
            <a:r>
              <a:rPr sz="1789" spc="-176">
                <a:solidFill>
                  <a:srgbClr val="89C765"/>
                </a:solidFill>
                <a:latin typeface="Gill Sans MT"/>
                <a:cs typeface="Gill Sans MT"/>
              </a:rPr>
              <a:t> </a:t>
            </a:r>
            <a:r>
              <a:rPr sz="1789" spc="-30">
                <a:solidFill>
                  <a:srgbClr val="89C765"/>
                </a:solidFill>
                <a:latin typeface="Gill Sans MT"/>
                <a:cs typeface="Gill Sans MT"/>
              </a:rPr>
              <a:t>ev</a:t>
            </a:r>
            <a:r>
              <a:rPr sz="1789" spc="-52">
                <a:solidFill>
                  <a:srgbClr val="89C765"/>
                </a:solidFill>
                <a:latin typeface="Gill Sans MT"/>
                <a:cs typeface="Gill Sans MT"/>
              </a:rPr>
              <a:t>e</a:t>
            </a:r>
            <a:r>
              <a:rPr sz="1789" spc="-18">
                <a:solidFill>
                  <a:srgbClr val="89C765"/>
                </a:solidFill>
                <a:latin typeface="Gill Sans MT"/>
                <a:cs typeface="Gill Sans MT"/>
              </a:rPr>
              <a:t>n</a:t>
            </a:r>
            <a:r>
              <a:rPr sz="1789" spc="27">
                <a:solidFill>
                  <a:srgbClr val="89C765"/>
                </a:solidFill>
                <a:latin typeface="Gill Sans MT"/>
                <a:cs typeface="Gill Sans MT"/>
              </a:rPr>
              <a:t>t</a:t>
            </a:r>
            <a:r>
              <a:rPr sz="1789" spc="39">
                <a:solidFill>
                  <a:srgbClr val="89C765"/>
                </a:solidFill>
                <a:latin typeface="Gill Sans MT"/>
                <a:cs typeface="Gill Sans MT"/>
              </a:rPr>
              <a:t>s</a:t>
            </a:r>
            <a:r>
              <a:rPr sz="1789" spc="-176">
                <a:solidFill>
                  <a:srgbClr val="89C765"/>
                </a:solidFill>
                <a:latin typeface="Gill Sans MT"/>
                <a:cs typeface="Gill Sans MT"/>
              </a:rPr>
              <a:t> </a:t>
            </a:r>
            <a:r>
              <a:rPr sz="1789" spc="-55">
                <a:solidFill>
                  <a:srgbClr val="89C765"/>
                </a:solidFill>
                <a:latin typeface="Gill Sans MT"/>
                <a:cs typeface="Gill Sans MT"/>
              </a:rPr>
              <a:t>h</a:t>
            </a:r>
            <a:r>
              <a:rPr sz="1789" spc="76">
                <a:solidFill>
                  <a:srgbClr val="89C765"/>
                </a:solidFill>
                <a:latin typeface="Gill Sans MT"/>
                <a:cs typeface="Gill Sans MT"/>
              </a:rPr>
              <a:t>a</a:t>
            </a:r>
            <a:r>
              <a:rPr sz="1789" spc="-24">
                <a:solidFill>
                  <a:srgbClr val="89C765"/>
                </a:solidFill>
                <a:latin typeface="Gill Sans MT"/>
                <a:cs typeface="Gill Sans MT"/>
              </a:rPr>
              <a:t>ve  </a:t>
            </a:r>
            <a:r>
              <a:rPr sz="1789" spc="-55">
                <a:solidFill>
                  <a:srgbClr val="89C765"/>
                </a:solidFill>
                <a:latin typeface="Gill Sans MT"/>
                <a:cs typeface="Gill Sans MT"/>
              </a:rPr>
              <a:t>b</a:t>
            </a:r>
            <a:r>
              <a:rPr sz="1789" spc="-42">
                <a:solidFill>
                  <a:srgbClr val="89C765"/>
                </a:solidFill>
                <a:latin typeface="Gill Sans MT"/>
                <a:cs typeface="Gill Sans MT"/>
              </a:rPr>
              <a:t>e</a:t>
            </a:r>
            <a:r>
              <a:rPr sz="1789" spc="-58">
                <a:solidFill>
                  <a:srgbClr val="89C765"/>
                </a:solidFill>
                <a:latin typeface="Gill Sans MT"/>
                <a:cs typeface="Gill Sans MT"/>
              </a:rPr>
              <a:t>e</a:t>
            </a:r>
            <a:r>
              <a:rPr sz="1789" spc="-15">
                <a:solidFill>
                  <a:srgbClr val="89C765"/>
                </a:solidFill>
                <a:latin typeface="Gill Sans MT"/>
                <a:cs typeface="Gill Sans MT"/>
              </a:rPr>
              <a:t>n</a:t>
            </a:r>
            <a:r>
              <a:rPr sz="1789" spc="-176">
                <a:solidFill>
                  <a:srgbClr val="89C765"/>
                </a:solidFill>
                <a:latin typeface="Gill Sans MT"/>
                <a:cs typeface="Gill Sans MT"/>
              </a:rPr>
              <a:t> </a:t>
            </a:r>
            <a:r>
              <a:rPr sz="1789" spc="-42">
                <a:solidFill>
                  <a:srgbClr val="89C765"/>
                </a:solidFill>
                <a:latin typeface="Gill Sans MT"/>
                <a:cs typeface="Gill Sans MT"/>
              </a:rPr>
              <a:t>h</a:t>
            </a:r>
            <a:r>
              <a:rPr sz="1789" spc="-167">
                <a:solidFill>
                  <a:srgbClr val="89C765"/>
                </a:solidFill>
                <a:latin typeface="Gill Sans MT"/>
                <a:cs typeface="Gill Sans MT"/>
              </a:rPr>
              <a:t>o</a:t>
            </a:r>
            <a:r>
              <a:rPr sz="1789" spc="133">
                <a:solidFill>
                  <a:srgbClr val="89C765"/>
                </a:solidFill>
                <a:latin typeface="Gill Sans MT"/>
                <a:cs typeface="Gill Sans MT"/>
              </a:rPr>
              <a:t>s</a:t>
            </a:r>
            <a:r>
              <a:rPr sz="1789" spc="-58">
                <a:solidFill>
                  <a:srgbClr val="89C765"/>
                </a:solidFill>
                <a:latin typeface="Gill Sans MT"/>
                <a:cs typeface="Gill Sans MT"/>
              </a:rPr>
              <a:t>t</a:t>
            </a:r>
            <a:r>
              <a:rPr sz="1789" spc="-42">
                <a:solidFill>
                  <a:srgbClr val="89C765"/>
                </a:solidFill>
                <a:latin typeface="Gill Sans MT"/>
                <a:cs typeface="Gill Sans MT"/>
              </a:rPr>
              <a:t>e</a:t>
            </a:r>
            <a:r>
              <a:rPr sz="1789" spc="-58">
                <a:solidFill>
                  <a:srgbClr val="89C765"/>
                </a:solidFill>
                <a:latin typeface="Gill Sans MT"/>
                <a:cs typeface="Gill Sans MT"/>
              </a:rPr>
              <a:t>d</a:t>
            </a:r>
            <a:r>
              <a:rPr sz="1789" spc="-176">
                <a:solidFill>
                  <a:srgbClr val="89C765"/>
                </a:solidFill>
                <a:latin typeface="Gill Sans MT"/>
                <a:cs typeface="Gill Sans MT"/>
              </a:rPr>
              <a:t> </a:t>
            </a:r>
            <a:r>
              <a:rPr sz="1789" spc="-58">
                <a:solidFill>
                  <a:srgbClr val="89C765"/>
                </a:solidFill>
                <a:latin typeface="Gill Sans MT"/>
                <a:cs typeface="Gill Sans MT"/>
              </a:rPr>
              <a:t>b</a:t>
            </a:r>
            <a:r>
              <a:rPr sz="1789" spc="61">
                <a:solidFill>
                  <a:srgbClr val="89C765"/>
                </a:solidFill>
                <a:latin typeface="Gill Sans MT"/>
                <a:cs typeface="Gill Sans MT"/>
              </a:rPr>
              <a:t>y  </a:t>
            </a:r>
            <a:r>
              <a:rPr sz="1789" spc="-49">
                <a:solidFill>
                  <a:srgbClr val="89C765"/>
                </a:solidFill>
                <a:latin typeface="Gill Sans MT"/>
                <a:cs typeface="Gill Sans MT"/>
              </a:rPr>
              <a:t>th</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spc="-64">
                <a:solidFill>
                  <a:srgbClr val="89C765"/>
                </a:solidFill>
                <a:latin typeface="Gill Sans MT"/>
                <a:cs typeface="Gill Sans MT"/>
              </a:rPr>
              <a:t>p</a:t>
            </a:r>
            <a:r>
              <a:rPr sz="1789" spc="-136">
                <a:solidFill>
                  <a:srgbClr val="89C765"/>
                </a:solidFill>
                <a:latin typeface="Gill Sans MT"/>
                <a:cs typeface="Gill Sans MT"/>
              </a:rPr>
              <a:t>r</a:t>
            </a:r>
            <a:r>
              <a:rPr sz="1789" spc="-173">
                <a:solidFill>
                  <a:srgbClr val="89C765"/>
                </a:solidFill>
                <a:latin typeface="Gill Sans MT"/>
                <a:cs typeface="Gill Sans MT"/>
              </a:rPr>
              <a:t>o</a:t>
            </a:r>
            <a:r>
              <a:rPr sz="1789" spc="55">
                <a:solidFill>
                  <a:srgbClr val="89C765"/>
                </a:solidFill>
                <a:latin typeface="Gill Sans MT"/>
                <a:cs typeface="Gill Sans MT"/>
              </a:rPr>
              <a:t>g</a:t>
            </a:r>
            <a:r>
              <a:rPr sz="1789" spc="-143">
                <a:solidFill>
                  <a:srgbClr val="89C765"/>
                </a:solidFill>
                <a:latin typeface="Gill Sans MT"/>
                <a:cs typeface="Gill Sans MT"/>
              </a:rPr>
              <a:t>r</a:t>
            </a:r>
            <a:r>
              <a:rPr sz="1789" spc="-27">
                <a:solidFill>
                  <a:srgbClr val="89C765"/>
                </a:solidFill>
                <a:latin typeface="Gill Sans MT"/>
                <a:cs typeface="Gill Sans MT"/>
              </a:rPr>
              <a:t>a</a:t>
            </a:r>
            <a:r>
              <a:rPr sz="1789" spc="-21">
                <a:solidFill>
                  <a:srgbClr val="89C765"/>
                </a:solidFill>
                <a:latin typeface="Gill Sans MT"/>
                <a:cs typeface="Gill Sans MT"/>
              </a:rPr>
              <a:t>m</a:t>
            </a:r>
            <a:r>
              <a:rPr sz="1789" spc="-106">
                <a:solidFill>
                  <a:srgbClr val="89C765"/>
                </a:solidFill>
                <a:latin typeface="Gill Sans MT"/>
                <a:cs typeface="Gill Sans MT"/>
              </a:rPr>
              <a:t>m</a:t>
            </a:r>
            <a:r>
              <a:rPr sz="1789" spc="-30">
                <a:solidFill>
                  <a:srgbClr val="89C765"/>
                </a:solidFill>
                <a:latin typeface="Gill Sans MT"/>
                <a:cs typeface="Gill Sans MT"/>
              </a:rPr>
              <a:t>e</a:t>
            </a:r>
            <a:endParaRPr sz="1789">
              <a:latin typeface="Gill Sans MT"/>
              <a:cs typeface="Gill Sans MT"/>
            </a:endParaRPr>
          </a:p>
        </p:txBody>
      </p:sp>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Picture 56" descr="Text&#10;&#10;Description automatically generated">
            <a:extLst>
              <a:ext uri="{FF2B5EF4-FFF2-40B4-BE49-F238E27FC236}">
                <a16:creationId xmlns:a16="http://schemas.microsoft.com/office/drawing/2014/main" id="{01016C24-81FF-4282-994E-50C6DCE8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pic>
        <p:nvPicPr>
          <p:cNvPr id="7" name="Picture 6">
            <a:extLst>
              <a:ext uri="{FF2B5EF4-FFF2-40B4-BE49-F238E27FC236}">
                <a16:creationId xmlns:a16="http://schemas.microsoft.com/office/drawing/2014/main" id="{DC6BA794-C6F6-4EF9-9ABA-E8E154EBC0F6}"/>
              </a:ext>
            </a:extLst>
          </p:cNvPr>
          <p:cNvPicPr>
            <a:picLocks noChangeAspect="1"/>
          </p:cNvPicPr>
          <p:nvPr/>
        </p:nvPicPr>
        <p:blipFill>
          <a:blip r:embed="rId4"/>
          <a:stretch>
            <a:fillRect/>
          </a:stretch>
        </p:blipFill>
        <p:spPr>
          <a:xfrm>
            <a:off x="7089540" y="4665"/>
            <a:ext cx="5102460" cy="1358208"/>
          </a:xfrm>
          <a:prstGeom prst="rect">
            <a:avLst/>
          </a:prstGeom>
        </p:spPr>
      </p:pic>
      <p:sp>
        <p:nvSpPr>
          <p:cNvPr id="9" name="TextBox 8">
            <a:extLst>
              <a:ext uri="{FF2B5EF4-FFF2-40B4-BE49-F238E27FC236}">
                <a16:creationId xmlns:a16="http://schemas.microsoft.com/office/drawing/2014/main" id="{0FF6D35A-8563-4FE3-B3A9-619661AE2ACE}"/>
              </a:ext>
            </a:extLst>
          </p:cNvPr>
          <p:cNvSpPr txBox="1"/>
          <p:nvPr/>
        </p:nvSpPr>
        <p:spPr>
          <a:xfrm>
            <a:off x="3619685" y="1486814"/>
            <a:ext cx="8404262" cy="4703227"/>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4002" b="1" dirty="0">
                <a:solidFill>
                  <a:schemeClr val="bg1"/>
                </a:solidFill>
                <a:latin typeface="Gill Sans MT" panose="020B0502020104020203" pitchFamily="34" charset="0"/>
              </a:rPr>
              <a:t>We help our clients with:</a:t>
            </a:r>
            <a:endParaRPr lang="en-GB" sz="2183" b="1" dirty="0">
              <a:solidFill>
                <a:schemeClr val="bg1"/>
              </a:solidFill>
              <a:latin typeface="Gill Sans MT" panose="020B0502020104020203" pitchFamily="34" charset="0"/>
            </a:endParaRPr>
          </a:p>
          <a:p>
            <a:pPr marL="346558" indent="-346558">
              <a:buFont typeface="Wingdings" panose="05000000000000000000" pitchFamily="2" charset="2"/>
              <a:buChar char="ü"/>
            </a:pPr>
            <a:endParaRPr lang="en-GB" sz="2183" b="1" dirty="0">
              <a:solidFill>
                <a:schemeClr val="bg1"/>
              </a:solidFill>
              <a:latin typeface="Gill Sans MT" panose="020B0502020104020203" pitchFamily="34" charset="0"/>
            </a:endParaRPr>
          </a:p>
          <a:p>
            <a:pPr marL="346558" indent="-346558">
              <a:buFont typeface="Wingdings" panose="05000000000000000000" pitchFamily="2" charset="2"/>
              <a:buChar char="ü"/>
            </a:pPr>
            <a:r>
              <a:rPr lang="en-GB" sz="2426" b="1" dirty="0">
                <a:solidFill>
                  <a:schemeClr val="bg1"/>
                </a:solidFill>
                <a:latin typeface="Gill Sans MT" panose="020B0502020104020203" pitchFamily="34" charset="0"/>
              </a:rPr>
              <a:t>Environmental Management advice</a:t>
            </a:r>
            <a:endParaRPr lang="en-GB" sz="2426" dirty="0">
              <a:solidFill>
                <a:schemeClr val="bg1"/>
              </a:solidFill>
              <a:latin typeface="Gill Sans MT" panose="020B0502020104020203" pitchFamily="34" charset="0"/>
            </a:endParaRPr>
          </a:p>
          <a:p>
            <a:pPr marL="346558" indent="-346558">
              <a:buFont typeface="Wingdings" panose="05000000000000000000" pitchFamily="2" charset="2"/>
              <a:buChar char="ü"/>
            </a:pPr>
            <a:endParaRPr lang="en-GB" sz="2426" b="1" dirty="0">
              <a:solidFill>
                <a:schemeClr val="bg1"/>
              </a:solidFill>
              <a:latin typeface="Gill Sans MT" panose="020B0502020104020203" pitchFamily="34" charset="0"/>
            </a:endParaRPr>
          </a:p>
          <a:p>
            <a:pPr marL="346558" indent="-346558">
              <a:buFont typeface="Wingdings" panose="05000000000000000000" pitchFamily="2" charset="2"/>
              <a:buChar char="ü"/>
            </a:pPr>
            <a:r>
              <a:rPr lang="en-GB" sz="2426" b="1" dirty="0">
                <a:solidFill>
                  <a:schemeClr val="bg1"/>
                </a:solidFill>
                <a:latin typeface="Gill Sans MT" panose="020B0502020104020203" pitchFamily="34" charset="0"/>
              </a:rPr>
              <a:t>Registers of environmental and health and safety legislation and legal compliance audits</a:t>
            </a:r>
          </a:p>
          <a:p>
            <a:endParaRPr lang="en-GB" sz="2426" b="1" dirty="0">
              <a:solidFill>
                <a:schemeClr val="bg1"/>
              </a:solidFill>
              <a:latin typeface="Gill Sans MT" panose="020B0502020104020203" pitchFamily="34" charset="0"/>
            </a:endParaRPr>
          </a:p>
          <a:p>
            <a:pPr marL="346558" indent="-346558">
              <a:buFont typeface="Wingdings" panose="05000000000000000000" pitchFamily="2" charset="2"/>
              <a:buChar char="ü"/>
            </a:pPr>
            <a:r>
              <a:rPr lang="en-GB" sz="2426" b="1" dirty="0">
                <a:solidFill>
                  <a:schemeClr val="bg1"/>
                </a:solidFill>
                <a:latin typeface="Gill Sans MT" panose="020B0502020104020203" pitchFamily="34" charset="0"/>
              </a:rPr>
              <a:t>Support to achieve and maintain accreditations  i.e. ISO14001</a:t>
            </a:r>
          </a:p>
          <a:p>
            <a:pPr marL="346558" indent="-346558">
              <a:buFont typeface="Wingdings" panose="05000000000000000000" pitchFamily="2" charset="2"/>
              <a:buChar char="ü"/>
            </a:pPr>
            <a:endParaRPr lang="en-GB" sz="2426" b="1" dirty="0">
              <a:solidFill>
                <a:schemeClr val="bg1"/>
              </a:solidFill>
              <a:latin typeface="Gill Sans MT" panose="020B0502020104020203" pitchFamily="34" charset="0"/>
            </a:endParaRPr>
          </a:p>
          <a:p>
            <a:pPr marL="346558" indent="-346558">
              <a:buFont typeface="Wingdings" panose="05000000000000000000" pitchFamily="2" charset="2"/>
              <a:buChar char="ü"/>
            </a:pPr>
            <a:r>
              <a:rPr lang="en-GB" sz="2426" b="1" dirty="0">
                <a:solidFill>
                  <a:schemeClr val="bg1"/>
                </a:solidFill>
                <a:latin typeface="Gill Sans MT" panose="020B0502020104020203" pitchFamily="34" charset="0"/>
              </a:rPr>
              <a:t>UK-wide and non-SME support</a:t>
            </a:r>
          </a:p>
          <a:p>
            <a:r>
              <a:rPr lang="en-GB" sz="2183" b="1" dirty="0">
                <a:solidFill>
                  <a:schemeClr val="bg1"/>
                </a:solidFill>
                <a:latin typeface="Gill Sans MT" panose="020B0502020104020203" pitchFamily="34" charset="0"/>
              </a:rPr>
              <a:t> </a:t>
            </a:r>
          </a:p>
        </p:txBody>
      </p:sp>
      <p:sp>
        <p:nvSpPr>
          <p:cNvPr id="10" name="TextBox 9">
            <a:extLst>
              <a:ext uri="{FF2B5EF4-FFF2-40B4-BE49-F238E27FC236}">
                <a16:creationId xmlns:a16="http://schemas.microsoft.com/office/drawing/2014/main" id="{FF7310DC-09A5-4917-9019-6A5A8FB82E96}"/>
              </a:ext>
            </a:extLst>
          </p:cNvPr>
          <p:cNvSpPr txBox="1"/>
          <p:nvPr/>
        </p:nvSpPr>
        <p:spPr>
          <a:xfrm>
            <a:off x="388620" y="298078"/>
            <a:ext cx="7246620" cy="1107996"/>
          </a:xfrm>
          <a:prstGeom prst="rect">
            <a:avLst/>
          </a:prstGeom>
          <a:noFill/>
        </p:spPr>
        <p:txBody>
          <a:bodyPr wrap="square">
            <a:spAutoFit/>
          </a:bodyPr>
          <a:lstStyle/>
          <a:p>
            <a:pPr marL="7701">
              <a:spcBef>
                <a:spcPts val="61"/>
              </a:spcBef>
            </a:pPr>
            <a:r>
              <a:rPr lang="en-GB" sz="6600" b="1" kern="0" spc="-182" dirty="0">
                <a:solidFill>
                  <a:schemeClr val="bg1"/>
                </a:solidFill>
                <a:latin typeface="Trebuchet MS" panose="020B0603020202020204" pitchFamily="34" charset="0"/>
              </a:rPr>
              <a:t>Business Sustain</a:t>
            </a:r>
          </a:p>
        </p:txBody>
      </p:sp>
    </p:spTree>
    <p:extLst>
      <p:ext uri="{BB962C8B-B14F-4D97-AF65-F5344CB8AC3E}">
        <p14:creationId xmlns:p14="http://schemas.microsoft.com/office/powerpoint/2010/main" val="2059543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object 45"/>
          <p:cNvPicPr/>
          <p:nvPr/>
        </p:nvPicPr>
        <p:blipFill>
          <a:blip r:embed="rId2" cstate="print"/>
          <a:stretch>
            <a:fillRect/>
          </a:stretch>
        </p:blipFill>
        <p:spPr>
          <a:xfrm>
            <a:off x="168053" y="3751884"/>
            <a:ext cx="3451633" cy="2867707"/>
          </a:xfrm>
          <a:prstGeom prst="rect">
            <a:avLst/>
          </a:prstGeom>
        </p:spPr>
      </p:pic>
      <p:sp>
        <p:nvSpPr>
          <p:cNvPr id="51" name="object 51"/>
          <p:cNvSpPr txBox="1"/>
          <p:nvPr/>
        </p:nvSpPr>
        <p:spPr>
          <a:xfrm>
            <a:off x="10007343" y="4489787"/>
            <a:ext cx="1338099" cy="975754"/>
          </a:xfrm>
          <a:prstGeom prst="rect">
            <a:avLst/>
          </a:prstGeom>
        </p:spPr>
        <p:txBody>
          <a:bodyPr vert="horz" wrap="square" lIns="0" tIns="8856"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gn="just">
              <a:lnSpc>
                <a:spcPts val="1973"/>
              </a:lnSpc>
              <a:spcBef>
                <a:spcPts val="69"/>
              </a:spcBef>
            </a:pPr>
            <a:r>
              <a:rPr sz="1789" spc="-24">
                <a:solidFill>
                  <a:srgbClr val="89C765"/>
                </a:solidFill>
                <a:latin typeface="Gill Sans MT"/>
                <a:cs typeface="Gill Sans MT"/>
              </a:rPr>
              <a:t>S</a:t>
            </a:r>
            <a:r>
              <a:rPr sz="1789" spc="-21">
                <a:solidFill>
                  <a:srgbClr val="89C765"/>
                </a:solidFill>
                <a:latin typeface="Gill Sans MT"/>
                <a:cs typeface="Gill Sans MT"/>
              </a:rPr>
              <a:t>i</a:t>
            </a:r>
            <a:r>
              <a:rPr sz="1789" spc="-39">
                <a:solidFill>
                  <a:srgbClr val="89C765"/>
                </a:solidFill>
                <a:latin typeface="Gill Sans MT"/>
                <a:cs typeface="Gill Sans MT"/>
              </a:rPr>
              <a:t>n</a:t>
            </a:r>
            <a:r>
              <a:rPr sz="1789" spc="-15">
                <a:solidFill>
                  <a:srgbClr val="89C765"/>
                </a:solidFill>
                <a:latin typeface="Gill Sans MT"/>
                <a:cs typeface="Gill Sans MT"/>
              </a:rPr>
              <a:t>c</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a:solidFill>
                  <a:srgbClr val="89C765"/>
                </a:solidFill>
                <a:latin typeface="Gill Sans MT"/>
                <a:cs typeface="Gill Sans MT"/>
              </a:rPr>
              <a:t>2</a:t>
            </a:r>
            <a:r>
              <a:rPr sz="1789" spc="-30">
                <a:solidFill>
                  <a:srgbClr val="89C765"/>
                </a:solidFill>
                <a:latin typeface="Gill Sans MT"/>
                <a:cs typeface="Gill Sans MT"/>
              </a:rPr>
              <a:t>0</a:t>
            </a:r>
            <a:r>
              <a:rPr sz="1789" spc="-15">
                <a:solidFill>
                  <a:srgbClr val="89C765"/>
                </a:solidFill>
                <a:latin typeface="Gill Sans MT"/>
                <a:cs typeface="Gill Sans MT"/>
              </a:rPr>
              <a:t>1</a:t>
            </a:r>
            <a:r>
              <a:rPr sz="1789" spc="9">
                <a:solidFill>
                  <a:srgbClr val="89C765"/>
                </a:solidFill>
                <a:latin typeface="Gill Sans MT"/>
                <a:cs typeface="Gill Sans MT"/>
              </a:rPr>
              <a:t>8</a:t>
            </a:r>
            <a:r>
              <a:rPr sz="1789" spc="3">
                <a:solidFill>
                  <a:srgbClr val="89C765"/>
                </a:solidFill>
                <a:latin typeface="Gill Sans MT"/>
                <a:cs typeface="Gill Sans MT"/>
              </a:rPr>
              <a:t>,</a:t>
            </a:r>
            <a:endParaRPr sz="1789">
              <a:latin typeface="Gill Sans MT"/>
              <a:cs typeface="Gill Sans MT"/>
            </a:endParaRPr>
          </a:p>
          <a:p>
            <a:pPr marL="7701" marR="3081" algn="just">
              <a:lnSpc>
                <a:spcPts val="1801"/>
              </a:lnSpc>
              <a:spcBef>
                <a:spcPts val="176"/>
              </a:spcBef>
            </a:pPr>
            <a:r>
              <a:rPr sz="1789" spc="-6">
                <a:solidFill>
                  <a:srgbClr val="89C765"/>
                </a:solidFill>
                <a:latin typeface="Gill Sans MT"/>
                <a:cs typeface="Gill Sans MT"/>
              </a:rPr>
              <a:t>3</a:t>
            </a:r>
            <a:r>
              <a:rPr sz="1789" spc="21">
                <a:solidFill>
                  <a:srgbClr val="89C765"/>
                </a:solidFill>
                <a:latin typeface="Gill Sans MT"/>
                <a:cs typeface="Gill Sans MT"/>
              </a:rPr>
              <a:t>0</a:t>
            </a:r>
            <a:r>
              <a:rPr sz="1789" spc="-176">
                <a:solidFill>
                  <a:srgbClr val="89C765"/>
                </a:solidFill>
                <a:latin typeface="Gill Sans MT"/>
                <a:cs typeface="Gill Sans MT"/>
              </a:rPr>
              <a:t> </a:t>
            </a:r>
            <a:r>
              <a:rPr sz="1789" spc="-30">
                <a:solidFill>
                  <a:srgbClr val="89C765"/>
                </a:solidFill>
                <a:latin typeface="Gill Sans MT"/>
                <a:cs typeface="Gill Sans MT"/>
              </a:rPr>
              <a:t>ev</a:t>
            </a:r>
            <a:r>
              <a:rPr sz="1789" spc="-52">
                <a:solidFill>
                  <a:srgbClr val="89C765"/>
                </a:solidFill>
                <a:latin typeface="Gill Sans MT"/>
                <a:cs typeface="Gill Sans MT"/>
              </a:rPr>
              <a:t>e</a:t>
            </a:r>
            <a:r>
              <a:rPr sz="1789" spc="-18">
                <a:solidFill>
                  <a:srgbClr val="89C765"/>
                </a:solidFill>
                <a:latin typeface="Gill Sans MT"/>
                <a:cs typeface="Gill Sans MT"/>
              </a:rPr>
              <a:t>n</a:t>
            </a:r>
            <a:r>
              <a:rPr sz="1789" spc="27">
                <a:solidFill>
                  <a:srgbClr val="89C765"/>
                </a:solidFill>
                <a:latin typeface="Gill Sans MT"/>
                <a:cs typeface="Gill Sans MT"/>
              </a:rPr>
              <a:t>t</a:t>
            </a:r>
            <a:r>
              <a:rPr sz="1789" spc="39">
                <a:solidFill>
                  <a:srgbClr val="89C765"/>
                </a:solidFill>
                <a:latin typeface="Gill Sans MT"/>
                <a:cs typeface="Gill Sans MT"/>
              </a:rPr>
              <a:t>s</a:t>
            </a:r>
            <a:r>
              <a:rPr sz="1789" spc="-176">
                <a:solidFill>
                  <a:srgbClr val="89C765"/>
                </a:solidFill>
                <a:latin typeface="Gill Sans MT"/>
                <a:cs typeface="Gill Sans MT"/>
              </a:rPr>
              <a:t> </a:t>
            </a:r>
            <a:r>
              <a:rPr sz="1789" spc="-55">
                <a:solidFill>
                  <a:srgbClr val="89C765"/>
                </a:solidFill>
                <a:latin typeface="Gill Sans MT"/>
                <a:cs typeface="Gill Sans MT"/>
              </a:rPr>
              <a:t>h</a:t>
            </a:r>
            <a:r>
              <a:rPr sz="1789" spc="76">
                <a:solidFill>
                  <a:srgbClr val="89C765"/>
                </a:solidFill>
                <a:latin typeface="Gill Sans MT"/>
                <a:cs typeface="Gill Sans MT"/>
              </a:rPr>
              <a:t>a</a:t>
            </a:r>
            <a:r>
              <a:rPr sz="1789" spc="-24">
                <a:solidFill>
                  <a:srgbClr val="89C765"/>
                </a:solidFill>
                <a:latin typeface="Gill Sans MT"/>
                <a:cs typeface="Gill Sans MT"/>
              </a:rPr>
              <a:t>ve  </a:t>
            </a:r>
            <a:r>
              <a:rPr sz="1789" spc="-55">
                <a:solidFill>
                  <a:srgbClr val="89C765"/>
                </a:solidFill>
                <a:latin typeface="Gill Sans MT"/>
                <a:cs typeface="Gill Sans MT"/>
              </a:rPr>
              <a:t>b</a:t>
            </a:r>
            <a:r>
              <a:rPr sz="1789" spc="-42">
                <a:solidFill>
                  <a:srgbClr val="89C765"/>
                </a:solidFill>
                <a:latin typeface="Gill Sans MT"/>
                <a:cs typeface="Gill Sans MT"/>
              </a:rPr>
              <a:t>e</a:t>
            </a:r>
            <a:r>
              <a:rPr sz="1789" spc="-58">
                <a:solidFill>
                  <a:srgbClr val="89C765"/>
                </a:solidFill>
                <a:latin typeface="Gill Sans MT"/>
                <a:cs typeface="Gill Sans MT"/>
              </a:rPr>
              <a:t>e</a:t>
            </a:r>
            <a:r>
              <a:rPr sz="1789" spc="-15">
                <a:solidFill>
                  <a:srgbClr val="89C765"/>
                </a:solidFill>
                <a:latin typeface="Gill Sans MT"/>
                <a:cs typeface="Gill Sans MT"/>
              </a:rPr>
              <a:t>n</a:t>
            </a:r>
            <a:r>
              <a:rPr sz="1789" spc="-176">
                <a:solidFill>
                  <a:srgbClr val="89C765"/>
                </a:solidFill>
                <a:latin typeface="Gill Sans MT"/>
                <a:cs typeface="Gill Sans MT"/>
              </a:rPr>
              <a:t> </a:t>
            </a:r>
            <a:r>
              <a:rPr sz="1789" spc="-42">
                <a:solidFill>
                  <a:srgbClr val="89C765"/>
                </a:solidFill>
                <a:latin typeface="Gill Sans MT"/>
                <a:cs typeface="Gill Sans MT"/>
              </a:rPr>
              <a:t>h</a:t>
            </a:r>
            <a:r>
              <a:rPr sz="1789" spc="-167">
                <a:solidFill>
                  <a:srgbClr val="89C765"/>
                </a:solidFill>
                <a:latin typeface="Gill Sans MT"/>
                <a:cs typeface="Gill Sans MT"/>
              </a:rPr>
              <a:t>o</a:t>
            </a:r>
            <a:r>
              <a:rPr sz="1789" spc="133">
                <a:solidFill>
                  <a:srgbClr val="89C765"/>
                </a:solidFill>
                <a:latin typeface="Gill Sans MT"/>
                <a:cs typeface="Gill Sans MT"/>
              </a:rPr>
              <a:t>s</a:t>
            </a:r>
            <a:r>
              <a:rPr sz="1789" spc="-58">
                <a:solidFill>
                  <a:srgbClr val="89C765"/>
                </a:solidFill>
                <a:latin typeface="Gill Sans MT"/>
                <a:cs typeface="Gill Sans MT"/>
              </a:rPr>
              <a:t>t</a:t>
            </a:r>
            <a:r>
              <a:rPr sz="1789" spc="-42">
                <a:solidFill>
                  <a:srgbClr val="89C765"/>
                </a:solidFill>
                <a:latin typeface="Gill Sans MT"/>
                <a:cs typeface="Gill Sans MT"/>
              </a:rPr>
              <a:t>e</a:t>
            </a:r>
            <a:r>
              <a:rPr sz="1789" spc="-58">
                <a:solidFill>
                  <a:srgbClr val="89C765"/>
                </a:solidFill>
                <a:latin typeface="Gill Sans MT"/>
                <a:cs typeface="Gill Sans MT"/>
              </a:rPr>
              <a:t>d</a:t>
            </a:r>
            <a:r>
              <a:rPr sz="1789" spc="-176">
                <a:solidFill>
                  <a:srgbClr val="89C765"/>
                </a:solidFill>
                <a:latin typeface="Gill Sans MT"/>
                <a:cs typeface="Gill Sans MT"/>
              </a:rPr>
              <a:t> </a:t>
            </a:r>
            <a:r>
              <a:rPr sz="1789" spc="-58">
                <a:solidFill>
                  <a:srgbClr val="89C765"/>
                </a:solidFill>
                <a:latin typeface="Gill Sans MT"/>
                <a:cs typeface="Gill Sans MT"/>
              </a:rPr>
              <a:t>b</a:t>
            </a:r>
            <a:r>
              <a:rPr sz="1789" spc="61">
                <a:solidFill>
                  <a:srgbClr val="89C765"/>
                </a:solidFill>
                <a:latin typeface="Gill Sans MT"/>
                <a:cs typeface="Gill Sans MT"/>
              </a:rPr>
              <a:t>y  </a:t>
            </a:r>
            <a:r>
              <a:rPr sz="1789" spc="-49">
                <a:solidFill>
                  <a:srgbClr val="89C765"/>
                </a:solidFill>
                <a:latin typeface="Gill Sans MT"/>
                <a:cs typeface="Gill Sans MT"/>
              </a:rPr>
              <a:t>th</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spc="-64">
                <a:solidFill>
                  <a:srgbClr val="89C765"/>
                </a:solidFill>
                <a:latin typeface="Gill Sans MT"/>
                <a:cs typeface="Gill Sans MT"/>
              </a:rPr>
              <a:t>p</a:t>
            </a:r>
            <a:r>
              <a:rPr sz="1789" spc="-136">
                <a:solidFill>
                  <a:srgbClr val="89C765"/>
                </a:solidFill>
                <a:latin typeface="Gill Sans MT"/>
                <a:cs typeface="Gill Sans MT"/>
              </a:rPr>
              <a:t>r</a:t>
            </a:r>
            <a:r>
              <a:rPr sz="1789" spc="-173">
                <a:solidFill>
                  <a:srgbClr val="89C765"/>
                </a:solidFill>
                <a:latin typeface="Gill Sans MT"/>
                <a:cs typeface="Gill Sans MT"/>
              </a:rPr>
              <a:t>o</a:t>
            </a:r>
            <a:r>
              <a:rPr sz="1789" spc="55">
                <a:solidFill>
                  <a:srgbClr val="89C765"/>
                </a:solidFill>
                <a:latin typeface="Gill Sans MT"/>
                <a:cs typeface="Gill Sans MT"/>
              </a:rPr>
              <a:t>g</a:t>
            </a:r>
            <a:r>
              <a:rPr sz="1789" spc="-143">
                <a:solidFill>
                  <a:srgbClr val="89C765"/>
                </a:solidFill>
                <a:latin typeface="Gill Sans MT"/>
                <a:cs typeface="Gill Sans MT"/>
              </a:rPr>
              <a:t>r</a:t>
            </a:r>
            <a:r>
              <a:rPr sz="1789" spc="-27">
                <a:solidFill>
                  <a:srgbClr val="89C765"/>
                </a:solidFill>
                <a:latin typeface="Gill Sans MT"/>
                <a:cs typeface="Gill Sans MT"/>
              </a:rPr>
              <a:t>a</a:t>
            </a:r>
            <a:r>
              <a:rPr sz="1789" spc="-21">
                <a:solidFill>
                  <a:srgbClr val="89C765"/>
                </a:solidFill>
                <a:latin typeface="Gill Sans MT"/>
                <a:cs typeface="Gill Sans MT"/>
              </a:rPr>
              <a:t>m</a:t>
            </a:r>
            <a:r>
              <a:rPr sz="1789" spc="-106">
                <a:solidFill>
                  <a:srgbClr val="89C765"/>
                </a:solidFill>
                <a:latin typeface="Gill Sans MT"/>
                <a:cs typeface="Gill Sans MT"/>
              </a:rPr>
              <a:t>m</a:t>
            </a:r>
            <a:r>
              <a:rPr sz="1789" spc="-30">
                <a:solidFill>
                  <a:srgbClr val="89C765"/>
                </a:solidFill>
                <a:latin typeface="Gill Sans MT"/>
                <a:cs typeface="Gill Sans MT"/>
              </a:rPr>
              <a:t>e</a:t>
            </a:r>
            <a:endParaRPr sz="1789">
              <a:latin typeface="Gill Sans MT"/>
              <a:cs typeface="Gill Sans MT"/>
            </a:endParaRPr>
          </a:p>
        </p:txBody>
      </p:sp>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Picture 56" descr="Text&#10;&#10;Description automatically generated">
            <a:extLst>
              <a:ext uri="{FF2B5EF4-FFF2-40B4-BE49-F238E27FC236}">
                <a16:creationId xmlns:a16="http://schemas.microsoft.com/office/drawing/2014/main" id="{01016C24-81FF-4282-994E-50C6DCE8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9" name="TextBox 8">
            <a:extLst>
              <a:ext uri="{FF2B5EF4-FFF2-40B4-BE49-F238E27FC236}">
                <a16:creationId xmlns:a16="http://schemas.microsoft.com/office/drawing/2014/main" id="{0FF6D35A-8563-4FE3-B3A9-619661AE2ACE}"/>
              </a:ext>
            </a:extLst>
          </p:cNvPr>
          <p:cNvSpPr txBox="1"/>
          <p:nvPr/>
        </p:nvSpPr>
        <p:spPr>
          <a:xfrm>
            <a:off x="3619685" y="1486814"/>
            <a:ext cx="8404262" cy="4609909"/>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277246" indent="-277246" algn="l">
              <a:buFont typeface="Wingdings" panose="05000000000000000000" pitchFamily="2" charset="2"/>
              <a:buChar char="v"/>
            </a:pPr>
            <a:r>
              <a:rPr lang="en-GB" sz="1940" b="0" i="0" dirty="0">
                <a:solidFill>
                  <a:schemeClr val="bg1"/>
                </a:solidFill>
                <a:effectLst/>
                <a:latin typeface="-apple-system"/>
              </a:rPr>
              <a:t>Business Sustain carry out a questionnaire to establish legislation that is relevant to your business, and provide a concise summary via a web portal. </a:t>
            </a:r>
          </a:p>
          <a:p>
            <a:pPr algn="l"/>
            <a:endParaRPr lang="en-GB" sz="849" b="0" i="0" dirty="0">
              <a:solidFill>
                <a:schemeClr val="bg1"/>
              </a:solidFill>
              <a:effectLst/>
              <a:latin typeface="-apple-system"/>
            </a:endParaRPr>
          </a:p>
          <a:p>
            <a:pPr marL="277246" indent="-277246" algn="l">
              <a:buFont typeface="Wingdings" panose="05000000000000000000" pitchFamily="2" charset="2"/>
              <a:buChar char="v"/>
            </a:pPr>
            <a:r>
              <a:rPr lang="en-GB" sz="1940" b="0" i="0" dirty="0">
                <a:solidFill>
                  <a:schemeClr val="bg1"/>
                </a:solidFill>
                <a:effectLst/>
                <a:latin typeface="-apple-system"/>
              </a:rPr>
              <a:t>Any changes to legislation will automatically update all clients’ registers instantly.   </a:t>
            </a:r>
          </a:p>
          <a:p>
            <a:pPr marL="277246" indent="-277246" algn="l">
              <a:buFont typeface="Wingdings" panose="05000000000000000000" pitchFamily="2" charset="2"/>
              <a:buChar char="v"/>
            </a:pPr>
            <a:endParaRPr lang="en-GB" sz="1940" dirty="0">
              <a:solidFill>
                <a:schemeClr val="bg1"/>
              </a:solidFill>
              <a:latin typeface="-apple-system"/>
            </a:endParaRPr>
          </a:p>
          <a:p>
            <a:pPr algn="l"/>
            <a:r>
              <a:rPr lang="en-GB" sz="2911" b="1" i="0" dirty="0">
                <a:solidFill>
                  <a:schemeClr val="bg1"/>
                </a:solidFill>
                <a:effectLst/>
                <a:latin typeface="-apple-system"/>
              </a:rPr>
              <a:t>2023 legislative change due:</a:t>
            </a:r>
          </a:p>
          <a:p>
            <a:pPr algn="l"/>
            <a:endParaRPr lang="en-GB" sz="1940" b="1" dirty="0">
              <a:solidFill>
                <a:schemeClr val="bg1"/>
              </a:solidFill>
              <a:latin typeface="-apple-system"/>
            </a:endParaRPr>
          </a:p>
          <a:p>
            <a:pPr marL="277246" indent="-277246" algn="l">
              <a:buFont typeface="Wingdings" panose="05000000000000000000" pitchFamily="2" charset="2"/>
              <a:buChar char="v"/>
            </a:pPr>
            <a:r>
              <a:rPr lang="en-GB" sz="1940" b="0" i="0" dirty="0">
                <a:solidFill>
                  <a:schemeClr val="bg1"/>
                </a:solidFill>
                <a:effectLst/>
                <a:latin typeface="-apple-system"/>
              </a:rPr>
              <a:t>Environmental legislation ‘Producer Responsibility’: relating to packaging that your organisation handles. </a:t>
            </a:r>
          </a:p>
          <a:p>
            <a:pPr algn="l"/>
            <a:endParaRPr lang="en-GB" sz="849" b="0" i="0" dirty="0">
              <a:solidFill>
                <a:schemeClr val="bg1"/>
              </a:solidFill>
              <a:effectLst/>
              <a:latin typeface="-apple-system"/>
            </a:endParaRPr>
          </a:p>
          <a:p>
            <a:pPr marL="277246" indent="-277246" algn="l">
              <a:buFont typeface="Wingdings" panose="05000000000000000000" pitchFamily="2" charset="2"/>
              <a:buChar char="v"/>
            </a:pPr>
            <a:r>
              <a:rPr lang="en-GB" sz="1940" b="0" i="0" dirty="0">
                <a:solidFill>
                  <a:schemeClr val="bg1"/>
                </a:solidFill>
                <a:effectLst/>
                <a:latin typeface="-apple-system"/>
              </a:rPr>
              <a:t>The current threshold is </a:t>
            </a:r>
            <a:r>
              <a:rPr lang="en-GB" sz="1940" b="1" i="0" dirty="0">
                <a:solidFill>
                  <a:schemeClr val="bg1"/>
                </a:solidFill>
                <a:effectLst/>
                <a:latin typeface="-apple-system"/>
              </a:rPr>
              <a:t>50 tonnes a year</a:t>
            </a:r>
            <a:r>
              <a:rPr lang="en-GB" sz="1940" b="0" i="0" dirty="0">
                <a:solidFill>
                  <a:schemeClr val="bg1"/>
                </a:solidFill>
                <a:effectLst/>
                <a:latin typeface="-apple-system"/>
              </a:rPr>
              <a:t>, with a turnover &gt;£2m: the govt is reducing the threshold to </a:t>
            </a:r>
            <a:r>
              <a:rPr lang="en-GB" sz="1940" b="1" i="0" dirty="0">
                <a:solidFill>
                  <a:schemeClr val="bg1"/>
                </a:solidFill>
                <a:effectLst/>
                <a:latin typeface="-apple-system"/>
              </a:rPr>
              <a:t>25 tonnes</a:t>
            </a:r>
            <a:r>
              <a:rPr lang="en-GB" sz="1940" b="0" i="0" dirty="0">
                <a:solidFill>
                  <a:schemeClr val="bg1"/>
                </a:solidFill>
                <a:effectLst/>
                <a:latin typeface="-apple-system"/>
              </a:rPr>
              <a:t>. </a:t>
            </a:r>
          </a:p>
          <a:p>
            <a:pPr algn="l"/>
            <a:endParaRPr lang="en-GB" sz="849" b="0" i="0" dirty="0">
              <a:solidFill>
                <a:schemeClr val="bg1"/>
              </a:solidFill>
              <a:effectLst/>
              <a:latin typeface="-apple-system"/>
            </a:endParaRPr>
          </a:p>
          <a:p>
            <a:pPr marL="277246" indent="-277246" algn="l">
              <a:buFont typeface="Wingdings" panose="05000000000000000000" pitchFamily="2" charset="2"/>
              <a:buChar char="v"/>
            </a:pPr>
            <a:r>
              <a:rPr lang="en-GB" sz="1940" b="0" i="0" dirty="0">
                <a:solidFill>
                  <a:schemeClr val="bg1"/>
                </a:solidFill>
                <a:effectLst/>
                <a:latin typeface="-apple-system"/>
              </a:rPr>
              <a:t>There will be more packaging categories and additional data requirements.  </a:t>
            </a:r>
          </a:p>
          <a:p>
            <a:pPr algn="l"/>
            <a:endParaRPr lang="en-GB" sz="849" b="0" i="0" dirty="0">
              <a:solidFill>
                <a:schemeClr val="bg1"/>
              </a:solidFill>
              <a:effectLst/>
              <a:latin typeface="-apple-system"/>
            </a:endParaRPr>
          </a:p>
          <a:p>
            <a:pPr marL="277246" indent="-277246" algn="l">
              <a:buFont typeface="Wingdings" panose="05000000000000000000" pitchFamily="2" charset="2"/>
              <a:buChar char="v"/>
            </a:pPr>
            <a:r>
              <a:rPr lang="en-GB" sz="1940" dirty="0">
                <a:solidFill>
                  <a:schemeClr val="bg1"/>
                </a:solidFill>
                <a:latin typeface="-apple-system"/>
              </a:rPr>
              <a:t>They </a:t>
            </a:r>
            <a:r>
              <a:rPr lang="en-GB" sz="1940" b="0" i="0" dirty="0">
                <a:solidFill>
                  <a:schemeClr val="bg1"/>
                </a:solidFill>
                <a:effectLst/>
                <a:latin typeface="-apple-system"/>
              </a:rPr>
              <a:t>will include more details of this topic in a future seminar or webinar.    </a:t>
            </a:r>
            <a:endParaRPr lang="en-GB" sz="1940" b="1" dirty="0">
              <a:solidFill>
                <a:schemeClr val="bg1"/>
              </a:solidFill>
              <a:latin typeface="Gill Sans MT" panose="020B0502020104020203" pitchFamily="34" charset="0"/>
            </a:endParaRPr>
          </a:p>
        </p:txBody>
      </p:sp>
      <p:sp>
        <p:nvSpPr>
          <p:cNvPr id="2" name="TextBox 1">
            <a:extLst>
              <a:ext uri="{FF2B5EF4-FFF2-40B4-BE49-F238E27FC236}">
                <a16:creationId xmlns:a16="http://schemas.microsoft.com/office/drawing/2014/main" id="{11B08FCB-256E-4933-B6C5-301A2242C953}"/>
              </a:ext>
            </a:extLst>
          </p:cNvPr>
          <p:cNvSpPr txBox="1"/>
          <p:nvPr/>
        </p:nvSpPr>
        <p:spPr>
          <a:xfrm>
            <a:off x="842436" y="91384"/>
            <a:ext cx="6752762" cy="1212255"/>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lgn="ctr"/>
            <a:r>
              <a:rPr lang="en-GB" sz="2426" b="1" dirty="0">
                <a:solidFill>
                  <a:schemeClr val="bg1"/>
                </a:solidFill>
                <a:latin typeface="Gill Sans MT" panose="020B0502020104020203" pitchFamily="34" charset="0"/>
              </a:rPr>
              <a:t>Tel: 02476 972 026</a:t>
            </a:r>
          </a:p>
          <a:p>
            <a:pPr algn="ctr"/>
            <a:r>
              <a:rPr lang="en-GB" sz="2426" b="1" dirty="0">
                <a:solidFill>
                  <a:schemeClr val="bg1"/>
                </a:solidFill>
                <a:latin typeface="Gill Sans MT" panose="020B0502020104020203" pitchFamily="34" charset="0"/>
                <a:hlinkClick r:id="rId4"/>
              </a:rPr>
              <a:t>businesssustain@coventry.gov.uk</a:t>
            </a:r>
            <a:endParaRPr lang="en-GB" sz="2426" b="1" dirty="0">
              <a:solidFill>
                <a:schemeClr val="bg1"/>
              </a:solidFill>
              <a:latin typeface="Gill Sans MT" panose="020B0502020104020203" pitchFamily="34" charset="0"/>
            </a:endParaRPr>
          </a:p>
          <a:p>
            <a:pPr algn="ctr"/>
            <a:r>
              <a:rPr lang="en-GB" sz="2426" b="1" dirty="0">
                <a:solidFill>
                  <a:schemeClr val="bg1"/>
                </a:solidFill>
                <a:latin typeface="Gill Sans MT" panose="020B0502020104020203" pitchFamily="34" charset="0"/>
                <a:hlinkClick r:id="rId5"/>
              </a:rPr>
              <a:t>www.coventry.gov.uk/businesssustain</a:t>
            </a:r>
            <a:endParaRPr lang="en-GB" sz="2426" dirty="0"/>
          </a:p>
        </p:txBody>
      </p:sp>
    </p:spTree>
    <p:extLst>
      <p:ext uri="{BB962C8B-B14F-4D97-AF65-F5344CB8AC3E}">
        <p14:creationId xmlns:p14="http://schemas.microsoft.com/office/powerpoint/2010/main" val="1777533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object 22"/>
          <p:cNvGrpSpPr/>
          <p:nvPr/>
        </p:nvGrpSpPr>
        <p:grpSpPr>
          <a:xfrm>
            <a:off x="4391845" y="5760316"/>
            <a:ext cx="7799868" cy="1097434"/>
            <a:chOff x="7241773" y="9499187"/>
            <a:chExt cx="12862560" cy="1809750"/>
          </a:xfrm>
        </p:grpSpPr>
        <p:sp>
          <p:nvSpPr>
            <p:cNvPr id="23" name="object 23"/>
            <p:cNvSpPr/>
            <p:nvPr/>
          </p:nvSpPr>
          <p:spPr>
            <a:xfrm>
              <a:off x="7241773" y="9499187"/>
              <a:ext cx="12862560" cy="1809750"/>
            </a:xfrm>
            <a:custGeom>
              <a:avLst/>
              <a:gdLst/>
              <a:ahLst/>
              <a:cxnLst/>
              <a:rect l="l" t="t" r="r" b="b"/>
              <a:pathLst>
                <a:path w="12862560" h="1809750">
                  <a:moveTo>
                    <a:pt x="12862326" y="0"/>
                  </a:moveTo>
                  <a:lnTo>
                    <a:pt x="910112" y="0"/>
                  </a:lnTo>
                  <a:lnTo>
                    <a:pt x="0" y="1809368"/>
                  </a:lnTo>
                  <a:lnTo>
                    <a:pt x="12862326" y="1809368"/>
                  </a:lnTo>
                  <a:lnTo>
                    <a:pt x="12862326" y="0"/>
                  </a:lnTo>
                  <a:close/>
                </a:path>
              </a:pathLst>
            </a:custGeom>
            <a:solidFill>
              <a:srgbClr val="FFFFFF"/>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24" name="object 24"/>
            <p:cNvPicPr/>
            <p:nvPr/>
          </p:nvPicPr>
          <p:blipFill>
            <a:blip r:embed="rId2" cstate="print"/>
            <a:stretch>
              <a:fillRect/>
            </a:stretch>
          </p:blipFill>
          <p:spPr>
            <a:xfrm>
              <a:off x="12085492" y="9997028"/>
              <a:ext cx="3143363" cy="859185"/>
            </a:xfrm>
            <a:prstGeom prst="rect">
              <a:avLst/>
            </a:prstGeom>
          </p:spPr>
        </p:pic>
        <p:pic>
          <p:nvPicPr>
            <p:cNvPr id="25" name="object 25"/>
            <p:cNvPicPr/>
            <p:nvPr/>
          </p:nvPicPr>
          <p:blipFill>
            <a:blip r:embed="rId3" cstate="print"/>
            <a:stretch>
              <a:fillRect/>
            </a:stretch>
          </p:blipFill>
          <p:spPr>
            <a:xfrm>
              <a:off x="16678714" y="9930872"/>
              <a:ext cx="2357493" cy="883171"/>
            </a:xfrm>
            <a:prstGeom prst="rect">
              <a:avLst/>
            </a:prstGeom>
          </p:spPr>
        </p:pic>
        <p:pic>
          <p:nvPicPr>
            <p:cNvPr id="26" name="object 26"/>
            <p:cNvPicPr/>
            <p:nvPr/>
          </p:nvPicPr>
          <p:blipFill>
            <a:blip r:embed="rId4" cstate="print"/>
            <a:stretch>
              <a:fillRect/>
            </a:stretch>
          </p:blipFill>
          <p:spPr>
            <a:xfrm>
              <a:off x="8768868" y="9987621"/>
              <a:ext cx="1528033" cy="928575"/>
            </a:xfrm>
            <a:prstGeom prst="rect">
              <a:avLst/>
            </a:prstGeom>
          </p:spPr>
        </p:pic>
      </p:grpSp>
      <p:pic>
        <p:nvPicPr>
          <p:cNvPr id="45" name="object 45"/>
          <p:cNvPicPr/>
          <p:nvPr/>
        </p:nvPicPr>
        <p:blipFill>
          <a:blip r:embed="rId5" cstate="print"/>
          <a:stretch>
            <a:fillRect/>
          </a:stretch>
        </p:blipFill>
        <p:spPr>
          <a:xfrm>
            <a:off x="168053" y="3751884"/>
            <a:ext cx="3451633" cy="2867707"/>
          </a:xfrm>
          <a:prstGeom prst="rect">
            <a:avLst/>
          </a:prstGeom>
        </p:spPr>
      </p:pic>
      <p:sp>
        <p:nvSpPr>
          <p:cNvPr id="51" name="object 51"/>
          <p:cNvSpPr txBox="1"/>
          <p:nvPr/>
        </p:nvSpPr>
        <p:spPr>
          <a:xfrm>
            <a:off x="10007343" y="4489787"/>
            <a:ext cx="1338099" cy="975754"/>
          </a:xfrm>
          <a:prstGeom prst="rect">
            <a:avLst/>
          </a:prstGeom>
        </p:spPr>
        <p:txBody>
          <a:bodyPr vert="horz" wrap="square" lIns="0" tIns="8856" rIns="0" bIns="0"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1" algn="just">
              <a:lnSpc>
                <a:spcPts val="1973"/>
              </a:lnSpc>
              <a:spcBef>
                <a:spcPts val="69"/>
              </a:spcBef>
            </a:pPr>
            <a:r>
              <a:rPr sz="1789" spc="-24">
                <a:solidFill>
                  <a:srgbClr val="89C765"/>
                </a:solidFill>
                <a:latin typeface="Gill Sans MT"/>
                <a:cs typeface="Gill Sans MT"/>
              </a:rPr>
              <a:t>S</a:t>
            </a:r>
            <a:r>
              <a:rPr sz="1789" spc="-21">
                <a:solidFill>
                  <a:srgbClr val="89C765"/>
                </a:solidFill>
                <a:latin typeface="Gill Sans MT"/>
                <a:cs typeface="Gill Sans MT"/>
              </a:rPr>
              <a:t>i</a:t>
            </a:r>
            <a:r>
              <a:rPr sz="1789" spc="-39">
                <a:solidFill>
                  <a:srgbClr val="89C765"/>
                </a:solidFill>
                <a:latin typeface="Gill Sans MT"/>
                <a:cs typeface="Gill Sans MT"/>
              </a:rPr>
              <a:t>n</a:t>
            </a:r>
            <a:r>
              <a:rPr sz="1789" spc="-15">
                <a:solidFill>
                  <a:srgbClr val="89C765"/>
                </a:solidFill>
                <a:latin typeface="Gill Sans MT"/>
                <a:cs typeface="Gill Sans MT"/>
              </a:rPr>
              <a:t>c</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a:solidFill>
                  <a:srgbClr val="89C765"/>
                </a:solidFill>
                <a:latin typeface="Gill Sans MT"/>
                <a:cs typeface="Gill Sans MT"/>
              </a:rPr>
              <a:t>2</a:t>
            </a:r>
            <a:r>
              <a:rPr sz="1789" spc="-30">
                <a:solidFill>
                  <a:srgbClr val="89C765"/>
                </a:solidFill>
                <a:latin typeface="Gill Sans MT"/>
                <a:cs typeface="Gill Sans MT"/>
              </a:rPr>
              <a:t>0</a:t>
            </a:r>
            <a:r>
              <a:rPr sz="1789" spc="-15">
                <a:solidFill>
                  <a:srgbClr val="89C765"/>
                </a:solidFill>
                <a:latin typeface="Gill Sans MT"/>
                <a:cs typeface="Gill Sans MT"/>
              </a:rPr>
              <a:t>1</a:t>
            </a:r>
            <a:r>
              <a:rPr sz="1789" spc="9">
                <a:solidFill>
                  <a:srgbClr val="89C765"/>
                </a:solidFill>
                <a:latin typeface="Gill Sans MT"/>
                <a:cs typeface="Gill Sans MT"/>
              </a:rPr>
              <a:t>8</a:t>
            </a:r>
            <a:r>
              <a:rPr sz="1789" spc="3">
                <a:solidFill>
                  <a:srgbClr val="89C765"/>
                </a:solidFill>
                <a:latin typeface="Gill Sans MT"/>
                <a:cs typeface="Gill Sans MT"/>
              </a:rPr>
              <a:t>,</a:t>
            </a:r>
            <a:endParaRPr sz="1789">
              <a:latin typeface="Gill Sans MT"/>
              <a:cs typeface="Gill Sans MT"/>
            </a:endParaRPr>
          </a:p>
          <a:p>
            <a:pPr marL="7701" marR="3081" algn="just">
              <a:lnSpc>
                <a:spcPts val="1801"/>
              </a:lnSpc>
              <a:spcBef>
                <a:spcPts val="176"/>
              </a:spcBef>
            </a:pPr>
            <a:r>
              <a:rPr sz="1789" spc="-6">
                <a:solidFill>
                  <a:srgbClr val="89C765"/>
                </a:solidFill>
                <a:latin typeface="Gill Sans MT"/>
                <a:cs typeface="Gill Sans MT"/>
              </a:rPr>
              <a:t>3</a:t>
            </a:r>
            <a:r>
              <a:rPr sz="1789" spc="21">
                <a:solidFill>
                  <a:srgbClr val="89C765"/>
                </a:solidFill>
                <a:latin typeface="Gill Sans MT"/>
                <a:cs typeface="Gill Sans MT"/>
              </a:rPr>
              <a:t>0</a:t>
            </a:r>
            <a:r>
              <a:rPr sz="1789" spc="-176">
                <a:solidFill>
                  <a:srgbClr val="89C765"/>
                </a:solidFill>
                <a:latin typeface="Gill Sans MT"/>
                <a:cs typeface="Gill Sans MT"/>
              </a:rPr>
              <a:t> </a:t>
            </a:r>
            <a:r>
              <a:rPr sz="1789" spc="-30">
                <a:solidFill>
                  <a:srgbClr val="89C765"/>
                </a:solidFill>
                <a:latin typeface="Gill Sans MT"/>
                <a:cs typeface="Gill Sans MT"/>
              </a:rPr>
              <a:t>ev</a:t>
            </a:r>
            <a:r>
              <a:rPr sz="1789" spc="-52">
                <a:solidFill>
                  <a:srgbClr val="89C765"/>
                </a:solidFill>
                <a:latin typeface="Gill Sans MT"/>
                <a:cs typeface="Gill Sans MT"/>
              </a:rPr>
              <a:t>e</a:t>
            </a:r>
            <a:r>
              <a:rPr sz="1789" spc="-18">
                <a:solidFill>
                  <a:srgbClr val="89C765"/>
                </a:solidFill>
                <a:latin typeface="Gill Sans MT"/>
                <a:cs typeface="Gill Sans MT"/>
              </a:rPr>
              <a:t>n</a:t>
            </a:r>
            <a:r>
              <a:rPr sz="1789" spc="27">
                <a:solidFill>
                  <a:srgbClr val="89C765"/>
                </a:solidFill>
                <a:latin typeface="Gill Sans MT"/>
                <a:cs typeface="Gill Sans MT"/>
              </a:rPr>
              <a:t>t</a:t>
            </a:r>
            <a:r>
              <a:rPr sz="1789" spc="39">
                <a:solidFill>
                  <a:srgbClr val="89C765"/>
                </a:solidFill>
                <a:latin typeface="Gill Sans MT"/>
                <a:cs typeface="Gill Sans MT"/>
              </a:rPr>
              <a:t>s</a:t>
            </a:r>
            <a:r>
              <a:rPr sz="1789" spc="-176">
                <a:solidFill>
                  <a:srgbClr val="89C765"/>
                </a:solidFill>
                <a:latin typeface="Gill Sans MT"/>
                <a:cs typeface="Gill Sans MT"/>
              </a:rPr>
              <a:t> </a:t>
            </a:r>
            <a:r>
              <a:rPr sz="1789" spc="-55">
                <a:solidFill>
                  <a:srgbClr val="89C765"/>
                </a:solidFill>
                <a:latin typeface="Gill Sans MT"/>
                <a:cs typeface="Gill Sans MT"/>
              </a:rPr>
              <a:t>h</a:t>
            </a:r>
            <a:r>
              <a:rPr sz="1789" spc="76">
                <a:solidFill>
                  <a:srgbClr val="89C765"/>
                </a:solidFill>
                <a:latin typeface="Gill Sans MT"/>
                <a:cs typeface="Gill Sans MT"/>
              </a:rPr>
              <a:t>a</a:t>
            </a:r>
            <a:r>
              <a:rPr sz="1789" spc="-24">
                <a:solidFill>
                  <a:srgbClr val="89C765"/>
                </a:solidFill>
                <a:latin typeface="Gill Sans MT"/>
                <a:cs typeface="Gill Sans MT"/>
              </a:rPr>
              <a:t>ve  </a:t>
            </a:r>
            <a:r>
              <a:rPr sz="1789" spc="-55">
                <a:solidFill>
                  <a:srgbClr val="89C765"/>
                </a:solidFill>
                <a:latin typeface="Gill Sans MT"/>
                <a:cs typeface="Gill Sans MT"/>
              </a:rPr>
              <a:t>b</a:t>
            </a:r>
            <a:r>
              <a:rPr sz="1789" spc="-42">
                <a:solidFill>
                  <a:srgbClr val="89C765"/>
                </a:solidFill>
                <a:latin typeface="Gill Sans MT"/>
                <a:cs typeface="Gill Sans MT"/>
              </a:rPr>
              <a:t>e</a:t>
            </a:r>
            <a:r>
              <a:rPr sz="1789" spc="-58">
                <a:solidFill>
                  <a:srgbClr val="89C765"/>
                </a:solidFill>
                <a:latin typeface="Gill Sans MT"/>
                <a:cs typeface="Gill Sans MT"/>
              </a:rPr>
              <a:t>e</a:t>
            </a:r>
            <a:r>
              <a:rPr sz="1789" spc="-15">
                <a:solidFill>
                  <a:srgbClr val="89C765"/>
                </a:solidFill>
                <a:latin typeface="Gill Sans MT"/>
                <a:cs typeface="Gill Sans MT"/>
              </a:rPr>
              <a:t>n</a:t>
            </a:r>
            <a:r>
              <a:rPr sz="1789" spc="-176">
                <a:solidFill>
                  <a:srgbClr val="89C765"/>
                </a:solidFill>
                <a:latin typeface="Gill Sans MT"/>
                <a:cs typeface="Gill Sans MT"/>
              </a:rPr>
              <a:t> </a:t>
            </a:r>
            <a:r>
              <a:rPr sz="1789" spc="-42">
                <a:solidFill>
                  <a:srgbClr val="89C765"/>
                </a:solidFill>
                <a:latin typeface="Gill Sans MT"/>
                <a:cs typeface="Gill Sans MT"/>
              </a:rPr>
              <a:t>h</a:t>
            </a:r>
            <a:r>
              <a:rPr sz="1789" spc="-167">
                <a:solidFill>
                  <a:srgbClr val="89C765"/>
                </a:solidFill>
                <a:latin typeface="Gill Sans MT"/>
                <a:cs typeface="Gill Sans MT"/>
              </a:rPr>
              <a:t>o</a:t>
            </a:r>
            <a:r>
              <a:rPr sz="1789" spc="133">
                <a:solidFill>
                  <a:srgbClr val="89C765"/>
                </a:solidFill>
                <a:latin typeface="Gill Sans MT"/>
                <a:cs typeface="Gill Sans MT"/>
              </a:rPr>
              <a:t>s</a:t>
            </a:r>
            <a:r>
              <a:rPr sz="1789" spc="-58">
                <a:solidFill>
                  <a:srgbClr val="89C765"/>
                </a:solidFill>
                <a:latin typeface="Gill Sans MT"/>
                <a:cs typeface="Gill Sans MT"/>
              </a:rPr>
              <a:t>t</a:t>
            </a:r>
            <a:r>
              <a:rPr sz="1789" spc="-42">
                <a:solidFill>
                  <a:srgbClr val="89C765"/>
                </a:solidFill>
                <a:latin typeface="Gill Sans MT"/>
                <a:cs typeface="Gill Sans MT"/>
              </a:rPr>
              <a:t>e</a:t>
            </a:r>
            <a:r>
              <a:rPr sz="1789" spc="-58">
                <a:solidFill>
                  <a:srgbClr val="89C765"/>
                </a:solidFill>
                <a:latin typeface="Gill Sans MT"/>
                <a:cs typeface="Gill Sans MT"/>
              </a:rPr>
              <a:t>d</a:t>
            </a:r>
            <a:r>
              <a:rPr sz="1789" spc="-176">
                <a:solidFill>
                  <a:srgbClr val="89C765"/>
                </a:solidFill>
                <a:latin typeface="Gill Sans MT"/>
                <a:cs typeface="Gill Sans MT"/>
              </a:rPr>
              <a:t> </a:t>
            </a:r>
            <a:r>
              <a:rPr sz="1789" spc="-58">
                <a:solidFill>
                  <a:srgbClr val="89C765"/>
                </a:solidFill>
                <a:latin typeface="Gill Sans MT"/>
                <a:cs typeface="Gill Sans MT"/>
              </a:rPr>
              <a:t>b</a:t>
            </a:r>
            <a:r>
              <a:rPr sz="1789" spc="61">
                <a:solidFill>
                  <a:srgbClr val="89C765"/>
                </a:solidFill>
                <a:latin typeface="Gill Sans MT"/>
                <a:cs typeface="Gill Sans MT"/>
              </a:rPr>
              <a:t>y  </a:t>
            </a:r>
            <a:r>
              <a:rPr sz="1789" spc="-49">
                <a:solidFill>
                  <a:srgbClr val="89C765"/>
                </a:solidFill>
                <a:latin typeface="Gill Sans MT"/>
                <a:cs typeface="Gill Sans MT"/>
              </a:rPr>
              <a:t>th</a:t>
            </a:r>
            <a:r>
              <a:rPr sz="1789" spc="-30">
                <a:solidFill>
                  <a:srgbClr val="89C765"/>
                </a:solidFill>
                <a:latin typeface="Gill Sans MT"/>
                <a:cs typeface="Gill Sans MT"/>
              </a:rPr>
              <a:t>e</a:t>
            </a:r>
            <a:r>
              <a:rPr sz="1789" spc="-176">
                <a:solidFill>
                  <a:srgbClr val="89C765"/>
                </a:solidFill>
                <a:latin typeface="Gill Sans MT"/>
                <a:cs typeface="Gill Sans MT"/>
              </a:rPr>
              <a:t> </a:t>
            </a:r>
            <a:r>
              <a:rPr sz="1789" spc="-64">
                <a:solidFill>
                  <a:srgbClr val="89C765"/>
                </a:solidFill>
                <a:latin typeface="Gill Sans MT"/>
                <a:cs typeface="Gill Sans MT"/>
              </a:rPr>
              <a:t>p</a:t>
            </a:r>
            <a:r>
              <a:rPr sz="1789" spc="-136">
                <a:solidFill>
                  <a:srgbClr val="89C765"/>
                </a:solidFill>
                <a:latin typeface="Gill Sans MT"/>
                <a:cs typeface="Gill Sans MT"/>
              </a:rPr>
              <a:t>r</a:t>
            </a:r>
            <a:r>
              <a:rPr sz="1789" spc="-173">
                <a:solidFill>
                  <a:srgbClr val="89C765"/>
                </a:solidFill>
                <a:latin typeface="Gill Sans MT"/>
                <a:cs typeface="Gill Sans MT"/>
              </a:rPr>
              <a:t>o</a:t>
            </a:r>
            <a:r>
              <a:rPr sz="1789" spc="55">
                <a:solidFill>
                  <a:srgbClr val="89C765"/>
                </a:solidFill>
                <a:latin typeface="Gill Sans MT"/>
                <a:cs typeface="Gill Sans MT"/>
              </a:rPr>
              <a:t>g</a:t>
            </a:r>
            <a:r>
              <a:rPr sz="1789" spc="-143">
                <a:solidFill>
                  <a:srgbClr val="89C765"/>
                </a:solidFill>
                <a:latin typeface="Gill Sans MT"/>
                <a:cs typeface="Gill Sans MT"/>
              </a:rPr>
              <a:t>r</a:t>
            </a:r>
            <a:r>
              <a:rPr sz="1789" spc="-27">
                <a:solidFill>
                  <a:srgbClr val="89C765"/>
                </a:solidFill>
                <a:latin typeface="Gill Sans MT"/>
                <a:cs typeface="Gill Sans MT"/>
              </a:rPr>
              <a:t>a</a:t>
            </a:r>
            <a:r>
              <a:rPr sz="1789" spc="-21">
                <a:solidFill>
                  <a:srgbClr val="89C765"/>
                </a:solidFill>
                <a:latin typeface="Gill Sans MT"/>
                <a:cs typeface="Gill Sans MT"/>
              </a:rPr>
              <a:t>m</a:t>
            </a:r>
            <a:r>
              <a:rPr sz="1789" spc="-106">
                <a:solidFill>
                  <a:srgbClr val="89C765"/>
                </a:solidFill>
                <a:latin typeface="Gill Sans MT"/>
                <a:cs typeface="Gill Sans MT"/>
              </a:rPr>
              <a:t>m</a:t>
            </a:r>
            <a:r>
              <a:rPr sz="1789" spc="-30">
                <a:solidFill>
                  <a:srgbClr val="89C765"/>
                </a:solidFill>
                <a:latin typeface="Gill Sans MT"/>
                <a:cs typeface="Gill Sans MT"/>
              </a:rPr>
              <a:t>e</a:t>
            </a:r>
            <a:endParaRPr sz="1789">
              <a:latin typeface="Gill Sans MT"/>
              <a:cs typeface="Gill Sans MT"/>
            </a:endParaRPr>
          </a:p>
        </p:txBody>
      </p:sp>
      <p:sp>
        <p:nvSpPr>
          <p:cNvPr id="52" name="object 52"/>
          <p:cNvSpPr/>
          <p:nvPr/>
        </p:nvSpPr>
        <p:spPr>
          <a:xfrm>
            <a:off x="10679108" y="4164038"/>
            <a:ext cx="61225" cy="38121"/>
          </a:xfrm>
          <a:custGeom>
            <a:avLst/>
            <a:gdLst/>
            <a:ahLst/>
            <a:cxnLst/>
            <a:rect l="l" t="t" r="r" b="b"/>
            <a:pathLst>
              <a:path w="100965" h="62865">
                <a:moveTo>
                  <a:pt x="50260" y="0"/>
                </a:moveTo>
                <a:lnTo>
                  <a:pt x="30697" y="2468"/>
                </a:lnTo>
                <a:lnTo>
                  <a:pt x="14721" y="9199"/>
                </a:lnTo>
                <a:lnTo>
                  <a:pt x="3949" y="19183"/>
                </a:lnTo>
                <a:lnTo>
                  <a:pt x="0" y="31412"/>
                </a:lnTo>
                <a:lnTo>
                  <a:pt x="3949" y="43641"/>
                </a:lnTo>
                <a:lnTo>
                  <a:pt x="14721" y="53626"/>
                </a:lnTo>
                <a:lnTo>
                  <a:pt x="30697" y="60357"/>
                </a:lnTo>
                <a:lnTo>
                  <a:pt x="50260" y="62825"/>
                </a:lnTo>
                <a:lnTo>
                  <a:pt x="69823" y="60357"/>
                </a:lnTo>
                <a:lnTo>
                  <a:pt x="85798" y="53626"/>
                </a:lnTo>
                <a:lnTo>
                  <a:pt x="96570" y="43641"/>
                </a:lnTo>
                <a:lnTo>
                  <a:pt x="100520" y="31412"/>
                </a:lnTo>
                <a:lnTo>
                  <a:pt x="96570" y="19183"/>
                </a:lnTo>
                <a:lnTo>
                  <a:pt x="85798" y="9199"/>
                </a:lnTo>
                <a:lnTo>
                  <a:pt x="69823" y="2468"/>
                </a:lnTo>
                <a:lnTo>
                  <a:pt x="50260" y="0"/>
                </a:lnTo>
                <a:close/>
              </a:path>
            </a:pathLst>
          </a:custGeom>
          <a:solidFill>
            <a:srgbClr val="6E808D"/>
          </a:solidFill>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sp>
        <p:nvSpPr>
          <p:cNvPr id="53" name="object 53"/>
          <p:cNvSpPr/>
          <p:nvPr/>
        </p:nvSpPr>
        <p:spPr>
          <a:xfrm>
            <a:off x="509418" y="1376424"/>
            <a:ext cx="11682474" cy="29650"/>
          </a:xfrm>
          <a:custGeom>
            <a:avLst/>
            <a:gdLst/>
            <a:ahLst/>
            <a:cxnLst/>
            <a:rect l="l" t="t" r="r" b="b"/>
            <a:pathLst>
              <a:path w="19265265" h="48894">
                <a:moveTo>
                  <a:pt x="0" y="48428"/>
                </a:moveTo>
                <a:lnTo>
                  <a:pt x="19264737" y="0"/>
                </a:lnTo>
              </a:path>
            </a:pathLst>
          </a:custGeom>
          <a:ln w="25130">
            <a:solidFill>
              <a:srgbClr val="FFFFFF"/>
            </a:solidFill>
          </a:ln>
        </p:spPr>
        <p:txBody>
          <a:bodyPr wrap="square" lIns="0" tIns="0" rIns="0" bIns="0" rtlCol="0"/>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endParaRPr sz="662"/>
          </a:p>
        </p:txBody>
      </p:sp>
      <p:pic>
        <p:nvPicPr>
          <p:cNvPr id="57" name="Picture 56" descr="Text&#10;&#10;Description automatically generated">
            <a:extLst>
              <a:ext uri="{FF2B5EF4-FFF2-40B4-BE49-F238E27FC236}">
                <a16:creationId xmlns:a16="http://schemas.microsoft.com/office/drawing/2014/main" id="{01016C24-81FF-4282-994E-50C6DCE83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880" y="-4298"/>
            <a:ext cx="4354885" cy="1367171"/>
          </a:xfrm>
          <a:prstGeom prst="rect">
            <a:avLst/>
          </a:prstGeom>
        </p:spPr>
      </p:pic>
      <p:sp>
        <p:nvSpPr>
          <p:cNvPr id="3" name="TextBox 2">
            <a:extLst>
              <a:ext uri="{FF2B5EF4-FFF2-40B4-BE49-F238E27FC236}">
                <a16:creationId xmlns:a16="http://schemas.microsoft.com/office/drawing/2014/main" id="{109BB861-30FF-4E62-BFDB-1CDA956384C0}"/>
              </a:ext>
            </a:extLst>
          </p:cNvPr>
          <p:cNvSpPr txBox="1"/>
          <p:nvPr/>
        </p:nvSpPr>
        <p:spPr>
          <a:xfrm>
            <a:off x="1997233" y="1545728"/>
            <a:ext cx="10304328" cy="3339569"/>
          </a:xfrm>
          <a:prstGeom prst="rect">
            <a:avLst/>
          </a:prstGeom>
          <a:noFill/>
        </p:spPr>
        <p:txBody>
          <a:bodyPr wrap="square" rtlCol="0">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346558" indent="-346558">
              <a:buFont typeface="Arial" panose="020B0604020202020204" pitchFamily="34" charset="0"/>
              <a:buChar char="•"/>
            </a:pPr>
            <a:endParaRPr lang="en-GB" sz="2668" dirty="0">
              <a:solidFill>
                <a:schemeClr val="bg1"/>
              </a:solidFill>
              <a:latin typeface="Gill Sans MT" panose="020B0502020104020203" pitchFamily="34" charset="0"/>
            </a:endParaRPr>
          </a:p>
          <a:p>
            <a:pPr marL="346558" indent="-346558">
              <a:buFont typeface="Arial" panose="020B0604020202020204" pitchFamily="34" charset="0"/>
              <a:buChar char="•"/>
            </a:pPr>
            <a:endParaRPr lang="en-GB" sz="2668" dirty="0">
              <a:solidFill>
                <a:schemeClr val="bg1"/>
              </a:solidFill>
              <a:latin typeface="Gill Sans MT" panose="020B0502020104020203" pitchFamily="34" charset="0"/>
            </a:endParaRPr>
          </a:p>
          <a:p>
            <a:pPr algn="ctr"/>
            <a:r>
              <a:rPr lang="en-GB" sz="2668" b="1" dirty="0">
                <a:solidFill>
                  <a:schemeClr val="bg1"/>
                </a:solidFill>
                <a:latin typeface="Gill Sans MT" panose="020B0502020104020203" pitchFamily="34" charset="0"/>
              </a:rPr>
              <a:t>	</a:t>
            </a:r>
            <a:r>
              <a:rPr lang="en-GB" sz="4366" b="1" dirty="0">
                <a:solidFill>
                  <a:schemeClr val="bg1"/>
                </a:solidFill>
                <a:latin typeface="Gill Sans MT" panose="020B0502020104020203" pitchFamily="34" charset="0"/>
              </a:rPr>
              <a:t>Coventry &amp; Warwickshire Green Business Programme</a:t>
            </a:r>
            <a:r>
              <a:rPr lang="en-GB" sz="4366" dirty="0">
                <a:solidFill>
                  <a:schemeClr val="bg1"/>
                </a:solidFill>
                <a:latin typeface="Gill Sans MT" panose="020B0502020104020203" pitchFamily="34" charset="0"/>
              </a:rPr>
              <a:t>:</a:t>
            </a:r>
          </a:p>
          <a:p>
            <a:pPr algn="ctr"/>
            <a:r>
              <a:rPr lang="en-GB" sz="4366" u="sng" dirty="0">
                <a:latin typeface="Gill Sans MT" panose="020B0502020104020203" pitchFamily="34" charset="0"/>
                <a:hlinkClick r:id="rId7"/>
              </a:rPr>
              <a:t>greenbusiness@coventry.gov.uk</a:t>
            </a:r>
            <a:r>
              <a:rPr lang="en-GB" sz="4366" u="sng" dirty="0">
                <a:latin typeface="Gill Sans MT" panose="020B0502020104020203" pitchFamily="34" charset="0"/>
              </a:rPr>
              <a:t> </a:t>
            </a:r>
            <a:endParaRPr lang="en-GB" sz="4366" dirty="0">
              <a:solidFill>
                <a:schemeClr val="bg1"/>
              </a:solidFill>
              <a:latin typeface="Gill Sans MT" panose="020B0502020104020203" pitchFamily="34" charset="0"/>
            </a:endParaRPr>
          </a:p>
          <a:p>
            <a:endParaRPr lang="en-GB" sz="2668" dirty="0">
              <a:solidFill>
                <a:schemeClr val="bg1"/>
              </a:solidFill>
              <a:latin typeface="Gill Sans MT" panose="020B0502020104020203" pitchFamily="34" charset="0"/>
            </a:endParaRPr>
          </a:p>
        </p:txBody>
      </p:sp>
      <p:sp>
        <p:nvSpPr>
          <p:cNvPr id="15" name="TextBox 14">
            <a:extLst>
              <a:ext uri="{FF2B5EF4-FFF2-40B4-BE49-F238E27FC236}">
                <a16:creationId xmlns:a16="http://schemas.microsoft.com/office/drawing/2014/main" id="{FFFFD698-7EFA-4DD8-8B48-9D3242A99EB4}"/>
              </a:ext>
            </a:extLst>
          </p:cNvPr>
          <p:cNvSpPr txBox="1"/>
          <p:nvPr/>
        </p:nvSpPr>
        <p:spPr>
          <a:xfrm>
            <a:off x="251231" y="167630"/>
            <a:ext cx="7337535" cy="913455"/>
          </a:xfrm>
          <a:prstGeom prst="rect">
            <a:avLst/>
          </a:prstGeom>
          <a:noFill/>
        </p:spPr>
        <p:txBody>
          <a:bodyPr wrap="square">
            <a:spAutoFit/>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r>
              <a:rPr lang="en-GB" sz="5336" b="1" dirty="0">
                <a:solidFill>
                  <a:schemeClr val="bg1"/>
                </a:solidFill>
                <a:latin typeface="Trebuchet MS" panose="020B0603020202020204" pitchFamily="34" charset="0"/>
              </a:rPr>
              <a:t>GBP contact details:</a:t>
            </a:r>
          </a:p>
        </p:txBody>
      </p:sp>
    </p:spTree>
    <p:extLst>
      <p:ext uri="{BB962C8B-B14F-4D97-AF65-F5344CB8AC3E}">
        <p14:creationId xmlns:p14="http://schemas.microsoft.com/office/powerpoint/2010/main" val="765866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815577" y="2907228"/>
            <a:ext cx="9821453" cy="2113399"/>
          </a:xfrm>
          <a:prstGeom prst="rect">
            <a:avLst/>
          </a:prstGeom>
        </p:spPr>
        <p:txBody>
          <a:bodyPr wrap="square">
            <a:spAutoFit/>
          </a:bodyPr>
          <a:lstStyle/>
          <a:p>
            <a:pPr lvl="0" algn="ctr">
              <a:spcBef>
                <a:spcPts val="200"/>
              </a:spcBef>
              <a:spcAft>
                <a:spcPts val="200"/>
              </a:spcAft>
              <a:buClr>
                <a:srgbClr val="A1E335"/>
              </a:buClr>
              <a:buSzPct val="90000"/>
              <a:defRPr/>
            </a:pPr>
            <a:r>
              <a:rPr lang="en-GB" sz="8800" b="1" dirty="0">
                <a:solidFill>
                  <a:prstClr val="black"/>
                </a:solidFill>
                <a:latin typeface="Conduit"/>
              </a:rPr>
              <a:t>Q&amp;A </a:t>
            </a:r>
          </a:p>
          <a:p>
            <a:pPr lvl="0">
              <a:spcBef>
                <a:spcPts val="200"/>
              </a:spcBef>
              <a:spcAft>
                <a:spcPts val="200"/>
              </a:spcAft>
              <a:buClr>
                <a:srgbClr val="A1E335"/>
              </a:buClr>
              <a:buSzPct val="90000"/>
              <a:defRPr/>
            </a:pPr>
            <a:endParaRPr kumimoji="0" lang="en-GB" sz="4000" b="1" i="0" u="none" strike="noStrike" kern="1200" cap="none" spc="0" normalizeH="0" baseline="0" noProof="0" dirty="0">
              <a:ln>
                <a:noFill/>
              </a:ln>
              <a:solidFill>
                <a:prstClr val="black"/>
              </a:solidFill>
              <a:effectLst/>
              <a:uLnTx/>
              <a:uFillTx/>
              <a:latin typeface="Conduit"/>
              <a:ea typeface="ＭＳ Ｐゴシック"/>
              <a:cs typeface="Arial"/>
            </a:endParaRP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7621520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ts val="450"/>
              </a:spcBef>
              <a:spcAft>
                <a:spcPts val="450"/>
              </a:spcAft>
              <a:buClrTx/>
              <a:buSzTx/>
              <a:buFontTx/>
              <a:buNone/>
              <a:tabLst/>
              <a:defRPr/>
            </a:pPr>
            <a:br>
              <a:rPr kumimoji="0" lang="en-GB" sz="2400" b="0" i="0" u="none" strike="noStrike" kern="1200" cap="none" spc="0" normalizeH="0" baseline="0" noProof="0" dirty="0">
                <a:ln>
                  <a:noFill/>
                </a:ln>
                <a:solidFill>
                  <a:srgbClr val="7F7F7F"/>
                </a:solidFill>
                <a:effectLst/>
                <a:uLnTx/>
                <a:uFillTx/>
                <a:latin typeface="Conduit"/>
                <a:ea typeface="ＭＳ Ｐゴシック"/>
                <a:cs typeface="Arial"/>
              </a:rPr>
            </a:br>
            <a:endParaRPr kumimoji="0" lang="en-GB" sz="2400" b="0" i="0" u="none" strike="noStrike" kern="1200" cap="none" spc="0" normalizeH="0" baseline="0" noProof="0" dirty="0">
              <a:ln>
                <a:noFill/>
              </a:ln>
              <a:solidFill>
                <a:srgbClr val="7F7F7F"/>
              </a:solidFill>
              <a:effectLst/>
              <a:uLnTx/>
              <a:uFillTx/>
              <a:latin typeface="Conduit"/>
              <a:ea typeface="ＭＳ Ｐゴシック"/>
              <a:cs typeface="Arial"/>
            </a:endParaRPr>
          </a:p>
        </p:txBody>
      </p:sp>
      <p:pic>
        <p:nvPicPr>
          <p:cNvPr id="9" name="Picture 8"/>
          <p:cNvPicPr>
            <a:picLocks noChangeAspect="1"/>
          </p:cNvPicPr>
          <p:nvPr/>
        </p:nvPicPr>
        <p:blipFill>
          <a:blip r:embed="rId5"/>
          <a:stretch>
            <a:fillRect/>
          </a:stretch>
        </p:blipFill>
        <p:spPr>
          <a:xfrm>
            <a:off x="114980" y="1091937"/>
            <a:ext cx="2186912" cy="488027"/>
          </a:xfrm>
          <a:prstGeom prst="rect">
            <a:avLst/>
          </a:prstGeom>
        </p:spPr>
      </p:pic>
      <p:sp>
        <p:nvSpPr>
          <p:cNvPr id="2" name="Rectangle 1"/>
          <p:cNvSpPr/>
          <p:nvPr/>
        </p:nvSpPr>
        <p:spPr>
          <a:xfrm>
            <a:off x="544249" y="2342138"/>
            <a:ext cx="9821453" cy="3518912"/>
          </a:xfrm>
          <a:prstGeom prst="rect">
            <a:avLst/>
          </a:prstGeom>
        </p:spPr>
        <p:txBody>
          <a:bodyPr wrap="square">
            <a:spAutoFit/>
          </a:bodyPr>
          <a:lstStyle/>
          <a:p>
            <a:pPr lvl="0" algn="ctr">
              <a:spcBef>
                <a:spcPts val="200"/>
              </a:spcBef>
              <a:spcAft>
                <a:spcPts val="200"/>
              </a:spcAft>
              <a:buClr>
                <a:srgbClr val="A1E335"/>
              </a:buClr>
              <a:buSzPct val="90000"/>
              <a:defRPr/>
            </a:pPr>
            <a:r>
              <a:rPr lang="en-GB" sz="8800" b="1" dirty="0">
                <a:solidFill>
                  <a:prstClr val="black"/>
                </a:solidFill>
                <a:latin typeface="Conduit"/>
              </a:rPr>
              <a:t>Final</a:t>
            </a:r>
          </a:p>
          <a:p>
            <a:pPr lvl="0" algn="ctr">
              <a:spcBef>
                <a:spcPts val="200"/>
              </a:spcBef>
              <a:spcAft>
                <a:spcPts val="200"/>
              </a:spcAft>
              <a:buClr>
                <a:srgbClr val="A1E335"/>
              </a:buClr>
              <a:buSzPct val="90000"/>
              <a:defRPr/>
            </a:pPr>
            <a:r>
              <a:rPr lang="en-GB" sz="8800" b="1" dirty="0">
                <a:solidFill>
                  <a:prstClr val="black"/>
                </a:solidFill>
                <a:latin typeface="Conduit"/>
              </a:rPr>
              <a:t>Q&amp;A and discussion </a:t>
            </a:r>
          </a:p>
          <a:p>
            <a:pPr lvl="0">
              <a:spcBef>
                <a:spcPts val="200"/>
              </a:spcBef>
              <a:spcAft>
                <a:spcPts val="200"/>
              </a:spcAft>
              <a:buClr>
                <a:srgbClr val="A1E335"/>
              </a:buClr>
              <a:buSzPct val="90000"/>
              <a:defRPr/>
            </a:pPr>
            <a:endParaRPr kumimoji="0" lang="en-GB" sz="4000" b="1" i="0" u="none" strike="noStrike" kern="1200" cap="none" spc="0" normalizeH="0" baseline="0" noProof="0" dirty="0">
              <a:ln>
                <a:noFill/>
              </a:ln>
              <a:solidFill>
                <a:prstClr val="black"/>
              </a:solidFill>
              <a:effectLst/>
              <a:uLnTx/>
              <a:uFillTx/>
              <a:latin typeface="Conduit"/>
              <a:ea typeface="ＭＳ Ｐゴシック"/>
              <a:cs typeface="Arial"/>
            </a:endParaRPr>
          </a:p>
        </p:txBody>
      </p:sp>
      <p:pic>
        <p:nvPicPr>
          <p:cNvPr id="3" name="Picture 2">
            <a:extLst>
              <a:ext uri="{FF2B5EF4-FFF2-40B4-BE49-F238E27FC236}">
                <a16:creationId xmlns:a16="http://schemas.microsoft.com/office/drawing/2014/main" id="{75057A24-D9D5-495B-8189-C36F02B5163B}"/>
              </a:ext>
            </a:extLst>
          </p:cNvPr>
          <p:cNvPicPr>
            <a:picLocks noChangeAspect="1"/>
          </p:cNvPicPr>
          <p:nvPr/>
        </p:nvPicPr>
        <p:blipFill>
          <a:blip r:embed="rId6"/>
          <a:stretch>
            <a:fillRect/>
          </a:stretch>
        </p:blipFill>
        <p:spPr>
          <a:xfrm>
            <a:off x="8737929" y="985028"/>
            <a:ext cx="1627773" cy="603556"/>
          </a:xfrm>
          <a:prstGeom prst="rect">
            <a:avLst/>
          </a:prstGeom>
        </p:spPr>
      </p:pic>
    </p:spTree>
    <p:extLst>
      <p:ext uri="{BB962C8B-B14F-4D97-AF65-F5344CB8AC3E}">
        <p14:creationId xmlns:p14="http://schemas.microsoft.com/office/powerpoint/2010/main" val="41483765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1"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5"/>
          <a:stretch>
            <a:fillRect/>
          </a:stretch>
        </p:blipFill>
        <p:spPr>
          <a:xfrm>
            <a:off x="114980" y="1027441"/>
            <a:ext cx="2186912" cy="488027"/>
          </a:xfrm>
          <a:prstGeom prst="rect">
            <a:avLst/>
          </a:prstGeom>
        </p:spPr>
      </p:pic>
      <p:pic>
        <p:nvPicPr>
          <p:cNvPr id="14" name="Picture 13">
            <a:extLst>
              <a:ext uri="{FF2B5EF4-FFF2-40B4-BE49-F238E27FC236}">
                <a16:creationId xmlns:a16="http://schemas.microsoft.com/office/drawing/2014/main" id="{E86FFA96-D14E-4D9E-80A6-7C1D2F6CA5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593" y="963424"/>
            <a:ext cx="1720083" cy="641122"/>
          </a:xfrm>
          <a:prstGeom prst="rect">
            <a:avLst/>
          </a:prstGeom>
        </p:spPr>
      </p:pic>
      <p:sp>
        <p:nvSpPr>
          <p:cNvPr id="15" name="Rectangle 14">
            <a:extLst>
              <a:ext uri="{FF2B5EF4-FFF2-40B4-BE49-F238E27FC236}">
                <a16:creationId xmlns:a16="http://schemas.microsoft.com/office/drawing/2014/main" id="{091DB8E1-FE8F-4B19-BD56-DDABDE1CF10F}"/>
              </a:ext>
            </a:extLst>
          </p:cNvPr>
          <p:cNvSpPr/>
          <p:nvPr/>
        </p:nvSpPr>
        <p:spPr>
          <a:xfrm>
            <a:off x="1630970" y="2170797"/>
            <a:ext cx="8344766" cy="4031873"/>
          </a:xfrm>
          <a:prstGeom prst="rect">
            <a:avLst/>
          </a:prstGeom>
        </p:spPr>
        <p:txBody>
          <a:bodyPr wrap="square">
            <a:spAutoFit/>
          </a:bodyPr>
          <a:lstStyle/>
          <a:p>
            <a:pPr algn="ctr"/>
            <a:r>
              <a:rPr lang="en-GB" altLang="en-US" sz="3200" b="1" dirty="0">
                <a:latin typeface="Conduit"/>
              </a:rPr>
              <a:t>Thank you all for joining! </a:t>
            </a:r>
          </a:p>
          <a:p>
            <a:pPr algn="ctr"/>
            <a:endParaRPr lang="en-GB" altLang="en-US" sz="3200" b="1" dirty="0">
              <a:latin typeface="Conduit"/>
            </a:endParaRPr>
          </a:p>
          <a:p>
            <a:pPr algn="ctr"/>
            <a:r>
              <a:rPr lang="en-GB" altLang="en-US" sz="3200" b="1" dirty="0">
                <a:latin typeface="Conduit"/>
              </a:rPr>
              <a:t>The presentations and a recording for this webinar will be sent out to you shortly.</a:t>
            </a:r>
          </a:p>
          <a:p>
            <a:pPr algn="ctr"/>
            <a:endParaRPr lang="en-GB" altLang="en-US" sz="3200" b="1" dirty="0">
              <a:latin typeface="Conduit"/>
            </a:endParaRPr>
          </a:p>
          <a:p>
            <a:pPr algn="ctr"/>
            <a:r>
              <a:rPr lang="en-GB" altLang="en-US" sz="3200" b="1" dirty="0">
                <a:latin typeface="Conduit"/>
              </a:rPr>
              <a:t>Please take a minute to complete our survey to let us know how we can improve our events. </a:t>
            </a:r>
          </a:p>
          <a:p>
            <a:pPr algn="ctr"/>
            <a:endParaRPr lang="en-GB" altLang="en-US" sz="3200" b="1" dirty="0">
              <a:latin typeface="Conduit"/>
            </a:endParaRPr>
          </a:p>
        </p:txBody>
      </p:sp>
    </p:spTree>
    <p:extLst>
      <p:ext uri="{BB962C8B-B14F-4D97-AF65-F5344CB8AC3E}">
        <p14:creationId xmlns:p14="http://schemas.microsoft.com/office/powerpoint/2010/main" val="4260118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p:nvPr/>
        </p:nvSpPr>
        <p:spPr>
          <a:xfrm>
            <a:off x="217693" y="4344609"/>
            <a:ext cx="1906800" cy="12312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2400" b="1" i="0" u="none" strike="noStrike" cap="none">
                <a:solidFill>
                  <a:schemeClr val="accent2"/>
                </a:solidFill>
                <a:latin typeface="Poppins"/>
                <a:ea typeface="Poppins"/>
                <a:cs typeface="Poppins"/>
                <a:sym typeface="Poppins"/>
              </a:rPr>
              <a:t>Energy</a:t>
            </a:r>
            <a:endParaRPr sz="2489">
              <a:solidFill>
                <a:schemeClr val="accent2"/>
              </a:solidFill>
              <a:latin typeface="Poppins"/>
              <a:ea typeface="Poppins"/>
              <a:cs typeface="Poppins"/>
              <a:sym typeface="Poppins"/>
            </a:endParaRPr>
          </a:p>
          <a:p>
            <a:pPr marL="0" marR="0" lvl="0" indent="0" algn="ctr" rtl="0">
              <a:lnSpc>
                <a:spcPct val="100000"/>
              </a:lnSpc>
              <a:spcBef>
                <a:spcPts val="0"/>
              </a:spcBef>
              <a:spcAft>
                <a:spcPts val="0"/>
              </a:spcAft>
              <a:buNone/>
            </a:pPr>
            <a:r>
              <a:rPr lang="en" sz="2400" b="1" i="0" u="none" strike="noStrike" cap="none">
                <a:solidFill>
                  <a:schemeClr val="accent2"/>
                </a:solidFill>
                <a:latin typeface="Poppins"/>
                <a:ea typeface="Poppins"/>
                <a:cs typeface="Poppins"/>
                <a:sym typeface="Poppins"/>
              </a:rPr>
              <a:t>&amp; Buildings</a:t>
            </a:r>
            <a:endParaRPr sz="2489">
              <a:solidFill>
                <a:schemeClr val="accent2"/>
              </a:solidFill>
              <a:latin typeface="Poppins"/>
              <a:ea typeface="Poppins"/>
              <a:cs typeface="Poppins"/>
              <a:sym typeface="Poppins"/>
            </a:endParaRPr>
          </a:p>
        </p:txBody>
      </p:sp>
      <p:sp>
        <p:nvSpPr>
          <p:cNvPr id="113" name="Google Shape;113;p17"/>
          <p:cNvSpPr txBox="1"/>
          <p:nvPr/>
        </p:nvSpPr>
        <p:spPr>
          <a:xfrm>
            <a:off x="2415601" y="4344600"/>
            <a:ext cx="2255600" cy="4924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2400" b="1" i="0" u="none" strike="noStrike" cap="none">
                <a:solidFill>
                  <a:schemeClr val="accent2"/>
                </a:solidFill>
                <a:latin typeface="Poppins"/>
                <a:ea typeface="Poppins"/>
                <a:cs typeface="Poppins"/>
                <a:sym typeface="Poppins"/>
              </a:rPr>
              <a:t>Transport</a:t>
            </a:r>
            <a:endParaRPr sz="2489">
              <a:solidFill>
                <a:schemeClr val="accent2"/>
              </a:solidFill>
              <a:latin typeface="Poppins"/>
              <a:ea typeface="Poppins"/>
              <a:cs typeface="Poppins"/>
              <a:sym typeface="Poppins"/>
            </a:endParaRPr>
          </a:p>
        </p:txBody>
      </p:sp>
      <p:sp>
        <p:nvSpPr>
          <p:cNvPr id="114" name="Google Shape;114;p17"/>
          <p:cNvSpPr txBox="1"/>
          <p:nvPr/>
        </p:nvSpPr>
        <p:spPr>
          <a:xfrm>
            <a:off x="4959048" y="4344609"/>
            <a:ext cx="1906800" cy="4924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2400" b="1" i="0" u="none" strike="noStrike" cap="none">
                <a:solidFill>
                  <a:schemeClr val="accent2"/>
                </a:solidFill>
                <a:latin typeface="Poppins"/>
                <a:ea typeface="Poppins"/>
                <a:cs typeface="Poppins"/>
                <a:sym typeface="Poppins"/>
              </a:rPr>
              <a:t>Water</a:t>
            </a:r>
            <a:endParaRPr sz="2489">
              <a:solidFill>
                <a:schemeClr val="accent2"/>
              </a:solidFill>
              <a:latin typeface="Poppins"/>
              <a:ea typeface="Poppins"/>
              <a:cs typeface="Poppins"/>
              <a:sym typeface="Poppins"/>
            </a:endParaRPr>
          </a:p>
        </p:txBody>
      </p:sp>
      <p:sp>
        <p:nvSpPr>
          <p:cNvPr id="115" name="Google Shape;115;p17"/>
          <p:cNvSpPr txBox="1"/>
          <p:nvPr/>
        </p:nvSpPr>
        <p:spPr>
          <a:xfrm>
            <a:off x="7398097" y="4344609"/>
            <a:ext cx="2081200" cy="4924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2400" b="1">
                <a:solidFill>
                  <a:schemeClr val="accent2"/>
                </a:solidFill>
                <a:latin typeface="Poppins"/>
                <a:ea typeface="Poppins"/>
                <a:cs typeface="Poppins"/>
                <a:sym typeface="Poppins"/>
              </a:rPr>
              <a:t>Suppliers</a:t>
            </a:r>
            <a:endParaRPr sz="2489">
              <a:solidFill>
                <a:schemeClr val="accent2"/>
              </a:solidFill>
              <a:latin typeface="Poppins"/>
              <a:ea typeface="Poppins"/>
              <a:cs typeface="Poppins"/>
              <a:sym typeface="Poppins"/>
            </a:endParaRPr>
          </a:p>
        </p:txBody>
      </p:sp>
      <p:sp>
        <p:nvSpPr>
          <p:cNvPr id="116" name="Google Shape;116;p17"/>
          <p:cNvSpPr txBox="1"/>
          <p:nvPr/>
        </p:nvSpPr>
        <p:spPr>
          <a:xfrm>
            <a:off x="9752629" y="4344609"/>
            <a:ext cx="1906800" cy="4924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2400" b="1" i="0" u="none" strike="noStrike" cap="none">
                <a:solidFill>
                  <a:schemeClr val="accent2"/>
                </a:solidFill>
                <a:latin typeface="Poppins"/>
                <a:ea typeface="Poppins"/>
                <a:cs typeface="Poppins"/>
                <a:sym typeface="Poppins"/>
              </a:rPr>
              <a:t>Waste</a:t>
            </a:r>
            <a:endParaRPr sz="2489">
              <a:solidFill>
                <a:schemeClr val="accent2"/>
              </a:solidFill>
              <a:latin typeface="Poppins"/>
              <a:ea typeface="Poppins"/>
              <a:cs typeface="Poppins"/>
              <a:sym typeface="Poppins"/>
            </a:endParaRPr>
          </a:p>
        </p:txBody>
      </p:sp>
      <p:pic>
        <p:nvPicPr>
          <p:cNvPr id="117" name="Google Shape;117;p17"/>
          <p:cNvPicPr preferRelativeResize="0"/>
          <p:nvPr/>
        </p:nvPicPr>
        <p:blipFill rotWithShape="1">
          <a:blip r:embed="rId3">
            <a:alphaModFix/>
          </a:blip>
          <a:srcRect l="26405" b="4324"/>
          <a:stretch/>
        </p:blipFill>
        <p:spPr>
          <a:xfrm>
            <a:off x="4874967" y="658333"/>
            <a:ext cx="2255501" cy="3306368"/>
          </a:xfrm>
          <a:prstGeom prst="rect">
            <a:avLst/>
          </a:prstGeom>
          <a:noFill/>
          <a:ln>
            <a:noFill/>
          </a:ln>
        </p:spPr>
      </p:pic>
      <p:pic>
        <p:nvPicPr>
          <p:cNvPr id="118" name="Google Shape;118;p17"/>
          <p:cNvPicPr preferRelativeResize="0"/>
          <p:nvPr/>
        </p:nvPicPr>
        <p:blipFill>
          <a:blip r:embed="rId4">
            <a:alphaModFix/>
          </a:blip>
          <a:stretch>
            <a:fillRect/>
          </a:stretch>
        </p:blipFill>
        <p:spPr>
          <a:xfrm>
            <a:off x="9459743" y="716731"/>
            <a:ext cx="2492591" cy="3331699"/>
          </a:xfrm>
          <a:prstGeom prst="rect">
            <a:avLst/>
          </a:prstGeom>
          <a:noFill/>
          <a:ln>
            <a:noFill/>
          </a:ln>
        </p:spPr>
      </p:pic>
      <p:pic>
        <p:nvPicPr>
          <p:cNvPr id="119" name="Google Shape;119;p17"/>
          <p:cNvPicPr preferRelativeResize="0"/>
          <p:nvPr/>
        </p:nvPicPr>
        <p:blipFill rotWithShape="1">
          <a:blip r:embed="rId5">
            <a:alphaModFix/>
          </a:blip>
          <a:srcRect l="20624" r="3214"/>
          <a:stretch/>
        </p:blipFill>
        <p:spPr>
          <a:xfrm>
            <a:off x="2415586" y="645667"/>
            <a:ext cx="2255501" cy="3331699"/>
          </a:xfrm>
          <a:prstGeom prst="rect">
            <a:avLst/>
          </a:prstGeom>
          <a:noFill/>
          <a:ln>
            <a:noFill/>
          </a:ln>
        </p:spPr>
      </p:pic>
      <p:pic>
        <p:nvPicPr>
          <p:cNvPr id="120" name="Google Shape;120;p17"/>
          <p:cNvPicPr preferRelativeResize="0"/>
          <p:nvPr/>
        </p:nvPicPr>
        <p:blipFill rotWithShape="1">
          <a:blip r:embed="rId6">
            <a:alphaModFix/>
          </a:blip>
          <a:srcRect r="57279"/>
          <a:stretch/>
        </p:blipFill>
        <p:spPr>
          <a:xfrm>
            <a:off x="130500" y="804134"/>
            <a:ext cx="2081200" cy="3156900"/>
          </a:xfrm>
          <a:prstGeom prst="rect">
            <a:avLst/>
          </a:prstGeom>
          <a:noFill/>
          <a:ln>
            <a:noFill/>
          </a:ln>
        </p:spPr>
      </p:pic>
      <p:pic>
        <p:nvPicPr>
          <p:cNvPr id="121" name="Google Shape;121;p17"/>
          <p:cNvPicPr preferRelativeResize="0"/>
          <p:nvPr/>
        </p:nvPicPr>
        <p:blipFill rotWithShape="1">
          <a:blip r:embed="rId7">
            <a:alphaModFix/>
          </a:blip>
          <a:srcRect l="40966" r="35364" b="36752"/>
          <a:stretch/>
        </p:blipFill>
        <p:spPr>
          <a:xfrm>
            <a:off x="7487034" y="691267"/>
            <a:ext cx="1661620" cy="3331700"/>
          </a:xfrm>
          <a:prstGeom prst="rect">
            <a:avLst/>
          </a:prstGeom>
          <a:noFill/>
          <a:ln>
            <a:noFill/>
          </a:ln>
        </p:spPr>
      </p:pic>
    </p:spTree>
    <p:extLst>
      <p:ext uri="{BB962C8B-B14F-4D97-AF65-F5344CB8AC3E}">
        <p14:creationId xmlns:p14="http://schemas.microsoft.com/office/powerpoint/2010/main" val="74189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dirty="0"/>
              <a:t>More Formally</a:t>
            </a:r>
            <a:endParaRPr sz="6600" dirty="0"/>
          </a:p>
        </p:txBody>
      </p:sp>
      <p:sp>
        <p:nvSpPr>
          <p:cNvPr id="127" name="Google Shape;127;p18"/>
          <p:cNvSpPr txBox="1">
            <a:spLocks noGrp="1"/>
          </p:cNvSpPr>
          <p:nvPr>
            <p:ph type="body" idx="1"/>
          </p:nvPr>
        </p:nvSpPr>
        <p:spPr>
          <a:xfrm>
            <a:off x="415600" y="2136633"/>
            <a:ext cx="11360800" cy="44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b="1" dirty="0"/>
              <a:t>Scope 1 </a:t>
            </a:r>
            <a:r>
              <a:rPr lang="en" sz="2400" dirty="0"/>
              <a:t>- Vehicle Fuel and Gas</a:t>
            </a:r>
            <a:endParaRPr sz="2400" dirty="0"/>
          </a:p>
          <a:p>
            <a:pPr marL="609585" lvl="0" indent="-457189" algn="l" rtl="0">
              <a:spcBef>
                <a:spcPts val="0"/>
              </a:spcBef>
              <a:spcAft>
                <a:spcPts val="0"/>
              </a:spcAft>
              <a:buSzPts val="1800"/>
              <a:buChar char="●"/>
            </a:pPr>
            <a:r>
              <a:rPr lang="en" sz="2400" b="1" dirty="0"/>
              <a:t>Scope 2</a:t>
            </a:r>
            <a:r>
              <a:rPr lang="en" sz="2400" dirty="0"/>
              <a:t> - Electricity</a:t>
            </a:r>
            <a:endParaRPr sz="2400" dirty="0"/>
          </a:p>
          <a:p>
            <a:pPr marL="609585" lvl="0" indent="-457189" algn="l" rtl="0">
              <a:spcBef>
                <a:spcPts val="0"/>
              </a:spcBef>
              <a:spcAft>
                <a:spcPts val="0"/>
              </a:spcAft>
              <a:buSzPts val="1800"/>
              <a:buChar char="●"/>
            </a:pPr>
            <a:r>
              <a:rPr lang="en" sz="2400" b="1" dirty="0"/>
              <a:t>Scope 3</a:t>
            </a:r>
            <a:r>
              <a:rPr lang="en" sz="2400" dirty="0"/>
              <a:t> - Buy, Sell, Throw Away</a:t>
            </a:r>
            <a:endParaRPr sz="2400" dirty="0"/>
          </a:p>
        </p:txBody>
      </p:sp>
    </p:spTree>
    <p:extLst>
      <p:ext uri="{BB962C8B-B14F-4D97-AF65-F5344CB8AC3E}">
        <p14:creationId xmlns:p14="http://schemas.microsoft.com/office/powerpoint/2010/main" val="231841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797467" y="2869796"/>
            <a:ext cx="10962800" cy="1118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600" b="1" dirty="0">
                <a:solidFill>
                  <a:schemeClr val="bg1"/>
                </a:solidFill>
              </a:rPr>
              <a:t>What emissions look like &amp; common sources</a:t>
            </a:r>
            <a:endParaRPr sz="6600" b="1" dirty="0">
              <a:solidFill>
                <a:schemeClr val="bg1"/>
              </a:solidFill>
            </a:endParaRPr>
          </a:p>
        </p:txBody>
      </p:sp>
      <p:pic>
        <p:nvPicPr>
          <p:cNvPr id="133" name="Google Shape;133;p19"/>
          <p:cNvPicPr preferRelativeResize="0"/>
          <p:nvPr/>
        </p:nvPicPr>
        <p:blipFill>
          <a:blip r:embed="rId3">
            <a:alphaModFix/>
          </a:blip>
          <a:stretch>
            <a:fillRect/>
          </a:stretch>
        </p:blipFill>
        <p:spPr>
          <a:xfrm>
            <a:off x="9286903" y="5826200"/>
            <a:ext cx="2319668" cy="642867"/>
          </a:xfrm>
          <a:prstGeom prst="rect">
            <a:avLst/>
          </a:prstGeom>
          <a:noFill/>
          <a:ln>
            <a:noFill/>
          </a:ln>
        </p:spPr>
      </p:pic>
    </p:spTree>
    <p:extLst>
      <p:ext uri="{BB962C8B-B14F-4D97-AF65-F5344CB8AC3E}">
        <p14:creationId xmlns:p14="http://schemas.microsoft.com/office/powerpoint/2010/main" val="3692126436"/>
      </p:ext>
    </p:extLst>
  </p:cSld>
  <p:clrMapOvr>
    <a:masterClrMapping/>
  </p:clrMapOvr>
</p:sld>
</file>

<file path=ppt/theme/theme1.xml><?xml version="1.0" encoding="utf-8"?>
<a:theme xmlns:a="http://schemas.openxmlformats.org/drawingml/2006/main" name="DIT Design">
  <a:themeElements>
    <a:clrScheme name="DIT">
      <a:dk1>
        <a:sysClr val="windowText" lastClr="000000"/>
      </a:dk1>
      <a:lt1>
        <a:sysClr val="window" lastClr="FFFFFF"/>
      </a:lt1>
      <a:dk2>
        <a:srgbClr val="00285F"/>
      </a:dk2>
      <a:lt2>
        <a:srgbClr val="E7E7E7"/>
      </a:lt2>
      <a:accent1>
        <a:srgbClr val="CF102D"/>
      </a:accent1>
      <a:accent2>
        <a:srgbClr val="00285F"/>
      </a:accent2>
      <a:accent3>
        <a:srgbClr val="004D44"/>
      </a:accent3>
      <a:accent4>
        <a:srgbClr val="4814A0"/>
      </a:accent4>
      <a:accent5>
        <a:srgbClr val="0063BE"/>
      </a:accent5>
      <a:accent6>
        <a:srgbClr val="E24912"/>
      </a:accent6>
      <a:hlink>
        <a:srgbClr val="0000FF"/>
      </a:hlink>
      <a:folHlink>
        <a:srgbClr val="80008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58595B"/>
        </a:dk1>
        <a:lt1>
          <a:srgbClr val="FFFFFF"/>
        </a:lt1>
        <a:dk2>
          <a:srgbClr val="BF1E50"/>
        </a:dk2>
        <a:lt2>
          <a:srgbClr val="E7E8E9"/>
        </a:lt2>
        <a:accent1>
          <a:srgbClr val="BF1E50"/>
        </a:accent1>
        <a:accent2>
          <a:srgbClr val="CD3371"/>
        </a:accent2>
        <a:accent3>
          <a:srgbClr val="FFFFFF"/>
        </a:accent3>
        <a:accent4>
          <a:srgbClr val="4A4B4C"/>
        </a:accent4>
        <a:accent5>
          <a:srgbClr val="DCABB3"/>
        </a:accent5>
        <a:accent6>
          <a:srgbClr val="BA2D66"/>
        </a:accent6>
        <a:hlink>
          <a:srgbClr val="D96594"/>
        </a:hlink>
        <a:folHlink>
          <a:srgbClr val="E699B8"/>
        </a:folHlink>
      </a:clrScheme>
      <a:clrMap bg1="lt1" tx1="dk1" bg2="lt2" tx2="dk2" accent1="accent1" accent2="accent2" accent3="accent3" accent4="accent4" accent5="accent5" accent6="accent6" hlink="hlink" folHlink="folHlink"/>
    </a:extraClrScheme>
    <a:extraClrScheme>
      <a:clrScheme name="10_Default Design 2">
        <a:dk1>
          <a:srgbClr val="58595B"/>
        </a:dk1>
        <a:lt1>
          <a:srgbClr val="FFFFFF"/>
        </a:lt1>
        <a:dk2>
          <a:srgbClr val="BF1E50"/>
        </a:dk2>
        <a:lt2>
          <a:srgbClr val="E7E8E9"/>
        </a:lt2>
        <a:accent1>
          <a:srgbClr val="2B7CB7"/>
        </a:accent1>
        <a:accent2>
          <a:srgbClr val="DB6627"/>
        </a:accent2>
        <a:accent3>
          <a:srgbClr val="FFFFFF"/>
        </a:accent3>
        <a:accent4>
          <a:srgbClr val="4A4B4C"/>
        </a:accent4>
        <a:accent5>
          <a:srgbClr val="ACBFD8"/>
        </a:accent5>
        <a:accent6>
          <a:srgbClr val="C65C22"/>
        </a:accent6>
        <a:hlink>
          <a:srgbClr val="338C43"/>
        </a:hlink>
        <a:folHlink>
          <a:srgbClr val="93268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T PowerPoint Template.potx" id="{B9D81CEA-B787-4978-BAD4-C05D7B3A31A5}" vid="{4EACA832-AC00-4434-8777-138E6F4EAFF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rity_Brand_2021_v3">
  <a:themeElements>
    <a:clrScheme name="Clarity Brand New">
      <a:dk1>
        <a:srgbClr val="1C1F2A"/>
      </a:dk1>
      <a:lt1>
        <a:srgbClr val="F6F5F3"/>
      </a:lt1>
      <a:dk2>
        <a:srgbClr val="222222"/>
      </a:dk2>
      <a:lt2>
        <a:srgbClr val="F6F5F3"/>
      </a:lt2>
      <a:accent1>
        <a:srgbClr val="C0DF16"/>
      </a:accent1>
      <a:accent2>
        <a:srgbClr val="00ACA0"/>
      </a:accent2>
      <a:accent3>
        <a:srgbClr val="3E83A7"/>
      </a:accent3>
      <a:accent4>
        <a:srgbClr val="A83C71"/>
      </a:accent4>
      <a:accent5>
        <a:srgbClr val="6CC249"/>
      </a:accent5>
      <a:accent6>
        <a:srgbClr val="63B1BC"/>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l">
          <a:lnSpc>
            <a:spcPct val="130000"/>
          </a:lnSpc>
          <a:spcBef>
            <a:spcPts val="600"/>
          </a:spcBef>
          <a:defRPr sz="1200" dirty="0" smtClean="0">
            <a:solidFill>
              <a:schemeClr val="tx1">
                <a:alpha val="70000"/>
              </a:schemeClr>
            </a:solidFill>
            <a:latin typeface="Poppins Light" pitchFamily="2" charset="77"/>
          </a:defRPr>
        </a:defPPr>
      </a:lstStyle>
    </a:txDef>
  </a:objectDefaults>
  <a:extraClrSchemeLst/>
  <a:extLst>
    <a:ext uri="{05A4C25C-085E-4340-85A3-A5531E510DB2}">
      <thm15:themeFamily xmlns:thm15="http://schemas.microsoft.com/office/thememl/2012/main" name="Clarity_Brand_2021_v3" id="{36885EDD-F222-9942-9951-F9FD4743A73B}" vid="{B9B25BF1-F2B1-F244-8A35-F1A9EBE7F7E3}"/>
    </a:ext>
  </a:extLst>
</a:theme>
</file>

<file path=ppt/theme/theme4.xml><?xml version="1.0" encoding="utf-8"?>
<a:theme xmlns:a="http://schemas.openxmlformats.org/drawingml/2006/main" name="Solid Block">
  <a:themeElements>
    <a:clrScheme name="Custom 2">
      <a:dk1>
        <a:srgbClr val="3C3C3B"/>
      </a:dk1>
      <a:lt1>
        <a:srgbClr val="FFFFFF"/>
      </a:lt1>
      <a:dk2>
        <a:srgbClr val="3C3C3B"/>
      </a:dk2>
      <a:lt2>
        <a:srgbClr val="FFFFFF"/>
      </a:lt2>
      <a:accent1>
        <a:srgbClr val="6FB967"/>
      </a:accent1>
      <a:accent2>
        <a:srgbClr val="9DC977"/>
      </a:accent2>
      <a:accent3>
        <a:srgbClr val="DFE69B"/>
      </a:accent3>
      <a:accent4>
        <a:srgbClr val="F5A059"/>
      </a:accent4>
      <a:accent5>
        <a:srgbClr val="FED061"/>
      </a:accent5>
      <a:accent6>
        <a:srgbClr val="F8ED62"/>
      </a:accent6>
      <a:hlink>
        <a:srgbClr val="9DC977"/>
      </a:hlink>
      <a:folHlink>
        <a:srgbClr val="6FB967"/>
      </a:folHlink>
    </a:clrScheme>
    <a:fontScheme name="Branding">
      <a:majorFont>
        <a:latin typeface="DIN 2014 Bold"/>
        <a:ea typeface=""/>
        <a:cs typeface=""/>
      </a:majorFont>
      <a:minorFont>
        <a:latin typeface="Proxima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rple Template - Public" id="{8B715811-C4B1-42FE-8AC1-F998BC475FD4}" vid="{7B4BF678-00F0-46F5-A109-CD2E039F7072}"/>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page">
  <a:themeElements>
    <a:clrScheme name="Interreg Europe">
      <a:dk1>
        <a:sysClr val="windowText" lastClr="000000"/>
      </a:dk1>
      <a:lt1>
        <a:sysClr val="window" lastClr="FFFFFF"/>
      </a:lt1>
      <a:dk2>
        <a:srgbClr val="1F497D"/>
      </a:dk2>
      <a:lt2>
        <a:srgbClr val="EEECE1"/>
      </a:lt2>
      <a:accent1>
        <a:srgbClr val="FDC609"/>
      </a:accent1>
      <a:accent2>
        <a:srgbClr val="98C222"/>
      </a:accent2>
      <a:accent3>
        <a:srgbClr val="159960"/>
      </a:accent3>
      <a:accent4>
        <a:srgbClr val="21B7CF"/>
      </a:accent4>
      <a:accent5>
        <a:srgbClr val="000099"/>
      </a:accent5>
      <a:accent6>
        <a:srgbClr val="FFCC00"/>
      </a:accent6>
      <a:hlink>
        <a:srgbClr val="363438"/>
      </a:hlink>
      <a:folHlink>
        <a:srgbClr val="000099"/>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OWCARBON_project" id="{1BC36875-429B-4B20-B679-9FFA8E178BA3}" vid="{24AF4820-F449-4725-B0EA-E09BCD56EF8F}"/>
    </a:ext>
  </a:extLst>
</a:theme>
</file>

<file path=ppt/theme/theme7.xml><?xml version="1.0" encoding="utf-8"?>
<a:theme xmlns:a="http://schemas.openxmlformats.org/drawingml/2006/main" name="B&amp;D-Powerpoint Template_16x9">
  <a:themeElements>
    <a:clrScheme name="Enzen Test 2">
      <a:dk1>
        <a:srgbClr val="626362"/>
      </a:dk1>
      <a:lt1>
        <a:srgbClr val="FFFEFE"/>
      </a:lt1>
      <a:dk2>
        <a:srgbClr val="B4B4B3"/>
      </a:dk2>
      <a:lt2>
        <a:srgbClr val="FFFFFF"/>
      </a:lt2>
      <a:accent1>
        <a:srgbClr val="E67A39"/>
      </a:accent1>
      <a:accent2>
        <a:srgbClr val="E05D29"/>
      </a:accent2>
      <a:accent3>
        <a:srgbClr val="FF7D00"/>
      </a:accent3>
      <a:accent4>
        <a:srgbClr val="468ABC"/>
      </a:accent4>
      <a:accent5>
        <a:srgbClr val="419D46"/>
      </a:accent5>
      <a:accent6>
        <a:srgbClr val="FF9A00"/>
      </a:accent6>
      <a:hlink>
        <a:srgbClr val="5B9BD5"/>
      </a:hlink>
      <a:folHlink>
        <a:srgbClr val="70AD4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880A7D1-8C41-6043-87CB-57F5D9B67A43}" vid="{E7FDE4DB-C43F-6949-BAE6-46553FB2DC8E}"/>
    </a:ext>
  </a:extLst>
</a:theme>
</file>

<file path=ppt/theme/theme8.xml><?xml version="1.0" encoding="utf-8"?>
<a:theme xmlns:a="http://schemas.openxmlformats.org/drawingml/2006/main" name="Geometric">
  <a:themeElements>
    <a:clrScheme name="Geometric">
      <a:dk1>
        <a:srgbClr val="0652DD"/>
      </a:dk1>
      <a:lt1>
        <a:srgbClr val="FFFFFF"/>
      </a:lt1>
      <a:dk2>
        <a:srgbClr val="434343"/>
      </a:dk2>
      <a:lt2>
        <a:srgbClr val="999999"/>
      </a:lt2>
      <a:accent1>
        <a:srgbClr val="1B1464"/>
      </a:accent1>
      <a:accent2>
        <a:srgbClr val="0652DD"/>
      </a:accent2>
      <a:accent3>
        <a:srgbClr val="9C254D"/>
      </a:accent3>
      <a:accent4>
        <a:srgbClr val="D23369"/>
      </a:accent4>
      <a:accent5>
        <a:srgbClr val="ED4C67"/>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docProps/app.xml><?xml version="1.0" encoding="utf-8"?>
<Properties xmlns="http://schemas.openxmlformats.org/officeDocument/2006/extended-properties" xmlns:vt="http://schemas.openxmlformats.org/officeDocument/2006/docPropsVTypes">
  <TotalTime>558</TotalTime>
  <Words>2011</Words>
  <Application>Microsoft Office PowerPoint</Application>
  <PresentationFormat>Widescreen</PresentationFormat>
  <Paragraphs>441</Paragraphs>
  <Slides>66</Slides>
  <Notes>44</Notes>
  <HiddenSlides>2</HiddenSlides>
  <MMClips>0</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66</vt:i4>
      </vt:variant>
    </vt:vector>
  </HeadingPairs>
  <TitlesOfParts>
    <vt:vector size="103" baseType="lpstr">
      <vt:lpstr>Aharoni</vt:lpstr>
      <vt:lpstr>-apple-system</vt:lpstr>
      <vt:lpstr>Arial</vt:lpstr>
      <vt:lpstr>Arial </vt:lpstr>
      <vt:lpstr>Arial Narrow</vt:lpstr>
      <vt:lpstr>Avenir Next LT Pro</vt:lpstr>
      <vt:lpstr>Calibri</vt:lpstr>
      <vt:lpstr>Calibri Light</vt:lpstr>
      <vt:lpstr>Century Gothic</vt:lpstr>
      <vt:lpstr>Conduit</vt:lpstr>
      <vt:lpstr>Courier New</vt:lpstr>
      <vt:lpstr>DIN 2014 Bold</vt:lpstr>
      <vt:lpstr>Gill Sans MT</vt:lpstr>
      <vt:lpstr>Helvetica</vt:lpstr>
      <vt:lpstr>HelveticaNeueLT Std</vt:lpstr>
      <vt:lpstr>Lato</vt:lpstr>
      <vt:lpstr>niveau-grotesk</vt:lpstr>
      <vt:lpstr>Poppins</vt:lpstr>
      <vt:lpstr>Poppins Black</vt:lpstr>
      <vt:lpstr>Poppins ExtraLight</vt:lpstr>
      <vt:lpstr>Poppins Light</vt:lpstr>
      <vt:lpstr>Poppins SemiBold</vt:lpstr>
      <vt:lpstr>Proxima Nova</vt:lpstr>
      <vt:lpstr>Roboto</vt:lpstr>
      <vt:lpstr>Trebuchet MS</vt:lpstr>
      <vt:lpstr>Webdings</vt:lpstr>
      <vt:lpstr>Wingdings</vt:lpstr>
      <vt:lpstr>DIT Design</vt:lpstr>
      <vt:lpstr>Office Theme</vt:lpstr>
      <vt:lpstr>Clarity_Brand_2021_v3</vt:lpstr>
      <vt:lpstr>Solid Block</vt:lpstr>
      <vt:lpstr>Custom Design</vt:lpstr>
      <vt:lpstr>CONTENT page</vt:lpstr>
      <vt:lpstr>B&amp;D-Powerpoint Template_16x9</vt:lpstr>
      <vt:lpstr>Geometric</vt:lpstr>
      <vt:lpstr>PrismaticVTI</vt:lpstr>
      <vt:lpstr>Office Theme</vt:lpstr>
      <vt:lpstr>PowerPoint Presentation</vt:lpstr>
      <vt:lpstr>PowerPoint Presentation</vt:lpstr>
      <vt:lpstr>PowerPoint Presentation</vt:lpstr>
      <vt:lpstr>Starting you net zero journey</vt:lpstr>
      <vt:lpstr>Introduction</vt:lpstr>
      <vt:lpstr>The 5 buckets of  emissions</vt:lpstr>
      <vt:lpstr>PowerPoint Presentation</vt:lpstr>
      <vt:lpstr>More Formally</vt:lpstr>
      <vt:lpstr>What emissions look like &amp; common sources</vt:lpstr>
      <vt:lpstr>Energy &amp; Buildings  </vt:lpstr>
      <vt:lpstr>Transport</vt:lpstr>
      <vt:lpstr>Suppliers</vt:lpstr>
      <vt:lpstr>Waste</vt:lpstr>
      <vt:lpstr>Water</vt:lpstr>
      <vt:lpstr>Overview of measurement</vt:lpstr>
      <vt:lpstr>It’s a Scale</vt:lpstr>
      <vt:lpstr>Emissions Examples</vt:lpstr>
      <vt:lpstr>Energy: Activity Based</vt:lpstr>
      <vt:lpstr>Transport: Activity Based</vt:lpstr>
      <vt:lpstr>Sandwiches: Spend Based</vt:lpstr>
      <vt:lpstr>Sandwiches </vt:lpstr>
      <vt:lpstr>Where to Start: Actions </vt:lpstr>
      <vt:lpstr>Energy &amp; Buildings</vt:lpstr>
      <vt:lpstr>Transport</vt:lpstr>
      <vt:lpstr>Suppliers</vt:lpstr>
      <vt:lpstr>Suppliers: Packaging</vt:lpstr>
      <vt:lpstr>Waste</vt:lpstr>
      <vt:lpstr>Water</vt:lpstr>
      <vt:lpstr>About Small99</vt:lpstr>
      <vt:lpstr>Net Zero Scorecard</vt:lpstr>
      <vt:lpstr>Hero</vt:lpstr>
      <vt:lpstr>Workhops</vt:lpstr>
      <vt:lpstr>5 Mins</vt:lpstr>
      <vt:lpstr>PowerPoint Presentation</vt:lpstr>
      <vt:lpstr>PowerPoint Presentation</vt:lpstr>
      <vt:lpstr>PowerPoint Presentation</vt:lpstr>
      <vt:lpstr>Energy  efficiency advice</vt:lpstr>
      <vt:lpstr>Agenda</vt:lpstr>
      <vt:lpstr>Energy crisis</vt:lpstr>
      <vt:lpstr>Low-cost energy saving tips</vt:lpstr>
      <vt:lpstr>PowerPoint Presentation</vt:lpstr>
      <vt:lpstr>Medium/higher cost measures</vt:lpstr>
      <vt:lpstr>Building heat loss:</vt:lpstr>
      <vt:lpstr>How to motivate staff</vt:lpstr>
      <vt:lpstr>3 ways to motivate staff</vt:lpstr>
      <vt:lpstr>How to avoid energy wastage</vt:lpstr>
      <vt:lpstr>PowerPoint Presentation</vt:lpstr>
      <vt:lpstr>Carbon Trust sector-specific energy saving guides &amp; other advice:</vt:lpstr>
      <vt:lpstr>Summary:</vt:lpstr>
      <vt:lpstr>PowerPoint Presentation</vt:lpstr>
      <vt:lpstr>PowerPoint Presentation</vt:lpstr>
      <vt:lpstr>PowerPoint Presentation</vt:lpstr>
      <vt:lpstr>PowerPoint Presentation</vt:lpstr>
      <vt:lpstr>PowerPoint Presentation</vt:lpstr>
      <vt:lpstr>PowerPoint Presentation</vt:lpstr>
      <vt:lpstr>GBP support </vt:lpstr>
      <vt:lpstr>PowerPoint Presentation</vt:lpstr>
      <vt:lpstr>Energy audit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Osborne, Denise</dc:creator>
  <cp:lastModifiedBy>Covlea, Maria</cp:lastModifiedBy>
  <cp:revision>41</cp:revision>
  <dcterms:created xsi:type="dcterms:W3CDTF">2021-06-30T10:05:17Z</dcterms:created>
  <dcterms:modified xsi:type="dcterms:W3CDTF">2022-10-20T10:07:27Z</dcterms:modified>
</cp:coreProperties>
</file>