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257" r:id="rId6"/>
    <p:sldId id="263" r:id="rId7"/>
    <p:sldId id="272" r:id="rId8"/>
    <p:sldId id="264" r:id="rId9"/>
    <p:sldId id="265" r:id="rId10"/>
    <p:sldId id="267" r:id="rId11"/>
    <p:sldId id="268" r:id="rId12"/>
    <p:sldId id="269" r:id="rId13"/>
    <p:sldId id="270" r:id="rId14"/>
    <p:sldId id="259" r:id="rId15"/>
    <p:sldId id="261" r:id="rId16"/>
    <p:sldId id="260" r:id="rId17"/>
    <p:sldId id="271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183FE-A748-4B3E-A386-52C47D2B0577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C4A560-06A5-4341-BF08-12714ECBAE2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What do you know about HAF?</a:t>
          </a:r>
          <a:endParaRPr lang="en-US"/>
        </a:p>
      </dgm:t>
    </dgm:pt>
    <dgm:pt modelId="{45FA49F9-1009-46E5-8F1D-63E2FC64E396}" type="parTrans" cxnId="{6FADF8A0-E46D-4D17-AD69-2F8C71335971}">
      <dgm:prSet/>
      <dgm:spPr/>
      <dgm:t>
        <a:bodyPr/>
        <a:lstStyle/>
        <a:p>
          <a:endParaRPr lang="en-US"/>
        </a:p>
      </dgm:t>
    </dgm:pt>
    <dgm:pt modelId="{CECA54FC-3F09-4575-B9F7-264BC3473635}" type="sibTrans" cxnId="{6FADF8A0-E46D-4D17-AD69-2F8C71335971}">
      <dgm:prSet/>
      <dgm:spPr/>
      <dgm:t>
        <a:bodyPr/>
        <a:lstStyle/>
        <a:p>
          <a:endParaRPr lang="en-US"/>
        </a:p>
      </dgm:t>
    </dgm:pt>
    <dgm:pt modelId="{8C3260DD-E75D-4464-8528-DACC1A5137A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What does H, A &amp; F stand for?</a:t>
          </a:r>
          <a:endParaRPr lang="en-US"/>
        </a:p>
      </dgm:t>
    </dgm:pt>
    <dgm:pt modelId="{B417D8C4-A793-4DF5-A4D1-142151F3F3B1}" type="parTrans" cxnId="{33A87837-1792-4E1C-8F2B-36759F5AA8C7}">
      <dgm:prSet/>
      <dgm:spPr/>
      <dgm:t>
        <a:bodyPr/>
        <a:lstStyle/>
        <a:p>
          <a:endParaRPr lang="en-US"/>
        </a:p>
      </dgm:t>
    </dgm:pt>
    <dgm:pt modelId="{D979453F-C130-4D26-B07C-BB7066F0812E}" type="sibTrans" cxnId="{33A87837-1792-4E1C-8F2B-36759F5AA8C7}">
      <dgm:prSet/>
      <dgm:spPr/>
      <dgm:t>
        <a:bodyPr/>
        <a:lstStyle/>
        <a:p>
          <a:endParaRPr lang="en-US"/>
        </a:p>
      </dgm:t>
    </dgm:pt>
    <dgm:pt modelId="{6706941E-58E0-46D3-89FC-EF1C5FBF5DFB}" type="pres">
      <dgm:prSet presAssocID="{969183FE-A748-4B3E-A386-52C47D2B0577}" presName="root" presStyleCnt="0">
        <dgm:presLayoutVars>
          <dgm:dir/>
          <dgm:resizeHandles val="exact"/>
        </dgm:presLayoutVars>
      </dgm:prSet>
      <dgm:spPr/>
    </dgm:pt>
    <dgm:pt modelId="{B15E3DF9-6ABD-4425-B472-26B6D3CA2072}" type="pres">
      <dgm:prSet presAssocID="{76C4A560-06A5-4341-BF08-12714ECBAE20}" presName="compNode" presStyleCnt="0"/>
      <dgm:spPr/>
    </dgm:pt>
    <dgm:pt modelId="{2CE82EF8-4D78-4326-A58F-C85E5C438CCE}" type="pres">
      <dgm:prSet presAssocID="{76C4A560-06A5-4341-BF08-12714ECBAE20}" presName="iconBgRect" presStyleLbl="bgShp" presStyleIdx="0" presStyleCnt="2"/>
      <dgm:spPr/>
    </dgm:pt>
    <dgm:pt modelId="{AAF81057-CCCE-45EE-8655-64D884C5739F}" type="pres">
      <dgm:prSet presAssocID="{76C4A560-06A5-4341-BF08-12714ECBAE2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87A8884C-50B3-41E2-B30B-8EA6B4AD3910}" type="pres">
      <dgm:prSet presAssocID="{76C4A560-06A5-4341-BF08-12714ECBAE20}" presName="spaceRect" presStyleCnt="0"/>
      <dgm:spPr/>
    </dgm:pt>
    <dgm:pt modelId="{E0BFA5F8-4475-434D-9AF0-48E6F41D1D36}" type="pres">
      <dgm:prSet presAssocID="{76C4A560-06A5-4341-BF08-12714ECBAE20}" presName="textRect" presStyleLbl="revTx" presStyleIdx="0" presStyleCnt="2">
        <dgm:presLayoutVars>
          <dgm:chMax val="1"/>
          <dgm:chPref val="1"/>
        </dgm:presLayoutVars>
      </dgm:prSet>
      <dgm:spPr/>
    </dgm:pt>
    <dgm:pt modelId="{AFEFB485-1094-42FA-8F9D-AE1C4F132F6C}" type="pres">
      <dgm:prSet presAssocID="{CECA54FC-3F09-4575-B9F7-264BC3473635}" presName="sibTrans" presStyleCnt="0"/>
      <dgm:spPr/>
    </dgm:pt>
    <dgm:pt modelId="{F56D915B-B450-4EF0-963B-1611860D4676}" type="pres">
      <dgm:prSet presAssocID="{8C3260DD-E75D-4464-8528-DACC1A5137A9}" presName="compNode" presStyleCnt="0"/>
      <dgm:spPr/>
    </dgm:pt>
    <dgm:pt modelId="{2F4D3152-87F9-4FED-9490-830F7CCCFB80}" type="pres">
      <dgm:prSet presAssocID="{8C3260DD-E75D-4464-8528-DACC1A5137A9}" presName="iconBgRect" presStyleLbl="bgShp" presStyleIdx="1" presStyleCnt="2"/>
      <dgm:spPr/>
    </dgm:pt>
    <dgm:pt modelId="{383D8F5B-B84B-4C3F-9E13-15801447620E}" type="pres">
      <dgm:prSet presAssocID="{8C3260DD-E75D-4464-8528-DACC1A5137A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7D46A45C-A768-4744-81FC-DA6D9011734A}" type="pres">
      <dgm:prSet presAssocID="{8C3260DD-E75D-4464-8528-DACC1A5137A9}" presName="spaceRect" presStyleCnt="0"/>
      <dgm:spPr/>
    </dgm:pt>
    <dgm:pt modelId="{C37C7C47-A121-48DB-980F-3FCDB7A76A24}" type="pres">
      <dgm:prSet presAssocID="{8C3260DD-E75D-4464-8528-DACC1A5137A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3A87837-1792-4E1C-8F2B-36759F5AA8C7}" srcId="{969183FE-A748-4B3E-A386-52C47D2B0577}" destId="{8C3260DD-E75D-4464-8528-DACC1A5137A9}" srcOrd="1" destOrd="0" parTransId="{B417D8C4-A793-4DF5-A4D1-142151F3F3B1}" sibTransId="{D979453F-C130-4D26-B07C-BB7066F0812E}"/>
    <dgm:cxn modelId="{76AD105D-0611-49A2-9B57-FC53206CFE22}" type="presOf" srcId="{969183FE-A748-4B3E-A386-52C47D2B0577}" destId="{6706941E-58E0-46D3-89FC-EF1C5FBF5DFB}" srcOrd="0" destOrd="0" presId="urn:microsoft.com/office/officeart/2018/5/layout/IconCircleLabelList"/>
    <dgm:cxn modelId="{6FADF8A0-E46D-4D17-AD69-2F8C71335971}" srcId="{969183FE-A748-4B3E-A386-52C47D2B0577}" destId="{76C4A560-06A5-4341-BF08-12714ECBAE20}" srcOrd="0" destOrd="0" parTransId="{45FA49F9-1009-46E5-8F1D-63E2FC64E396}" sibTransId="{CECA54FC-3F09-4575-B9F7-264BC3473635}"/>
    <dgm:cxn modelId="{CD60CFA2-4F6D-48DE-9B55-38B502E08EFF}" type="presOf" srcId="{8C3260DD-E75D-4464-8528-DACC1A5137A9}" destId="{C37C7C47-A121-48DB-980F-3FCDB7A76A24}" srcOrd="0" destOrd="0" presId="urn:microsoft.com/office/officeart/2018/5/layout/IconCircleLabelList"/>
    <dgm:cxn modelId="{809B63A4-521D-4DE3-BBCB-008A4E9185D3}" type="presOf" srcId="{76C4A560-06A5-4341-BF08-12714ECBAE20}" destId="{E0BFA5F8-4475-434D-9AF0-48E6F41D1D36}" srcOrd="0" destOrd="0" presId="urn:microsoft.com/office/officeart/2018/5/layout/IconCircleLabelList"/>
    <dgm:cxn modelId="{E1A508D8-963F-4E08-B492-112AF2A1580A}" type="presParOf" srcId="{6706941E-58E0-46D3-89FC-EF1C5FBF5DFB}" destId="{B15E3DF9-6ABD-4425-B472-26B6D3CA2072}" srcOrd="0" destOrd="0" presId="urn:microsoft.com/office/officeart/2018/5/layout/IconCircleLabelList"/>
    <dgm:cxn modelId="{F8984F60-0E71-4105-8120-ABF92434D703}" type="presParOf" srcId="{B15E3DF9-6ABD-4425-B472-26B6D3CA2072}" destId="{2CE82EF8-4D78-4326-A58F-C85E5C438CCE}" srcOrd="0" destOrd="0" presId="urn:microsoft.com/office/officeart/2018/5/layout/IconCircleLabelList"/>
    <dgm:cxn modelId="{8E017BF4-D8BD-40F4-8FC8-7A58D1CC5C97}" type="presParOf" srcId="{B15E3DF9-6ABD-4425-B472-26B6D3CA2072}" destId="{AAF81057-CCCE-45EE-8655-64D884C5739F}" srcOrd="1" destOrd="0" presId="urn:microsoft.com/office/officeart/2018/5/layout/IconCircleLabelList"/>
    <dgm:cxn modelId="{0E0CE6D5-A9FB-4091-9242-273CAD71E85A}" type="presParOf" srcId="{B15E3DF9-6ABD-4425-B472-26B6D3CA2072}" destId="{87A8884C-50B3-41E2-B30B-8EA6B4AD3910}" srcOrd="2" destOrd="0" presId="urn:microsoft.com/office/officeart/2018/5/layout/IconCircleLabelList"/>
    <dgm:cxn modelId="{D8B05FDA-BE2B-47A9-97A6-C6A70B719823}" type="presParOf" srcId="{B15E3DF9-6ABD-4425-B472-26B6D3CA2072}" destId="{E0BFA5F8-4475-434D-9AF0-48E6F41D1D36}" srcOrd="3" destOrd="0" presId="urn:microsoft.com/office/officeart/2018/5/layout/IconCircleLabelList"/>
    <dgm:cxn modelId="{1476712E-3BB9-44D3-96F9-42FA8DF1DB9B}" type="presParOf" srcId="{6706941E-58E0-46D3-89FC-EF1C5FBF5DFB}" destId="{AFEFB485-1094-42FA-8F9D-AE1C4F132F6C}" srcOrd="1" destOrd="0" presId="urn:microsoft.com/office/officeart/2018/5/layout/IconCircleLabelList"/>
    <dgm:cxn modelId="{EDA8B52C-B929-47AD-8F93-964EF6599F6A}" type="presParOf" srcId="{6706941E-58E0-46D3-89FC-EF1C5FBF5DFB}" destId="{F56D915B-B450-4EF0-963B-1611860D4676}" srcOrd="2" destOrd="0" presId="urn:microsoft.com/office/officeart/2018/5/layout/IconCircleLabelList"/>
    <dgm:cxn modelId="{80766477-E43C-47A0-A8B7-289532ED9C28}" type="presParOf" srcId="{F56D915B-B450-4EF0-963B-1611860D4676}" destId="{2F4D3152-87F9-4FED-9490-830F7CCCFB80}" srcOrd="0" destOrd="0" presId="urn:microsoft.com/office/officeart/2018/5/layout/IconCircleLabelList"/>
    <dgm:cxn modelId="{668DFABA-3016-4D79-A6C0-E03C1EB3F277}" type="presParOf" srcId="{F56D915B-B450-4EF0-963B-1611860D4676}" destId="{383D8F5B-B84B-4C3F-9E13-15801447620E}" srcOrd="1" destOrd="0" presId="urn:microsoft.com/office/officeart/2018/5/layout/IconCircleLabelList"/>
    <dgm:cxn modelId="{B3767030-1F37-40B5-AC82-236E6032ED16}" type="presParOf" srcId="{F56D915B-B450-4EF0-963B-1611860D4676}" destId="{7D46A45C-A768-4744-81FC-DA6D9011734A}" srcOrd="2" destOrd="0" presId="urn:microsoft.com/office/officeart/2018/5/layout/IconCircleLabelList"/>
    <dgm:cxn modelId="{4883DA66-BDA2-4D09-BBDF-678F8827A2BC}" type="presParOf" srcId="{F56D915B-B450-4EF0-963B-1611860D4676}" destId="{C37C7C47-A121-48DB-980F-3FCDB7A76A2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E2B186-6E7B-47CF-B6AA-033111EF78D8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E2D7116-A540-4520-BB2E-109B13B5A117}">
      <dgm:prSet/>
      <dgm:spPr/>
      <dgm:t>
        <a:bodyPr/>
        <a:lstStyle/>
        <a:p>
          <a:r>
            <a:rPr lang="en-GB"/>
            <a:t>Place the label on your neighbour's forehead (make sure they don’t look at it) </a:t>
          </a:r>
          <a:endParaRPr lang="en-US"/>
        </a:p>
      </dgm:t>
    </dgm:pt>
    <dgm:pt modelId="{39756B9C-F950-4427-BC5B-E38AEAC33529}" type="parTrans" cxnId="{A763A1C3-048A-4181-89CE-4BD7572B3A0A}">
      <dgm:prSet/>
      <dgm:spPr/>
      <dgm:t>
        <a:bodyPr/>
        <a:lstStyle/>
        <a:p>
          <a:endParaRPr lang="en-US"/>
        </a:p>
      </dgm:t>
    </dgm:pt>
    <dgm:pt modelId="{98AC8621-4FEF-4B6F-996B-BE6A86C3514E}" type="sibTrans" cxnId="{A763A1C3-048A-4181-89CE-4BD7572B3A0A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C2CDE63-9AF5-4EDC-AE90-2E273FD84CBC}">
      <dgm:prSet/>
      <dgm:spPr/>
      <dgm:t>
        <a:bodyPr/>
        <a:lstStyle/>
        <a:p>
          <a:r>
            <a:rPr lang="en-GB"/>
            <a:t>Stand up, move around the room, you can ask up to 1 question to each person with a yes/ no answer</a:t>
          </a:r>
          <a:endParaRPr lang="en-US"/>
        </a:p>
      </dgm:t>
    </dgm:pt>
    <dgm:pt modelId="{964B5BF1-992E-4577-9A3F-F224352E3FA1}" type="parTrans" cxnId="{D3AA248B-61EE-4476-8C94-8D848D17ECC8}">
      <dgm:prSet/>
      <dgm:spPr/>
      <dgm:t>
        <a:bodyPr/>
        <a:lstStyle/>
        <a:p>
          <a:endParaRPr lang="en-US"/>
        </a:p>
      </dgm:t>
    </dgm:pt>
    <dgm:pt modelId="{E1744C6F-5267-4FC3-B774-E56883D60360}" type="sibTrans" cxnId="{D3AA248B-61EE-4476-8C94-8D848D17ECC8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3F941A81-51EB-4C7E-8460-BDD5004CD3A9}">
      <dgm:prSet/>
      <dgm:spPr/>
      <dgm:t>
        <a:bodyPr/>
        <a:lstStyle/>
        <a:p>
          <a:r>
            <a:rPr lang="en-GB"/>
            <a:t>Sit down when you think you know what your activity is </a:t>
          </a:r>
          <a:endParaRPr lang="en-US"/>
        </a:p>
      </dgm:t>
    </dgm:pt>
    <dgm:pt modelId="{BE84708A-B096-4CBA-A363-2602F6BFE01D}" type="parTrans" cxnId="{F09AAF58-CDF0-400A-A83D-129837517634}">
      <dgm:prSet/>
      <dgm:spPr/>
      <dgm:t>
        <a:bodyPr/>
        <a:lstStyle/>
        <a:p>
          <a:endParaRPr lang="en-US"/>
        </a:p>
      </dgm:t>
    </dgm:pt>
    <dgm:pt modelId="{FBC89958-D1FC-4D33-8CA7-53AD1F599E23}" type="sibTrans" cxnId="{F09AAF58-CDF0-400A-A83D-129837517634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D84EB087-81D5-4956-BEBC-536585F7C635}" type="pres">
      <dgm:prSet presAssocID="{16E2B186-6E7B-47CF-B6AA-033111EF78D8}" presName="Name0" presStyleCnt="0">
        <dgm:presLayoutVars>
          <dgm:animLvl val="lvl"/>
          <dgm:resizeHandles val="exact"/>
        </dgm:presLayoutVars>
      </dgm:prSet>
      <dgm:spPr/>
    </dgm:pt>
    <dgm:pt modelId="{B61AA7A1-69F9-43C9-8239-14FECDDBD171}" type="pres">
      <dgm:prSet presAssocID="{3E2D7116-A540-4520-BB2E-109B13B5A117}" presName="compositeNode" presStyleCnt="0">
        <dgm:presLayoutVars>
          <dgm:bulletEnabled val="1"/>
        </dgm:presLayoutVars>
      </dgm:prSet>
      <dgm:spPr/>
    </dgm:pt>
    <dgm:pt modelId="{165123B6-4397-419C-ACC2-DC0EBE214F9A}" type="pres">
      <dgm:prSet presAssocID="{3E2D7116-A540-4520-BB2E-109B13B5A117}" presName="bgRect" presStyleLbl="alignNode1" presStyleIdx="0" presStyleCnt="3"/>
      <dgm:spPr/>
    </dgm:pt>
    <dgm:pt modelId="{923DF630-D92E-47C4-8EF4-893023C173FD}" type="pres">
      <dgm:prSet presAssocID="{98AC8621-4FEF-4B6F-996B-BE6A86C3514E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72A04F8D-23BB-4376-BDE5-B4CEF0736E1B}" type="pres">
      <dgm:prSet presAssocID="{3E2D7116-A540-4520-BB2E-109B13B5A117}" presName="nodeRect" presStyleLbl="alignNode1" presStyleIdx="0" presStyleCnt="3">
        <dgm:presLayoutVars>
          <dgm:bulletEnabled val="1"/>
        </dgm:presLayoutVars>
      </dgm:prSet>
      <dgm:spPr/>
    </dgm:pt>
    <dgm:pt modelId="{67F884EF-4706-4F4F-B6DB-F5B52389B151}" type="pres">
      <dgm:prSet presAssocID="{98AC8621-4FEF-4B6F-996B-BE6A86C3514E}" presName="sibTrans" presStyleCnt="0"/>
      <dgm:spPr/>
    </dgm:pt>
    <dgm:pt modelId="{EE3A7470-29A2-470A-A74A-338F0F878161}" type="pres">
      <dgm:prSet presAssocID="{EC2CDE63-9AF5-4EDC-AE90-2E273FD84CBC}" presName="compositeNode" presStyleCnt="0">
        <dgm:presLayoutVars>
          <dgm:bulletEnabled val="1"/>
        </dgm:presLayoutVars>
      </dgm:prSet>
      <dgm:spPr/>
    </dgm:pt>
    <dgm:pt modelId="{239784AE-4F17-4AFC-9171-81E97BAFDDD6}" type="pres">
      <dgm:prSet presAssocID="{EC2CDE63-9AF5-4EDC-AE90-2E273FD84CBC}" presName="bgRect" presStyleLbl="alignNode1" presStyleIdx="1" presStyleCnt="3"/>
      <dgm:spPr/>
    </dgm:pt>
    <dgm:pt modelId="{730F99C2-E134-40F0-B37F-C02EE2FFF242}" type="pres">
      <dgm:prSet presAssocID="{E1744C6F-5267-4FC3-B774-E56883D60360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CEB3037-A6A4-4679-AB07-C090D739261F}" type="pres">
      <dgm:prSet presAssocID="{EC2CDE63-9AF5-4EDC-AE90-2E273FD84CBC}" presName="nodeRect" presStyleLbl="alignNode1" presStyleIdx="1" presStyleCnt="3">
        <dgm:presLayoutVars>
          <dgm:bulletEnabled val="1"/>
        </dgm:presLayoutVars>
      </dgm:prSet>
      <dgm:spPr/>
    </dgm:pt>
    <dgm:pt modelId="{5E7DB005-763B-4789-A611-5138985378B5}" type="pres">
      <dgm:prSet presAssocID="{E1744C6F-5267-4FC3-B774-E56883D60360}" presName="sibTrans" presStyleCnt="0"/>
      <dgm:spPr/>
    </dgm:pt>
    <dgm:pt modelId="{663E9774-B640-450A-9A15-ED7CB1B35512}" type="pres">
      <dgm:prSet presAssocID="{3F941A81-51EB-4C7E-8460-BDD5004CD3A9}" presName="compositeNode" presStyleCnt="0">
        <dgm:presLayoutVars>
          <dgm:bulletEnabled val="1"/>
        </dgm:presLayoutVars>
      </dgm:prSet>
      <dgm:spPr/>
    </dgm:pt>
    <dgm:pt modelId="{16B924E0-5ED9-48CF-B5AB-95AF6C932D2D}" type="pres">
      <dgm:prSet presAssocID="{3F941A81-51EB-4C7E-8460-BDD5004CD3A9}" presName="bgRect" presStyleLbl="alignNode1" presStyleIdx="2" presStyleCnt="3"/>
      <dgm:spPr/>
    </dgm:pt>
    <dgm:pt modelId="{DCA7FFF9-3BD4-42EC-99DB-EE8B3DAAA290}" type="pres">
      <dgm:prSet presAssocID="{FBC89958-D1FC-4D33-8CA7-53AD1F599E23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B77669B8-04F7-4C69-8BE3-90B790CF8187}" type="pres">
      <dgm:prSet presAssocID="{3F941A81-51EB-4C7E-8460-BDD5004CD3A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D658DB09-1AF5-4264-98CD-D9BF009C789C}" type="presOf" srcId="{EC2CDE63-9AF5-4EDC-AE90-2E273FD84CBC}" destId="{ACEB3037-A6A4-4679-AB07-C090D739261F}" srcOrd="1" destOrd="0" presId="urn:microsoft.com/office/officeart/2016/7/layout/LinearBlockProcessNumbered"/>
    <dgm:cxn modelId="{A479D52A-CA7C-4061-B30D-B06139936EA4}" type="presOf" srcId="{98AC8621-4FEF-4B6F-996B-BE6A86C3514E}" destId="{923DF630-D92E-47C4-8EF4-893023C173FD}" srcOrd="0" destOrd="0" presId="urn:microsoft.com/office/officeart/2016/7/layout/LinearBlockProcessNumbered"/>
    <dgm:cxn modelId="{400FDA2A-4F4D-48F0-860A-6FB64176E184}" type="presOf" srcId="{16E2B186-6E7B-47CF-B6AA-033111EF78D8}" destId="{D84EB087-81D5-4956-BEBC-536585F7C635}" srcOrd="0" destOrd="0" presId="urn:microsoft.com/office/officeart/2016/7/layout/LinearBlockProcessNumbered"/>
    <dgm:cxn modelId="{64056337-4311-42B7-A32E-4E3C008181A1}" type="presOf" srcId="{E1744C6F-5267-4FC3-B774-E56883D60360}" destId="{730F99C2-E134-40F0-B37F-C02EE2FFF242}" srcOrd="0" destOrd="0" presId="urn:microsoft.com/office/officeart/2016/7/layout/LinearBlockProcessNumbered"/>
    <dgm:cxn modelId="{3F47695F-9200-4A30-BC3E-73B34C3F8379}" type="presOf" srcId="{3F941A81-51EB-4C7E-8460-BDD5004CD3A9}" destId="{B77669B8-04F7-4C69-8BE3-90B790CF8187}" srcOrd="1" destOrd="0" presId="urn:microsoft.com/office/officeart/2016/7/layout/LinearBlockProcessNumbered"/>
    <dgm:cxn modelId="{173A0D63-6C3D-496A-A86E-E942EF18006F}" type="presOf" srcId="{3E2D7116-A540-4520-BB2E-109B13B5A117}" destId="{72A04F8D-23BB-4376-BDE5-B4CEF0736E1B}" srcOrd="1" destOrd="0" presId="urn:microsoft.com/office/officeart/2016/7/layout/LinearBlockProcessNumbered"/>
    <dgm:cxn modelId="{F09AAF58-CDF0-400A-A83D-129837517634}" srcId="{16E2B186-6E7B-47CF-B6AA-033111EF78D8}" destId="{3F941A81-51EB-4C7E-8460-BDD5004CD3A9}" srcOrd="2" destOrd="0" parTransId="{BE84708A-B096-4CBA-A363-2602F6BFE01D}" sibTransId="{FBC89958-D1FC-4D33-8CA7-53AD1F599E23}"/>
    <dgm:cxn modelId="{8945CE59-E11C-4237-B613-3933A17BE204}" type="presOf" srcId="{3F941A81-51EB-4C7E-8460-BDD5004CD3A9}" destId="{16B924E0-5ED9-48CF-B5AB-95AF6C932D2D}" srcOrd="0" destOrd="0" presId="urn:microsoft.com/office/officeart/2016/7/layout/LinearBlockProcessNumbered"/>
    <dgm:cxn modelId="{4B9C4280-F466-4A18-8171-0A74BD8C2BF7}" type="presOf" srcId="{EC2CDE63-9AF5-4EDC-AE90-2E273FD84CBC}" destId="{239784AE-4F17-4AFC-9171-81E97BAFDDD6}" srcOrd="0" destOrd="0" presId="urn:microsoft.com/office/officeart/2016/7/layout/LinearBlockProcessNumbered"/>
    <dgm:cxn modelId="{D3AA248B-61EE-4476-8C94-8D848D17ECC8}" srcId="{16E2B186-6E7B-47CF-B6AA-033111EF78D8}" destId="{EC2CDE63-9AF5-4EDC-AE90-2E273FD84CBC}" srcOrd="1" destOrd="0" parTransId="{964B5BF1-992E-4577-9A3F-F224352E3FA1}" sibTransId="{E1744C6F-5267-4FC3-B774-E56883D60360}"/>
    <dgm:cxn modelId="{175A139C-48FC-44BC-8A65-A7DBB1624421}" type="presOf" srcId="{FBC89958-D1FC-4D33-8CA7-53AD1F599E23}" destId="{DCA7FFF9-3BD4-42EC-99DB-EE8B3DAAA290}" srcOrd="0" destOrd="0" presId="urn:microsoft.com/office/officeart/2016/7/layout/LinearBlockProcessNumbered"/>
    <dgm:cxn modelId="{A763A1C3-048A-4181-89CE-4BD7572B3A0A}" srcId="{16E2B186-6E7B-47CF-B6AA-033111EF78D8}" destId="{3E2D7116-A540-4520-BB2E-109B13B5A117}" srcOrd="0" destOrd="0" parTransId="{39756B9C-F950-4427-BC5B-E38AEAC33529}" sibTransId="{98AC8621-4FEF-4B6F-996B-BE6A86C3514E}"/>
    <dgm:cxn modelId="{B143A1EA-4291-4D5B-B06A-3E893FFC8841}" type="presOf" srcId="{3E2D7116-A540-4520-BB2E-109B13B5A117}" destId="{165123B6-4397-419C-ACC2-DC0EBE214F9A}" srcOrd="0" destOrd="0" presId="urn:microsoft.com/office/officeart/2016/7/layout/LinearBlockProcessNumbered"/>
    <dgm:cxn modelId="{EA249B92-7E1C-4A85-9FB4-A8FAD4026E23}" type="presParOf" srcId="{D84EB087-81D5-4956-BEBC-536585F7C635}" destId="{B61AA7A1-69F9-43C9-8239-14FECDDBD171}" srcOrd="0" destOrd="0" presId="urn:microsoft.com/office/officeart/2016/7/layout/LinearBlockProcessNumbered"/>
    <dgm:cxn modelId="{4480BA69-C45D-49FA-9237-896EA8292B77}" type="presParOf" srcId="{B61AA7A1-69F9-43C9-8239-14FECDDBD171}" destId="{165123B6-4397-419C-ACC2-DC0EBE214F9A}" srcOrd="0" destOrd="0" presId="urn:microsoft.com/office/officeart/2016/7/layout/LinearBlockProcessNumbered"/>
    <dgm:cxn modelId="{D9C6B631-E38C-4F6E-90A4-9A5D2B9453B0}" type="presParOf" srcId="{B61AA7A1-69F9-43C9-8239-14FECDDBD171}" destId="{923DF630-D92E-47C4-8EF4-893023C173FD}" srcOrd="1" destOrd="0" presId="urn:microsoft.com/office/officeart/2016/7/layout/LinearBlockProcessNumbered"/>
    <dgm:cxn modelId="{19E8BC60-9404-4AFE-9A0F-12565A7E21B9}" type="presParOf" srcId="{B61AA7A1-69F9-43C9-8239-14FECDDBD171}" destId="{72A04F8D-23BB-4376-BDE5-B4CEF0736E1B}" srcOrd="2" destOrd="0" presId="urn:microsoft.com/office/officeart/2016/7/layout/LinearBlockProcessNumbered"/>
    <dgm:cxn modelId="{F78D8E6C-9AD4-4B0D-90BF-149F77C88F66}" type="presParOf" srcId="{D84EB087-81D5-4956-BEBC-536585F7C635}" destId="{67F884EF-4706-4F4F-B6DB-F5B52389B151}" srcOrd="1" destOrd="0" presId="urn:microsoft.com/office/officeart/2016/7/layout/LinearBlockProcessNumbered"/>
    <dgm:cxn modelId="{D58274C3-A41C-49A7-8B68-5F8D2EB10507}" type="presParOf" srcId="{D84EB087-81D5-4956-BEBC-536585F7C635}" destId="{EE3A7470-29A2-470A-A74A-338F0F878161}" srcOrd="2" destOrd="0" presId="urn:microsoft.com/office/officeart/2016/7/layout/LinearBlockProcessNumbered"/>
    <dgm:cxn modelId="{92CF90AA-75FC-4753-AF36-F3E044688C19}" type="presParOf" srcId="{EE3A7470-29A2-470A-A74A-338F0F878161}" destId="{239784AE-4F17-4AFC-9171-81E97BAFDDD6}" srcOrd="0" destOrd="0" presId="urn:microsoft.com/office/officeart/2016/7/layout/LinearBlockProcessNumbered"/>
    <dgm:cxn modelId="{6B2EEFAA-A46A-48C5-B3D6-A8DA2BB0A587}" type="presParOf" srcId="{EE3A7470-29A2-470A-A74A-338F0F878161}" destId="{730F99C2-E134-40F0-B37F-C02EE2FFF242}" srcOrd="1" destOrd="0" presId="urn:microsoft.com/office/officeart/2016/7/layout/LinearBlockProcessNumbered"/>
    <dgm:cxn modelId="{D2D454AD-4CA5-47F8-8116-FD303C64A448}" type="presParOf" srcId="{EE3A7470-29A2-470A-A74A-338F0F878161}" destId="{ACEB3037-A6A4-4679-AB07-C090D739261F}" srcOrd="2" destOrd="0" presId="urn:microsoft.com/office/officeart/2016/7/layout/LinearBlockProcessNumbered"/>
    <dgm:cxn modelId="{77535249-693C-4094-B228-DB069C9F2FFE}" type="presParOf" srcId="{D84EB087-81D5-4956-BEBC-536585F7C635}" destId="{5E7DB005-763B-4789-A611-5138985378B5}" srcOrd="3" destOrd="0" presId="urn:microsoft.com/office/officeart/2016/7/layout/LinearBlockProcessNumbered"/>
    <dgm:cxn modelId="{493DD9A8-33FD-4BF9-BD95-0FDBE140360B}" type="presParOf" srcId="{D84EB087-81D5-4956-BEBC-536585F7C635}" destId="{663E9774-B640-450A-9A15-ED7CB1B35512}" srcOrd="4" destOrd="0" presId="urn:microsoft.com/office/officeart/2016/7/layout/LinearBlockProcessNumbered"/>
    <dgm:cxn modelId="{4EC98839-42C8-48A0-9A83-A957169A6E66}" type="presParOf" srcId="{663E9774-B640-450A-9A15-ED7CB1B35512}" destId="{16B924E0-5ED9-48CF-B5AB-95AF6C932D2D}" srcOrd="0" destOrd="0" presId="urn:microsoft.com/office/officeart/2016/7/layout/LinearBlockProcessNumbered"/>
    <dgm:cxn modelId="{AA605F4F-6A2A-4FBF-9EDC-0D3D2819DCF7}" type="presParOf" srcId="{663E9774-B640-450A-9A15-ED7CB1B35512}" destId="{DCA7FFF9-3BD4-42EC-99DB-EE8B3DAAA290}" srcOrd="1" destOrd="0" presId="urn:microsoft.com/office/officeart/2016/7/layout/LinearBlockProcessNumbered"/>
    <dgm:cxn modelId="{702DDF0E-C688-4A54-AF7D-02C13FF4368E}" type="presParOf" srcId="{663E9774-B640-450A-9A15-ED7CB1B35512}" destId="{B77669B8-04F7-4C69-8BE3-90B790CF818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82EF8-4D78-4326-A58F-C85E5C438CCE}">
      <dsp:nvSpPr>
        <dsp:cNvPr id="0" name=""/>
        <dsp:cNvSpPr/>
      </dsp:nvSpPr>
      <dsp:spPr>
        <a:xfrm>
          <a:off x="2044800" y="375668"/>
          <a:ext cx="2196000" cy="2196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81057-CCCE-45EE-8655-64D884C5739F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FA5F8-4475-434D-9AF0-48E6F41D1D36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300" kern="1200"/>
            <a:t>What do you know about HAF?</a:t>
          </a:r>
          <a:endParaRPr lang="en-US" sz="2300" kern="1200"/>
        </a:p>
      </dsp:txBody>
      <dsp:txXfrm>
        <a:off x="1342800" y="3255669"/>
        <a:ext cx="3600000" cy="720000"/>
      </dsp:txXfrm>
    </dsp:sp>
    <dsp:sp modelId="{2F4D3152-87F9-4FED-9490-830F7CCCFB80}">
      <dsp:nvSpPr>
        <dsp:cNvPr id="0" name=""/>
        <dsp:cNvSpPr/>
      </dsp:nvSpPr>
      <dsp:spPr>
        <a:xfrm>
          <a:off x="6274800" y="375668"/>
          <a:ext cx="2196000" cy="2196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D8F5B-B84B-4C3F-9E13-15801447620E}">
      <dsp:nvSpPr>
        <dsp:cNvPr id="0" name=""/>
        <dsp:cNvSpPr/>
      </dsp:nvSpPr>
      <dsp:spPr>
        <a:xfrm>
          <a:off x="674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C7C47-A121-48DB-980F-3FCDB7A76A24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300" kern="1200"/>
            <a:t>What does H, A &amp; F stand for?</a:t>
          </a:r>
          <a:endParaRPr lang="en-US" sz="2300" kern="1200"/>
        </a:p>
      </dsp:txBody>
      <dsp:txXfrm>
        <a:off x="5572800" y="3255669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123B6-4397-419C-ACC2-DC0EBE214F9A}">
      <dsp:nvSpPr>
        <dsp:cNvPr id="0" name=""/>
        <dsp:cNvSpPr/>
      </dsp:nvSpPr>
      <dsp:spPr>
        <a:xfrm>
          <a:off x="821" y="0"/>
          <a:ext cx="3327201" cy="39488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Place the label on your neighbour's forehead (make sure they don’t look at it) </a:t>
          </a:r>
          <a:endParaRPr lang="en-US" sz="2400" kern="1200"/>
        </a:p>
      </dsp:txBody>
      <dsp:txXfrm>
        <a:off x="821" y="1579550"/>
        <a:ext cx="3327201" cy="2369325"/>
      </dsp:txXfrm>
    </dsp:sp>
    <dsp:sp modelId="{923DF630-D92E-47C4-8EF4-893023C173FD}">
      <dsp:nvSpPr>
        <dsp:cNvPr id="0" name=""/>
        <dsp:cNvSpPr/>
      </dsp:nvSpPr>
      <dsp:spPr>
        <a:xfrm>
          <a:off x="821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21" y="0"/>
        <a:ext cx="3327201" cy="1579550"/>
      </dsp:txXfrm>
    </dsp:sp>
    <dsp:sp modelId="{239784AE-4F17-4AFC-9171-81E97BAFDDD6}">
      <dsp:nvSpPr>
        <dsp:cNvPr id="0" name=""/>
        <dsp:cNvSpPr/>
      </dsp:nvSpPr>
      <dsp:spPr>
        <a:xfrm>
          <a:off x="3594199" y="0"/>
          <a:ext cx="3327201" cy="3948876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Stand up, move around the room, you can ask up to 1 question to each person with a yes/ no answer</a:t>
          </a:r>
          <a:endParaRPr lang="en-US" sz="2400" kern="1200"/>
        </a:p>
      </dsp:txBody>
      <dsp:txXfrm>
        <a:off x="3594199" y="1579550"/>
        <a:ext cx="3327201" cy="2369325"/>
      </dsp:txXfrm>
    </dsp:sp>
    <dsp:sp modelId="{730F99C2-E134-40F0-B37F-C02EE2FFF242}">
      <dsp:nvSpPr>
        <dsp:cNvPr id="0" name=""/>
        <dsp:cNvSpPr/>
      </dsp:nvSpPr>
      <dsp:spPr>
        <a:xfrm>
          <a:off x="3594199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594199" y="0"/>
        <a:ext cx="3327201" cy="1579550"/>
      </dsp:txXfrm>
    </dsp:sp>
    <dsp:sp modelId="{16B924E0-5ED9-48CF-B5AB-95AF6C932D2D}">
      <dsp:nvSpPr>
        <dsp:cNvPr id="0" name=""/>
        <dsp:cNvSpPr/>
      </dsp:nvSpPr>
      <dsp:spPr>
        <a:xfrm>
          <a:off x="7187576" y="0"/>
          <a:ext cx="3327201" cy="394887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0" rIns="328654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Sit down when you think you know what your activity is </a:t>
          </a:r>
          <a:endParaRPr lang="en-US" sz="2400" kern="1200"/>
        </a:p>
      </dsp:txBody>
      <dsp:txXfrm>
        <a:off x="7187576" y="1579550"/>
        <a:ext cx="3327201" cy="2369325"/>
      </dsp:txXfrm>
    </dsp:sp>
    <dsp:sp modelId="{DCA7FFF9-3BD4-42EC-99DB-EE8B3DAAA290}">
      <dsp:nvSpPr>
        <dsp:cNvPr id="0" name=""/>
        <dsp:cNvSpPr/>
      </dsp:nvSpPr>
      <dsp:spPr>
        <a:xfrm>
          <a:off x="7187576" y="0"/>
          <a:ext cx="3327201" cy="157955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8654" tIns="165100" rIns="328654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187576" y="0"/>
        <a:ext cx="3327201" cy="1579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B18F9-D573-46DC-8492-2C037E199E0F}" type="datetimeFigureOut">
              <a:t>11/24/2022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4F4B1-6701-43AE-88C4-0174B8BE837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359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 minute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4F4B1-6701-43AE-88C4-0174B8BE8373}" type="slidenum"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4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4F4B1-6701-43AE-88C4-0174B8BE837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3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Daisy – 2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4F4B1-6701-43AE-88C4-0174B8BE8373}" type="slidenum"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516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Need to add a timer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4F4B1-6701-43AE-88C4-0174B8BE8373}" type="slidenum"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05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Daisy – explanation 5 minutes</a:t>
            </a:r>
          </a:p>
          <a:p>
            <a:r>
              <a:rPr lang="en-US" dirty="0">
                <a:cs typeface="Calibri"/>
              </a:rPr>
              <a:t>Activity – 15 minutes</a:t>
            </a:r>
          </a:p>
          <a:p>
            <a:r>
              <a:rPr lang="en-US" dirty="0">
                <a:cs typeface="Calibri"/>
              </a:rPr>
              <a:t>Pitch your activity as a group in a minute</a:t>
            </a:r>
          </a:p>
          <a:p>
            <a:r>
              <a:rPr lang="en-US" dirty="0">
                <a:cs typeface="Calibri"/>
              </a:rPr>
              <a:t>Total 35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4F4B1-6701-43AE-88C4-0174B8BE8373}" type="slidenum"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78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35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66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35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10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01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8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12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00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38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36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40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3F324-E00B-4514-972F-FE36DCD69AAA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0FEA-C58A-40BA-B0C3-0B7D0E9E7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17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67276552/6e3a09c57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svg"/><Relationship Id="rId21" Type="http://schemas.openxmlformats.org/officeDocument/2006/relationships/image" Target="../media/image33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37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24" Type="http://schemas.openxmlformats.org/officeDocument/2006/relationships/image" Target="../media/image36.pn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31" Type="http://schemas.openxmlformats.org/officeDocument/2006/relationships/image" Target="../media/image43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svg"/><Relationship Id="rId30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9">
            <a:extLst>
              <a:ext uri="{FF2B5EF4-FFF2-40B4-BE49-F238E27FC236}">
                <a16:creationId xmlns:a16="http://schemas.microsoft.com/office/drawing/2014/main" id="{B9651FA3-B4A1-4E98-9B71-4CF820877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5CD02-8D16-4845-8426-CA06CA91F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753626"/>
            <a:ext cx="5334930" cy="3004145"/>
          </a:xfrm>
        </p:spPr>
        <p:txBody>
          <a:bodyPr>
            <a:normAutofit/>
          </a:bodyPr>
          <a:lstStyle/>
          <a:p>
            <a:r>
              <a:rPr lang="en-GB"/>
              <a:t>Coventry HAF workshop</a:t>
            </a:r>
            <a:endParaRPr lang="en-GB" dirty="0"/>
          </a:p>
        </p:txBody>
      </p:sp>
      <p:sp>
        <p:nvSpPr>
          <p:cNvPr id="64" name="Freeform: Shape 11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13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3994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88957BF-EFC4-4F6A-9D28-1995763FE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6595884" y="57974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66" name="Freeform: Shape 15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Freeform: Shape 1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19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Freeform: Shape 21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looking at a machine&#10;&#10;Description automatically generated with low confidence">
            <a:extLst>
              <a:ext uri="{FF2B5EF4-FFF2-40B4-BE49-F238E27FC236}">
                <a16:creationId xmlns:a16="http://schemas.microsoft.com/office/drawing/2014/main" id="{AE3A35B7-E8FA-4F81-8F71-F5B682B6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4" b="49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DC3D2-14C7-422F-AD98-10F10B504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89737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/>
              <a:t>Helping families find support for cost-of-living challenges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2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6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5253286-B140-4359-A849-73A25F03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>
                <a:hlinkClick r:id="rId3"/>
              </a:rPr>
              <a:t>HAF Festive Fun 2022</a:t>
            </a:r>
            <a:endParaRPr lang="en-US" sz="520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3BEAB98-4DD7-4159-8E8E-AB4142FB4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" b="13363"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8212CF16-1A22-4167-B6E1-DE86659BC0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0" y="5764636"/>
            <a:ext cx="1094527" cy="109452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842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4608F-7D63-4129-A433-E0EABD10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Starter activity</a:t>
            </a:r>
            <a:endParaRPr lang="en-GB" sz="5400" dirty="0"/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4B851251-744E-25D2-44E8-AFF4A38E2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77850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AEF53E9E-A3C4-4E00-A59E-C387CDF4F8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0" y="5764636"/>
            <a:ext cx="1094527" cy="109452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407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9B7E315-8893-4B61-B236-7C05B31EB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0D334-DB81-4CB6-A185-B892D00F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660390" cy="2563010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My dream HAF activity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8BC9D-9FB6-4109-BF58-69D25880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4351" y="3143118"/>
            <a:ext cx="4657341" cy="3925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/>
              <a:t>Imagine you a planning the HAF programme – what would you do?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C062954-418E-48B2-B3F5-121648B34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0" y="5764636"/>
            <a:ext cx="1094527" cy="109452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2056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4CC8-BE9E-4389-9475-7FF78B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3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HAF week template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4D4E25A-8C2E-4B2B-AB2D-992DECFA1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390954"/>
              </p:ext>
            </p:extLst>
          </p:nvPr>
        </p:nvGraphicFramePr>
        <p:xfrm>
          <a:off x="636997" y="893852"/>
          <a:ext cx="11178284" cy="54395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35657">
                  <a:extLst>
                    <a:ext uri="{9D8B030D-6E8A-4147-A177-3AD203B41FA5}">
                      <a16:colId xmlns:a16="http://schemas.microsoft.com/office/drawing/2014/main" val="2573295142"/>
                    </a:ext>
                  </a:extLst>
                </a:gridCol>
                <a:gridCol w="2179107">
                  <a:extLst>
                    <a:ext uri="{9D8B030D-6E8A-4147-A177-3AD203B41FA5}">
                      <a16:colId xmlns:a16="http://schemas.microsoft.com/office/drawing/2014/main" val="3690853783"/>
                    </a:ext>
                  </a:extLst>
                </a:gridCol>
                <a:gridCol w="2292206">
                  <a:extLst>
                    <a:ext uri="{9D8B030D-6E8A-4147-A177-3AD203B41FA5}">
                      <a16:colId xmlns:a16="http://schemas.microsoft.com/office/drawing/2014/main" val="1413019925"/>
                    </a:ext>
                  </a:extLst>
                </a:gridCol>
                <a:gridCol w="2235657">
                  <a:extLst>
                    <a:ext uri="{9D8B030D-6E8A-4147-A177-3AD203B41FA5}">
                      <a16:colId xmlns:a16="http://schemas.microsoft.com/office/drawing/2014/main" val="3428625903"/>
                    </a:ext>
                  </a:extLst>
                </a:gridCol>
                <a:gridCol w="2235657">
                  <a:extLst>
                    <a:ext uri="{9D8B030D-6E8A-4147-A177-3AD203B41FA5}">
                      <a16:colId xmlns:a16="http://schemas.microsoft.com/office/drawing/2014/main" val="2672316895"/>
                    </a:ext>
                  </a:extLst>
                </a:gridCol>
              </a:tblGrid>
              <a:tr h="632355">
                <a:tc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Monday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Tuesday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Wednesday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Thursday</a:t>
                      </a:r>
                    </a:p>
                  </a:txBody>
                  <a:tcP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373945"/>
                  </a:ext>
                </a:extLst>
              </a:tr>
              <a:tr h="110202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Activity: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Outdoor forest camp: Archery/ camp building / rock climbing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Arts and crafts workshop and cooking class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Sports tournament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Trip to horse-riding stables</a:t>
                      </a:r>
                    </a:p>
                  </a:txBody>
                  <a:tcP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355498"/>
                  </a:ext>
                </a:extLst>
              </a:tr>
              <a:tr h="141442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Food: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Jacket potatoes with choices of fillings and salad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Chicken or vegetable curry with rice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Make your own healthy pizzas with fruit kebabs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Sausage or vegetable sausages with mash and vegetables</a:t>
                      </a:r>
                    </a:p>
                  </a:txBody>
                  <a:tcP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762549"/>
                  </a:ext>
                </a:extLst>
              </a:tr>
              <a:tr h="110202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One hour exercise: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Rock climbing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 one hour tennis practice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Multi-sport classes throughout the whole day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Taking part in the horse-riding lesson</a:t>
                      </a:r>
                    </a:p>
                  </a:txBody>
                  <a:tcP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599789"/>
                  </a:ext>
                </a:extLst>
              </a:tr>
              <a:tr h="110202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Outcome: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New skills learned and teamwork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Learning how to cook healthy meals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Making new friends and teamwork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New experience and learning new skills</a:t>
                      </a:r>
                    </a:p>
                  </a:txBody>
                  <a:tcPr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389574"/>
                  </a:ext>
                </a:extLst>
              </a:tr>
            </a:tbl>
          </a:graphicData>
        </a:graphic>
      </p:graphicFrame>
      <p:pic>
        <p:nvPicPr>
          <p:cNvPr id="6" name="Graphic 5" descr="Chef male outline">
            <a:extLst>
              <a:ext uri="{FF2B5EF4-FFF2-40B4-BE49-F238E27FC236}">
                <a16:creationId xmlns:a16="http://schemas.microsoft.com/office/drawing/2014/main" id="{17727186-1EAB-4F39-AB05-955F68FB3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2899" y="5765201"/>
            <a:ext cx="597613" cy="597613"/>
          </a:xfrm>
          <a:prstGeom prst="rect">
            <a:avLst/>
          </a:prstGeom>
        </p:spPr>
      </p:pic>
      <p:pic>
        <p:nvPicPr>
          <p:cNvPr id="10" name="Graphic 9" descr="Cheers outline">
            <a:extLst>
              <a:ext uri="{FF2B5EF4-FFF2-40B4-BE49-F238E27FC236}">
                <a16:creationId xmlns:a16="http://schemas.microsoft.com/office/drawing/2014/main" id="{FA5CB771-AB44-4C28-BE5C-77E256C02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93425" y="5794625"/>
            <a:ext cx="599869" cy="568190"/>
          </a:xfrm>
          <a:prstGeom prst="rect">
            <a:avLst/>
          </a:prstGeom>
        </p:spPr>
      </p:pic>
      <p:pic>
        <p:nvPicPr>
          <p:cNvPr id="12" name="Graphic 11" descr="Idea outline">
            <a:extLst>
              <a:ext uri="{FF2B5EF4-FFF2-40B4-BE49-F238E27FC236}">
                <a16:creationId xmlns:a16="http://schemas.microsoft.com/office/drawing/2014/main" id="{FFC51CA7-683A-4E18-A56D-8E085EA97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35875" y="5825989"/>
            <a:ext cx="536825" cy="536825"/>
          </a:xfrm>
          <a:prstGeom prst="rect">
            <a:avLst/>
          </a:prstGeom>
        </p:spPr>
      </p:pic>
      <p:pic>
        <p:nvPicPr>
          <p:cNvPr id="14" name="Graphic 13" descr="Classroom outline">
            <a:extLst>
              <a:ext uri="{FF2B5EF4-FFF2-40B4-BE49-F238E27FC236}">
                <a16:creationId xmlns:a16="http://schemas.microsoft.com/office/drawing/2014/main" id="{C8E2CF5A-5CA4-40D6-A247-0328ED0E3F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82330" y="5844826"/>
            <a:ext cx="517988" cy="517988"/>
          </a:xfrm>
          <a:prstGeom prst="rect">
            <a:avLst/>
          </a:prstGeom>
        </p:spPr>
      </p:pic>
      <p:pic>
        <p:nvPicPr>
          <p:cNvPr id="16" name="Graphic 15" descr="Sport balls outline">
            <a:extLst>
              <a:ext uri="{FF2B5EF4-FFF2-40B4-BE49-F238E27FC236}">
                <a16:creationId xmlns:a16="http://schemas.microsoft.com/office/drawing/2014/main" id="{485447C9-ACCC-4B85-A728-EFEB2C8E9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93425" y="2065106"/>
            <a:ext cx="598470" cy="598470"/>
          </a:xfrm>
          <a:prstGeom prst="rect">
            <a:avLst/>
          </a:prstGeom>
        </p:spPr>
      </p:pic>
      <p:pic>
        <p:nvPicPr>
          <p:cNvPr id="18" name="Graphic 17" descr="Pizza outline">
            <a:extLst>
              <a:ext uri="{FF2B5EF4-FFF2-40B4-BE49-F238E27FC236}">
                <a16:creationId xmlns:a16="http://schemas.microsoft.com/office/drawing/2014/main" id="{506CA68F-72A6-414A-93BE-D98A7A42F0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93425" y="3458538"/>
            <a:ext cx="598470" cy="598470"/>
          </a:xfrm>
          <a:prstGeom prst="rect">
            <a:avLst/>
          </a:prstGeom>
        </p:spPr>
      </p:pic>
      <p:pic>
        <p:nvPicPr>
          <p:cNvPr id="20" name="Graphic 19" descr="Horse outline">
            <a:extLst>
              <a:ext uri="{FF2B5EF4-FFF2-40B4-BE49-F238E27FC236}">
                <a16:creationId xmlns:a16="http://schemas.microsoft.com/office/drawing/2014/main" id="{B12E67AF-4756-4D42-B7B6-190B6B7FE9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35875" y="2078009"/>
            <a:ext cx="598471" cy="598471"/>
          </a:xfrm>
          <a:prstGeom prst="rect">
            <a:avLst/>
          </a:prstGeom>
        </p:spPr>
      </p:pic>
      <p:pic>
        <p:nvPicPr>
          <p:cNvPr id="22" name="Graphic 21" descr="Pasta outline">
            <a:extLst>
              <a:ext uri="{FF2B5EF4-FFF2-40B4-BE49-F238E27FC236}">
                <a16:creationId xmlns:a16="http://schemas.microsoft.com/office/drawing/2014/main" id="{8E77EB98-3448-45F0-8458-300CBDA036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74229" y="3486853"/>
            <a:ext cx="598471" cy="598471"/>
          </a:xfrm>
          <a:prstGeom prst="rect">
            <a:avLst/>
          </a:prstGeom>
        </p:spPr>
      </p:pic>
      <p:pic>
        <p:nvPicPr>
          <p:cNvPr id="24" name="Graphic 23" descr="Horseshoe outline">
            <a:extLst>
              <a:ext uri="{FF2B5EF4-FFF2-40B4-BE49-F238E27FC236}">
                <a16:creationId xmlns:a16="http://schemas.microsoft.com/office/drawing/2014/main" id="{E6F12AF2-DB3A-440B-86AC-902D835F73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44864" y="4748958"/>
            <a:ext cx="457199" cy="457199"/>
          </a:xfrm>
          <a:prstGeom prst="rect">
            <a:avLst/>
          </a:prstGeom>
        </p:spPr>
      </p:pic>
      <p:pic>
        <p:nvPicPr>
          <p:cNvPr id="26" name="Graphic 25" descr="Tennis racket and ball outline">
            <a:extLst>
              <a:ext uri="{FF2B5EF4-FFF2-40B4-BE49-F238E27FC236}">
                <a16:creationId xmlns:a16="http://schemas.microsoft.com/office/drawing/2014/main" id="{C3CEBB82-87E6-487D-8374-B10E9353CD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42899" y="4627964"/>
            <a:ext cx="598471" cy="598471"/>
          </a:xfrm>
          <a:prstGeom prst="rect">
            <a:avLst/>
          </a:prstGeom>
        </p:spPr>
      </p:pic>
      <p:pic>
        <p:nvPicPr>
          <p:cNvPr id="28" name="Graphic 27" descr="Stopwatch outline">
            <a:extLst>
              <a:ext uri="{FF2B5EF4-FFF2-40B4-BE49-F238E27FC236}">
                <a16:creationId xmlns:a16="http://schemas.microsoft.com/office/drawing/2014/main" id="{C8A2E674-5605-4D98-9FAE-1DFD142C44D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308350" y="4647894"/>
            <a:ext cx="598469" cy="598469"/>
          </a:xfrm>
          <a:prstGeom prst="rect">
            <a:avLst/>
          </a:prstGeom>
        </p:spPr>
      </p:pic>
      <p:pic>
        <p:nvPicPr>
          <p:cNvPr id="30" name="Graphic 29" descr="Climbing outline">
            <a:extLst>
              <a:ext uri="{FF2B5EF4-FFF2-40B4-BE49-F238E27FC236}">
                <a16:creationId xmlns:a16="http://schemas.microsoft.com/office/drawing/2014/main" id="{AB987C13-4524-45EC-93F8-C0FDB19482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82330" y="4629717"/>
            <a:ext cx="598471" cy="598471"/>
          </a:xfrm>
          <a:prstGeom prst="rect">
            <a:avLst/>
          </a:prstGeom>
        </p:spPr>
      </p:pic>
      <p:pic>
        <p:nvPicPr>
          <p:cNvPr id="32" name="Graphic 31" descr="Menu outline">
            <a:extLst>
              <a:ext uri="{FF2B5EF4-FFF2-40B4-BE49-F238E27FC236}">
                <a16:creationId xmlns:a16="http://schemas.microsoft.com/office/drawing/2014/main" id="{51066BBE-0EA8-4DF0-BC43-CB8C27C1430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82329" y="3529173"/>
            <a:ext cx="598471" cy="598471"/>
          </a:xfrm>
          <a:prstGeom prst="rect">
            <a:avLst/>
          </a:prstGeom>
        </p:spPr>
      </p:pic>
      <p:pic>
        <p:nvPicPr>
          <p:cNvPr id="34" name="Graphic 33" descr="Pasta outline">
            <a:extLst>
              <a:ext uri="{FF2B5EF4-FFF2-40B4-BE49-F238E27FC236}">
                <a16:creationId xmlns:a16="http://schemas.microsoft.com/office/drawing/2014/main" id="{433EA315-2F07-47F3-BDFA-8B1D6A6B6B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42041" y="3429000"/>
            <a:ext cx="598471" cy="598471"/>
          </a:xfrm>
          <a:prstGeom prst="rect">
            <a:avLst/>
          </a:prstGeom>
        </p:spPr>
      </p:pic>
      <p:pic>
        <p:nvPicPr>
          <p:cNvPr id="36" name="Graphic 35" descr="Paint brush outline">
            <a:extLst>
              <a:ext uri="{FF2B5EF4-FFF2-40B4-BE49-F238E27FC236}">
                <a16:creationId xmlns:a16="http://schemas.microsoft.com/office/drawing/2014/main" id="{DCDA117E-7EA4-4C1F-87F9-D91776E9C8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042041" y="2094643"/>
            <a:ext cx="598471" cy="598471"/>
          </a:xfrm>
          <a:prstGeom prst="rect">
            <a:avLst/>
          </a:prstGeom>
        </p:spPr>
      </p:pic>
      <p:pic>
        <p:nvPicPr>
          <p:cNvPr id="38" name="Graphic 37" descr="Teepee outline">
            <a:extLst>
              <a:ext uri="{FF2B5EF4-FFF2-40B4-BE49-F238E27FC236}">
                <a16:creationId xmlns:a16="http://schemas.microsoft.com/office/drawing/2014/main" id="{2DA40EE6-D63C-4348-8249-909B0AF003A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842088" y="2203867"/>
            <a:ext cx="598472" cy="5984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A70549A-5CD9-4362-A1FE-14940239445B}"/>
              </a:ext>
            </a:extLst>
          </p:cNvPr>
          <p:cNvSpPr txBox="1"/>
          <p:nvPr/>
        </p:nvSpPr>
        <p:spPr>
          <a:xfrm>
            <a:off x="1633590" y="6295060"/>
            <a:ext cx="935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Pitch your week in one minute to the room</a:t>
            </a:r>
          </a:p>
        </p:txBody>
      </p:sp>
    </p:spTree>
    <p:extLst>
      <p:ext uri="{BB962C8B-B14F-4D97-AF65-F5344CB8AC3E}">
        <p14:creationId xmlns:p14="http://schemas.microsoft.com/office/powerpoint/2010/main" val="1501179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82DE9-777A-46E3-AB25-6716DC09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have we learned today? </a:t>
            </a:r>
            <a:b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53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79CC44B5-53F9-4F03-9EEB-4C3C821A6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4B46B-075A-442E-8FD3-D5BB5687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122363"/>
            <a:ext cx="63398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Starter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59E4B-C2D2-42A9-B9B5-9C2C671F4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4700588"/>
            <a:ext cx="6339840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Write down on your label one fun activity you like to do in Coventry (Don’t show it to anyone)</a:t>
            </a: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7950A60-A102-425A-9B07-9FEAE93AD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5"/>
          <a:stretch/>
        </p:blipFill>
        <p:spPr>
          <a:xfrm>
            <a:off x="8134348" y="1005839"/>
            <a:ext cx="3444236" cy="3444236"/>
          </a:xfrm>
          <a:custGeom>
            <a:avLst/>
            <a:gdLst/>
            <a:ahLst/>
            <a:cxnLst/>
            <a:rect l="l" t="t" r="r" b="b"/>
            <a:pathLst>
              <a:path w="3444236" h="3444236">
                <a:moveTo>
                  <a:pt x="1722118" y="0"/>
                </a:moveTo>
                <a:cubicBezTo>
                  <a:pt x="2673218" y="0"/>
                  <a:pt x="3444236" y="771018"/>
                  <a:pt x="3444236" y="1722118"/>
                </a:cubicBezTo>
                <a:cubicBezTo>
                  <a:pt x="3444236" y="2673218"/>
                  <a:pt x="2673218" y="3444236"/>
                  <a:pt x="1722118" y="3444236"/>
                </a:cubicBezTo>
                <a:cubicBezTo>
                  <a:pt x="771018" y="3444236"/>
                  <a:pt x="0" y="2673218"/>
                  <a:pt x="0" y="1722118"/>
                </a:cubicBezTo>
                <a:cubicBezTo>
                  <a:pt x="0" y="771018"/>
                  <a:pt x="771018" y="0"/>
                  <a:pt x="17221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6821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F041F-5F6B-4D8B-9D7A-19D0E27E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is HAF?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833FB947-BA5C-2146-3B4A-CB003C6EFA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04AB5D5-7E1A-4D41-A2E3-C804AD9D88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0" y="5805733"/>
            <a:ext cx="1094527" cy="109452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9317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614E-DBBB-468E-B2DA-AE3F5E36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451" y="1246424"/>
            <a:ext cx="5777598" cy="4064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 – Holiday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– Activities 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 - Food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3F7ED13-1EF2-41A1-9189-813C91621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0" y="5805733"/>
            <a:ext cx="1094527" cy="109452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359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floor, standing&#10;&#10;Description automatically generated">
            <a:extLst>
              <a:ext uri="{FF2B5EF4-FFF2-40B4-BE49-F238E27FC236}">
                <a16:creationId xmlns:a16="http://schemas.microsoft.com/office/drawing/2014/main" id="{1A7F36E0-496A-4472-8D1E-A82B7D9C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7" b="77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ABEE6-28EC-4253-8DC3-5838E608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3650778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dirty="0"/>
              <a:t>Memorable activities, through which we can learn new things and make new friends</a:t>
            </a:r>
            <a:br>
              <a:rPr lang="en-US" sz="2500" dirty="0"/>
            </a:br>
            <a:endParaRPr lang="en-US" sz="2500" dirty="0"/>
          </a:p>
        </p:txBody>
      </p: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4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snow&#10;&#10;Description automatically generated">
            <a:extLst>
              <a:ext uri="{FF2B5EF4-FFF2-40B4-BE49-F238E27FC236}">
                <a16:creationId xmlns:a16="http://schemas.microsoft.com/office/drawing/2014/main" id="{F3B8408A-9A52-4AF6-BBB2-526395DBA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0" b="24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B0198-4A3D-42A3-90D5-12B782289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3650778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dirty="0"/>
              <a:t>Clubs and activities all over the city and sometimes day trips all over the country </a:t>
            </a:r>
            <a:br>
              <a:rPr lang="en-US" sz="2500" dirty="0"/>
            </a:br>
            <a:endParaRPr lang="en-US" sz="25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9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table, dining table&#10;&#10;Description automatically generated">
            <a:extLst>
              <a:ext uri="{FF2B5EF4-FFF2-40B4-BE49-F238E27FC236}">
                <a16:creationId xmlns:a16="http://schemas.microsoft.com/office/drawing/2014/main" id="{23DE9DDD-80B2-4966-941C-FB92C53D1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1" b="79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65881E6A-D72F-4502-8305-2316C704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159" y="3590477"/>
            <a:ext cx="4573241" cy="1954658"/>
          </a:xfrm>
        </p:spPr>
        <p:txBody>
          <a:bodyPr>
            <a:normAutofit/>
          </a:bodyPr>
          <a:lstStyle/>
          <a:p>
            <a:pPr algn="ctr"/>
            <a:r>
              <a:rPr lang="en-GB" sz="2500" dirty="0"/>
              <a:t>Learning about cooking and healthy eating (sometimes with family)</a:t>
            </a:r>
          </a:p>
        </p:txBody>
      </p:sp>
    </p:spTree>
    <p:extLst>
      <p:ext uri="{BB962C8B-B14F-4D97-AF65-F5344CB8AC3E}">
        <p14:creationId xmlns:p14="http://schemas.microsoft.com/office/powerpoint/2010/main" val="365021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full of food&#10;&#10;Description automatically generated with low confidence">
            <a:extLst>
              <a:ext uri="{FF2B5EF4-FFF2-40B4-BE49-F238E27FC236}">
                <a16:creationId xmlns:a16="http://schemas.microsoft.com/office/drawing/2014/main" id="{78B1E2E5-FDAE-4404-8C06-20245820B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1EB34-F80B-4402-970A-B41B833AA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3650778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dirty="0"/>
              <a:t>A hot, healthy meal – different every day, could be a trip to a restaurant, could be cooked by the children </a:t>
            </a:r>
            <a:br>
              <a:rPr lang="en-US" sz="2500" dirty="0"/>
            </a:br>
            <a:endParaRPr lang="en-US" sz="25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38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young men playing football&#10;&#10;Description automatically generated with low confidence">
            <a:extLst>
              <a:ext uri="{FF2B5EF4-FFF2-40B4-BE49-F238E27FC236}">
                <a16:creationId xmlns:a16="http://schemas.microsoft.com/office/drawing/2014/main" id="{EA84B365-FA7E-4F98-953E-C695C312A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9" b="56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CACD1-6593-4F66-9501-D6236815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3650778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/>
              <a:t>Being fit – exercising every day </a:t>
            </a:r>
            <a:br>
              <a:rPr lang="en-US" sz="3400" dirty="0"/>
            </a:br>
            <a:endParaRPr lang="en-US" sz="34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2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e0ee9b-8ae3-4d14-a316-884480cc0e6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3D5123E6A22E44814268C02D133679" ma:contentTypeVersion="15" ma:contentTypeDescription="Create a new document." ma:contentTypeScope="" ma:versionID="337ee1cd8dbd7aa7aac808b08faf5c53">
  <xsd:schema xmlns:xsd="http://www.w3.org/2001/XMLSchema" xmlns:xs="http://www.w3.org/2001/XMLSchema" xmlns:p="http://schemas.microsoft.com/office/2006/metadata/properties" xmlns:ns2="a4e0ee9b-8ae3-4d14-a316-884480cc0e69" xmlns:ns3="a2fa83d8-aca7-456c-b665-6a645f5456c5" targetNamespace="http://schemas.microsoft.com/office/2006/metadata/properties" ma:root="true" ma:fieldsID="2e2d93ae20138b1d6194ed94f387e522" ns2:_="" ns3:_="">
    <xsd:import namespace="a4e0ee9b-8ae3-4d14-a316-884480cc0e69"/>
    <xsd:import namespace="a2fa83d8-aca7-456c-b665-6a645f5456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0ee9b-8ae3-4d14-a316-884480cc0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d0261d-8e1d-4a30-b593-96d7f0c84e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a83d8-aca7-456c-b665-6a645f5456c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752D4A-A687-4406-AFAC-258F08C390B9}">
  <ds:schemaRefs>
    <ds:schemaRef ds:uri="a4e0ee9b-8ae3-4d14-a316-884480cc0e6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3352DFD-6284-4C47-9518-175317BD7E55}">
  <ds:schemaRefs>
    <ds:schemaRef ds:uri="a2fa83d8-aca7-456c-b665-6a645f5456c5"/>
    <ds:schemaRef ds:uri="a4e0ee9b-8ae3-4d14-a316-884480cc0e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F30364A-DF42-4072-9911-9C200564B2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386</Words>
  <Application>Microsoft Office PowerPoint</Application>
  <PresentationFormat>Widescreen</PresentationFormat>
  <Paragraphs>62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Coventry HAF workshop</vt:lpstr>
      <vt:lpstr>Starter activity</vt:lpstr>
      <vt:lpstr>What is HAF? </vt:lpstr>
      <vt:lpstr>H – Holiday  A – Activities   F - Food</vt:lpstr>
      <vt:lpstr>Memorable activities, through which we can learn new things and make new friends </vt:lpstr>
      <vt:lpstr>Clubs and activities all over the city and sometimes day trips all over the country  </vt:lpstr>
      <vt:lpstr>Learning about cooking and healthy eating (sometimes with family)</vt:lpstr>
      <vt:lpstr>A hot, healthy meal – different every day, could be a trip to a restaurant, could be cooked by the children  </vt:lpstr>
      <vt:lpstr>Being fit – exercising every day  </vt:lpstr>
      <vt:lpstr>Helping families find support for cost-of-living challenges</vt:lpstr>
      <vt:lpstr>HAF Festive Fun 2022</vt:lpstr>
      <vt:lpstr>Starter activity</vt:lpstr>
      <vt:lpstr>My dream HAF activity week</vt:lpstr>
      <vt:lpstr>HAF week template</vt:lpstr>
      <vt:lpstr>What have we learned today?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Holland, Lorna</dc:creator>
  <cp:lastModifiedBy>Hollingsworth, Daisy</cp:lastModifiedBy>
  <cp:revision>5</cp:revision>
  <dcterms:created xsi:type="dcterms:W3CDTF">2022-11-16T10:45:48Z</dcterms:created>
  <dcterms:modified xsi:type="dcterms:W3CDTF">2022-11-24T11:36:25Z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0x010100453D5123E6A22E44814268C02D133679</vt:lpwstr>
  </property>
  <property fmtid="{D5CDD505-2E9C-101B-9397-08002B2CF9AE}" pid="3" name="MediaServiceImageTags">
    <vt:lpwstr/>
  </property>
</Properties>
</file>