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  <p:sldId id="268" r:id="rId3"/>
    <p:sldId id="260" r:id="rId4"/>
    <p:sldId id="259" r:id="rId5"/>
    <p:sldId id="258" r:id="rId6"/>
    <p:sldId id="271" r:id="rId7"/>
    <p:sldId id="256" r:id="rId8"/>
    <p:sldId id="270" r:id="rId9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4EA6F8-25A1-44FC-AF8E-FDB873B3DA2B}" v="12" dt="2022-12-05T10:58:29.67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804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Cullagh, Bernadette" userId="77834893-a293-4fb3-8acb-944ec01d2ef8" providerId="ADAL" clId="{AB4EA6F8-25A1-44FC-AF8E-FDB873B3DA2B}"/>
    <pc:docChg chg="undo custSel addSld delSld modSld sldOrd">
      <pc:chgData name="McCullagh, Bernadette" userId="77834893-a293-4fb3-8acb-944ec01d2ef8" providerId="ADAL" clId="{AB4EA6F8-25A1-44FC-AF8E-FDB873B3DA2B}" dt="2022-12-06T12:20:31.790" v="1865" actId="1036"/>
      <pc:docMkLst>
        <pc:docMk/>
      </pc:docMkLst>
      <pc:sldChg chg="addSp modSp mod">
        <pc:chgData name="McCullagh, Bernadette" userId="77834893-a293-4fb3-8acb-944ec01d2ef8" providerId="ADAL" clId="{AB4EA6F8-25A1-44FC-AF8E-FDB873B3DA2B}" dt="2022-12-05T10:20:03.819" v="830" actId="20577"/>
        <pc:sldMkLst>
          <pc:docMk/>
          <pc:sldMk cId="765866880" sldId="256"/>
        </pc:sldMkLst>
        <pc:spChg chg="add mod">
          <ac:chgData name="McCullagh, Bernadette" userId="77834893-a293-4fb3-8acb-944ec01d2ef8" providerId="ADAL" clId="{AB4EA6F8-25A1-44FC-AF8E-FDB873B3DA2B}" dt="2022-12-05T10:17:53.376" v="778" actId="255"/>
          <ac:spMkLst>
            <pc:docMk/>
            <pc:sldMk cId="765866880" sldId="256"/>
            <ac:spMk id="2" creationId="{0FE933ED-FE2C-4153-83D6-2BF4EC02EC22}"/>
          </ac:spMkLst>
        </pc:spChg>
        <pc:spChg chg="mod">
          <ac:chgData name="McCullagh, Bernadette" userId="77834893-a293-4fb3-8acb-944ec01d2ef8" providerId="ADAL" clId="{AB4EA6F8-25A1-44FC-AF8E-FDB873B3DA2B}" dt="2022-12-05T10:20:03.819" v="830" actId="20577"/>
          <ac:spMkLst>
            <pc:docMk/>
            <pc:sldMk cId="765866880" sldId="256"/>
            <ac:spMk id="3" creationId="{109BB861-30FF-4E62-BFDB-1CDA956384C0}"/>
          </ac:spMkLst>
        </pc:spChg>
      </pc:sldChg>
      <pc:sldChg chg="del">
        <pc:chgData name="McCullagh, Bernadette" userId="77834893-a293-4fb3-8acb-944ec01d2ef8" providerId="ADAL" clId="{AB4EA6F8-25A1-44FC-AF8E-FDB873B3DA2B}" dt="2022-12-05T09:47:50.219" v="425" actId="2696"/>
        <pc:sldMkLst>
          <pc:docMk/>
          <pc:sldMk cId="0" sldId="257"/>
        </pc:sldMkLst>
      </pc:sldChg>
      <pc:sldChg chg="delSp modSp mod">
        <pc:chgData name="McCullagh, Bernadette" userId="77834893-a293-4fb3-8acb-944ec01d2ef8" providerId="ADAL" clId="{AB4EA6F8-25A1-44FC-AF8E-FDB873B3DA2B}" dt="2022-12-05T10:56:53.517" v="877" actId="20577"/>
        <pc:sldMkLst>
          <pc:docMk/>
          <pc:sldMk cId="0" sldId="258"/>
        </pc:sldMkLst>
        <pc:spChg chg="mod">
          <ac:chgData name="McCullagh, Bernadette" userId="77834893-a293-4fb3-8acb-944ec01d2ef8" providerId="ADAL" clId="{AB4EA6F8-25A1-44FC-AF8E-FDB873B3DA2B}" dt="2022-12-05T10:56:25.167" v="863" actId="1037"/>
          <ac:spMkLst>
            <pc:docMk/>
            <pc:sldMk cId="0" sldId="258"/>
            <ac:spMk id="2" creationId="{00000000-0000-0000-0000-000000000000}"/>
          </ac:spMkLst>
        </pc:spChg>
        <pc:spChg chg="mod">
          <ac:chgData name="McCullagh, Bernadette" userId="77834893-a293-4fb3-8acb-944ec01d2ef8" providerId="ADAL" clId="{AB4EA6F8-25A1-44FC-AF8E-FDB873B3DA2B}" dt="2022-12-05T10:55:44.064" v="840" actId="255"/>
          <ac:spMkLst>
            <pc:docMk/>
            <pc:sldMk cId="0" sldId="258"/>
            <ac:spMk id="29" creationId="{00000000-0000-0000-0000-000000000000}"/>
          </ac:spMkLst>
        </pc:spChg>
        <pc:spChg chg="mod">
          <ac:chgData name="McCullagh, Bernadette" userId="77834893-a293-4fb3-8acb-944ec01d2ef8" providerId="ADAL" clId="{AB4EA6F8-25A1-44FC-AF8E-FDB873B3DA2B}" dt="2022-12-05T10:56:01.386" v="858" actId="20577"/>
          <ac:spMkLst>
            <pc:docMk/>
            <pc:sldMk cId="0" sldId="258"/>
            <ac:spMk id="30" creationId="{00000000-0000-0000-0000-000000000000}"/>
          </ac:spMkLst>
        </pc:spChg>
        <pc:spChg chg="mod">
          <ac:chgData name="McCullagh, Bernadette" userId="77834893-a293-4fb3-8acb-944ec01d2ef8" providerId="ADAL" clId="{AB4EA6F8-25A1-44FC-AF8E-FDB873B3DA2B}" dt="2022-12-05T10:56:09.367" v="859" actId="6549"/>
          <ac:spMkLst>
            <pc:docMk/>
            <pc:sldMk cId="0" sldId="258"/>
            <ac:spMk id="59" creationId="{00000000-0000-0000-0000-000000000000}"/>
          </ac:spMkLst>
        </pc:spChg>
        <pc:spChg chg="mod">
          <ac:chgData name="McCullagh, Bernadette" userId="77834893-a293-4fb3-8acb-944ec01d2ef8" providerId="ADAL" clId="{AB4EA6F8-25A1-44FC-AF8E-FDB873B3DA2B}" dt="2022-12-05T09:39:19.841" v="0" actId="6549"/>
          <ac:spMkLst>
            <pc:docMk/>
            <pc:sldMk cId="0" sldId="258"/>
            <ac:spMk id="65" creationId="{00000000-0000-0000-0000-000000000000}"/>
          </ac:spMkLst>
        </pc:spChg>
        <pc:spChg chg="mod">
          <ac:chgData name="McCullagh, Bernadette" userId="77834893-a293-4fb3-8acb-944ec01d2ef8" providerId="ADAL" clId="{AB4EA6F8-25A1-44FC-AF8E-FDB873B3DA2B}" dt="2022-12-05T09:40:33.971" v="93" actId="20577"/>
          <ac:spMkLst>
            <pc:docMk/>
            <pc:sldMk cId="0" sldId="258"/>
            <ac:spMk id="70" creationId="{00000000-0000-0000-0000-000000000000}"/>
          </ac:spMkLst>
        </pc:spChg>
        <pc:spChg chg="mod">
          <ac:chgData name="McCullagh, Bernadette" userId="77834893-a293-4fb3-8acb-944ec01d2ef8" providerId="ADAL" clId="{AB4EA6F8-25A1-44FC-AF8E-FDB873B3DA2B}" dt="2022-12-05T09:42:31.019" v="279" actId="20577"/>
          <ac:spMkLst>
            <pc:docMk/>
            <pc:sldMk cId="0" sldId="258"/>
            <ac:spMk id="77" creationId="{00000000-0000-0000-0000-000000000000}"/>
          </ac:spMkLst>
        </pc:spChg>
        <pc:spChg chg="mod">
          <ac:chgData name="McCullagh, Bernadette" userId="77834893-a293-4fb3-8acb-944ec01d2ef8" providerId="ADAL" clId="{AB4EA6F8-25A1-44FC-AF8E-FDB873B3DA2B}" dt="2022-12-05T10:56:43.636" v="874" actId="20577"/>
          <ac:spMkLst>
            <pc:docMk/>
            <pc:sldMk cId="0" sldId="258"/>
            <ac:spMk id="85" creationId="{00000000-0000-0000-0000-000000000000}"/>
          </ac:spMkLst>
        </pc:spChg>
        <pc:spChg chg="del mod">
          <ac:chgData name="McCullagh, Bernadette" userId="77834893-a293-4fb3-8acb-944ec01d2ef8" providerId="ADAL" clId="{AB4EA6F8-25A1-44FC-AF8E-FDB873B3DA2B}" dt="2022-12-05T09:41:54.129" v="263" actId="478"/>
          <ac:spMkLst>
            <pc:docMk/>
            <pc:sldMk cId="0" sldId="258"/>
            <ac:spMk id="86" creationId="{00000000-0000-0000-0000-000000000000}"/>
          </ac:spMkLst>
        </pc:spChg>
        <pc:spChg chg="del mod">
          <ac:chgData name="McCullagh, Bernadette" userId="77834893-a293-4fb3-8acb-944ec01d2ef8" providerId="ADAL" clId="{AB4EA6F8-25A1-44FC-AF8E-FDB873B3DA2B}" dt="2022-12-05T09:42:48.201" v="284" actId="478"/>
          <ac:spMkLst>
            <pc:docMk/>
            <pc:sldMk cId="0" sldId="258"/>
            <ac:spMk id="91" creationId="{00000000-0000-0000-0000-000000000000}"/>
          </ac:spMkLst>
        </pc:spChg>
        <pc:spChg chg="del mod">
          <ac:chgData name="McCullagh, Bernadette" userId="77834893-a293-4fb3-8acb-944ec01d2ef8" providerId="ADAL" clId="{AB4EA6F8-25A1-44FC-AF8E-FDB873B3DA2B}" dt="2022-12-05T09:43:44.564" v="329" actId="478"/>
          <ac:spMkLst>
            <pc:docMk/>
            <pc:sldMk cId="0" sldId="258"/>
            <ac:spMk id="92" creationId="{00000000-0000-0000-0000-000000000000}"/>
          </ac:spMkLst>
        </pc:spChg>
        <pc:spChg chg="del mod">
          <ac:chgData name="McCullagh, Bernadette" userId="77834893-a293-4fb3-8acb-944ec01d2ef8" providerId="ADAL" clId="{AB4EA6F8-25A1-44FC-AF8E-FDB873B3DA2B}" dt="2022-12-05T09:42:55.830" v="287" actId="478"/>
          <ac:spMkLst>
            <pc:docMk/>
            <pc:sldMk cId="0" sldId="258"/>
            <ac:spMk id="93" creationId="{00000000-0000-0000-0000-000000000000}"/>
          </ac:spMkLst>
        </pc:spChg>
        <pc:spChg chg="mod">
          <ac:chgData name="McCullagh, Bernadette" userId="77834893-a293-4fb3-8acb-944ec01d2ef8" providerId="ADAL" clId="{AB4EA6F8-25A1-44FC-AF8E-FDB873B3DA2B}" dt="2022-12-05T10:56:53.517" v="877" actId="20577"/>
          <ac:spMkLst>
            <pc:docMk/>
            <pc:sldMk cId="0" sldId="258"/>
            <ac:spMk id="94" creationId="{00000000-0000-0000-0000-000000000000}"/>
          </ac:spMkLst>
        </pc:spChg>
      </pc:sldChg>
      <pc:sldChg chg="modSp mod ord">
        <pc:chgData name="McCullagh, Bernadette" userId="77834893-a293-4fb3-8acb-944ec01d2ef8" providerId="ADAL" clId="{AB4EA6F8-25A1-44FC-AF8E-FDB873B3DA2B}" dt="2022-12-05T10:15:16.826" v="723" actId="113"/>
        <pc:sldMkLst>
          <pc:docMk/>
          <pc:sldMk cId="0" sldId="259"/>
        </pc:sldMkLst>
        <pc:spChg chg="mod">
          <ac:chgData name="McCullagh, Bernadette" userId="77834893-a293-4fb3-8acb-944ec01d2ef8" providerId="ADAL" clId="{AB4EA6F8-25A1-44FC-AF8E-FDB873B3DA2B}" dt="2022-12-05T10:15:16.826" v="723" actId="113"/>
          <ac:spMkLst>
            <pc:docMk/>
            <pc:sldMk cId="0" sldId="259"/>
            <ac:spMk id="27" creationId="{00000000-0000-0000-0000-000000000000}"/>
          </ac:spMkLst>
        </pc:spChg>
        <pc:spChg chg="mod">
          <ac:chgData name="McCullagh, Bernadette" userId="77834893-a293-4fb3-8acb-944ec01d2ef8" providerId="ADAL" clId="{AB4EA6F8-25A1-44FC-AF8E-FDB873B3DA2B}" dt="2022-12-05T09:49:27.557" v="452" actId="20577"/>
          <ac:spMkLst>
            <pc:docMk/>
            <pc:sldMk cId="0" sldId="259"/>
            <ac:spMk id="30" creationId="{00000000-0000-0000-0000-000000000000}"/>
          </ac:spMkLst>
        </pc:spChg>
      </pc:sldChg>
      <pc:sldChg chg="addSp modSp mod">
        <pc:chgData name="McCullagh, Bernadette" userId="77834893-a293-4fb3-8acb-944ec01d2ef8" providerId="ADAL" clId="{AB4EA6F8-25A1-44FC-AF8E-FDB873B3DA2B}" dt="2022-12-06T12:16:48.501" v="1842" actId="20577"/>
        <pc:sldMkLst>
          <pc:docMk/>
          <pc:sldMk cId="1939445809" sldId="260"/>
        </pc:sldMkLst>
        <pc:spChg chg="mod">
          <ac:chgData name="McCullagh, Bernadette" userId="77834893-a293-4fb3-8acb-944ec01d2ef8" providerId="ADAL" clId="{AB4EA6F8-25A1-44FC-AF8E-FDB873B3DA2B}" dt="2022-12-05T09:47:20.186" v="424" actId="20577"/>
          <ac:spMkLst>
            <pc:docMk/>
            <pc:sldMk cId="1939445809" sldId="260"/>
            <ac:spMk id="21" creationId="{00000000-0000-0000-0000-000000000000}"/>
          </ac:spMkLst>
        </pc:spChg>
        <pc:spChg chg="mod">
          <ac:chgData name="McCullagh, Bernadette" userId="77834893-a293-4fb3-8acb-944ec01d2ef8" providerId="ADAL" clId="{AB4EA6F8-25A1-44FC-AF8E-FDB873B3DA2B}" dt="2022-12-05T10:12:28.760" v="689" actId="1076"/>
          <ac:spMkLst>
            <pc:docMk/>
            <pc:sldMk cId="1939445809" sldId="260"/>
            <ac:spMk id="23" creationId="{00000000-0000-0000-0000-000000000000}"/>
          </ac:spMkLst>
        </pc:spChg>
        <pc:spChg chg="mod">
          <ac:chgData name="McCullagh, Bernadette" userId="77834893-a293-4fb3-8acb-944ec01d2ef8" providerId="ADAL" clId="{AB4EA6F8-25A1-44FC-AF8E-FDB873B3DA2B}" dt="2022-12-05T10:12:32.370" v="690" actId="1076"/>
          <ac:spMkLst>
            <pc:docMk/>
            <pc:sldMk cId="1939445809" sldId="260"/>
            <ac:spMk id="24" creationId="{00000000-0000-0000-0000-000000000000}"/>
          </ac:spMkLst>
        </pc:spChg>
        <pc:spChg chg="mod">
          <ac:chgData name="McCullagh, Bernadette" userId="77834893-a293-4fb3-8acb-944ec01d2ef8" providerId="ADAL" clId="{AB4EA6F8-25A1-44FC-AF8E-FDB873B3DA2B}" dt="2022-12-06T12:16:48.501" v="1842" actId="20577"/>
          <ac:spMkLst>
            <pc:docMk/>
            <pc:sldMk cId="1939445809" sldId="260"/>
            <ac:spMk id="203" creationId="{CDE7AABA-79D7-4F08-84D7-C281B4C5E0F0}"/>
          </ac:spMkLst>
        </pc:spChg>
        <pc:spChg chg="add mod">
          <ac:chgData name="McCullagh, Bernadette" userId="77834893-a293-4fb3-8acb-944ec01d2ef8" providerId="ADAL" clId="{AB4EA6F8-25A1-44FC-AF8E-FDB873B3DA2B}" dt="2022-12-05T10:12:39.902" v="693" actId="20577"/>
          <ac:spMkLst>
            <pc:docMk/>
            <pc:sldMk cId="1939445809" sldId="260"/>
            <ac:spMk id="204" creationId="{4AADE607-4811-4D37-A743-C8495403E8E8}"/>
          </ac:spMkLst>
        </pc:spChg>
      </pc:sldChg>
      <pc:sldChg chg="del">
        <pc:chgData name="McCullagh, Bernadette" userId="77834893-a293-4fb3-8acb-944ec01d2ef8" providerId="ADAL" clId="{AB4EA6F8-25A1-44FC-AF8E-FDB873B3DA2B}" dt="2022-12-05T09:48:13.336" v="426" actId="2696"/>
        <pc:sldMkLst>
          <pc:docMk/>
          <pc:sldMk cId="0" sldId="261"/>
        </pc:sldMkLst>
      </pc:sldChg>
      <pc:sldChg chg="del">
        <pc:chgData name="McCullagh, Bernadette" userId="77834893-a293-4fb3-8acb-944ec01d2ef8" providerId="ADAL" clId="{AB4EA6F8-25A1-44FC-AF8E-FDB873B3DA2B}" dt="2022-12-05T09:48:17.481" v="427" actId="2696"/>
        <pc:sldMkLst>
          <pc:docMk/>
          <pc:sldMk cId="1590243511" sldId="262"/>
        </pc:sldMkLst>
      </pc:sldChg>
      <pc:sldChg chg="del">
        <pc:chgData name="McCullagh, Bernadette" userId="77834893-a293-4fb3-8acb-944ec01d2ef8" providerId="ADAL" clId="{AB4EA6F8-25A1-44FC-AF8E-FDB873B3DA2B}" dt="2022-12-05T09:48:21.982" v="428" actId="2696"/>
        <pc:sldMkLst>
          <pc:docMk/>
          <pc:sldMk cId="2059543814" sldId="264"/>
        </pc:sldMkLst>
      </pc:sldChg>
      <pc:sldChg chg="del">
        <pc:chgData name="McCullagh, Bernadette" userId="77834893-a293-4fb3-8acb-944ec01d2ef8" providerId="ADAL" clId="{AB4EA6F8-25A1-44FC-AF8E-FDB873B3DA2B}" dt="2022-12-05T09:48:34.513" v="429" actId="2696"/>
        <pc:sldMkLst>
          <pc:docMk/>
          <pc:sldMk cId="1991760146" sldId="267"/>
        </pc:sldMkLst>
      </pc:sldChg>
      <pc:sldChg chg="addSp delSp modSp mod">
        <pc:chgData name="McCullagh, Bernadette" userId="77834893-a293-4fb3-8acb-944ec01d2ef8" providerId="ADAL" clId="{AB4EA6F8-25A1-44FC-AF8E-FDB873B3DA2B}" dt="2022-12-06T12:20:31.790" v="1865" actId="1036"/>
        <pc:sldMkLst>
          <pc:docMk/>
          <pc:sldMk cId="3861423470" sldId="268"/>
        </pc:sldMkLst>
        <pc:spChg chg="mod">
          <ac:chgData name="McCullagh, Bernadette" userId="77834893-a293-4fb3-8acb-944ec01d2ef8" providerId="ADAL" clId="{AB4EA6F8-25A1-44FC-AF8E-FDB873B3DA2B}" dt="2022-12-06T12:19:54.321" v="1848" actId="1076"/>
          <ac:spMkLst>
            <pc:docMk/>
            <pc:sldMk cId="3861423470" sldId="268"/>
            <ac:spMk id="4" creationId="{BFBCD37B-1842-4F7E-8628-4BE4C9762EEA}"/>
          </ac:spMkLst>
        </pc:spChg>
        <pc:spChg chg="add mod">
          <ac:chgData name="McCullagh, Bernadette" userId="77834893-a293-4fb3-8acb-944ec01d2ef8" providerId="ADAL" clId="{AB4EA6F8-25A1-44FC-AF8E-FDB873B3DA2B}" dt="2022-12-06T12:19:46.573" v="1846" actId="1076"/>
          <ac:spMkLst>
            <pc:docMk/>
            <pc:sldMk cId="3861423470" sldId="268"/>
            <ac:spMk id="20" creationId="{E6E6566B-A66D-4119-994D-9931A70E5B09}"/>
          </ac:spMkLst>
        </pc:spChg>
        <pc:spChg chg="mod">
          <ac:chgData name="McCullagh, Bernadette" userId="77834893-a293-4fb3-8acb-944ec01d2ef8" providerId="ADAL" clId="{AB4EA6F8-25A1-44FC-AF8E-FDB873B3DA2B}" dt="2022-12-06T12:15:36.443" v="1819" actId="255"/>
          <ac:spMkLst>
            <pc:docMk/>
            <pc:sldMk cId="3861423470" sldId="268"/>
            <ac:spMk id="55" creationId="{46F7B927-8331-4F15-BEB1-8EBAEA42A72B}"/>
          </ac:spMkLst>
        </pc:spChg>
        <pc:picChg chg="del">
          <ac:chgData name="McCullagh, Bernadette" userId="77834893-a293-4fb3-8acb-944ec01d2ef8" providerId="ADAL" clId="{AB4EA6F8-25A1-44FC-AF8E-FDB873B3DA2B}" dt="2022-12-05T09:53:15.259" v="485" actId="478"/>
          <ac:picMkLst>
            <pc:docMk/>
            <pc:sldMk cId="3861423470" sldId="268"/>
            <ac:picMk id="3" creationId="{1D089CA9-DA8A-446A-87D4-65D3EAC0DFB0}"/>
          </ac:picMkLst>
        </pc:picChg>
        <pc:picChg chg="add mod">
          <ac:chgData name="McCullagh, Bernadette" userId="77834893-a293-4fb3-8acb-944ec01d2ef8" providerId="ADAL" clId="{AB4EA6F8-25A1-44FC-AF8E-FDB873B3DA2B}" dt="2022-12-06T12:04:34.341" v="1788" actId="1076"/>
          <ac:picMkLst>
            <pc:docMk/>
            <pc:sldMk cId="3861423470" sldId="268"/>
            <ac:picMk id="3" creationId="{3C2DD716-C379-467B-A47C-9877D42CCD50}"/>
          </ac:picMkLst>
        </pc:picChg>
        <pc:picChg chg="add del mod">
          <ac:chgData name="McCullagh, Bernadette" userId="77834893-a293-4fb3-8acb-944ec01d2ef8" providerId="ADAL" clId="{AB4EA6F8-25A1-44FC-AF8E-FDB873B3DA2B}" dt="2022-12-05T10:06:08.978" v="573" actId="478"/>
          <ac:picMkLst>
            <pc:docMk/>
            <pc:sldMk cId="3861423470" sldId="268"/>
            <ac:picMk id="5" creationId="{32789E7C-5B21-4356-A789-E46804EF819F}"/>
          </ac:picMkLst>
        </pc:picChg>
        <pc:picChg chg="add mod">
          <ac:chgData name="McCullagh, Bernadette" userId="77834893-a293-4fb3-8acb-944ec01d2ef8" providerId="ADAL" clId="{AB4EA6F8-25A1-44FC-AF8E-FDB873B3DA2B}" dt="2022-12-06T12:20:00.073" v="1849" actId="1076"/>
          <ac:picMkLst>
            <pc:docMk/>
            <pc:sldMk cId="3861423470" sldId="268"/>
            <ac:picMk id="7" creationId="{767EF987-A773-4660-9A34-1036CB982470}"/>
          </ac:picMkLst>
        </pc:picChg>
        <pc:picChg chg="add mod">
          <ac:chgData name="McCullagh, Bernadette" userId="77834893-a293-4fb3-8acb-944ec01d2ef8" providerId="ADAL" clId="{AB4EA6F8-25A1-44FC-AF8E-FDB873B3DA2B}" dt="2022-12-06T12:19:41.452" v="1844" actId="1076"/>
          <ac:picMkLst>
            <pc:docMk/>
            <pc:sldMk cId="3861423470" sldId="268"/>
            <ac:picMk id="9" creationId="{6D5DCA21-419A-48DD-8528-C458F991988F}"/>
          </ac:picMkLst>
        </pc:picChg>
        <pc:picChg chg="add mod">
          <ac:chgData name="McCullagh, Bernadette" userId="77834893-a293-4fb3-8acb-944ec01d2ef8" providerId="ADAL" clId="{AB4EA6F8-25A1-44FC-AF8E-FDB873B3DA2B}" dt="2022-12-06T12:04:51.863" v="1794" actId="1038"/>
          <ac:picMkLst>
            <pc:docMk/>
            <pc:sldMk cId="3861423470" sldId="268"/>
            <ac:picMk id="11" creationId="{FECEEF49-8C43-4A0B-8B01-E2DF409208EE}"/>
          </ac:picMkLst>
        </pc:picChg>
        <pc:picChg chg="del">
          <ac:chgData name="McCullagh, Bernadette" userId="77834893-a293-4fb3-8acb-944ec01d2ef8" providerId="ADAL" clId="{AB4EA6F8-25A1-44FC-AF8E-FDB873B3DA2B}" dt="2022-12-05T09:53:16.760" v="486" actId="478"/>
          <ac:picMkLst>
            <pc:docMk/>
            <pc:sldMk cId="3861423470" sldId="268"/>
            <ac:picMk id="13" creationId="{5CA72CA6-59C7-43E4-9EBB-8F35DD319470}"/>
          </ac:picMkLst>
        </pc:picChg>
        <pc:picChg chg="del">
          <ac:chgData name="McCullagh, Bernadette" userId="77834893-a293-4fb3-8acb-944ec01d2ef8" providerId="ADAL" clId="{AB4EA6F8-25A1-44FC-AF8E-FDB873B3DA2B}" dt="2022-12-05T09:53:13.731" v="484" actId="478"/>
          <ac:picMkLst>
            <pc:docMk/>
            <pc:sldMk cId="3861423470" sldId="268"/>
            <ac:picMk id="14" creationId="{5D83E999-C870-47D2-8A21-D4EA3A765672}"/>
          </ac:picMkLst>
        </pc:picChg>
        <pc:picChg chg="del">
          <ac:chgData name="McCullagh, Bernadette" userId="77834893-a293-4fb3-8acb-944ec01d2ef8" providerId="ADAL" clId="{AB4EA6F8-25A1-44FC-AF8E-FDB873B3DA2B}" dt="2022-12-05T09:53:10.585" v="482" actId="478"/>
          <ac:picMkLst>
            <pc:docMk/>
            <pc:sldMk cId="3861423470" sldId="268"/>
            <ac:picMk id="15" creationId="{C0205FBA-BC19-47EE-BEC8-0CD0D7EA98C2}"/>
          </ac:picMkLst>
        </pc:picChg>
        <pc:picChg chg="del">
          <ac:chgData name="McCullagh, Bernadette" userId="77834893-a293-4fb3-8acb-944ec01d2ef8" providerId="ADAL" clId="{AB4EA6F8-25A1-44FC-AF8E-FDB873B3DA2B}" dt="2022-12-05T09:53:12.225" v="483" actId="478"/>
          <ac:picMkLst>
            <pc:docMk/>
            <pc:sldMk cId="3861423470" sldId="268"/>
            <ac:picMk id="16" creationId="{EFF40C7E-2DAB-45B2-96C6-3F4F02C3263A}"/>
          </ac:picMkLst>
        </pc:picChg>
        <pc:picChg chg="add mod">
          <ac:chgData name="McCullagh, Bernadette" userId="77834893-a293-4fb3-8acb-944ec01d2ef8" providerId="ADAL" clId="{AB4EA6F8-25A1-44FC-AF8E-FDB873B3DA2B}" dt="2022-12-06T12:20:31.790" v="1865" actId="1036"/>
          <ac:picMkLst>
            <pc:docMk/>
            <pc:sldMk cId="3861423470" sldId="268"/>
            <ac:picMk id="17" creationId="{E04F8581-E888-4871-AC89-78E87BBA2566}"/>
          </ac:picMkLst>
        </pc:picChg>
        <pc:picChg chg="add del mod">
          <ac:chgData name="McCullagh, Bernadette" userId="77834893-a293-4fb3-8acb-944ec01d2ef8" providerId="ADAL" clId="{AB4EA6F8-25A1-44FC-AF8E-FDB873B3DA2B}" dt="2022-12-06T12:03:59.576" v="1776" actId="478"/>
          <ac:picMkLst>
            <pc:docMk/>
            <pc:sldMk cId="3861423470" sldId="268"/>
            <ac:picMk id="19" creationId="{3AEB77A9-8089-419E-9CB8-64CD637CFABF}"/>
          </ac:picMkLst>
        </pc:picChg>
      </pc:sldChg>
      <pc:sldChg chg="addSp delSp modSp add mod ord">
        <pc:chgData name="McCullagh, Bernadette" userId="77834893-a293-4fb3-8acb-944ec01d2ef8" providerId="ADAL" clId="{AB4EA6F8-25A1-44FC-AF8E-FDB873B3DA2B}" dt="2022-12-06T12:02:16.489" v="1774" actId="20577"/>
        <pc:sldMkLst>
          <pc:docMk/>
          <pc:sldMk cId="558429917" sldId="271"/>
        </pc:sldMkLst>
        <pc:spChg chg="add mod">
          <ac:chgData name="McCullagh, Bernadette" userId="77834893-a293-4fb3-8acb-944ec01d2ef8" providerId="ADAL" clId="{AB4EA6F8-25A1-44FC-AF8E-FDB873B3DA2B}" dt="2022-12-05T10:58:57.275" v="902" actId="113"/>
          <ac:spMkLst>
            <pc:docMk/>
            <pc:sldMk cId="558429917" sldId="271"/>
            <ac:spMk id="2" creationId="{1B0E69AE-DFF9-418E-A98F-0390DE934192}"/>
          </ac:spMkLst>
        </pc:spChg>
        <pc:spChg chg="mod">
          <ac:chgData name="McCullagh, Bernadette" userId="77834893-a293-4fb3-8acb-944ec01d2ef8" providerId="ADAL" clId="{AB4EA6F8-25A1-44FC-AF8E-FDB873B3DA2B}" dt="2022-12-06T12:02:16.489" v="1774" actId="20577"/>
          <ac:spMkLst>
            <pc:docMk/>
            <pc:sldMk cId="558429917" sldId="271"/>
            <ac:spMk id="3" creationId="{109BB861-30FF-4E62-BFDB-1CDA956384C0}"/>
          </ac:spMkLst>
        </pc:spChg>
        <pc:picChg chg="del mod">
          <ac:chgData name="McCullagh, Bernadette" userId="77834893-a293-4fb3-8acb-944ec01d2ef8" providerId="ADAL" clId="{AB4EA6F8-25A1-44FC-AF8E-FDB873B3DA2B}" dt="2022-12-05T11:04:13.373" v="1698" actId="478"/>
          <ac:picMkLst>
            <pc:docMk/>
            <pc:sldMk cId="558429917" sldId="271"/>
            <ac:picMk id="45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3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3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3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89C7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2838025" y="0"/>
            <a:ext cx="6291580" cy="2255520"/>
          </a:xfrm>
          <a:custGeom>
            <a:avLst/>
            <a:gdLst/>
            <a:ahLst/>
            <a:cxnLst/>
            <a:rect l="l" t="t" r="r" b="b"/>
            <a:pathLst>
              <a:path w="6291580" h="2255520">
                <a:moveTo>
                  <a:pt x="6291326" y="0"/>
                </a:moveTo>
                <a:lnTo>
                  <a:pt x="0" y="0"/>
                </a:lnTo>
                <a:lnTo>
                  <a:pt x="0" y="2255428"/>
                </a:lnTo>
                <a:lnTo>
                  <a:pt x="6291326" y="2255428"/>
                </a:lnTo>
                <a:lnTo>
                  <a:pt x="6291326" y="0"/>
                </a:lnTo>
                <a:close/>
              </a:path>
            </a:pathLst>
          </a:custGeom>
          <a:solidFill>
            <a:srgbClr val="6E80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2874253" y="167880"/>
            <a:ext cx="6255385" cy="1903730"/>
          </a:xfrm>
          <a:custGeom>
            <a:avLst/>
            <a:gdLst/>
            <a:ahLst/>
            <a:cxnLst/>
            <a:rect l="l" t="t" r="r" b="b"/>
            <a:pathLst>
              <a:path w="6255384" h="1903730">
                <a:moveTo>
                  <a:pt x="6255081" y="1903423"/>
                </a:moveTo>
                <a:lnTo>
                  <a:pt x="0" y="1903423"/>
                </a:lnTo>
                <a:lnTo>
                  <a:pt x="0" y="0"/>
                </a:lnTo>
                <a:lnTo>
                  <a:pt x="6255081" y="0"/>
                </a:lnTo>
                <a:lnTo>
                  <a:pt x="6255081" y="1903423"/>
                </a:lnTo>
                <a:close/>
              </a:path>
            </a:pathLst>
          </a:custGeom>
          <a:solidFill>
            <a:srgbClr val="7585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7878165" y="785415"/>
            <a:ext cx="1251585" cy="1286510"/>
          </a:xfrm>
          <a:custGeom>
            <a:avLst/>
            <a:gdLst/>
            <a:ahLst/>
            <a:cxnLst/>
            <a:rect l="l" t="t" r="r" b="b"/>
            <a:pathLst>
              <a:path w="1251584" h="1286510">
                <a:moveTo>
                  <a:pt x="0" y="1285885"/>
                </a:moveTo>
                <a:lnTo>
                  <a:pt x="874" y="1237666"/>
                </a:lnTo>
                <a:lnTo>
                  <a:pt x="3476" y="1189894"/>
                </a:lnTo>
                <a:lnTo>
                  <a:pt x="7776" y="1142601"/>
                </a:lnTo>
                <a:lnTo>
                  <a:pt x="13742" y="1095819"/>
                </a:lnTo>
                <a:lnTo>
                  <a:pt x="21345" y="1049578"/>
                </a:lnTo>
                <a:lnTo>
                  <a:pt x="30553" y="1003909"/>
                </a:lnTo>
                <a:lnTo>
                  <a:pt x="41336" y="958843"/>
                </a:lnTo>
                <a:lnTo>
                  <a:pt x="53664" y="914412"/>
                </a:lnTo>
                <a:lnTo>
                  <a:pt x="67505" y="870646"/>
                </a:lnTo>
                <a:lnTo>
                  <a:pt x="82829" y="827577"/>
                </a:lnTo>
                <a:lnTo>
                  <a:pt x="99605" y="785236"/>
                </a:lnTo>
                <a:lnTo>
                  <a:pt x="117803" y="743654"/>
                </a:lnTo>
                <a:lnTo>
                  <a:pt x="137393" y="702862"/>
                </a:lnTo>
                <a:lnTo>
                  <a:pt x="158342" y="662891"/>
                </a:lnTo>
                <a:lnTo>
                  <a:pt x="180622" y="623771"/>
                </a:lnTo>
                <a:lnTo>
                  <a:pt x="204201" y="585535"/>
                </a:lnTo>
                <a:lnTo>
                  <a:pt x="229048" y="548213"/>
                </a:lnTo>
                <a:lnTo>
                  <a:pt x="255134" y="511837"/>
                </a:lnTo>
                <a:lnTo>
                  <a:pt x="282426" y="476437"/>
                </a:lnTo>
                <a:lnTo>
                  <a:pt x="310895" y="442044"/>
                </a:lnTo>
                <a:lnTo>
                  <a:pt x="340511" y="408690"/>
                </a:lnTo>
                <a:lnTo>
                  <a:pt x="371241" y="376406"/>
                </a:lnTo>
                <a:lnTo>
                  <a:pt x="403057" y="345223"/>
                </a:lnTo>
                <a:lnTo>
                  <a:pt x="435927" y="315171"/>
                </a:lnTo>
                <a:lnTo>
                  <a:pt x="469820" y="286282"/>
                </a:lnTo>
                <a:lnTo>
                  <a:pt x="504706" y="258588"/>
                </a:lnTo>
                <a:lnTo>
                  <a:pt x="540554" y="232118"/>
                </a:lnTo>
                <a:lnTo>
                  <a:pt x="577334" y="206905"/>
                </a:lnTo>
                <a:lnTo>
                  <a:pt x="615015" y="182978"/>
                </a:lnTo>
                <a:lnTo>
                  <a:pt x="653566" y="160371"/>
                </a:lnTo>
                <a:lnTo>
                  <a:pt x="692957" y="139112"/>
                </a:lnTo>
                <a:lnTo>
                  <a:pt x="733157" y="119234"/>
                </a:lnTo>
                <a:lnTo>
                  <a:pt x="774136" y="100768"/>
                </a:lnTo>
                <a:lnTo>
                  <a:pt x="815862" y="83744"/>
                </a:lnTo>
                <a:lnTo>
                  <a:pt x="858306" y="68195"/>
                </a:lnTo>
                <a:lnTo>
                  <a:pt x="901436" y="54150"/>
                </a:lnTo>
                <a:lnTo>
                  <a:pt x="945222" y="41641"/>
                </a:lnTo>
                <a:lnTo>
                  <a:pt x="989633" y="30699"/>
                </a:lnTo>
                <a:lnTo>
                  <a:pt x="1034639" y="21355"/>
                </a:lnTo>
                <a:lnTo>
                  <a:pt x="1080209" y="13640"/>
                </a:lnTo>
                <a:lnTo>
                  <a:pt x="1126312" y="7585"/>
                </a:lnTo>
                <a:lnTo>
                  <a:pt x="1172918" y="3222"/>
                </a:lnTo>
                <a:lnTo>
                  <a:pt x="1219996" y="582"/>
                </a:lnTo>
                <a:lnTo>
                  <a:pt x="1251185" y="0"/>
                </a:lnTo>
              </a:path>
            </a:pathLst>
          </a:custGeom>
          <a:ln w="289680">
            <a:solidFill>
              <a:srgbClr val="7F8E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3589393" y="873439"/>
            <a:ext cx="193675" cy="196215"/>
          </a:xfrm>
          <a:custGeom>
            <a:avLst/>
            <a:gdLst/>
            <a:ahLst/>
            <a:cxnLst/>
            <a:rect l="l" t="t" r="r" b="b"/>
            <a:pathLst>
              <a:path w="193675" h="196215">
                <a:moveTo>
                  <a:pt x="193125" y="195970"/>
                </a:moveTo>
                <a:lnTo>
                  <a:pt x="0" y="195970"/>
                </a:lnTo>
                <a:lnTo>
                  <a:pt x="193125" y="0"/>
                </a:lnTo>
                <a:lnTo>
                  <a:pt x="193125" y="195970"/>
                </a:lnTo>
                <a:close/>
              </a:path>
            </a:pathLst>
          </a:custGeom>
          <a:solidFill>
            <a:srgbClr val="BED7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6629" y="-41323"/>
            <a:ext cx="9178925" cy="14433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3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hyperlink" Target="https://www.gov.uk/guidance/energy-bill-relief-scheme-help-for-businesses-and-other-non-domestic-customers?gclid=Cj0KCQiAyracBhDoARIsACGFcS6t7XIyUPfz8-HMGYu4a1Lqe9Q39k18WAEb36cD94lWKvEoSlYb9egaAjHiEALw_wcB" TargetMode="External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.png"/><Relationship Id="rId21" Type="http://schemas.openxmlformats.org/officeDocument/2006/relationships/image" Target="../media/image31.png"/><Relationship Id="rId34" Type="http://schemas.openxmlformats.org/officeDocument/2006/relationships/image" Target="../media/image44.png"/><Relationship Id="rId42" Type="http://schemas.openxmlformats.org/officeDocument/2006/relationships/image" Target="../media/image49.png"/><Relationship Id="rId47" Type="http://schemas.openxmlformats.org/officeDocument/2006/relationships/image" Target="../media/image54.png"/><Relationship Id="rId50" Type="http://schemas.openxmlformats.org/officeDocument/2006/relationships/image" Target="../media/image57.png"/><Relationship Id="rId55" Type="http://schemas.openxmlformats.org/officeDocument/2006/relationships/image" Target="../media/image62.png"/><Relationship Id="rId63" Type="http://schemas.openxmlformats.org/officeDocument/2006/relationships/image" Target="../media/image70.png"/><Relationship Id="rId68" Type="http://schemas.openxmlformats.org/officeDocument/2006/relationships/image" Target="../media/image75.png"/><Relationship Id="rId76" Type="http://schemas.openxmlformats.org/officeDocument/2006/relationships/image" Target="../media/image83.png"/><Relationship Id="rId84" Type="http://schemas.openxmlformats.org/officeDocument/2006/relationships/image" Target="../media/image91.png"/><Relationship Id="rId89" Type="http://schemas.openxmlformats.org/officeDocument/2006/relationships/image" Target="../media/image96.png"/><Relationship Id="rId97" Type="http://schemas.openxmlformats.org/officeDocument/2006/relationships/image" Target="../media/image104.png"/><Relationship Id="rId7" Type="http://schemas.openxmlformats.org/officeDocument/2006/relationships/image" Target="../media/image17.png"/><Relationship Id="rId71" Type="http://schemas.openxmlformats.org/officeDocument/2006/relationships/image" Target="../media/image78.png"/><Relationship Id="rId92" Type="http://schemas.openxmlformats.org/officeDocument/2006/relationships/image" Target="../media/image99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9" Type="http://schemas.openxmlformats.org/officeDocument/2006/relationships/image" Target="../media/image39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32" Type="http://schemas.openxmlformats.org/officeDocument/2006/relationships/image" Target="../media/image42.png"/><Relationship Id="rId37" Type="http://schemas.openxmlformats.org/officeDocument/2006/relationships/image" Target="../media/image2.jpg"/><Relationship Id="rId40" Type="http://schemas.openxmlformats.org/officeDocument/2006/relationships/image" Target="../media/image47.png"/><Relationship Id="rId45" Type="http://schemas.openxmlformats.org/officeDocument/2006/relationships/image" Target="../media/image52.png"/><Relationship Id="rId53" Type="http://schemas.openxmlformats.org/officeDocument/2006/relationships/image" Target="../media/image60.png"/><Relationship Id="rId58" Type="http://schemas.openxmlformats.org/officeDocument/2006/relationships/image" Target="../media/image65.png"/><Relationship Id="rId66" Type="http://schemas.openxmlformats.org/officeDocument/2006/relationships/image" Target="../media/image73.png"/><Relationship Id="rId74" Type="http://schemas.openxmlformats.org/officeDocument/2006/relationships/image" Target="../media/image81.png"/><Relationship Id="rId79" Type="http://schemas.openxmlformats.org/officeDocument/2006/relationships/image" Target="../media/image86.png"/><Relationship Id="rId87" Type="http://schemas.openxmlformats.org/officeDocument/2006/relationships/image" Target="../media/image94.png"/><Relationship Id="rId5" Type="http://schemas.openxmlformats.org/officeDocument/2006/relationships/image" Target="../media/image15.png"/><Relationship Id="rId61" Type="http://schemas.openxmlformats.org/officeDocument/2006/relationships/image" Target="../media/image68.png"/><Relationship Id="rId82" Type="http://schemas.openxmlformats.org/officeDocument/2006/relationships/image" Target="../media/image89.png"/><Relationship Id="rId90" Type="http://schemas.openxmlformats.org/officeDocument/2006/relationships/image" Target="../media/image97.png"/><Relationship Id="rId95" Type="http://schemas.openxmlformats.org/officeDocument/2006/relationships/image" Target="../media/image102.png"/><Relationship Id="rId19" Type="http://schemas.openxmlformats.org/officeDocument/2006/relationships/image" Target="../media/image2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30" Type="http://schemas.openxmlformats.org/officeDocument/2006/relationships/image" Target="../media/image40.png"/><Relationship Id="rId35" Type="http://schemas.openxmlformats.org/officeDocument/2006/relationships/image" Target="../media/image45.png"/><Relationship Id="rId43" Type="http://schemas.openxmlformats.org/officeDocument/2006/relationships/image" Target="../media/image50.png"/><Relationship Id="rId48" Type="http://schemas.openxmlformats.org/officeDocument/2006/relationships/image" Target="../media/image55.png"/><Relationship Id="rId56" Type="http://schemas.openxmlformats.org/officeDocument/2006/relationships/image" Target="../media/image63.png"/><Relationship Id="rId64" Type="http://schemas.openxmlformats.org/officeDocument/2006/relationships/image" Target="../media/image71.png"/><Relationship Id="rId69" Type="http://schemas.openxmlformats.org/officeDocument/2006/relationships/image" Target="../media/image76.png"/><Relationship Id="rId77" Type="http://schemas.openxmlformats.org/officeDocument/2006/relationships/image" Target="../media/image84.png"/><Relationship Id="rId100" Type="http://schemas.openxmlformats.org/officeDocument/2006/relationships/image" Target="../media/image5.jpeg"/><Relationship Id="rId8" Type="http://schemas.openxmlformats.org/officeDocument/2006/relationships/image" Target="../media/image18.png"/><Relationship Id="rId51" Type="http://schemas.openxmlformats.org/officeDocument/2006/relationships/image" Target="../media/image58.png"/><Relationship Id="rId72" Type="http://schemas.openxmlformats.org/officeDocument/2006/relationships/image" Target="../media/image79.png"/><Relationship Id="rId80" Type="http://schemas.openxmlformats.org/officeDocument/2006/relationships/image" Target="../media/image87.png"/><Relationship Id="rId85" Type="http://schemas.openxmlformats.org/officeDocument/2006/relationships/image" Target="../media/image92.png"/><Relationship Id="rId93" Type="http://schemas.openxmlformats.org/officeDocument/2006/relationships/image" Target="../media/image100.png"/><Relationship Id="rId98" Type="http://schemas.openxmlformats.org/officeDocument/2006/relationships/image" Target="../media/image105.png"/><Relationship Id="rId3" Type="http://schemas.openxmlformats.org/officeDocument/2006/relationships/image" Target="../media/image13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33" Type="http://schemas.openxmlformats.org/officeDocument/2006/relationships/image" Target="../media/image43.png"/><Relationship Id="rId38" Type="http://schemas.openxmlformats.org/officeDocument/2006/relationships/image" Target="../media/image3.png"/><Relationship Id="rId46" Type="http://schemas.openxmlformats.org/officeDocument/2006/relationships/image" Target="../media/image53.png"/><Relationship Id="rId59" Type="http://schemas.openxmlformats.org/officeDocument/2006/relationships/image" Target="../media/image66.png"/><Relationship Id="rId67" Type="http://schemas.openxmlformats.org/officeDocument/2006/relationships/image" Target="../media/image74.png"/><Relationship Id="rId20" Type="http://schemas.openxmlformats.org/officeDocument/2006/relationships/image" Target="../media/image30.png"/><Relationship Id="rId41" Type="http://schemas.openxmlformats.org/officeDocument/2006/relationships/image" Target="../media/image48.png"/><Relationship Id="rId54" Type="http://schemas.openxmlformats.org/officeDocument/2006/relationships/image" Target="../media/image61.png"/><Relationship Id="rId62" Type="http://schemas.openxmlformats.org/officeDocument/2006/relationships/image" Target="../media/image69.png"/><Relationship Id="rId70" Type="http://schemas.openxmlformats.org/officeDocument/2006/relationships/image" Target="../media/image77.png"/><Relationship Id="rId75" Type="http://schemas.openxmlformats.org/officeDocument/2006/relationships/image" Target="../media/image82.png"/><Relationship Id="rId83" Type="http://schemas.openxmlformats.org/officeDocument/2006/relationships/image" Target="../media/image90.png"/><Relationship Id="rId88" Type="http://schemas.openxmlformats.org/officeDocument/2006/relationships/image" Target="../media/image95.png"/><Relationship Id="rId91" Type="http://schemas.openxmlformats.org/officeDocument/2006/relationships/image" Target="../media/image98.png"/><Relationship Id="rId96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36" Type="http://schemas.openxmlformats.org/officeDocument/2006/relationships/image" Target="../media/image1.png"/><Relationship Id="rId49" Type="http://schemas.openxmlformats.org/officeDocument/2006/relationships/image" Target="../media/image56.png"/><Relationship Id="rId57" Type="http://schemas.openxmlformats.org/officeDocument/2006/relationships/image" Target="../media/image64.png"/><Relationship Id="rId10" Type="http://schemas.openxmlformats.org/officeDocument/2006/relationships/image" Target="../media/image20.png"/><Relationship Id="rId31" Type="http://schemas.openxmlformats.org/officeDocument/2006/relationships/image" Target="../media/image41.png"/><Relationship Id="rId44" Type="http://schemas.openxmlformats.org/officeDocument/2006/relationships/image" Target="../media/image51.png"/><Relationship Id="rId52" Type="http://schemas.openxmlformats.org/officeDocument/2006/relationships/image" Target="../media/image59.png"/><Relationship Id="rId60" Type="http://schemas.openxmlformats.org/officeDocument/2006/relationships/image" Target="../media/image67.png"/><Relationship Id="rId65" Type="http://schemas.openxmlformats.org/officeDocument/2006/relationships/image" Target="../media/image72.png"/><Relationship Id="rId73" Type="http://schemas.openxmlformats.org/officeDocument/2006/relationships/image" Target="../media/image80.png"/><Relationship Id="rId78" Type="http://schemas.openxmlformats.org/officeDocument/2006/relationships/image" Target="../media/image85.png"/><Relationship Id="rId81" Type="http://schemas.openxmlformats.org/officeDocument/2006/relationships/image" Target="../media/image88.png"/><Relationship Id="rId86" Type="http://schemas.openxmlformats.org/officeDocument/2006/relationships/image" Target="../media/image93.png"/><Relationship Id="rId94" Type="http://schemas.openxmlformats.org/officeDocument/2006/relationships/image" Target="../media/image101.png"/><Relationship Id="rId99" Type="http://schemas.openxmlformats.org/officeDocument/2006/relationships/image" Target="../media/image106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9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13.png"/><Relationship Id="rId7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10" Type="http://schemas.openxmlformats.org/officeDocument/2006/relationships/image" Target="../media/image5.jpeg"/><Relationship Id="rId4" Type="http://schemas.openxmlformats.org/officeDocument/2006/relationships/image" Target="../media/image14.pn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4.png"/><Relationship Id="rId7" Type="http://schemas.openxmlformats.org/officeDocument/2006/relationships/image" Target="../media/image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09.png"/><Relationship Id="rId4" Type="http://schemas.openxmlformats.org/officeDocument/2006/relationships/image" Target="../media/image13.png"/><Relationship Id="rId9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ventry.gov.uk/coventry-warwickshire-green-business-programme/coventry-warwickshire-green-business-programme-1" TargetMode="External"/><Relationship Id="rId3" Type="http://schemas.openxmlformats.org/officeDocument/2006/relationships/image" Target="../media/image2.jpg"/><Relationship Id="rId7" Type="http://schemas.openxmlformats.org/officeDocument/2006/relationships/hyperlink" Target="mailto:greenbusiness@coventry.gov.u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https://www.warwickshire.gov.uk/greengrants#:~:text=The%20County%20Council%20has%20established,programmes%20to%20support%20local%20economic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object 22"/>
          <p:cNvGrpSpPr/>
          <p:nvPr/>
        </p:nvGrpSpPr>
        <p:grpSpPr>
          <a:xfrm>
            <a:off x="7241773" y="9499187"/>
            <a:ext cx="12862560" cy="1809750"/>
            <a:chOff x="7241773" y="9499187"/>
            <a:chExt cx="12862560" cy="1809750"/>
          </a:xfrm>
        </p:grpSpPr>
        <p:sp>
          <p:nvSpPr>
            <p:cNvPr id="23" name="object 23"/>
            <p:cNvSpPr/>
            <p:nvPr/>
          </p:nvSpPr>
          <p:spPr>
            <a:xfrm>
              <a:off x="7241773" y="9499187"/>
              <a:ext cx="12862560" cy="1809750"/>
            </a:xfrm>
            <a:custGeom>
              <a:avLst/>
              <a:gdLst/>
              <a:ahLst/>
              <a:cxnLst/>
              <a:rect l="l" t="t" r="r" b="b"/>
              <a:pathLst>
                <a:path w="12862560" h="1809750">
                  <a:moveTo>
                    <a:pt x="12862326" y="0"/>
                  </a:moveTo>
                  <a:lnTo>
                    <a:pt x="910112" y="0"/>
                  </a:lnTo>
                  <a:lnTo>
                    <a:pt x="0" y="1809368"/>
                  </a:lnTo>
                  <a:lnTo>
                    <a:pt x="12862326" y="1809368"/>
                  </a:lnTo>
                  <a:lnTo>
                    <a:pt x="128623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85492" y="9997028"/>
              <a:ext cx="3143363" cy="85918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78714" y="9930872"/>
              <a:ext cx="2357493" cy="88317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68868" y="9987621"/>
              <a:ext cx="1528033" cy="928575"/>
            </a:xfrm>
            <a:prstGeom prst="rect">
              <a:avLst/>
            </a:prstGeom>
          </p:spPr>
        </p:pic>
      </p:grpSp>
      <p:pic>
        <p:nvPicPr>
          <p:cNvPr id="45" name="object 4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6426" y="6187135"/>
            <a:ext cx="5691998" cy="4729061"/>
          </a:xfrm>
          <a:prstGeom prst="rect">
            <a:avLst/>
          </a:prstGeom>
        </p:spPr>
      </p:pic>
      <p:sp>
        <p:nvSpPr>
          <p:cNvPr id="52" name="object 52"/>
          <p:cNvSpPr/>
          <p:nvPr/>
        </p:nvSpPr>
        <p:spPr>
          <a:xfrm>
            <a:off x="17609934" y="6866806"/>
            <a:ext cx="100965" cy="62865"/>
          </a:xfrm>
          <a:custGeom>
            <a:avLst/>
            <a:gdLst/>
            <a:ahLst/>
            <a:cxnLst/>
            <a:rect l="l" t="t" r="r" b="b"/>
            <a:pathLst>
              <a:path w="100965" h="62865">
                <a:moveTo>
                  <a:pt x="50260" y="0"/>
                </a:moveTo>
                <a:lnTo>
                  <a:pt x="30697" y="2468"/>
                </a:lnTo>
                <a:lnTo>
                  <a:pt x="14721" y="9199"/>
                </a:lnTo>
                <a:lnTo>
                  <a:pt x="3949" y="19183"/>
                </a:lnTo>
                <a:lnTo>
                  <a:pt x="0" y="31412"/>
                </a:lnTo>
                <a:lnTo>
                  <a:pt x="3949" y="43641"/>
                </a:lnTo>
                <a:lnTo>
                  <a:pt x="14721" y="53626"/>
                </a:lnTo>
                <a:lnTo>
                  <a:pt x="30697" y="60357"/>
                </a:lnTo>
                <a:lnTo>
                  <a:pt x="50260" y="62825"/>
                </a:lnTo>
                <a:lnTo>
                  <a:pt x="69823" y="60357"/>
                </a:lnTo>
                <a:lnTo>
                  <a:pt x="85798" y="53626"/>
                </a:lnTo>
                <a:lnTo>
                  <a:pt x="96570" y="43641"/>
                </a:lnTo>
                <a:lnTo>
                  <a:pt x="100520" y="31412"/>
                </a:lnTo>
                <a:lnTo>
                  <a:pt x="96570" y="19183"/>
                </a:lnTo>
                <a:lnTo>
                  <a:pt x="85798" y="9199"/>
                </a:lnTo>
                <a:lnTo>
                  <a:pt x="69823" y="2468"/>
                </a:lnTo>
                <a:lnTo>
                  <a:pt x="50260" y="0"/>
                </a:lnTo>
                <a:close/>
              </a:path>
            </a:pathLst>
          </a:custGeom>
          <a:solidFill>
            <a:srgbClr val="6E80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39362" y="2269825"/>
            <a:ext cx="19265265" cy="48895"/>
          </a:xfrm>
          <a:custGeom>
            <a:avLst/>
            <a:gdLst/>
            <a:ahLst/>
            <a:cxnLst/>
            <a:rect l="l" t="t" r="r" b="b"/>
            <a:pathLst>
              <a:path w="19265265" h="48894">
                <a:moveTo>
                  <a:pt x="0" y="48428"/>
                </a:moveTo>
                <a:lnTo>
                  <a:pt x="19264737" y="0"/>
                </a:lnTo>
              </a:path>
            </a:pathLst>
          </a:custGeom>
          <a:ln w="251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7" name="Picture 56" descr="Text&#10;&#10;Description automatically generated">
            <a:extLst>
              <a:ext uri="{FF2B5EF4-FFF2-40B4-BE49-F238E27FC236}">
                <a16:creationId xmlns:a16="http://schemas.microsoft.com/office/drawing/2014/main" id="{01016C24-81FF-4282-994E-50C6DCE834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048" y="-7089"/>
            <a:ext cx="7181528" cy="2254567"/>
          </a:xfrm>
          <a:prstGeom prst="rect">
            <a:avLst/>
          </a:prstGeom>
        </p:spPr>
      </p:pic>
      <p:sp>
        <p:nvSpPr>
          <p:cNvPr id="55" name="object 29">
            <a:extLst>
              <a:ext uri="{FF2B5EF4-FFF2-40B4-BE49-F238E27FC236}">
                <a16:creationId xmlns:a16="http://schemas.microsoft.com/office/drawing/2014/main" id="{46F7B927-8331-4F15-BEB1-8EBAEA42A72B}"/>
              </a:ext>
            </a:extLst>
          </p:cNvPr>
          <p:cNvSpPr txBox="1">
            <a:spLocks/>
          </p:cNvSpPr>
          <p:nvPr/>
        </p:nvSpPr>
        <p:spPr>
          <a:xfrm>
            <a:off x="276426" y="681665"/>
            <a:ext cx="13661824" cy="1242648"/>
          </a:xfrm>
          <a:prstGeom prst="rect">
            <a:avLst/>
          </a:prstGeom>
        </p:spPr>
        <p:txBody>
          <a:bodyPr vert="horz" wrap="square" lIns="0" tIns="11430" rIns="0" bIns="0" rtlCol="0" anchor="t">
            <a:spAutoFit/>
          </a:bodyPr>
          <a:lstStyle>
            <a:lvl1pPr>
              <a:defRPr sz="930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90"/>
              </a:spcBef>
            </a:pPr>
            <a:r>
              <a:rPr lang="en-GB" sz="8000" kern="0" spc="-300"/>
              <a:t>Green Business Programme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BCD37B-1842-4F7E-8628-4BE4C9762EEA}"/>
              </a:ext>
            </a:extLst>
          </p:cNvPr>
          <p:cNvSpPr txBox="1"/>
          <p:nvPr/>
        </p:nvSpPr>
        <p:spPr>
          <a:xfrm>
            <a:off x="2051050" y="2911475"/>
            <a:ext cx="16383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8000" b="1" dirty="0">
                <a:solidFill>
                  <a:schemeClr val="bg1"/>
                </a:solidFill>
                <a:latin typeface="Conduit"/>
              </a:rPr>
              <a:t>Bernie McCullagh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8000" b="1" dirty="0">
                <a:solidFill>
                  <a:schemeClr val="bg1"/>
                </a:solidFill>
                <a:latin typeface="Conduit"/>
              </a:rPr>
              <a:t>Business Energy Advisor: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8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duit"/>
                <a:ea typeface="+mn-ea"/>
                <a:cs typeface="+mn-cs"/>
              </a:rPr>
              <a:t>Coventry City Council</a:t>
            </a:r>
          </a:p>
          <a:p>
            <a:endParaRPr lang="en-GB" dirty="0"/>
          </a:p>
        </p:txBody>
      </p:sp>
      <p:pic>
        <p:nvPicPr>
          <p:cNvPr id="18" name="Picture 17" descr="A picture containing laying&#10;&#10;Description automatically generated">
            <a:extLst>
              <a:ext uri="{FF2B5EF4-FFF2-40B4-BE49-F238E27FC236}">
                <a16:creationId xmlns:a16="http://schemas.microsoft.com/office/drawing/2014/main" id="{1F075362-3409-42AB-AA92-C817A47EDE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684483" y="5671184"/>
            <a:ext cx="3850901" cy="308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81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object 22"/>
          <p:cNvGrpSpPr/>
          <p:nvPr/>
        </p:nvGrpSpPr>
        <p:grpSpPr>
          <a:xfrm>
            <a:off x="7241773" y="9499187"/>
            <a:ext cx="12862560" cy="1809750"/>
            <a:chOff x="7241773" y="9499187"/>
            <a:chExt cx="12862560" cy="1809750"/>
          </a:xfrm>
        </p:grpSpPr>
        <p:sp>
          <p:nvSpPr>
            <p:cNvPr id="23" name="object 23"/>
            <p:cNvSpPr/>
            <p:nvPr/>
          </p:nvSpPr>
          <p:spPr>
            <a:xfrm>
              <a:off x="7241773" y="9499187"/>
              <a:ext cx="12862560" cy="1809750"/>
            </a:xfrm>
            <a:custGeom>
              <a:avLst/>
              <a:gdLst/>
              <a:ahLst/>
              <a:cxnLst/>
              <a:rect l="l" t="t" r="r" b="b"/>
              <a:pathLst>
                <a:path w="12862560" h="1809750">
                  <a:moveTo>
                    <a:pt x="12862326" y="0"/>
                  </a:moveTo>
                  <a:lnTo>
                    <a:pt x="910112" y="0"/>
                  </a:lnTo>
                  <a:lnTo>
                    <a:pt x="0" y="1809368"/>
                  </a:lnTo>
                  <a:lnTo>
                    <a:pt x="12862326" y="1809368"/>
                  </a:lnTo>
                  <a:lnTo>
                    <a:pt x="128623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85492" y="9997028"/>
              <a:ext cx="3143363" cy="85918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78714" y="9930872"/>
              <a:ext cx="2357493" cy="88317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68868" y="9987621"/>
              <a:ext cx="1528033" cy="928575"/>
            </a:xfrm>
            <a:prstGeom prst="rect">
              <a:avLst/>
            </a:prstGeom>
          </p:spPr>
        </p:pic>
      </p:grpSp>
      <p:pic>
        <p:nvPicPr>
          <p:cNvPr id="45" name="object 4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0079" y="6201231"/>
            <a:ext cx="5691998" cy="4729061"/>
          </a:xfrm>
          <a:prstGeom prst="rect">
            <a:avLst/>
          </a:prstGeom>
        </p:spPr>
      </p:pic>
      <p:sp>
        <p:nvSpPr>
          <p:cNvPr id="52" name="object 52"/>
          <p:cNvSpPr/>
          <p:nvPr/>
        </p:nvSpPr>
        <p:spPr>
          <a:xfrm>
            <a:off x="17609934" y="6866806"/>
            <a:ext cx="100965" cy="62865"/>
          </a:xfrm>
          <a:custGeom>
            <a:avLst/>
            <a:gdLst/>
            <a:ahLst/>
            <a:cxnLst/>
            <a:rect l="l" t="t" r="r" b="b"/>
            <a:pathLst>
              <a:path w="100965" h="62865">
                <a:moveTo>
                  <a:pt x="50260" y="0"/>
                </a:moveTo>
                <a:lnTo>
                  <a:pt x="30697" y="2468"/>
                </a:lnTo>
                <a:lnTo>
                  <a:pt x="14721" y="9199"/>
                </a:lnTo>
                <a:lnTo>
                  <a:pt x="3949" y="19183"/>
                </a:lnTo>
                <a:lnTo>
                  <a:pt x="0" y="31412"/>
                </a:lnTo>
                <a:lnTo>
                  <a:pt x="3949" y="43641"/>
                </a:lnTo>
                <a:lnTo>
                  <a:pt x="14721" y="53626"/>
                </a:lnTo>
                <a:lnTo>
                  <a:pt x="30697" y="60357"/>
                </a:lnTo>
                <a:lnTo>
                  <a:pt x="50260" y="62825"/>
                </a:lnTo>
                <a:lnTo>
                  <a:pt x="69823" y="60357"/>
                </a:lnTo>
                <a:lnTo>
                  <a:pt x="85798" y="53626"/>
                </a:lnTo>
                <a:lnTo>
                  <a:pt x="96570" y="43641"/>
                </a:lnTo>
                <a:lnTo>
                  <a:pt x="100520" y="31412"/>
                </a:lnTo>
                <a:lnTo>
                  <a:pt x="96570" y="19183"/>
                </a:lnTo>
                <a:lnTo>
                  <a:pt x="85798" y="9199"/>
                </a:lnTo>
                <a:lnTo>
                  <a:pt x="69823" y="2468"/>
                </a:lnTo>
                <a:lnTo>
                  <a:pt x="50260" y="0"/>
                </a:lnTo>
                <a:close/>
              </a:path>
            </a:pathLst>
          </a:custGeom>
          <a:solidFill>
            <a:srgbClr val="6E80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39362" y="2269825"/>
            <a:ext cx="19265265" cy="48895"/>
          </a:xfrm>
          <a:custGeom>
            <a:avLst/>
            <a:gdLst/>
            <a:ahLst/>
            <a:cxnLst/>
            <a:rect l="l" t="t" r="r" b="b"/>
            <a:pathLst>
              <a:path w="19265265" h="48894">
                <a:moveTo>
                  <a:pt x="0" y="48428"/>
                </a:moveTo>
                <a:lnTo>
                  <a:pt x="19264737" y="0"/>
                </a:lnTo>
              </a:path>
            </a:pathLst>
          </a:custGeom>
          <a:ln w="251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7" name="Picture 56" descr="Text&#10;&#10;Description automatically generated">
            <a:extLst>
              <a:ext uri="{FF2B5EF4-FFF2-40B4-BE49-F238E27FC236}">
                <a16:creationId xmlns:a16="http://schemas.microsoft.com/office/drawing/2014/main" id="{01016C24-81FF-4282-994E-50C6DCE834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048" y="-7089"/>
            <a:ext cx="7181528" cy="2254567"/>
          </a:xfrm>
          <a:prstGeom prst="rect">
            <a:avLst/>
          </a:prstGeom>
        </p:spPr>
      </p:pic>
      <p:sp>
        <p:nvSpPr>
          <p:cNvPr id="55" name="object 29">
            <a:extLst>
              <a:ext uri="{FF2B5EF4-FFF2-40B4-BE49-F238E27FC236}">
                <a16:creationId xmlns:a16="http://schemas.microsoft.com/office/drawing/2014/main" id="{46F7B927-8331-4F15-BEB1-8EBAEA42A72B}"/>
              </a:ext>
            </a:extLst>
          </p:cNvPr>
          <p:cNvSpPr txBox="1">
            <a:spLocks/>
          </p:cNvSpPr>
          <p:nvPr/>
        </p:nvSpPr>
        <p:spPr>
          <a:xfrm>
            <a:off x="218003" y="101219"/>
            <a:ext cx="13045945" cy="1365758"/>
          </a:xfrm>
          <a:prstGeom prst="rect">
            <a:avLst/>
          </a:prstGeom>
        </p:spPr>
        <p:txBody>
          <a:bodyPr vert="horz" wrap="square" lIns="0" tIns="11430" rIns="0" bIns="0" rtlCol="0" anchor="t">
            <a:spAutoFit/>
          </a:bodyPr>
          <a:lstStyle>
            <a:lvl1pPr>
              <a:defRPr sz="9300" b="1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90"/>
              </a:spcBef>
            </a:pPr>
            <a:r>
              <a:rPr lang="en-GB" sz="8800" kern="0" spc="-300" dirty="0"/>
              <a:t>Business impacts: energy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BCD37B-1842-4F7E-8628-4BE4C9762EEA}"/>
              </a:ext>
            </a:extLst>
          </p:cNvPr>
          <p:cNvSpPr txBox="1"/>
          <p:nvPr/>
        </p:nvSpPr>
        <p:spPr>
          <a:xfrm>
            <a:off x="15618084" y="4207435"/>
            <a:ext cx="4305935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>
                <a:solidFill>
                  <a:schemeClr val="bg1"/>
                </a:solidFill>
                <a:cs typeface="Calibri"/>
              </a:rPr>
              <a:t> </a:t>
            </a:r>
            <a:r>
              <a:rPr lang="en-GB" sz="5400" dirty="0">
                <a:solidFill>
                  <a:schemeClr val="bg1"/>
                </a:solidFill>
                <a:cs typeface="Calibri"/>
                <a:hlinkClick r:id="rId7"/>
              </a:rPr>
              <a:t>Energy-Bill-Relief-Scheme</a:t>
            </a:r>
            <a:endParaRPr lang="en-GB" sz="5400" b="1" dirty="0">
              <a:solidFill>
                <a:srgbClr val="C00000"/>
              </a:solidFill>
              <a:cs typeface="Calibri"/>
            </a:endParaRPr>
          </a:p>
          <a:p>
            <a:pPr marL="1371600" marR="0" lvl="0" indent="-1371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altLang="en-US" sz="7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dui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duit"/>
              <a:ea typeface="+mn-ea"/>
              <a:cs typeface="+mn-cs"/>
            </a:endParaRPr>
          </a:p>
          <a:p>
            <a:endParaRPr lang="en-GB" sz="48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7EF987-A773-4660-9A34-1036CB9824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204997">
            <a:off x="1995015" y="2355857"/>
            <a:ext cx="16603770" cy="19319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5DCA21-419A-48DD-8528-C458F99198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741927">
            <a:off x="6129884" y="6591489"/>
            <a:ext cx="13556328" cy="22932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CEEF49-8C43-4A0B-8B01-E2DF409208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1441" y="9487879"/>
            <a:ext cx="13959332" cy="18097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04F8581-E888-4871-AC89-78E87BBA256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7205" y="1562952"/>
            <a:ext cx="9884846" cy="79743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6E6566B-A66D-4119-994D-9931A70E5B09}"/>
              </a:ext>
            </a:extLst>
          </p:cNvPr>
          <p:cNvSpPr txBox="1"/>
          <p:nvPr/>
        </p:nvSpPr>
        <p:spPr>
          <a:xfrm>
            <a:off x="10471994" y="4718314"/>
            <a:ext cx="4406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C00000"/>
                </a:solidFill>
              </a:rPr>
              <a:t>31</a:t>
            </a:r>
            <a:r>
              <a:rPr lang="en-GB" sz="4800" b="1" baseline="30000" dirty="0">
                <a:solidFill>
                  <a:srgbClr val="C00000"/>
                </a:solidFill>
              </a:rPr>
              <a:t>st</a:t>
            </a:r>
            <a:r>
              <a:rPr lang="en-GB" sz="4800" b="1" dirty="0">
                <a:solidFill>
                  <a:srgbClr val="C00000"/>
                </a:solidFill>
              </a:rPr>
              <a:t> March 2023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2DD716-C379-467B-A47C-9877D42CCD5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581" y="5654675"/>
            <a:ext cx="6013804" cy="563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423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220451" y="276878"/>
            <a:ext cx="5638165" cy="12795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3540"/>
              </a:lnSpc>
              <a:spcBef>
                <a:spcPts val="130"/>
              </a:spcBef>
            </a:pPr>
            <a:r>
              <a:rPr sz="3150" spc="-65">
                <a:solidFill>
                  <a:srgbClr val="FFFFFF"/>
                </a:solidFill>
                <a:latin typeface="Century Gothic"/>
                <a:cs typeface="Century Gothic"/>
              </a:rPr>
              <a:t>COVENTRY</a:t>
            </a:r>
            <a:r>
              <a:rPr sz="3150" spc="-5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150" spc="-95">
                <a:solidFill>
                  <a:srgbClr val="FFFFFF"/>
                </a:solidFill>
                <a:latin typeface="Century Gothic"/>
                <a:cs typeface="Century Gothic"/>
              </a:rPr>
              <a:t>&amp;</a:t>
            </a:r>
            <a:r>
              <a:rPr sz="3150" spc="-5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150" spc="15">
                <a:solidFill>
                  <a:srgbClr val="FFFFFF"/>
                </a:solidFill>
                <a:latin typeface="Century Gothic"/>
                <a:cs typeface="Century Gothic"/>
              </a:rPr>
              <a:t>WARWICKSHIRE</a:t>
            </a:r>
            <a:endParaRPr sz="3150">
              <a:latin typeface="Century Gothic"/>
              <a:cs typeface="Century Gothic"/>
            </a:endParaRPr>
          </a:p>
          <a:p>
            <a:pPr marL="12700">
              <a:lnSpc>
                <a:spcPts val="6300"/>
              </a:lnSpc>
            </a:pPr>
            <a:r>
              <a:rPr sz="5450" spc="-10">
                <a:solidFill>
                  <a:srgbClr val="BED73D"/>
                </a:solidFill>
                <a:latin typeface="Century Gothic"/>
                <a:cs typeface="Century Gothic"/>
              </a:rPr>
              <a:t>GREEN</a:t>
            </a:r>
            <a:r>
              <a:rPr sz="5450" spc="-125">
                <a:solidFill>
                  <a:srgbClr val="BED73D"/>
                </a:solidFill>
                <a:latin typeface="Century Gothic"/>
                <a:cs typeface="Century Gothic"/>
              </a:rPr>
              <a:t> </a:t>
            </a:r>
            <a:r>
              <a:rPr sz="5450" spc="220">
                <a:solidFill>
                  <a:srgbClr val="BED73D"/>
                </a:solidFill>
                <a:latin typeface="Century Gothic"/>
                <a:cs typeface="Century Gothic"/>
              </a:rPr>
              <a:t>BUSINESS</a:t>
            </a:r>
            <a:endParaRPr sz="5450">
              <a:latin typeface="Century Gothic"/>
              <a:cs typeface="Century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3263418" y="841895"/>
            <a:ext cx="5572125" cy="600710"/>
            <a:chOff x="13263418" y="841895"/>
            <a:chExt cx="5572125" cy="600710"/>
          </a:xfrm>
        </p:grpSpPr>
        <p:sp>
          <p:nvSpPr>
            <p:cNvPr id="4" name="object 4"/>
            <p:cNvSpPr/>
            <p:nvPr/>
          </p:nvSpPr>
          <p:spPr>
            <a:xfrm>
              <a:off x="13269133" y="872952"/>
              <a:ext cx="502920" cy="542290"/>
            </a:xfrm>
            <a:custGeom>
              <a:avLst/>
              <a:gdLst/>
              <a:ahLst/>
              <a:cxnLst/>
              <a:rect l="l" t="t" r="r" b="b"/>
              <a:pathLst>
                <a:path w="502919" h="542290">
                  <a:moveTo>
                    <a:pt x="290075" y="334243"/>
                  </a:moveTo>
                  <a:lnTo>
                    <a:pt x="418287" y="334243"/>
                  </a:lnTo>
                  <a:lnTo>
                    <a:pt x="402891" y="385447"/>
                  </a:lnTo>
                  <a:lnTo>
                    <a:pt x="367334" y="428872"/>
                  </a:lnTo>
                  <a:lnTo>
                    <a:pt x="318795" y="458271"/>
                  </a:lnTo>
                  <a:lnTo>
                    <a:pt x="264432" y="468071"/>
                  </a:lnTo>
                  <a:lnTo>
                    <a:pt x="231390" y="464799"/>
                  </a:lnTo>
                  <a:lnTo>
                    <a:pt x="168948" y="438615"/>
                  </a:lnTo>
                  <a:lnTo>
                    <a:pt x="112579" y="385550"/>
                  </a:lnTo>
                  <a:lnTo>
                    <a:pt x="93324" y="351561"/>
                  </a:lnTo>
                  <a:lnTo>
                    <a:pt x="81772" y="313729"/>
                  </a:lnTo>
                  <a:lnTo>
                    <a:pt x="77922" y="272055"/>
                  </a:lnTo>
                  <a:lnTo>
                    <a:pt x="81378" y="231594"/>
                  </a:lnTo>
                  <a:lnTo>
                    <a:pt x="91745" y="194674"/>
                  </a:lnTo>
                  <a:lnTo>
                    <a:pt x="133212" y="131470"/>
                  </a:lnTo>
                  <a:lnTo>
                    <a:pt x="162499" y="106482"/>
                  </a:lnTo>
                  <a:lnTo>
                    <a:pt x="230940" y="77925"/>
                  </a:lnTo>
                  <a:lnTo>
                    <a:pt x="270096" y="74356"/>
                  </a:lnTo>
                  <a:lnTo>
                    <a:pt x="313823" y="79701"/>
                  </a:lnTo>
                  <a:lnTo>
                    <a:pt x="354101" y="95734"/>
                  </a:lnTo>
                  <a:lnTo>
                    <a:pt x="390922" y="122451"/>
                  </a:lnTo>
                  <a:lnTo>
                    <a:pt x="424282" y="159847"/>
                  </a:lnTo>
                  <a:lnTo>
                    <a:pt x="479572" y="106123"/>
                  </a:lnTo>
                  <a:lnTo>
                    <a:pt x="430870" y="57796"/>
                  </a:lnTo>
                  <a:lnTo>
                    <a:pt x="381339" y="25009"/>
                  </a:lnTo>
                  <a:lnTo>
                    <a:pt x="327045" y="6258"/>
                  </a:lnTo>
                  <a:lnTo>
                    <a:pt x="268769" y="0"/>
                  </a:lnTo>
                  <a:lnTo>
                    <a:pt x="214761" y="4966"/>
                  </a:lnTo>
                  <a:lnTo>
                    <a:pt x="165007" y="19863"/>
                  </a:lnTo>
                  <a:lnTo>
                    <a:pt x="119506" y="44685"/>
                  </a:lnTo>
                  <a:lnTo>
                    <a:pt x="78254" y="79429"/>
                  </a:lnTo>
                  <a:lnTo>
                    <a:pt x="44008" y="121120"/>
                  </a:lnTo>
                  <a:lnTo>
                    <a:pt x="19555" y="167121"/>
                  </a:lnTo>
                  <a:lnTo>
                    <a:pt x="4887" y="217433"/>
                  </a:lnTo>
                  <a:lnTo>
                    <a:pt x="0" y="272055"/>
                  </a:lnTo>
                  <a:lnTo>
                    <a:pt x="4804" y="325667"/>
                  </a:lnTo>
                  <a:lnTo>
                    <a:pt x="19223" y="375305"/>
                  </a:lnTo>
                  <a:lnTo>
                    <a:pt x="43262" y="420969"/>
                  </a:lnTo>
                  <a:lnTo>
                    <a:pt x="76927" y="462660"/>
                  </a:lnTo>
                  <a:lnTo>
                    <a:pt x="117327" y="497257"/>
                  </a:lnTo>
                  <a:lnTo>
                    <a:pt x="161600" y="521974"/>
                  </a:lnTo>
                  <a:lnTo>
                    <a:pt x="209744" y="536808"/>
                  </a:lnTo>
                  <a:lnTo>
                    <a:pt x="261755" y="541753"/>
                  </a:lnTo>
                  <a:lnTo>
                    <a:pt x="314610" y="536640"/>
                  </a:lnTo>
                  <a:lnTo>
                    <a:pt x="362594" y="521301"/>
                  </a:lnTo>
                  <a:lnTo>
                    <a:pt x="405707" y="495742"/>
                  </a:lnTo>
                  <a:lnTo>
                    <a:pt x="443951" y="459966"/>
                  </a:lnTo>
                  <a:lnTo>
                    <a:pt x="471001" y="422112"/>
                  </a:lnTo>
                  <a:lnTo>
                    <a:pt x="488908" y="381546"/>
                  </a:lnTo>
                  <a:lnTo>
                    <a:pt x="499144" y="332890"/>
                  </a:lnTo>
                  <a:lnTo>
                    <a:pt x="502559" y="277466"/>
                  </a:lnTo>
                  <a:lnTo>
                    <a:pt x="502559" y="260224"/>
                  </a:lnTo>
                  <a:lnTo>
                    <a:pt x="290075" y="260224"/>
                  </a:lnTo>
                  <a:lnTo>
                    <a:pt x="290075" y="334243"/>
                  </a:lnTo>
                  <a:close/>
                </a:path>
              </a:pathLst>
            </a:custGeom>
            <a:ln w="11137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855631" y="883100"/>
              <a:ext cx="333375" cy="521970"/>
            </a:xfrm>
            <a:custGeom>
              <a:avLst/>
              <a:gdLst/>
              <a:ahLst/>
              <a:cxnLst/>
              <a:rect l="l" t="t" r="r" b="b"/>
              <a:pathLst>
                <a:path w="333375" h="521969">
                  <a:moveTo>
                    <a:pt x="256777" y="248392"/>
                  </a:moveTo>
                  <a:lnTo>
                    <a:pt x="270471" y="227484"/>
                  </a:lnTo>
                  <a:lnTo>
                    <a:pt x="280254" y="204631"/>
                  </a:lnTo>
                  <a:lnTo>
                    <a:pt x="286126" y="179833"/>
                  </a:lnTo>
                  <a:lnTo>
                    <a:pt x="288084" y="153090"/>
                  </a:lnTo>
                  <a:lnTo>
                    <a:pt x="284960" y="119333"/>
                  </a:lnTo>
                  <a:lnTo>
                    <a:pt x="259979" y="62225"/>
                  </a:lnTo>
                  <a:lnTo>
                    <a:pt x="211938" y="21859"/>
                  </a:lnTo>
                  <a:lnTo>
                    <a:pt x="138329" y="2428"/>
                  </a:lnTo>
                  <a:lnTo>
                    <a:pt x="90909" y="0"/>
                  </a:lnTo>
                  <a:lnTo>
                    <a:pt x="0" y="0"/>
                  </a:lnTo>
                  <a:lnTo>
                    <a:pt x="0" y="521795"/>
                  </a:lnTo>
                  <a:lnTo>
                    <a:pt x="77590" y="521795"/>
                  </a:lnTo>
                  <a:lnTo>
                    <a:pt x="77590" y="308223"/>
                  </a:lnTo>
                  <a:lnTo>
                    <a:pt x="91573" y="308223"/>
                  </a:lnTo>
                  <a:lnTo>
                    <a:pt x="238458" y="521795"/>
                  </a:lnTo>
                  <a:lnTo>
                    <a:pt x="333373" y="521795"/>
                  </a:lnTo>
                  <a:lnTo>
                    <a:pt x="174186" y="299422"/>
                  </a:lnTo>
                  <a:lnTo>
                    <a:pt x="198578" y="292055"/>
                  </a:lnTo>
                  <a:lnTo>
                    <a:pt x="220476" y="281097"/>
                  </a:lnTo>
                  <a:lnTo>
                    <a:pt x="239878" y="266544"/>
                  </a:lnTo>
                  <a:lnTo>
                    <a:pt x="256777" y="248392"/>
                  </a:lnTo>
                  <a:close/>
                </a:path>
              </a:pathLst>
            </a:custGeom>
            <a:ln w="11109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27658" y="951533"/>
              <a:ext cx="146021" cy="17674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4252614" y="883100"/>
              <a:ext cx="283845" cy="521970"/>
            </a:xfrm>
            <a:custGeom>
              <a:avLst/>
              <a:gdLst/>
              <a:ahLst/>
              <a:cxnLst/>
              <a:rect l="l" t="t" r="r" b="b"/>
              <a:pathLst>
                <a:path w="283844" h="521969">
                  <a:moveTo>
                    <a:pt x="283769" y="0"/>
                  </a:moveTo>
                  <a:lnTo>
                    <a:pt x="0" y="0"/>
                  </a:lnTo>
                  <a:lnTo>
                    <a:pt x="0" y="521795"/>
                  </a:lnTo>
                  <a:lnTo>
                    <a:pt x="283769" y="521795"/>
                  </a:lnTo>
                  <a:lnTo>
                    <a:pt x="283769" y="447775"/>
                  </a:lnTo>
                  <a:lnTo>
                    <a:pt x="77612" y="447775"/>
                  </a:lnTo>
                  <a:lnTo>
                    <a:pt x="77612" y="273402"/>
                  </a:lnTo>
                  <a:lnTo>
                    <a:pt x="277773" y="273402"/>
                  </a:lnTo>
                  <a:lnTo>
                    <a:pt x="277773" y="199383"/>
                  </a:lnTo>
                  <a:lnTo>
                    <a:pt x="77612" y="199383"/>
                  </a:lnTo>
                  <a:lnTo>
                    <a:pt x="77612" y="73996"/>
                  </a:lnTo>
                  <a:lnTo>
                    <a:pt x="283769" y="73996"/>
                  </a:lnTo>
                  <a:lnTo>
                    <a:pt x="283769" y="0"/>
                  </a:lnTo>
                  <a:close/>
                </a:path>
              </a:pathLst>
            </a:custGeom>
            <a:ln w="11099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624648" y="883100"/>
              <a:ext cx="283845" cy="521970"/>
            </a:xfrm>
            <a:custGeom>
              <a:avLst/>
              <a:gdLst/>
              <a:ahLst/>
              <a:cxnLst/>
              <a:rect l="l" t="t" r="r" b="b"/>
              <a:pathLst>
                <a:path w="283844" h="521969">
                  <a:moveTo>
                    <a:pt x="283769" y="0"/>
                  </a:moveTo>
                  <a:lnTo>
                    <a:pt x="0" y="0"/>
                  </a:lnTo>
                  <a:lnTo>
                    <a:pt x="0" y="521795"/>
                  </a:lnTo>
                  <a:lnTo>
                    <a:pt x="283769" y="521795"/>
                  </a:lnTo>
                  <a:lnTo>
                    <a:pt x="283769" y="447775"/>
                  </a:lnTo>
                  <a:lnTo>
                    <a:pt x="77612" y="447775"/>
                  </a:lnTo>
                  <a:lnTo>
                    <a:pt x="77612" y="273402"/>
                  </a:lnTo>
                  <a:lnTo>
                    <a:pt x="277773" y="273402"/>
                  </a:lnTo>
                  <a:lnTo>
                    <a:pt x="277773" y="199383"/>
                  </a:lnTo>
                  <a:lnTo>
                    <a:pt x="77612" y="199383"/>
                  </a:lnTo>
                  <a:lnTo>
                    <a:pt x="77612" y="73996"/>
                  </a:lnTo>
                  <a:lnTo>
                    <a:pt x="283769" y="73996"/>
                  </a:lnTo>
                  <a:lnTo>
                    <a:pt x="283769" y="0"/>
                  </a:lnTo>
                  <a:close/>
                </a:path>
              </a:pathLst>
            </a:custGeom>
            <a:ln w="11099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996675" y="847610"/>
              <a:ext cx="452755" cy="589280"/>
            </a:xfrm>
            <a:custGeom>
              <a:avLst/>
              <a:gdLst/>
              <a:ahLst/>
              <a:cxnLst/>
              <a:rect l="l" t="t" r="r" b="b"/>
              <a:pathLst>
                <a:path w="452755" h="589280">
                  <a:moveTo>
                    <a:pt x="77612" y="557289"/>
                  </a:moveTo>
                  <a:lnTo>
                    <a:pt x="77612" y="191974"/>
                  </a:lnTo>
                  <a:lnTo>
                    <a:pt x="452624" y="589057"/>
                  </a:lnTo>
                  <a:lnTo>
                    <a:pt x="452624" y="35494"/>
                  </a:lnTo>
                  <a:lnTo>
                    <a:pt x="375011" y="35494"/>
                  </a:lnTo>
                  <a:lnTo>
                    <a:pt x="375011" y="398115"/>
                  </a:lnTo>
                  <a:lnTo>
                    <a:pt x="0" y="0"/>
                  </a:lnTo>
                  <a:lnTo>
                    <a:pt x="0" y="557289"/>
                  </a:lnTo>
                  <a:lnTo>
                    <a:pt x="77612" y="557289"/>
                  </a:lnTo>
                  <a:close/>
                </a:path>
              </a:pathLst>
            </a:custGeom>
            <a:ln w="11122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755729" y="883104"/>
              <a:ext cx="305435" cy="521970"/>
            </a:xfrm>
            <a:custGeom>
              <a:avLst/>
              <a:gdLst/>
              <a:ahLst/>
              <a:cxnLst/>
              <a:rect l="l" t="t" r="r" b="b"/>
              <a:pathLst>
                <a:path w="305434" h="521969">
                  <a:moveTo>
                    <a:pt x="117569" y="521795"/>
                  </a:moveTo>
                  <a:lnTo>
                    <a:pt x="165771" y="519339"/>
                  </a:lnTo>
                  <a:lnTo>
                    <a:pt x="205161" y="511984"/>
                  </a:lnTo>
                  <a:lnTo>
                    <a:pt x="249543" y="487857"/>
                  </a:lnTo>
                  <a:lnTo>
                    <a:pt x="281416" y="453528"/>
                  </a:lnTo>
                  <a:lnTo>
                    <a:pt x="302724" y="401827"/>
                  </a:lnTo>
                  <a:lnTo>
                    <a:pt x="305385" y="372431"/>
                  </a:lnTo>
                  <a:lnTo>
                    <a:pt x="303887" y="349821"/>
                  </a:lnTo>
                  <a:lnTo>
                    <a:pt x="291907" y="308936"/>
                  </a:lnTo>
                  <a:lnTo>
                    <a:pt x="268514" y="274228"/>
                  </a:lnTo>
                  <a:lnTo>
                    <a:pt x="236205" y="249384"/>
                  </a:lnTo>
                  <a:lnTo>
                    <a:pt x="216798" y="240961"/>
                  </a:lnTo>
                  <a:lnTo>
                    <a:pt x="235308" y="220453"/>
                  </a:lnTo>
                  <a:lnTo>
                    <a:pt x="248528" y="197789"/>
                  </a:lnTo>
                  <a:lnTo>
                    <a:pt x="256458" y="172970"/>
                  </a:lnTo>
                  <a:lnTo>
                    <a:pt x="259100" y="145995"/>
                  </a:lnTo>
                  <a:lnTo>
                    <a:pt x="258288" y="130661"/>
                  </a:lnTo>
                  <a:lnTo>
                    <a:pt x="246135" y="85154"/>
                  </a:lnTo>
                  <a:lnTo>
                    <a:pt x="222079" y="46063"/>
                  </a:lnTo>
                  <a:lnTo>
                    <a:pt x="188075" y="19001"/>
                  </a:lnTo>
                  <a:lnTo>
                    <a:pt x="142888" y="4555"/>
                  </a:lnTo>
                  <a:lnTo>
                    <a:pt x="101754" y="505"/>
                  </a:lnTo>
                  <a:lnTo>
                    <a:pt x="77259" y="0"/>
                  </a:lnTo>
                  <a:lnTo>
                    <a:pt x="0" y="0"/>
                  </a:lnTo>
                  <a:lnTo>
                    <a:pt x="0" y="521795"/>
                  </a:lnTo>
                  <a:lnTo>
                    <a:pt x="117569" y="521795"/>
                  </a:lnTo>
                  <a:close/>
                </a:path>
              </a:pathLst>
            </a:custGeom>
            <a:ln w="11103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27749" y="1167482"/>
              <a:ext cx="162340" cy="16896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827761" y="949858"/>
              <a:ext cx="119019" cy="16286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6145407" y="883100"/>
              <a:ext cx="381000" cy="531495"/>
            </a:xfrm>
            <a:custGeom>
              <a:avLst/>
              <a:gdLst/>
              <a:ahLst/>
              <a:cxnLst/>
              <a:rect l="l" t="t" r="r" b="b"/>
              <a:pathLst>
                <a:path w="381000" h="531494">
                  <a:moveTo>
                    <a:pt x="0" y="0"/>
                  </a:moveTo>
                  <a:lnTo>
                    <a:pt x="0" y="335927"/>
                  </a:lnTo>
                  <a:lnTo>
                    <a:pt x="3164" y="375344"/>
                  </a:lnTo>
                  <a:lnTo>
                    <a:pt x="28477" y="443268"/>
                  </a:lnTo>
                  <a:lnTo>
                    <a:pt x="80575" y="497807"/>
                  </a:lnTo>
                  <a:lnTo>
                    <a:pt x="150349" y="527552"/>
                  </a:lnTo>
                  <a:lnTo>
                    <a:pt x="190160" y="531269"/>
                  </a:lnTo>
                  <a:lnTo>
                    <a:pt x="230002" y="527552"/>
                  </a:lnTo>
                  <a:lnTo>
                    <a:pt x="266595" y="516398"/>
                  </a:lnTo>
                  <a:lnTo>
                    <a:pt x="299944" y="497807"/>
                  </a:lnTo>
                  <a:lnTo>
                    <a:pt x="330054" y="471775"/>
                  </a:lnTo>
                  <a:lnTo>
                    <a:pt x="368009" y="411125"/>
                  </a:lnTo>
                  <a:lnTo>
                    <a:pt x="380675" y="335927"/>
                  </a:lnTo>
                  <a:lnTo>
                    <a:pt x="380675" y="0"/>
                  </a:lnTo>
                  <a:lnTo>
                    <a:pt x="303062" y="0"/>
                  </a:lnTo>
                  <a:lnTo>
                    <a:pt x="303062" y="314307"/>
                  </a:lnTo>
                  <a:lnTo>
                    <a:pt x="301710" y="346051"/>
                  </a:lnTo>
                  <a:lnTo>
                    <a:pt x="290891" y="395217"/>
                  </a:lnTo>
                  <a:lnTo>
                    <a:pt x="263599" y="432307"/>
                  </a:lnTo>
                  <a:lnTo>
                    <a:pt x="217967" y="454778"/>
                  </a:lnTo>
                  <a:lnTo>
                    <a:pt x="190160" y="457586"/>
                  </a:lnTo>
                  <a:lnTo>
                    <a:pt x="162499" y="454778"/>
                  </a:lnTo>
                  <a:lnTo>
                    <a:pt x="117033" y="432307"/>
                  </a:lnTo>
                  <a:lnTo>
                    <a:pt x="89762" y="394838"/>
                  </a:lnTo>
                  <a:lnTo>
                    <a:pt x="78943" y="345672"/>
                  </a:lnTo>
                  <a:lnTo>
                    <a:pt x="77590" y="314307"/>
                  </a:lnTo>
                  <a:lnTo>
                    <a:pt x="77590" y="0"/>
                  </a:lnTo>
                  <a:lnTo>
                    <a:pt x="0" y="0"/>
                  </a:lnTo>
                  <a:close/>
                </a:path>
              </a:pathLst>
            </a:custGeom>
            <a:ln w="11117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610031" y="872959"/>
              <a:ext cx="330200" cy="541655"/>
            </a:xfrm>
            <a:custGeom>
              <a:avLst/>
              <a:gdLst/>
              <a:ahLst/>
              <a:cxnLst/>
              <a:rect l="l" t="t" r="r" b="b"/>
              <a:pathLst>
                <a:path w="330200" h="541655">
                  <a:moveTo>
                    <a:pt x="177505" y="0"/>
                  </a:moveTo>
                  <a:lnTo>
                    <a:pt x="116975" y="9968"/>
                  </a:lnTo>
                  <a:lnTo>
                    <a:pt x="67280" y="39872"/>
                  </a:lnTo>
                  <a:lnTo>
                    <a:pt x="34046" y="84234"/>
                  </a:lnTo>
                  <a:lnTo>
                    <a:pt x="22965" y="138227"/>
                  </a:lnTo>
                  <a:lnTo>
                    <a:pt x="29561" y="179202"/>
                  </a:lnTo>
                  <a:lnTo>
                    <a:pt x="49354" y="214941"/>
                  </a:lnTo>
                  <a:lnTo>
                    <a:pt x="82346" y="245443"/>
                  </a:lnTo>
                  <a:lnTo>
                    <a:pt x="128543" y="270708"/>
                  </a:lnTo>
                  <a:lnTo>
                    <a:pt x="178169" y="291654"/>
                  </a:lnTo>
                  <a:lnTo>
                    <a:pt x="187481" y="295932"/>
                  </a:lnTo>
                  <a:lnTo>
                    <a:pt x="224174" y="319038"/>
                  </a:lnTo>
                  <a:lnTo>
                    <a:pt x="247264" y="352653"/>
                  </a:lnTo>
                  <a:lnTo>
                    <a:pt x="251445" y="380536"/>
                  </a:lnTo>
                  <a:lnTo>
                    <a:pt x="249944" y="398637"/>
                  </a:lnTo>
                  <a:lnTo>
                    <a:pt x="227462" y="443061"/>
                  </a:lnTo>
                  <a:lnTo>
                    <a:pt x="184555" y="466171"/>
                  </a:lnTo>
                  <a:lnTo>
                    <a:pt x="167173" y="467712"/>
                  </a:lnTo>
                  <a:lnTo>
                    <a:pt x="145567" y="465602"/>
                  </a:lnTo>
                  <a:lnTo>
                    <a:pt x="110604" y="448722"/>
                  </a:lnTo>
                  <a:lnTo>
                    <a:pt x="85912" y="409267"/>
                  </a:lnTo>
                  <a:lnTo>
                    <a:pt x="78586" y="370411"/>
                  </a:lnTo>
                  <a:lnTo>
                    <a:pt x="0" y="387967"/>
                  </a:lnTo>
                  <a:lnTo>
                    <a:pt x="18722" y="452776"/>
                  </a:lnTo>
                  <a:lnTo>
                    <a:pt x="53607" y="501185"/>
                  </a:lnTo>
                  <a:lnTo>
                    <a:pt x="103070" y="531350"/>
                  </a:lnTo>
                  <a:lnTo>
                    <a:pt x="164164" y="541394"/>
                  </a:lnTo>
                  <a:lnTo>
                    <a:pt x="198039" y="538439"/>
                  </a:lnTo>
                  <a:lnTo>
                    <a:pt x="257160" y="514789"/>
                  </a:lnTo>
                  <a:lnTo>
                    <a:pt x="303089" y="469040"/>
                  </a:lnTo>
                  <a:lnTo>
                    <a:pt x="326742" y="409559"/>
                  </a:lnTo>
                  <a:lnTo>
                    <a:pt x="329700" y="375126"/>
                  </a:lnTo>
                  <a:lnTo>
                    <a:pt x="327887" y="349300"/>
                  </a:lnTo>
                  <a:lnTo>
                    <a:pt x="313394" y="303930"/>
                  </a:lnTo>
                  <a:lnTo>
                    <a:pt x="284128" y="266586"/>
                  </a:lnTo>
                  <a:lnTo>
                    <a:pt x="238339" y="235250"/>
                  </a:lnTo>
                  <a:lnTo>
                    <a:pt x="157836" y="200415"/>
                  </a:lnTo>
                  <a:lnTo>
                    <a:pt x="133370" y="187820"/>
                  </a:lnTo>
                  <a:lnTo>
                    <a:pt x="115891" y="173371"/>
                  </a:lnTo>
                  <a:lnTo>
                    <a:pt x="105402" y="157065"/>
                  </a:lnTo>
                  <a:lnTo>
                    <a:pt x="101905" y="138901"/>
                  </a:lnTo>
                  <a:lnTo>
                    <a:pt x="103234" y="125637"/>
                  </a:lnTo>
                  <a:lnTo>
                    <a:pt x="123211" y="92945"/>
                  </a:lnTo>
                  <a:lnTo>
                    <a:pt x="161368" y="75517"/>
                  </a:lnTo>
                  <a:lnTo>
                    <a:pt x="176841" y="74356"/>
                  </a:lnTo>
                  <a:lnTo>
                    <a:pt x="189391" y="75030"/>
                  </a:lnTo>
                  <a:lnTo>
                    <a:pt x="227893" y="91250"/>
                  </a:lnTo>
                  <a:lnTo>
                    <a:pt x="253436" y="125723"/>
                  </a:lnTo>
                  <a:lnTo>
                    <a:pt x="316381" y="87871"/>
                  </a:lnTo>
                  <a:lnTo>
                    <a:pt x="288963" y="49430"/>
                  </a:lnTo>
                  <a:lnTo>
                    <a:pt x="256683" y="21970"/>
                  </a:lnTo>
                  <a:lnTo>
                    <a:pt x="219533" y="5493"/>
                  </a:lnTo>
                  <a:lnTo>
                    <a:pt x="177505" y="0"/>
                  </a:lnTo>
                  <a:close/>
                </a:path>
              </a:pathLst>
            </a:custGeom>
            <a:ln w="11106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019690" y="883107"/>
              <a:ext cx="78105" cy="521970"/>
            </a:xfrm>
            <a:custGeom>
              <a:avLst/>
              <a:gdLst/>
              <a:ahLst/>
              <a:cxnLst/>
              <a:rect l="l" t="t" r="r" b="b"/>
              <a:pathLst>
                <a:path w="78105" h="521969">
                  <a:moveTo>
                    <a:pt x="0" y="521795"/>
                  </a:moveTo>
                  <a:lnTo>
                    <a:pt x="77590" y="521795"/>
                  </a:lnTo>
                  <a:lnTo>
                    <a:pt x="77590" y="0"/>
                  </a:lnTo>
                  <a:lnTo>
                    <a:pt x="0" y="0"/>
                  </a:lnTo>
                  <a:lnTo>
                    <a:pt x="0" y="521795"/>
                  </a:lnTo>
                  <a:close/>
                </a:path>
              </a:pathLst>
            </a:custGeom>
            <a:ln w="11065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207187" y="847610"/>
              <a:ext cx="452755" cy="589280"/>
            </a:xfrm>
            <a:custGeom>
              <a:avLst/>
              <a:gdLst/>
              <a:ahLst/>
              <a:cxnLst/>
              <a:rect l="l" t="t" r="r" b="b"/>
              <a:pathLst>
                <a:path w="452755" h="589280">
                  <a:moveTo>
                    <a:pt x="77590" y="557289"/>
                  </a:moveTo>
                  <a:lnTo>
                    <a:pt x="77590" y="191974"/>
                  </a:lnTo>
                  <a:lnTo>
                    <a:pt x="452602" y="589057"/>
                  </a:lnTo>
                  <a:lnTo>
                    <a:pt x="452602" y="35494"/>
                  </a:lnTo>
                  <a:lnTo>
                    <a:pt x="374989" y="35494"/>
                  </a:lnTo>
                  <a:lnTo>
                    <a:pt x="374989" y="398115"/>
                  </a:lnTo>
                  <a:lnTo>
                    <a:pt x="0" y="0"/>
                  </a:lnTo>
                  <a:lnTo>
                    <a:pt x="0" y="557289"/>
                  </a:lnTo>
                  <a:lnTo>
                    <a:pt x="77590" y="557289"/>
                  </a:lnTo>
                  <a:close/>
                </a:path>
              </a:pathLst>
            </a:custGeom>
            <a:ln w="11122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769406" y="883100"/>
              <a:ext cx="283845" cy="521970"/>
            </a:xfrm>
            <a:custGeom>
              <a:avLst/>
              <a:gdLst/>
              <a:ahLst/>
              <a:cxnLst/>
              <a:rect l="l" t="t" r="r" b="b"/>
              <a:pathLst>
                <a:path w="283844" h="521969">
                  <a:moveTo>
                    <a:pt x="283747" y="0"/>
                  </a:moveTo>
                  <a:lnTo>
                    <a:pt x="0" y="0"/>
                  </a:lnTo>
                  <a:lnTo>
                    <a:pt x="0" y="521795"/>
                  </a:lnTo>
                  <a:lnTo>
                    <a:pt x="283747" y="521795"/>
                  </a:lnTo>
                  <a:lnTo>
                    <a:pt x="283747" y="447775"/>
                  </a:lnTo>
                  <a:lnTo>
                    <a:pt x="77590" y="447775"/>
                  </a:lnTo>
                  <a:lnTo>
                    <a:pt x="77590" y="273402"/>
                  </a:lnTo>
                  <a:lnTo>
                    <a:pt x="277751" y="273402"/>
                  </a:lnTo>
                  <a:lnTo>
                    <a:pt x="277751" y="199383"/>
                  </a:lnTo>
                  <a:lnTo>
                    <a:pt x="77590" y="199383"/>
                  </a:lnTo>
                  <a:lnTo>
                    <a:pt x="77590" y="73996"/>
                  </a:lnTo>
                  <a:lnTo>
                    <a:pt x="283747" y="73996"/>
                  </a:lnTo>
                  <a:lnTo>
                    <a:pt x="283747" y="0"/>
                  </a:lnTo>
                  <a:close/>
                </a:path>
              </a:pathLst>
            </a:custGeom>
            <a:ln w="11099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115777" y="872959"/>
              <a:ext cx="330200" cy="541655"/>
            </a:xfrm>
            <a:custGeom>
              <a:avLst/>
              <a:gdLst/>
              <a:ahLst/>
              <a:cxnLst/>
              <a:rect l="l" t="t" r="r" b="b"/>
              <a:pathLst>
                <a:path w="330200" h="541655">
                  <a:moveTo>
                    <a:pt x="177505" y="0"/>
                  </a:moveTo>
                  <a:lnTo>
                    <a:pt x="116975" y="9968"/>
                  </a:lnTo>
                  <a:lnTo>
                    <a:pt x="67280" y="39872"/>
                  </a:lnTo>
                  <a:lnTo>
                    <a:pt x="34046" y="84234"/>
                  </a:lnTo>
                  <a:lnTo>
                    <a:pt x="22965" y="138227"/>
                  </a:lnTo>
                  <a:lnTo>
                    <a:pt x="29561" y="179202"/>
                  </a:lnTo>
                  <a:lnTo>
                    <a:pt x="49354" y="214941"/>
                  </a:lnTo>
                  <a:lnTo>
                    <a:pt x="82346" y="245443"/>
                  </a:lnTo>
                  <a:lnTo>
                    <a:pt x="128543" y="270708"/>
                  </a:lnTo>
                  <a:lnTo>
                    <a:pt x="178169" y="291654"/>
                  </a:lnTo>
                  <a:lnTo>
                    <a:pt x="187481" y="295932"/>
                  </a:lnTo>
                  <a:lnTo>
                    <a:pt x="224174" y="319038"/>
                  </a:lnTo>
                  <a:lnTo>
                    <a:pt x="247264" y="352653"/>
                  </a:lnTo>
                  <a:lnTo>
                    <a:pt x="251445" y="380536"/>
                  </a:lnTo>
                  <a:lnTo>
                    <a:pt x="249944" y="398637"/>
                  </a:lnTo>
                  <a:lnTo>
                    <a:pt x="227462" y="443061"/>
                  </a:lnTo>
                  <a:lnTo>
                    <a:pt x="184555" y="466171"/>
                  </a:lnTo>
                  <a:lnTo>
                    <a:pt x="167173" y="467712"/>
                  </a:lnTo>
                  <a:lnTo>
                    <a:pt x="145567" y="465602"/>
                  </a:lnTo>
                  <a:lnTo>
                    <a:pt x="110604" y="448722"/>
                  </a:lnTo>
                  <a:lnTo>
                    <a:pt x="85912" y="409267"/>
                  </a:lnTo>
                  <a:lnTo>
                    <a:pt x="78586" y="370411"/>
                  </a:lnTo>
                  <a:lnTo>
                    <a:pt x="0" y="387967"/>
                  </a:lnTo>
                  <a:lnTo>
                    <a:pt x="18722" y="452776"/>
                  </a:lnTo>
                  <a:lnTo>
                    <a:pt x="53607" y="501185"/>
                  </a:lnTo>
                  <a:lnTo>
                    <a:pt x="103070" y="531350"/>
                  </a:lnTo>
                  <a:lnTo>
                    <a:pt x="164164" y="541394"/>
                  </a:lnTo>
                  <a:lnTo>
                    <a:pt x="198039" y="538439"/>
                  </a:lnTo>
                  <a:lnTo>
                    <a:pt x="257160" y="514789"/>
                  </a:lnTo>
                  <a:lnTo>
                    <a:pt x="303089" y="469040"/>
                  </a:lnTo>
                  <a:lnTo>
                    <a:pt x="326742" y="409559"/>
                  </a:lnTo>
                  <a:lnTo>
                    <a:pt x="329700" y="375126"/>
                  </a:lnTo>
                  <a:lnTo>
                    <a:pt x="327887" y="349300"/>
                  </a:lnTo>
                  <a:lnTo>
                    <a:pt x="313394" y="303930"/>
                  </a:lnTo>
                  <a:lnTo>
                    <a:pt x="284128" y="266586"/>
                  </a:lnTo>
                  <a:lnTo>
                    <a:pt x="238339" y="235250"/>
                  </a:lnTo>
                  <a:lnTo>
                    <a:pt x="157836" y="200415"/>
                  </a:lnTo>
                  <a:lnTo>
                    <a:pt x="133370" y="187820"/>
                  </a:lnTo>
                  <a:lnTo>
                    <a:pt x="115891" y="173371"/>
                  </a:lnTo>
                  <a:lnTo>
                    <a:pt x="105402" y="157065"/>
                  </a:lnTo>
                  <a:lnTo>
                    <a:pt x="101905" y="138901"/>
                  </a:lnTo>
                  <a:lnTo>
                    <a:pt x="103234" y="125637"/>
                  </a:lnTo>
                  <a:lnTo>
                    <a:pt x="123211" y="92945"/>
                  </a:lnTo>
                  <a:lnTo>
                    <a:pt x="161368" y="75517"/>
                  </a:lnTo>
                  <a:lnTo>
                    <a:pt x="176841" y="74356"/>
                  </a:lnTo>
                  <a:lnTo>
                    <a:pt x="189391" y="75030"/>
                  </a:lnTo>
                  <a:lnTo>
                    <a:pt x="227893" y="91250"/>
                  </a:lnTo>
                  <a:lnTo>
                    <a:pt x="253436" y="125723"/>
                  </a:lnTo>
                  <a:lnTo>
                    <a:pt x="316381" y="87871"/>
                  </a:lnTo>
                  <a:lnTo>
                    <a:pt x="288963" y="49430"/>
                  </a:lnTo>
                  <a:lnTo>
                    <a:pt x="256683" y="21970"/>
                  </a:lnTo>
                  <a:lnTo>
                    <a:pt x="219533" y="5493"/>
                  </a:lnTo>
                  <a:lnTo>
                    <a:pt x="177505" y="0"/>
                  </a:lnTo>
                  <a:close/>
                </a:path>
              </a:pathLst>
            </a:custGeom>
            <a:ln w="11106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499802" y="872959"/>
              <a:ext cx="330200" cy="541655"/>
            </a:xfrm>
            <a:custGeom>
              <a:avLst/>
              <a:gdLst/>
              <a:ahLst/>
              <a:cxnLst/>
              <a:rect l="l" t="t" r="r" b="b"/>
              <a:pathLst>
                <a:path w="330200" h="541655">
                  <a:moveTo>
                    <a:pt x="177505" y="0"/>
                  </a:moveTo>
                  <a:lnTo>
                    <a:pt x="116975" y="9968"/>
                  </a:lnTo>
                  <a:lnTo>
                    <a:pt x="67280" y="39872"/>
                  </a:lnTo>
                  <a:lnTo>
                    <a:pt x="34046" y="84234"/>
                  </a:lnTo>
                  <a:lnTo>
                    <a:pt x="22965" y="138227"/>
                  </a:lnTo>
                  <a:lnTo>
                    <a:pt x="29561" y="179202"/>
                  </a:lnTo>
                  <a:lnTo>
                    <a:pt x="49354" y="214941"/>
                  </a:lnTo>
                  <a:lnTo>
                    <a:pt x="82346" y="245443"/>
                  </a:lnTo>
                  <a:lnTo>
                    <a:pt x="128543" y="270708"/>
                  </a:lnTo>
                  <a:lnTo>
                    <a:pt x="178169" y="291654"/>
                  </a:lnTo>
                  <a:lnTo>
                    <a:pt x="187481" y="295932"/>
                  </a:lnTo>
                  <a:lnTo>
                    <a:pt x="224174" y="319038"/>
                  </a:lnTo>
                  <a:lnTo>
                    <a:pt x="247264" y="352653"/>
                  </a:lnTo>
                  <a:lnTo>
                    <a:pt x="251445" y="380536"/>
                  </a:lnTo>
                  <a:lnTo>
                    <a:pt x="249944" y="398637"/>
                  </a:lnTo>
                  <a:lnTo>
                    <a:pt x="227462" y="443061"/>
                  </a:lnTo>
                  <a:lnTo>
                    <a:pt x="184555" y="466171"/>
                  </a:lnTo>
                  <a:lnTo>
                    <a:pt x="167173" y="467712"/>
                  </a:lnTo>
                  <a:lnTo>
                    <a:pt x="145567" y="465602"/>
                  </a:lnTo>
                  <a:lnTo>
                    <a:pt x="110604" y="448722"/>
                  </a:lnTo>
                  <a:lnTo>
                    <a:pt x="85912" y="409267"/>
                  </a:lnTo>
                  <a:lnTo>
                    <a:pt x="78586" y="370411"/>
                  </a:lnTo>
                  <a:lnTo>
                    <a:pt x="0" y="387967"/>
                  </a:lnTo>
                  <a:lnTo>
                    <a:pt x="18722" y="452776"/>
                  </a:lnTo>
                  <a:lnTo>
                    <a:pt x="53607" y="501185"/>
                  </a:lnTo>
                  <a:lnTo>
                    <a:pt x="103070" y="531350"/>
                  </a:lnTo>
                  <a:lnTo>
                    <a:pt x="164164" y="541394"/>
                  </a:lnTo>
                  <a:lnTo>
                    <a:pt x="198039" y="538439"/>
                  </a:lnTo>
                  <a:lnTo>
                    <a:pt x="257160" y="514789"/>
                  </a:lnTo>
                  <a:lnTo>
                    <a:pt x="303089" y="469040"/>
                  </a:lnTo>
                  <a:lnTo>
                    <a:pt x="326742" y="409559"/>
                  </a:lnTo>
                  <a:lnTo>
                    <a:pt x="329700" y="375126"/>
                  </a:lnTo>
                  <a:lnTo>
                    <a:pt x="327887" y="349300"/>
                  </a:lnTo>
                  <a:lnTo>
                    <a:pt x="313394" y="303930"/>
                  </a:lnTo>
                  <a:lnTo>
                    <a:pt x="284128" y="266586"/>
                  </a:lnTo>
                  <a:lnTo>
                    <a:pt x="238339" y="235250"/>
                  </a:lnTo>
                  <a:lnTo>
                    <a:pt x="157836" y="200415"/>
                  </a:lnTo>
                  <a:lnTo>
                    <a:pt x="133370" y="187820"/>
                  </a:lnTo>
                  <a:lnTo>
                    <a:pt x="115891" y="173371"/>
                  </a:lnTo>
                  <a:lnTo>
                    <a:pt x="105402" y="157065"/>
                  </a:lnTo>
                  <a:lnTo>
                    <a:pt x="101905" y="138901"/>
                  </a:lnTo>
                  <a:lnTo>
                    <a:pt x="103234" y="125637"/>
                  </a:lnTo>
                  <a:lnTo>
                    <a:pt x="123211" y="92945"/>
                  </a:lnTo>
                  <a:lnTo>
                    <a:pt x="161368" y="75517"/>
                  </a:lnTo>
                  <a:lnTo>
                    <a:pt x="176841" y="74356"/>
                  </a:lnTo>
                  <a:lnTo>
                    <a:pt x="189391" y="75030"/>
                  </a:lnTo>
                  <a:lnTo>
                    <a:pt x="227893" y="91250"/>
                  </a:lnTo>
                  <a:lnTo>
                    <a:pt x="253436" y="125723"/>
                  </a:lnTo>
                  <a:lnTo>
                    <a:pt x="316381" y="87871"/>
                  </a:lnTo>
                  <a:lnTo>
                    <a:pt x="288963" y="49430"/>
                  </a:lnTo>
                  <a:lnTo>
                    <a:pt x="256683" y="21970"/>
                  </a:lnTo>
                  <a:lnTo>
                    <a:pt x="219533" y="5493"/>
                  </a:lnTo>
                  <a:lnTo>
                    <a:pt x="177505" y="0"/>
                  </a:lnTo>
                  <a:close/>
                </a:path>
              </a:pathLst>
            </a:custGeom>
            <a:ln w="11106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4713190" y="1495159"/>
            <a:ext cx="2617470" cy="5105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150" spc="-70">
                <a:solidFill>
                  <a:srgbClr val="FFFFFF"/>
                </a:solidFill>
                <a:latin typeface="Century Gothic"/>
                <a:cs typeface="Century Gothic"/>
              </a:rPr>
              <a:t>PROGRAMME</a:t>
            </a:r>
            <a:endParaRPr sz="3150">
              <a:latin typeface="Century Gothic"/>
              <a:cs typeface="Century Gothic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826645" y="663627"/>
            <a:ext cx="8890337" cy="156581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GB" sz="10100" spc="-300" dirty="0"/>
              <a:t>Timing &amp; grant</a:t>
            </a:r>
            <a:endParaRPr sz="10100" spc="-300" dirty="0"/>
          </a:p>
        </p:txBody>
      </p:sp>
      <p:sp>
        <p:nvSpPr>
          <p:cNvPr id="22" name="object 22"/>
          <p:cNvSpPr/>
          <p:nvPr/>
        </p:nvSpPr>
        <p:spPr>
          <a:xfrm>
            <a:off x="839362" y="2269825"/>
            <a:ext cx="19265265" cy="48895"/>
          </a:xfrm>
          <a:custGeom>
            <a:avLst/>
            <a:gdLst/>
            <a:ahLst/>
            <a:cxnLst/>
            <a:rect l="l" t="t" r="r" b="b"/>
            <a:pathLst>
              <a:path w="19265265" h="48894">
                <a:moveTo>
                  <a:pt x="0" y="48428"/>
                </a:moveTo>
                <a:lnTo>
                  <a:pt x="19264737" y="0"/>
                </a:lnTo>
              </a:path>
            </a:pathLst>
          </a:custGeom>
          <a:ln w="251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39486" y="2736288"/>
            <a:ext cx="6422935" cy="2007601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 marR="5080">
              <a:lnSpc>
                <a:spcPts val="3660"/>
              </a:lnSpc>
              <a:spcBef>
                <a:spcPts val="635"/>
              </a:spcBef>
            </a:pPr>
            <a:r>
              <a:rPr lang="en-GB" sz="4800" spc="-150" dirty="0">
                <a:solidFill>
                  <a:srgbClr val="FFFFFF"/>
                </a:solidFill>
                <a:latin typeface="Gill Sans MT"/>
                <a:cs typeface="Gill Sans MT"/>
              </a:rPr>
              <a:t>Grants </a:t>
            </a:r>
            <a:r>
              <a:rPr sz="4800" spc="-150" dirty="0">
                <a:solidFill>
                  <a:srgbClr val="FFFFFF"/>
                </a:solidFill>
                <a:latin typeface="Gill Sans MT"/>
                <a:cs typeface="Gill Sans MT"/>
              </a:rPr>
              <a:t>of between </a:t>
            </a:r>
            <a:r>
              <a:rPr sz="4800" b="1" spc="-150" dirty="0">
                <a:solidFill>
                  <a:srgbClr val="FFFFFF"/>
                </a:solidFill>
                <a:latin typeface="Gill Sans MT"/>
                <a:cs typeface="Gill Sans MT"/>
              </a:rPr>
              <a:t>£1</a:t>
            </a:r>
            <a:r>
              <a:rPr lang="en-GB" sz="4800" b="1" spc="-150" dirty="0">
                <a:solidFill>
                  <a:srgbClr val="FFFFFF"/>
                </a:solidFill>
                <a:latin typeface="Gill Sans MT"/>
                <a:cs typeface="Gill Sans MT"/>
              </a:rPr>
              <a:t>k</a:t>
            </a:r>
            <a:r>
              <a:rPr sz="4800" b="1" spc="-1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4800" spc="-150" dirty="0">
                <a:solidFill>
                  <a:srgbClr val="FFFFFF"/>
                </a:solidFill>
                <a:latin typeface="Gill Sans MT"/>
                <a:cs typeface="Gill Sans MT"/>
              </a:rPr>
              <a:t>and</a:t>
            </a:r>
            <a:r>
              <a:rPr lang="en-GB" sz="4800" spc="-1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4800" b="1" spc="-150" dirty="0">
                <a:solidFill>
                  <a:srgbClr val="FFFFFF"/>
                </a:solidFill>
                <a:latin typeface="Gill Sans MT"/>
                <a:cs typeface="Gill Sans MT"/>
              </a:rPr>
              <a:t>£</a:t>
            </a:r>
            <a:r>
              <a:rPr lang="en-GB" sz="4800" b="1" spc="-150" dirty="0">
                <a:solidFill>
                  <a:srgbClr val="FFFFFF"/>
                </a:solidFill>
                <a:latin typeface="Gill Sans MT"/>
                <a:cs typeface="Gill Sans MT"/>
              </a:rPr>
              <a:t>5</a:t>
            </a:r>
            <a:r>
              <a:rPr sz="4800" b="1" spc="-150" dirty="0">
                <a:solidFill>
                  <a:srgbClr val="FFFFFF"/>
                </a:solidFill>
                <a:latin typeface="Gill Sans MT"/>
                <a:cs typeface="Gill Sans MT"/>
              </a:rPr>
              <a:t>0</a:t>
            </a:r>
            <a:r>
              <a:rPr lang="en-GB" sz="4800" b="1" spc="-150" dirty="0">
                <a:solidFill>
                  <a:srgbClr val="FFFFFF"/>
                </a:solidFill>
                <a:latin typeface="Gill Sans MT"/>
                <a:cs typeface="Gill Sans MT"/>
              </a:rPr>
              <a:t>k</a:t>
            </a:r>
            <a:r>
              <a:rPr sz="4800" spc="-150" dirty="0">
                <a:solidFill>
                  <a:srgbClr val="FFFFFF"/>
                </a:solidFill>
                <a:latin typeface="Gill Sans MT"/>
                <a:cs typeface="Gill Sans MT"/>
              </a:rPr>
              <a:t> to fund </a:t>
            </a:r>
            <a:r>
              <a:rPr sz="4800" b="1" spc="-150" dirty="0">
                <a:solidFill>
                  <a:srgbClr val="FFFFFF"/>
                </a:solidFill>
                <a:latin typeface="Gill Sans MT"/>
                <a:cs typeface="Gill Sans MT"/>
              </a:rPr>
              <a:t>up to 40% </a:t>
            </a:r>
            <a:r>
              <a:rPr lang="en-GB" sz="4800" spc="-150" dirty="0">
                <a:solidFill>
                  <a:srgbClr val="FFFFFF"/>
                </a:solidFill>
                <a:latin typeface="Gill Sans MT"/>
                <a:cs typeface="Gill Sans MT"/>
              </a:rPr>
              <a:t>towards </a:t>
            </a:r>
            <a:r>
              <a:rPr sz="4800" spc="-150" dirty="0">
                <a:solidFill>
                  <a:srgbClr val="FFFFFF"/>
                </a:solidFill>
                <a:latin typeface="Gill Sans MT"/>
                <a:cs typeface="Gill Sans MT"/>
              </a:rPr>
              <a:t>energy  efficiency measures.</a:t>
            </a:r>
            <a:endParaRPr sz="4800" spc="-150" dirty="0">
              <a:latin typeface="Gill Sans MT"/>
              <a:cs typeface="Gill Sans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19669" y="5253974"/>
            <a:ext cx="5247640" cy="1058623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 marR="5080">
              <a:lnSpc>
                <a:spcPts val="3660"/>
              </a:lnSpc>
              <a:spcBef>
                <a:spcPts val="635"/>
              </a:spcBef>
            </a:pPr>
            <a:r>
              <a:rPr lang="en-GB" sz="4800" spc="-150" dirty="0">
                <a:solidFill>
                  <a:srgbClr val="FFFFFF"/>
                </a:solidFill>
                <a:latin typeface="Gill Sans MT"/>
                <a:cs typeface="Gill Sans MT"/>
              </a:rPr>
              <a:t>Free of charge energy audit, </a:t>
            </a:r>
            <a:r>
              <a:rPr lang="en-GB" sz="4800" b="1" spc="-150" dirty="0">
                <a:solidFill>
                  <a:srgbClr val="FFFFFF"/>
                </a:solidFill>
                <a:latin typeface="Gill Sans MT"/>
                <a:cs typeface="Gill Sans MT"/>
              </a:rPr>
              <a:t>worth £840</a:t>
            </a:r>
            <a:endParaRPr sz="4800" b="1" spc="-150" dirty="0">
              <a:latin typeface="Gill Sans MT"/>
              <a:cs typeface="Gill Sans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3130355" y="2632444"/>
            <a:ext cx="1652905" cy="12071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3945"/>
              </a:lnSpc>
              <a:spcBef>
                <a:spcPts val="110"/>
              </a:spcBef>
            </a:pPr>
            <a:r>
              <a:rPr sz="3350" b="1" spc="-275">
                <a:solidFill>
                  <a:srgbClr val="FFFFFF"/>
                </a:solidFill>
                <a:latin typeface="Trebuchet MS"/>
                <a:cs typeface="Trebuchet MS"/>
              </a:rPr>
              <a:t>Lighting</a:t>
            </a:r>
            <a:endParaRPr sz="3350">
              <a:latin typeface="Trebuchet MS"/>
              <a:cs typeface="Trebuchet MS"/>
            </a:endParaRPr>
          </a:p>
          <a:p>
            <a:pPr marL="12700" marR="5080">
              <a:lnSpc>
                <a:spcPts val="2470"/>
              </a:lnSpc>
              <a:spcBef>
                <a:spcPts val="400"/>
              </a:spcBef>
            </a:pPr>
            <a:r>
              <a:rPr sz="2450" spc="-60">
                <a:solidFill>
                  <a:srgbClr val="6E808D"/>
                </a:solidFill>
                <a:latin typeface="Gill Sans MT"/>
                <a:cs typeface="Gill Sans MT"/>
              </a:rPr>
              <a:t>L</a:t>
            </a:r>
            <a:r>
              <a:rPr sz="2450" spc="-55">
                <a:solidFill>
                  <a:srgbClr val="6E808D"/>
                </a:solidFill>
                <a:latin typeface="Gill Sans MT"/>
                <a:cs typeface="Gill Sans MT"/>
              </a:rPr>
              <a:t>E</a:t>
            </a:r>
            <a:r>
              <a:rPr sz="2450" spc="-560">
                <a:solidFill>
                  <a:srgbClr val="6E808D"/>
                </a:solidFill>
                <a:latin typeface="Gill Sans MT"/>
                <a:cs typeface="Gill Sans MT"/>
              </a:rPr>
              <a:t>D</a:t>
            </a:r>
            <a:r>
              <a:rPr sz="2450" spc="5">
                <a:solidFill>
                  <a:srgbClr val="6E808D"/>
                </a:solidFill>
                <a:latin typeface="Gill Sans MT"/>
                <a:cs typeface="Gill Sans MT"/>
              </a:rPr>
              <a:t>,</a:t>
            </a:r>
            <a:r>
              <a:rPr sz="2450" spc="-240">
                <a:solidFill>
                  <a:srgbClr val="6E808D"/>
                </a:solidFill>
                <a:latin typeface="Gill Sans MT"/>
                <a:cs typeface="Gill Sans MT"/>
              </a:rPr>
              <a:t> </a:t>
            </a:r>
            <a:r>
              <a:rPr sz="2450" spc="-10">
                <a:solidFill>
                  <a:srgbClr val="6E808D"/>
                </a:solidFill>
                <a:latin typeface="Gill Sans MT"/>
                <a:cs typeface="Gill Sans MT"/>
              </a:rPr>
              <a:t>c</a:t>
            </a:r>
            <a:r>
              <a:rPr sz="2450" spc="-235">
                <a:solidFill>
                  <a:srgbClr val="6E808D"/>
                </a:solidFill>
                <a:latin typeface="Gill Sans MT"/>
                <a:cs typeface="Gill Sans MT"/>
              </a:rPr>
              <a:t>o</a:t>
            </a:r>
            <a:r>
              <a:rPr sz="2450" spc="-15">
                <a:solidFill>
                  <a:srgbClr val="6E808D"/>
                </a:solidFill>
                <a:latin typeface="Gill Sans MT"/>
                <a:cs typeface="Gill Sans MT"/>
              </a:rPr>
              <a:t>n</a:t>
            </a:r>
            <a:r>
              <a:rPr sz="2450" spc="-75">
                <a:solidFill>
                  <a:srgbClr val="6E808D"/>
                </a:solidFill>
                <a:latin typeface="Gill Sans MT"/>
                <a:cs typeface="Gill Sans MT"/>
              </a:rPr>
              <a:t>t</a:t>
            </a:r>
            <a:r>
              <a:rPr sz="2450" spc="-180">
                <a:solidFill>
                  <a:srgbClr val="6E808D"/>
                </a:solidFill>
                <a:latin typeface="Gill Sans MT"/>
                <a:cs typeface="Gill Sans MT"/>
              </a:rPr>
              <a:t>r</a:t>
            </a:r>
            <a:r>
              <a:rPr sz="2450" spc="-45">
                <a:solidFill>
                  <a:srgbClr val="6E808D"/>
                </a:solidFill>
                <a:latin typeface="Gill Sans MT"/>
                <a:cs typeface="Gill Sans MT"/>
              </a:rPr>
              <a:t>ol</a:t>
            </a:r>
            <a:r>
              <a:rPr sz="2450" spc="-25">
                <a:solidFill>
                  <a:srgbClr val="6E808D"/>
                </a:solidFill>
                <a:latin typeface="Gill Sans MT"/>
                <a:cs typeface="Gill Sans MT"/>
              </a:rPr>
              <a:t>s</a:t>
            </a:r>
            <a:r>
              <a:rPr sz="2450" spc="5">
                <a:solidFill>
                  <a:srgbClr val="6E808D"/>
                </a:solidFill>
                <a:latin typeface="Gill Sans MT"/>
                <a:cs typeface="Gill Sans MT"/>
              </a:rPr>
              <a:t>,  </a:t>
            </a:r>
            <a:r>
              <a:rPr sz="2450" spc="-10">
                <a:solidFill>
                  <a:srgbClr val="6E808D"/>
                </a:solidFill>
                <a:latin typeface="Gill Sans MT"/>
                <a:cs typeface="Gill Sans MT"/>
              </a:rPr>
              <a:t>sensors</a:t>
            </a:r>
            <a:endParaRPr sz="2450">
              <a:latin typeface="Gill Sans MT"/>
              <a:cs typeface="Gill Sans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580784" y="6632994"/>
            <a:ext cx="2537460" cy="1475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3729"/>
              </a:lnSpc>
              <a:spcBef>
                <a:spcPts val="110"/>
              </a:spcBef>
            </a:pPr>
            <a:r>
              <a:rPr sz="3350" b="1" spc="-310">
                <a:solidFill>
                  <a:srgbClr val="FFFFFF"/>
                </a:solidFill>
                <a:latin typeface="Trebuchet MS"/>
                <a:cs typeface="Trebuchet MS"/>
              </a:rPr>
              <a:t>Heating</a:t>
            </a:r>
            <a:endParaRPr sz="3350">
              <a:latin typeface="Trebuchet MS"/>
              <a:cs typeface="Trebuchet MS"/>
            </a:endParaRPr>
          </a:p>
          <a:p>
            <a:pPr marL="12700" marR="5080">
              <a:lnSpc>
                <a:spcPct val="85300"/>
              </a:lnSpc>
              <a:spcBef>
                <a:spcPts val="145"/>
              </a:spcBef>
            </a:pPr>
            <a:r>
              <a:rPr sz="2450" spc="-250">
                <a:solidFill>
                  <a:srgbClr val="6E808D"/>
                </a:solidFill>
                <a:latin typeface="Gill Sans MT"/>
                <a:cs typeface="Gill Sans MT"/>
              </a:rPr>
              <a:t>R</a:t>
            </a:r>
            <a:r>
              <a:rPr sz="2450" spc="-75">
                <a:solidFill>
                  <a:srgbClr val="6E808D"/>
                </a:solidFill>
                <a:latin typeface="Gill Sans MT"/>
                <a:cs typeface="Gill Sans MT"/>
              </a:rPr>
              <a:t>e</a:t>
            </a:r>
            <a:r>
              <a:rPr sz="2450" spc="-70">
                <a:solidFill>
                  <a:srgbClr val="6E808D"/>
                </a:solidFill>
                <a:latin typeface="Gill Sans MT"/>
                <a:cs typeface="Gill Sans MT"/>
              </a:rPr>
              <a:t>p</a:t>
            </a:r>
            <a:r>
              <a:rPr sz="2450" spc="-45">
                <a:solidFill>
                  <a:srgbClr val="6E808D"/>
                </a:solidFill>
                <a:latin typeface="Gill Sans MT"/>
                <a:cs typeface="Gill Sans MT"/>
              </a:rPr>
              <a:t>l</a:t>
            </a:r>
            <a:r>
              <a:rPr sz="2450" spc="100">
                <a:solidFill>
                  <a:srgbClr val="6E808D"/>
                </a:solidFill>
                <a:latin typeface="Gill Sans MT"/>
                <a:cs typeface="Gill Sans MT"/>
              </a:rPr>
              <a:t>a</a:t>
            </a:r>
            <a:r>
              <a:rPr sz="2450" spc="-10">
                <a:solidFill>
                  <a:srgbClr val="6E808D"/>
                </a:solidFill>
                <a:latin typeface="Gill Sans MT"/>
                <a:cs typeface="Gill Sans MT"/>
              </a:rPr>
              <a:t>c</a:t>
            </a:r>
            <a:r>
              <a:rPr sz="2450" spc="-90">
                <a:solidFill>
                  <a:srgbClr val="6E808D"/>
                </a:solidFill>
                <a:latin typeface="Gill Sans MT"/>
                <a:cs typeface="Gill Sans MT"/>
              </a:rPr>
              <a:t>e</a:t>
            </a:r>
            <a:r>
              <a:rPr sz="2450" spc="-114">
                <a:solidFill>
                  <a:srgbClr val="6E808D"/>
                </a:solidFill>
                <a:latin typeface="Gill Sans MT"/>
                <a:cs typeface="Gill Sans MT"/>
              </a:rPr>
              <a:t>m</a:t>
            </a:r>
            <a:r>
              <a:rPr sz="2450" spc="-55">
                <a:solidFill>
                  <a:srgbClr val="6E808D"/>
                </a:solidFill>
                <a:latin typeface="Gill Sans MT"/>
                <a:cs typeface="Gill Sans MT"/>
              </a:rPr>
              <a:t>e</a:t>
            </a:r>
            <a:r>
              <a:rPr sz="2450" spc="-25">
                <a:solidFill>
                  <a:srgbClr val="6E808D"/>
                </a:solidFill>
                <a:latin typeface="Gill Sans MT"/>
                <a:cs typeface="Gill Sans MT"/>
              </a:rPr>
              <a:t>n</a:t>
            </a:r>
            <a:r>
              <a:rPr sz="2450" spc="-40">
                <a:solidFill>
                  <a:srgbClr val="6E808D"/>
                </a:solidFill>
                <a:latin typeface="Gill Sans MT"/>
                <a:cs typeface="Gill Sans MT"/>
              </a:rPr>
              <a:t>t</a:t>
            </a:r>
            <a:r>
              <a:rPr sz="2450" spc="-240">
                <a:solidFill>
                  <a:srgbClr val="6E808D"/>
                </a:solidFill>
                <a:latin typeface="Gill Sans MT"/>
                <a:cs typeface="Gill Sans MT"/>
              </a:rPr>
              <a:t> </a:t>
            </a:r>
            <a:r>
              <a:rPr sz="2450" spc="-65">
                <a:solidFill>
                  <a:srgbClr val="6E808D"/>
                </a:solidFill>
                <a:latin typeface="Gill Sans MT"/>
                <a:cs typeface="Gill Sans MT"/>
              </a:rPr>
              <a:t>b</a:t>
            </a:r>
            <a:r>
              <a:rPr sz="2450" spc="-240">
                <a:solidFill>
                  <a:srgbClr val="6E808D"/>
                </a:solidFill>
                <a:latin typeface="Gill Sans MT"/>
                <a:cs typeface="Gill Sans MT"/>
              </a:rPr>
              <a:t>o</a:t>
            </a:r>
            <a:r>
              <a:rPr sz="2450" spc="-25">
                <a:solidFill>
                  <a:srgbClr val="6E808D"/>
                </a:solidFill>
                <a:latin typeface="Gill Sans MT"/>
                <a:cs typeface="Gill Sans MT"/>
              </a:rPr>
              <a:t>i</a:t>
            </a:r>
            <a:r>
              <a:rPr sz="2450" spc="-20">
                <a:solidFill>
                  <a:srgbClr val="6E808D"/>
                </a:solidFill>
                <a:latin typeface="Gill Sans MT"/>
                <a:cs typeface="Gill Sans MT"/>
              </a:rPr>
              <a:t>l</a:t>
            </a:r>
            <a:r>
              <a:rPr sz="2450" spc="-170">
                <a:solidFill>
                  <a:srgbClr val="6E808D"/>
                </a:solidFill>
                <a:latin typeface="Gill Sans MT"/>
                <a:cs typeface="Gill Sans MT"/>
              </a:rPr>
              <a:t>e</a:t>
            </a:r>
            <a:r>
              <a:rPr sz="2450" spc="-65">
                <a:solidFill>
                  <a:srgbClr val="6E808D"/>
                </a:solidFill>
                <a:latin typeface="Gill Sans MT"/>
                <a:cs typeface="Gill Sans MT"/>
              </a:rPr>
              <a:t>r</a:t>
            </a:r>
            <a:r>
              <a:rPr sz="2450" spc="175">
                <a:solidFill>
                  <a:srgbClr val="6E808D"/>
                </a:solidFill>
                <a:latin typeface="Gill Sans MT"/>
                <a:cs typeface="Gill Sans MT"/>
              </a:rPr>
              <a:t>s</a:t>
            </a:r>
            <a:r>
              <a:rPr sz="2450" spc="114">
                <a:solidFill>
                  <a:srgbClr val="6E808D"/>
                </a:solidFill>
                <a:latin typeface="Gill Sans MT"/>
                <a:cs typeface="Gill Sans MT"/>
              </a:rPr>
              <a:t>/  </a:t>
            </a:r>
            <a:r>
              <a:rPr sz="2450" spc="-75">
                <a:solidFill>
                  <a:srgbClr val="6E808D"/>
                </a:solidFill>
                <a:latin typeface="Gill Sans MT"/>
                <a:cs typeface="Gill Sans MT"/>
              </a:rPr>
              <a:t>b</a:t>
            </a:r>
            <a:r>
              <a:rPr sz="2450" spc="-70">
                <a:solidFill>
                  <a:srgbClr val="6E808D"/>
                </a:solidFill>
                <a:latin typeface="Gill Sans MT"/>
                <a:cs typeface="Gill Sans MT"/>
              </a:rPr>
              <a:t>u</a:t>
            </a:r>
            <a:r>
              <a:rPr sz="2450" spc="-190">
                <a:solidFill>
                  <a:srgbClr val="6E808D"/>
                </a:solidFill>
                <a:latin typeface="Gill Sans MT"/>
                <a:cs typeface="Gill Sans MT"/>
              </a:rPr>
              <a:t>r</a:t>
            </a:r>
            <a:r>
              <a:rPr sz="2450" spc="-40">
                <a:solidFill>
                  <a:srgbClr val="6E808D"/>
                </a:solidFill>
                <a:latin typeface="Gill Sans MT"/>
                <a:cs typeface="Gill Sans MT"/>
              </a:rPr>
              <a:t>n</a:t>
            </a:r>
            <a:r>
              <a:rPr sz="2450" spc="-170">
                <a:solidFill>
                  <a:srgbClr val="6E808D"/>
                </a:solidFill>
                <a:latin typeface="Gill Sans MT"/>
                <a:cs typeface="Gill Sans MT"/>
              </a:rPr>
              <a:t>e</a:t>
            </a:r>
            <a:r>
              <a:rPr sz="2450" spc="-65">
                <a:solidFill>
                  <a:srgbClr val="6E808D"/>
                </a:solidFill>
                <a:latin typeface="Gill Sans MT"/>
                <a:cs typeface="Gill Sans MT"/>
              </a:rPr>
              <a:t>r</a:t>
            </a:r>
            <a:r>
              <a:rPr sz="2450" spc="145">
                <a:solidFill>
                  <a:srgbClr val="6E808D"/>
                </a:solidFill>
                <a:latin typeface="Gill Sans MT"/>
                <a:cs typeface="Gill Sans MT"/>
              </a:rPr>
              <a:t>s</a:t>
            </a:r>
            <a:r>
              <a:rPr sz="2450" spc="5">
                <a:solidFill>
                  <a:srgbClr val="6E808D"/>
                </a:solidFill>
                <a:latin typeface="Gill Sans MT"/>
                <a:cs typeface="Gill Sans MT"/>
              </a:rPr>
              <a:t>,</a:t>
            </a:r>
            <a:r>
              <a:rPr sz="2450" spc="-240">
                <a:solidFill>
                  <a:srgbClr val="6E808D"/>
                </a:solidFill>
                <a:latin typeface="Gill Sans MT"/>
                <a:cs typeface="Gill Sans MT"/>
              </a:rPr>
              <a:t> </a:t>
            </a:r>
            <a:r>
              <a:rPr sz="2450" spc="-25">
                <a:solidFill>
                  <a:srgbClr val="6E808D"/>
                </a:solidFill>
                <a:latin typeface="Gill Sans MT"/>
                <a:cs typeface="Gill Sans MT"/>
              </a:rPr>
              <a:t>i</a:t>
            </a:r>
            <a:r>
              <a:rPr sz="2450" spc="-35">
                <a:solidFill>
                  <a:srgbClr val="6E808D"/>
                </a:solidFill>
                <a:latin typeface="Gill Sans MT"/>
                <a:cs typeface="Gill Sans MT"/>
              </a:rPr>
              <a:t>n</a:t>
            </a:r>
            <a:r>
              <a:rPr sz="2450" spc="190">
                <a:solidFill>
                  <a:srgbClr val="6E808D"/>
                </a:solidFill>
                <a:latin typeface="Gill Sans MT"/>
                <a:cs typeface="Gill Sans MT"/>
              </a:rPr>
              <a:t>s</a:t>
            </a:r>
            <a:r>
              <a:rPr sz="2450">
                <a:solidFill>
                  <a:srgbClr val="6E808D"/>
                </a:solidFill>
                <a:latin typeface="Gill Sans MT"/>
                <a:cs typeface="Gill Sans MT"/>
              </a:rPr>
              <a:t>tal</a:t>
            </a:r>
            <a:r>
              <a:rPr sz="2450" spc="5">
                <a:solidFill>
                  <a:srgbClr val="6E808D"/>
                </a:solidFill>
                <a:latin typeface="Gill Sans MT"/>
                <a:cs typeface="Gill Sans MT"/>
              </a:rPr>
              <a:t>l</a:t>
            </a:r>
            <a:r>
              <a:rPr sz="2450" spc="-240">
                <a:solidFill>
                  <a:srgbClr val="6E808D"/>
                </a:solidFill>
                <a:latin typeface="Gill Sans MT"/>
                <a:cs typeface="Gill Sans MT"/>
              </a:rPr>
              <a:t> </a:t>
            </a:r>
            <a:r>
              <a:rPr sz="2450" spc="-50">
                <a:solidFill>
                  <a:srgbClr val="6E808D"/>
                </a:solidFill>
                <a:latin typeface="Gill Sans MT"/>
                <a:cs typeface="Gill Sans MT"/>
              </a:rPr>
              <a:t>h</a:t>
            </a:r>
            <a:r>
              <a:rPr sz="2450" spc="-80">
                <a:solidFill>
                  <a:srgbClr val="6E808D"/>
                </a:solidFill>
                <a:latin typeface="Gill Sans MT"/>
                <a:cs typeface="Gill Sans MT"/>
              </a:rPr>
              <a:t>e</a:t>
            </a:r>
            <a:r>
              <a:rPr sz="2450" spc="130">
                <a:solidFill>
                  <a:srgbClr val="6E808D"/>
                </a:solidFill>
                <a:latin typeface="Gill Sans MT"/>
                <a:cs typeface="Gill Sans MT"/>
              </a:rPr>
              <a:t>a</a:t>
            </a:r>
            <a:r>
              <a:rPr sz="2450" spc="-35">
                <a:solidFill>
                  <a:srgbClr val="6E808D"/>
                </a:solidFill>
                <a:latin typeface="Gill Sans MT"/>
                <a:cs typeface="Gill Sans MT"/>
              </a:rPr>
              <a:t>t  </a:t>
            </a:r>
            <a:r>
              <a:rPr sz="2450" spc="-40">
                <a:solidFill>
                  <a:srgbClr val="6E808D"/>
                </a:solidFill>
                <a:latin typeface="Gill Sans MT"/>
                <a:cs typeface="Gill Sans MT"/>
              </a:rPr>
              <a:t>pumps</a:t>
            </a:r>
            <a:endParaRPr sz="2450">
              <a:latin typeface="Gill Sans MT"/>
              <a:cs typeface="Gill Sans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773729" y="8652837"/>
            <a:ext cx="2166620" cy="5384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50" b="1" spc="-270">
                <a:solidFill>
                  <a:srgbClr val="FFFFFF"/>
                </a:solidFill>
                <a:latin typeface="Trebuchet MS"/>
                <a:cs typeface="Trebuchet MS"/>
              </a:rPr>
              <a:t>Compressors</a:t>
            </a:r>
            <a:endParaRPr sz="335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957984" y="4053472"/>
            <a:ext cx="2051685" cy="8299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3695"/>
              </a:lnSpc>
              <a:spcBef>
                <a:spcPts val="110"/>
              </a:spcBef>
            </a:pPr>
            <a:r>
              <a:rPr sz="3350" b="1" spc="-345">
                <a:solidFill>
                  <a:srgbClr val="FFFFFF"/>
                </a:solidFill>
                <a:latin typeface="Trebuchet MS"/>
                <a:cs typeface="Trebuchet MS"/>
              </a:rPr>
              <a:t>Ventilation</a:t>
            </a:r>
            <a:endParaRPr sz="3350">
              <a:latin typeface="Trebuchet MS"/>
              <a:cs typeface="Trebuchet MS"/>
            </a:endParaRPr>
          </a:p>
          <a:p>
            <a:pPr marL="12700">
              <a:lnSpc>
                <a:spcPts val="2615"/>
              </a:lnSpc>
            </a:pPr>
            <a:r>
              <a:rPr sz="2450" spc="90">
                <a:solidFill>
                  <a:srgbClr val="6E808D"/>
                </a:solidFill>
                <a:latin typeface="Gill Sans MT"/>
                <a:cs typeface="Gill Sans MT"/>
              </a:rPr>
              <a:t>f</a:t>
            </a:r>
            <a:r>
              <a:rPr sz="2450" spc="20">
                <a:solidFill>
                  <a:srgbClr val="6E808D"/>
                </a:solidFill>
                <a:latin typeface="Gill Sans MT"/>
                <a:cs typeface="Gill Sans MT"/>
              </a:rPr>
              <a:t>a</a:t>
            </a:r>
            <a:r>
              <a:rPr sz="2450" spc="40">
                <a:solidFill>
                  <a:srgbClr val="6E808D"/>
                </a:solidFill>
                <a:latin typeface="Gill Sans MT"/>
                <a:cs typeface="Gill Sans MT"/>
              </a:rPr>
              <a:t>n</a:t>
            </a:r>
            <a:r>
              <a:rPr sz="2450" spc="145">
                <a:solidFill>
                  <a:srgbClr val="6E808D"/>
                </a:solidFill>
                <a:latin typeface="Gill Sans MT"/>
                <a:cs typeface="Gill Sans MT"/>
              </a:rPr>
              <a:t>s</a:t>
            </a:r>
            <a:r>
              <a:rPr sz="2450" spc="5">
                <a:solidFill>
                  <a:srgbClr val="6E808D"/>
                </a:solidFill>
                <a:latin typeface="Gill Sans MT"/>
                <a:cs typeface="Gill Sans MT"/>
              </a:rPr>
              <a:t>,</a:t>
            </a:r>
            <a:r>
              <a:rPr sz="2450" spc="-240">
                <a:solidFill>
                  <a:srgbClr val="6E808D"/>
                </a:solidFill>
                <a:latin typeface="Gill Sans MT"/>
                <a:cs typeface="Gill Sans MT"/>
              </a:rPr>
              <a:t> </a:t>
            </a:r>
            <a:r>
              <a:rPr sz="2450" spc="-105">
                <a:solidFill>
                  <a:srgbClr val="6E808D"/>
                </a:solidFill>
                <a:latin typeface="Gill Sans MT"/>
                <a:cs typeface="Gill Sans MT"/>
              </a:rPr>
              <a:t>d</a:t>
            </a:r>
            <a:r>
              <a:rPr sz="2450" spc="-15">
                <a:solidFill>
                  <a:srgbClr val="6E808D"/>
                </a:solidFill>
                <a:latin typeface="Gill Sans MT"/>
                <a:cs typeface="Gill Sans MT"/>
              </a:rPr>
              <a:t>i</a:t>
            </a:r>
            <a:r>
              <a:rPr sz="2450" spc="190">
                <a:solidFill>
                  <a:srgbClr val="6E808D"/>
                </a:solidFill>
                <a:latin typeface="Gill Sans MT"/>
                <a:cs typeface="Gill Sans MT"/>
              </a:rPr>
              <a:t>s</a:t>
            </a:r>
            <a:r>
              <a:rPr sz="2450" spc="-145">
                <a:solidFill>
                  <a:srgbClr val="6E808D"/>
                </a:solidFill>
                <a:latin typeface="Gill Sans MT"/>
                <a:cs typeface="Gill Sans MT"/>
              </a:rPr>
              <a:t>t</a:t>
            </a:r>
            <a:r>
              <a:rPr sz="2450" spc="-114">
                <a:solidFill>
                  <a:srgbClr val="6E808D"/>
                </a:solidFill>
                <a:latin typeface="Gill Sans MT"/>
                <a:cs typeface="Gill Sans MT"/>
              </a:rPr>
              <a:t>r</a:t>
            </a:r>
            <a:r>
              <a:rPr sz="2450" spc="-25">
                <a:solidFill>
                  <a:srgbClr val="6E808D"/>
                </a:solidFill>
                <a:latin typeface="Gill Sans MT"/>
                <a:cs typeface="Gill Sans MT"/>
              </a:rPr>
              <a:t>i</a:t>
            </a:r>
            <a:r>
              <a:rPr sz="2450" spc="-75">
                <a:solidFill>
                  <a:srgbClr val="6E808D"/>
                </a:solidFill>
                <a:latin typeface="Gill Sans MT"/>
                <a:cs typeface="Gill Sans MT"/>
              </a:rPr>
              <a:t>b</a:t>
            </a:r>
            <a:r>
              <a:rPr sz="2450" spc="-20">
                <a:solidFill>
                  <a:srgbClr val="6E808D"/>
                </a:solidFill>
                <a:latin typeface="Gill Sans MT"/>
                <a:cs typeface="Gill Sans MT"/>
              </a:rPr>
              <a:t>u</a:t>
            </a:r>
            <a:r>
              <a:rPr sz="2450" spc="-75">
                <a:solidFill>
                  <a:srgbClr val="6E808D"/>
                </a:solidFill>
                <a:latin typeface="Gill Sans MT"/>
                <a:cs typeface="Gill Sans MT"/>
              </a:rPr>
              <a:t>t</a:t>
            </a:r>
            <a:r>
              <a:rPr sz="2450" spc="-25">
                <a:solidFill>
                  <a:srgbClr val="6E808D"/>
                </a:solidFill>
                <a:latin typeface="Gill Sans MT"/>
                <a:cs typeface="Gill Sans MT"/>
              </a:rPr>
              <a:t>i</a:t>
            </a:r>
            <a:r>
              <a:rPr sz="2450" spc="-235">
                <a:solidFill>
                  <a:srgbClr val="6E808D"/>
                </a:solidFill>
                <a:latin typeface="Gill Sans MT"/>
                <a:cs typeface="Gill Sans MT"/>
              </a:rPr>
              <a:t>o</a:t>
            </a:r>
            <a:r>
              <a:rPr sz="2450" spc="-15">
                <a:solidFill>
                  <a:srgbClr val="6E808D"/>
                </a:solidFill>
                <a:latin typeface="Gill Sans MT"/>
                <a:cs typeface="Gill Sans MT"/>
              </a:rPr>
              <a:t>n</a:t>
            </a:r>
            <a:endParaRPr sz="2450">
              <a:latin typeface="Gill Sans MT"/>
              <a:cs typeface="Gill Sans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692733" y="8652837"/>
            <a:ext cx="2140585" cy="5384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50" b="1" spc="-315">
                <a:solidFill>
                  <a:srgbClr val="FFFFFF"/>
                </a:solidFill>
                <a:latin typeface="Trebuchet MS"/>
                <a:cs typeface="Trebuchet MS"/>
              </a:rPr>
              <a:t>Refrigeration</a:t>
            </a:r>
            <a:endParaRPr sz="335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6736502" y="7909916"/>
            <a:ext cx="1771650" cy="5384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50" b="1" spc="-315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3350" b="1" spc="-405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350" b="1" spc="-409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3350" b="1" spc="-40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3350" b="1" spc="-620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sz="3350" b="1" spc="-31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350" b="1" spc="-33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3350" b="1" spc="-254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3350" b="1" spc="-385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endParaRPr sz="335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6736502" y="8245277"/>
            <a:ext cx="2093595" cy="5384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50" b="1" spc="-295">
                <a:solidFill>
                  <a:srgbClr val="FFFFFF"/>
                </a:solidFill>
                <a:latin typeface="Trebuchet MS"/>
                <a:cs typeface="Trebuchet MS"/>
              </a:rPr>
              <a:t>technologies</a:t>
            </a:r>
            <a:endParaRPr sz="335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6982507" y="3131548"/>
            <a:ext cx="2304415" cy="1520825"/>
          </a:xfrm>
          <a:prstGeom prst="rect">
            <a:avLst/>
          </a:prstGeom>
        </p:spPr>
        <p:txBody>
          <a:bodyPr vert="horz" wrap="square" lIns="0" tIns="147955" rIns="0" bIns="0" rtlCol="0">
            <a:spAutoFit/>
          </a:bodyPr>
          <a:lstStyle/>
          <a:p>
            <a:pPr marL="12700" marR="624840">
              <a:lnSpc>
                <a:spcPct val="73800"/>
              </a:lnSpc>
              <a:spcBef>
                <a:spcPts val="1165"/>
              </a:spcBef>
            </a:pPr>
            <a:r>
              <a:rPr sz="3350" b="1" spc="-290">
                <a:solidFill>
                  <a:srgbClr val="FFFFFF"/>
                </a:solidFill>
                <a:latin typeface="Trebuchet MS"/>
                <a:cs typeface="Trebuchet MS"/>
              </a:rPr>
              <a:t>Recycling </a:t>
            </a:r>
            <a:r>
              <a:rPr sz="3350" b="1" spc="-2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350" b="1" spc="-345">
                <a:solidFill>
                  <a:srgbClr val="FFFFFF"/>
                </a:solidFill>
                <a:latin typeface="Trebuchet MS"/>
                <a:cs typeface="Trebuchet MS"/>
              </a:rPr>
              <a:t>an</a:t>
            </a:r>
            <a:r>
              <a:rPr sz="3350" b="1" spc="-305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sz="3350" b="1" spc="-41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350" b="1" spc="-620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sz="3350" b="1" spc="-24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3350" b="1" spc="14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3350" b="1" spc="-29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3350" b="1" spc="-385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endParaRPr sz="3350">
              <a:latin typeface="Trebuchet MS"/>
              <a:cs typeface="Trebuchet MS"/>
            </a:endParaRPr>
          </a:p>
          <a:p>
            <a:pPr marL="12700">
              <a:lnSpc>
                <a:spcPts val="2060"/>
              </a:lnSpc>
            </a:pPr>
            <a:r>
              <a:rPr sz="2450" spc="-10">
                <a:solidFill>
                  <a:srgbClr val="6E808D"/>
                </a:solidFill>
                <a:latin typeface="Gill Sans MT"/>
                <a:cs typeface="Gill Sans MT"/>
              </a:rPr>
              <a:t>c</a:t>
            </a:r>
            <a:r>
              <a:rPr sz="2450" spc="-235">
                <a:solidFill>
                  <a:srgbClr val="6E808D"/>
                </a:solidFill>
                <a:latin typeface="Gill Sans MT"/>
                <a:cs typeface="Gill Sans MT"/>
              </a:rPr>
              <a:t>o</a:t>
            </a:r>
            <a:r>
              <a:rPr sz="2450" spc="-140">
                <a:solidFill>
                  <a:srgbClr val="6E808D"/>
                </a:solidFill>
                <a:latin typeface="Gill Sans MT"/>
                <a:cs typeface="Gill Sans MT"/>
              </a:rPr>
              <a:t>m</a:t>
            </a:r>
            <a:r>
              <a:rPr sz="2450" spc="-85">
                <a:solidFill>
                  <a:srgbClr val="6E808D"/>
                </a:solidFill>
                <a:latin typeface="Gill Sans MT"/>
                <a:cs typeface="Gill Sans MT"/>
              </a:rPr>
              <a:t>p</a:t>
            </a:r>
            <a:r>
              <a:rPr sz="2450" spc="100">
                <a:solidFill>
                  <a:srgbClr val="6E808D"/>
                </a:solidFill>
                <a:latin typeface="Gill Sans MT"/>
                <a:cs typeface="Gill Sans MT"/>
              </a:rPr>
              <a:t>a</a:t>
            </a:r>
            <a:r>
              <a:rPr sz="2450" spc="45">
                <a:solidFill>
                  <a:srgbClr val="6E808D"/>
                </a:solidFill>
                <a:latin typeface="Gill Sans MT"/>
                <a:cs typeface="Gill Sans MT"/>
              </a:rPr>
              <a:t>c</a:t>
            </a:r>
            <a:r>
              <a:rPr sz="2450" spc="-70">
                <a:solidFill>
                  <a:srgbClr val="6E808D"/>
                </a:solidFill>
                <a:latin typeface="Gill Sans MT"/>
                <a:cs typeface="Gill Sans MT"/>
              </a:rPr>
              <a:t>t</a:t>
            </a:r>
            <a:r>
              <a:rPr sz="2450" spc="-235">
                <a:solidFill>
                  <a:srgbClr val="6E808D"/>
                </a:solidFill>
                <a:latin typeface="Gill Sans MT"/>
                <a:cs typeface="Gill Sans MT"/>
              </a:rPr>
              <a:t>o</a:t>
            </a:r>
            <a:r>
              <a:rPr sz="2450" spc="-165">
                <a:solidFill>
                  <a:srgbClr val="6E808D"/>
                </a:solidFill>
                <a:latin typeface="Gill Sans MT"/>
                <a:cs typeface="Gill Sans MT"/>
              </a:rPr>
              <a:t>r</a:t>
            </a:r>
            <a:r>
              <a:rPr sz="2450" spc="145">
                <a:solidFill>
                  <a:srgbClr val="6E808D"/>
                </a:solidFill>
                <a:latin typeface="Gill Sans MT"/>
                <a:cs typeface="Gill Sans MT"/>
              </a:rPr>
              <a:t>s</a:t>
            </a:r>
            <a:r>
              <a:rPr sz="2450" spc="5">
                <a:solidFill>
                  <a:srgbClr val="6E808D"/>
                </a:solidFill>
                <a:latin typeface="Gill Sans MT"/>
                <a:cs typeface="Gill Sans MT"/>
              </a:rPr>
              <a:t>,</a:t>
            </a:r>
            <a:r>
              <a:rPr sz="2450" spc="-240">
                <a:solidFill>
                  <a:srgbClr val="6E808D"/>
                </a:solidFill>
                <a:latin typeface="Gill Sans MT"/>
                <a:cs typeface="Gill Sans MT"/>
              </a:rPr>
              <a:t> </a:t>
            </a:r>
            <a:r>
              <a:rPr sz="2450" spc="-85">
                <a:solidFill>
                  <a:srgbClr val="6E808D"/>
                </a:solidFill>
                <a:latin typeface="Gill Sans MT"/>
                <a:cs typeface="Gill Sans MT"/>
              </a:rPr>
              <a:t>b</a:t>
            </a:r>
            <a:r>
              <a:rPr sz="2450" spc="60">
                <a:solidFill>
                  <a:srgbClr val="6E808D"/>
                </a:solidFill>
                <a:latin typeface="Gill Sans MT"/>
                <a:cs typeface="Gill Sans MT"/>
              </a:rPr>
              <a:t>a</a:t>
            </a:r>
            <a:r>
              <a:rPr sz="2450" spc="20">
                <a:solidFill>
                  <a:srgbClr val="6E808D"/>
                </a:solidFill>
                <a:latin typeface="Gill Sans MT"/>
                <a:cs typeface="Gill Sans MT"/>
              </a:rPr>
              <a:t>l</a:t>
            </a:r>
            <a:r>
              <a:rPr sz="2450" spc="-170">
                <a:solidFill>
                  <a:srgbClr val="6E808D"/>
                </a:solidFill>
                <a:latin typeface="Gill Sans MT"/>
                <a:cs typeface="Gill Sans MT"/>
              </a:rPr>
              <a:t>e</a:t>
            </a:r>
            <a:r>
              <a:rPr sz="2450" spc="-65">
                <a:solidFill>
                  <a:srgbClr val="6E808D"/>
                </a:solidFill>
                <a:latin typeface="Gill Sans MT"/>
                <a:cs typeface="Gill Sans MT"/>
              </a:rPr>
              <a:t>r</a:t>
            </a:r>
            <a:r>
              <a:rPr sz="2450" spc="145">
                <a:solidFill>
                  <a:srgbClr val="6E808D"/>
                </a:solidFill>
                <a:latin typeface="Gill Sans MT"/>
                <a:cs typeface="Gill Sans MT"/>
              </a:rPr>
              <a:t>s</a:t>
            </a:r>
            <a:endParaRPr sz="2450">
              <a:latin typeface="Gill Sans MT"/>
              <a:cs typeface="Gill Sans MT"/>
            </a:endParaRPr>
          </a:p>
          <a:p>
            <a:pPr marL="12700">
              <a:lnSpc>
                <a:spcPts val="2705"/>
              </a:lnSpc>
            </a:pPr>
            <a:r>
              <a:rPr sz="2450" spc="25">
                <a:solidFill>
                  <a:srgbClr val="6E808D"/>
                </a:solidFill>
                <a:latin typeface="Gill Sans MT"/>
                <a:cs typeface="Gill Sans MT"/>
              </a:rPr>
              <a:t>an</a:t>
            </a:r>
            <a:r>
              <a:rPr sz="2450" spc="-75">
                <a:solidFill>
                  <a:srgbClr val="6E808D"/>
                </a:solidFill>
                <a:latin typeface="Gill Sans MT"/>
                <a:cs typeface="Gill Sans MT"/>
              </a:rPr>
              <a:t>d</a:t>
            </a:r>
            <a:r>
              <a:rPr sz="2450" spc="-240">
                <a:solidFill>
                  <a:srgbClr val="6E808D"/>
                </a:solidFill>
                <a:latin typeface="Gill Sans MT"/>
                <a:cs typeface="Gill Sans MT"/>
              </a:rPr>
              <a:t> </a:t>
            </a:r>
            <a:r>
              <a:rPr sz="2450" spc="-25">
                <a:solidFill>
                  <a:srgbClr val="6E808D"/>
                </a:solidFill>
                <a:latin typeface="Gill Sans MT"/>
                <a:cs typeface="Gill Sans MT"/>
              </a:rPr>
              <a:t>c</a:t>
            </a:r>
            <a:r>
              <a:rPr sz="2450" spc="-180">
                <a:solidFill>
                  <a:srgbClr val="6E808D"/>
                </a:solidFill>
                <a:latin typeface="Gill Sans MT"/>
                <a:cs typeface="Gill Sans MT"/>
              </a:rPr>
              <a:t>r</a:t>
            </a:r>
            <a:r>
              <a:rPr sz="2450" spc="-60">
                <a:solidFill>
                  <a:srgbClr val="6E808D"/>
                </a:solidFill>
                <a:latin typeface="Gill Sans MT"/>
                <a:cs typeface="Gill Sans MT"/>
              </a:rPr>
              <a:t>u</a:t>
            </a:r>
            <a:r>
              <a:rPr sz="2450" spc="125">
                <a:solidFill>
                  <a:srgbClr val="6E808D"/>
                </a:solidFill>
                <a:latin typeface="Gill Sans MT"/>
                <a:cs typeface="Gill Sans MT"/>
              </a:rPr>
              <a:t>s</a:t>
            </a:r>
            <a:r>
              <a:rPr sz="2450" spc="-50">
                <a:solidFill>
                  <a:srgbClr val="6E808D"/>
                </a:solidFill>
                <a:latin typeface="Gill Sans MT"/>
                <a:cs typeface="Gill Sans MT"/>
              </a:rPr>
              <a:t>h</a:t>
            </a:r>
            <a:r>
              <a:rPr sz="2450" spc="-170">
                <a:solidFill>
                  <a:srgbClr val="6E808D"/>
                </a:solidFill>
                <a:latin typeface="Gill Sans MT"/>
                <a:cs typeface="Gill Sans MT"/>
              </a:rPr>
              <a:t>e</a:t>
            </a:r>
            <a:r>
              <a:rPr sz="2450" spc="-65">
                <a:solidFill>
                  <a:srgbClr val="6E808D"/>
                </a:solidFill>
                <a:latin typeface="Gill Sans MT"/>
                <a:cs typeface="Gill Sans MT"/>
              </a:rPr>
              <a:t>r</a:t>
            </a:r>
            <a:r>
              <a:rPr sz="2450" spc="145">
                <a:solidFill>
                  <a:srgbClr val="6E808D"/>
                </a:solidFill>
                <a:latin typeface="Gill Sans MT"/>
                <a:cs typeface="Gill Sans MT"/>
              </a:rPr>
              <a:t>s</a:t>
            </a:r>
            <a:endParaRPr sz="2450">
              <a:latin typeface="Gill Sans MT"/>
              <a:cs typeface="Gill Sans MT"/>
            </a:endParaRPr>
          </a:p>
        </p:txBody>
      </p:sp>
      <p:pic>
        <p:nvPicPr>
          <p:cNvPr id="33" name="object 3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749228" y="6079856"/>
            <a:ext cx="2013877" cy="1888265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990262" y="2691068"/>
            <a:ext cx="889750" cy="1455400"/>
          </a:xfrm>
          <a:prstGeom prst="rect">
            <a:avLst/>
          </a:prstGeom>
        </p:spPr>
      </p:pic>
      <p:grpSp>
        <p:nvGrpSpPr>
          <p:cNvPr id="35" name="object 35"/>
          <p:cNvGrpSpPr/>
          <p:nvPr/>
        </p:nvGrpSpPr>
        <p:grpSpPr>
          <a:xfrm>
            <a:off x="8058842" y="2986866"/>
            <a:ext cx="1584325" cy="1061720"/>
            <a:chOff x="8058842" y="2986866"/>
            <a:chExt cx="1584325" cy="1061720"/>
          </a:xfrm>
        </p:grpSpPr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58842" y="2986866"/>
              <a:ext cx="1584126" cy="106144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53689" y="3071863"/>
              <a:ext cx="904206" cy="88392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87493" y="3095013"/>
              <a:ext cx="836608" cy="52330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927552" y="3624806"/>
              <a:ext cx="81710" cy="10171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135089" y="3028330"/>
              <a:ext cx="456179" cy="97007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202234" y="3624806"/>
              <a:ext cx="81811" cy="101714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248272" y="3733017"/>
              <a:ext cx="714851" cy="198716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219900" y="3127468"/>
              <a:ext cx="771796" cy="77180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584727" y="3446269"/>
              <a:ext cx="39341" cy="39605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341819" y="3158203"/>
              <a:ext cx="368181" cy="356194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946877" y="3411967"/>
              <a:ext cx="29502" cy="89676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638128" y="3355148"/>
              <a:ext cx="338364" cy="263175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534504" y="3528608"/>
              <a:ext cx="43534" cy="11094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637902" y="3629305"/>
              <a:ext cx="21423" cy="131983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263966" y="3528608"/>
              <a:ext cx="390094" cy="89714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267572" y="3624806"/>
              <a:ext cx="391938" cy="101714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530057" y="3423199"/>
              <a:ext cx="165909" cy="165909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576944" y="3470097"/>
              <a:ext cx="72136" cy="72123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155039" y="3078239"/>
              <a:ext cx="901505" cy="875960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150365" y="3072006"/>
              <a:ext cx="912487" cy="882946"/>
            </a:xfrm>
            <a:prstGeom prst="rect">
              <a:avLst/>
            </a:prstGeom>
          </p:spPr>
        </p:pic>
      </p:grpSp>
      <p:grpSp>
        <p:nvGrpSpPr>
          <p:cNvPr id="56" name="object 56"/>
          <p:cNvGrpSpPr/>
          <p:nvPr/>
        </p:nvGrpSpPr>
        <p:grpSpPr>
          <a:xfrm>
            <a:off x="8456138" y="2691071"/>
            <a:ext cx="8218805" cy="5996940"/>
            <a:chOff x="8456138" y="2691071"/>
            <a:chExt cx="8218805" cy="5996940"/>
          </a:xfrm>
        </p:grpSpPr>
        <p:sp>
          <p:nvSpPr>
            <p:cNvPr id="57" name="object 57"/>
            <p:cNvSpPr/>
            <p:nvPr/>
          </p:nvSpPr>
          <p:spPr>
            <a:xfrm>
              <a:off x="10554366" y="6763063"/>
              <a:ext cx="1807210" cy="1382395"/>
            </a:xfrm>
            <a:custGeom>
              <a:avLst/>
              <a:gdLst/>
              <a:ahLst/>
              <a:cxnLst/>
              <a:rect l="l" t="t" r="r" b="b"/>
              <a:pathLst>
                <a:path w="1807209" h="1382395">
                  <a:moveTo>
                    <a:pt x="1785796" y="0"/>
                  </a:moveTo>
                  <a:lnTo>
                    <a:pt x="0" y="1047348"/>
                  </a:lnTo>
                  <a:lnTo>
                    <a:pt x="583194" y="1381453"/>
                  </a:lnTo>
                  <a:lnTo>
                    <a:pt x="586273" y="1382232"/>
                  </a:lnTo>
                  <a:lnTo>
                    <a:pt x="595583" y="1382219"/>
                  </a:lnTo>
                  <a:lnTo>
                    <a:pt x="72022" y="1046983"/>
                  </a:lnTo>
                  <a:lnTo>
                    <a:pt x="1807144" y="29351"/>
                  </a:lnTo>
                  <a:lnTo>
                    <a:pt x="1802507" y="23979"/>
                  </a:lnTo>
                  <a:lnTo>
                    <a:pt x="1798027" y="18357"/>
                  </a:lnTo>
                  <a:lnTo>
                    <a:pt x="1793714" y="12481"/>
                  </a:lnTo>
                  <a:lnTo>
                    <a:pt x="1787003" y="2173"/>
                  </a:lnTo>
                  <a:lnTo>
                    <a:pt x="17857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1404088" y="7482017"/>
              <a:ext cx="656525" cy="1205567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1917094" y="7425838"/>
              <a:ext cx="143518" cy="1170523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11404299" y="7241219"/>
              <a:ext cx="671195" cy="389255"/>
            </a:xfrm>
            <a:custGeom>
              <a:avLst/>
              <a:gdLst/>
              <a:ahLst/>
              <a:cxnLst/>
              <a:rect l="l" t="t" r="r" b="b"/>
              <a:pathLst>
                <a:path w="671195" h="389254">
                  <a:moveTo>
                    <a:pt x="414358" y="0"/>
                  </a:moveTo>
                  <a:lnTo>
                    <a:pt x="0" y="240809"/>
                  </a:lnTo>
                  <a:lnTo>
                    <a:pt x="248235" y="384139"/>
                  </a:lnTo>
                  <a:lnTo>
                    <a:pt x="270309" y="388798"/>
                  </a:lnTo>
                  <a:lnTo>
                    <a:pt x="341991" y="373372"/>
                  </a:lnTo>
                  <a:lnTo>
                    <a:pt x="387072" y="355918"/>
                  </a:lnTo>
                  <a:lnTo>
                    <a:pt x="435295" y="333722"/>
                  </a:lnTo>
                  <a:lnTo>
                    <a:pt x="484397" y="308102"/>
                  </a:lnTo>
                  <a:lnTo>
                    <a:pt x="532115" y="280371"/>
                  </a:lnTo>
                  <a:lnTo>
                    <a:pt x="576185" y="251845"/>
                  </a:lnTo>
                  <a:lnTo>
                    <a:pt x="614344" y="223840"/>
                  </a:lnTo>
                  <a:lnTo>
                    <a:pt x="644329" y="197670"/>
                  </a:lnTo>
                  <a:lnTo>
                    <a:pt x="670723" y="156100"/>
                  </a:lnTo>
                  <a:lnTo>
                    <a:pt x="662606" y="143329"/>
                  </a:lnTo>
                  <a:lnTo>
                    <a:pt x="4143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1862089" y="7689465"/>
              <a:ext cx="111125" cy="180975"/>
            </a:xfrm>
            <a:custGeom>
              <a:avLst/>
              <a:gdLst/>
              <a:ahLst/>
              <a:cxnLst/>
              <a:rect l="l" t="t" r="r" b="b"/>
              <a:pathLst>
                <a:path w="111125" h="180975">
                  <a:moveTo>
                    <a:pt x="110660" y="0"/>
                  </a:moveTo>
                  <a:lnTo>
                    <a:pt x="0" y="63893"/>
                  </a:lnTo>
                  <a:lnTo>
                    <a:pt x="0" y="180597"/>
                  </a:lnTo>
                  <a:lnTo>
                    <a:pt x="110660" y="116704"/>
                  </a:lnTo>
                  <a:lnTo>
                    <a:pt x="110660" y="0"/>
                  </a:lnTo>
                  <a:close/>
                </a:path>
              </a:pathLst>
            </a:custGeom>
            <a:solidFill>
              <a:srgbClr val="2E36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1862084" y="7808281"/>
              <a:ext cx="106991" cy="61769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1862088" y="7695606"/>
              <a:ext cx="110593" cy="410073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1610406" y="7361216"/>
              <a:ext cx="425955" cy="1310649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1063437" y="8086923"/>
              <a:ext cx="238647" cy="116738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9324713" y="5898531"/>
              <a:ext cx="2534920" cy="1066800"/>
            </a:xfrm>
            <a:custGeom>
              <a:avLst/>
              <a:gdLst/>
              <a:ahLst/>
              <a:cxnLst/>
              <a:rect l="l" t="t" r="r" b="b"/>
              <a:pathLst>
                <a:path w="2534920" h="1066800">
                  <a:moveTo>
                    <a:pt x="2517774" y="0"/>
                  </a:moveTo>
                  <a:lnTo>
                    <a:pt x="710403" y="1035486"/>
                  </a:lnTo>
                  <a:lnTo>
                    <a:pt x="16962" y="638242"/>
                  </a:lnTo>
                  <a:lnTo>
                    <a:pt x="8041" y="640554"/>
                  </a:lnTo>
                  <a:lnTo>
                    <a:pt x="0" y="654375"/>
                  </a:lnTo>
                  <a:lnTo>
                    <a:pt x="2374" y="663196"/>
                  </a:lnTo>
                  <a:lnTo>
                    <a:pt x="705377" y="1065969"/>
                  </a:lnTo>
                  <a:lnTo>
                    <a:pt x="707890" y="1066635"/>
                  </a:lnTo>
                  <a:lnTo>
                    <a:pt x="710403" y="1066635"/>
                  </a:lnTo>
                  <a:lnTo>
                    <a:pt x="712916" y="1066635"/>
                  </a:lnTo>
                  <a:lnTo>
                    <a:pt x="715429" y="1065969"/>
                  </a:lnTo>
                  <a:lnTo>
                    <a:pt x="2532350" y="24979"/>
                  </a:lnTo>
                  <a:lnTo>
                    <a:pt x="2534737" y="16158"/>
                  </a:lnTo>
                  <a:lnTo>
                    <a:pt x="2526683" y="2311"/>
                  </a:lnTo>
                  <a:lnTo>
                    <a:pt x="25177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456138" y="5214498"/>
              <a:ext cx="789940" cy="1372235"/>
            </a:xfrm>
            <a:custGeom>
              <a:avLst/>
              <a:gdLst/>
              <a:ahLst/>
              <a:cxnLst/>
              <a:rect l="l" t="t" r="r" b="b"/>
              <a:pathLst>
                <a:path w="789940" h="1372234">
                  <a:moveTo>
                    <a:pt x="394907" y="0"/>
                  </a:moveTo>
                  <a:lnTo>
                    <a:pt x="333203" y="85860"/>
                  </a:lnTo>
                  <a:lnTo>
                    <a:pt x="197453" y="310396"/>
                  </a:lnTo>
                  <a:lnTo>
                    <a:pt x="61704" y="624036"/>
                  </a:lnTo>
                  <a:lnTo>
                    <a:pt x="0" y="977210"/>
                  </a:lnTo>
                  <a:lnTo>
                    <a:pt x="2656" y="1023262"/>
                  </a:lnTo>
                  <a:lnTo>
                    <a:pt x="10429" y="1067754"/>
                  </a:lnTo>
                  <a:lnTo>
                    <a:pt x="23022" y="1110390"/>
                  </a:lnTo>
                  <a:lnTo>
                    <a:pt x="40138" y="1150873"/>
                  </a:lnTo>
                  <a:lnTo>
                    <a:pt x="61481" y="1188907"/>
                  </a:lnTo>
                  <a:lnTo>
                    <a:pt x="86755" y="1224195"/>
                  </a:lnTo>
                  <a:lnTo>
                    <a:pt x="115664" y="1256441"/>
                  </a:lnTo>
                  <a:lnTo>
                    <a:pt x="147911" y="1285350"/>
                  </a:lnTo>
                  <a:lnTo>
                    <a:pt x="183200" y="1310623"/>
                  </a:lnTo>
                  <a:lnTo>
                    <a:pt x="221235" y="1331966"/>
                  </a:lnTo>
                  <a:lnTo>
                    <a:pt x="261720" y="1349082"/>
                  </a:lnTo>
                  <a:lnTo>
                    <a:pt x="304357" y="1361675"/>
                  </a:lnTo>
                  <a:lnTo>
                    <a:pt x="348852" y="1369448"/>
                  </a:lnTo>
                  <a:lnTo>
                    <a:pt x="394907" y="1372104"/>
                  </a:lnTo>
                  <a:lnTo>
                    <a:pt x="440959" y="1369448"/>
                  </a:lnTo>
                  <a:lnTo>
                    <a:pt x="485452" y="1361675"/>
                  </a:lnTo>
                  <a:lnTo>
                    <a:pt x="528088" y="1349082"/>
                  </a:lnTo>
                  <a:lnTo>
                    <a:pt x="568570" y="1331966"/>
                  </a:lnTo>
                  <a:lnTo>
                    <a:pt x="606604" y="1310623"/>
                  </a:lnTo>
                  <a:lnTo>
                    <a:pt x="641892" y="1285350"/>
                  </a:lnTo>
                  <a:lnTo>
                    <a:pt x="674139" y="1256441"/>
                  </a:lnTo>
                  <a:lnTo>
                    <a:pt x="703047" y="1224195"/>
                  </a:lnTo>
                  <a:lnTo>
                    <a:pt x="728321" y="1188907"/>
                  </a:lnTo>
                  <a:lnTo>
                    <a:pt x="749664" y="1150873"/>
                  </a:lnTo>
                  <a:lnTo>
                    <a:pt x="766780" y="1110390"/>
                  </a:lnTo>
                  <a:lnTo>
                    <a:pt x="779372" y="1067754"/>
                  </a:lnTo>
                  <a:lnTo>
                    <a:pt x="787145" y="1023262"/>
                  </a:lnTo>
                  <a:lnTo>
                    <a:pt x="789802" y="977210"/>
                  </a:lnTo>
                  <a:lnTo>
                    <a:pt x="783631" y="687100"/>
                  </a:lnTo>
                  <a:lnTo>
                    <a:pt x="740440" y="488605"/>
                  </a:lnTo>
                  <a:lnTo>
                    <a:pt x="623205" y="290109"/>
                  </a:lnTo>
                  <a:lnTo>
                    <a:pt x="394907" y="0"/>
                  </a:lnTo>
                  <a:close/>
                </a:path>
              </a:pathLst>
            </a:custGeom>
            <a:solidFill>
              <a:srgbClr val="008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578791" y="5640638"/>
              <a:ext cx="544830" cy="946150"/>
            </a:xfrm>
            <a:custGeom>
              <a:avLst/>
              <a:gdLst/>
              <a:ahLst/>
              <a:cxnLst/>
              <a:rect l="l" t="t" r="r" b="b"/>
              <a:pathLst>
                <a:path w="544829" h="946150">
                  <a:moveTo>
                    <a:pt x="272247" y="0"/>
                  </a:moveTo>
                  <a:lnTo>
                    <a:pt x="229708" y="59194"/>
                  </a:lnTo>
                  <a:lnTo>
                    <a:pt x="136123" y="213994"/>
                  </a:lnTo>
                  <a:lnTo>
                    <a:pt x="42538" y="430225"/>
                  </a:lnTo>
                  <a:lnTo>
                    <a:pt x="0" y="673713"/>
                  </a:lnTo>
                  <a:lnTo>
                    <a:pt x="4386" y="722652"/>
                  </a:lnTo>
                  <a:lnTo>
                    <a:pt x="17032" y="768714"/>
                  </a:lnTo>
                  <a:lnTo>
                    <a:pt x="37170" y="811128"/>
                  </a:lnTo>
                  <a:lnTo>
                    <a:pt x="64030" y="849127"/>
                  </a:lnTo>
                  <a:lnTo>
                    <a:pt x="96843" y="881941"/>
                  </a:lnTo>
                  <a:lnTo>
                    <a:pt x="134840" y="908802"/>
                  </a:lnTo>
                  <a:lnTo>
                    <a:pt x="177253" y="928940"/>
                  </a:lnTo>
                  <a:lnTo>
                    <a:pt x="223311" y="941586"/>
                  </a:lnTo>
                  <a:lnTo>
                    <a:pt x="272247" y="945973"/>
                  </a:lnTo>
                  <a:lnTo>
                    <a:pt x="321186" y="941586"/>
                  </a:lnTo>
                  <a:lnTo>
                    <a:pt x="367247" y="928940"/>
                  </a:lnTo>
                  <a:lnTo>
                    <a:pt x="409662" y="908802"/>
                  </a:lnTo>
                  <a:lnTo>
                    <a:pt x="447661" y="881941"/>
                  </a:lnTo>
                  <a:lnTo>
                    <a:pt x="480475" y="849127"/>
                  </a:lnTo>
                  <a:lnTo>
                    <a:pt x="507335" y="811128"/>
                  </a:lnTo>
                  <a:lnTo>
                    <a:pt x="527473" y="768714"/>
                  </a:lnTo>
                  <a:lnTo>
                    <a:pt x="540120" y="722652"/>
                  </a:lnTo>
                  <a:lnTo>
                    <a:pt x="544506" y="673713"/>
                  </a:lnTo>
                  <a:lnTo>
                    <a:pt x="540252" y="473704"/>
                  </a:lnTo>
                  <a:lnTo>
                    <a:pt x="510474" y="336856"/>
                  </a:lnTo>
                  <a:lnTo>
                    <a:pt x="429647" y="200008"/>
                  </a:lnTo>
                  <a:lnTo>
                    <a:pt x="272247" y="0"/>
                  </a:lnTo>
                  <a:close/>
                </a:path>
              </a:pathLst>
            </a:custGeom>
            <a:solidFill>
              <a:srgbClr val="00B5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666117" y="5944059"/>
              <a:ext cx="370205" cy="642620"/>
            </a:xfrm>
            <a:custGeom>
              <a:avLst/>
              <a:gdLst/>
              <a:ahLst/>
              <a:cxnLst/>
              <a:rect l="l" t="t" r="r" b="b"/>
              <a:pathLst>
                <a:path w="370204" h="642620">
                  <a:moveTo>
                    <a:pt x="184920" y="0"/>
                  </a:moveTo>
                  <a:lnTo>
                    <a:pt x="156026" y="40208"/>
                  </a:lnTo>
                  <a:lnTo>
                    <a:pt x="92460" y="145357"/>
                  </a:lnTo>
                  <a:lnTo>
                    <a:pt x="28893" y="292232"/>
                  </a:lnTo>
                  <a:lnTo>
                    <a:pt x="0" y="457619"/>
                  </a:lnTo>
                  <a:lnTo>
                    <a:pt x="6605" y="506779"/>
                  </a:lnTo>
                  <a:lnTo>
                    <a:pt x="25246" y="550955"/>
                  </a:lnTo>
                  <a:lnTo>
                    <a:pt x="54161" y="588384"/>
                  </a:lnTo>
                  <a:lnTo>
                    <a:pt x="91587" y="617301"/>
                  </a:lnTo>
                  <a:lnTo>
                    <a:pt x="135760" y="635945"/>
                  </a:lnTo>
                  <a:lnTo>
                    <a:pt x="184920" y="642552"/>
                  </a:lnTo>
                  <a:lnTo>
                    <a:pt x="234084" y="635945"/>
                  </a:lnTo>
                  <a:lnTo>
                    <a:pt x="278261" y="617301"/>
                  </a:lnTo>
                  <a:lnTo>
                    <a:pt x="315689" y="588384"/>
                  </a:lnTo>
                  <a:lnTo>
                    <a:pt x="344605" y="550955"/>
                  </a:lnTo>
                  <a:lnTo>
                    <a:pt x="363247" y="506779"/>
                  </a:lnTo>
                  <a:lnTo>
                    <a:pt x="369852" y="457619"/>
                  </a:lnTo>
                  <a:lnTo>
                    <a:pt x="366963" y="321763"/>
                  </a:lnTo>
                  <a:lnTo>
                    <a:pt x="346736" y="228809"/>
                  </a:lnTo>
                  <a:lnTo>
                    <a:pt x="291834" y="135855"/>
                  </a:lnTo>
                  <a:lnTo>
                    <a:pt x="184920" y="0"/>
                  </a:lnTo>
                  <a:close/>
                </a:path>
              </a:pathLst>
            </a:custGeom>
            <a:solidFill>
              <a:srgbClr val="99D6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9247097" y="6503108"/>
              <a:ext cx="238647" cy="116738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12985646" y="7072055"/>
              <a:ext cx="2402840" cy="1442085"/>
            </a:xfrm>
            <a:custGeom>
              <a:avLst/>
              <a:gdLst/>
              <a:ahLst/>
              <a:cxnLst/>
              <a:rect l="l" t="t" r="r" b="b"/>
              <a:pathLst>
                <a:path w="2402840" h="1442084">
                  <a:moveTo>
                    <a:pt x="13884" y="0"/>
                  </a:moveTo>
                  <a:lnTo>
                    <a:pt x="6546" y="2500"/>
                  </a:lnTo>
                  <a:lnTo>
                    <a:pt x="0" y="16761"/>
                  </a:lnTo>
                  <a:lnTo>
                    <a:pt x="2010" y="25833"/>
                  </a:lnTo>
                  <a:lnTo>
                    <a:pt x="556858" y="415589"/>
                  </a:lnTo>
                  <a:lnTo>
                    <a:pt x="775465" y="267108"/>
                  </a:lnTo>
                  <a:lnTo>
                    <a:pt x="2384572" y="1441024"/>
                  </a:lnTo>
                  <a:lnTo>
                    <a:pt x="2386670" y="1441690"/>
                  </a:lnTo>
                  <a:lnTo>
                    <a:pt x="2392852" y="1441690"/>
                  </a:lnTo>
                  <a:lnTo>
                    <a:pt x="2396861" y="1439076"/>
                  </a:lnTo>
                  <a:lnTo>
                    <a:pt x="2402477" y="1427328"/>
                  </a:lnTo>
                  <a:lnTo>
                    <a:pt x="2400580" y="1418218"/>
                  </a:lnTo>
                  <a:lnTo>
                    <a:pt x="2394863" y="1414046"/>
                  </a:lnTo>
                  <a:lnTo>
                    <a:pt x="775892" y="232931"/>
                  </a:lnTo>
                  <a:lnTo>
                    <a:pt x="557046" y="381563"/>
                  </a:lnTo>
                  <a:lnTo>
                    <a:pt x="13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6436293" y="7149969"/>
              <a:ext cx="238647" cy="116738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13938184" y="6584904"/>
              <a:ext cx="2668905" cy="1097915"/>
            </a:xfrm>
            <a:custGeom>
              <a:avLst/>
              <a:gdLst/>
              <a:ahLst/>
              <a:cxnLst/>
              <a:rect l="l" t="t" r="r" b="b"/>
              <a:pathLst>
                <a:path w="2668905" h="1097915">
                  <a:moveTo>
                    <a:pt x="13947" y="0"/>
                  </a:moveTo>
                  <a:lnTo>
                    <a:pt x="6621" y="1972"/>
                  </a:lnTo>
                  <a:lnTo>
                    <a:pt x="0" y="13469"/>
                  </a:lnTo>
                  <a:lnTo>
                    <a:pt x="1972" y="20807"/>
                  </a:lnTo>
                  <a:lnTo>
                    <a:pt x="1873124" y="1096841"/>
                  </a:lnTo>
                  <a:lnTo>
                    <a:pt x="1875172" y="1097369"/>
                  </a:lnTo>
                  <a:lnTo>
                    <a:pt x="1877245" y="1097369"/>
                  </a:lnTo>
                  <a:lnTo>
                    <a:pt x="1879318" y="1097369"/>
                  </a:lnTo>
                  <a:lnTo>
                    <a:pt x="1881391" y="1096816"/>
                  </a:lnTo>
                  <a:lnTo>
                    <a:pt x="2666318" y="643645"/>
                  </a:lnTo>
                  <a:lnTo>
                    <a:pt x="2668605" y="639687"/>
                  </a:lnTo>
                  <a:lnTo>
                    <a:pt x="2668605" y="631105"/>
                  </a:lnTo>
                  <a:lnTo>
                    <a:pt x="2666318" y="627159"/>
                  </a:lnTo>
                  <a:lnTo>
                    <a:pt x="2662599" y="624998"/>
                  </a:lnTo>
                  <a:lnTo>
                    <a:pt x="2632606" y="635402"/>
                  </a:lnTo>
                  <a:lnTo>
                    <a:pt x="1877232" y="1071523"/>
                  </a:lnTo>
                  <a:lnTo>
                    <a:pt x="139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5267096" y="8455382"/>
              <a:ext cx="238647" cy="116738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12150824" y="2691071"/>
              <a:ext cx="821055" cy="1040130"/>
            </a:xfrm>
            <a:custGeom>
              <a:avLst/>
              <a:gdLst/>
              <a:ahLst/>
              <a:cxnLst/>
              <a:rect l="l" t="t" r="r" b="b"/>
              <a:pathLst>
                <a:path w="821054" h="1040129">
                  <a:moveTo>
                    <a:pt x="410249" y="0"/>
                  </a:moveTo>
                  <a:lnTo>
                    <a:pt x="336596" y="6315"/>
                  </a:lnTo>
                  <a:lnTo>
                    <a:pt x="291481" y="16838"/>
                  </a:lnTo>
                  <a:lnTo>
                    <a:pt x="248360" y="32064"/>
                  </a:lnTo>
                  <a:lnTo>
                    <a:pt x="207565" y="51670"/>
                  </a:lnTo>
                  <a:lnTo>
                    <a:pt x="169429" y="75334"/>
                  </a:lnTo>
                  <a:lnTo>
                    <a:pt x="134286" y="102734"/>
                  </a:lnTo>
                  <a:lnTo>
                    <a:pt x="102467" y="133548"/>
                  </a:lnTo>
                  <a:lnTo>
                    <a:pt x="74305" y="167454"/>
                  </a:lnTo>
                  <a:lnTo>
                    <a:pt x="50133" y="204129"/>
                  </a:lnTo>
                  <a:lnTo>
                    <a:pt x="30284" y="243253"/>
                  </a:lnTo>
                  <a:lnTo>
                    <a:pt x="15090" y="284502"/>
                  </a:lnTo>
                  <a:lnTo>
                    <a:pt x="4885" y="327555"/>
                  </a:lnTo>
                  <a:lnTo>
                    <a:pt x="0" y="372089"/>
                  </a:lnTo>
                  <a:lnTo>
                    <a:pt x="1392" y="426250"/>
                  </a:lnTo>
                  <a:lnTo>
                    <a:pt x="10537" y="479328"/>
                  </a:lnTo>
                  <a:lnTo>
                    <a:pt x="27251" y="530592"/>
                  </a:lnTo>
                  <a:lnTo>
                    <a:pt x="51353" y="579312"/>
                  </a:lnTo>
                  <a:lnTo>
                    <a:pt x="77764" y="626388"/>
                  </a:lnTo>
                  <a:lnTo>
                    <a:pt x="101250" y="672759"/>
                  </a:lnTo>
                  <a:lnTo>
                    <a:pt x="121870" y="718567"/>
                  </a:lnTo>
                  <a:lnTo>
                    <a:pt x="139684" y="763954"/>
                  </a:lnTo>
                  <a:lnTo>
                    <a:pt x="154754" y="809062"/>
                  </a:lnTo>
                  <a:lnTo>
                    <a:pt x="167140" y="854034"/>
                  </a:lnTo>
                  <a:lnTo>
                    <a:pt x="193187" y="957545"/>
                  </a:lnTo>
                  <a:lnTo>
                    <a:pt x="198421" y="980319"/>
                  </a:lnTo>
                  <a:lnTo>
                    <a:pt x="209264" y="1001876"/>
                  </a:lnTo>
                  <a:lnTo>
                    <a:pt x="225441" y="1021815"/>
                  </a:lnTo>
                  <a:lnTo>
                    <a:pt x="246677" y="1039733"/>
                  </a:lnTo>
                  <a:lnTo>
                    <a:pt x="246488" y="1032257"/>
                  </a:lnTo>
                  <a:lnTo>
                    <a:pt x="247732" y="1024768"/>
                  </a:lnTo>
                  <a:lnTo>
                    <a:pt x="250434" y="1017430"/>
                  </a:lnTo>
                  <a:lnTo>
                    <a:pt x="246683" y="1009524"/>
                  </a:lnTo>
                  <a:lnTo>
                    <a:pt x="244098" y="1001496"/>
                  </a:lnTo>
                  <a:lnTo>
                    <a:pt x="242677" y="993391"/>
                  </a:lnTo>
                  <a:lnTo>
                    <a:pt x="242417" y="985251"/>
                  </a:lnTo>
                  <a:lnTo>
                    <a:pt x="241085" y="985226"/>
                  </a:lnTo>
                  <a:lnTo>
                    <a:pt x="216860" y="883361"/>
                  </a:lnTo>
                  <a:lnTo>
                    <a:pt x="203677" y="833310"/>
                  </a:lnTo>
                  <a:lnTo>
                    <a:pt x="187848" y="784139"/>
                  </a:lnTo>
                  <a:lnTo>
                    <a:pt x="169573" y="735841"/>
                  </a:lnTo>
                  <a:lnTo>
                    <a:pt x="149054" y="688410"/>
                  </a:lnTo>
                  <a:lnTo>
                    <a:pt x="126493" y="641840"/>
                  </a:lnTo>
                  <a:lnTo>
                    <a:pt x="102091" y="596124"/>
                  </a:lnTo>
                  <a:lnTo>
                    <a:pt x="81819" y="553192"/>
                  </a:lnTo>
                  <a:lnTo>
                    <a:pt x="67402" y="507322"/>
                  </a:lnTo>
                  <a:lnTo>
                    <a:pt x="59312" y="458985"/>
                  </a:lnTo>
                  <a:lnTo>
                    <a:pt x="58025" y="408653"/>
                  </a:lnTo>
                  <a:lnTo>
                    <a:pt x="63462" y="360961"/>
                  </a:lnTo>
                  <a:lnTo>
                    <a:pt x="75160" y="315304"/>
                  </a:lnTo>
                  <a:lnTo>
                    <a:pt x="92663" y="272148"/>
                  </a:lnTo>
                  <a:lnTo>
                    <a:pt x="115518" y="231960"/>
                  </a:lnTo>
                  <a:lnTo>
                    <a:pt x="143267" y="195206"/>
                  </a:lnTo>
                  <a:lnTo>
                    <a:pt x="175458" y="162351"/>
                  </a:lnTo>
                  <a:lnTo>
                    <a:pt x="211635" y="133861"/>
                  </a:lnTo>
                  <a:lnTo>
                    <a:pt x="251343" y="110203"/>
                  </a:lnTo>
                  <a:lnTo>
                    <a:pt x="294127" y="91842"/>
                  </a:lnTo>
                  <a:lnTo>
                    <a:pt x="339532" y="79245"/>
                  </a:lnTo>
                  <a:lnTo>
                    <a:pt x="387104" y="72877"/>
                  </a:lnTo>
                  <a:lnTo>
                    <a:pt x="410261" y="72136"/>
                  </a:lnTo>
                  <a:lnTo>
                    <a:pt x="458101" y="75354"/>
                  </a:lnTo>
                  <a:lnTo>
                    <a:pt x="503986" y="84731"/>
                  </a:lnTo>
                  <a:lnTo>
                    <a:pt x="547496" y="99845"/>
                  </a:lnTo>
                  <a:lnTo>
                    <a:pt x="588210" y="120276"/>
                  </a:lnTo>
                  <a:lnTo>
                    <a:pt x="625709" y="145604"/>
                  </a:lnTo>
                  <a:lnTo>
                    <a:pt x="659571" y="175409"/>
                  </a:lnTo>
                  <a:lnTo>
                    <a:pt x="689377" y="209271"/>
                  </a:lnTo>
                  <a:lnTo>
                    <a:pt x="714706" y="246769"/>
                  </a:lnTo>
                  <a:lnTo>
                    <a:pt x="735139" y="287484"/>
                  </a:lnTo>
                  <a:lnTo>
                    <a:pt x="750253" y="330995"/>
                  </a:lnTo>
                  <a:lnTo>
                    <a:pt x="759630" y="376881"/>
                  </a:lnTo>
                  <a:lnTo>
                    <a:pt x="762850" y="424724"/>
                  </a:lnTo>
                  <a:lnTo>
                    <a:pt x="759825" y="471096"/>
                  </a:lnTo>
                  <a:lnTo>
                    <a:pt x="751007" y="515643"/>
                  </a:lnTo>
                  <a:lnTo>
                    <a:pt x="736780" y="557983"/>
                  </a:lnTo>
                  <a:lnTo>
                    <a:pt x="717527" y="597732"/>
                  </a:lnTo>
                  <a:lnTo>
                    <a:pt x="693494" y="642136"/>
                  </a:lnTo>
                  <a:lnTo>
                    <a:pt x="671202" y="687361"/>
                  </a:lnTo>
                  <a:lnTo>
                    <a:pt x="650843" y="733417"/>
                  </a:lnTo>
                  <a:lnTo>
                    <a:pt x="632606" y="780317"/>
                  </a:lnTo>
                  <a:lnTo>
                    <a:pt x="616682" y="828071"/>
                  </a:lnTo>
                  <a:lnTo>
                    <a:pt x="603261" y="876689"/>
                  </a:lnTo>
                  <a:lnTo>
                    <a:pt x="584056" y="952716"/>
                  </a:lnTo>
                  <a:lnTo>
                    <a:pt x="577402" y="978202"/>
                  </a:lnTo>
                  <a:lnTo>
                    <a:pt x="578621" y="985176"/>
                  </a:lnTo>
                  <a:lnTo>
                    <a:pt x="578558" y="992200"/>
                  </a:lnTo>
                  <a:lnTo>
                    <a:pt x="577188" y="999148"/>
                  </a:lnTo>
                  <a:lnTo>
                    <a:pt x="581773" y="1005954"/>
                  </a:lnTo>
                  <a:lnTo>
                    <a:pt x="585465" y="1012897"/>
                  </a:lnTo>
                  <a:lnTo>
                    <a:pt x="588267" y="1019949"/>
                  </a:lnTo>
                  <a:lnTo>
                    <a:pt x="590180" y="1027080"/>
                  </a:lnTo>
                  <a:lnTo>
                    <a:pt x="607556" y="1007840"/>
                  </a:lnTo>
                  <a:lnTo>
                    <a:pt x="619765" y="986947"/>
                  </a:lnTo>
                  <a:lnTo>
                    <a:pt x="626555" y="964830"/>
                  </a:lnTo>
                  <a:lnTo>
                    <a:pt x="627675" y="941914"/>
                  </a:lnTo>
                  <a:lnTo>
                    <a:pt x="646722" y="871211"/>
                  </a:lnTo>
                  <a:lnTo>
                    <a:pt x="665443" y="804234"/>
                  </a:lnTo>
                  <a:lnTo>
                    <a:pt x="680615" y="760438"/>
                  </a:lnTo>
                  <a:lnTo>
                    <a:pt x="698408" y="716365"/>
                  </a:lnTo>
                  <a:lnTo>
                    <a:pt x="718880" y="671878"/>
                  </a:lnTo>
                  <a:lnTo>
                    <a:pt x="742092" y="626838"/>
                  </a:lnTo>
                  <a:lnTo>
                    <a:pt x="768102" y="581109"/>
                  </a:lnTo>
                  <a:lnTo>
                    <a:pt x="790933" y="536147"/>
                  </a:lnTo>
                  <a:lnTo>
                    <a:pt x="807471" y="488826"/>
                  </a:lnTo>
                  <a:lnTo>
                    <a:pt x="817531" y="439820"/>
                  </a:lnTo>
                  <a:lnTo>
                    <a:pt x="820925" y="389805"/>
                  </a:lnTo>
                  <a:lnTo>
                    <a:pt x="818157" y="344407"/>
                  </a:lnTo>
                  <a:lnTo>
                    <a:pt x="810060" y="300531"/>
                  </a:lnTo>
                  <a:lnTo>
                    <a:pt x="796944" y="258472"/>
                  </a:lnTo>
                  <a:lnTo>
                    <a:pt x="779120" y="218524"/>
                  </a:lnTo>
                  <a:lnTo>
                    <a:pt x="756899" y="180983"/>
                  </a:lnTo>
                  <a:lnTo>
                    <a:pt x="730590" y="146142"/>
                  </a:lnTo>
                  <a:lnTo>
                    <a:pt x="700505" y="114296"/>
                  </a:lnTo>
                  <a:lnTo>
                    <a:pt x="666954" y="85740"/>
                  </a:lnTo>
                  <a:lnTo>
                    <a:pt x="630247" y="60770"/>
                  </a:lnTo>
                  <a:lnTo>
                    <a:pt x="590695" y="39678"/>
                  </a:lnTo>
                  <a:lnTo>
                    <a:pt x="548609" y="22761"/>
                  </a:lnTo>
                  <a:lnTo>
                    <a:pt x="504299" y="10312"/>
                  </a:lnTo>
                  <a:lnTo>
                    <a:pt x="458075" y="2627"/>
                  </a:lnTo>
                  <a:lnTo>
                    <a:pt x="4102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2396623" y="3630974"/>
              <a:ext cx="346710" cy="308610"/>
            </a:xfrm>
            <a:custGeom>
              <a:avLst/>
              <a:gdLst/>
              <a:ahLst/>
              <a:cxnLst/>
              <a:rect l="l" t="t" r="r" b="b"/>
              <a:pathLst>
                <a:path w="346709" h="308610">
                  <a:moveTo>
                    <a:pt x="346430" y="93472"/>
                  </a:moveTo>
                  <a:lnTo>
                    <a:pt x="343801" y="93472"/>
                  </a:lnTo>
                  <a:lnTo>
                    <a:pt x="332740" y="61112"/>
                  </a:lnTo>
                  <a:lnTo>
                    <a:pt x="294678" y="28079"/>
                  </a:lnTo>
                  <a:lnTo>
                    <a:pt x="249847" y="9372"/>
                  </a:lnTo>
                  <a:lnTo>
                    <a:pt x="199047" y="12"/>
                  </a:lnTo>
                  <a:lnTo>
                    <a:pt x="146291" y="0"/>
                  </a:lnTo>
                  <a:lnTo>
                    <a:pt x="95580" y="9359"/>
                  </a:lnTo>
                  <a:lnTo>
                    <a:pt x="50939" y="28079"/>
                  </a:lnTo>
                  <a:lnTo>
                    <a:pt x="13258" y="61112"/>
                  </a:lnTo>
                  <a:lnTo>
                    <a:pt x="2565" y="93472"/>
                  </a:lnTo>
                  <a:lnTo>
                    <a:pt x="0" y="93472"/>
                  </a:lnTo>
                  <a:lnTo>
                    <a:pt x="0" y="212394"/>
                  </a:lnTo>
                  <a:lnTo>
                    <a:pt x="1714" y="212394"/>
                  </a:lnTo>
                  <a:lnTo>
                    <a:pt x="13677" y="247408"/>
                  </a:lnTo>
                  <a:lnTo>
                    <a:pt x="51727" y="280428"/>
                  </a:lnTo>
                  <a:lnTo>
                    <a:pt x="96583" y="299161"/>
                  </a:lnTo>
                  <a:lnTo>
                    <a:pt x="147396" y="308521"/>
                  </a:lnTo>
                  <a:lnTo>
                    <a:pt x="200152" y="308508"/>
                  </a:lnTo>
                  <a:lnTo>
                    <a:pt x="250850" y="299148"/>
                  </a:lnTo>
                  <a:lnTo>
                    <a:pt x="295465" y="280428"/>
                  </a:lnTo>
                  <a:lnTo>
                    <a:pt x="333159" y="247408"/>
                  </a:lnTo>
                  <a:lnTo>
                    <a:pt x="344728" y="212394"/>
                  </a:lnTo>
                  <a:lnTo>
                    <a:pt x="346430" y="212394"/>
                  </a:lnTo>
                  <a:lnTo>
                    <a:pt x="346430" y="93472"/>
                  </a:lnTo>
                  <a:close/>
                </a:path>
              </a:pathLst>
            </a:custGeom>
            <a:solidFill>
              <a:srgbClr val="2154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2381498" y="3729942"/>
              <a:ext cx="377190" cy="118110"/>
            </a:xfrm>
            <a:custGeom>
              <a:avLst/>
              <a:gdLst/>
              <a:ahLst/>
              <a:cxnLst/>
              <a:rect l="l" t="t" r="r" b="b"/>
              <a:pathLst>
                <a:path w="377190" h="118110">
                  <a:moveTo>
                    <a:pt x="16799" y="0"/>
                  </a:moveTo>
                  <a:lnTo>
                    <a:pt x="4598" y="829"/>
                  </a:lnTo>
                  <a:lnTo>
                    <a:pt x="0" y="5918"/>
                  </a:lnTo>
                  <a:lnTo>
                    <a:pt x="376" y="11811"/>
                  </a:lnTo>
                  <a:lnTo>
                    <a:pt x="16662" y="53219"/>
                  </a:lnTo>
                  <a:lnTo>
                    <a:pt x="57874" y="87578"/>
                  </a:lnTo>
                  <a:lnTo>
                    <a:pt x="119178" y="110432"/>
                  </a:lnTo>
                  <a:lnTo>
                    <a:pt x="188878" y="118048"/>
                  </a:lnTo>
                  <a:lnTo>
                    <a:pt x="224238" y="116144"/>
                  </a:lnTo>
                  <a:lnTo>
                    <a:pt x="290651" y="100905"/>
                  </a:lnTo>
                  <a:lnTo>
                    <a:pt x="342982" y="71472"/>
                  </a:lnTo>
                  <a:lnTo>
                    <a:pt x="371699" y="33065"/>
                  </a:lnTo>
                  <a:lnTo>
                    <a:pt x="376637" y="5792"/>
                  </a:lnTo>
                  <a:lnTo>
                    <a:pt x="371976" y="753"/>
                  </a:lnTo>
                  <a:lnTo>
                    <a:pt x="365907" y="439"/>
                  </a:lnTo>
                  <a:lnTo>
                    <a:pt x="359951" y="138"/>
                  </a:lnTo>
                  <a:lnTo>
                    <a:pt x="354661" y="4661"/>
                  </a:lnTo>
                  <a:lnTo>
                    <a:pt x="354334" y="10567"/>
                  </a:lnTo>
                  <a:lnTo>
                    <a:pt x="350668" y="26610"/>
                  </a:lnTo>
                  <a:lnTo>
                    <a:pt x="308535" y="69070"/>
                  </a:lnTo>
                  <a:lnTo>
                    <a:pt x="264669" y="86923"/>
                  </a:lnTo>
                  <a:lnTo>
                    <a:pt x="214792" y="95851"/>
                  </a:lnTo>
                  <a:lnTo>
                    <a:pt x="162882" y="95851"/>
                  </a:lnTo>
                  <a:lnTo>
                    <a:pt x="112915" y="86920"/>
                  </a:lnTo>
                  <a:lnTo>
                    <a:pt x="68869" y="69057"/>
                  </a:lnTo>
                  <a:lnTo>
                    <a:pt x="35436" y="41888"/>
                  </a:lnTo>
                  <a:lnTo>
                    <a:pt x="21951" y="4548"/>
                  </a:lnTo>
                  <a:lnTo>
                    <a:pt x="16799" y="0"/>
                  </a:lnTo>
                  <a:close/>
                </a:path>
              </a:pathLst>
            </a:custGeom>
            <a:solidFill>
              <a:srgbClr val="427F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2503795" y="3915499"/>
              <a:ext cx="128213" cy="69623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12381497" y="3783475"/>
              <a:ext cx="377190" cy="172085"/>
            </a:xfrm>
            <a:custGeom>
              <a:avLst/>
              <a:gdLst/>
              <a:ahLst/>
              <a:cxnLst/>
              <a:rect l="l" t="t" r="r" b="b"/>
              <a:pathLst>
                <a:path w="377190" h="172085">
                  <a:moveTo>
                    <a:pt x="376631" y="5765"/>
                  </a:moveTo>
                  <a:lnTo>
                    <a:pt x="371970" y="711"/>
                  </a:lnTo>
                  <a:lnTo>
                    <a:pt x="365899" y="393"/>
                  </a:lnTo>
                  <a:lnTo>
                    <a:pt x="359943" y="50"/>
                  </a:lnTo>
                  <a:lnTo>
                    <a:pt x="354660" y="4622"/>
                  </a:lnTo>
                  <a:lnTo>
                    <a:pt x="354584" y="5994"/>
                  </a:lnTo>
                  <a:lnTo>
                    <a:pt x="354584" y="59258"/>
                  </a:lnTo>
                  <a:lnTo>
                    <a:pt x="354330" y="64008"/>
                  </a:lnTo>
                  <a:lnTo>
                    <a:pt x="327482" y="109664"/>
                  </a:lnTo>
                  <a:lnTo>
                    <a:pt x="264668" y="140360"/>
                  </a:lnTo>
                  <a:lnTo>
                    <a:pt x="214782" y="149288"/>
                  </a:lnTo>
                  <a:lnTo>
                    <a:pt x="162877" y="149288"/>
                  </a:lnTo>
                  <a:lnTo>
                    <a:pt x="112915" y="140360"/>
                  </a:lnTo>
                  <a:lnTo>
                    <a:pt x="68859" y="122504"/>
                  </a:lnTo>
                  <a:lnTo>
                    <a:pt x="35433" y="95338"/>
                  </a:lnTo>
                  <a:lnTo>
                    <a:pt x="21983" y="58699"/>
                  </a:lnTo>
                  <a:lnTo>
                    <a:pt x="34328" y="71475"/>
                  </a:lnTo>
                  <a:lnTo>
                    <a:pt x="57873" y="87541"/>
                  </a:lnTo>
                  <a:lnTo>
                    <a:pt x="86944" y="100863"/>
                  </a:lnTo>
                  <a:lnTo>
                    <a:pt x="119176" y="110388"/>
                  </a:lnTo>
                  <a:lnTo>
                    <a:pt x="153504" y="116103"/>
                  </a:lnTo>
                  <a:lnTo>
                    <a:pt x="188874" y="118008"/>
                  </a:lnTo>
                  <a:lnTo>
                    <a:pt x="224231" y="116103"/>
                  </a:lnTo>
                  <a:lnTo>
                    <a:pt x="290652" y="100863"/>
                  </a:lnTo>
                  <a:lnTo>
                    <a:pt x="342976" y="71424"/>
                  </a:lnTo>
                  <a:lnTo>
                    <a:pt x="354584" y="59258"/>
                  </a:lnTo>
                  <a:lnTo>
                    <a:pt x="354584" y="5994"/>
                  </a:lnTo>
                  <a:lnTo>
                    <a:pt x="354330" y="10528"/>
                  </a:lnTo>
                  <a:lnTo>
                    <a:pt x="350659" y="26568"/>
                  </a:lnTo>
                  <a:lnTo>
                    <a:pt x="308533" y="69024"/>
                  </a:lnTo>
                  <a:lnTo>
                    <a:pt x="264668" y="86880"/>
                  </a:lnTo>
                  <a:lnTo>
                    <a:pt x="214782" y="95808"/>
                  </a:lnTo>
                  <a:lnTo>
                    <a:pt x="162877" y="95808"/>
                  </a:lnTo>
                  <a:lnTo>
                    <a:pt x="112915" y="86868"/>
                  </a:lnTo>
                  <a:lnTo>
                    <a:pt x="68859" y="69011"/>
                  </a:lnTo>
                  <a:lnTo>
                    <a:pt x="35433" y="41846"/>
                  </a:lnTo>
                  <a:lnTo>
                    <a:pt x="21945" y="4508"/>
                  </a:lnTo>
                  <a:lnTo>
                    <a:pt x="16789" y="0"/>
                  </a:lnTo>
                  <a:lnTo>
                    <a:pt x="4597" y="787"/>
                  </a:lnTo>
                  <a:lnTo>
                    <a:pt x="0" y="5880"/>
                  </a:lnTo>
                  <a:lnTo>
                    <a:pt x="368" y="11772"/>
                  </a:lnTo>
                  <a:lnTo>
                    <a:pt x="5219" y="33121"/>
                  </a:lnTo>
                  <a:lnTo>
                    <a:pt x="16662" y="53174"/>
                  </a:lnTo>
                  <a:lnTo>
                    <a:pt x="18034" y="54610"/>
                  </a:lnTo>
                  <a:lnTo>
                    <a:pt x="16789" y="53517"/>
                  </a:lnTo>
                  <a:lnTo>
                    <a:pt x="4597" y="54267"/>
                  </a:lnTo>
                  <a:lnTo>
                    <a:pt x="0" y="59359"/>
                  </a:lnTo>
                  <a:lnTo>
                    <a:pt x="368" y="65252"/>
                  </a:lnTo>
                  <a:lnTo>
                    <a:pt x="16662" y="106667"/>
                  </a:lnTo>
                  <a:lnTo>
                    <a:pt x="57873" y="141033"/>
                  </a:lnTo>
                  <a:lnTo>
                    <a:pt x="119176" y="163880"/>
                  </a:lnTo>
                  <a:lnTo>
                    <a:pt x="188874" y="171488"/>
                  </a:lnTo>
                  <a:lnTo>
                    <a:pt x="224231" y="169583"/>
                  </a:lnTo>
                  <a:lnTo>
                    <a:pt x="290652" y="154343"/>
                  </a:lnTo>
                  <a:lnTo>
                    <a:pt x="342976" y="124917"/>
                  </a:lnTo>
                  <a:lnTo>
                    <a:pt x="371690" y="86512"/>
                  </a:lnTo>
                  <a:lnTo>
                    <a:pt x="376631" y="59245"/>
                  </a:lnTo>
                  <a:lnTo>
                    <a:pt x="371970" y="54190"/>
                  </a:lnTo>
                  <a:lnTo>
                    <a:pt x="365899" y="53886"/>
                  </a:lnTo>
                  <a:lnTo>
                    <a:pt x="359943" y="53797"/>
                  </a:lnTo>
                  <a:lnTo>
                    <a:pt x="359333" y="54292"/>
                  </a:lnTo>
                  <a:lnTo>
                    <a:pt x="360464" y="53111"/>
                  </a:lnTo>
                  <a:lnTo>
                    <a:pt x="371690" y="33032"/>
                  </a:lnTo>
                  <a:lnTo>
                    <a:pt x="376313" y="11658"/>
                  </a:lnTo>
                  <a:lnTo>
                    <a:pt x="376631" y="5765"/>
                  </a:lnTo>
                  <a:close/>
                </a:path>
              </a:pathLst>
            </a:custGeom>
            <a:solidFill>
              <a:srgbClr val="427F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9959975" y="2763945"/>
              <a:ext cx="2954020" cy="2689860"/>
            </a:xfrm>
            <a:custGeom>
              <a:avLst/>
              <a:gdLst/>
              <a:ahLst/>
              <a:cxnLst/>
              <a:rect l="l" t="t" r="r" b="b"/>
              <a:pathLst>
                <a:path w="2954020" h="2689860">
                  <a:moveTo>
                    <a:pt x="2361527" y="2676106"/>
                  </a:moveTo>
                  <a:lnTo>
                    <a:pt x="2359215" y="2667863"/>
                  </a:lnTo>
                  <a:lnTo>
                    <a:pt x="16471" y="1380604"/>
                  </a:lnTo>
                  <a:lnTo>
                    <a:pt x="7823" y="1382826"/>
                  </a:lnTo>
                  <a:lnTo>
                    <a:pt x="0" y="1395730"/>
                  </a:lnTo>
                  <a:lnTo>
                    <a:pt x="2324" y="1403972"/>
                  </a:lnTo>
                  <a:lnTo>
                    <a:pt x="2340508" y="2688704"/>
                  </a:lnTo>
                  <a:lnTo>
                    <a:pt x="2342946" y="2689301"/>
                  </a:lnTo>
                  <a:lnTo>
                    <a:pt x="2345347" y="2689301"/>
                  </a:lnTo>
                  <a:lnTo>
                    <a:pt x="2350236" y="2689301"/>
                  </a:lnTo>
                  <a:lnTo>
                    <a:pt x="2354999" y="2686875"/>
                  </a:lnTo>
                  <a:lnTo>
                    <a:pt x="2361527" y="2676106"/>
                  </a:lnTo>
                  <a:close/>
                </a:path>
                <a:path w="2954020" h="2689860">
                  <a:moveTo>
                    <a:pt x="2953702" y="351853"/>
                  </a:moveTo>
                  <a:lnTo>
                    <a:pt x="2950730" y="305917"/>
                  </a:lnTo>
                  <a:lnTo>
                    <a:pt x="2942082" y="261759"/>
                  </a:lnTo>
                  <a:lnTo>
                    <a:pt x="2928124" y="219773"/>
                  </a:lnTo>
                  <a:lnTo>
                    <a:pt x="2909214" y="180301"/>
                  </a:lnTo>
                  <a:lnTo>
                    <a:pt x="2885744" y="143725"/>
                  </a:lnTo>
                  <a:lnTo>
                    <a:pt x="2858071" y="110426"/>
                  </a:lnTo>
                  <a:lnTo>
                    <a:pt x="2826575" y="80772"/>
                  </a:lnTo>
                  <a:lnTo>
                    <a:pt x="2791612" y="55118"/>
                  </a:lnTo>
                  <a:lnTo>
                    <a:pt x="2753576" y="33845"/>
                  </a:lnTo>
                  <a:lnTo>
                    <a:pt x="2712809" y="17322"/>
                  </a:lnTo>
                  <a:lnTo>
                    <a:pt x="2669705" y="5930"/>
                  </a:lnTo>
                  <a:lnTo>
                    <a:pt x="2624632" y="38"/>
                  </a:lnTo>
                  <a:lnTo>
                    <a:pt x="2577947" y="0"/>
                  </a:lnTo>
                  <a:lnTo>
                    <a:pt x="2530373" y="6375"/>
                  </a:lnTo>
                  <a:lnTo>
                    <a:pt x="2484971" y="18973"/>
                  </a:lnTo>
                  <a:lnTo>
                    <a:pt x="2442184" y="37325"/>
                  </a:lnTo>
                  <a:lnTo>
                    <a:pt x="2402471" y="60985"/>
                  </a:lnTo>
                  <a:lnTo>
                    <a:pt x="2366302" y="89484"/>
                  </a:lnTo>
                  <a:lnTo>
                    <a:pt x="2334107" y="122339"/>
                  </a:lnTo>
                  <a:lnTo>
                    <a:pt x="2306358" y="159092"/>
                  </a:lnTo>
                  <a:lnTo>
                    <a:pt x="2283510" y="199275"/>
                  </a:lnTo>
                  <a:lnTo>
                    <a:pt x="2266010" y="242443"/>
                  </a:lnTo>
                  <a:lnTo>
                    <a:pt x="2254313" y="288099"/>
                  </a:lnTo>
                  <a:lnTo>
                    <a:pt x="2248878" y="335788"/>
                  </a:lnTo>
                  <a:lnTo>
                    <a:pt x="2250160" y="386118"/>
                  </a:lnTo>
                  <a:lnTo>
                    <a:pt x="2258237" y="434454"/>
                  </a:lnTo>
                  <a:lnTo>
                    <a:pt x="2272665" y="480326"/>
                  </a:lnTo>
                  <a:lnTo>
                    <a:pt x="2292921" y="523265"/>
                  </a:lnTo>
                  <a:lnTo>
                    <a:pt x="2317331" y="568972"/>
                  </a:lnTo>
                  <a:lnTo>
                    <a:pt x="2339898" y="615543"/>
                  </a:lnTo>
                  <a:lnTo>
                    <a:pt x="2360409" y="662978"/>
                  </a:lnTo>
                  <a:lnTo>
                    <a:pt x="2378684" y="711276"/>
                  </a:lnTo>
                  <a:lnTo>
                    <a:pt x="2394521" y="760450"/>
                  </a:lnTo>
                  <a:lnTo>
                    <a:pt x="2407704" y="810501"/>
                  </a:lnTo>
                  <a:lnTo>
                    <a:pt x="2431923" y="912355"/>
                  </a:lnTo>
                  <a:lnTo>
                    <a:pt x="2433256" y="912393"/>
                  </a:lnTo>
                  <a:lnTo>
                    <a:pt x="2444813" y="950341"/>
                  </a:lnTo>
                  <a:lnTo>
                    <a:pt x="2482659" y="983742"/>
                  </a:lnTo>
                  <a:lnTo>
                    <a:pt x="2526385" y="1001979"/>
                  </a:lnTo>
                  <a:lnTo>
                    <a:pt x="2575928" y="1011110"/>
                  </a:lnTo>
                  <a:lnTo>
                    <a:pt x="2627363" y="1011097"/>
                  </a:lnTo>
                  <a:lnTo>
                    <a:pt x="2676779" y="1001979"/>
                  </a:lnTo>
                  <a:lnTo>
                    <a:pt x="2720289" y="983742"/>
                  </a:lnTo>
                  <a:lnTo>
                    <a:pt x="2759951" y="946988"/>
                  </a:lnTo>
                  <a:lnTo>
                    <a:pt x="2768244" y="905344"/>
                  </a:lnTo>
                  <a:lnTo>
                    <a:pt x="2787827" y="829005"/>
                  </a:lnTo>
                  <a:lnTo>
                    <a:pt x="2807525" y="755205"/>
                  </a:lnTo>
                  <a:lnTo>
                    <a:pt x="2823451" y="707453"/>
                  </a:lnTo>
                  <a:lnTo>
                    <a:pt x="2841688" y="660552"/>
                  </a:lnTo>
                  <a:lnTo>
                    <a:pt x="2862046" y="614502"/>
                  </a:lnTo>
                  <a:lnTo>
                    <a:pt x="2884347" y="569277"/>
                  </a:lnTo>
                  <a:lnTo>
                    <a:pt x="2908376" y="524878"/>
                  </a:lnTo>
                  <a:lnTo>
                    <a:pt x="2927629" y="485114"/>
                  </a:lnTo>
                  <a:lnTo>
                    <a:pt x="2941853" y="442772"/>
                  </a:lnTo>
                  <a:lnTo>
                    <a:pt x="2950667" y="398233"/>
                  </a:lnTo>
                  <a:lnTo>
                    <a:pt x="2953702" y="3518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9864730" y="4109248"/>
              <a:ext cx="238647" cy="116738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11364173" y="3684764"/>
              <a:ext cx="1306830" cy="1299210"/>
            </a:xfrm>
            <a:custGeom>
              <a:avLst/>
              <a:gdLst/>
              <a:ahLst/>
              <a:cxnLst/>
              <a:rect l="l" t="t" r="r" b="b"/>
              <a:pathLst>
                <a:path w="1306829" h="1299210">
                  <a:moveTo>
                    <a:pt x="1306766" y="1298712"/>
                  </a:moveTo>
                  <a:lnTo>
                    <a:pt x="0" y="570026"/>
                  </a:lnTo>
                  <a:lnTo>
                    <a:pt x="779033" y="0"/>
                  </a:lnTo>
                </a:path>
              </a:pathLst>
            </a:custGeom>
            <a:ln w="251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2010154" y="3616255"/>
              <a:ext cx="238647" cy="116738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13589687" y="3714501"/>
              <a:ext cx="2124710" cy="1240790"/>
            </a:xfrm>
            <a:custGeom>
              <a:avLst/>
              <a:gdLst/>
              <a:ahLst/>
              <a:cxnLst/>
              <a:rect l="l" t="t" r="r" b="b"/>
              <a:pathLst>
                <a:path w="2124709" h="1240789">
                  <a:moveTo>
                    <a:pt x="2106372" y="0"/>
                  </a:moveTo>
                  <a:lnTo>
                    <a:pt x="7951" y="1210048"/>
                  </a:lnTo>
                  <a:lnTo>
                    <a:pt x="0" y="1226032"/>
                  </a:lnTo>
                  <a:lnTo>
                    <a:pt x="2045" y="1232113"/>
                  </a:lnTo>
                  <a:lnTo>
                    <a:pt x="5036" y="1237289"/>
                  </a:lnTo>
                  <a:lnTo>
                    <a:pt x="10464" y="1240192"/>
                  </a:lnTo>
                  <a:lnTo>
                    <a:pt x="16043" y="1240192"/>
                  </a:lnTo>
                  <a:lnTo>
                    <a:pt x="18782" y="1240192"/>
                  </a:lnTo>
                  <a:lnTo>
                    <a:pt x="2116406" y="30026"/>
                  </a:lnTo>
                  <a:lnTo>
                    <a:pt x="2124356" y="14044"/>
                  </a:lnTo>
                  <a:lnTo>
                    <a:pt x="2122324" y="7961"/>
                  </a:lnTo>
                  <a:lnTo>
                    <a:pt x="2118094" y="3160"/>
                  </a:lnTo>
                  <a:lnTo>
                    <a:pt x="2112549" y="435"/>
                  </a:lnTo>
                  <a:lnTo>
                    <a:pt x="21063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5618573" y="3656007"/>
              <a:ext cx="238647" cy="116738"/>
            </a:xfrm>
            <a:prstGeom prst="rect">
              <a:avLst/>
            </a:prstGeom>
          </p:spPr>
        </p:pic>
      </p:grpSp>
      <p:grpSp>
        <p:nvGrpSpPr>
          <p:cNvPr id="86" name="object 86"/>
          <p:cNvGrpSpPr/>
          <p:nvPr/>
        </p:nvGrpSpPr>
        <p:grpSpPr>
          <a:xfrm>
            <a:off x="7241773" y="9499187"/>
            <a:ext cx="12862560" cy="1809750"/>
            <a:chOff x="7241773" y="9499187"/>
            <a:chExt cx="12862560" cy="1809750"/>
          </a:xfrm>
        </p:grpSpPr>
        <p:sp>
          <p:nvSpPr>
            <p:cNvPr id="87" name="object 87"/>
            <p:cNvSpPr/>
            <p:nvPr/>
          </p:nvSpPr>
          <p:spPr>
            <a:xfrm>
              <a:off x="7241773" y="9499187"/>
              <a:ext cx="12862560" cy="1809750"/>
            </a:xfrm>
            <a:custGeom>
              <a:avLst/>
              <a:gdLst/>
              <a:ahLst/>
              <a:cxnLst/>
              <a:rect l="l" t="t" r="r" b="b"/>
              <a:pathLst>
                <a:path w="12862560" h="1809750">
                  <a:moveTo>
                    <a:pt x="12862326" y="0"/>
                  </a:moveTo>
                  <a:lnTo>
                    <a:pt x="910112" y="0"/>
                  </a:lnTo>
                  <a:lnTo>
                    <a:pt x="0" y="1809368"/>
                  </a:lnTo>
                  <a:lnTo>
                    <a:pt x="12862326" y="1809368"/>
                  </a:lnTo>
                  <a:lnTo>
                    <a:pt x="128623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2085492" y="9997028"/>
              <a:ext cx="3143363" cy="859185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6678714" y="9930872"/>
              <a:ext cx="2357493" cy="883171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768868" y="9987621"/>
              <a:ext cx="1528033" cy="928575"/>
            </a:xfrm>
            <a:prstGeom prst="rect">
              <a:avLst/>
            </a:prstGeom>
          </p:spPr>
        </p:pic>
      </p:grpSp>
      <p:sp>
        <p:nvSpPr>
          <p:cNvPr id="91" name="object 91"/>
          <p:cNvSpPr txBox="1"/>
          <p:nvPr/>
        </p:nvSpPr>
        <p:spPr>
          <a:xfrm>
            <a:off x="15494201" y="4974336"/>
            <a:ext cx="1635760" cy="5384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50" b="1" spc="-270">
                <a:solidFill>
                  <a:srgbClr val="FFFFFF"/>
                </a:solidFill>
                <a:latin typeface="Trebuchet MS"/>
                <a:cs typeface="Trebuchet MS"/>
              </a:rPr>
              <a:t>Insulation</a:t>
            </a:r>
            <a:endParaRPr sz="3350">
              <a:latin typeface="Trebuchet MS"/>
              <a:cs typeface="Trebuchet MS"/>
            </a:endParaRPr>
          </a:p>
        </p:txBody>
      </p:sp>
      <p:grpSp>
        <p:nvGrpSpPr>
          <p:cNvPr id="92" name="object 92"/>
          <p:cNvGrpSpPr/>
          <p:nvPr/>
        </p:nvGrpSpPr>
        <p:grpSpPr>
          <a:xfrm>
            <a:off x="11807116" y="4673805"/>
            <a:ext cx="4570730" cy="4021454"/>
            <a:chOff x="11807116" y="4673805"/>
            <a:chExt cx="4570730" cy="4021454"/>
          </a:xfrm>
        </p:grpSpPr>
        <p:sp>
          <p:nvSpPr>
            <p:cNvPr id="93" name="object 93"/>
            <p:cNvSpPr/>
            <p:nvPr/>
          </p:nvSpPr>
          <p:spPr>
            <a:xfrm>
              <a:off x="13087820" y="5321284"/>
              <a:ext cx="2124710" cy="1240790"/>
            </a:xfrm>
            <a:custGeom>
              <a:avLst/>
              <a:gdLst/>
              <a:ahLst/>
              <a:cxnLst/>
              <a:rect l="l" t="t" r="r" b="b"/>
              <a:pathLst>
                <a:path w="2124709" h="1240790">
                  <a:moveTo>
                    <a:pt x="2106372" y="0"/>
                  </a:moveTo>
                  <a:lnTo>
                    <a:pt x="7951" y="1210048"/>
                  </a:lnTo>
                  <a:lnTo>
                    <a:pt x="0" y="1226032"/>
                  </a:lnTo>
                  <a:lnTo>
                    <a:pt x="2045" y="1232113"/>
                  </a:lnTo>
                  <a:lnTo>
                    <a:pt x="5036" y="1237289"/>
                  </a:lnTo>
                  <a:lnTo>
                    <a:pt x="10464" y="1240192"/>
                  </a:lnTo>
                  <a:lnTo>
                    <a:pt x="16043" y="1240192"/>
                  </a:lnTo>
                  <a:lnTo>
                    <a:pt x="18782" y="1240192"/>
                  </a:lnTo>
                  <a:lnTo>
                    <a:pt x="2116406" y="30026"/>
                  </a:lnTo>
                  <a:lnTo>
                    <a:pt x="2124356" y="14044"/>
                  </a:lnTo>
                  <a:lnTo>
                    <a:pt x="2122324" y="7961"/>
                  </a:lnTo>
                  <a:lnTo>
                    <a:pt x="2118094" y="3160"/>
                  </a:lnTo>
                  <a:lnTo>
                    <a:pt x="2112549" y="435"/>
                  </a:lnTo>
                  <a:lnTo>
                    <a:pt x="21063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2916441" y="5562992"/>
              <a:ext cx="2112010" cy="1624330"/>
            </a:xfrm>
            <a:custGeom>
              <a:avLst/>
              <a:gdLst/>
              <a:ahLst/>
              <a:cxnLst/>
              <a:rect l="l" t="t" r="r" b="b"/>
              <a:pathLst>
                <a:path w="2112009" h="1624329">
                  <a:moveTo>
                    <a:pt x="636345" y="0"/>
                  </a:moveTo>
                  <a:lnTo>
                    <a:pt x="280690" y="470272"/>
                  </a:lnTo>
                  <a:lnTo>
                    <a:pt x="0" y="1624222"/>
                  </a:lnTo>
                  <a:lnTo>
                    <a:pt x="1081889" y="1457660"/>
                  </a:lnTo>
                  <a:lnTo>
                    <a:pt x="2111935" y="815284"/>
                  </a:lnTo>
                  <a:lnTo>
                    <a:pt x="636345" y="0"/>
                  </a:lnTo>
                  <a:close/>
                </a:path>
              </a:pathLst>
            </a:custGeom>
            <a:solidFill>
              <a:srgbClr val="598A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2401359" y="5079285"/>
              <a:ext cx="1106170" cy="1757045"/>
            </a:xfrm>
            <a:custGeom>
              <a:avLst/>
              <a:gdLst/>
              <a:ahLst/>
              <a:cxnLst/>
              <a:rect l="l" t="t" r="r" b="b"/>
              <a:pathLst>
                <a:path w="1106169" h="1757045">
                  <a:moveTo>
                    <a:pt x="1281" y="0"/>
                  </a:moveTo>
                  <a:lnTo>
                    <a:pt x="0" y="1128091"/>
                  </a:lnTo>
                  <a:lnTo>
                    <a:pt x="1105913" y="1756658"/>
                  </a:lnTo>
                  <a:lnTo>
                    <a:pt x="1105913" y="627373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rgbClr val="F7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2402641" y="4673805"/>
              <a:ext cx="1826260" cy="1033144"/>
            </a:xfrm>
            <a:custGeom>
              <a:avLst/>
              <a:gdLst/>
              <a:ahLst/>
              <a:cxnLst/>
              <a:rect l="l" t="t" r="r" b="b"/>
              <a:pathLst>
                <a:path w="1826259" h="1033145">
                  <a:moveTo>
                    <a:pt x="720040" y="0"/>
                  </a:moveTo>
                  <a:lnTo>
                    <a:pt x="0" y="405487"/>
                  </a:lnTo>
                  <a:lnTo>
                    <a:pt x="1104632" y="1032848"/>
                  </a:lnTo>
                  <a:lnTo>
                    <a:pt x="1825866" y="628466"/>
                  </a:lnTo>
                  <a:lnTo>
                    <a:pt x="720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2525921" y="4751393"/>
              <a:ext cx="1564005" cy="882650"/>
            </a:xfrm>
            <a:custGeom>
              <a:avLst/>
              <a:gdLst/>
              <a:ahLst/>
              <a:cxnLst/>
              <a:rect l="l" t="t" r="r" b="b"/>
              <a:pathLst>
                <a:path w="1564005" h="882650">
                  <a:moveTo>
                    <a:pt x="601313" y="0"/>
                  </a:moveTo>
                  <a:lnTo>
                    <a:pt x="0" y="338666"/>
                  </a:lnTo>
                  <a:lnTo>
                    <a:pt x="961704" y="882645"/>
                  </a:lnTo>
                  <a:lnTo>
                    <a:pt x="1563985" y="544896"/>
                  </a:lnTo>
                  <a:lnTo>
                    <a:pt x="601313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1807116" y="5696249"/>
              <a:ext cx="1107440" cy="1473835"/>
            </a:xfrm>
            <a:custGeom>
              <a:avLst/>
              <a:gdLst/>
              <a:ahLst/>
              <a:cxnLst/>
              <a:rect l="l" t="t" r="r" b="b"/>
              <a:pathLst>
                <a:path w="1107440" h="1473834">
                  <a:moveTo>
                    <a:pt x="1118" y="0"/>
                  </a:moveTo>
                  <a:lnTo>
                    <a:pt x="0" y="844736"/>
                  </a:lnTo>
                  <a:lnTo>
                    <a:pt x="1106843" y="1473391"/>
                  </a:lnTo>
                  <a:lnTo>
                    <a:pt x="1106843" y="627825"/>
                  </a:lnTo>
                  <a:lnTo>
                    <a:pt x="1118" y="0"/>
                  </a:lnTo>
                  <a:close/>
                </a:path>
              </a:pathLst>
            </a:custGeom>
            <a:solidFill>
              <a:srgbClr val="F7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1808234" y="5362372"/>
              <a:ext cx="1699895" cy="962025"/>
            </a:xfrm>
            <a:custGeom>
              <a:avLst/>
              <a:gdLst/>
              <a:ahLst/>
              <a:cxnLst/>
              <a:rect l="l" t="t" r="r" b="b"/>
              <a:pathLst>
                <a:path w="1699894" h="962025">
                  <a:moveTo>
                    <a:pt x="592794" y="0"/>
                  </a:moveTo>
                  <a:lnTo>
                    <a:pt x="0" y="333878"/>
                  </a:lnTo>
                  <a:lnTo>
                    <a:pt x="1105725" y="961704"/>
                  </a:lnTo>
                  <a:lnTo>
                    <a:pt x="1699638" y="628466"/>
                  </a:lnTo>
                  <a:lnTo>
                    <a:pt x="592794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1808234" y="5362365"/>
              <a:ext cx="1699895" cy="962025"/>
            </a:xfrm>
            <a:custGeom>
              <a:avLst/>
              <a:gdLst/>
              <a:ahLst/>
              <a:cxnLst/>
              <a:rect l="l" t="t" r="r" b="b"/>
              <a:pathLst>
                <a:path w="1699894" h="962025">
                  <a:moveTo>
                    <a:pt x="592794" y="0"/>
                  </a:moveTo>
                  <a:lnTo>
                    <a:pt x="0" y="333891"/>
                  </a:lnTo>
                  <a:lnTo>
                    <a:pt x="1105725" y="961717"/>
                  </a:lnTo>
                  <a:lnTo>
                    <a:pt x="1699638" y="628466"/>
                  </a:lnTo>
                  <a:lnTo>
                    <a:pt x="1639175" y="594051"/>
                  </a:lnTo>
                  <a:lnTo>
                    <a:pt x="1105725" y="893426"/>
                  </a:lnTo>
                  <a:lnTo>
                    <a:pt x="124783" y="343089"/>
                  </a:lnTo>
                  <a:lnTo>
                    <a:pt x="663158" y="39856"/>
                  </a:lnTo>
                  <a:lnTo>
                    <a:pt x="5927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2913964" y="5302271"/>
              <a:ext cx="1315085" cy="1868805"/>
            </a:xfrm>
            <a:custGeom>
              <a:avLst/>
              <a:gdLst/>
              <a:ahLst/>
              <a:cxnLst/>
              <a:rect l="l" t="t" r="r" b="b"/>
              <a:pathLst>
                <a:path w="1315084" h="1868804">
                  <a:moveTo>
                    <a:pt x="1314544" y="0"/>
                  </a:moveTo>
                  <a:lnTo>
                    <a:pt x="593309" y="404381"/>
                  </a:lnTo>
                  <a:lnTo>
                    <a:pt x="593498" y="688841"/>
                  </a:lnTo>
                  <a:lnTo>
                    <a:pt x="0" y="1021803"/>
                  </a:lnTo>
                  <a:lnTo>
                    <a:pt x="640" y="1868650"/>
                  </a:lnTo>
                  <a:lnTo>
                    <a:pt x="1314544" y="1129209"/>
                  </a:lnTo>
                  <a:lnTo>
                    <a:pt x="1314544" y="0"/>
                  </a:lnTo>
                  <a:close/>
                </a:path>
              </a:pathLst>
            </a:custGeom>
            <a:solidFill>
              <a:srgbClr val="C9C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1875503" y="6353799"/>
              <a:ext cx="178021" cy="237152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2134835" y="6510259"/>
              <a:ext cx="178172" cy="237052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2394453" y="6663944"/>
              <a:ext cx="178021" cy="237052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2647250" y="6808428"/>
              <a:ext cx="178172" cy="236876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2999587" y="6268031"/>
              <a:ext cx="178084" cy="743500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3305583" y="6089494"/>
              <a:ext cx="178035" cy="743411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3627916" y="6409753"/>
              <a:ext cx="178034" cy="240746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3950209" y="6230109"/>
              <a:ext cx="177984" cy="240658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1875504" y="5821405"/>
              <a:ext cx="178021" cy="539581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2134834" y="5977766"/>
              <a:ext cx="178172" cy="539480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2394453" y="6131272"/>
              <a:ext cx="178021" cy="539581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2647250" y="6275671"/>
              <a:ext cx="178172" cy="539568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3629248" y="5668276"/>
              <a:ext cx="178222" cy="728321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3951591" y="5488631"/>
              <a:ext cx="178072" cy="728132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5092972" y="5262791"/>
              <a:ext cx="238647" cy="116738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15216146" y="6120237"/>
              <a:ext cx="214629" cy="123825"/>
            </a:xfrm>
            <a:custGeom>
              <a:avLst/>
              <a:gdLst/>
              <a:ahLst/>
              <a:cxnLst/>
              <a:rect l="l" t="t" r="r" b="b"/>
              <a:pathLst>
                <a:path w="214630" h="123825">
                  <a:moveTo>
                    <a:pt x="104465" y="0"/>
                  </a:moveTo>
                  <a:lnTo>
                    <a:pt x="0" y="60312"/>
                  </a:lnTo>
                  <a:lnTo>
                    <a:pt x="109806" y="123790"/>
                  </a:lnTo>
                  <a:lnTo>
                    <a:pt x="214272" y="63478"/>
                  </a:lnTo>
                  <a:lnTo>
                    <a:pt x="104465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8" name="object 118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5216138" y="6001878"/>
              <a:ext cx="214286" cy="244302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15325916" y="6065234"/>
              <a:ext cx="341630" cy="316865"/>
            </a:xfrm>
            <a:custGeom>
              <a:avLst/>
              <a:gdLst/>
              <a:ahLst/>
              <a:cxnLst/>
              <a:rect l="l" t="t" r="r" b="b"/>
              <a:pathLst>
                <a:path w="341630" h="316864">
                  <a:moveTo>
                    <a:pt x="341147" y="256527"/>
                  </a:moveTo>
                  <a:lnTo>
                    <a:pt x="124142" y="131241"/>
                  </a:lnTo>
                  <a:lnTo>
                    <a:pt x="124142" y="12560"/>
                  </a:lnTo>
                  <a:lnTo>
                    <a:pt x="124307" y="12458"/>
                  </a:lnTo>
                  <a:lnTo>
                    <a:pt x="124142" y="12357"/>
                  </a:lnTo>
                  <a:lnTo>
                    <a:pt x="104470" y="0"/>
                  </a:lnTo>
                  <a:lnTo>
                    <a:pt x="101" y="60261"/>
                  </a:lnTo>
                  <a:lnTo>
                    <a:pt x="0" y="180809"/>
                  </a:lnTo>
                  <a:lnTo>
                    <a:pt x="19659" y="193192"/>
                  </a:lnTo>
                  <a:lnTo>
                    <a:pt x="19837" y="193294"/>
                  </a:lnTo>
                  <a:lnTo>
                    <a:pt x="21247" y="192468"/>
                  </a:lnTo>
                  <a:lnTo>
                    <a:pt x="236677" y="316839"/>
                  </a:lnTo>
                  <a:lnTo>
                    <a:pt x="341147" y="256527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0" name="object 120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15344943" y="6077732"/>
              <a:ext cx="322130" cy="306487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5562563" y="6203272"/>
              <a:ext cx="124318" cy="193300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15581958" y="6334142"/>
              <a:ext cx="322580" cy="186055"/>
            </a:xfrm>
            <a:custGeom>
              <a:avLst/>
              <a:gdLst/>
              <a:ahLst/>
              <a:cxnLst/>
              <a:rect l="l" t="t" r="r" b="b"/>
              <a:pathLst>
                <a:path w="322580" h="186054">
                  <a:moveTo>
                    <a:pt x="104478" y="0"/>
                  </a:moveTo>
                  <a:lnTo>
                    <a:pt x="0" y="60312"/>
                  </a:lnTo>
                  <a:lnTo>
                    <a:pt x="217664" y="185975"/>
                  </a:lnTo>
                  <a:lnTo>
                    <a:pt x="322130" y="125663"/>
                  </a:lnTo>
                  <a:lnTo>
                    <a:pt x="104478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5581971" y="6215785"/>
              <a:ext cx="322118" cy="306487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5799582" y="6341319"/>
              <a:ext cx="124318" cy="193300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15818977" y="6472190"/>
              <a:ext cx="322580" cy="186055"/>
            </a:xfrm>
            <a:custGeom>
              <a:avLst/>
              <a:gdLst/>
              <a:ahLst/>
              <a:cxnLst/>
              <a:rect l="l" t="t" r="r" b="b"/>
              <a:pathLst>
                <a:path w="322580" h="186054">
                  <a:moveTo>
                    <a:pt x="104478" y="0"/>
                  </a:moveTo>
                  <a:lnTo>
                    <a:pt x="0" y="60312"/>
                  </a:lnTo>
                  <a:lnTo>
                    <a:pt x="217664" y="185975"/>
                  </a:lnTo>
                  <a:lnTo>
                    <a:pt x="322130" y="125663"/>
                  </a:lnTo>
                  <a:lnTo>
                    <a:pt x="104478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6" name="object 126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5818985" y="6353824"/>
              <a:ext cx="322117" cy="306500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6036612" y="6479368"/>
              <a:ext cx="236683" cy="316845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6055637" y="6491877"/>
              <a:ext cx="321955" cy="306487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15214930" y="5975521"/>
              <a:ext cx="322580" cy="212725"/>
            </a:xfrm>
            <a:custGeom>
              <a:avLst/>
              <a:gdLst/>
              <a:ahLst/>
              <a:cxnLst/>
              <a:rect l="l" t="t" r="r" b="b"/>
              <a:pathLst>
                <a:path w="322580" h="212725">
                  <a:moveTo>
                    <a:pt x="322122" y="125653"/>
                  </a:moveTo>
                  <a:lnTo>
                    <a:pt x="321957" y="125564"/>
                  </a:lnTo>
                  <a:lnTo>
                    <a:pt x="104470" y="0"/>
                  </a:lnTo>
                  <a:lnTo>
                    <a:pt x="107835" y="122453"/>
                  </a:lnTo>
                  <a:lnTo>
                    <a:pt x="0" y="60185"/>
                  </a:lnTo>
                  <a:lnTo>
                    <a:pt x="0" y="86512"/>
                  </a:lnTo>
                  <a:lnTo>
                    <a:pt x="217474" y="212077"/>
                  </a:lnTo>
                  <a:lnTo>
                    <a:pt x="217652" y="212178"/>
                  </a:lnTo>
                  <a:lnTo>
                    <a:pt x="321957" y="151853"/>
                  </a:lnTo>
                  <a:lnTo>
                    <a:pt x="321957" y="125755"/>
                  </a:lnTo>
                  <a:lnTo>
                    <a:pt x="322122" y="125653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130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5214920" y="5857153"/>
              <a:ext cx="322143" cy="306487"/>
            </a:xfrm>
            <a:prstGeom prst="rect">
              <a:avLst/>
            </a:prstGeom>
          </p:spPr>
        </p:pic>
        <p:sp>
          <p:nvSpPr>
            <p:cNvPr id="131" name="object 131"/>
            <p:cNvSpPr/>
            <p:nvPr/>
          </p:nvSpPr>
          <p:spPr>
            <a:xfrm>
              <a:off x="15432545" y="5982696"/>
              <a:ext cx="341630" cy="343535"/>
            </a:xfrm>
            <a:custGeom>
              <a:avLst/>
              <a:gdLst/>
              <a:ahLst/>
              <a:cxnLst/>
              <a:rect l="l" t="t" r="r" b="b"/>
              <a:pathLst>
                <a:path w="341630" h="343535">
                  <a:moveTo>
                    <a:pt x="341528" y="256527"/>
                  </a:moveTo>
                  <a:lnTo>
                    <a:pt x="341350" y="256425"/>
                  </a:lnTo>
                  <a:lnTo>
                    <a:pt x="124142" y="131038"/>
                  </a:lnTo>
                  <a:lnTo>
                    <a:pt x="124142" y="12573"/>
                  </a:lnTo>
                  <a:lnTo>
                    <a:pt x="124320" y="12458"/>
                  </a:lnTo>
                  <a:lnTo>
                    <a:pt x="124142" y="12357"/>
                  </a:lnTo>
                  <a:lnTo>
                    <a:pt x="104482" y="0"/>
                  </a:lnTo>
                  <a:lnTo>
                    <a:pt x="101" y="60248"/>
                  </a:lnTo>
                  <a:lnTo>
                    <a:pt x="12" y="180695"/>
                  </a:lnTo>
                  <a:lnTo>
                    <a:pt x="12" y="180822"/>
                  </a:lnTo>
                  <a:lnTo>
                    <a:pt x="12" y="205130"/>
                  </a:lnTo>
                  <a:lnTo>
                    <a:pt x="19405" y="217322"/>
                  </a:lnTo>
                  <a:lnTo>
                    <a:pt x="19672" y="217551"/>
                  </a:lnTo>
                  <a:lnTo>
                    <a:pt x="236880" y="342950"/>
                  </a:lnTo>
                  <a:lnTo>
                    <a:pt x="237058" y="343052"/>
                  </a:lnTo>
                  <a:lnTo>
                    <a:pt x="341350" y="282727"/>
                  </a:lnTo>
                  <a:lnTo>
                    <a:pt x="341350" y="256641"/>
                  </a:lnTo>
                  <a:lnTo>
                    <a:pt x="341528" y="256527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5451947" y="5995193"/>
              <a:ext cx="322131" cy="306499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15669569" y="6120736"/>
              <a:ext cx="341356" cy="343057"/>
            </a:xfrm>
            <a:prstGeom prst="rect">
              <a:avLst/>
            </a:prstGeom>
          </p:spPr>
        </p:pic>
        <p:sp>
          <p:nvSpPr>
            <p:cNvPr id="134" name="object 134"/>
            <p:cNvSpPr/>
            <p:nvPr/>
          </p:nvSpPr>
          <p:spPr>
            <a:xfrm>
              <a:off x="15688975" y="6251606"/>
              <a:ext cx="322580" cy="186055"/>
            </a:xfrm>
            <a:custGeom>
              <a:avLst/>
              <a:gdLst/>
              <a:ahLst/>
              <a:cxnLst/>
              <a:rect l="l" t="t" r="r" b="b"/>
              <a:pathLst>
                <a:path w="322580" h="186054">
                  <a:moveTo>
                    <a:pt x="104465" y="0"/>
                  </a:moveTo>
                  <a:lnTo>
                    <a:pt x="0" y="60312"/>
                  </a:lnTo>
                  <a:lnTo>
                    <a:pt x="217652" y="185975"/>
                  </a:lnTo>
                  <a:lnTo>
                    <a:pt x="322117" y="125663"/>
                  </a:lnTo>
                  <a:lnTo>
                    <a:pt x="104465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5" name="object 135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5688975" y="6133258"/>
              <a:ext cx="322117" cy="306474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5906587" y="6258783"/>
              <a:ext cx="340990" cy="343057"/>
            </a:xfrm>
            <a:prstGeom prst="rect">
              <a:avLst/>
            </a:prstGeom>
          </p:spPr>
        </p:pic>
        <p:sp>
          <p:nvSpPr>
            <p:cNvPr id="137" name="object 137"/>
            <p:cNvSpPr/>
            <p:nvPr/>
          </p:nvSpPr>
          <p:spPr>
            <a:xfrm>
              <a:off x="15925628" y="6389654"/>
              <a:ext cx="322580" cy="186055"/>
            </a:xfrm>
            <a:custGeom>
              <a:avLst/>
              <a:gdLst/>
              <a:ahLst/>
              <a:cxnLst/>
              <a:rect l="l" t="t" r="r" b="b"/>
              <a:pathLst>
                <a:path w="322580" h="186054">
                  <a:moveTo>
                    <a:pt x="104465" y="0"/>
                  </a:moveTo>
                  <a:lnTo>
                    <a:pt x="0" y="60312"/>
                  </a:lnTo>
                  <a:lnTo>
                    <a:pt x="217652" y="185975"/>
                  </a:lnTo>
                  <a:lnTo>
                    <a:pt x="322117" y="125663"/>
                  </a:lnTo>
                  <a:lnTo>
                    <a:pt x="104465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" name="object 138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5925625" y="6271298"/>
              <a:ext cx="322120" cy="306499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6143240" y="6396830"/>
              <a:ext cx="234462" cy="280863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6162640" y="6409337"/>
              <a:ext cx="215063" cy="244315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15214981" y="5830995"/>
              <a:ext cx="215900" cy="150495"/>
            </a:xfrm>
            <a:custGeom>
              <a:avLst/>
              <a:gdLst/>
              <a:ahLst/>
              <a:cxnLst/>
              <a:rect l="l" t="t" r="r" b="b"/>
              <a:pathLst>
                <a:path w="215900" h="150495">
                  <a:moveTo>
                    <a:pt x="215430" y="63487"/>
                  </a:moveTo>
                  <a:lnTo>
                    <a:pt x="215265" y="63398"/>
                  </a:lnTo>
                  <a:lnTo>
                    <a:pt x="105625" y="0"/>
                  </a:lnTo>
                  <a:lnTo>
                    <a:pt x="1155" y="60312"/>
                  </a:lnTo>
                  <a:lnTo>
                    <a:pt x="87757" y="110388"/>
                  </a:lnTo>
                  <a:lnTo>
                    <a:pt x="0" y="60096"/>
                  </a:lnTo>
                  <a:lnTo>
                    <a:pt x="0" y="86423"/>
                  </a:lnTo>
                  <a:lnTo>
                    <a:pt x="110782" y="149898"/>
                  </a:lnTo>
                  <a:lnTo>
                    <a:pt x="110959" y="149999"/>
                  </a:lnTo>
                  <a:lnTo>
                    <a:pt x="215265" y="89674"/>
                  </a:lnTo>
                  <a:lnTo>
                    <a:pt x="215265" y="63588"/>
                  </a:lnTo>
                  <a:lnTo>
                    <a:pt x="215430" y="63487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2" name="object 142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5216139" y="5712629"/>
              <a:ext cx="214285" cy="244315"/>
            </a:xfrm>
            <a:prstGeom prst="rect">
              <a:avLst/>
            </a:prstGeom>
          </p:spPr>
        </p:pic>
        <p:sp>
          <p:nvSpPr>
            <p:cNvPr id="143" name="object 143"/>
            <p:cNvSpPr/>
            <p:nvPr/>
          </p:nvSpPr>
          <p:spPr>
            <a:xfrm>
              <a:off x="15325916" y="5775991"/>
              <a:ext cx="341630" cy="343535"/>
            </a:xfrm>
            <a:custGeom>
              <a:avLst/>
              <a:gdLst/>
              <a:ahLst/>
              <a:cxnLst/>
              <a:rect l="l" t="t" r="r" b="b"/>
              <a:pathLst>
                <a:path w="341630" h="343535">
                  <a:moveTo>
                    <a:pt x="341147" y="256527"/>
                  </a:moveTo>
                  <a:lnTo>
                    <a:pt x="340982" y="256438"/>
                  </a:lnTo>
                  <a:lnTo>
                    <a:pt x="124142" y="131241"/>
                  </a:lnTo>
                  <a:lnTo>
                    <a:pt x="124142" y="12560"/>
                  </a:lnTo>
                  <a:lnTo>
                    <a:pt x="124307" y="12458"/>
                  </a:lnTo>
                  <a:lnTo>
                    <a:pt x="124142" y="12357"/>
                  </a:lnTo>
                  <a:lnTo>
                    <a:pt x="104470" y="0"/>
                  </a:lnTo>
                  <a:lnTo>
                    <a:pt x="101" y="60261"/>
                  </a:lnTo>
                  <a:lnTo>
                    <a:pt x="0" y="180682"/>
                  </a:lnTo>
                  <a:lnTo>
                    <a:pt x="0" y="180809"/>
                  </a:lnTo>
                  <a:lnTo>
                    <a:pt x="0" y="205130"/>
                  </a:lnTo>
                  <a:lnTo>
                    <a:pt x="19024" y="217093"/>
                  </a:lnTo>
                  <a:lnTo>
                    <a:pt x="19024" y="217385"/>
                  </a:lnTo>
                  <a:lnTo>
                    <a:pt x="236499" y="342950"/>
                  </a:lnTo>
                  <a:lnTo>
                    <a:pt x="236677" y="343052"/>
                  </a:lnTo>
                  <a:lnTo>
                    <a:pt x="340982" y="282727"/>
                  </a:lnTo>
                  <a:lnTo>
                    <a:pt x="340982" y="256628"/>
                  </a:lnTo>
                  <a:lnTo>
                    <a:pt x="341147" y="256527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144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5344943" y="5788484"/>
              <a:ext cx="322131" cy="306500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5562563" y="5914029"/>
              <a:ext cx="341356" cy="343057"/>
            </a:xfrm>
            <a:prstGeom prst="rect">
              <a:avLst/>
            </a:prstGeom>
          </p:spPr>
        </p:pic>
        <p:sp>
          <p:nvSpPr>
            <p:cNvPr id="146" name="object 146"/>
            <p:cNvSpPr/>
            <p:nvPr/>
          </p:nvSpPr>
          <p:spPr>
            <a:xfrm>
              <a:off x="15581958" y="6044900"/>
              <a:ext cx="322580" cy="186055"/>
            </a:xfrm>
            <a:custGeom>
              <a:avLst/>
              <a:gdLst/>
              <a:ahLst/>
              <a:cxnLst/>
              <a:rect l="l" t="t" r="r" b="b"/>
              <a:pathLst>
                <a:path w="322580" h="186054">
                  <a:moveTo>
                    <a:pt x="104478" y="0"/>
                  </a:moveTo>
                  <a:lnTo>
                    <a:pt x="0" y="60312"/>
                  </a:lnTo>
                  <a:lnTo>
                    <a:pt x="217664" y="185975"/>
                  </a:lnTo>
                  <a:lnTo>
                    <a:pt x="322130" y="125663"/>
                  </a:lnTo>
                  <a:lnTo>
                    <a:pt x="104478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7" name="object 147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5581971" y="5926538"/>
              <a:ext cx="322117" cy="306487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5799582" y="6052076"/>
              <a:ext cx="341355" cy="343057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15818977" y="6182948"/>
              <a:ext cx="322580" cy="186055"/>
            </a:xfrm>
            <a:custGeom>
              <a:avLst/>
              <a:gdLst/>
              <a:ahLst/>
              <a:cxnLst/>
              <a:rect l="l" t="t" r="r" b="b"/>
              <a:pathLst>
                <a:path w="322580" h="186054">
                  <a:moveTo>
                    <a:pt x="104478" y="0"/>
                  </a:moveTo>
                  <a:lnTo>
                    <a:pt x="0" y="60312"/>
                  </a:lnTo>
                  <a:lnTo>
                    <a:pt x="217664" y="185975"/>
                  </a:lnTo>
                  <a:lnTo>
                    <a:pt x="322130" y="125663"/>
                  </a:lnTo>
                  <a:lnTo>
                    <a:pt x="104478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" name="object 150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5818986" y="6064590"/>
              <a:ext cx="322117" cy="306487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6036612" y="6190125"/>
              <a:ext cx="340979" cy="343051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16055636" y="6202642"/>
              <a:ext cx="321956" cy="306487"/>
            </a:xfrm>
            <a:prstGeom prst="rect">
              <a:avLst/>
            </a:prstGeom>
          </p:spPr>
        </p:pic>
        <p:sp>
          <p:nvSpPr>
            <p:cNvPr id="153" name="object 153"/>
            <p:cNvSpPr/>
            <p:nvPr/>
          </p:nvSpPr>
          <p:spPr>
            <a:xfrm>
              <a:off x="15214930" y="5686278"/>
              <a:ext cx="322580" cy="212725"/>
            </a:xfrm>
            <a:custGeom>
              <a:avLst/>
              <a:gdLst/>
              <a:ahLst/>
              <a:cxnLst/>
              <a:rect l="l" t="t" r="r" b="b"/>
              <a:pathLst>
                <a:path w="322580" h="212725">
                  <a:moveTo>
                    <a:pt x="322122" y="125653"/>
                  </a:moveTo>
                  <a:lnTo>
                    <a:pt x="321957" y="125564"/>
                  </a:lnTo>
                  <a:lnTo>
                    <a:pt x="104470" y="0"/>
                  </a:lnTo>
                  <a:lnTo>
                    <a:pt x="107835" y="122466"/>
                  </a:lnTo>
                  <a:lnTo>
                    <a:pt x="0" y="60185"/>
                  </a:lnTo>
                  <a:lnTo>
                    <a:pt x="0" y="86512"/>
                  </a:lnTo>
                  <a:lnTo>
                    <a:pt x="217474" y="212077"/>
                  </a:lnTo>
                  <a:lnTo>
                    <a:pt x="217652" y="212178"/>
                  </a:lnTo>
                  <a:lnTo>
                    <a:pt x="321957" y="151853"/>
                  </a:lnTo>
                  <a:lnTo>
                    <a:pt x="321957" y="125755"/>
                  </a:lnTo>
                  <a:lnTo>
                    <a:pt x="322122" y="125653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4" name="object 154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15214921" y="5567905"/>
              <a:ext cx="322143" cy="306487"/>
            </a:xfrm>
            <a:prstGeom prst="rect">
              <a:avLst/>
            </a:prstGeom>
          </p:spPr>
        </p:pic>
        <p:sp>
          <p:nvSpPr>
            <p:cNvPr id="155" name="object 155"/>
            <p:cNvSpPr/>
            <p:nvPr/>
          </p:nvSpPr>
          <p:spPr>
            <a:xfrm>
              <a:off x="15432545" y="5693454"/>
              <a:ext cx="341630" cy="343535"/>
            </a:xfrm>
            <a:custGeom>
              <a:avLst/>
              <a:gdLst/>
              <a:ahLst/>
              <a:cxnLst/>
              <a:rect l="l" t="t" r="r" b="b"/>
              <a:pathLst>
                <a:path w="341630" h="343535">
                  <a:moveTo>
                    <a:pt x="341528" y="256527"/>
                  </a:moveTo>
                  <a:lnTo>
                    <a:pt x="341350" y="256425"/>
                  </a:lnTo>
                  <a:lnTo>
                    <a:pt x="124142" y="131038"/>
                  </a:lnTo>
                  <a:lnTo>
                    <a:pt x="124142" y="12573"/>
                  </a:lnTo>
                  <a:lnTo>
                    <a:pt x="124320" y="12458"/>
                  </a:lnTo>
                  <a:lnTo>
                    <a:pt x="124142" y="12357"/>
                  </a:lnTo>
                  <a:lnTo>
                    <a:pt x="104482" y="0"/>
                  </a:lnTo>
                  <a:lnTo>
                    <a:pt x="101" y="60248"/>
                  </a:lnTo>
                  <a:lnTo>
                    <a:pt x="12" y="180695"/>
                  </a:lnTo>
                  <a:lnTo>
                    <a:pt x="12" y="180822"/>
                  </a:lnTo>
                  <a:lnTo>
                    <a:pt x="12" y="205130"/>
                  </a:lnTo>
                  <a:lnTo>
                    <a:pt x="19405" y="217322"/>
                  </a:lnTo>
                  <a:lnTo>
                    <a:pt x="19672" y="217551"/>
                  </a:lnTo>
                  <a:lnTo>
                    <a:pt x="236880" y="342950"/>
                  </a:lnTo>
                  <a:lnTo>
                    <a:pt x="237058" y="343052"/>
                  </a:lnTo>
                  <a:lnTo>
                    <a:pt x="341350" y="282727"/>
                  </a:lnTo>
                  <a:lnTo>
                    <a:pt x="341350" y="256641"/>
                  </a:lnTo>
                  <a:lnTo>
                    <a:pt x="341528" y="256527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6" name="object 156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5451948" y="5705958"/>
              <a:ext cx="322130" cy="306486"/>
            </a:xfrm>
            <a:prstGeom prst="rect">
              <a:avLst/>
            </a:prstGeom>
          </p:spPr>
        </p:pic>
        <p:pic>
          <p:nvPicPr>
            <p:cNvPr id="157" name="object 157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15669569" y="5831493"/>
              <a:ext cx="341356" cy="343057"/>
            </a:xfrm>
            <a:prstGeom prst="rect">
              <a:avLst/>
            </a:prstGeom>
          </p:spPr>
        </p:pic>
        <p:sp>
          <p:nvSpPr>
            <p:cNvPr id="158" name="object 158"/>
            <p:cNvSpPr/>
            <p:nvPr/>
          </p:nvSpPr>
          <p:spPr>
            <a:xfrm>
              <a:off x="15688975" y="5962363"/>
              <a:ext cx="322580" cy="186055"/>
            </a:xfrm>
            <a:custGeom>
              <a:avLst/>
              <a:gdLst/>
              <a:ahLst/>
              <a:cxnLst/>
              <a:rect l="l" t="t" r="r" b="b"/>
              <a:pathLst>
                <a:path w="322580" h="186054">
                  <a:moveTo>
                    <a:pt x="104465" y="0"/>
                  </a:moveTo>
                  <a:lnTo>
                    <a:pt x="0" y="60312"/>
                  </a:lnTo>
                  <a:lnTo>
                    <a:pt x="217652" y="185975"/>
                  </a:lnTo>
                  <a:lnTo>
                    <a:pt x="322117" y="125663"/>
                  </a:lnTo>
                  <a:lnTo>
                    <a:pt x="104465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9" name="object 159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5688974" y="5843998"/>
              <a:ext cx="322117" cy="306499"/>
            </a:xfrm>
            <a:prstGeom prst="rect">
              <a:avLst/>
            </a:prstGeom>
          </p:spPr>
        </p:pic>
        <p:pic>
          <p:nvPicPr>
            <p:cNvPr id="160" name="object 160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15906587" y="5969540"/>
              <a:ext cx="340990" cy="343057"/>
            </a:xfrm>
            <a:prstGeom prst="rect">
              <a:avLst/>
            </a:prstGeom>
          </p:spPr>
        </p:pic>
        <p:sp>
          <p:nvSpPr>
            <p:cNvPr id="161" name="object 161"/>
            <p:cNvSpPr/>
            <p:nvPr/>
          </p:nvSpPr>
          <p:spPr>
            <a:xfrm>
              <a:off x="15925628" y="6100412"/>
              <a:ext cx="322580" cy="186055"/>
            </a:xfrm>
            <a:custGeom>
              <a:avLst/>
              <a:gdLst/>
              <a:ahLst/>
              <a:cxnLst/>
              <a:rect l="l" t="t" r="r" b="b"/>
              <a:pathLst>
                <a:path w="322580" h="186054">
                  <a:moveTo>
                    <a:pt x="104465" y="0"/>
                  </a:moveTo>
                  <a:lnTo>
                    <a:pt x="0" y="60312"/>
                  </a:lnTo>
                  <a:lnTo>
                    <a:pt x="217652" y="185975"/>
                  </a:lnTo>
                  <a:lnTo>
                    <a:pt x="322117" y="125663"/>
                  </a:lnTo>
                  <a:lnTo>
                    <a:pt x="104465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" name="object 162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15925625" y="5982063"/>
              <a:ext cx="322118" cy="306474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16143240" y="6107587"/>
              <a:ext cx="234462" cy="280863"/>
            </a:xfrm>
            <a:prstGeom prst="rect">
              <a:avLst/>
            </a:prstGeom>
          </p:spPr>
        </p:pic>
        <p:pic>
          <p:nvPicPr>
            <p:cNvPr id="164" name="object 164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16162639" y="6120102"/>
              <a:ext cx="215063" cy="244303"/>
            </a:xfrm>
            <a:prstGeom prst="rect">
              <a:avLst/>
            </a:prstGeom>
          </p:spPr>
        </p:pic>
        <p:sp>
          <p:nvSpPr>
            <p:cNvPr id="165" name="object 165"/>
            <p:cNvSpPr/>
            <p:nvPr/>
          </p:nvSpPr>
          <p:spPr>
            <a:xfrm>
              <a:off x="15214981" y="5542121"/>
              <a:ext cx="215900" cy="150495"/>
            </a:xfrm>
            <a:custGeom>
              <a:avLst/>
              <a:gdLst/>
              <a:ahLst/>
              <a:cxnLst/>
              <a:rect l="l" t="t" r="r" b="b"/>
              <a:pathLst>
                <a:path w="215900" h="150495">
                  <a:moveTo>
                    <a:pt x="215430" y="63474"/>
                  </a:moveTo>
                  <a:lnTo>
                    <a:pt x="215265" y="63385"/>
                  </a:lnTo>
                  <a:lnTo>
                    <a:pt x="105625" y="0"/>
                  </a:lnTo>
                  <a:lnTo>
                    <a:pt x="1155" y="60312"/>
                  </a:lnTo>
                  <a:lnTo>
                    <a:pt x="101663" y="118414"/>
                  </a:lnTo>
                  <a:lnTo>
                    <a:pt x="0" y="60820"/>
                  </a:lnTo>
                  <a:lnTo>
                    <a:pt x="0" y="87147"/>
                  </a:lnTo>
                  <a:lnTo>
                    <a:pt x="110782" y="149898"/>
                  </a:lnTo>
                  <a:lnTo>
                    <a:pt x="110959" y="149987"/>
                  </a:lnTo>
                  <a:lnTo>
                    <a:pt x="215265" y="89674"/>
                  </a:lnTo>
                  <a:lnTo>
                    <a:pt x="215265" y="63576"/>
                  </a:lnTo>
                  <a:lnTo>
                    <a:pt x="215430" y="63474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6" name="object 166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15216139" y="5423759"/>
              <a:ext cx="214285" cy="244302"/>
            </a:xfrm>
            <a:prstGeom prst="rect">
              <a:avLst/>
            </a:prstGeom>
          </p:spPr>
        </p:pic>
        <p:sp>
          <p:nvSpPr>
            <p:cNvPr id="167" name="object 167"/>
            <p:cNvSpPr/>
            <p:nvPr/>
          </p:nvSpPr>
          <p:spPr>
            <a:xfrm>
              <a:off x="15325916" y="5487104"/>
              <a:ext cx="341630" cy="343535"/>
            </a:xfrm>
            <a:custGeom>
              <a:avLst/>
              <a:gdLst/>
              <a:ahLst/>
              <a:cxnLst/>
              <a:rect l="l" t="t" r="r" b="b"/>
              <a:pathLst>
                <a:path w="341630" h="343535">
                  <a:moveTo>
                    <a:pt x="341147" y="256540"/>
                  </a:moveTo>
                  <a:lnTo>
                    <a:pt x="340982" y="256451"/>
                  </a:lnTo>
                  <a:lnTo>
                    <a:pt x="124142" y="131254"/>
                  </a:lnTo>
                  <a:lnTo>
                    <a:pt x="124142" y="12573"/>
                  </a:lnTo>
                  <a:lnTo>
                    <a:pt x="124307" y="12471"/>
                  </a:lnTo>
                  <a:lnTo>
                    <a:pt x="124142" y="12369"/>
                  </a:lnTo>
                  <a:lnTo>
                    <a:pt x="104470" y="0"/>
                  </a:lnTo>
                  <a:lnTo>
                    <a:pt x="88" y="60261"/>
                  </a:lnTo>
                  <a:lnTo>
                    <a:pt x="0" y="180695"/>
                  </a:lnTo>
                  <a:lnTo>
                    <a:pt x="0" y="180822"/>
                  </a:lnTo>
                  <a:lnTo>
                    <a:pt x="0" y="205130"/>
                  </a:lnTo>
                  <a:lnTo>
                    <a:pt x="19024" y="217106"/>
                  </a:lnTo>
                  <a:lnTo>
                    <a:pt x="19024" y="217398"/>
                  </a:lnTo>
                  <a:lnTo>
                    <a:pt x="236499" y="342950"/>
                  </a:lnTo>
                  <a:lnTo>
                    <a:pt x="236677" y="343052"/>
                  </a:lnTo>
                  <a:lnTo>
                    <a:pt x="340982" y="282740"/>
                  </a:lnTo>
                  <a:lnTo>
                    <a:pt x="340982" y="256641"/>
                  </a:lnTo>
                  <a:lnTo>
                    <a:pt x="341147" y="25654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8" name="object 168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15344944" y="5499614"/>
              <a:ext cx="322130" cy="306487"/>
            </a:xfrm>
            <a:prstGeom prst="rect">
              <a:avLst/>
            </a:prstGeom>
          </p:spPr>
        </p:pic>
        <p:pic>
          <p:nvPicPr>
            <p:cNvPr id="169" name="object 169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5562563" y="5625152"/>
              <a:ext cx="341356" cy="343057"/>
            </a:xfrm>
            <a:prstGeom prst="rect">
              <a:avLst/>
            </a:prstGeom>
          </p:spPr>
        </p:pic>
        <p:sp>
          <p:nvSpPr>
            <p:cNvPr id="170" name="object 170"/>
            <p:cNvSpPr/>
            <p:nvPr/>
          </p:nvSpPr>
          <p:spPr>
            <a:xfrm>
              <a:off x="15581958" y="5756022"/>
              <a:ext cx="322580" cy="186055"/>
            </a:xfrm>
            <a:custGeom>
              <a:avLst/>
              <a:gdLst/>
              <a:ahLst/>
              <a:cxnLst/>
              <a:rect l="l" t="t" r="r" b="b"/>
              <a:pathLst>
                <a:path w="322580" h="186054">
                  <a:moveTo>
                    <a:pt x="104478" y="0"/>
                  </a:moveTo>
                  <a:lnTo>
                    <a:pt x="0" y="60312"/>
                  </a:lnTo>
                  <a:lnTo>
                    <a:pt x="217664" y="185975"/>
                  </a:lnTo>
                  <a:lnTo>
                    <a:pt x="322130" y="125663"/>
                  </a:lnTo>
                  <a:lnTo>
                    <a:pt x="104478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1" name="object 171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15581971" y="5637667"/>
              <a:ext cx="322118" cy="306486"/>
            </a:xfrm>
            <a:prstGeom prst="rect">
              <a:avLst/>
            </a:prstGeom>
          </p:spPr>
        </p:pic>
        <p:pic>
          <p:nvPicPr>
            <p:cNvPr id="172" name="object 172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15799582" y="5763199"/>
              <a:ext cx="341355" cy="343057"/>
            </a:xfrm>
            <a:prstGeom prst="rect">
              <a:avLst/>
            </a:prstGeom>
          </p:spPr>
        </p:pic>
        <p:sp>
          <p:nvSpPr>
            <p:cNvPr id="173" name="object 173"/>
            <p:cNvSpPr/>
            <p:nvPr/>
          </p:nvSpPr>
          <p:spPr>
            <a:xfrm>
              <a:off x="15818977" y="5894069"/>
              <a:ext cx="322580" cy="186055"/>
            </a:xfrm>
            <a:custGeom>
              <a:avLst/>
              <a:gdLst/>
              <a:ahLst/>
              <a:cxnLst/>
              <a:rect l="l" t="t" r="r" b="b"/>
              <a:pathLst>
                <a:path w="322580" h="186054">
                  <a:moveTo>
                    <a:pt x="104478" y="0"/>
                  </a:moveTo>
                  <a:lnTo>
                    <a:pt x="0" y="60312"/>
                  </a:lnTo>
                  <a:lnTo>
                    <a:pt x="217664" y="185975"/>
                  </a:lnTo>
                  <a:lnTo>
                    <a:pt x="322130" y="125663"/>
                  </a:lnTo>
                  <a:lnTo>
                    <a:pt x="104478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4" name="object 174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15818985" y="5775707"/>
              <a:ext cx="322117" cy="306499"/>
            </a:xfrm>
            <a:prstGeom prst="rect">
              <a:avLst/>
            </a:prstGeom>
          </p:spPr>
        </p:pic>
        <p:pic>
          <p:nvPicPr>
            <p:cNvPr id="175" name="object 175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16036612" y="5901247"/>
              <a:ext cx="340979" cy="343052"/>
            </a:xfrm>
            <a:prstGeom prst="rect">
              <a:avLst/>
            </a:prstGeom>
          </p:spPr>
        </p:pic>
        <p:sp>
          <p:nvSpPr>
            <p:cNvPr id="176" name="object 176"/>
            <p:cNvSpPr/>
            <p:nvPr/>
          </p:nvSpPr>
          <p:spPr>
            <a:xfrm>
              <a:off x="16055639" y="6032114"/>
              <a:ext cx="322580" cy="186055"/>
            </a:xfrm>
            <a:custGeom>
              <a:avLst/>
              <a:gdLst/>
              <a:ahLst/>
              <a:cxnLst/>
              <a:rect l="l" t="t" r="r" b="b"/>
              <a:pathLst>
                <a:path w="322580" h="186054">
                  <a:moveTo>
                    <a:pt x="104465" y="0"/>
                  </a:moveTo>
                  <a:lnTo>
                    <a:pt x="0" y="60324"/>
                  </a:lnTo>
                  <a:lnTo>
                    <a:pt x="217652" y="185988"/>
                  </a:lnTo>
                  <a:lnTo>
                    <a:pt x="322117" y="125663"/>
                  </a:lnTo>
                  <a:lnTo>
                    <a:pt x="104465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7" name="object 177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16055636" y="5913759"/>
              <a:ext cx="322130" cy="306486"/>
            </a:xfrm>
            <a:prstGeom prst="rect">
              <a:avLst/>
            </a:prstGeom>
          </p:spPr>
        </p:pic>
        <p:pic>
          <p:nvPicPr>
            <p:cNvPr id="178" name="object 178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15098029" y="5536367"/>
              <a:ext cx="985107" cy="1182389"/>
            </a:xfrm>
            <a:prstGeom prst="rect">
              <a:avLst/>
            </a:prstGeom>
          </p:spPr>
        </p:pic>
        <p:sp>
          <p:nvSpPr>
            <p:cNvPr id="179" name="object 179"/>
            <p:cNvSpPr/>
            <p:nvPr/>
          </p:nvSpPr>
          <p:spPr>
            <a:xfrm>
              <a:off x="14117803" y="8471299"/>
              <a:ext cx="60325" cy="224154"/>
            </a:xfrm>
            <a:custGeom>
              <a:avLst/>
              <a:gdLst/>
              <a:ahLst/>
              <a:cxnLst/>
              <a:rect l="l" t="t" r="r" b="b"/>
              <a:pathLst>
                <a:path w="60325" h="224154">
                  <a:moveTo>
                    <a:pt x="60223" y="17386"/>
                  </a:moveTo>
                  <a:lnTo>
                    <a:pt x="58013" y="10845"/>
                  </a:lnTo>
                  <a:lnTo>
                    <a:pt x="51396" y="5092"/>
                  </a:lnTo>
                  <a:lnTo>
                    <a:pt x="41440" y="1270"/>
                  </a:lnTo>
                  <a:lnTo>
                    <a:pt x="30111" y="0"/>
                  </a:lnTo>
                  <a:lnTo>
                    <a:pt x="18783" y="1270"/>
                  </a:lnTo>
                  <a:lnTo>
                    <a:pt x="8813" y="5092"/>
                  </a:lnTo>
                  <a:lnTo>
                    <a:pt x="2209" y="10845"/>
                  </a:lnTo>
                  <a:lnTo>
                    <a:pt x="38" y="17272"/>
                  </a:lnTo>
                  <a:lnTo>
                    <a:pt x="0" y="210756"/>
                  </a:lnTo>
                  <a:lnTo>
                    <a:pt x="2946" y="215290"/>
                  </a:lnTo>
                  <a:lnTo>
                    <a:pt x="8839" y="218503"/>
                  </a:lnTo>
                  <a:lnTo>
                    <a:pt x="18796" y="222427"/>
                  </a:lnTo>
                  <a:lnTo>
                    <a:pt x="30111" y="223723"/>
                  </a:lnTo>
                  <a:lnTo>
                    <a:pt x="41414" y="222427"/>
                  </a:lnTo>
                  <a:lnTo>
                    <a:pt x="51384" y="218503"/>
                  </a:lnTo>
                  <a:lnTo>
                    <a:pt x="57277" y="215290"/>
                  </a:lnTo>
                  <a:lnTo>
                    <a:pt x="60210" y="210756"/>
                  </a:lnTo>
                  <a:lnTo>
                    <a:pt x="60210" y="17424"/>
                  </a:lnTo>
                  <a:close/>
                </a:path>
              </a:pathLst>
            </a:custGeom>
            <a:solidFill>
              <a:srgbClr val="3D4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14117808" y="8458747"/>
              <a:ext cx="60325" cy="207010"/>
            </a:xfrm>
            <a:custGeom>
              <a:avLst/>
              <a:gdLst/>
              <a:ahLst/>
              <a:cxnLst/>
              <a:rect l="l" t="t" r="r" b="b"/>
              <a:pathLst>
                <a:path w="60325" h="207009">
                  <a:moveTo>
                    <a:pt x="60211" y="0"/>
                  </a:moveTo>
                  <a:lnTo>
                    <a:pt x="0" y="0"/>
                  </a:lnTo>
                  <a:lnTo>
                    <a:pt x="0" y="193489"/>
                  </a:lnTo>
                  <a:lnTo>
                    <a:pt x="2940" y="198025"/>
                  </a:lnTo>
                  <a:lnTo>
                    <a:pt x="8833" y="201242"/>
                  </a:lnTo>
                  <a:lnTo>
                    <a:pt x="18792" y="205157"/>
                  </a:lnTo>
                  <a:lnTo>
                    <a:pt x="30105" y="206462"/>
                  </a:lnTo>
                  <a:lnTo>
                    <a:pt x="41419" y="205157"/>
                  </a:lnTo>
                  <a:lnTo>
                    <a:pt x="51378" y="201242"/>
                  </a:lnTo>
                  <a:lnTo>
                    <a:pt x="57271" y="198025"/>
                  </a:lnTo>
                  <a:lnTo>
                    <a:pt x="60211" y="193489"/>
                  </a:lnTo>
                  <a:lnTo>
                    <a:pt x="60211" y="0"/>
                  </a:lnTo>
                  <a:close/>
                </a:path>
              </a:pathLst>
            </a:custGeom>
            <a:solidFill>
              <a:srgbClr val="D40A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3372287" y="7755439"/>
              <a:ext cx="1106805" cy="909319"/>
            </a:xfrm>
            <a:custGeom>
              <a:avLst/>
              <a:gdLst/>
              <a:ahLst/>
              <a:cxnLst/>
              <a:rect l="l" t="t" r="r" b="b"/>
              <a:pathLst>
                <a:path w="1106805" h="909320">
                  <a:moveTo>
                    <a:pt x="1106652" y="479767"/>
                  </a:moveTo>
                  <a:lnTo>
                    <a:pt x="301244" y="11544"/>
                  </a:lnTo>
                  <a:lnTo>
                    <a:pt x="274955" y="1549"/>
                  </a:lnTo>
                  <a:lnTo>
                    <a:pt x="244856" y="0"/>
                  </a:lnTo>
                  <a:lnTo>
                    <a:pt x="211531" y="7327"/>
                  </a:lnTo>
                  <a:lnTo>
                    <a:pt x="175590" y="23901"/>
                  </a:lnTo>
                  <a:lnTo>
                    <a:pt x="135255" y="52628"/>
                  </a:lnTo>
                  <a:lnTo>
                    <a:pt x="98272" y="89268"/>
                  </a:lnTo>
                  <a:lnTo>
                    <a:pt x="65671" y="132016"/>
                  </a:lnTo>
                  <a:lnTo>
                    <a:pt x="38506" y="179057"/>
                  </a:lnTo>
                  <a:lnTo>
                    <a:pt x="17818" y="228574"/>
                  </a:lnTo>
                  <a:lnTo>
                    <a:pt x="4635" y="278765"/>
                  </a:lnTo>
                  <a:lnTo>
                    <a:pt x="0" y="327799"/>
                  </a:lnTo>
                  <a:lnTo>
                    <a:pt x="3835" y="366191"/>
                  </a:lnTo>
                  <a:lnTo>
                    <a:pt x="14097" y="398081"/>
                  </a:lnTo>
                  <a:lnTo>
                    <a:pt x="30213" y="423024"/>
                  </a:lnTo>
                  <a:lnTo>
                    <a:pt x="51562" y="440575"/>
                  </a:lnTo>
                  <a:lnTo>
                    <a:pt x="856970" y="908786"/>
                  </a:lnTo>
                  <a:lnTo>
                    <a:pt x="835634" y="891235"/>
                  </a:lnTo>
                  <a:lnTo>
                    <a:pt x="819581" y="866292"/>
                  </a:lnTo>
                  <a:lnTo>
                    <a:pt x="809485" y="834402"/>
                  </a:lnTo>
                  <a:lnTo>
                    <a:pt x="805967" y="796010"/>
                  </a:lnTo>
                  <a:lnTo>
                    <a:pt x="809345" y="753198"/>
                  </a:lnTo>
                  <a:lnTo>
                    <a:pt x="819429" y="709333"/>
                  </a:lnTo>
                  <a:lnTo>
                    <a:pt x="835507" y="665645"/>
                  </a:lnTo>
                  <a:lnTo>
                    <a:pt x="856907" y="623316"/>
                  </a:lnTo>
                  <a:lnTo>
                    <a:pt x="882904" y="583590"/>
                  </a:lnTo>
                  <a:lnTo>
                    <a:pt x="912799" y="547674"/>
                  </a:lnTo>
                  <a:lnTo>
                    <a:pt x="945908" y="516775"/>
                  </a:lnTo>
                  <a:lnTo>
                    <a:pt x="981532" y="492112"/>
                  </a:lnTo>
                  <a:lnTo>
                    <a:pt x="1017168" y="475538"/>
                  </a:lnTo>
                  <a:lnTo>
                    <a:pt x="1050340" y="468210"/>
                  </a:lnTo>
                  <a:lnTo>
                    <a:pt x="1080376" y="469760"/>
                  </a:lnTo>
                  <a:lnTo>
                    <a:pt x="1106652" y="479767"/>
                  </a:lnTo>
                  <a:close/>
                </a:path>
              </a:pathLst>
            </a:custGeom>
            <a:solidFill>
              <a:srgbClr val="DE54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14178021" y="8223755"/>
              <a:ext cx="352425" cy="452120"/>
            </a:xfrm>
            <a:custGeom>
              <a:avLst/>
              <a:gdLst/>
              <a:ahLst/>
              <a:cxnLst/>
              <a:rect l="l" t="t" r="r" b="b"/>
              <a:pathLst>
                <a:path w="352425" h="452120">
                  <a:moveTo>
                    <a:pt x="264562" y="0"/>
                  </a:moveTo>
                  <a:lnTo>
                    <a:pt x="222473" y="3915"/>
                  </a:lnTo>
                  <a:lnTo>
                    <a:pt x="175697" y="23701"/>
                  </a:lnTo>
                  <a:lnTo>
                    <a:pt x="140172" y="48316"/>
                  </a:lnTo>
                  <a:lnTo>
                    <a:pt x="107113" y="79182"/>
                  </a:lnTo>
                  <a:lnTo>
                    <a:pt x="77223" y="115085"/>
                  </a:lnTo>
                  <a:lnTo>
                    <a:pt x="51208" y="154811"/>
                  </a:lnTo>
                  <a:lnTo>
                    <a:pt x="29774" y="197148"/>
                  </a:lnTo>
                  <a:lnTo>
                    <a:pt x="13624" y="240882"/>
                  </a:lnTo>
                  <a:lnTo>
                    <a:pt x="3464" y="284799"/>
                  </a:lnTo>
                  <a:lnTo>
                    <a:pt x="0" y="327687"/>
                  </a:lnTo>
                  <a:lnTo>
                    <a:pt x="6449" y="377779"/>
                  </a:lnTo>
                  <a:lnTo>
                    <a:pt x="24350" y="415820"/>
                  </a:lnTo>
                  <a:lnTo>
                    <a:pt x="52020" y="440842"/>
                  </a:lnTo>
                  <a:lnTo>
                    <a:pt x="87780" y="451880"/>
                  </a:lnTo>
                  <a:lnTo>
                    <a:pt x="129947" y="447965"/>
                  </a:lnTo>
                  <a:lnTo>
                    <a:pt x="176840" y="428133"/>
                  </a:lnTo>
                  <a:lnTo>
                    <a:pt x="217152" y="399506"/>
                  </a:lnTo>
                  <a:lnTo>
                    <a:pt x="254140" y="362904"/>
                  </a:lnTo>
                  <a:lnTo>
                    <a:pt x="286749" y="320156"/>
                  </a:lnTo>
                  <a:lnTo>
                    <a:pt x="313921" y="273093"/>
                  </a:lnTo>
                  <a:lnTo>
                    <a:pt x="334599" y="223546"/>
                  </a:lnTo>
                  <a:lnTo>
                    <a:pt x="347727" y="173345"/>
                  </a:lnTo>
                  <a:lnTo>
                    <a:pt x="352248" y="124322"/>
                  </a:lnTo>
                  <a:lnTo>
                    <a:pt x="345806" y="74115"/>
                  </a:lnTo>
                  <a:lnTo>
                    <a:pt x="327917" y="36035"/>
                  </a:lnTo>
                  <a:lnTo>
                    <a:pt x="300273" y="11018"/>
                  </a:lnTo>
                  <a:lnTo>
                    <a:pt x="264562" y="0"/>
                  </a:lnTo>
                  <a:close/>
                </a:path>
              </a:pathLst>
            </a:custGeom>
            <a:solidFill>
              <a:srgbClr val="A8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3" name="object 183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14367302" y="8428611"/>
              <a:ext cx="96185" cy="102447"/>
            </a:xfrm>
            <a:prstGeom prst="rect">
              <a:avLst/>
            </a:prstGeom>
          </p:spPr>
        </p:pic>
        <p:pic>
          <p:nvPicPr>
            <p:cNvPr id="184" name="object 184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13349487" y="8172308"/>
              <a:ext cx="191039" cy="226154"/>
            </a:xfrm>
            <a:prstGeom prst="rect">
              <a:avLst/>
            </a:prstGeom>
          </p:spPr>
        </p:pic>
        <p:sp>
          <p:nvSpPr>
            <p:cNvPr id="185" name="object 185"/>
            <p:cNvSpPr/>
            <p:nvPr/>
          </p:nvSpPr>
          <p:spPr>
            <a:xfrm>
              <a:off x="13537495" y="8142023"/>
              <a:ext cx="473075" cy="353695"/>
            </a:xfrm>
            <a:custGeom>
              <a:avLst/>
              <a:gdLst/>
              <a:ahLst/>
              <a:cxnLst/>
              <a:rect l="l" t="t" r="r" b="b"/>
              <a:pathLst>
                <a:path w="473075" h="353695">
                  <a:moveTo>
                    <a:pt x="0" y="0"/>
                  </a:moveTo>
                  <a:lnTo>
                    <a:pt x="0" y="80516"/>
                  </a:lnTo>
                  <a:lnTo>
                    <a:pt x="472735" y="353455"/>
                  </a:lnTo>
                  <a:lnTo>
                    <a:pt x="472735" y="2729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0A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13559333" y="8180050"/>
              <a:ext cx="451484" cy="315595"/>
            </a:xfrm>
            <a:custGeom>
              <a:avLst/>
              <a:gdLst/>
              <a:ahLst/>
              <a:cxnLst/>
              <a:rect l="l" t="t" r="r" b="b"/>
              <a:pathLst>
                <a:path w="451484" h="315595">
                  <a:moveTo>
                    <a:pt x="85407" y="49314"/>
                  </a:moveTo>
                  <a:lnTo>
                    <a:pt x="0" y="0"/>
                  </a:lnTo>
                  <a:lnTo>
                    <a:pt x="0" y="29705"/>
                  </a:lnTo>
                  <a:lnTo>
                    <a:pt x="85407" y="79019"/>
                  </a:lnTo>
                  <a:lnTo>
                    <a:pt x="85407" y="49314"/>
                  </a:lnTo>
                  <a:close/>
                </a:path>
                <a:path w="451484" h="315595">
                  <a:moveTo>
                    <a:pt x="450888" y="234911"/>
                  </a:moveTo>
                  <a:lnTo>
                    <a:pt x="321754" y="160350"/>
                  </a:lnTo>
                  <a:lnTo>
                    <a:pt x="321754" y="240868"/>
                  </a:lnTo>
                  <a:lnTo>
                    <a:pt x="450888" y="315429"/>
                  </a:lnTo>
                  <a:lnTo>
                    <a:pt x="450888" y="234911"/>
                  </a:lnTo>
                  <a:close/>
                </a:path>
              </a:pathLst>
            </a:custGeom>
            <a:solidFill>
              <a:srgbClr val="3D4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13682447" y="8256580"/>
              <a:ext cx="139065" cy="99060"/>
            </a:xfrm>
            <a:custGeom>
              <a:avLst/>
              <a:gdLst/>
              <a:ahLst/>
              <a:cxnLst/>
              <a:rect l="l" t="t" r="r" b="b"/>
              <a:pathLst>
                <a:path w="139065" h="99059">
                  <a:moveTo>
                    <a:pt x="67322" y="38874"/>
                  </a:moveTo>
                  <a:lnTo>
                    <a:pt x="0" y="0"/>
                  </a:lnTo>
                  <a:lnTo>
                    <a:pt x="0" y="18821"/>
                  </a:lnTo>
                  <a:lnTo>
                    <a:pt x="67322" y="57683"/>
                  </a:lnTo>
                  <a:lnTo>
                    <a:pt x="67322" y="38874"/>
                  </a:lnTo>
                  <a:close/>
                </a:path>
                <a:path w="139065" h="99059">
                  <a:moveTo>
                    <a:pt x="138811" y="80149"/>
                  </a:moveTo>
                  <a:lnTo>
                    <a:pt x="89128" y="51460"/>
                  </a:lnTo>
                  <a:lnTo>
                    <a:pt x="89128" y="70269"/>
                  </a:lnTo>
                  <a:lnTo>
                    <a:pt x="138811" y="98958"/>
                  </a:lnTo>
                  <a:lnTo>
                    <a:pt x="138811" y="80149"/>
                  </a:lnTo>
                  <a:close/>
                </a:path>
              </a:pathLst>
            </a:custGeom>
            <a:solidFill>
              <a:srgbClr val="D9DE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8" name="object 188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14081777" y="7746699"/>
              <a:ext cx="192500" cy="422791"/>
            </a:xfrm>
            <a:prstGeom prst="rect">
              <a:avLst/>
            </a:prstGeom>
          </p:spPr>
        </p:pic>
        <p:sp>
          <p:nvSpPr>
            <p:cNvPr id="189" name="object 189"/>
            <p:cNvSpPr/>
            <p:nvPr/>
          </p:nvSpPr>
          <p:spPr>
            <a:xfrm>
              <a:off x="13706027" y="7676619"/>
              <a:ext cx="292735" cy="254000"/>
            </a:xfrm>
            <a:custGeom>
              <a:avLst/>
              <a:gdLst/>
              <a:ahLst/>
              <a:cxnLst/>
              <a:rect l="l" t="t" r="r" b="b"/>
              <a:pathLst>
                <a:path w="292734" h="254000">
                  <a:moveTo>
                    <a:pt x="176890" y="0"/>
                  </a:moveTo>
                  <a:lnTo>
                    <a:pt x="0" y="102794"/>
                  </a:lnTo>
                  <a:lnTo>
                    <a:pt x="23383" y="143333"/>
                  </a:lnTo>
                  <a:lnTo>
                    <a:pt x="50431" y="183368"/>
                  </a:lnTo>
                  <a:lnTo>
                    <a:pt x="81091" y="220849"/>
                  </a:lnTo>
                  <a:lnTo>
                    <a:pt x="115309" y="253726"/>
                  </a:lnTo>
                  <a:lnTo>
                    <a:pt x="292200" y="150931"/>
                  </a:lnTo>
                  <a:lnTo>
                    <a:pt x="257982" y="118054"/>
                  </a:lnTo>
                  <a:lnTo>
                    <a:pt x="227322" y="80573"/>
                  </a:lnTo>
                  <a:lnTo>
                    <a:pt x="200274" y="40538"/>
                  </a:lnTo>
                  <a:lnTo>
                    <a:pt x="176890" y="0"/>
                  </a:lnTo>
                  <a:close/>
                </a:path>
              </a:pathLst>
            </a:custGeom>
            <a:solidFill>
              <a:srgbClr val="3D4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0" name="object 190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13645620" y="7536695"/>
              <a:ext cx="237298" cy="242719"/>
            </a:xfrm>
            <a:prstGeom prst="rect">
              <a:avLst/>
            </a:prstGeom>
          </p:spPr>
        </p:pic>
        <p:sp>
          <p:nvSpPr>
            <p:cNvPr id="191" name="object 191"/>
            <p:cNvSpPr/>
            <p:nvPr/>
          </p:nvSpPr>
          <p:spPr>
            <a:xfrm>
              <a:off x="13567279" y="7491467"/>
              <a:ext cx="255270" cy="148590"/>
            </a:xfrm>
            <a:custGeom>
              <a:avLst/>
              <a:gdLst/>
              <a:ahLst/>
              <a:cxnLst/>
              <a:rect l="l" t="t" r="r" b="b"/>
              <a:pathLst>
                <a:path w="255269" h="148590">
                  <a:moveTo>
                    <a:pt x="176890" y="0"/>
                  </a:moveTo>
                  <a:lnTo>
                    <a:pt x="0" y="102794"/>
                  </a:lnTo>
                  <a:lnTo>
                    <a:pt x="78343" y="148029"/>
                  </a:lnTo>
                  <a:lnTo>
                    <a:pt x="255234" y="45221"/>
                  </a:lnTo>
                  <a:lnTo>
                    <a:pt x="176890" y="0"/>
                  </a:lnTo>
                  <a:close/>
                </a:path>
              </a:pathLst>
            </a:custGeom>
            <a:solidFill>
              <a:srgbClr val="6173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13654291" y="7560765"/>
              <a:ext cx="205104" cy="119380"/>
            </a:xfrm>
            <a:custGeom>
              <a:avLst/>
              <a:gdLst/>
              <a:ahLst/>
              <a:cxnLst/>
              <a:rect l="l" t="t" r="r" b="b"/>
              <a:pathLst>
                <a:path w="205105" h="119379">
                  <a:moveTo>
                    <a:pt x="176890" y="0"/>
                  </a:moveTo>
                  <a:lnTo>
                    <a:pt x="0" y="102794"/>
                  </a:lnTo>
                  <a:lnTo>
                    <a:pt x="27957" y="118928"/>
                  </a:lnTo>
                  <a:lnTo>
                    <a:pt x="204835" y="16133"/>
                  </a:lnTo>
                  <a:lnTo>
                    <a:pt x="176890" y="0"/>
                  </a:lnTo>
                  <a:close/>
                </a:path>
              </a:pathLst>
            </a:custGeom>
            <a:solidFill>
              <a:srgbClr val="3D4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13682243" y="7576903"/>
              <a:ext cx="320040" cy="331470"/>
            </a:xfrm>
            <a:custGeom>
              <a:avLst/>
              <a:gdLst/>
              <a:ahLst/>
              <a:cxnLst/>
              <a:rect l="l" t="t" r="r" b="b"/>
              <a:pathLst>
                <a:path w="320040" h="331470">
                  <a:moveTo>
                    <a:pt x="176890" y="0"/>
                  </a:moveTo>
                  <a:lnTo>
                    <a:pt x="0" y="102794"/>
                  </a:lnTo>
                  <a:lnTo>
                    <a:pt x="17741" y="143557"/>
                  </a:lnTo>
                  <a:lnTo>
                    <a:pt x="41090" y="190577"/>
                  </a:lnTo>
                  <a:lnTo>
                    <a:pt x="69861" y="240077"/>
                  </a:lnTo>
                  <a:lnTo>
                    <a:pt x="103865" y="288282"/>
                  </a:lnTo>
                  <a:lnTo>
                    <a:pt x="142915" y="331416"/>
                  </a:lnTo>
                  <a:lnTo>
                    <a:pt x="319805" y="228621"/>
                  </a:lnTo>
                  <a:lnTo>
                    <a:pt x="280756" y="185488"/>
                  </a:lnTo>
                  <a:lnTo>
                    <a:pt x="246752" y="137283"/>
                  </a:lnTo>
                  <a:lnTo>
                    <a:pt x="217981" y="87782"/>
                  </a:lnTo>
                  <a:lnTo>
                    <a:pt x="194632" y="40762"/>
                  </a:lnTo>
                  <a:lnTo>
                    <a:pt x="176890" y="0"/>
                  </a:lnTo>
                  <a:close/>
                </a:path>
              </a:pathLst>
            </a:custGeom>
            <a:solidFill>
              <a:srgbClr val="2E36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4" name="object 194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13821333" y="7827548"/>
              <a:ext cx="230988" cy="275166"/>
            </a:xfrm>
            <a:prstGeom prst="rect">
              <a:avLst/>
            </a:prstGeom>
          </p:spPr>
        </p:pic>
        <p:sp>
          <p:nvSpPr>
            <p:cNvPr id="195" name="object 195"/>
            <p:cNvSpPr/>
            <p:nvPr/>
          </p:nvSpPr>
          <p:spPr>
            <a:xfrm>
              <a:off x="13540527" y="7594258"/>
              <a:ext cx="335280" cy="508634"/>
            </a:xfrm>
            <a:custGeom>
              <a:avLst/>
              <a:gdLst/>
              <a:ahLst/>
              <a:cxnLst/>
              <a:rect l="l" t="t" r="r" b="b"/>
              <a:pathLst>
                <a:path w="335280" h="508634">
                  <a:moveTo>
                    <a:pt x="26751" y="0"/>
                  </a:moveTo>
                  <a:lnTo>
                    <a:pt x="0" y="315106"/>
                  </a:lnTo>
                  <a:lnTo>
                    <a:pt x="334909" y="508457"/>
                  </a:lnTo>
                  <a:lnTo>
                    <a:pt x="316425" y="361107"/>
                  </a:lnTo>
                  <a:lnTo>
                    <a:pt x="269113" y="325859"/>
                  </a:lnTo>
                  <a:lnTo>
                    <a:pt x="227539" y="280862"/>
                  </a:lnTo>
                  <a:lnTo>
                    <a:pt x="191820" y="230384"/>
                  </a:lnTo>
                  <a:lnTo>
                    <a:pt x="162072" y="178697"/>
                  </a:lnTo>
                  <a:lnTo>
                    <a:pt x="138409" y="130068"/>
                  </a:lnTo>
                  <a:lnTo>
                    <a:pt x="120948" y="88769"/>
                  </a:lnTo>
                  <a:lnTo>
                    <a:pt x="105094" y="45234"/>
                  </a:lnTo>
                  <a:lnTo>
                    <a:pt x="26751" y="0"/>
                  </a:lnTo>
                  <a:close/>
                </a:path>
              </a:pathLst>
            </a:custGeom>
            <a:solidFill>
              <a:srgbClr val="3D4A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3784264" y="7635806"/>
              <a:ext cx="217804" cy="273050"/>
            </a:xfrm>
            <a:custGeom>
              <a:avLst/>
              <a:gdLst/>
              <a:ahLst/>
              <a:cxnLst/>
              <a:rect l="l" t="t" r="r" b="b"/>
              <a:pathLst>
                <a:path w="217805" h="273050">
                  <a:moveTo>
                    <a:pt x="176890" y="0"/>
                  </a:moveTo>
                  <a:lnTo>
                    <a:pt x="0" y="102794"/>
                  </a:lnTo>
                  <a:lnTo>
                    <a:pt x="40899" y="272511"/>
                  </a:lnTo>
                  <a:lnTo>
                    <a:pt x="217777" y="169716"/>
                  </a:lnTo>
                  <a:lnTo>
                    <a:pt x="176890" y="0"/>
                  </a:lnTo>
                  <a:close/>
                </a:path>
              </a:pathLst>
            </a:custGeom>
            <a:solidFill>
              <a:srgbClr val="2E36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13682243" y="7576903"/>
              <a:ext cx="279400" cy="161925"/>
            </a:xfrm>
            <a:custGeom>
              <a:avLst/>
              <a:gdLst/>
              <a:ahLst/>
              <a:cxnLst/>
              <a:rect l="l" t="t" r="r" b="b"/>
              <a:pathLst>
                <a:path w="279400" h="161925">
                  <a:moveTo>
                    <a:pt x="176890" y="0"/>
                  </a:moveTo>
                  <a:lnTo>
                    <a:pt x="0" y="102794"/>
                  </a:lnTo>
                  <a:lnTo>
                    <a:pt x="102015" y="161699"/>
                  </a:lnTo>
                  <a:lnTo>
                    <a:pt x="278906" y="58905"/>
                  </a:lnTo>
                  <a:lnTo>
                    <a:pt x="176890" y="0"/>
                  </a:lnTo>
                  <a:close/>
                </a:path>
              </a:pathLst>
            </a:custGeom>
            <a:solidFill>
              <a:srgbClr val="6173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8" name="object 198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13682248" y="7679695"/>
              <a:ext cx="327200" cy="259334"/>
            </a:xfrm>
            <a:prstGeom prst="rect">
              <a:avLst/>
            </a:prstGeom>
          </p:spPr>
        </p:pic>
        <p:sp>
          <p:nvSpPr>
            <p:cNvPr id="199" name="object 199"/>
            <p:cNvSpPr/>
            <p:nvPr/>
          </p:nvSpPr>
          <p:spPr>
            <a:xfrm>
              <a:off x="13654286" y="7663564"/>
              <a:ext cx="178435" cy="275590"/>
            </a:xfrm>
            <a:custGeom>
              <a:avLst/>
              <a:gdLst/>
              <a:ahLst/>
              <a:cxnLst/>
              <a:rect l="l" t="t" r="r" b="b"/>
              <a:pathLst>
                <a:path w="178434" h="275590">
                  <a:moveTo>
                    <a:pt x="0" y="0"/>
                  </a:moveTo>
                  <a:lnTo>
                    <a:pt x="28429" y="67356"/>
                  </a:lnTo>
                  <a:lnTo>
                    <a:pt x="49722" y="110184"/>
                  </a:lnTo>
                  <a:lnTo>
                    <a:pt x="75516" y="155281"/>
                  </a:lnTo>
                  <a:lnTo>
                    <a:pt x="105648" y="199775"/>
                  </a:lnTo>
                  <a:lnTo>
                    <a:pt x="139955" y="240793"/>
                  </a:lnTo>
                  <a:lnTo>
                    <a:pt x="178273" y="275463"/>
                  </a:lnTo>
                  <a:lnTo>
                    <a:pt x="170872" y="244754"/>
                  </a:lnTo>
                  <a:lnTo>
                    <a:pt x="131822" y="201621"/>
                  </a:lnTo>
                  <a:lnTo>
                    <a:pt x="97818" y="153416"/>
                  </a:lnTo>
                  <a:lnTo>
                    <a:pt x="69048" y="103916"/>
                  </a:lnTo>
                  <a:lnTo>
                    <a:pt x="45698" y="56896"/>
                  </a:lnTo>
                  <a:lnTo>
                    <a:pt x="27957" y="161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36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0" name="object 200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13576830" y="7766323"/>
              <a:ext cx="129193" cy="206495"/>
            </a:xfrm>
            <a:prstGeom prst="rect">
              <a:avLst/>
            </a:prstGeom>
          </p:spPr>
        </p:pic>
        <p:pic>
          <p:nvPicPr>
            <p:cNvPr id="201" name="object 201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14081681" y="7940713"/>
              <a:ext cx="102522" cy="122503"/>
            </a:xfrm>
            <a:prstGeom prst="rect">
              <a:avLst/>
            </a:prstGeom>
          </p:spPr>
        </p:pic>
      </p:grpSp>
      <p:pic>
        <p:nvPicPr>
          <p:cNvPr id="202" name="Picture 201" descr="Text&#10;&#10;Description automatically generated">
            <a:extLst>
              <a:ext uri="{FF2B5EF4-FFF2-40B4-BE49-F238E27FC236}">
                <a16:creationId xmlns:a16="http://schemas.microsoft.com/office/drawing/2014/main" id="{7DC1D0E2-D62F-4EDF-887A-07EC09B5C7A2}"/>
              </a:ext>
            </a:extLst>
          </p:cNvPr>
          <p:cNvPicPr>
            <a:picLocks noChangeAspect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048" y="-7089"/>
            <a:ext cx="7181528" cy="2254567"/>
          </a:xfrm>
          <a:prstGeom prst="rect">
            <a:avLst/>
          </a:prstGeom>
        </p:spPr>
      </p:pic>
      <p:sp>
        <p:nvSpPr>
          <p:cNvPr id="203" name="TextBox 202">
            <a:extLst>
              <a:ext uri="{FF2B5EF4-FFF2-40B4-BE49-F238E27FC236}">
                <a16:creationId xmlns:a16="http://schemas.microsoft.com/office/drawing/2014/main" id="{CDE7AABA-79D7-4F08-84D7-C281B4C5E0F0}"/>
              </a:ext>
            </a:extLst>
          </p:cNvPr>
          <p:cNvSpPr txBox="1"/>
          <p:nvPr/>
        </p:nvSpPr>
        <p:spPr>
          <a:xfrm rot="20877279">
            <a:off x="160260" y="7461553"/>
            <a:ext cx="78183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rgbClr val="C00000"/>
                </a:solidFill>
                <a:latin typeface="Gill Sans MT" panose="020B0502020104020203" pitchFamily="34" charset="0"/>
              </a:rPr>
              <a:t>Only 3-4 months left of EU-funding!!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4AADE607-4811-4D37-A743-C8495403E8E8}"/>
              </a:ext>
            </a:extLst>
          </p:cNvPr>
          <p:cNvSpPr txBox="1"/>
          <p:nvPr/>
        </p:nvSpPr>
        <p:spPr>
          <a:xfrm>
            <a:off x="340934" y="6549124"/>
            <a:ext cx="49925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Grant </a:t>
            </a:r>
            <a:r>
              <a:rPr lang="en-GB" sz="4800" b="1" dirty="0">
                <a:solidFill>
                  <a:schemeClr val="bg1"/>
                </a:solidFill>
              </a:rPr>
              <a:t>needs to be spent</a:t>
            </a:r>
            <a:r>
              <a:rPr lang="en-GB" sz="4800" dirty="0">
                <a:solidFill>
                  <a:schemeClr val="bg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39445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220451" y="276878"/>
            <a:ext cx="5638165" cy="12795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3540"/>
              </a:lnSpc>
              <a:spcBef>
                <a:spcPts val="130"/>
              </a:spcBef>
            </a:pPr>
            <a:r>
              <a:rPr sz="3150" spc="-65">
                <a:solidFill>
                  <a:srgbClr val="FFFFFF"/>
                </a:solidFill>
                <a:latin typeface="Century Gothic"/>
                <a:cs typeface="Century Gothic"/>
              </a:rPr>
              <a:t>COVENTRY</a:t>
            </a:r>
            <a:r>
              <a:rPr sz="3150" spc="-5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150" spc="-95">
                <a:solidFill>
                  <a:srgbClr val="FFFFFF"/>
                </a:solidFill>
                <a:latin typeface="Century Gothic"/>
                <a:cs typeface="Century Gothic"/>
              </a:rPr>
              <a:t>&amp;</a:t>
            </a:r>
            <a:r>
              <a:rPr sz="3150" spc="-5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150" spc="15">
                <a:solidFill>
                  <a:srgbClr val="FFFFFF"/>
                </a:solidFill>
                <a:latin typeface="Century Gothic"/>
                <a:cs typeface="Century Gothic"/>
              </a:rPr>
              <a:t>WARWICKSHIRE</a:t>
            </a:r>
            <a:endParaRPr sz="3150">
              <a:latin typeface="Century Gothic"/>
              <a:cs typeface="Century Gothic"/>
            </a:endParaRPr>
          </a:p>
          <a:p>
            <a:pPr marL="12700">
              <a:lnSpc>
                <a:spcPts val="6300"/>
              </a:lnSpc>
            </a:pPr>
            <a:r>
              <a:rPr sz="5450" spc="-10">
                <a:solidFill>
                  <a:srgbClr val="BED73D"/>
                </a:solidFill>
                <a:latin typeface="Century Gothic"/>
                <a:cs typeface="Century Gothic"/>
              </a:rPr>
              <a:t>GREEN</a:t>
            </a:r>
            <a:r>
              <a:rPr sz="5450" spc="-125">
                <a:solidFill>
                  <a:srgbClr val="BED73D"/>
                </a:solidFill>
                <a:latin typeface="Century Gothic"/>
                <a:cs typeface="Century Gothic"/>
              </a:rPr>
              <a:t> </a:t>
            </a:r>
            <a:r>
              <a:rPr sz="5450" spc="220">
                <a:solidFill>
                  <a:srgbClr val="BED73D"/>
                </a:solidFill>
                <a:latin typeface="Century Gothic"/>
                <a:cs typeface="Century Gothic"/>
              </a:rPr>
              <a:t>BUSINESS</a:t>
            </a:r>
            <a:endParaRPr sz="5450">
              <a:latin typeface="Century Gothic"/>
              <a:cs typeface="Century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26797" y="842048"/>
            <a:ext cx="19290030" cy="1489075"/>
            <a:chOff x="826797" y="842048"/>
            <a:chExt cx="19290030" cy="1489075"/>
          </a:xfrm>
        </p:grpSpPr>
        <p:sp>
          <p:nvSpPr>
            <p:cNvPr id="4" name="object 4"/>
            <p:cNvSpPr/>
            <p:nvPr/>
          </p:nvSpPr>
          <p:spPr>
            <a:xfrm>
              <a:off x="13269133" y="872952"/>
              <a:ext cx="502920" cy="542290"/>
            </a:xfrm>
            <a:custGeom>
              <a:avLst/>
              <a:gdLst/>
              <a:ahLst/>
              <a:cxnLst/>
              <a:rect l="l" t="t" r="r" b="b"/>
              <a:pathLst>
                <a:path w="502919" h="542290">
                  <a:moveTo>
                    <a:pt x="290075" y="334243"/>
                  </a:moveTo>
                  <a:lnTo>
                    <a:pt x="418287" y="334243"/>
                  </a:lnTo>
                  <a:lnTo>
                    <a:pt x="402891" y="385447"/>
                  </a:lnTo>
                  <a:lnTo>
                    <a:pt x="367334" y="428872"/>
                  </a:lnTo>
                  <a:lnTo>
                    <a:pt x="318795" y="458271"/>
                  </a:lnTo>
                  <a:lnTo>
                    <a:pt x="264432" y="468071"/>
                  </a:lnTo>
                  <a:lnTo>
                    <a:pt x="231390" y="464799"/>
                  </a:lnTo>
                  <a:lnTo>
                    <a:pt x="168948" y="438615"/>
                  </a:lnTo>
                  <a:lnTo>
                    <a:pt x="112579" y="385550"/>
                  </a:lnTo>
                  <a:lnTo>
                    <a:pt x="93324" y="351561"/>
                  </a:lnTo>
                  <a:lnTo>
                    <a:pt x="81772" y="313729"/>
                  </a:lnTo>
                  <a:lnTo>
                    <a:pt x="77922" y="272055"/>
                  </a:lnTo>
                  <a:lnTo>
                    <a:pt x="81378" y="231594"/>
                  </a:lnTo>
                  <a:lnTo>
                    <a:pt x="91745" y="194674"/>
                  </a:lnTo>
                  <a:lnTo>
                    <a:pt x="133212" y="131470"/>
                  </a:lnTo>
                  <a:lnTo>
                    <a:pt x="162499" y="106482"/>
                  </a:lnTo>
                  <a:lnTo>
                    <a:pt x="230940" y="77925"/>
                  </a:lnTo>
                  <a:lnTo>
                    <a:pt x="270096" y="74356"/>
                  </a:lnTo>
                  <a:lnTo>
                    <a:pt x="313823" y="79701"/>
                  </a:lnTo>
                  <a:lnTo>
                    <a:pt x="354101" y="95734"/>
                  </a:lnTo>
                  <a:lnTo>
                    <a:pt x="390922" y="122451"/>
                  </a:lnTo>
                  <a:lnTo>
                    <a:pt x="424282" y="159847"/>
                  </a:lnTo>
                  <a:lnTo>
                    <a:pt x="479572" y="106123"/>
                  </a:lnTo>
                  <a:lnTo>
                    <a:pt x="430870" y="57796"/>
                  </a:lnTo>
                  <a:lnTo>
                    <a:pt x="381339" y="25009"/>
                  </a:lnTo>
                  <a:lnTo>
                    <a:pt x="327045" y="6258"/>
                  </a:lnTo>
                  <a:lnTo>
                    <a:pt x="268769" y="0"/>
                  </a:lnTo>
                  <a:lnTo>
                    <a:pt x="214761" y="4966"/>
                  </a:lnTo>
                  <a:lnTo>
                    <a:pt x="165007" y="19863"/>
                  </a:lnTo>
                  <a:lnTo>
                    <a:pt x="119506" y="44685"/>
                  </a:lnTo>
                  <a:lnTo>
                    <a:pt x="78254" y="79429"/>
                  </a:lnTo>
                  <a:lnTo>
                    <a:pt x="44008" y="121120"/>
                  </a:lnTo>
                  <a:lnTo>
                    <a:pt x="19555" y="167121"/>
                  </a:lnTo>
                  <a:lnTo>
                    <a:pt x="4887" y="217433"/>
                  </a:lnTo>
                  <a:lnTo>
                    <a:pt x="0" y="272055"/>
                  </a:lnTo>
                  <a:lnTo>
                    <a:pt x="4804" y="325667"/>
                  </a:lnTo>
                  <a:lnTo>
                    <a:pt x="19223" y="375305"/>
                  </a:lnTo>
                  <a:lnTo>
                    <a:pt x="43262" y="420969"/>
                  </a:lnTo>
                  <a:lnTo>
                    <a:pt x="76927" y="462660"/>
                  </a:lnTo>
                  <a:lnTo>
                    <a:pt x="117327" y="497257"/>
                  </a:lnTo>
                  <a:lnTo>
                    <a:pt x="161600" y="521974"/>
                  </a:lnTo>
                  <a:lnTo>
                    <a:pt x="209744" y="536808"/>
                  </a:lnTo>
                  <a:lnTo>
                    <a:pt x="261755" y="541753"/>
                  </a:lnTo>
                  <a:lnTo>
                    <a:pt x="314610" y="536640"/>
                  </a:lnTo>
                  <a:lnTo>
                    <a:pt x="362594" y="521301"/>
                  </a:lnTo>
                  <a:lnTo>
                    <a:pt x="405707" y="495742"/>
                  </a:lnTo>
                  <a:lnTo>
                    <a:pt x="443951" y="459966"/>
                  </a:lnTo>
                  <a:lnTo>
                    <a:pt x="471001" y="422112"/>
                  </a:lnTo>
                  <a:lnTo>
                    <a:pt x="488908" y="381546"/>
                  </a:lnTo>
                  <a:lnTo>
                    <a:pt x="499144" y="332890"/>
                  </a:lnTo>
                  <a:lnTo>
                    <a:pt x="502559" y="277466"/>
                  </a:lnTo>
                  <a:lnTo>
                    <a:pt x="502559" y="260224"/>
                  </a:lnTo>
                  <a:lnTo>
                    <a:pt x="290075" y="260224"/>
                  </a:lnTo>
                  <a:lnTo>
                    <a:pt x="290075" y="334243"/>
                  </a:lnTo>
                  <a:close/>
                </a:path>
              </a:pathLst>
            </a:custGeom>
            <a:ln w="11137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855631" y="883100"/>
              <a:ext cx="333375" cy="521970"/>
            </a:xfrm>
            <a:custGeom>
              <a:avLst/>
              <a:gdLst/>
              <a:ahLst/>
              <a:cxnLst/>
              <a:rect l="l" t="t" r="r" b="b"/>
              <a:pathLst>
                <a:path w="333375" h="521969">
                  <a:moveTo>
                    <a:pt x="256777" y="248392"/>
                  </a:moveTo>
                  <a:lnTo>
                    <a:pt x="270471" y="227484"/>
                  </a:lnTo>
                  <a:lnTo>
                    <a:pt x="280254" y="204631"/>
                  </a:lnTo>
                  <a:lnTo>
                    <a:pt x="286126" y="179833"/>
                  </a:lnTo>
                  <a:lnTo>
                    <a:pt x="288084" y="153090"/>
                  </a:lnTo>
                  <a:lnTo>
                    <a:pt x="284960" y="119333"/>
                  </a:lnTo>
                  <a:lnTo>
                    <a:pt x="259979" y="62225"/>
                  </a:lnTo>
                  <a:lnTo>
                    <a:pt x="211938" y="21859"/>
                  </a:lnTo>
                  <a:lnTo>
                    <a:pt x="138329" y="2428"/>
                  </a:lnTo>
                  <a:lnTo>
                    <a:pt x="90909" y="0"/>
                  </a:lnTo>
                  <a:lnTo>
                    <a:pt x="0" y="0"/>
                  </a:lnTo>
                  <a:lnTo>
                    <a:pt x="0" y="521795"/>
                  </a:lnTo>
                  <a:lnTo>
                    <a:pt x="77590" y="521795"/>
                  </a:lnTo>
                  <a:lnTo>
                    <a:pt x="77590" y="308223"/>
                  </a:lnTo>
                  <a:lnTo>
                    <a:pt x="91573" y="308223"/>
                  </a:lnTo>
                  <a:lnTo>
                    <a:pt x="238458" y="521795"/>
                  </a:lnTo>
                  <a:lnTo>
                    <a:pt x="333373" y="521795"/>
                  </a:lnTo>
                  <a:lnTo>
                    <a:pt x="174186" y="299422"/>
                  </a:lnTo>
                  <a:lnTo>
                    <a:pt x="198578" y="292055"/>
                  </a:lnTo>
                  <a:lnTo>
                    <a:pt x="220476" y="281097"/>
                  </a:lnTo>
                  <a:lnTo>
                    <a:pt x="239878" y="266544"/>
                  </a:lnTo>
                  <a:lnTo>
                    <a:pt x="256777" y="248392"/>
                  </a:lnTo>
                  <a:close/>
                </a:path>
              </a:pathLst>
            </a:custGeom>
            <a:ln w="11109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27658" y="951533"/>
              <a:ext cx="146021" cy="17674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4252615" y="883100"/>
              <a:ext cx="283845" cy="521970"/>
            </a:xfrm>
            <a:custGeom>
              <a:avLst/>
              <a:gdLst/>
              <a:ahLst/>
              <a:cxnLst/>
              <a:rect l="l" t="t" r="r" b="b"/>
              <a:pathLst>
                <a:path w="283844" h="521969">
                  <a:moveTo>
                    <a:pt x="283769" y="0"/>
                  </a:moveTo>
                  <a:lnTo>
                    <a:pt x="0" y="0"/>
                  </a:lnTo>
                  <a:lnTo>
                    <a:pt x="0" y="521795"/>
                  </a:lnTo>
                  <a:lnTo>
                    <a:pt x="283769" y="521795"/>
                  </a:lnTo>
                  <a:lnTo>
                    <a:pt x="283769" y="447775"/>
                  </a:lnTo>
                  <a:lnTo>
                    <a:pt x="77612" y="447775"/>
                  </a:lnTo>
                  <a:lnTo>
                    <a:pt x="77612" y="273402"/>
                  </a:lnTo>
                  <a:lnTo>
                    <a:pt x="277773" y="273402"/>
                  </a:lnTo>
                  <a:lnTo>
                    <a:pt x="277773" y="199383"/>
                  </a:lnTo>
                  <a:lnTo>
                    <a:pt x="77612" y="199383"/>
                  </a:lnTo>
                  <a:lnTo>
                    <a:pt x="77612" y="73996"/>
                  </a:lnTo>
                  <a:lnTo>
                    <a:pt x="283769" y="73996"/>
                  </a:lnTo>
                  <a:lnTo>
                    <a:pt x="283769" y="0"/>
                  </a:lnTo>
                  <a:close/>
                </a:path>
              </a:pathLst>
            </a:custGeom>
            <a:ln w="11099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624648" y="883100"/>
              <a:ext cx="283845" cy="521970"/>
            </a:xfrm>
            <a:custGeom>
              <a:avLst/>
              <a:gdLst/>
              <a:ahLst/>
              <a:cxnLst/>
              <a:rect l="l" t="t" r="r" b="b"/>
              <a:pathLst>
                <a:path w="283844" h="521969">
                  <a:moveTo>
                    <a:pt x="283769" y="0"/>
                  </a:moveTo>
                  <a:lnTo>
                    <a:pt x="0" y="0"/>
                  </a:lnTo>
                  <a:lnTo>
                    <a:pt x="0" y="521795"/>
                  </a:lnTo>
                  <a:lnTo>
                    <a:pt x="283769" y="521795"/>
                  </a:lnTo>
                  <a:lnTo>
                    <a:pt x="283769" y="447775"/>
                  </a:lnTo>
                  <a:lnTo>
                    <a:pt x="77612" y="447775"/>
                  </a:lnTo>
                  <a:lnTo>
                    <a:pt x="77612" y="273402"/>
                  </a:lnTo>
                  <a:lnTo>
                    <a:pt x="277773" y="273402"/>
                  </a:lnTo>
                  <a:lnTo>
                    <a:pt x="277773" y="199383"/>
                  </a:lnTo>
                  <a:lnTo>
                    <a:pt x="77612" y="199383"/>
                  </a:lnTo>
                  <a:lnTo>
                    <a:pt x="77612" y="73996"/>
                  </a:lnTo>
                  <a:lnTo>
                    <a:pt x="283769" y="73996"/>
                  </a:lnTo>
                  <a:lnTo>
                    <a:pt x="283769" y="0"/>
                  </a:lnTo>
                  <a:close/>
                </a:path>
              </a:pathLst>
            </a:custGeom>
            <a:ln w="11099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996675" y="847610"/>
              <a:ext cx="452755" cy="589280"/>
            </a:xfrm>
            <a:custGeom>
              <a:avLst/>
              <a:gdLst/>
              <a:ahLst/>
              <a:cxnLst/>
              <a:rect l="l" t="t" r="r" b="b"/>
              <a:pathLst>
                <a:path w="452755" h="589280">
                  <a:moveTo>
                    <a:pt x="77612" y="557289"/>
                  </a:moveTo>
                  <a:lnTo>
                    <a:pt x="77612" y="191974"/>
                  </a:lnTo>
                  <a:lnTo>
                    <a:pt x="452624" y="589057"/>
                  </a:lnTo>
                  <a:lnTo>
                    <a:pt x="452624" y="35494"/>
                  </a:lnTo>
                  <a:lnTo>
                    <a:pt x="375011" y="35494"/>
                  </a:lnTo>
                  <a:lnTo>
                    <a:pt x="375011" y="398115"/>
                  </a:lnTo>
                  <a:lnTo>
                    <a:pt x="0" y="0"/>
                  </a:lnTo>
                  <a:lnTo>
                    <a:pt x="0" y="557289"/>
                  </a:lnTo>
                  <a:lnTo>
                    <a:pt x="77612" y="557289"/>
                  </a:lnTo>
                  <a:close/>
                </a:path>
              </a:pathLst>
            </a:custGeom>
            <a:ln w="11122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755729" y="883104"/>
              <a:ext cx="305435" cy="521970"/>
            </a:xfrm>
            <a:custGeom>
              <a:avLst/>
              <a:gdLst/>
              <a:ahLst/>
              <a:cxnLst/>
              <a:rect l="l" t="t" r="r" b="b"/>
              <a:pathLst>
                <a:path w="305434" h="521969">
                  <a:moveTo>
                    <a:pt x="117569" y="521795"/>
                  </a:moveTo>
                  <a:lnTo>
                    <a:pt x="165771" y="519339"/>
                  </a:lnTo>
                  <a:lnTo>
                    <a:pt x="205161" y="511984"/>
                  </a:lnTo>
                  <a:lnTo>
                    <a:pt x="249543" y="487857"/>
                  </a:lnTo>
                  <a:lnTo>
                    <a:pt x="281416" y="453528"/>
                  </a:lnTo>
                  <a:lnTo>
                    <a:pt x="302724" y="401827"/>
                  </a:lnTo>
                  <a:lnTo>
                    <a:pt x="305385" y="372431"/>
                  </a:lnTo>
                  <a:lnTo>
                    <a:pt x="303887" y="349821"/>
                  </a:lnTo>
                  <a:lnTo>
                    <a:pt x="291907" y="308936"/>
                  </a:lnTo>
                  <a:lnTo>
                    <a:pt x="268514" y="274228"/>
                  </a:lnTo>
                  <a:lnTo>
                    <a:pt x="236205" y="249384"/>
                  </a:lnTo>
                  <a:lnTo>
                    <a:pt x="216798" y="240961"/>
                  </a:lnTo>
                  <a:lnTo>
                    <a:pt x="235308" y="220453"/>
                  </a:lnTo>
                  <a:lnTo>
                    <a:pt x="248528" y="197789"/>
                  </a:lnTo>
                  <a:lnTo>
                    <a:pt x="256458" y="172970"/>
                  </a:lnTo>
                  <a:lnTo>
                    <a:pt x="259100" y="145995"/>
                  </a:lnTo>
                  <a:lnTo>
                    <a:pt x="258288" y="130661"/>
                  </a:lnTo>
                  <a:lnTo>
                    <a:pt x="246135" y="85154"/>
                  </a:lnTo>
                  <a:lnTo>
                    <a:pt x="222079" y="46063"/>
                  </a:lnTo>
                  <a:lnTo>
                    <a:pt x="188075" y="19001"/>
                  </a:lnTo>
                  <a:lnTo>
                    <a:pt x="142888" y="4555"/>
                  </a:lnTo>
                  <a:lnTo>
                    <a:pt x="101754" y="505"/>
                  </a:lnTo>
                  <a:lnTo>
                    <a:pt x="77259" y="0"/>
                  </a:lnTo>
                  <a:lnTo>
                    <a:pt x="0" y="0"/>
                  </a:lnTo>
                  <a:lnTo>
                    <a:pt x="0" y="521795"/>
                  </a:lnTo>
                  <a:lnTo>
                    <a:pt x="117569" y="521795"/>
                  </a:lnTo>
                  <a:close/>
                </a:path>
              </a:pathLst>
            </a:custGeom>
            <a:ln w="11103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27749" y="1167482"/>
              <a:ext cx="162340" cy="16896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827760" y="949858"/>
              <a:ext cx="119019" cy="16286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6145406" y="883100"/>
              <a:ext cx="381000" cy="531495"/>
            </a:xfrm>
            <a:custGeom>
              <a:avLst/>
              <a:gdLst/>
              <a:ahLst/>
              <a:cxnLst/>
              <a:rect l="l" t="t" r="r" b="b"/>
              <a:pathLst>
                <a:path w="381000" h="531494">
                  <a:moveTo>
                    <a:pt x="0" y="0"/>
                  </a:moveTo>
                  <a:lnTo>
                    <a:pt x="0" y="335927"/>
                  </a:lnTo>
                  <a:lnTo>
                    <a:pt x="3164" y="375344"/>
                  </a:lnTo>
                  <a:lnTo>
                    <a:pt x="28477" y="443268"/>
                  </a:lnTo>
                  <a:lnTo>
                    <a:pt x="80575" y="497807"/>
                  </a:lnTo>
                  <a:lnTo>
                    <a:pt x="150349" y="527552"/>
                  </a:lnTo>
                  <a:lnTo>
                    <a:pt x="190160" y="531269"/>
                  </a:lnTo>
                  <a:lnTo>
                    <a:pt x="230002" y="527552"/>
                  </a:lnTo>
                  <a:lnTo>
                    <a:pt x="266595" y="516398"/>
                  </a:lnTo>
                  <a:lnTo>
                    <a:pt x="299944" y="497807"/>
                  </a:lnTo>
                  <a:lnTo>
                    <a:pt x="330054" y="471775"/>
                  </a:lnTo>
                  <a:lnTo>
                    <a:pt x="368009" y="411125"/>
                  </a:lnTo>
                  <a:lnTo>
                    <a:pt x="380675" y="335927"/>
                  </a:lnTo>
                  <a:lnTo>
                    <a:pt x="380675" y="0"/>
                  </a:lnTo>
                  <a:lnTo>
                    <a:pt x="303062" y="0"/>
                  </a:lnTo>
                  <a:lnTo>
                    <a:pt x="303062" y="314307"/>
                  </a:lnTo>
                  <a:lnTo>
                    <a:pt x="301710" y="346051"/>
                  </a:lnTo>
                  <a:lnTo>
                    <a:pt x="290891" y="395217"/>
                  </a:lnTo>
                  <a:lnTo>
                    <a:pt x="263599" y="432307"/>
                  </a:lnTo>
                  <a:lnTo>
                    <a:pt x="217967" y="454778"/>
                  </a:lnTo>
                  <a:lnTo>
                    <a:pt x="190160" y="457586"/>
                  </a:lnTo>
                  <a:lnTo>
                    <a:pt x="162499" y="454778"/>
                  </a:lnTo>
                  <a:lnTo>
                    <a:pt x="117033" y="432307"/>
                  </a:lnTo>
                  <a:lnTo>
                    <a:pt x="89762" y="394838"/>
                  </a:lnTo>
                  <a:lnTo>
                    <a:pt x="78943" y="345672"/>
                  </a:lnTo>
                  <a:lnTo>
                    <a:pt x="77590" y="314307"/>
                  </a:lnTo>
                  <a:lnTo>
                    <a:pt x="77590" y="0"/>
                  </a:lnTo>
                  <a:lnTo>
                    <a:pt x="0" y="0"/>
                  </a:lnTo>
                  <a:close/>
                </a:path>
              </a:pathLst>
            </a:custGeom>
            <a:ln w="11117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610032" y="872959"/>
              <a:ext cx="330200" cy="541655"/>
            </a:xfrm>
            <a:custGeom>
              <a:avLst/>
              <a:gdLst/>
              <a:ahLst/>
              <a:cxnLst/>
              <a:rect l="l" t="t" r="r" b="b"/>
              <a:pathLst>
                <a:path w="330200" h="541655">
                  <a:moveTo>
                    <a:pt x="177505" y="0"/>
                  </a:moveTo>
                  <a:lnTo>
                    <a:pt x="116975" y="9968"/>
                  </a:lnTo>
                  <a:lnTo>
                    <a:pt x="67280" y="39872"/>
                  </a:lnTo>
                  <a:lnTo>
                    <a:pt x="34046" y="84234"/>
                  </a:lnTo>
                  <a:lnTo>
                    <a:pt x="22965" y="138227"/>
                  </a:lnTo>
                  <a:lnTo>
                    <a:pt x="29561" y="179202"/>
                  </a:lnTo>
                  <a:lnTo>
                    <a:pt x="49354" y="214941"/>
                  </a:lnTo>
                  <a:lnTo>
                    <a:pt x="82346" y="245443"/>
                  </a:lnTo>
                  <a:lnTo>
                    <a:pt x="128543" y="270708"/>
                  </a:lnTo>
                  <a:lnTo>
                    <a:pt x="178169" y="291654"/>
                  </a:lnTo>
                  <a:lnTo>
                    <a:pt x="187481" y="295932"/>
                  </a:lnTo>
                  <a:lnTo>
                    <a:pt x="224174" y="319038"/>
                  </a:lnTo>
                  <a:lnTo>
                    <a:pt x="247264" y="352653"/>
                  </a:lnTo>
                  <a:lnTo>
                    <a:pt x="251445" y="380536"/>
                  </a:lnTo>
                  <a:lnTo>
                    <a:pt x="249944" y="398637"/>
                  </a:lnTo>
                  <a:lnTo>
                    <a:pt x="227462" y="443061"/>
                  </a:lnTo>
                  <a:lnTo>
                    <a:pt x="184555" y="466171"/>
                  </a:lnTo>
                  <a:lnTo>
                    <a:pt x="167173" y="467712"/>
                  </a:lnTo>
                  <a:lnTo>
                    <a:pt x="145567" y="465602"/>
                  </a:lnTo>
                  <a:lnTo>
                    <a:pt x="110604" y="448722"/>
                  </a:lnTo>
                  <a:lnTo>
                    <a:pt x="85912" y="409267"/>
                  </a:lnTo>
                  <a:lnTo>
                    <a:pt x="78586" y="370411"/>
                  </a:lnTo>
                  <a:lnTo>
                    <a:pt x="0" y="387967"/>
                  </a:lnTo>
                  <a:lnTo>
                    <a:pt x="18722" y="452776"/>
                  </a:lnTo>
                  <a:lnTo>
                    <a:pt x="53607" y="501185"/>
                  </a:lnTo>
                  <a:lnTo>
                    <a:pt x="103070" y="531350"/>
                  </a:lnTo>
                  <a:lnTo>
                    <a:pt x="164164" y="541394"/>
                  </a:lnTo>
                  <a:lnTo>
                    <a:pt x="198039" y="538439"/>
                  </a:lnTo>
                  <a:lnTo>
                    <a:pt x="257160" y="514789"/>
                  </a:lnTo>
                  <a:lnTo>
                    <a:pt x="303089" y="469040"/>
                  </a:lnTo>
                  <a:lnTo>
                    <a:pt x="326742" y="409559"/>
                  </a:lnTo>
                  <a:lnTo>
                    <a:pt x="329700" y="375126"/>
                  </a:lnTo>
                  <a:lnTo>
                    <a:pt x="327887" y="349300"/>
                  </a:lnTo>
                  <a:lnTo>
                    <a:pt x="313394" y="303930"/>
                  </a:lnTo>
                  <a:lnTo>
                    <a:pt x="284128" y="266586"/>
                  </a:lnTo>
                  <a:lnTo>
                    <a:pt x="238339" y="235250"/>
                  </a:lnTo>
                  <a:lnTo>
                    <a:pt x="157836" y="200415"/>
                  </a:lnTo>
                  <a:lnTo>
                    <a:pt x="133370" y="187820"/>
                  </a:lnTo>
                  <a:lnTo>
                    <a:pt x="115891" y="173371"/>
                  </a:lnTo>
                  <a:lnTo>
                    <a:pt x="105402" y="157065"/>
                  </a:lnTo>
                  <a:lnTo>
                    <a:pt x="101905" y="138901"/>
                  </a:lnTo>
                  <a:lnTo>
                    <a:pt x="103234" y="125637"/>
                  </a:lnTo>
                  <a:lnTo>
                    <a:pt x="123211" y="92945"/>
                  </a:lnTo>
                  <a:lnTo>
                    <a:pt x="161368" y="75517"/>
                  </a:lnTo>
                  <a:lnTo>
                    <a:pt x="176841" y="74356"/>
                  </a:lnTo>
                  <a:lnTo>
                    <a:pt x="189391" y="75030"/>
                  </a:lnTo>
                  <a:lnTo>
                    <a:pt x="227893" y="91250"/>
                  </a:lnTo>
                  <a:lnTo>
                    <a:pt x="253436" y="125723"/>
                  </a:lnTo>
                  <a:lnTo>
                    <a:pt x="316381" y="87871"/>
                  </a:lnTo>
                  <a:lnTo>
                    <a:pt x="288963" y="49430"/>
                  </a:lnTo>
                  <a:lnTo>
                    <a:pt x="256683" y="21970"/>
                  </a:lnTo>
                  <a:lnTo>
                    <a:pt x="219533" y="5493"/>
                  </a:lnTo>
                  <a:lnTo>
                    <a:pt x="177505" y="0"/>
                  </a:lnTo>
                  <a:close/>
                </a:path>
              </a:pathLst>
            </a:custGeom>
            <a:ln w="11106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019691" y="883107"/>
              <a:ext cx="78105" cy="521970"/>
            </a:xfrm>
            <a:custGeom>
              <a:avLst/>
              <a:gdLst/>
              <a:ahLst/>
              <a:cxnLst/>
              <a:rect l="l" t="t" r="r" b="b"/>
              <a:pathLst>
                <a:path w="78105" h="521969">
                  <a:moveTo>
                    <a:pt x="0" y="521795"/>
                  </a:moveTo>
                  <a:lnTo>
                    <a:pt x="77590" y="521795"/>
                  </a:lnTo>
                  <a:lnTo>
                    <a:pt x="77590" y="0"/>
                  </a:lnTo>
                  <a:lnTo>
                    <a:pt x="0" y="0"/>
                  </a:lnTo>
                  <a:lnTo>
                    <a:pt x="0" y="521795"/>
                  </a:lnTo>
                  <a:close/>
                </a:path>
              </a:pathLst>
            </a:custGeom>
            <a:ln w="11065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207188" y="847610"/>
              <a:ext cx="452755" cy="589280"/>
            </a:xfrm>
            <a:custGeom>
              <a:avLst/>
              <a:gdLst/>
              <a:ahLst/>
              <a:cxnLst/>
              <a:rect l="l" t="t" r="r" b="b"/>
              <a:pathLst>
                <a:path w="452755" h="589280">
                  <a:moveTo>
                    <a:pt x="77590" y="557289"/>
                  </a:moveTo>
                  <a:lnTo>
                    <a:pt x="77590" y="191974"/>
                  </a:lnTo>
                  <a:lnTo>
                    <a:pt x="452602" y="589057"/>
                  </a:lnTo>
                  <a:lnTo>
                    <a:pt x="452602" y="35494"/>
                  </a:lnTo>
                  <a:lnTo>
                    <a:pt x="374989" y="35494"/>
                  </a:lnTo>
                  <a:lnTo>
                    <a:pt x="374989" y="398115"/>
                  </a:lnTo>
                  <a:lnTo>
                    <a:pt x="0" y="0"/>
                  </a:lnTo>
                  <a:lnTo>
                    <a:pt x="0" y="557289"/>
                  </a:lnTo>
                  <a:lnTo>
                    <a:pt x="77590" y="557289"/>
                  </a:lnTo>
                  <a:close/>
                </a:path>
              </a:pathLst>
            </a:custGeom>
            <a:ln w="11122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769406" y="883100"/>
              <a:ext cx="283845" cy="521970"/>
            </a:xfrm>
            <a:custGeom>
              <a:avLst/>
              <a:gdLst/>
              <a:ahLst/>
              <a:cxnLst/>
              <a:rect l="l" t="t" r="r" b="b"/>
              <a:pathLst>
                <a:path w="283844" h="521969">
                  <a:moveTo>
                    <a:pt x="283747" y="0"/>
                  </a:moveTo>
                  <a:lnTo>
                    <a:pt x="0" y="0"/>
                  </a:lnTo>
                  <a:lnTo>
                    <a:pt x="0" y="521795"/>
                  </a:lnTo>
                  <a:lnTo>
                    <a:pt x="283747" y="521795"/>
                  </a:lnTo>
                  <a:lnTo>
                    <a:pt x="283747" y="447775"/>
                  </a:lnTo>
                  <a:lnTo>
                    <a:pt x="77590" y="447775"/>
                  </a:lnTo>
                  <a:lnTo>
                    <a:pt x="77590" y="273402"/>
                  </a:lnTo>
                  <a:lnTo>
                    <a:pt x="277751" y="273402"/>
                  </a:lnTo>
                  <a:lnTo>
                    <a:pt x="277751" y="199383"/>
                  </a:lnTo>
                  <a:lnTo>
                    <a:pt x="77590" y="199383"/>
                  </a:lnTo>
                  <a:lnTo>
                    <a:pt x="77590" y="73996"/>
                  </a:lnTo>
                  <a:lnTo>
                    <a:pt x="283747" y="73996"/>
                  </a:lnTo>
                  <a:lnTo>
                    <a:pt x="283747" y="0"/>
                  </a:lnTo>
                  <a:close/>
                </a:path>
              </a:pathLst>
            </a:custGeom>
            <a:ln w="11099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115777" y="872959"/>
              <a:ext cx="330200" cy="541655"/>
            </a:xfrm>
            <a:custGeom>
              <a:avLst/>
              <a:gdLst/>
              <a:ahLst/>
              <a:cxnLst/>
              <a:rect l="l" t="t" r="r" b="b"/>
              <a:pathLst>
                <a:path w="330200" h="541655">
                  <a:moveTo>
                    <a:pt x="177505" y="0"/>
                  </a:moveTo>
                  <a:lnTo>
                    <a:pt x="116975" y="9968"/>
                  </a:lnTo>
                  <a:lnTo>
                    <a:pt x="67280" y="39872"/>
                  </a:lnTo>
                  <a:lnTo>
                    <a:pt x="34046" y="84234"/>
                  </a:lnTo>
                  <a:lnTo>
                    <a:pt x="22965" y="138227"/>
                  </a:lnTo>
                  <a:lnTo>
                    <a:pt x="29561" y="179202"/>
                  </a:lnTo>
                  <a:lnTo>
                    <a:pt x="49354" y="214941"/>
                  </a:lnTo>
                  <a:lnTo>
                    <a:pt x="82346" y="245443"/>
                  </a:lnTo>
                  <a:lnTo>
                    <a:pt x="128543" y="270708"/>
                  </a:lnTo>
                  <a:lnTo>
                    <a:pt x="178169" y="291654"/>
                  </a:lnTo>
                  <a:lnTo>
                    <a:pt x="187481" y="295932"/>
                  </a:lnTo>
                  <a:lnTo>
                    <a:pt x="224174" y="319038"/>
                  </a:lnTo>
                  <a:lnTo>
                    <a:pt x="247264" y="352653"/>
                  </a:lnTo>
                  <a:lnTo>
                    <a:pt x="251445" y="380536"/>
                  </a:lnTo>
                  <a:lnTo>
                    <a:pt x="249944" y="398637"/>
                  </a:lnTo>
                  <a:lnTo>
                    <a:pt x="227462" y="443061"/>
                  </a:lnTo>
                  <a:lnTo>
                    <a:pt x="184555" y="466171"/>
                  </a:lnTo>
                  <a:lnTo>
                    <a:pt x="167173" y="467712"/>
                  </a:lnTo>
                  <a:lnTo>
                    <a:pt x="145567" y="465602"/>
                  </a:lnTo>
                  <a:lnTo>
                    <a:pt x="110604" y="448722"/>
                  </a:lnTo>
                  <a:lnTo>
                    <a:pt x="85912" y="409267"/>
                  </a:lnTo>
                  <a:lnTo>
                    <a:pt x="78586" y="370411"/>
                  </a:lnTo>
                  <a:lnTo>
                    <a:pt x="0" y="387967"/>
                  </a:lnTo>
                  <a:lnTo>
                    <a:pt x="18722" y="452776"/>
                  </a:lnTo>
                  <a:lnTo>
                    <a:pt x="53607" y="501185"/>
                  </a:lnTo>
                  <a:lnTo>
                    <a:pt x="103070" y="531350"/>
                  </a:lnTo>
                  <a:lnTo>
                    <a:pt x="164164" y="541394"/>
                  </a:lnTo>
                  <a:lnTo>
                    <a:pt x="198039" y="538439"/>
                  </a:lnTo>
                  <a:lnTo>
                    <a:pt x="257160" y="514789"/>
                  </a:lnTo>
                  <a:lnTo>
                    <a:pt x="303089" y="469040"/>
                  </a:lnTo>
                  <a:lnTo>
                    <a:pt x="326742" y="409559"/>
                  </a:lnTo>
                  <a:lnTo>
                    <a:pt x="329700" y="375126"/>
                  </a:lnTo>
                  <a:lnTo>
                    <a:pt x="327887" y="349300"/>
                  </a:lnTo>
                  <a:lnTo>
                    <a:pt x="313394" y="303930"/>
                  </a:lnTo>
                  <a:lnTo>
                    <a:pt x="284128" y="266586"/>
                  </a:lnTo>
                  <a:lnTo>
                    <a:pt x="238339" y="235250"/>
                  </a:lnTo>
                  <a:lnTo>
                    <a:pt x="157836" y="200415"/>
                  </a:lnTo>
                  <a:lnTo>
                    <a:pt x="133370" y="187820"/>
                  </a:lnTo>
                  <a:lnTo>
                    <a:pt x="115891" y="173371"/>
                  </a:lnTo>
                  <a:lnTo>
                    <a:pt x="105402" y="157065"/>
                  </a:lnTo>
                  <a:lnTo>
                    <a:pt x="101905" y="138901"/>
                  </a:lnTo>
                  <a:lnTo>
                    <a:pt x="103234" y="125637"/>
                  </a:lnTo>
                  <a:lnTo>
                    <a:pt x="123211" y="92945"/>
                  </a:lnTo>
                  <a:lnTo>
                    <a:pt x="161368" y="75517"/>
                  </a:lnTo>
                  <a:lnTo>
                    <a:pt x="176841" y="74356"/>
                  </a:lnTo>
                  <a:lnTo>
                    <a:pt x="189391" y="75030"/>
                  </a:lnTo>
                  <a:lnTo>
                    <a:pt x="227893" y="91250"/>
                  </a:lnTo>
                  <a:lnTo>
                    <a:pt x="253436" y="125723"/>
                  </a:lnTo>
                  <a:lnTo>
                    <a:pt x="316381" y="87871"/>
                  </a:lnTo>
                  <a:lnTo>
                    <a:pt x="288963" y="49430"/>
                  </a:lnTo>
                  <a:lnTo>
                    <a:pt x="256683" y="21970"/>
                  </a:lnTo>
                  <a:lnTo>
                    <a:pt x="219533" y="5493"/>
                  </a:lnTo>
                  <a:lnTo>
                    <a:pt x="177505" y="0"/>
                  </a:lnTo>
                  <a:close/>
                </a:path>
              </a:pathLst>
            </a:custGeom>
            <a:ln w="11106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499802" y="872959"/>
              <a:ext cx="330200" cy="541655"/>
            </a:xfrm>
            <a:custGeom>
              <a:avLst/>
              <a:gdLst/>
              <a:ahLst/>
              <a:cxnLst/>
              <a:rect l="l" t="t" r="r" b="b"/>
              <a:pathLst>
                <a:path w="330200" h="541655">
                  <a:moveTo>
                    <a:pt x="177505" y="0"/>
                  </a:moveTo>
                  <a:lnTo>
                    <a:pt x="116975" y="9968"/>
                  </a:lnTo>
                  <a:lnTo>
                    <a:pt x="67280" y="39872"/>
                  </a:lnTo>
                  <a:lnTo>
                    <a:pt x="34046" y="84234"/>
                  </a:lnTo>
                  <a:lnTo>
                    <a:pt x="22965" y="138227"/>
                  </a:lnTo>
                  <a:lnTo>
                    <a:pt x="29561" y="179202"/>
                  </a:lnTo>
                  <a:lnTo>
                    <a:pt x="49354" y="214941"/>
                  </a:lnTo>
                  <a:lnTo>
                    <a:pt x="82346" y="245443"/>
                  </a:lnTo>
                  <a:lnTo>
                    <a:pt x="128543" y="270708"/>
                  </a:lnTo>
                  <a:lnTo>
                    <a:pt x="178169" y="291654"/>
                  </a:lnTo>
                  <a:lnTo>
                    <a:pt x="187481" y="295932"/>
                  </a:lnTo>
                  <a:lnTo>
                    <a:pt x="224174" y="319038"/>
                  </a:lnTo>
                  <a:lnTo>
                    <a:pt x="247264" y="352653"/>
                  </a:lnTo>
                  <a:lnTo>
                    <a:pt x="251445" y="380536"/>
                  </a:lnTo>
                  <a:lnTo>
                    <a:pt x="249944" y="398637"/>
                  </a:lnTo>
                  <a:lnTo>
                    <a:pt x="227462" y="443061"/>
                  </a:lnTo>
                  <a:lnTo>
                    <a:pt x="184555" y="466171"/>
                  </a:lnTo>
                  <a:lnTo>
                    <a:pt x="167173" y="467712"/>
                  </a:lnTo>
                  <a:lnTo>
                    <a:pt x="145567" y="465602"/>
                  </a:lnTo>
                  <a:lnTo>
                    <a:pt x="110604" y="448722"/>
                  </a:lnTo>
                  <a:lnTo>
                    <a:pt x="85912" y="409267"/>
                  </a:lnTo>
                  <a:lnTo>
                    <a:pt x="78586" y="370411"/>
                  </a:lnTo>
                  <a:lnTo>
                    <a:pt x="0" y="387967"/>
                  </a:lnTo>
                  <a:lnTo>
                    <a:pt x="18722" y="452776"/>
                  </a:lnTo>
                  <a:lnTo>
                    <a:pt x="53607" y="501185"/>
                  </a:lnTo>
                  <a:lnTo>
                    <a:pt x="103070" y="531350"/>
                  </a:lnTo>
                  <a:lnTo>
                    <a:pt x="164164" y="541394"/>
                  </a:lnTo>
                  <a:lnTo>
                    <a:pt x="198039" y="538439"/>
                  </a:lnTo>
                  <a:lnTo>
                    <a:pt x="257160" y="514789"/>
                  </a:lnTo>
                  <a:lnTo>
                    <a:pt x="303089" y="469040"/>
                  </a:lnTo>
                  <a:lnTo>
                    <a:pt x="326742" y="409559"/>
                  </a:lnTo>
                  <a:lnTo>
                    <a:pt x="329700" y="375126"/>
                  </a:lnTo>
                  <a:lnTo>
                    <a:pt x="327887" y="349300"/>
                  </a:lnTo>
                  <a:lnTo>
                    <a:pt x="313394" y="303930"/>
                  </a:lnTo>
                  <a:lnTo>
                    <a:pt x="284128" y="266586"/>
                  </a:lnTo>
                  <a:lnTo>
                    <a:pt x="238339" y="235250"/>
                  </a:lnTo>
                  <a:lnTo>
                    <a:pt x="157836" y="200415"/>
                  </a:lnTo>
                  <a:lnTo>
                    <a:pt x="133370" y="187820"/>
                  </a:lnTo>
                  <a:lnTo>
                    <a:pt x="115891" y="173371"/>
                  </a:lnTo>
                  <a:lnTo>
                    <a:pt x="105402" y="157065"/>
                  </a:lnTo>
                  <a:lnTo>
                    <a:pt x="101905" y="138901"/>
                  </a:lnTo>
                  <a:lnTo>
                    <a:pt x="103234" y="125637"/>
                  </a:lnTo>
                  <a:lnTo>
                    <a:pt x="123211" y="92945"/>
                  </a:lnTo>
                  <a:lnTo>
                    <a:pt x="161368" y="75517"/>
                  </a:lnTo>
                  <a:lnTo>
                    <a:pt x="176841" y="74356"/>
                  </a:lnTo>
                  <a:lnTo>
                    <a:pt x="189391" y="75030"/>
                  </a:lnTo>
                  <a:lnTo>
                    <a:pt x="227893" y="91250"/>
                  </a:lnTo>
                  <a:lnTo>
                    <a:pt x="253436" y="125723"/>
                  </a:lnTo>
                  <a:lnTo>
                    <a:pt x="316381" y="87871"/>
                  </a:lnTo>
                  <a:lnTo>
                    <a:pt x="288963" y="49430"/>
                  </a:lnTo>
                  <a:lnTo>
                    <a:pt x="256683" y="21970"/>
                  </a:lnTo>
                  <a:lnTo>
                    <a:pt x="219533" y="5493"/>
                  </a:lnTo>
                  <a:lnTo>
                    <a:pt x="177505" y="0"/>
                  </a:lnTo>
                  <a:close/>
                </a:path>
              </a:pathLst>
            </a:custGeom>
            <a:ln w="11106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39362" y="2269825"/>
              <a:ext cx="19265265" cy="48895"/>
            </a:xfrm>
            <a:custGeom>
              <a:avLst/>
              <a:gdLst/>
              <a:ahLst/>
              <a:cxnLst/>
              <a:rect l="l" t="t" r="r" b="b"/>
              <a:pathLst>
                <a:path w="19265265" h="48894">
                  <a:moveTo>
                    <a:pt x="0" y="48428"/>
                  </a:moveTo>
                  <a:lnTo>
                    <a:pt x="19264737" y="0"/>
                  </a:lnTo>
                </a:path>
              </a:pathLst>
            </a:custGeom>
            <a:ln w="251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4713190" y="1495159"/>
            <a:ext cx="2617470" cy="5105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150" spc="-70">
                <a:solidFill>
                  <a:srgbClr val="FFFFFF"/>
                </a:solidFill>
                <a:latin typeface="Century Gothic"/>
                <a:cs typeface="Century Gothic"/>
              </a:rPr>
              <a:t>PROGRAMME</a:t>
            </a:r>
            <a:endParaRPr sz="3150">
              <a:latin typeface="Century Gothic"/>
              <a:cs typeface="Century Gothic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826646" y="495295"/>
            <a:ext cx="7997190" cy="15633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100" spc="-1110" dirty="0"/>
              <a:t>E</a:t>
            </a:r>
            <a:r>
              <a:rPr sz="10100" spc="-930" dirty="0"/>
              <a:t>l</a:t>
            </a:r>
            <a:r>
              <a:rPr sz="10100" spc="-944" dirty="0"/>
              <a:t>i</a:t>
            </a:r>
            <a:r>
              <a:rPr sz="10100" spc="-540" dirty="0"/>
              <a:t>g</a:t>
            </a:r>
            <a:r>
              <a:rPr sz="10100" spc="-1055" dirty="0"/>
              <a:t>ibil</a:t>
            </a:r>
            <a:r>
              <a:rPr sz="10100" spc="-705" dirty="0"/>
              <a:t>i</a:t>
            </a:r>
            <a:r>
              <a:rPr sz="10100" spc="-985" dirty="0"/>
              <a:t>t</a:t>
            </a:r>
            <a:r>
              <a:rPr sz="10100" spc="-570" dirty="0"/>
              <a:t>y</a:t>
            </a:r>
            <a:r>
              <a:rPr sz="10100" spc="-1260" dirty="0"/>
              <a:t> </a:t>
            </a:r>
            <a:r>
              <a:rPr sz="10100" spc="-985" dirty="0"/>
              <a:t>c</a:t>
            </a:r>
            <a:r>
              <a:rPr sz="10100" spc="-1205" dirty="0"/>
              <a:t>r</a:t>
            </a:r>
            <a:r>
              <a:rPr sz="10100" spc="-750" dirty="0"/>
              <a:t>i</a:t>
            </a:r>
            <a:r>
              <a:rPr sz="10100" spc="-1005" dirty="0"/>
              <a:t>t</a:t>
            </a:r>
            <a:r>
              <a:rPr sz="10100" spc="-1435" dirty="0"/>
              <a:t>e</a:t>
            </a:r>
            <a:r>
              <a:rPr sz="10100" spc="-1205" dirty="0"/>
              <a:t>r</a:t>
            </a:r>
            <a:r>
              <a:rPr sz="10100" spc="-1025" dirty="0"/>
              <a:t>i</a:t>
            </a:r>
            <a:r>
              <a:rPr sz="10100" spc="-610" dirty="0"/>
              <a:t>a</a:t>
            </a:r>
            <a:endParaRPr sz="10100" dirty="0"/>
          </a:p>
        </p:txBody>
      </p:sp>
      <p:sp>
        <p:nvSpPr>
          <p:cNvPr id="23" name="object 23"/>
          <p:cNvSpPr txBox="1"/>
          <p:nvPr/>
        </p:nvSpPr>
        <p:spPr>
          <a:xfrm>
            <a:off x="850293" y="2530305"/>
            <a:ext cx="13341985" cy="140208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 marR="5080">
              <a:lnSpc>
                <a:spcPts val="5020"/>
              </a:lnSpc>
              <a:spcBef>
                <a:spcPts val="930"/>
              </a:spcBef>
            </a:pPr>
            <a:r>
              <a:rPr sz="4850" spc="-150">
                <a:solidFill>
                  <a:srgbClr val="FFFFFF"/>
                </a:solidFill>
                <a:latin typeface="Gill Sans MT"/>
                <a:cs typeface="Gill Sans MT"/>
              </a:rPr>
              <a:t>Are you eligible to access the Green Business Programme?  What you need:</a:t>
            </a:r>
            <a:endParaRPr sz="4850" spc="-150">
              <a:latin typeface="Gill Sans MT"/>
              <a:cs typeface="Gill Sans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79857" y="9176846"/>
            <a:ext cx="2113280" cy="123190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065" marR="5080" algn="ctr">
              <a:lnSpc>
                <a:spcPts val="2970"/>
              </a:lnSpc>
              <a:spcBef>
                <a:spcPts val="690"/>
              </a:spcBef>
            </a:pPr>
            <a:r>
              <a:rPr sz="2950" spc="-8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950" spc="-285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950" spc="-35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950" spc="15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950" spc="-85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950" spc="-8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950" spc="-95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950" spc="-29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50" spc="-305">
                <a:solidFill>
                  <a:srgbClr val="FFFFFF"/>
                </a:solidFill>
                <a:latin typeface="Gill Sans MT"/>
                <a:cs typeface="Gill Sans MT"/>
              </a:rPr>
              <a:t>w</a:t>
            </a:r>
            <a:r>
              <a:rPr sz="2950" spc="2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950" spc="-8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950" spc="-9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2950" spc="-35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950" spc="-15">
                <a:solidFill>
                  <a:srgbClr val="FFFFFF"/>
                </a:solidFill>
                <a:latin typeface="Gill Sans MT"/>
                <a:cs typeface="Gill Sans MT"/>
              </a:rPr>
              <a:t>n  </a:t>
            </a:r>
            <a:r>
              <a:rPr sz="2950" spc="-69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950" spc="-155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950" spc="-135">
                <a:solidFill>
                  <a:srgbClr val="FFFFFF"/>
                </a:solidFill>
                <a:latin typeface="Gill Sans MT"/>
                <a:cs typeface="Gill Sans MT"/>
              </a:rPr>
              <a:t>v</a:t>
            </a:r>
            <a:r>
              <a:rPr sz="2950" spc="-95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950" spc="-3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950" spc="-95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950" spc="-22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950" spc="130">
                <a:solidFill>
                  <a:srgbClr val="FFFFFF"/>
                </a:solidFill>
                <a:latin typeface="Gill Sans MT"/>
                <a:cs typeface="Gill Sans MT"/>
              </a:rPr>
              <a:t>y</a:t>
            </a:r>
            <a:r>
              <a:rPr sz="2950" spc="-29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50" spc="-5">
                <a:solidFill>
                  <a:srgbClr val="FFFFFF"/>
                </a:solidFill>
                <a:latin typeface="Gill Sans MT"/>
                <a:cs typeface="Gill Sans MT"/>
              </a:rPr>
              <a:t>&amp;  </a:t>
            </a:r>
            <a:r>
              <a:rPr sz="2950" spc="-155">
                <a:solidFill>
                  <a:srgbClr val="FFFFFF"/>
                </a:solidFill>
                <a:latin typeface="Gill Sans MT"/>
                <a:cs typeface="Gill Sans MT"/>
              </a:rPr>
              <a:t>Warwickshire</a:t>
            </a:r>
            <a:endParaRPr sz="2950">
              <a:latin typeface="Gill Sans MT"/>
              <a:cs typeface="Gill Sans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633329" y="6916266"/>
            <a:ext cx="1600200" cy="123190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065" marR="5080" indent="3810" algn="ctr">
              <a:lnSpc>
                <a:spcPts val="2970"/>
              </a:lnSpc>
              <a:spcBef>
                <a:spcPts val="690"/>
              </a:spcBef>
            </a:pPr>
            <a:r>
              <a:rPr sz="2950" spc="-90">
                <a:solidFill>
                  <a:srgbClr val="FFFFFF"/>
                </a:solidFill>
                <a:latin typeface="Gill Sans MT"/>
                <a:cs typeface="Gill Sans MT"/>
              </a:rPr>
              <a:t>Employ </a:t>
            </a:r>
            <a:r>
              <a:rPr sz="2950" spc="-85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50" spc="120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r>
              <a:rPr sz="2950" spc="-6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950" spc="-330">
                <a:solidFill>
                  <a:srgbClr val="FFFFFF"/>
                </a:solidFill>
                <a:latin typeface="Gill Sans MT"/>
                <a:cs typeface="Gill Sans MT"/>
              </a:rPr>
              <a:t>w</a:t>
            </a:r>
            <a:r>
              <a:rPr sz="2950" spc="-215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950" spc="-14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950" spc="-29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50" spc="-8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950" spc="-10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2950" spc="5">
                <a:solidFill>
                  <a:srgbClr val="FFFFFF"/>
                </a:solidFill>
                <a:latin typeface="Gill Sans MT"/>
                <a:cs typeface="Gill Sans MT"/>
              </a:rPr>
              <a:t>an  </a:t>
            </a:r>
            <a:r>
              <a:rPr sz="2950" spc="-35">
                <a:solidFill>
                  <a:srgbClr val="FFFFFF"/>
                </a:solidFill>
                <a:latin typeface="Gill Sans MT"/>
                <a:cs typeface="Gill Sans MT"/>
              </a:rPr>
              <a:t>2</a:t>
            </a:r>
            <a:r>
              <a:rPr sz="2950" spc="15">
                <a:solidFill>
                  <a:srgbClr val="FFFFFF"/>
                </a:solidFill>
                <a:latin typeface="Gill Sans MT"/>
                <a:cs typeface="Gill Sans MT"/>
              </a:rPr>
              <a:t>5</a:t>
            </a:r>
            <a:r>
              <a:rPr sz="2950" spc="35">
                <a:solidFill>
                  <a:srgbClr val="FFFFFF"/>
                </a:solidFill>
                <a:latin typeface="Gill Sans MT"/>
                <a:cs typeface="Gill Sans MT"/>
              </a:rPr>
              <a:t>0</a:t>
            </a:r>
            <a:r>
              <a:rPr sz="2950" spc="-29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50" spc="-9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2950" spc="-7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950" spc="-295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950" spc="-75">
                <a:solidFill>
                  <a:srgbClr val="FFFFFF"/>
                </a:solidFill>
                <a:latin typeface="Gill Sans MT"/>
                <a:cs typeface="Gill Sans MT"/>
              </a:rPr>
              <a:t>ple</a:t>
            </a:r>
            <a:endParaRPr sz="2950">
              <a:latin typeface="Gill Sans MT"/>
              <a:cs typeface="Gill Sans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992984" y="6483207"/>
            <a:ext cx="2118360" cy="2740025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 marR="5080" indent="-4445" algn="ctr">
              <a:lnSpc>
                <a:spcPts val="2970"/>
              </a:lnSpc>
              <a:spcBef>
                <a:spcPts val="690"/>
              </a:spcBef>
            </a:pPr>
            <a:r>
              <a:rPr sz="2950" spc="-22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950" spc="-16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950" spc="-25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950" spc="-95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950" spc="3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950" spc="-30">
                <a:solidFill>
                  <a:srgbClr val="FFFFFF"/>
                </a:solidFill>
                <a:latin typeface="Gill Sans MT"/>
                <a:cs typeface="Gill Sans MT"/>
              </a:rPr>
              <a:t>v</a:t>
            </a:r>
            <a:r>
              <a:rPr sz="2950" spc="-7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950" spc="-95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950" spc="-29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50" spc="-150">
                <a:solidFill>
                  <a:srgbClr val="FFFFFF"/>
                </a:solidFill>
                <a:latin typeface="Gill Sans MT"/>
                <a:cs typeface="Gill Sans MT"/>
              </a:rPr>
              <a:t>no  </a:t>
            </a:r>
            <a:r>
              <a:rPr sz="2950" spc="-175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950" spc="-295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950" spc="-225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950" spc="-5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950" spc="-29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50" spc="-8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950" spc="-100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2950" spc="5">
                <a:solidFill>
                  <a:srgbClr val="FFFFFF"/>
                </a:solidFill>
                <a:latin typeface="Gill Sans MT"/>
                <a:cs typeface="Gill Sans MT"/>
              </a:rPr>
              <a:t>an  </a:t>
            </a:r>
            <a:r>
              <a:rPr sz="2950">
                <a:solidFill>
                  <a:srgbClr val="FFFFFF"/>
                </a:solidFill>
                <a:latin typeface="Gill Sans MT"/>
                <a:cs typeface="Gill Sans MT"/>
              </a:rPr>
              <a:t>2</a:t>
            </a:r>
            <a:r>
              <a:rPr sz="2950" spc="10">
                <a:solidFill>
                  <a:srgbClr val="FFFFFF"/>
                </a:solidFill>
                <a:latin typeface="Gill Sans MT"/>
                <a:cs typeface="Gill Sans MT"/>
              </a:rPr>
              <a:t>0</a:t>
            </a:r>
            <a:r>
              <a:rPr sz="2950" spc="15">
                <a:solidFill>
                  <a:srgbClr val="FFFFFF"/>
                </a:solidFill>
                <a:latin typeface="Gill Sans MT"/>
                <a:cs typeface="Gill Sans MT"/>
              </a:rPr>
              <a:t>0</a:t>
            </a:r>
            <a:r>
              <a:rPr sz="2950">
                <a:solidFill>
                  <a:srgbClr val="FFFFFF"/>
                </a:solidFill>
                <a:latin typeface="Gill Sans MT"/>
                <a:cs typeface="Gill Sans MT"/>
              </a:rPr>
              <a:t>,00</a:t>
            </a:r>
            <a:r>
              <a:rPr sz="2950" spc="35">
                <a:solidFill>
                  <a:srgbClr val="FFFFFF"/>
                </a:solidFill>
                <a:latin typeface="Gill Sans MT"/>
                <a:cs typeface="Gill Sans MT"/>
              </a:rPr>
              <a:t>0</a:t>
            </a:r>
            <a:r>
              <a:rPr sz="2950" spc="-29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50" spc="-8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950" spc="-95">
                <a:solidFill>
                  <a:srgbClr val="FFFFFF"/>
                </a:solidFill>
                <a:latin typeface="Gill Sans MT"/>
                <a:cs typeface="Gill Sans MT"/>
              </a:rPr>
              <a:t>u</a:t>
            </a:r>
            <a:r>
              <a:rPr sz="2950" spc="-225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950" spc="-275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950" spc="135">
                <a:solidFill>
                  <a:srgbClr val="FFFFFF"/>
                </a:solidFill>
                <a:latin typeface="Gill Sans MT"/>
                <a:cs typeface="Gill Sans MT"/>
              </a:rPr>
              <a:t>s  </a:t>
            </a:r>
            <a:r>
              <a:rPr sz="2950" spc="-265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950" spc="105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r>
              <a:rPr sz="2950" spc="-29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50" spc="-675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950" spc="-5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950" spc="-29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50" spc="-434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950" spc="-35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950" spc="-75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950" spc="-35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950" spc="-19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950" spc="-25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950" spc="135">
                <a:solidFill>
                  <a:srgbClr val="FFFFFF"/>
                </a:solidFill>
                <a:latin typeface="Gill Sans MT"/>
                <a:cs typeface="Gill Sans MT"/>
              </a:rPr>
              <a:t>s  </a:t>
            </a:r>
            <a:r>
              <a:rPr sz="2950" spc="-95">
                <a:solidFill>
                  <a:srgbClr val="FFFFFF"/>
                </a:solidFill>
                <a:latin typeface="Gill Sans MT"/>
                <a:cs typeface="Gill Sans MT"/>
              </a:rPr>
              <a:t>pu</a:t>
            </a:r>
            <a:r>
              <a:rPr sz="2950" spc="-105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sz="2950" spc="-35">
                <a:solidFill>
                  <a:srgbClr val="FFFFFF"/>
                </a:solidFill>
                <a:latin typeface="Gill Sans MT"/>
                <a:cs typeface="Gill Sans MT"/>
              </a:rPr>
              <a:t>li</a:t>
            </a:r>
            <a:r>
              <a:rPr sz="2950" spc="-25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950" spc="-29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50" spc="105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950" spc="-4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950" spc="-95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950" spc="-29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50" spc="-155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950" spc="-135">
                <a:solidFill>
                  <a:srgbClr val="FFFFFF"/>
                </a:solidFill>
                <a:latin typeface="Gill Sans MT"/>
                <a:cs typeface="Gill Sans MT"/>
              </a:rPr>
              <a:t>v</a:t>
            </a:r>
            <a:r>
              <a:rPr sz="2950" spc="-95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950" spc="-210">
                <a:solidFill>
                  <a:srgbClr val="FFFFFF"/>
                </a:solidFill>
                <a:latin typeface="Gill Sans MT"/>
                <a:cs typeface="Gill Sans MT"/>
              </a:rPr>
              <a:t>r  </a:t>
            </a:r>
            <a:r>
              <a:rPr sz="2950" spc="15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950" spc="-29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50" spc="-95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950" spc="-75">
                <a:solidFill>
                  <a:srgbClr val="FFFFFF"/>
                </a:solidFill>
                <a:latin typeface="Gill Sans MT"/>
                <a:cs typeface="Gill Sans MT"/>
              </a:rPr>
              <a:t>h</a:t>
            </a:r>
            <a:r>
              <a:rPr sz="2950" spc="-225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950" spc="-7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950" spc="-5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950" spc="-29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50" spc="100">
                <a:solidFill>
                  <a:srgbClr val="FFFFFF"/>
                </a:solidFill>
                <a:latin typeface="Gill Sans MT"/>
                <a:cs typeface="Gill Sans MT"/>
              </a:rPr>
              <a:t>y</a:t>
            </a:r>
            <a:r>
              <a:rPr sz="2950" spc="-105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950" spc="105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950" spc="-210">
                <a:solidFill>
                  <a:srgbClr val="FFFFFF"/>
                </a:solidFill>
                <a:latin typeface="Gill Sans MT"/>
                <a:cs typeface="Gill Sans MT"/>
              </a:rPr>
              <a:t>r  </a:t>
            </a:r>
            <a:r>
              <a:rPr sz="2950" spc="-140">
                <a:solidFill>
                  <a:srgbClr val="FFFFFF"/>
                </a:solidFill>
                <a:latin typeface="Gill Sans MT"/>
                <a:cs typeface="Gill Sans MT"/>
              </a:rPr>
              <a:t>period</a:t>
            </a:r>
            <a:endParaRPr sz="2950">
              <a:latin typeface="Gill Sans MT"/>
              <a:cs typeface="Gill Sans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595837" y="6256659"/>
            <a:ext cx="2485390" cy="3268844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 marR="5080" indent="-635" algn="ctr">
              <a:lnSpc>
                <a:spcPts val="2970"/>
              </a:lnSpc>
              <a:spcBef>
                <a:spcPts val="690"/>
              </a:spcBef>
            </a:pPr>
            <a:r>
              <a:rPr sz="2950" spc="-150" dirty="0">
                <a:solidFill>
                  <a:srgbClr val="FFFFFF"/>
                </a:solidFill>
                <a:latin typeface="Gill Sans MT"/>
                <a:cs typeface="Gill Sans MT"/>
              </a:rPr>
              <a:t>Have at least  50% of sales  through business  to business</a:t>
            </a:r>
            <a:endParaRPr sz="2950" spc="-150" dirty="0">
              <a:latin typeface="Gill Sans MT"/>
              <a:cs typeface="Gill Sans MT"/>
            </a:endParaRPr>
          </a:p>
          <a:p>
            <a:pPr algn="ctr">
              <a:lnSpc>
                <a:spcPts val="3225"/>
              </a:lnSpc>
            </a:pPr>
            <a:r>
              <a:rPr sz="2950" spc="-85" dirty="0">
                <a:solidFill>
                  <a:srgbClr val="FFFFFF"/>
                </a:solidFill>
                <a:latin typeface="Gill Sans MT"/>
                <a:cs typeface="Gill Sans MT"/>
              </a:rPr>
              <a:t>(</a:t>
            </a:r>
            <a:r>
              <a:rPr sz="2950" spc="-35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950" spc="105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950" spc="-25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950" spc="-2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50" spc="-90" dirty="0">
                <a:solidFill>
                  <a:srgbClr val="FFFFFF"/>
                </a:solidFill>
                <a:latin typeface="Gill Sans MT"/>
                <a:cs typeface="Gill Sans MT"/>
              </a:rPr>
              <a:t>b</a:t>
            </a:r>
            <a:r>
              <a:rPr sz="2950" spc="-5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950" spc="-2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50" spc="50" dirty="0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r>
              <a:rPr sz="2950" spc="25" dirty="0">
                <a:solidFill>
                  <a:srgbClr val="FFFFFF"/>
                </a:solidFill>
                <a:latin typeface="Gill Sans MT"/>
                <a:cs typeface="Gill Sans MT"/>
              </a:rPr>
              <a:t>l</a:t>
            </a:r>
            <a:r>
              <a:rPr sz="2950" spc="-7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950" spc="-240" dirty="0">
                <a:solidFill>
                  <a:srgbClr val="FFFFFF"/>
                </a:solidFill>
                <a:latin typeface="Gill Sans MT"/>
                <a:cs typeface="Gill Sans MT"/>
              </a:rPr>
              <a:t>x</a:t>
            </a:r>
            <a:r>
              <a:rPr sz="2950" spc="-3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950" spc="-65" dirty="0">
                <a:solidFill>
                  <a:srgbClr val="FFFFFF"/>
                </a:solidFill>
                <a:latin typeface="Gill Sans MT"/>
                <a:cs typeface="Gill Sans MT"/>
              </a:rPr>
              <a:t>bl</a:t>
            </a:r>
            <a:r>
              <a:rPr sz="2950" spc="-254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950" spc="114" dirty="0">
                <a:solidFill>
                  <a:srgbClr val="FFFFFF"/>
                </a:solidFill>
                <a:latin typeface="Gill Sans MT"/>
                <a:cs typeface="Gill Sans MT"/>
              </a:rPr>
              <a:t>)</a:t>
            </a:r>
            <a:endParaRPr lang="en-GB" sz="2950" spc="114" dirty="0">
              <a:solidFill>
                <a:srgbClr val="FFFFFF"/>
              </a:solidFill>
              <a:latin typeface="Gill Sans MT"/>
              <a:cs typeface="Gill Sans MT"/>
            </a:endParaRPr>
          </a:p>
          <a:p>
            <a:pPr algn="ctr">
              <a:lnSpc>
                <a:spcPts val="3225"/>
              </a:lnSpc>
            </a:pPr>
            <a:r>
              <a:rPr lang="en-GB" sz="2950" spc="114" dirty="0">
                <a:solidFill>
                  <a:srgbClr val="FFFFFF"/>
                </a:solidFill>
                <a:latin typeface="Gill Sans MT"/>
                <a:cs typeface="Gill Sans MT"/>
              </a:rPr>
              <a:t>Also, see WCC for B2C offer</a:t>
            </a:r>
            <a:endParaRPr sz="2950" dirty="0">
              <a:latin typeface="Gill Sans MT"/>
              <a:cs typeface="Gill Sans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4355502" y="7981967"/>
            <a:ext cx="2489835" cy="123190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 marR="5080" indent="-635" algn="ctr">
              <a:lnSpc>
                <a:spcPts val="2970"/>
              </a:lnSpc>
              <a:spcBef>
                <a:spcPts val="690"/>
              </a:spcBef>
            </a:pPr>
            <a:r>
              <a:rPr sz="2950" spc="-150">
                <a:solidFill>
                  <a:srgbClr val="FFFFFF"/>
                </a:solidFill>
                <a:latin typeface="Gill Sans MT"/>
                <a:cs typeface="Gill Sans MT"/>
              </a:rPr>
              <a:t>Operation not  under a franchise  business model</a:t>
            </a:r>
            <a:endParaRPr sz="2950" spc="-150">
              <a:latin typeface="Gill Sans MT"/>
              <a:cs typeface="Gill Sans MT"/>
            </a:endParaRPr>
          </a:p>
        </p:txBody>
      </p:sp>
      <p:pic>
        <p:nvPicPr>
          <p:cNvPr id="29" name="object 2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406350" y="2938268"/>
            <a:ext cx="5070588" cy="5037819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17345860" y="3693491"/>
            <a:ext cx="1784350" cy="393761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02590">
              <a:lnSpc>
                <a:spcPct val="100000"/>
              </a:lnSpc>
              <a:spcBef>
                <a:spcPts val="125"/>
              </a:spcBef>
            </a:pPr>
            <a:r>
              <a:rPr sz="7400" b="1" spc="-919" dirty="0">
                <a:solidFill>
                  <a:srgbClr val="FFFFFF"/>
                </a:solidFill>
                <a:latin typeface="Trebuchet MS"/>
                <a:cs typeface="Trebuchet MS"/>
              </a:rPr>
              <a:t>12</a:t>
            </a:r>
            <a:endParaRPr sz="7400" dirty="0">
              <a:latin typeface="Trebuchet MS"/>
              <a:cs typeface="Trebuchet MS"/>
            </a:endParaRPr>
          </a:p>
          <a:p>
            <a:pPr marL="12065" marR="5080" indent="-5715" algn="ctr">
              <a:lnSpc>
                <a:spcPts val="2970"/>
              </a:lnSpc>
              <a:spcBef>
                <a:spcPts val="6734"/>
              </a:spcBef>
            </a:pPr>
            <a:r>
              <a:rPr sz="2950" spc="-155" dirty="0">
                <a:solidFill>
                  <a:srgbClr val="FFFFFF"/>
                </a:solidFill>
                <a:latin typeface="Gill Sans MT"/>
                <a:cs typeface="Gill Sans MT"/>
              </a:rPr>
              <a:t>Trading </a:t>
            </a:r>
            <a:r>
              <a:rPr sz="2950" spc="-1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50" spc="-190" dirty="0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950" spc="-45" dirty="0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950" spc="-6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950" spc="-110" dirty="0">
                <a:solidFill>
                  <a:srgbClr val="FFFFFF"/>
                </a:solidFill>
                <a:latin typeface="Gill Sans MT"/>
                <a:cs typeface="Gill Sans MT"/>
              </a:rPr>
              <a:t>imum</a:t>
            </a:r>
            <a:r>
              <a:rPr sz="2950" spc="-2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50" spc="-30" dirty="0">
                <a:solidFill>
                  <a:srgbClr val="FFFFFF"/>
                </a:solidFill>
                <a:latin typeface="Gill Sans MT"/>
                <a:cs typeface="Gill Sans MT"/>
              </a:rPr>
              <a:t>1</a:t>
            </a:r>
            <a:r>
              <a:rPr sz="2950" spc="25" dirty="0">
                <a:solidFill>
                  <a:srgbClr val="FFFFFF"/>
                </a:solidFill>
                <a:latin typeface="Gill Sans MT"/>
                <a:cs typeface="Gill Sans MT"/>
              </a:rPr>
              <a:t>2  </a:t>
            </a:r>
            <a:r>
              <a:rPr sz="2950" spc="-80" dirty="0">
                <a:solidFill>
                  <a:srgbClr val="FFFFFF"/>
                </a:solidFill>
                <a:latin typeface="Gill Sans MT"/>
                <a:cs typeface="Gill Sans MT"/>
              </a:rPr>
              <a:t>months</a:t>
            </a:r>
            <a:r>
              <a:rPr lang="en-GB" sz="2950" spc="-80" dirty="0">
                <a:solidFill>
                  <a:srgbClr val="FFFFFF"/>
                </a:solidFill>
                <a:latin typeface="Gill Sans MT"/>
                <a:cs typeface="Gill Sans MT"/>
              </a:rPr>
              <a:t>. BUSINESS PREMISES</a:t>
            </a:r>
            <a:endParaRPr sz="2950" dirty="0">
              <a:latin typeface="Gill Sans MT"/>
              <a:cs typeface="Gill Sans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2470752" y="3899461"/>
            <a:ext cx="1223645" cy="12014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700" b="1" spc="-1215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r>
              <a:rPr sz="7700" b="1" spc="-88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sz="4550" b="1" spc="-625">
                <a:solidFill>
                  <a:srgbClr val="FFFFFF"/>
                </a:solidFill>
                <a:latin typeface="Trebuchet MS"/>
                <a:cs typeface="Trebuchet MS"/>
              </a:rPr>
              <a:t>%</a:t>
            </a:r>
            <a:endParaRPr sz="455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2579184" y="4773640"/>
            <a:ext cx="993775" cy="8540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400" b="1" spc="-780">
                <a:solidFill>
                  <a:srgbClr val="FFFFFF"/>
                </a:solidFill>
                <a:latin typeface="Trebuchet MS"/>
                <a:cs typeface="Trebuchet MS"/>
              </a:rPr>
              <a:t>B2B</a:t>
            </a:r>
            <a:endParaRPr sz="5400">
              <a:latin typeface="Trebuchet MS"/>
              <a:cs typeface="Trebuchet M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1722566" y="3553402"/>
            <a:ext cx="2637790" cy="2616200"/>
          </a:xfrm>
          <a:custGeom>
            <a:avLst/>
            <a:gdLst/>
            <a:ahLst/>
            <a:cxnLst/>
            <a:rect l="l" t="t" r="r" b="b"/>
            <a:pathLst>
              <a:path w="2637790" h="2616200">
                <a:moveTo>
                  <a:pt x="1733046" y="2324099"/>
                </a:moveTo>
                <a:lnTo>
                  <a:pt x="909097" y="2324099"/>
                </a:lnTo>
                <a:lnTo>
                  <a:pt x="959281" y="2349499"/>
                </a:lnTo>
                <a:lnTo>
                  <a:pt x="984852" y="2349499"/>
                </a:lnTo>
                <a:lnTo>
                  <a:pt x="1010736" y="2362199"/>
                </a:lnTo>
                <a:lnTo>
                  <a:pt x="1006615" y="2590799"/>
                </a:lnTo>
                <a:lnTo>
                  <a:pt x="1108766" y="2616199"/>
                </a:lnTo>
                <a:lnTo>
                  <a:pt x="1212632" y="2616199"/>
                </a:lnTo>
                <a:lnTo>
                  <a:pt x="1280935" y="2400299"/>
                </a:lnTo>
                <a:lnTo>
                  <a:pt x="1659561" y="2400299"/>
                </a:lnTo>
                <a:lnTo>
                  <a:pt x="1657246" y="2349499"/>
                </a:lnTo>
                <a:lnTo>
                  <a:pt x="1682773" y="2336799"/>
                </a:lnTo>
                <a:lnTo>
                  <a:pt x="1708044" y="2336799"/>
                </a:lnTo>
                <a:lnTo>
                  <a:pt x="1733046" y="2324099"/>
                </a:lnTo>
                <a:close/>
              </a:path>
              <a:path w="2637790" h="2616200">
                <a:moveTo>
                  <a:pt x="1659561" y="2400299"/>
                </a:moveTo>
                <a:lnTo>
                  <a:pt x="1388455" y="2400299"/>
                </a:lnTo>
                <a:lnTo>
                  <a:pt x="1462563" y="2616199"/>
                </a:lnTo>
                <a:lnTo>
                  <a:pt x="1515049" y="2616199"/>
                </a:lnTo>
                <a:lnTo>
                  <a:pt x="1667663" y="2578099"/>
                </a:lnTo>
                <a:lnTo>
                  <a:pt x="1659561" y="2400299"/>
                </a:lnTo>
                <a:close/>
              </a:path>
              <a:path w="2637790" h="2616200">
                <a:moveTo>
                  <a:pt x="911936" y="2120899"/>
                </a:moveTo>
                <a:lnTo>
                  <a:pt x="586879" y="2120899"/>
                </a:lnTo>
                <a:lnTo>
                  <a:pt x="607030" y="2146299"/>
                </a:lnTo>
                <a:lnTo>
                  <a:pt x="627635" y="2158999"/>
                </a:lnTo>
                <a:lnTo>
                  <a:pt x="648686" y="2171699"/>
                </a:lnTo>
                <a:lnTo>
                  <a:pt x="670173" y="2197099"/>
                </a:lnTo>
                <a:lnTo>
                  <a:pt x="588324" y="2400299"/>
                </a:lnTo>
                <a:lnTo>
                  <a:pt x="631311" y="2438399"/>
                </a:lnTo>
                <a:lnTo>
                  <a:pt x="676072" y="2463799"/>
                </a:lnTo>
                <a:lnTo>
                  <a:pt x="722482" y="2489199"/>
                </a:lnTo>
                <a:lnTo>
                  <a:pt x="770417" y="2501899"/>
                </a:lnTo>
                <a:lnTo>
                  <a:pt x="909097" y="2324099"/>
                </a:lnTo>
                <a:lnTo>
                  <a:pt x="1733046" y="2324099"/>
                </a:lnTo>
                <a:lnTo>
                  <a:pt x="1757767" y="2311399"/>
                </a:lnTo>
                <a:lnTo>
                  <a:pt x="2049596" y="2311399"/>
                </a:lnTo>
                <a:lnTo>
                  <a:pt x="2008223" y="2209799"/>
                </a:lnTo>
                <a:lnTo>
                  <a:pt x="1225389" y="2209799"/>
                </a:lnTo>
                <a:lnTo>
                  <a:pt x="1177927" y="2197099"/>
                </a:lnTo>
                <a:lnTo>
                  <a:pt x="1130855" y="2197099"/>
                </a:lnTo>
                <a:lnTo>
                  <a:pt x="1039845" y="2171699"/>
                </a:lnTo>
                <a:lnTo>
                  <a:pt x="996009" y="2146299"/>
                </a:lnTo>
                <a:lnTo>
                  <a:pt x="911936" y="2120899"/>
                </a:lnTo>
                <a:close/>
              </a:path>
              <a:path w="2637790" h="2616200">
                <a:moveTo>
                  <a:pt x="2049596" y="2311399"/>
                </a:moveTo>
                <a:lnTo>
                  <a:pt x="1757767" y="2311399"/>
                </a:lnTo>
                <a:lnTo>
                  <a:pt x="1901197" y="2489199"/>
                </a:lnTo>
                <a:lnTo>
                  <a:pt x="1949039" y="2463799"/>
                </a:lnTo>
                <a:lnTo>
                  <a:pt x="1994950" y="2438399"/>
                </a:lnTo>
                <a:lnTo>
                  <a:pt x="2038842" y="2412999"/>
                </a:lnTo>
                <a:lnTo>
                  <a:pt x="2080626" y="2387599"/>
                </a:lnTo>
                <a:lnTo>
                  <a:pt x="2049596" y="2311399"/>
                </a:lnTo>
                <a:close/>
              </a:path>
              <a:path w="2637790" h="2616200">
                <a:moveTo>
                  <a:pt x="585737" y="1828799"/>
                </a:moveTo>
                <a:lnTo>
                  <a:pt x="352892" y="1828799"/>
                </a:lnTo>
                <a:lnTo>
                  <a:pt x="365834" y="1854199"/>
                </a:lnTo>
                <a:lnTo>
                  <a:pt x="379342" y="1866899"/>
                </a:lnTo>
                <a:lnTo>
                  <a:pt x="393405" y="1892299"/>
                </a:lnTo>
                <a:lnTo>
                  <a:pt x="408015" y="1917699"/>
                </a:lnTo>
                <a:lnTo>
                  <a:pt x="258152" y="2095499"/>
                </a:lnTo>
                <a:lnTo>
                  <a:pt x="288134" y="2133599"/>
                </a:lnTo>
                <a:lnTo>
                  <a:pt x="320902" y="2171699"/>
                </a:lnTo>
                <a:lnTo>
                  <a:pt x="356345" y="2209799"/>
                </a:lnTo>
                <a:lnTo>
                  <a:pt x="394357" y="2247899"/>
                </a:lnTo>
                <a:lnTo>
                  <a:pt x="586879" y="2120899"/>
                </a:lnTo>
                <a:lnTo>
                  <a:pt x="911936" y="2120899"/>
                </a:lnTo>
                <a:lnTo>
                  <a:pt x="871802" y="2095499"/>
                </a:lnTo>
                <a:lnTo>
                  <a:pt x="833005" y="2070099"/>
                </a:lnTo>
                <a:lnTo>
                  <a:pt x="795598" y="2044699"/>
                </a:lnTo>
                <a:lnTo>
                  <a:pt x="759631" y="2019299"/>
                </a:lnTo>
                <a:lnTo>
                  <a:pt x="725157" y="1993899"/>
                </a:lnTo>
                <a:lnTo>
                  <a:pt x="692228" y="1955799"/>
                </a:lnTo>
                <a:lnTo>
                  <a:pt x="660895" y="1930399"/>
                </a:lnTo>
                <a:lnTo>
                  <a:pt x="631211" y="1892299"/>
                </a:lnTo>
                <a:lnTo>
                  <a:pt x="603226" y="1854199"/>
                </a:lnTo>
                <a:lnTo>
                  <a:pt x="585737" y="1828799"/>
                </a:lnTo>
                <a:close/>
              </a:path>
              <a:path w="2637790" h="2616200">
                <a:moveTo>
                  <a:pt x="2373136" y="2108199"/>
                </a:moveTo>
                <a:lnTo>
                  <a:pt x="2074030" y="2108199"/>
                </a:lnTo>
                <a:lnTo>
                  <a:pt x="2269592" y="2222499"/>
                </a:lnTo>
                <a:lnTo>
                  <a:pt x="2307019" y="2184399"/>
                </a:lnTo>
                <a:lnTo>
                  <a:pt x="2341552" y="2146299"/>
                </a:lnTo>
                <a:lnTo>
                  <a:pt x="2373136" y="2108199"/>
                </a:lnTo>
                <a:close/>
              </a:path>
              <a:path w="2637790" h="2616200">
                <a:moveTo>
                  <a:pt x="1977231" y="406399"/>
                </a:moveTo>
                <a:lnTo>
                  <a:pt x="1365183" y="406399"/>
                </a:lnTo>
                <a:lnTo>
                  <a:pt x="1412387" y="419099"/>
                </a:lnTo>
                <a:lnTo>
                  <a:pt x="1459849" y="419099"/>
                </a:lnTo>
                <a:lnTo>
                  <a:pt x="1597931" y="457199"/>
                </a:lnTo>
                <a:lnTo>
                  <a:pt x="1684420" y="482599"/>
                </a:lnTo>
                <a:lnTo>
                  <a:pt x="1725840" y="507999"/>
                </a:lnTo>
                <a:lnTo>
                  <a:pt x="1765973" y="533399"/>
                </a:lnTo>
                <a:lnTo>
                  <a:pt x="1804769" y="546099"/>
                </a:lnTo>
                <a:lnTo>
                  <a:pt x="1842176" y="571499"/>
                </a:lnTo>
                <a:lnTo>
                  <a:pt x="1878142" y="609599"/>
                </a:lnTo>
                <a:lnTo>
                  <a:pt x="1912616" y="634999"/>
                </a:lnTo>
                <a:lnTo>
                  <a:pt x="1945544" y="660399"/>
                </a:lnTo>
                <a:lnTo>
                  <a:pt x="1976877" y="698499"/>
                </a:lnTo>
                <a:lnTo>
                  <a:pt x="2006561" y="723899"/>
                </a:lnTo>
                <a:lnTo>
                  <a:pt x="2034546" y="761999"/>
                </a:lnTo>
                <a:lnTo>
                  <a:pt x="2060779" y="800099"/>
                </a:lnTo>
                <a:lnTo>
                  <a:pt x="2085209" y="838199"/>
                </a:lnTo>
                <a:lnTo>
                  <a:pt x="2107784" y="876299"/>
                </a:lnTo>
                <a:lnTo>
                  <a:pt x="2128451" y="914399"/>
                </a:lnTo>
                <a:lnTo>
                  <a:pt x="2147161" y="952499"/>
                </a:lnTo>
                <a:lnTo>
                  <a:pt x="2163859" y="1003299"/>
                </a:lnTo>
                <a:lnTo>
                  <a:pt x="2178496" y="1041399"/>
                </a:lnTo>
                <a:lnTo>
                  <a:pt x="2191019" y="1079499"/>
                </a:lnTo>
                <a:lnTo>
                  <a:pt x="2201376" y="1130299"/>
                </a:lnTo>
                <a:lnTo>
                  <a:pt x="2209516" y="1168399"/>
                </a:lnTo>
                <a:lnTo>
                  <a:pt x="2215387" y="1219199"/>
                </a:lnTo>
                <a:lnTo>
                  <a:pt x="2218936" y="1269999"/>
                </a:lnTo>
                <a:lnTo>
                  <a:pt x="2220113" y="1308099"/>
                </a:lnTo>
                <a:lnTo>
                  <a:pt x="2218866" y="1358899"/>
                </a:lnTo>
                <a:lnTo>
                  <a:pt x="2215142" y="1409699"/>
                </a:lnTo>
                <a:lnTo>
                  <a:pt x="2208890" y="1447799"/>
                </a:lnTo>
                <a:lnTo>
                  <a:pt x="2200170" y="1498599"/>
                </a:lnTo>
                <a:lnTo>
                  <a:pt x="2189125" y="1549399"/>
                </a:lnTo>
                <a:lnTo>
                  <a:pt x="2175827" y="1587499"/>
                </a:lnTo>
                <a:lnTo>
                  <a:pt x="2160347" y="1638299"/>
                </a:lnTo>
                <a:lnTo>
                  <a:pt x="2142757" y="1676399"/>
                </a:lnTo>
                <a:lnTo>
                  <a:pt x="2123126" y="1714499"/>
                </a:lnTo>
                <a:lnTo>
                  <a:pt x="2101528" y="1752599"/>
                </a:lnTo>
                <a:lnTo>
                  <a:pt x="2078032" y="1790699"/>
                </a:lnTo>
                <a:lnTo>
                  <a:pt x="2052710" y="1828799"/>
                </a:lnTo>
                <a:lnTo>
                  <a:pt x="2025635" y="1866899"/>
                </a:lnTo>
                <a:lnTo>
                  <a:pt x="1996875" y="1904999"/>
                </a:lnTo>
                <a:lnTo>
                  <a:pt x="1966504" y="1943099"/>
                </a:lnTo>
                <a:lnTo>
                  <a:pt x="1934592" y="1968499"/>
                </a:lnTo>
                <a:lnTo>
                  <a:pt x="1901210" y="1993899"/>
                </a:lnTo>
                <a:lnTo>
                  <a:pt x="1866430" y="2031999"/>
                </a:lnTo>
                <a:lnTo>
                  <a:pt x="1830324" y="2057399"/>
                </a:lnTo>
                <a:lnTo>
                  <a:pt x="1792961" y="2082799"/>
                </a:lnTo>
                <a:lnTo>
                  <a:pt x="1754414" y="2095499"/>
                </a:lnTo>
                <a:lnTo>
                  <a:pt x="1714753" y="2120899"/>
                </a:lnTo>
                <a:lnTo>
                  <a:pt x="1674051" y="2133599"/>
                </a:lnTo>
                <a:lnTo>
                  <a:pt x="1632377" y="2158999"/>
                </a:lnTo>
                <a:lnTo>
                  <a:pt x="1502245" y="2197099"/>
                </a:lnTo>
                <a:lnTo>
                  <a:pt x="1457402" y="2197099"/>
                </a:lnTo>
                <a:lnTo>
                  <a:pt x="1411943" y="2209799"/>
                </a:lnTo>
                <a:lnTo>
                  <a:pt x="2008223" y="2209799"/>
                </a:lnTo>
                <a:lnTo>
                  <a:pt x="1992708" y="2171699"/>
                </a:lnTo>
                <a:lnTo>
                  <a:pt x="2013665" y="2158999"/>
                </a:lnTo>
                <a:lnTo>
                  <a:pt x="2034212" y="2133599"/>
                </a:lnTo>
                <a:lnTo>
                  <a:pt x="2054338" y="2120899"/>
                </a:lnTo>
                <a:lnTo>
                  <a:pt x="2074030" y="2108199"/>
                </a:lnTo>
                <a:lnTo>
                  <a:pt x="2373136" y="2108199"/>
                </a:lnTo>
                <a:lnTo>
                  <a:pt x="2401714" y="2057399"/>
                </a:lnTo>
                <a:lnTo>
                  <a:pt x="2247126" y="1892299"/>
                </a:lnTo>
                <a:lnTo>
                  <a:pt x="2261064" y="1866899"/>
                </a:lnTo>
                <a:lnTo>
                  <a:pt x="2274466" y="1841499"/>
                </a:lnTo>
                <a:lnTo>
                  <a:pt x="2287319" y="1816099"/>
                </a:lnTo>
                <a:lnTo>
                  <a:pt x="2299610" y="1790699"/>
                </a:lnTo>
                <a:lnTo>
                  <a:pt x="2545814" y="1790699"/>
                </a:lnTo>
                <a:lnTo>
                  <a:pt x="2564797" y="1739899"/>
                </a:lnTo>
                <a:lnTo>
                  <a:pt x="2580259" y="1689099"/>
                </a:lnTo>
                <a:lnTo>
                  <a:pt x="2592188" y="1638299"/>
                </a:lnTo>
                <a:lnTo>
                  <a:pt x="2389224" y="1536699"/>
                </a:lnTo>
                <a:lnTo>
                  <a:pt x="2392074" y="1523999"/>
                </a:lnTo>
                <a:lnTo>
                  <a:pt x="2399603" y="1485899"/>
                </a:lnTo>
                <a:lnTo>
                  <a:pt x="2404842" y="1447799"/>
                </a:lnTo>
                <a:lnTo>
                  <a:pt x="2406300" y="1435099"/>
                </a:lnTo>
                <a:lnTo>
                  <a:pt x="2631755" y="1396999"/>
                </a:lnTo>
                <a:lnTo>
                  <a:pt x="2636623" y="1346199"/>
                </a:lnTo>
                <a:lnTo>
                  <a:pt x="2637777" y="1295399"/>
                </a:lnTo>
                <a:lnTo>
                  <a:pt x="2635250" y="1244599"/>
                </a:lnTo>
                <a:lnTo>
                  <a:pt x="2629079" y="1193799"/>
                </a:lnTo>
                <a:lnTo>
                  <a:pt x="2402631" y="1155699"/>
                </a:lnTo>
                <a:lnTo>
                  <a:pt x="2398537" y="1130299"/>
                </a:lnTo>
                <a:lnTo>
                  <a:pt x="2393799" y="1104899"/>
                </a:lnTo>
                <a:lnTo>
                  <a:pt x="2388423" y="1079499"/>
                </a:lnTo>
                <a:lnTo>
                  <a:pt x="2382414" y="1054099"/>
                </a:lnTo>
                <a:lnTo>
                  <a:pt x="2581859" y="939799"/>
                </a:lnTo>
                <a:lnTo>
                  <a:pt x="2568500" y="888999"/>
                </a:lnTo>
                <a:lnTo>
                  <a:pt x="2551678" y="838199"/>
                </a:lnTo>
                <a:lnTo>
                  <a:pt x="2536524" y="800099"/>
                </a:lnTo>
                <a:lnTo>
                  <a:pt x="2284896" y="800099"/>
                </a:lnTo>
                <a:lnTo>
                  <a:pt x="2271953" y="774699"/>
                </a:lnTo>
                <a:lnTo>
                  <a:pt x="2258442" y="749299"/>
                </a:lnTo>
                <a:lnTo>
                  <a:pt x="2244378" y="723899"/>
                </a:lnTo>
                <a:lnTo>
                  <a:pt x="2229773" y="698499"/>
                </a:lnTo>
                <a:lnTo>
                  <a:pt x="2379624" y="533399"/>
                </a:lnTo>
                <a:lnTo>
                  <a:pt x="2349642" y="495299"/>
                </a:lnTo>
                <a:lnTo>
                  <a:pt x="2050922" y="495299"/>
                </a:lnTo>
                <a:lnTo>
                  <a:pt x="2030758" y="482599"/>
                </a:lnTo>
                <a:lnTo>
                  <a:pt x="2010149" y="457199"/>
                </a:lnTo>
                <a:lnTo>
                  <a:pt x="1989096" y="444499"/>
                </a:lnTo>
                <a:lnTo>
                  <a:pt x="1967603" y="431799"/>
                </a:lnTo>
                <a:lnTo>
                  <a:pt x="1977231" y="406399"/>
                </a:lnTo>
                <a:close/>
              </a:path>
              <a:path w="2637790" h="2616200">
                <a:moveTo>
                  <a:pt x="114458" y="787399"/>
                </a:moveTo>
                <a:lnTo>
                  <a:pt x="91955" y="825499"/>
                </a:lnTo>
                <a:lnTo>
                  <a:pt x="72966" y="876299"/>
                </a:lnTo>
                <a:lnTo>
                  <a:pt x="57500" y="927099"/>
                </a:lnTo>
                <a:lnTo>
                  <a:pt x="45564" y="977899"/>
                </a:lnTo>
                <a:lnTo>
                  <a:pt x="248540" y="1079499"/>
                </a:lnTo>
                <a:lnTo>
                  <a:pt x="245692" y="1092199"/>
                </a:lnTo>
                <a:lnTo>
                  <a:pt x="243013" y="1117599"/>
                </a:lnTo>
                <a:lnTo>
                  <a:pt x="240505" y="1130299"/>
                </a:lnTo>
                <a:lnTo>
                  <a:pt x="238173" y="1142999"/>
                </a:lnTo>
                <a:lnTo>
                  <a:pt x="236270" y="1155699"/>
                </a:lnTo>
                <a:lnTo>
                  <a:pt x="234528" y="1168399"/>
                </a:lnTo>
                <a:lnTo>
                  <a:pt x="232934" y="1181099"/>
                </a:lnTo>
                <a:lnTo>
                  <a:pt x="231476" y="1193799"/>
                </a:lnTo>
                <a:lnTo>
                  <a:pt x="6009" y="1219199"/>
                </a:lnTo>
                <a:lnTo>
                  <a:pt x="1149" y="1282699"/>
                </a:lnTo>
                <a:lnTo>
                  <a:pt x="0" y="1333499"/>
                </a:lnTo>
                <a:lnTo>
                  <a:pt x="2521" y="1384299"/>
                </a:lnTo>
                <a:lnTo>
                  <a:pt x="8673" y="1435099"/>
                </a:lnTo>
                <a:lnTo>
                  <a:pt x="235145" y="1460499"/>
                </a:lnTo>
                <a:lnTo>
                  <a:pt x="239232" y="1485899"/>
                </a:lnTo>
                <a:lnTo>
                  <a:pt x="243967" y="1511299"/>
                </a:lnTo>
                <a:lnTo>
                  <a:pt x="249346" y="1536699"/>
                </a:lnTo>
                <a:lnTo>
                  <a:pt x="255362" y="1574799"/>
                </a:lnTo>
                <a:lnTo>
                  <a:pt x="55917" y="1676399"/>
                </a:lnTo>
                <a:lnTo>
                  <a:pt x="69283" y="1727199"/>
                </a:lnTo>
                <a:lnTo>
                  <a:pt x="86106" y="1777999"/>
                </a:lnTo>
                <a:lnTo>
                  <a:pt x="106306" y="1828799"/>
                </a:lnTo>
                <a:lnTo>
                  <a:pt x="129800" y="1879599"/>
                </a:lnTo>
                <a:lnTo>
                  <a:pt x="352892" y="1828799"/>
                </a:lnTo>
                <a:lnTo>
                  <a:pt x="585737" y="1828799"/>
                </a:lnTo>
                <a:lnTo>
                  <a:pt x="576992" y="1816099"/>
                </a:lnTo>
                <a:lnTo>
                  <a:pt x="552562" y="1790699"/>
                </a:lnTo>
                <a:lnTo>
                  <a:pt x="529987" y="1752599"/>
                </a:lnTo>
                <a:lnTo>
                  <a:pt x="509319" y="1701799"/>
                </a:lnTo>
                <a:lnTo>
                  <a:pt x="490610" y="1663699"/>
                </a:lnTo>
                <a:lnTo>
                  <a:pt x="473911" y="1625599"/>
                </a:lnTo>
                <a:lnTo>
                  <a:pt x="459274" y="1587499"/>
                </a:lnTo>
                <a:lnTo>
                  <a:pt x="446752" y="1536699"/>
                </a:lnTo>
                <a:lnTo>
                  <a:pt x="436395" y="1498599"/>
                </a:lnTo>
                <a:lnTo>
                  <a:pt x="428255" y="1447799"/>
                </a:lnTo>
                <a:lnTo>
                  <a:pt x="422385" y="1409699"/>
                </a:lnTo>
                <a:lnTo>
                  <a:pt x="418836" y="1358899"/>
                </a:lnTo>
                <a:lnTo>
                  <a:pt x="417660" y="1308099"/>
                </a:lnTo>
                <a:lnTo>
                  <a:pt x="418908" y="1269999"/>
                </a:lnTo>
                <a:lnTo>
                  <a:pt x="422633" y="1219199"/>
                </a:lnTo>
                <a:lnTo>
                  <a:pt x="428886" y="1168399"/>
                </a:lnTo>
                <a:lnTo>
                  <a:pt x="437606" y="1117599"/>
                </a:lnTo>
                <a:lnTo>
                  <a:pt x="448651" y="1079499"/>
                </a:lnTo>
                <a:lnTo>
                  <a:pt x="461949" y="1028699"/>
                </a:lnTo>
                <a:lnTo>
                  <a:pt x="477429" y="990599"/>
                </a:lnTo>
                <a:lnTo>
                  <a:pt x="495020" y="939799"/>
                </a:lnTo>
                <a:lnTo>
                  <a:pt x="514650" y="901699"/>
                </a:lnTo>
                <a:lnTo>
                  <a:pt x="536249" y="863599"/>
                </a:lnTo>
                <a:lnTo>
                  <a:pt x="559744" y="825499"/>
                </a:lnTo>
                <a:lnTo>
                  <a:pt x="338166" y="825499"/>
                </a:lnTo>
                <a:lnTo>
                  <a:pt x="114458" y="787399"/>
                </a:lnTo>
                <a:close/>
              </a:path>
              <a:path w="2637790" h="2616200">
                <a:moveTo>
                  <a:pt x="2545814" y="1790699"/>
                </a:moveTo>
                <a:lnTo>
                  <a:pt x="2299610" y="1790699"/>
                </a:lnTo>
                <a:lnTo>
                  <a:pt x="2523318" y="1841499"/>
                </a:lnTo>
                <a:lnTo>
                  <a:pt x="2545814" y="1790699"/>
                </a:lnTo>
                <a:close/>
              </a:path>
              <a:path w="2637790" h="2616200">
                <a:moveTo>
                  <a:pt x="368172" y="406399"/>
                </a:moveTo>
                <a:lnTo>
                  <a:pt x="330741" y="444499"/>
                </a:lnTo>
                <a:lnTo>
                  <a:pt x="296211" y="482599"/>
                </a:lnTo>
                <a:lnTo>
                  <a:pt x="264631" y="520699"/>
                </a:lnTo>
                <a:lnTo>
                  <a:pt x="236050" y="558799"/>
                </a:lnTo>
                <a:lnTo>
                  <a:pt x="390638" y="736599"/>
                </a:lnTo>
                <a:lnTo>
                  <a:pt x="376702" y="749299"/>
                </a:lnTo>
                <a:lnTo>
                  <a:pt x="363304" y="774699"/>
                </a:lnTo>
                <a:lnTo>
                  <a:pt x="350455" y="800099"/>
                </a:lnTo>
                <a:lnTo>
                  <a:pt x="338166" y="825499"/>
                </a:lnTo>
                <a:lnTo>
                  <a:pt x="559744" y="825499"/>
                </a:lnTo>
                <a:lnTo>
                  <a:pt x="585066" y="787399"/>
                </a:lnTo>
                <a:lnTo>
                  <a:pt x="612142" y="749299"/>
                </a:lnTo>
                <a:lnTo>
                  <a:pt x="640901" y="711199"/>
                </a:lnTo>
                <a:lnTo>
                  <a:pt x="671272" y="685799"/>
                </a:lnTo>
                <a:lnTo>
                  <a:pt x="703184" y="647699"/>
                </a:lnTo>
                <a:lnTo>
                  <a:pt x="736566" y="622299"/>
                </a:lnTo>
                <a:lnTo>
                  <a:pt x="771346" y="596899"/>
                </a:lnTo>
                <a:lnTo>
                  <a:pt x="807453" y="571499"/>
                </a:lnTo>
                <a:lnTo>
                  <a:pt x="844815" y="546099"/>
                </a:lnTo>
                <a:lnTo>
                  <a:pt x="883362" y="520699"/>
                </a:lnTo>
                <a:lnTo>
                  <a:pt x="563747" y="520699"/>
                </a:lnTo>
                <a:lnTo>
                  <a:pt x="368172" y="406399"/>
                </a:lnTo>
                <a:close/>
              </a:path>
              <a:path w="2637790" h="2616200">
                <a:moveTo>
                  <a:pt x="2507964" y="749299"/>
                </a:moveTo>
                <a:lnTo>
                  <a:pt x="2284896" y="800099"/>
                </a:lnTo>
                <a:lnTo>
                  <a:pt x="2536524" y="800099"/>
                </a:lnTo>
                <a:lnTo>
                  <a:pt x="2531472" y="787399"/>
                </a:lnTo>
                <a:lnTo>
                  <a:pt x="2507964" y="749299"/>
                </a:lnTo>
                <a:close/>
              </a:path>
              <a:path w="2637790" h="2616200">
                <a:moveTo>
                  <a:pt x="736554" y="126999"/>
                </a:moveTo>
                <a:lnTo>
                  <a:pt x="688719" y="152399"/>
                </a:lnTo>
                <a:lnTo>
                  <a:pt x="642811" y="177799"/>
                </a:lnTo>
                <a:lnTo>
                  <a:pt x="598917" y="203199"/>
                </a:lnTo>
                <a:lnTo>
                  <a:pt x="557125" y="241299"/>
                </a:lnTo>
                <a:lnTo>
                  <a:pt x="645055" y="444499"/>
                </a:lnTo>
                <a:lnTo>
                  <a:pt x="624101" y="469899"/>
                </a:lnTo>
                <a:lnTo>
                  <a:pt x="603558" y="482599"/>
                </a:lnTo>
                <a:lnTo>
                  <a:pt x="583436" y="495299"/>
                </a:lnTo>
                <a:lnTo>
                  <a:pt x="563747" y="520699"/>
                </a:lnTo>
                <a:lnTo>
                  <a:pt x="883362" y="520699"/>
                </a:lnTo>
                <a:lnTo>
                  <a:pt x="923023" y="495299"/>
                </a:lnTo>
                <a:lnTo>
                  <a:pt x="1005399" y="469899"/>
                </a:lnTo>
                <a:lnTo>
                  <a:pt x="1180375" y="419099"/>
                </a:lnTo>
                <a:lnTo>
                  <a:pt x="1225833" y="419099"/>
                </a:lnTo>
                <a:lnTo>
                  <a:pt x="1271835" y="406399"/>
                </a:lnTo>
                <a:lnTo>
                  <a:pt x="1977231" y="406399"/>
                </a:lnTo>
                <a:lnTo>
                  <a:pt x="2015742" y="304799"/>
                </a:lnTo>
                <a:lnTo>
                  <a:pt x="879984" y="304799"/>
                </a:lnTo>
                <a:lnTo>
                  <a:pt x="736554" y="126999"/>
                </a:lnTo>
                <a:close/>
              </a:path>
              <a:path w="2637790" h="2616200">
                <a:moveTo>
                  <a:pt x="2243407" y="368299"/>
                </a:moveTo>
                <a:lnTo>
                  <a:pt x="2050922" y="495299"/>
                </a:lnTo>
                <a:lnTo>
                  <a:pt x="2349642" y="495299"/>
                </a:lnTo>
                <a:lnTo>
                  <a:pt x="2316873" y="444499"/>
                </a:lnTo>
                <a:lnTo>
                  <a:pt x="2281425" y="406399"/>
                </a:lnTo>
                <a:lnTo>
                  <a:pt x="2243407" y="368299"/>
                </a:lnTo>
                <a:close/>
              </a:path>
              <a:path w="2637790" h="2616200">
                <a:moveTo>
                  <a:pt x="1867359" y="114299"/>
                </a:moveTo>
                <a:lnTo>
                  <a:pt x="1728691" y="292099"/>
                </a:lnTo>
                <a:lnTo>
                  <a:pt x="904711" y="292099"/>
                </a:lnTo>
                <a:lnTo>
                  <a:pt x="879984" y="304799"/>
                </a:lnTo>
                <a:lnTo>
                  <a:pt x="2015742" y="304799"/>
                </a:lnTo>
                <a:lnTo>
                  <a:pt x="2049440" y="215899"/>
                </a:lnTo>
                <a:lnTo>
                  <a:pt x="2006471" y="190499"/>
                </a:lnTo>
                <a:lnTo>
                  <a:pt x="1961712" y="165099"/>
                </a:lnTo>
                <a:lnTo>
                  <a:pt x="1915297" y="139699"/>
                </a:lnTo>
                <a:lnTo>
                  <a:pt x="1867359" y="114299"/>
                </a:lnTo>
                <a:close/>
              </a:path>
              <a:path w="2637790" h="2616200">
                <a:moveTo>
                  <a:pt x="1175188" y="0"/>
                </a:moveTo>
                <a:lnTo>
                  <a:pt x="1122704" y="12699"/>
                </a:lnTo>
                <a:lnTo>
                  <a:pt x="1070951" y="12699"/>
                </a:lnTo>
                <a:lnTo>
                  <a:pt x="970088" y="38099"/>
                </a:lnTo>
                <a:lnTo>
                  <a:pt x="980505" y="266699"/>
                </a:lnTo>
                <a:lnTo>
                  <a:pt x="929712" y="292099"/>
                </a:lnTo>
                <a:lnTo>
                  <a:pt x="1703753" y="292099"/>
                </a:lnTo>
                <a:lnTo>
                  <a:pt x="1652919" y="266699"/>
                </a:lnTo>
                <a:lnTo>
                  <a:pt x="1627040" y="266699"/>
                </a:lnTo>
                <a:lnTo>
                  <a:pt x="1627956" y="215899"/>
                </a:lnTo>
                <a:lnTo>
                  <a:pt x="1249309" y="215899"/>
                </a:lnTo>
                <a:lnTo>
                  <a:pt x="1175188" y="0"/>
                </a:lnTo>
                <a:close/>
              </a:path>
              <a:path w="2637790" h="2616200">
                <a:moveTo>
                  <a:pt x="1477215" y="0"/>
                </a:moveTo>
                <a:lnTo>
                  <a:pt x="1425119" y="0"/>
                </a:lnTo>
                <a:lnTo>
                  <a:pt x="1356828" y="215899"/>
                </a:lnTo>
                <a:lnTo>
                  <a:pt x="1627956" y="215899"/>
                </a:lnTo>
                <a:lnTo>
                  <a:pt x="1631161" y="38099"/>
                </a:lnTo>
                <a:lnTo>
                  <a:pt x="1580359" y="12699"/>
                </a:lnTo>
                <a:lnTo>
                  <a:pt x="1529003" y="12699"/>
                </a:lnTo>
                <a:lnTo>
                  <a:pt x="1477215" y="0"/>
                </a:lnTo>
                <a:close/>
              </a:path>
            </a:pathLst>
          </a:custGeom>
          <a:solidFill>
            <a:srgbClr val="6E80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848148" y="4995155"/>
            <a:ext cx="2637790" cy="2616200"/>
          </a:xfrm>
          <a:custGeom>
            <a:avLst/>
            <a:gdLst/>
            <a:ahLst/>
            <a:cxnLst/>
            <a:rect l="l" t="t" r="r" b="b"/>
            <a:pathLst>
              <a:path w="2637790" h="2616200">
                <a:moveTo>
                  <a:pt x="1733047" y="2324099"/>
                </a:moveTo>
                <a:lnTo>
                  <a:pt x="909099" y="2324099"/>
                </a:lnTo>
                <a:lnTo>
                  <a:pt x="959278" y="2349499"/>
                </a:lnTo>
                <a:lnTo>
                  <a:pt x="984852" y="2349499"/>
                </a:lnTo>
                <a:lnTo>
                  <a:pt x="1010738" y="2362199"/>
                </a:lnTo>
                <a:lnTo>
                  <a:pt x="1006616" y="2590799"/>
                </a:lnTo>
                <a:lnTo>
                  <a:pt x="1108767" y="2616199"/>
                </a:lnTo>
                <a:lnTo>
                  <a:pt x="1212633" y="2616199"/>
                </a:lnTo>
                <a:lnTo>
                  <a:pt x="1280937" y="2400299"/>
                </a:lnTo>
                <a:lnTo>
                  <a:pt x="1659560" y="2400299"/>
                </a:lnTo>
                <a:lnTo>
                  <a:pt x="1657248" y="2349499"/>
                </a:lnTo>
                <a:lnTo>
                  <a:pt x="1682775" y="2336799"/>
                </a:lnTo>
                <a:lnTo>
                  <a:pt x="1708045" y="2336799"/>
                </a:lnTo>
                <a:lnTo>
                  <a:pt x="1733047" y="2324099"/>
                </a:lnTo>
                <a:close/>
              </a:path>
              <a:path w="2637790" h="2616200">
                <a:moveTo>
                  <a:pt x="1659560" y="2400299"/>
                </a:moveTo>
                <a:lnTo>
                  <a:pt x="1388456" y="2400299"/>
                </a:lnTo>
                <a:lnTo>
                  <a:pt x="1462565" y="2616199"/>
                </a:lnTo>
                <a:lnTo>
                  <a:pt x="1515050" y="2616199"/>
                </a:lnTo>
                <a:lnTo>
                  <a:pt x="1667652" y="2578099"/>
                </a:lnTo>
                <a:lnTo>
                  <a:pt x="1659560" y="2400299"/>
                </a:lnTo>
                <a:close/>
              </a:path>
              <a:path w="2637790" h="2616200">
                <a:moveTo>
                  <a:pt x="911937" y="2120899"/>
                </a:moveTo>
                <a:lnTo>
                  <a:pt x="586881" y="2120899"/>
                </a:lnTo>
                <a:lnTo>
                  <a:pt x="607030" y="2146299"/>
                </a:lnTo>
                <a:lnTo>
                  <a:pt x="627631" y="2158999"/>
                </a:lnTo>
                <a:lnTo>
                  <a:pt x="648677" y="2171699"/>
                </a:lnTo>
                <a:lnTo>
                  <a:pt x="670162" y="2197099"/>
                </a:lnTo>
                <a:lnTo>
                  <a:pt x="588326" y="2400299"/>
                </a:lnTo>
                <a:lnTo>
                  <a:pt x="631313" y="2438399"/>
                </a:lnTo>
                <a:lnTo>
                  <a:pt x="676074" y="2463799"/>
                </a:lnTo>
                <a:lnTo>
                  <a:pt x="722484" y="2489199"/>
                </a:lnTo>
                <a:lnTo>
                  <a:pt x="770418" y="2501899"/>
                </a:lnTo>
                <a:lnTo>
                  <a:pt x="909099" y="2324099"/>
                </a:lnTo>
                <a:lnTo>
                  <a:pt x="1733047" y="2324099"/>
                </a:lnTo>
                <a:lnTo>
                  <a:pt x="1757768" y="2311399"/>
                </a:lnTo>
                <a:lnTo>
                  <a:pt x="2049598" y="2311399"/>
                </a:lnTo>
                <a:lnTo>
                  <a:pt x="2008225" y="2209799"/>
                </a:lnTo>
                <a:lnTo>
                  <a:pt x="1225391" y="2209799"/>
                </a:lnTo>
                <a:lnTo>
                  <a:pt x="1177929" y="2197099"/>
                </a:lnTo>
                <a:lnTo>
                  <a:pt x="1130857" y="2197099"/>
                </a:lnTo>
                <a:lnTo>
                  <a:pt x="1039846" y="2171699"/>
                </a:lnTo>
                <a:lnTo>
                  <a:pt x="996010" y="2146299"/>
                </a:lnTo>
                <a:lnTo>
                  <a:pt x="911937" y="2120899"/>
                </a:lnTo>
                <a:close/>
              </a:path>
              <a:path w="2637790" h="2616200">
                <a:moveTo>
                  <a:pt x="2049598" y="2311399"/>
                </a:moveTo>
                <a:lnTo>
                  <a:pt x="1757768" y="2311399"/>
                </a:lnTo>
                <a:lnTo>
                  <a:pt x="1901199" y="2489199"/>
                </a:lnTo>
                <a:lnTo>
                  <a:pt x="1949040" y="2463799"/>
                </a:lnTo>
                <a:lnTo>
                  <a:pt x="1994951" y="2438399"/>
                </a:lnTo>
                <a:lnTo>
                  <a:pt x="2038843" y="2412999"/>
                </a:lnTo>
                <a:lnTo>
                  <a:pt x="2080628" y="2387599"/>
                </a:lnTo>
                <a:lnTo>
                  <a:pt x="2049598" y="2311399"/>
                </a:lnTo>
                <a:close/>
              </a:path>
              <a:path w="2637790" h="2616200">
                <a:moveTo>
                  <a:pt x="585738" y="1828799"/>
                </a:moveTo>
                <a:lnTo>
                  <a:pt x="352894" y="1828799"/>
                </a:lnTo>
                <a:lnTo>
                  <a:pt x="365831" y="1854199"/>
                </a:lnTo>
                <a:lnTo>
                  <a:pt x="379339" y="1866899"/>
                </a:lnTo>
                <a:lnTo>
                  <a:pt x="393405" y="1892299"/>
                </a:lnTo>
                <a:lnTo>
                  <a:pt x="408017" y="1917699"/>
                </a:lnTo>
                <a:lnTo>
                  <a:pt x="258153" y="2095499"/>
                </a:lnTo>
                <a:lnTo>
                  <a:pt x="288136" y="2133599"/>
                </a:lnTo>
                <a:lnTo>
                  <a:pt x="320903" y="2171699"/>
                </a:lnTo>
                <a:lnTo>
                  <a:pt x="356347" y="2209799"/>
                </a:lnTo>
                <a:lnTo>
                  <a:pt x="394359" y="2247899"/>
                </a:lnTo>
                <a:lnTo>
                  <a:pt x="586881" y="2120899"/>
                </a:lnTo>
                <a:lnTo>
                  <a:pt x="911937" y="2120899"/>
                </a:lnTo>
                <a:lnTo>
                  <a:pt x="871803" y="2095499"/>
                </a:lnTo>
                <a:lnTo>
                  <a:pt x="833006" y="2070099"/>
                </a:lnTo>
                <a:lnTo>
                  <a:pt x="795599" y="2044699"/>
                </a:lnTo>
                <a:lnTo>
                  <a:pt x="759633" y="2019299"/>
                </a:lnTo>
                <a:lnTo>
                  <a:pt x="725159" y="1993899"/>
                </a:lnTo>
                <a:lnTo>
                  <a:pt x="692230" y="1955799"/>
                </a:lnTo>
                <a:lnTo>
                  <a:pt x="660897" y="1930399"/>
                </a:lnTo>
                <a:lnTo>
                  <a:pt x="631212" y="1892299"/>
                </a:lnTo>
                <a:lnTo>
                  <a:pt x="603227" y="1854199"/>
                </a:lnTo>
                <a:lnTo>
                  <a:pt x="585738" y="1828799"/>
                </a:lnTo>
                <a:close/>
              </a:path>
              <a:path w="2637790" h="2616200">
                <a:moveTo>
                  <a:pt x="2373132" y="2108199"/>
                </a:moveTo>
                <a:lnTo>
                  <a:pt x="2074031" y="2108199"/>
                </a:lnTo>
                <a:lnTo>
                  <a:pt x="2269594" y="2222499"/>
                </a:lnTo>
                <a:lnTo>
                  <a:pt x="2307019" y="2184399"/>
                </a:lnTo>
                <a:lnTo>
                  <a:pt x="2341549" y="2146299"/>
                </a:lnTo>
                <a:lnTo>
                  <a:pt x="2373132" y="2108199"/>
                </a:lnTo>
                <a:close/>
              </a:path>
              <a:path w="2637790" h="2616200">
                <a:moveTo>
                  <a:pt x="1977222" y="406399"/>
                </a:moveTo>
                <a:lnTo>
                  <a:pt x="1365185" y="406399"/>
                </a:lnTo>
                <a:lnTo>
                  <a:pt x="1412389" y="419099"/>
                </a:lnTo>
                <a:lnTo>
                  <a:pt x="1459851" y="419099"/>
                </a:lnTo>
                <a:lnTo>
                  <a:pt x="1597933" y="457199"/>
                </a:lnTo>
                <a:lnTo>
                  <a:pt x="1684422" y="482599"/>
                </a:lnTo>
                <a:lnTo>
                  <a:pt x="1725841" y="507999"/>
                </a:lnTo>
                <a:lnTo>
                  <a:pt x="1765975" y="533399"/>
                </a:lnTo>
                <a:lnTo>
                  <a:pt x="1804771" y="546099"/>
                </a:lnTo>
                <a:lnTo>
                  <a:pt x="1842178" y="571499"/>
                </a:lnTo>
                <a:lnTo>
                  <a:pt x="1878144" y="609599"/>
                </a:lnTo>
                <a:lnTo>
                  <a:pt x="1912617" y="634999"/>
                </a:lnTo>
                <a:lnTo>
                  <a:pt x="1945546" y="660399"/>
                </a:lnTo>
                <a:lnTo>
                  <a:pt x="1976879" y="698499"/>
                </a:lnTo>
                <a:lnTo>
                  <a:pt x="2006563" y="723899"/>
                </a:lnTo>
                <a:lnTo>
                  <a:pt x="2034548" y="761999"/>
                </a:lnTo>
                <a:lnTo>
                  <a:pt x="2060781" y="800099"/>
                </a:lnTo>
                <a:lnTo>
                  <a:pt x="2085210" y="838199"/>
                </a:lnTo>
                <a:lnTo>
                  <a:pt x="2107785" y="876299"/>
                </a:lnTo>
                <a:lnTo>
                  <a:pt x="2128453" y="914399"/>
                </a:lnTo>
                <a:lnTo>
                  <a:pt x="2147162" y="952499"/>
                </a:lnTo>
                <a:lnTo>
                  <a:pt x="2163861" y="1003299"/>
                </a:lnTo>
                <a:lnTo>
                  <a:pt x="2178498" y="1041399"/>
                </a:lnTo>
                <a:lnTo>
                  <a:pt x="2191021" y="1079499"/>
                </a:lnTo>
                <a:lnTo>
                  <a:pt x="2201378" y="1130299"/>
                </a:lnTo>
                <a:lnTo>
                  <a:pt x="2209518" y="1168399"/>
                </a:lnTo>
                <a:lnTo>
                  <a:pt x="2215388" y="1219199"/>
                </a:lnTo>
                <a:lnTo>
                  <a:pt x="2218938" y="1269999"/>
                </a:lnTo>
                <a:lnTo>
                  <a:pt x="2220115" y="1308099"/>
                </a:lnTo>
                <a:lnTo>
                  <a:pt x="2218867" y="1358899"/>
                </a:lnTo>
                <a:lnTo>
                  <a:pt x="2215144" y="1409699"/>
                </a:lnTo>
                <a:lnTo>
                  <a:pt x="2208892" y="1447799"/>
                </a:lnTo>
                <a:lnTo>
                  <a:pt x="2200172" y="1498599"/>
                </a:lnTo>
                <a:lnTo>
                  <a:pt x="2189127" y="1549399"/>
                </a:lnTo>
                <a:lnTo>
                  <a:pt x="2175829" y="1587499"/>
                </a:lnTo>
                <a:lnTo>
                  <a:pt x="2160349" y="1638299"/>
                </a:lnTo>
                <a:lnTo>
                  <a:pt x="2142758" y="1676399"/>
                </a:lnTo>
                <a:lnTo>
                  <a:pt x="2123128" y="1714499"/>
                </a:lnTo>
                <a:lnTo>
                  <a:pt x="2101529" y="1752599"/>
                </a:lnTo>
                <a:lnTo>
                  <a:pt x="2078033" y="1790699"/>
                </a:lnTo>
                <a:lnTo>
                  <a:pt x="2052712" y="1828799"/>
                </a:lnTo>
                <a:lnTo>
                  <a:pt x="2025636" y="1866899"/>
                </a:lnTo>
                <a:lnTo>
                  <a:pt x="1996877" y="1904999"/>
                </a:lnTo>
                <a:lnTo>
                  <a:pt x="1966506" y="1943099"/>
                </a:lnTo>
                <a:lnTo>
                  <a:pt x="1934594" y="1968499"/>
                </a:lnTo>
                <a:lnTo>
                  <a:pt x="1901212" y="1993899"/>
                </a:lnTo>
                <a:lnTo>
                  <a:pt x="1866432" y="2031999"/>
                </a:lnTo>
                <a:lnTo>
                  <a:pt x="1830325" y="2057399"/>
                </a:lnTo>
                <a:lnTo>
                  <a:pt x="1792962" y="2082799"/>
                </a:lnTo>
                <a:lnTo>
                  <a:pt x="1754415" y="2095499"/>
                </a:lnTo>
                <a:lnTo>
                  <a:pt x="1714755" y="2120899"/>
                </a:lnTo>
                <a:lnTo>
                  <a:pt x="1674052" y="2133599"/>
                </a:lnTo>
                <a:lnTo>
                  <a:pt x="1632379" y="2158999"/>
                </a:lnTo>
                <a:lnTo>
                  <a:pt x="1502247" y="2197099"/>
                </a:lnTo>
                <a:lnTo>
                  <a:pt x="1457403" y="2197099"/>
                </a:lnTo>
                <a:lnTo>
                  <a:pt x="1411945" y="2209799"/>
                </a:lnTo>
                <a:lnTo>
                  <a:pt x="2008225" y="2209799"/>
                </a:lnTo>
                <a:lnTo>
                  <a:pt x="1992710" y="2171699"/>
                </a:lnTo>
                <a:lnTo>
                  <a:pt x="2013666" y="2158999"/>
                </a:lnTo>
                <a:lnTo>
                  <a:pt x="2034214" y="2133599"/>
                </a:lnTo>
                <a:lnTo>
                  <a:pt x="2054340" y="2120899"/>
                </a:lnTo>
                <a:lnTo>
                  <a:pt x="2074031" y="2108199"/>
                </a:lnTo>
                <a:lnTo>
                  <a:pt x="2373132" y="2108199"/>
                </a:lnTo>
                <a:lnTo>
                  <a:pt x="2401715" y="2057399"/>
                </a:lnTo>
                <a:lnTo>
                  <a:pt x="2247127" y="1892299"/>
                </a:lnTo>
                <a:lnTo>
                  <a:pt x="2261065" y="1866899"/>
                </a:lnTo>
                <a:lnTo>
                  <a:pt x="2274467" y="1841499"/>
                </a:lnTo>
                <a:lnTo>
                  <a:pt x="2287320" y="1816099"/>
                </a:lnTo>
                <a:lnTo>
                  <a:pt x="2299612" y="1790699"/>
                </a:lnTo>
                <a:lnTo>
                  <a:pt x="2545810" y="1790699"/>
                </a:lnTo>
                <a:lnTo>
                  <a:pt x="2564797" y="1739899"/>
                </a:lnTo>
                <a:lnTo>
                  <a:pt x="2580260" y="1689099"/>
                </a:lnTo>
                <a:lnTo>
                  <a:pt x="2592189" y="1638299"/>
                </a:lnTo>
                <a:lnTo>
                  <a:pt x="2389213" y="1536699"/>
                </a:lnTo>
                <a:lnTo>
                  <a:pt x="2392070" y="1523999"/>
                </a:lnTo>
                <a:lnTo>
                  <a:pt x="2399604" y="1485899"/>
                </a:lnTo>
                <a:lnTo>
                  <a:pt x="2404843" y="1447799"/>
                </a:lnTo>
                <a:lnTo>
                  <a:pt x="2406302" y="1435099"/>
                </a:lnTo>
                <a:lnTo>
                  <a:pt x="2631756" y="1396999"/>
                </a:lnTo>
                <a:lnTo>
                  <a:pt x="2636625" y="1346199"/>
                </a:lnTo>
                <a:lnTo>
                  <a:pt x="2637778" y="1295399"/>
                </a:lnTo>
                <a:lnTo>
                  <a:pt x="2635252" y="1244599"/>
                </a:lnTo>
                <a:lnTo>
                  <a:pt x="2629080" y="1193799"/>
                </a:lnTo>
                <a:lnTo>
                  <a:pt x="2402633" y="1155699"/>
                </a:lnTo>
                <a:lnTo>
                  <a:pt x="2398539" y="1130299"/>
                </a:lnTo>
                <a:lnTo>
                  <a:pt x="2393799" y="1104899"/>
                </a:lnTo>
                <a:lnTo>
                  <a:pt x="2388419" y="1079499"/>
                </a:lnTo>
                <a:lnTo>
                  <a:pt x="2382403" y="1054099"/>
                </a:lnTo>
                <a:lnTo>
                  <a:pt x="2581861" y="939799"/>
                </a:lnTo>
                <a:lnTo>
                  <a:pt x="2568502" y="888999"/>
                </a:lnTo>
                <a:lnTo>
                  <a:pt x="2551679" y="838199"/>
                </a:lnTo>
                <a:lnTo>
                  <a:pt x="2536525" y="800099"/>
                </a:lnTo>
                <a:lnTo>
                  <a:pt x="2284898" y="800099"/>
                </a:lnTo>
                <a:lnTo>
                  <a:pt x="2271954" y="774699"/>
                </a:lnTo>
                <a:lnTo>
                  <a:pt x="2258444" y="749299"/>
                </a:lnTo>
                <a:lnTo>
                  <a:pt x="2244380" y="723899"/>
                </a:lnTo>
                <a:lnTo>
                  <a:pt x="2229775" y="698499"/>
                </a:lnTo>
                <a:lnTo>
                  <a:pt x="2379626" y="533399"/>
                </a:lnTo>
                <a:lnTo>
                  <a:pt x="2349643" y="495299"/>
                </a:lnTo>
                <a:lnTo>
                  <a:pt x="2050924" y="495299"/>
                </a:lnTo>
                <a:lnTo>
                  <a:pt x="2030758" y="482599"/>
                </a:lnTo>
                <a:lnTo>
                  <a:pt x="2010144" y="457199"/>
                </a:lnTo>
                <a:lnTo>
                  <a:pt x="1989087" y="444499"/>
                </a:lnTo>
                <a:lnTo>
                  <a:pt x="1967592" y="431799"/>
                </a:lnTo>
                <a:lnTo>
                  <a:pt x="1977222" y="406399"/>
                </a:lnTo>
                <a:close/>
              </a:path>
              <a:path w="2637790" h="2616200">
                <a:moveTo>
                  <a:pt x="114459" y="787399"/>
                </a:moveTo>
                <a:lnTo>
                  <a:pt x="91957" y="825499"/>
                </a:lnTo>
                <a:lnTo>
                  <a:pt x="72968" y="876299"/>
                </a:lnTo>
                <a:lnTo>
                  <a:pt x="57501" y="927099"/>
                </a:lnTo>
                <a:lnTo>
                  <a:pt x="45565" y="977899"/>
                </a:lnTo>
                <a:lnTo>
                  <a:pt x="248541" y="1079499"/>
                </a:lnTo>
                <a:lnTo>
                  <a:pt x="245693" y="1092199"/>
                </a:lnTo>
                <a:lnTo>
                  <a:pt x="243014" y="1117599"/>
                </a:lnTo>
                <a:lnTo>
                  <a:pt x="240507" y="1130299"/>
                </a:lnTo>
                <a:lnTo>
                  <a:pt x="238175" y="1142999"/>
                </a:lnTo>
                <a:lnTo>
                  <a:pt x="236272" y="1155699"/>
                </a:lnTo>
                <a:lnTo>
                  <a:pt x="234530" y="1168399"/>
                </a:lnTo>
                <a:lnTo>
                  <a:pt x="232936" y="1181099"/>
                </a:lnTo>
                <a:lnTo>
                  <a:pt x="231478" y="1193799"/>
                </a:lnTo>
                <a:lnTo>
                  <a:pt x="6010" y="1219199"/>
                </a:lnTo>
                <a:lnTo>
                  <a:pt x="1150" y="1282699"/>
                </a:lnTo>
                <a:lnTo>
                  <a:pt x="0" y="1333499"/>
                </a:lnTo>
                <a:lnTo>
                  <a:pt x="2517" y="1384299"/>
                </a:lnTo>
                <a:lnTo>
                  <a:pt x="8662" y="1435099"/>
                </a:lnTo>
                <a:lnTo>
                  <a:pt x="235147" y="1460499"/>
                </a:lnTo>
                <a:lnTo>
                  <a:pt x="239233" y="1485899"/>
                </a:lnTo>
                <a:lnTo>
                  <a:pt x="243969" y="1511299"/>
                </a:lnTo>
                <a:lnTo>
                  <a:pt x="249348" y="1536699"/>
                </a:lnTo>
                <a:lnTo>
                  <a:pt x="255364" y="1574799"/>
                </a:lnTo>
                <a:lnTo>
                  <a:pt x="55919" y="1676399"/>
                </a:lnTo>
                <a:lnTo>
                  <a:pt x="69285" y="1727199"/>
                </a:lnTo>
                <a:lnTo>
                  <a:pt x="86108" y="1777999"/>
                </a:lnTo>
                <a:lnTo>
                  <a:pt x="106307" y="1828799"/>
                </a:lnTo>
                <a:lnTo>
                  <a:pt x="129801" y="1879599"/>
                </a:lnTo>
                <a:lnTo>
                  <a:pt x="352894" y="1828799"/>
                </a:lnTo>
                <a:lnTo>
                  <a:pt x="585738" y="1828799"/>
                </a:lnTo>
                <a:lnTo>
                  <a:pt x="576994" y="1816099"/>
                </a:lnTo>
                <a:lnTo>
                  <a:pt x="552564" y="1790699"/>
                </a:lnTo>
                <a:lnTo>
                  <a:pt x="529989" y="1752599"/>
                </a:lnTo>
                <a:lnTo>
                  <a:pt x="509321" y="1701799"/>
                </a:lnTo>
                <a:lnTo>
                  <a:pt x="490612" y="1663699"/>
                </a:lnTo>
                <a:lnTo>
                  <a:pt x="473913" y="1625599"/>
                </a:lnTo>
                <a:lnTo>
                  <a:pt x="459276" y="1587499"/>
                </a:lnTo>
                <a:lnTo>
                  <a:pt x="446753" y="1536699"/>
                </a:lnTo>
                <a:lnTo>
                  <a:pt x="436396" y="1498599"/>
                </a:lnTo>
                <a:lnTo>
                  <a:pt x="428257" y="1447799"/>
                </a:lnTo>
                <a:lnTo>
                  <a:pt x="422387" y="1409699"/>
                </a:lnTo>
                <a:lnTo>
                  <a:pt x="418838" y="1358899"/>
                </a:lnTo>
                <a:lnTo>
                  <a:pt x="417662" y="1308099"/>
                </a:lnTo>
                <a:lnTo>
                  <a:pt x="418910" y="1269999"/>
                </a:lnTo>
                <a:lnTo>
                  <a:pt x="422635" y="1219199"/>
                </a:lnTo>
                <a:lnTo>
                  <a:pt x="428887" y="1168399"/>
                </a:lnTo>
                <a:lnTo>
                  <a:pt x="437608" y="1117599"/>
                </a:lnTo>
                <a:lnTo>
                  <a:pt x="448652" y="1079499"/>
                </a:lnTo>
                <a:lnTo>
                  <a:pt x="461950" y="1028699"/>
                </a:lnTo>
                <a:lnTo>
                  <a:pt x="477430" y="990599"/>
                </a:lnTo>
                <a:lnTo>
                  <a:pt x="495021" y="939799"/>
                </a:lnTo>
                <a:lnTo>
                  <a:pt x="514652" y="901699"/>
                </a:lnTo>
                <a:lnTo>
                  <a:pt x="536250" y="863599"/>
                </a:lnTo>
                <a:lnTo>
                  <a:pt x="559746" y="825499"/>
                </a:lnTo>
                <a:lnTo>
                  <a:pt x="338168" y="825499"/>
                </a:lnTo>
                <a:lnTo>
                  <a:pt x="114459" y="787399"/>
                </a:lnTo>
                <a:close/>
              </a:path>
              <a:path w="2637790" h="2616200">
                <a:moveTo>
                  <a:pt x="2545810" y="1790699"/>
                </a:moveTo>
                <a:lnTo>
                  <a:pt x="2299612" y="1790699"/>
                </a:lnTo>
                <a:lnTo>
                  <a:pt x="2523307" y="1841499"/>
                </a:lnTo>
                <a:lnTo>
                  <a:pt x="2545810" y="1790699"/>
                </a:lnTo>
                <a:close/>
              </a:path>
              <a:path w="2637790" h="2616200">
                <a:moveTo>
                  <a:pt x="368173" y="406399"/>
                </a:moveTo>
                <a:lnTo>
                  <a:pt x="330743" y="444499"/>
                </a:lnTo>
                <a:lnTo>
                  <a:pt x="296211" y="482599"/>
                </a:lnTo>
                <a:lnTo>
                  <a:pt x="264627" y="520699"/>
                </a:lnTo>
                <a:lnTo>
                  <a:pt x="236039" y="558799"/>
                </a:lnTo>
                <a:lnTo>
                  <a:pt x="390639" y="736599"/>
                </a:lnTo>
                <a:lnTo>
                  <a:pt x="376703" y="749299"/>
                </a:lnTo>
                <a:lnTo>
                  <a:pt x="363306" y="774699"/>
                </a:lnTo>
                <a:lnTo>
                  <a:pt x="350457" y="800099"/>
                </a:lnTo>
                <a:lnTo>
                  <a:pt x="338168" y="825499"/>
                </a:lnTo>
                <a:lnTo>
                  <a:pt x="559746" y="825499"/>
                </a:lnTo>
                <a:lnTo>
                  <a:pt x="585067" y="787399"/>
                </a:lnTo>
                <a:lnTo>
                  <a:pt x="612143" y="749299"/>
                </a:lnTo>
                <a:lnTo>
                  <a:pt x="640903" y="711199"/>
                </a:lnTo>
                <a:lnTo>
                  <a:pt x="671274" y="685799"/>
                </a:lnTo>
                <a:lnTo>
                  <a:pt x="703186" y="647699"/>
                </a:lnTo>
                <a:lnTo>
                  <a:pt x="736567" y="622299"/>
                </a:lnTo>
                <a:lnTo>
                  <a:pt x="771347" y="596899"/>
                </a:lnTo>
                <a:lnTo>
                  <a:pt x="807454" y="571499"/>
                </a:lnTo>
                <a:lnTo>
                  <a:pt x="844817" y="546099"/>
                </a:lnTo>
                <a:lnTo>
                  <a:pt x="883364" y="520699"/>
                </a:lnTo>
                <a:lnTo>
                  <a:pt x="563748" y="520699"/>
                </a:lnTo>
                <a:lnTo>
                  <a:pt x="368173" y="406399"/>
                </a:lnTo>
                <a:close/>
              </a:path>
              <a:path w="2637790" h="2616200">
                <a:moveTo>
                  <a:pt x="2507965" y="749299"/>
                </a:moveTo>
                <a:lnTo>
                  <a:pt x="2284898" y="800099"/>
                </a:lnTo>
                <a:lnTo>
                  <a:pt x="2536525" y="800099"/>
                </a:lnTo>
                <a:lnTo>
                  <a:pt x="2531474" y="787399"/>
                </a:lnTo>
                <a:lnTo>
                  <a:pt x="2507965" y="749299"/>
                </a:lnTo>
                <a:close/>
              </a:path>
              <a:path w="2637790" h="2616200">
                <a:moveTo>
                  <a:pt x="736556" y="126999"/>
                </a:moveTo>
                <a:lnTo>
                  <a:pt x="688719" y="152399"/>
                </a:lnTo>
                <a:lnTo>
                  <a:pt x="642808" y="177799"/>
                </a:lnTo>
                <a:lnTo>
                  <a:pt x="598913" y="203199"/>
                </a:lnTo>
                <a:lnTo>
                  <a:pt x="557127" y="241299"/>
                </a:lnTo>
                <a:lnTo>
                  <a:pt x="645057" y="444499"/>
                </a:lnTo>
                <a:lnTo>
                  <a:pt x="624102" y="469899"/>
                </a:lnTo>
                <a:lnTo>
                  <a:pt x="603559" y="482599"/>
                </a:lnTo>
                <a:lnTo>
                  <a:pt x="583438" y="495299"/>
                </a:lnTo>
                <a:lnTo>
                  <a:pt x="563748" y="520699"/>
                </a:lnTo>
                <a:lnTo>
                  <a:pt x="883364" y="520699"/>
                </a:lnTo>
                <a:lnTo>
                  <a:pt x="923025" y="495299"/>
                </a:lnTo>
                <a:lnTo>
                  <a:pt x="1005400" y="469899"/>
                </a:lnTo>
                <a:lnTo>
                  <a:pt x="1180376" y="419099"/>
                </a:lnTo>
                <a:lnTo>
                  <a:pt x="1225835" y="419099"/>
                </a:lnTo>
                <a:lnTo>
                  <a:pt x="1271836" y="406399"/>
                </a:lnTo>
                <a:lnTo>
                  <a:pt x="1977222" y="406399"/>
                </a:lnTo>
                <a:lnTo>
                  <a:pt x="2015739" y="304799"/>
                </a:lnTo>
                <a:lnTo>
                  <a:pt x="879986" y="304799"/>
                </a:lnTo>
                <a:lnTo>
                  <a:pt x="736556" y="126999"/>
                </a:lnTo>
                <a:close/>
              </a:path>
              <a:path w="2637790" h="2616200">
                <a:moveTo>
                  <a:pt x="2243408" y="368299"/>
                </a:moveTo>
                <a:lnTo>
                  <a:pt x="2050924" y="495299"/>
                </a:lnTo>
                <a:lnTo>
                  <a:pt x="2349643" y="495299"/>
                </a:lnTo>
                <a:lnTo>
                  <a:pt x="2316874" y="444499"/>
                </a:lnTo>
                <a:lnTo>
                  <a:pt x="2281427" y="406399"/>
                </a:lnTo>
                <a:lnTo>
                  <a:pt x="2243408" y="368299"/>
                </a:lnTo>
                <a:close/>
              </a:path>
              <a:path w="2637790" h="2616200">
                <a:moveTo>
                  <a:pt x="1867361" y="114299"/>
                </a:moveTo>
                <a:lnTo>
                  <a:pt x="1728693" y="292099"/>
                </a:lnTo>
                <a:lnTo>
                  <a:pt x="904712" y="292099"/>
                </a:lnTo>
                <a:lnTo>
                  <a:pt x="879986" y="304799"/>
                </a:lnTo>
                <a:lnTo>
                  <a:pt x="2015739" y="304799"/>
                </a:lnTo>
                <a:lnTo>
                  <a:pt x="2049441" y="215899"/>
                </a:lnTo>
                <a:lnTo>
                  <a:pt x="2006472" y="190499"/>
                </a:lnTo>
                <a:lnTo>
                  <a:pt x="1961714" y="165099"/>
                </a:lnTo>
                <a:lnTo>
                  <a:pt x="1915299" y="139699"/>
                </a:lnTo>
                <a:lnTo>
                  <a:pt x="1867361" y="114299"/>
                </a:lnTo>
                <a:close/>
              </a:path>
              <a:path w="2637790" h="2616200">
                <a:moveTo>
                  <a:pt x="1175189" y="0"/>
                </a:moveTo>
                <a:lnTo>
                  <a:pt x="1122706" y="12699"/>
                </a:lnTo>
                <a:lnTo>
                  <a:pt x="1070953" y="12699"/>
                </a:lnTo>
                <a:lnTo>
                  <a:pt x="970090" y="38099"/>
                </a:lnTo>
                <a:lnTo>
                  <a:pt x="980506" y="266699"/>
                </a:lnTo>
                <a:lnTo>
                  <a:pt x="929714" y="292099"/>
                </a:lnTo>
                <a:lnTo>
                  <a:pt x="1703754" y="292099"/>
                </a:lnTo>
                <a:lnTo>
                  <a:pt x="1652920" y="266699"/>
                </a:lnTo>
                <a:lnTo>
                  <a:pt x="1627042" y="266699"/>
                </a:lnTo>
                <a:lnTo>
                  <a:pt x="1627957" y="215899"/>
                </a:lnTo>
                <a:lnTo>
                  <a:pt x="1249311" y="215899"/>
                </a:lnTo>
                <a:lnTo>
                  <a:pt x="1175189" y="0"/>
                </a:lnTo>
                <a:close/>
              </a:path>
              <a:path w="2637790" h="2616200">
                <a:moveTo>
                  <a:pt x="1477216" y="0"/>
                </a:moveTo>
                <a:lnTo>
                  <a:pt x="1425121" y="0"/>
                </a:lnTo>
                <a:lnTo>
                  <a:pt x="1356830" y="215899"/>
                </a:lnTo>
                <a:lnTo>
                  <a:pt x="1627957" y="215899"/>
                </a:lnTo>
                <a:lnTo>
                  <a:pt x="1631163" y="38099"/>
                </a:lnTo>
                <a:lnTo>
                  <a:pt x="1580361" y="12699"/>
                </a:lnTo>
                <a:lnTo>
                  <a:pt x="1529004" y="12699"/>
                </a:lnTo>
                <a:lnTo>
                  <a:pt x="1477216" y="0"/>
                </a:lnTo>
                <a:close/>
              </a:path>
            </a:pathLst>
          </a:custGeom>
          <a:solidFill>
            <a:srgbClr val="6E808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object 35"/>
          <p:cNvGrpSpPr/>
          <p:nvPr/>
        </p:nvGrpSpPr>
        <p:grpSpPr>
          <a:xfrm>
            <a:off x="8579204" y="3683467"/>
            <a:ext cx="2637790" cy="2616200"/>
            <a:chOff x="8579204" y="3683467"/>
            <a:chExt cx="2637790" cy="2616200"/>
          </a:xfrm>
        </p:grpSpPr>
        <p:sp>
          <p:nvSpPr>
            <p:cNvPr id="36" name="object 36"/>
            <p:cNvSpPr/>
            <p:nvPr/>
          </p:nvSpPr>
          <p:spPr>
            <a:xfrm>
              <a:off x="8579204" y="3683467"/>
              <a:ext cx="2637790" cy="2616200"/>
            </a:xfrm>
            <a:custGeom>
              <a:avLst/>
              <a:gdLst/>
              <a:ahLst/>
              <a:cxnLst/>
              <a:rect l="l" t="t" r="r" b="b"/>
              <a:pathLst>
                <a:path w="2637790" h="2616200">
                  <a:moveTo>
                    <a:pt x="1733046" y="2324099"/>
                  </a:moveTo>
                  <a:lnTo>
                    <a:pt x="909097" y="2324099"/>
                  </a:lnTo>
                  <a:lnTo>
                    <a:pt x="959281" y="2349499"/>
                  </a:lnTo>
                  <a:lnTo>
                    <a:pt x="984852" y="2349499"/>
                  </a:lnTo>
                  <a:lnTo>
                    <a:pt x="1010736" y="2362199"/>
                  </a:lnTo>
                  <a:lnTo>
                    <a:pt x="1006615" y="2590799"/>
                  </a:lnTo>
                  <a:lnTo>
                    <a:pt x="1108766" y="2616199"/>
                  </a:lnTo>
                  <a:lnTo>
                    <a:pt x="1212632" y="2616199"/>
                  </a:lnTo>
                  <a:lnTo>
                    <a:pt x="1280935" y="2400299"/>
                  </a:lnTo>
                  <a:lnTo>
                    <a:pt x="1659558" y="2400299"/>
                  </a:lnTo>
                  <a:lnTo>
                    <a:pt x="1657246" y="2349499"/>
                  </a:lnTo>
                  <a:lnTo>
                    <a:pt x="1682773" y="2336799"/>
                  </a:lnTo>
                  <a:lnTo>
                    <a:pt x="1708044" y="2336799"/>
                  </a:lnTo>
                  <a:lnTo>
                    <a:pt x="1733046" y="2324099"/>
                  </a:lnTo>
                  <a:close/>
                </a:path>
                <a:path w="2637790" h="2616200">
                  <a:moveTo>
                    <a:pt x="1659558" y="2400299"/>
                  </a:moveTo>
                  <a:lnTo>
                    <a:pt x="1388455" y="2400299"/>
                  </a:lnTo>
                  <a:lnTo>
                    <a:pt x="1462563" y="2616199"/>
                  </a:lnTo>
                  <a:lnTo>
                    <a:pt x="1515048" y="2616199"/>
                  </a:lnTo>
                  <a:lnTo>
                    <a:pt x="1667650" y="2578099"/>
                  </a:lnTo>
                  <a:lnTo>
                    <a:pt x="1659558" y="2400299"/>
                  </a:lnTo>
                  <a:close/>
                </a:path>
                <a:path w="2637790" h="2616200">
                  <a:moveTo>
                    <a:pt x="911936" y="2120899"/>
                  </a:moveTo>
                  <a:lnTo>
                    <a:pt x="586879" y="2120899"/>
                  </a:lnTo>
                  <a:lnTo>
                    <a:pt x="607028" y="2146299"/>
                  </a:lnTo>
                  <a:lnTo>
                    <a:pt x="627629" y="2158999"/>
                  </a:lnTo>
                  <a:lnTo>
                    <a:pt x="648675" y="2171699"/>
                  </a:lnTo>
                  <a:lnTo>
                    <a:pt x="670160" y="2197099"/>
                  </a:lnTo>
                  <a:lnTo>
                    <a:pt x="588324" y="2400299"/>
                  </a:lnTo>
                  <a:lnTo>
                    <a:pt x="631311" y="2438399"/>
                  </a:lnTo>
                  <a:lnTo>
                    <a:pt x="676072" y="2463799"/>
                  </a:lnTo>
                  <a:lnTo>
                    <a:pt x="722482" y="2489199"/>
                  </a:lnTo>
                  <a:lnTo>
                    <a:pt x="770417" y="2501899"/>
                  </a:lnTo>
                  <a:lnTo>
                    <a:pt x="909097" y="2324099"/>
                  </a:lnTo>
                  <a:lnTo>
                    <a:pt x="1733046" y="2324099"/>
                  </a:lnTo>
                  <a:lnTo>
                    <a:pt x="1757767" y="2311399"/>
                  </a:lnTo>
                  <a:lnTo>
                    <a:pt x="2049596" y="2311399"/>
                  </a:lnTo>
                  <a:lnTo>
                    <a:pt x="2008223" y="2209799"/>
                  </a:lnTo>
                  <a:lnTo>
                    <a:pt x="1225389" y="2209799"/>
                  </a:lnTo>
                  <a:lnTo>
                    <a:pt x="1177927" y="2197099"/>
                  </a:lnTo>
                  <a:lnTo>
                    <a:pt x="1130855" y="2197099"/>
                  </a:lnTo>
                  <a:lnTo>
                    <a:pt x="1039845" y="2171699"/>
                  </a:lnTo>
                  <a:lnTo>
                    <a:pt x="996009" y="2146299"/>
                  </a:lnTo>
                  <a:lnTo>
                    <a:pt x="911936" y="2120899"/>
                  </a:lnTo>
                  <a:close/>
                </a:path>
                <a:path w="2637790" h="2616200">
                  <a:moveTo>
                    <a:pt x="2049596" y="2311399"/>
                  </a:moveTo>
                  <a:lnTo>
                    <a:pt x="1757767" y="2311399"/>
                  </a:lnTo>
                  <a:lnTo>
                    <a:pt x="1901197" y="2489199"/>
                  </a:lnTo>
                  <a:lnTo>
                    <a:pt x="1949039" y="2463799"/>
                  </a:lnTo>
                  <a:lnTo>
                    <a:pt x="1994950" y="2438399"/>
                  </a:lnTo>
                  <a:lnTo>
                    <a:pt x="2038842" y="2412999"/>
                  </a:lnTo>
                  <a:lnTo>
                    <a:pt x="2080626" y="2387599"/>
                  </a:lnTo>
                  <a:lnTo>
                    <a:pt x="2049596" y="2311399"/>
                  </a:lnTo>
                  <a:close/>
                </a:path>
                <a:path w="2637790" h="2616200">
                  <a:moveTo>
                    <a:pt x="585737" y="1828799"/>
                  </a:moveTo>
                  <a:lnTo>
                    <a:pt x="352892" y="1828799"/>
                  </a:lnTo>
                  <a:lnTo>
                    <a:pt x="365834" y="1854199"/>
                  </a:lnTo>
                  <a:lnTo>
                    <a:pt x="379342" y="1866899"/>
                  </a:lnTo>
                  <a:lnTo>
                    <a:pt x="393405" y="1892299"/>
                  </a:lnTo>
                  <a:lnTo>
                    <a:pt x="408015" y="1917699"/>
                  </a:lnTo>
                  <a:lnTo>
                    <a:pt x="258152" y="2095499"/>
                  </a:lnTo>
                  <a:lnTo>
                    <a:pt x="288134" y="2133599"/>
                  </a:lnTo>
                  <a:lnTo>
                    <a:pt x="320902" y="2171699"/>
                  </a:lnTo>
                  <a:lnTo>
                    <a:pt x="356345" y="2209799"/>
                  </a:lnTo>
                  <a:lnTo>
                    <a:pt x="394357" y="2247899"/>
                  </a:lnTo>
                  <a:lnTo>
                    <a:pt x="586879" y="2120899"/>
                  </a:lnTo>
                  <a:lnTo>
                    <a:pt x="911936" y="2120899"/>
                  </a:lnTo>
                  <a:lnTo>
                    <a:pt x="871802" y="2095499"/>
                  </a:lnTo>
                  <a:lnTo>
                    <a:pt x="833005" y="2070099"/>
                  </a:lnTo>
                  <a:lnTo>
                    <a:pt x="795598" y="2044699"/>
                  </a:lnTo>
                  <a:lnTo>
                    <a:pt x="759631" y="2019299"/>
                  </a:lnTo>
                  <a:lnTo>
                    <a:pt x="725157" y="1993899"/>
                  </a:lnTo>
                  <a:lnTo>
                    <a:pt x="692228" y="1955799"/>
                  </a:lnTo>
                  <a:lnTo>
                    <a:pt x="660895" y="1930399"/>
                  </a:lnTo>
                  <a:lnTo>
                    <a:pt x="631211" y="1892299"/>
                  </a:lnTo>
                  <a:lnTo>
                    <a:pt x="603226" y="1854199"/>
                  </a:lnTo>
                  <a:lnTo>
                    <a:pt x="585737" y="1828799"/>
                  </a:lnTo>
                  <a:close/>
                </a:path>
                <a:path w="2637790" h="2616200">
                  <a:moveTo>
                    <a:pt x="2373136" y="2108199"/>
                  </a:moveTo>
                  <a:lnTo>
                    <a:pt x="2074030" y="2108199"/>
                  </a:lnTo>
                  <a:lnTo>
                    <a:pt x="2269592" y="2222499"/>
                  </a:lnTo>
                  <a:lnTo>
                    <a:pt x="2307019" y="2184399"/>
                  </a:lnTo>
                  <a:lnTo>
                    <a:pt x="2341552" y="2146299"/>
                  </a:lnTo>
                  <a:lnTo>
                    <a:pt x="2373136" y="2108199"/>
                  </a:lnTo>
                  <a:close/>
                </a:path>
                <a:path w="2637790" h="2616200">
                  <a:moveTo>
                    <a:pt x="1977220" y="406399"/>
                  </a:moveTo>
                  <a:lnTo>
                    <a:pt x="1365183" y="406399"/>
                  </a:lnTo>
                  <a:lnTo>
                    <a:pt x="1412387" y="419099"/>
                  </a:lnTo>
                  <a:lnTo>
                    <a:pt x="1459849" y="419099"/>
                  </a:lnTo>
                  <a:lnTo>
                    <a:pt x="1597931" y="457199"/>
                  </a:lnTo>
                  <a:lnTo>
                    <a:pt x="1684420" y="482599"/>
                  </a:lnTo>
                  <a:lnTo>
                    <a:pt x="1725840" y="507999"/>
                  </a:lnTo>
                  <a:lnTo>
                    <a:pt x="1765973" y="533399"/>
                  </a:lnTo>
                  <a:lnTo>
                    <a:pt x="1804769" y="546099"/>
                  </a:lnTo>
                  <a:lnTo>
                    <a:pt x="1842176" y="571499"/>
                  </a:lnTo>
                  <a:lnTo>
                    <a:pt x="1878142" y="609599"/>
                  </a:lnTo>
                  <a:lnTo>
                    <a:pt x="1912616" y="634999"/>
                  </a:lnTo>
                  <a:lnTo>
                    <a:pt x="1945544" y="660399"/>
                  </a:lnTo>
                  <a:lnTo>
                    <a:pt x="1976877" y="698499"/>
                  </a:lnTo>
                  <a:lnTo>
                    <a:pt x="2006561" y="723899"/>
                  </a:lnTo>
                  <a:lnTo>
                    <a:pt x="2034546" y="761999"/>
                  </a:lnTo>
                  <a:lnTo>
                    <a:pt x="2060779" y="800099"/>
                  </a:lnTo>
                  <a:lnTo>
                    <a:pt x="2085209" y="838199"/>
                  </a:lnTo>
                  <a:lnTo>
                    <a:pt x="2107784" y="876299"/>
                  </a:lnTo>
                  <a:lnTo>
                    <a:pt x="2128451" y="914399"/>
                  </a:lnTo>
                  <a:lnTo>
                    <a:pt x="2147161" y="952499"/>
                  </a:lnTo>
                  <a:lnTo>
                    <a:pt x="2163859" y="1003299"/>
                  </a:lnTo>
                  <a:lnTo>
                    <a:pt x="2178496" y="1041399"/>
                  </a:lnTo>
                  <a:lnTo>
                    <a:pt x="2191019" y="1079499"/>
                  </a:lnTo>
                  <a:lnTo>
                    <a:pt x="2201376" y="1130299"/>
                  </a:lnTo>
                  <a:lnTo>
                    <a:pt x="2209516" y="1168399"/>
                  </a:lnTo>
                  <a:lnTo>
                    <a:pt x="2215387" y="1219199"/>
                  </a:lnTo>
                  <a:lnTo>
                    <a:pt x="2218936" y="1269999"/>
                  </a:lnTo>
                  <a:lnTo>
                    <a:pt x="2220113" y="1308099"/>
                  </a:lnTo>
                  <a:lnTo>
                    <a:pt x="2218866" y="1358899"/>
                  </a:lnTo>
                  <a:lnTo>
                    <a:pt x="2215142" y="1409699"/>
                  </a:lnTo>
                  <a:lnTo>
                    <a:pt x="2208890" y="1447799"/>
                  </a:lnTo>
                  <a:lnTo>
                    <a:pt x="2200170" y="1498599"/>
                  </a:lnTo>
                  <a:lnTo>
                    <a:pt x="2189125" y="1549399"/>
                  </a:lnTo>
                  <a:lnTo>
                    <a:pt x="2175827" y="1587499"/>
                  </a:lnTo>
                  <a:lnTo>
                    <a:pt x="2160347" y="1638299"/>
                  </a:lnTo>
                  <a:lnTo>
                    <a:pt x="2142757" y="1676399"/>
                  </a:lnTo>
                  <a:lnTo>
                    <a:pt x="2123126" y="1714499"/>
                  </a:lnTo>
                  <a:lnTo>
                    <a:pt x="2101528" y="1752599"/>
                  </a:lnTo>
                  <a:lnTo>
                    <a:pt x="2078032" y="1790699"/>
                  </a:lnTo>
                  <a:lnTo>
                    <a:pt x="2052710" y="1828799"/>
                  </a:lnTo>
                  <a:lnTo>
                    <a:pt x="2025635" y="1866899"/>
                  </a:lnTo>
                  <a:lnTo>
                    <a:pt x="1996875" y="1904999"/>
                  </a:lnTo>
                  <a:lnTo>
                    <a:pt x="1966504" y="1943099"/>
                  </a:lnTo>
                  <a:lnTo>
                    <a:pt x="1934592" y="1968499"/>
                  </a:lnTo>
                  <a:lnTo>
                    <a:pt x="1901210" y="1993899"/>
                  </a:lnTo>
                  <a:lnTo>
                    <a:pt x="1866430" y="2031999"/>
                  </a:lnTo>
                  <a:lnTo>
                    <a:pt x="1830324" y="2057399"/>
                  </a:lnTo>
                  <a:lnTo>
                    <a:pt x="1792961" y="2082799"/>
                  </a:lnTo>
                  <a:lnTo>
                    <a:pt x="1754414" y="2095499"/>
                  </a:lnTo>
                  <a:lnTo>
                    <a:pt x="1714753" y="2120899"/>
                  </a:lnTo>
                  <a:lnTo>
                    <a:pt x="1674051" y="2133599"/>
                  </a:lnTo>
                  <a:lnTo>
                    <a:pt x="1632377" y="2158999"/>
                  </a:lnTo>
                  <a:lnTo>
                    <a:pt x="1502245" y="2197099"/>
                  </a:lnTo>
                  <a:lnTo>
                    <a:pt x="1457402" y="2197099"/>
                  </a:lnTo>
                  <a:lnTo>
                    <a:pt x="1411943" y="2209799"/>
                  </a:lnTo>
                  <a:lnTo>
                    <a:pt x="2008223" y="2209799"/>
                  </a:lnTo>
                  <a:lnTo>
                    <a:pt x="1992708" y="2171699"/>
                  </a:lnTo>
                  <a:lnTo>
                    <a:pt x="2013665" y="2158999"/>
                  </a:lnTo>
                  <a:lnTo>
                    <a:pt x="2034212" y="2133599"/>
                  </a:lnTo>
                  <a:lnTo>
                    <a:pt x="2054338" y="2120899"/>
                  </a:lnTo>
                  <a:lnTo>
                    <a:pt x="2074030" y="2108199"/>
                  </a:lnTo>
                  <a:lnTo>
                    <a:pt x="2373136" y="2108199"/>
                  </a:lnTo>
                  <a:lnTo>
                    <a:pt x="2401714" y="2057399"/>
                  </a:lnTo>
                  <a:lnTo>
                    <a:pt x="2247126" y="1892299"/>
                  </a:lnTo>
                  <a:lnTo>
                    <a:pt x="2261064" y="1866899"/>
                  </a:lnTo>
                  <a:lnTo>
                    <a:pt x="2274466" y="1841499"/>
                  </a:lnTo>
                  <a:lnTo>
                    <a:pt x="2287319" y="1816099"/>
                  </a:lnTo>
                  <a:lnTo>
                    <a:pt x="2299610" y="1790699"/>
                  </a:lnTo>
                  <a:lnTo>
                    <a:pt x="2545808" y="1790699"/>
                  </a:lnTo>
                  <a:lnTo>
                    <a:pt x="2564796" y="1739899"/>
                  </a:lnTo>
                  <a:lnTo>
                    <a:pt x="2580259" y="1689099"/>
                  </a:lnTo>
                  <a:lnTo>
                    <a:pt x="2592188" y="1638299"/>
                  </a:lnTo>
                  <a:lnTo>
                    <a:pt x="2389224" y="1536699"/>
                  </a:lnTo>
                  <a:lnTo>
                    <a:pt x="2392074" y="1523999"/>
                  </a:lnTo>
                  <a:lnTo>
                    <a:pt x="2399603" y="1485899"/>
                  </a:lnTo>
                  <a:lnTo>
                    <a:pt x="2404842" y="1447799"/>
                  </a:lnTo>
                  <a:lnTo>
                    <a:pt x="2406300" y="1435099"/>
                  </a:lnTo>
                  <a:lnTo>
                    <a:pt x="2631755" y="1396999"/>
                  </a:lnTo>
                  <a:lnTo>
                    <a:pt x="2636623" y="1346199"/>
                  </a:lnTo>
                  <a:lnTo>
                    <a:pt x="2637777" y="1295399"/>
                  </a:lnTo>
                  <a:lnTo>
                    <a:pt x="2635250" y="1244599"/>
                  </a:lnTo>
                  <a:lnTo>
                    <a:pt x="2629079" y="1193799"/>
                  </a:lnTo>
                  <a:lnTo>
                    <a:pt x="2402631" y="1155699"/>
                  </a:lnTo>
                  <a:lnTo>
                    <a:pt x="2398537" y="1130299"/>
                  </a:lnTo>
                  <a:lnTo>
                    <a:pt x="2393799" y="1104899"/>
                  </a:lnTo>
                  <a:lnTo>
                    <a:pt x="2388423" y="1079499"/>
                  </a:lnTo>
                  <a:lnTo>
                    <a:pt x="2382414" y="1054099"/>
                  </a:lnTo>
                  <a:lnTo>
                    <a:pt x="2581859" y="939799"/>
                  </a:lnTo>
                  <a:lnTo>
                    <a:pt x="2568500" y="888999"/>
                  </a:lnTo>
                  <a:lnTo>
                    <a:pt x="2551678" y="838199"/>
                  </a:lnTo>
                  <a:lnTo>
                    <a:pt x="2536524" y="800099"/>
                  </a:lnTo>
                  <a:lnTo>
                    <a:pt x="2284896" y="800099"/>
                  </a:lnTo>
                  <a:lnTo>
                    <a:pt x="2271953" y="774699"/>
                  </a:lnTo>
                  <a:lnTo>
                    <a:pt x="2258442" y="749299"/>
                  </a:lnTo>
                  <a:lnTo>
                    <a:pt x="2244378" y="723899"/>
                  </a:lnTo>
                  <a:lnTo>
                    <a:pt x="2229773" y="698499"/>
                  </a:lnTo>
                  <a:lnTo>
                    <a:pt x="2379624" y="533399"/>
                  </a:lnTo>
                  <a:lnTo>
                    <a:pt x="2349642" y="495299"/>
                  </a:lnTo>
                  <a:lnTo>
                    <a:pt x="2050922" y="495299"/>
                  </a:lnTo>
                  <a:lnTo>
                    <a:pt x="2030756" y="482599"/>
                  </a:lnTo>
                  <a:lnTo>
                    <a:pt x="2010142" y="457199"/>
                  </a:lnTo>
                  <a:lnTo>
                    <a:pt x="1989086" y="444499"/>
                  </a:lnTo>
                  <a:lnTo>
                    <a:pt x="1967591" y="431799"/>
                  </a:lnTo>
                  <a:lnTo>
                    <a:pt x="1977220" y="406399"/>
                  </a:lnTo>
                  <a:close/>
                </a:path>
                <a:path w="2637790" h="2616200">
                  <a:moveTo>
                    <a:pt x="114458" y="787399"/>
                  </a:moveTo>
                  <a:lnTo>
                    <a:pt x="91955" y="825499"/>
                  </a:lnTo>
                  <a:lnTo>
                    <a:pt x="72966" y="876299"/>
                  </a:lnTo>
                  <a:lnTo>
                    <a:pt x="57500" y="927099"/>
                  </a:lnTo>
                  <a:lnTo>
                    <a:pt x="45564" y="977899"/>
                  </a:lnTo>
                  <a:lnTo>
                    <a:pt x="248540" y="1079499"/>
                  </a:lnTo>
                  <a:lnTo>
                    <a:pt x="245692" y="1092199"/>
                  </a:lnTo>
                  <a:lnTo>
                    <a:pt x="243013" y="1117599"/>
                  </a:lnTo>
                  <a:lnTo>
                    <a:pt x="240505" y="1130299"/>
                  </a:lnTo>
                  <a:lnTo>
                    <a:pt x="238173" y="1142999"/>
                  </a:lnTo>
                  <a:lnTo>
                    <a:pt x="236270" y="1155699"/>
                  </a:lnTo>
                  <a:lnTo>
                    <a:pt x="234528" y="1168399"/>
                  </a:lnTo>
                  <a:lnTo>
                    <a:pt x="232934" y="1181099"/>
                  </a:lnTo>
                  <a:lnTo>
                    <a:pt x="231476" y="1193799"/>
                  </a:lnTo>
                  <a:lnTo>
                    <a:pt x="6009" y="1219199"/>
                  </a:lnTo>
                  <a:lnTo>
                    <a:pt x="1149" y="1282699"/>
                  </a:lnTo>
                  <a:lnTo>
                    <a:pt x="0" y="1333499"/>
                  </a:lnTo>
                  <a:lnTo>
                    <a:pt x="2521" y="1384299"/>
                  </a:lnTo>
                  <a:lnTo>
                    <a:pt x="8673" y="1435099"/>
                  </a:lnTo>
                  <a:lnTo>
                    <a:pt x="235145" y="1460499"/>
                  </a:lnTo>
                  <a:lnTo>
                    <a:pt x="239232" y="1485899"/>
                  </a:lnTo>
                  <a:lnTo>
                    <a:pt x="243967" y="1511299"/>
                  </a:lnTo>
                  <a:lnTo>
                    <a:pt x="249346" y="1536699"/>
                  </a:lnTo>
                  <a:lnTo>
                    <a:pt x="255362" y="1574799"/>
                  </a:lnTo>
                  <a:lnTo>
                    <a:pt x="55917" y="1676399"/>
                  </a:lnTo>
                  <a:lnTo>
                    <a:pt x="69283" y="1727199"/>
                  </a:lnTo>
                  <a:lnTo>
                    <a:pt x="86106" y="1777999"/>
                  </a:lnTo>
                  <a:lnTo>
                    <a:pt x="106306" y="1828799"/>
                  </a:lnTo>
                  <a:lnTo>
                    <a:pt x="129800" y="1879599"/>
                  </a:lnTo>
                  <a:lnTo>
                    <a:pt x="352892" y="1828799"/>
                  </a:lnTo>
                  <a:lnTo>
                    <a:pt x="585737" y="1828799"/>
                  </a:lnTo>
                  <a:lnTo>
                    <a:pt x="576992" y="1816099"/>
                  </a:lnTo>
                  <a:lnTo>
                    <a:pt x="552562" y="1790699"/>
                  </a:lnTo>
                  <a:lnTo>
                    <a:pt x="529987" y="1752599"/>
                  </a:lnTo>
                  <a:lnTo>
                    <a:pt x="509319" y="1701799"/>
                  </a:lnTo>
                  <a:lnTo>
                    <a:pt x="490610" y="1663699"/>
                  </a:lnTo>
                  <a:lnTo>
                    <a:pt x="473911" y="1625599"/>
                  </a:lnTo>
                  <a:lnTo>
                    <a:pt x="459274" y="1587499"/>
                  </a:lnTo>
                  <a:lnTo>
                    <a:pt x="446752" y="1536699"/>
                  </a:lnTo>
                  <a:lnTo>
                    <a:pt x="436395" y="1498599"/>
                  </a:lnTo>
                  <a:lnTo>
                    <a:pt x="428255" y="1447799"/>
                  </a:lnTo>
                  <a:lnTo>
                    <a:pt x="422385" y="1409699"/>
                  </a:lnTo>
                  <a:lnTo>
                    <a:pt x="418836" y="1358899"/>
                  </a:lnTo>
                  <a:lnTo>
                    <a:pt x="417660" y="1308099"/>
                  </a:lnTo>
                  <a:lnTo>
                    <a:pt x="418908" y="1269999"/>
                  </a:lnTo>
                  <a:lnTo>
                    <a:pt x="422633" y="1219199"/>
                  </a:lnTo>
                  <a:lnTo>
                    <a:pt x="428886" y="1168399"/>
                  </a:lnTo>
                  <a:lnTo>
                    <a:pt x="437606" y="1117599"/>
                  </a:lnTo>
                  <a:lnTo>
                    <a:pt x="448651" y="1079499"/>
                  </a:lnTo>
                  <a:lnTo>
                    <a:pt x="461949" y="1028699"/>
                  </a:lnTo>
                  <a:lnTo>
                    <a:pt x="477429" y="990599"/>
                  </a:lnTo>
                  <a:lnTo>
                    <a:pt x="495020" y="939799"/>
                  </a:lnTo>
                  <a:lnTo>
                    <a:pt x="514650" y="901699"/>
                  </a:lnTo>
                  <a:lnTo>
                    <a:pt x="536249" y="863599"/>
                  </a:lnTo>
                  <a:lnTo>
                    <a:pt x="559744" y="825499"/>
                  </a:lnTo>
                  <a:lnTo>
                    <a:pt x="338166" y="825499"/>
                  </a:lnTo>
                  <a:lnTo>
                    <a:pt x="114458" y="787399"/>
                  </a:lnTo>
                  <a:close/>
                </a:path>
                <a:path w="2637790" h="2616200">
                  <a:moveTo>
                    <a:pt x="2545808" y="1790699"/>
                  </a:moveTo>
                  <a:lnTo>
                    <a:pt x="2299610" y="1790699"/>
                  </a:lnTo>
                  <a:lnTo>
                    <a:pt x="2523306" y="1841499"/>
                  </a:lnTo>
                  <a:lnTo>
                    <a:pt x="2545808" y="1790699"/>
                  </a:lnTo>
                  <a:close/>
                </a:path>
                <a:path w="2637790" h="2616200">
                  <a:moveTo>
                    <a:pt x="368172" y="406399"/>
                  </a:moveTo>
                  <a:lnTo>
                    <a:pt x="330741" y="444499"/>
                  </a:lnTo>
                  <a:lnTo>
                    <a:pt x="296211" y="482599"/>
                  </a:lnTo>
                  <a:lnTo>
                    <a:pt x="264631" y="520699"/>
                  </a:lnTo>
                  <a:lnTo>
                    <a:pt x="236050" y="558799"/>
                  </a:lnTo>
                  <a:lnTo>
                    <a:pt x="390638" y="736599"/>
                  </a:lnTo>
                  <a:lnTo>
                    <a:pt x="376702" y="749299"/>
                  </a:lnTo>
                  <a:lnTo>
                    <a:pt x="363304" y="774699"/>
                  </a:lnTo>
                  <a:lnTo>
                    <a:pt x="350455" y="800099"/>
                  </a:lnTo>
                  <a:lnTo>
                    <a:pt x="338166" y="825499"/>
                  </a:lnTo>
                  <a:lnTo>
                    <a:pt x="559744" y="825499"/>
                  </a:lnTo>
                  <a:lnTo>
                    <a:pt x="585066" y="787399"/>
                  </a:lnTo>
                  <a:lnTo>
                    <a:pt x="612142" y="749299"/>
                  </a:lnTo>
                  <a:lnTo>
                    <a:pt x="640901" y="711199"/>
                  </a:lnTo>
                  <a:lnTo>
                    <a:pt x="671272" y="685799"/>
                  </a:lnTo>
                  <a:lnTo>
                    <a:pt x="703184" y="647699"/>
                  </a:lnTo>
                  <a:lnTo>
                    <a:pt x="736566" y="622299"/>
                  </a:lnTo>
                  <a:lnTo>
                    <a:pt x="771346" y="596899"/>
                  </a:lnTo>
                  <a:lnTo>
                    <a:pt x="807453" y="571499"/>
                  </a:lnTo>
                  <a:lnTo>
                    <a:pt x="844815" y="546099"/>
                  </a:lnTo>
                  <a:lnTo>
                    <a:pt x="883362" y="520699"/>
                  </a:lnTo>
                  <a:lnTo>
                    <a:pt x="563747" y="520699"/>
                  </a:lnTo>
                  <a:lnTo>
                    <a:pt x="368172" y="406399"/>
                  </a:lnTo>
                  <a:close/>
                </a:path>
                <a:path w="2637790" h="2616200">
                  <a:moveTo>
                    <a:pt x="2507964" y="749299"/>
                  </a:moveTo>
                  <a:lnTo>
                    <a:pt x="2284896" y="800099"/>
                  </a:lnTo>
                  <a:lnTo>
                    <a:pt x="2536524" y="800099"/>
                  </a:lnTo>
                  <a:lnTo>
                    <a:pt x="2531472" y="787399"/>
                  </a:lnTo>
                  <a:lnTo>
                    <a:pt x="2507964" y="749299"/>
                  </a:lnTo>
                  <a:close/>
                </a:path>
                <a:path w="2637790" h="2616200">
                  <a:moveTo>
                    <a:pt x="736554" y="126999"/>
                  </a:moveTo>
                  <a:lnTo>
                    <a:pt x="688719" y="152399"/>
                  </a:lnTo>
                  <a:lnTo>
                    <a:pt x="642811" y="177799"/>
                  </a:lnTo>
                  <a:lnTo>
                    <a:pt x="598917" y="203199"/>
                  </a:lnTo>
                  <a:lnTo>
                    <a:pt x="557125" y="241299"/>
                  </a:lnTo>
                  <a:lnTo>
                    <a:pt x="645055" y="444499"/>
                  </a:lnTo>
                  <a:lnTo>
                    <a:pt x="624101" y="469899"/>
                  </a:lnTo>
                  <a:lnTo>
                    <a:pt x="603558" y="482599"/>
                  </a:lnTo>
                  <a:lnTo>
                    <a:pt x="583436" y="495299"/>
                  </a:lnTo>
                  <a:lnTo>
                    <a:pt x="563747" y="520699"/>
                  </a:lnTo>
                  <a:lnTo>
                    <a:pt x="883362" y="520699"/>
                  </a:lnTo>
                  <a:lnTo>
                    <a:pt x="923023" y="495299"/>
                  </a:lnTo>
                  <a:lnTo>
                    <a:pt x="1005399" y="469899"/>
                  </a:lnTo>
                  <a:lnTo>
                    <a:pt x="1180375" y="419099"/>
                  </a:lnTo>
                  <a:lnTo>
                    <a:pt x="1225833" y="419099"/>
                  </a:lnTo>
                  <a:lnTo>
                    <a:pt x="1271835" y="406399"/>
                  </a:lnTo>
                  <a:lnTo>
                    <a:pt x="1977220" y="406399"/>
                  </a:lnTo>
                  <a:lnTo>
                    <a:pt x="2015737" y="304799"/>
                  </a:lnTo>
                  <a:lnTo>
                    <a:pt x="879984" y="304799"/>
                  </a:lnTo>
                  <a:lnTo>
                    <a:pt x="736554" y="126999"/>
                  </a:lnTo>
                  <a:close/>
                </a:path>
                <a:path w="2637790" h="2616200">
                  <a:moveTo>
                    <a:pt x="2243407" y="368299"/>
                  </a:moveTo>
                  <a:lnTo>
                    <a:pt x="2050922" y="495299"/>
                  </a:lnTo>
                  <a:lnTo>
                    <a:pt x="2349642" y="495299"/>
                  </a:lnTo>
                  <a:lnTo>
                    <a:pt x="2316873" y="444499"/>
                  </a:lnTo>
                  <a:lnTo>
                    <a:pt x="2281425" y="406399"/>
                  </a:lnTo>
                  <a:lnTo>
                    <a:pt x="2243407" y="368299"/>
                  </a:lnTo>
                  <a:close/>
                </a:path>
                <a:path w="2637790" h="2616200">
                  <a:moveTo>
                    <a:pt x="1867359" y="114299"/>
                  </a:moveTo>
                  <a:lnTo>
                    <a:pt x="1728691" y="292099"/>
                  </a:lnTo>
                  <a:lnTo>
                    <a:pt x="904711" y="292099"/>
                  </a:lnTo>
                  <a:lnTo>
                    <a:pt x="879984" y="304799"/>
                  </a:lnTo>
                  <a:lnTo>
                    <a:pt x="2015737" y="304799"/>
                  </a:lnTo>
                  <a:lnTo>
                    <a:pt x="2049440" y="215899"/>
                  </a:lnTo>
                  <a:lnTo>
                    <a:pt x="2006471" y="190499"/>
                  </a:lnTo>
                  <a:lnTo>
                    <a:pt x="1961712" y="165099"/>
                  </a:lnTo>
                  <a:lnTo>
                    <a:pt x="1915297" y="139699"/>
                  </a:lnTo>
                  <a:lnTo>
                    <a:pt x="1867359" y="114299"/>
                  </a:lnTo>
                  <a:close/>
                </a:path>
                <a:path w="2637790" h="2616200">
                  <a:moveTo>
                    <a:pt x="1175188" y="0"/>
                  </a:moveTo>
                  <a:lnTo>
                    <a:pt x="1122704" y="12699"/>
                  </a:lnTo>
                  <a:lnTo>
                    <a:pt x="1070951" y="12699"/>
                  </a:lnTo>
                  <a:lnTo>
                    <a:pt x="970088" y="38099"/>
                  </a:lnTo>
                  <a:lnTo>
                    <a:pt x="980505" y="266699"/>
                  </a:lnTo>
                  <a:lnTo>
                    <a:pt x="929712" y="292099"/>
                  </a:lnTo>
                  <a:lnTo>
                    <a:pt x="1703753" y="292099"/>
                  </a:lnTo>
                  <a:lnTo>
                    <a:pt x="1652919" y="266699"/>
                  </a:lnTo>
                  <a:lnTo>
                    <a:pt x="1627040" y="266699"/>
                  </a:lnTo>
                  <a:lnTo>
                    <a:pt x="1627956" y="215899"/>
                  </a:lnTo>
                  <a:lnTo>
                    <a:pt x="1249309" y="215899"/>
                  </a:lnTo>
                  <a:lnTo>
                    <a:pt x="1175188" y="0"/>
                  </a:lnTo>
                  <a:close/>
                </a:path>
                <a:path w="2637790" h="2616200">
                  <a:moveTo>
                    <a:pt x="1477215" y="0"/>
                  </a:moveTo>
                  <a:lnTo>
                    <a:pt x="1425119" y="0"/>
                  </a:lnTo>
                  <a:lnTo>
                    <a:pt x="1356828" y="215899"/>
                  </a:lnTo>
                  <a:lnTo>
                    <a:pt x="1627956" y="215899"/>
                  </a:lnTo>
                  <a:lnTo>
                    <a:pt x="1631161" y="38099"/>
                  </a:lnTo>
                  <a:lnTo>
                    <a:pt x="1580359" y="12699"/>
                  </a:lnTo>
                  <a:lnTo>
                    <a:pt x="1529003" y="12699"/>
                  </a:lnTo>
                  <a:lnTo>
                    <a:pt x="1477215" y="0"/>
                  </a:lnTo>
                  <a:close/>
                </a:path>
              </a:pathLst>
            </a:custGeom>
            <a:solidFill>
              <a:srgbClr val="6E8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528912" y="4359941"/>
              <a:ext cx="810895" cy="1256665"/>
            </a:xfrm>
            <a:custGeom>
              <a:avLst/>
              <a:gdLst/>
              <a:ahLst/>
              <a:cxnLst/>
              <a:rect l="l" t="t" r="r" b="b"/>
              <a:pathLst>
                <a:path w="810895" h="1256664">
                  <a:moveTo>
                    <a:pt x="541540" y="1065682"/>
                  </a:moveTo>
                  <a:lnTo>
                    <a:pt x="521271" y="1066469"/>
                  </a:lnTo>
                  <a:lnTo>
                    <a:pt x="500151" y="1066749"/>
                  </a:lnTo>
                  <a:lnTo>
                    <a:pt x="425958" y="1063345"/>
                  </a:lnTo>
                  <a:lnTo>
                    <a:pt x="361797" y="1053973"/>
                  </a:lnTo>
                  <a:lnTo>
                    <a:pt x="307022" y="1039914"/>
                  </a:lnTo>
                  <a:lnTo>
                    <a:pt x="260972" y="1022426"/>
                  </a:lnTo>
                  <a:lnTo>
                    <a:pt x="223012" y="1002792"/>
                  </a:lnTo>
                  <a:lnTo>
                    <a:pt x="168706" y="962113"/>
                  </a:lnTo>
                  <a:lnTo>
                    <a:pt x="139458" y="927201"/>
                  </a:lnTo>
                  <a:lnTo>
                    <a:pt x="125742" y="888796"/>
                  </a:lnTo>
                  <a:lnTo>
                    <a:pt x="123964" y="867740"/>
                  </a:lnTo>
                  <a:lnTo>
                    <a:pt x="123964" y="807580"/>
                  </a:lnTo>
                  <a:lnTo>
                    <a:pt x="72986" y="834288"/>
                  </a:lnTo>
                  <a:lnTo>
                    <a:pt x="33883" y="866216"/>
                  </a:lnTo>
                  <a:lnTo>
                    <a:pt x="8839" y="902208"/>
                  </a:lnTo>
                  <a:lnTo>
                    <a:pt x="0" y="941133"/>
                  </a:lnTo>
                  <a:lnTo>
                    <a:pt x="5308" y="971423"/>
                  </a:lnTo>
                  <a:lnTo>
                    <a:pt x="44818" y="1026706"/>
                  </a:lnTo>
                  <a:lnTo>
                    <a:pt x="77025" y="1050632"/>
                  </a:lnTo>
                  <a:lnTo>
                    <a:pt x="116217" y="1071397"/>
                  </a:lnTo>
                  <a:lnTo>
                    <a:pt x="161391" y="1088466"/>
                  </a:lnTo>
                  <a:lnTo>
                    <a:pt x="211556" y="1101305"/>
                  </a:lnTo>
                  <a:lnTo>
                    <a:pt x="265722" y="1109395"/>
                  </a:lnTo>
                  <a:lnTo>
                    <a:pt x="322897" y="1112202"/>
                  </a:lnTo>
                  <a:lnTo>
                    <a:pt x="384098" y="1108976"/>
                  </a:lnTo>
                  <a:lnTo>
                    <a:pt x="441756" y="1099705"/>
                  </a:lnTo>
                  <a:lnTo>
                    <a:pt x="494639" y="1085049"/>
                  </a:lnTo>
                  <a:lnTo>
                    <a:pt x="541540" y="1065682"/>
                  </a:lnTo>
                  <a:close/>
                </a:path>
                <a:path w="810895" h="1256664">
                  <a:moveTo>
                    <a:pt x="645795" y="1039723"/>
                  </a:moveTo>
                  <a:lnTo>
                    <a:pt x="616496" y="1067308"/>
                  </a:lnTo>
                  <a:lnTo>
                    <a:pt x="580453" y="1091755"/>
                  </a:lnTo>
                  <a:lnTo>
                    <a:pt x="538340" y="1112659"/>
                  </a:lnTo>
                  <a:lnTo>
                    <a:pt x="490842" y="1129614"/>
                  </a:lnTo>
                  <a:lnTo>
                    <a:pt x="438645" y="1142212"/>
                  </a:lnTo>
                  <a:lnTo>
                    <a:pt x="382435" y="1150073"/>
                  </a:lnTo>
                  <a:lnTo>
                    <a:pt x="322897" y="1152779"/>
                  </a:lnTo>
                  <a:lnTo>
                    <a:pt x="263359" y="1150073"/>
                  </a:lnTo>
                  <a:lnTo>
                    <a:pt x="207149" y="1142212"/>
                  </a:lnTo>
                  <a:lnTo>
                    <a:pt x="154952" y="1129614"/>
                  </a:lnTo>
                  <a:lnTo>
                    <a:pt x="107454" y="1112659"/>
                  </a:lnTo>
                  <a:lnTo>
                    <a:pt x="65341" y="1091755"/>
                  </a:lnTo>
                  <a:lnTo>
                    <a:pt x="29298" y="1067308"/>
                  </a:lnTo>
                  <a:lnTo>
                    <a:pt x="0" y="1039723"/>
                  </a:lnTo>
                  <a:lnTo>
                    <a:pt x="0" y="1097661"/>
                  </a:lnTo>
                  <a:lnTo>
                    <a:pt x="9969" y="1136599"/>
                  </a:lnTo>
                  <a:lnTo>
                    <a:pt x="35674" y="1165961"/>
                  </a:lnTo>
                  <a:lnTo>
                    <a:pt x="95669" y="1207096"/>
                  </a:lnTo>
                  <a:lnTo>
                    <a:pt x="139217" y="1226019"/>
                  </a:lnTo>
                  <a:lnTo>
                    <a:pt x="193078" y="1241602"/>
                  </a:lnTo>
                  <a:lnTo>
                    <a:pt x="258229" y="1252194"/>
                  </a:lnTo>
                  <a:lnTo>
                    <a:pt x="335610" y="1256093"/>
                  </a:lnTo>
                  <a:lnTo>
                    <a:pt x="411886" y="1252232"/>
                  </a:lnTo>
                  <a:lnTo>
                    <a:pt x="474789" y="1241755"/>
                  </a:lnTo>
                  <a:lnTo>
                    <a:pt x="525589" y="1226337"/>
                  </a:lnTo>
                  <a:lnTo>
                    <a:pt x="565543" y="1207617"/>
                  </a:lnTo>
                  <a:lnTo>
                    <a:pt x="617893" y="1166926"/>
                  </a:lnTo>
                  <a:lnTo>
                    <a:pt x="642442" y="1127772"/>
                  </a:lnTo>
                  <a:lnTo>
                    <a:pt x="645795" y="1104468"/>
                  </a:lnTo>
                  <a:lnTo>
                    <a:pt x="645795" y="1039723"/>
                  </a:lnTo>
                  <a:close/>
                </a:path>
                <a:path w="810895" h="1256664">
                  <a:moveTo>
                    <a:pt x="670585" y="269684"/>
                  </a:moveTo>
                  <a:lnTo>
                    <a:pt x="641286" y="297268"/>
                  </a:lnTo>
                  <a:lnTo>
                    <a:pt x="605243" y="321716"/>
                  </a:lnTo>
                  <a:lnTo>
                    <a:pt x="563130" y="342607"/>
                  </a:lnTo>
                  <a:lnTo>
                    <a:pt x="515632" y="359562"/>
                  </a:lnTo>
                  <a:lnTo>
                    <a:pt x="463435" y="372160"/>
                  </a:lnTo>
                  <a:lnTo>
                    <a:pt x="407225" y="380022"/>
                  </a:lnTo>
                  <a:lnTo>
                    <a:pt x="347687" y="382727"/>
                  </a:lnTo>
                  <a:lnTo>
                    <a:pt x="288150" y="380022"/>
                  </a:lnTo>
                  <a:lnTo>
                    <a:pt x="231940" y="372160"/>
                  </a:lnTo>
                  <a:lnTo>
                    <a:pt x="179743" y="359562"/>
                  </a:lnTo>
                  <a:lnTo>
                    <a:pt x="132257" y="342607"/>
                  </a:lnTo>
                  <a:lnTo>
                    <a:pt x="90144" y="321716"/>
                  </a:lnTo>
                  <a:lnTo>
                    <a:pt x="54089" y="297268"/>
                  </a:lnTo>
                  <a:lnTo>
                    <a:pt x="24790" y="269684"/>
                  </a:lnTo>
                  <a:lnTo>
                    <a:pt x="24790" y="327621"/>
                  </a:lnTo>
                  <a:lnTo>
                    <a:pt x="34759" y="366547"/>
                  </a:lnTo>
                  <a:lnTo>
                    <a:pt x="60464" y="395922"/>
                  </a:lnTo>
                  <a:lnTo>
                    <a:pt x="120459" y="437045"/>
                  </a:lnTo>
                  <a:lnTo>
                    <a:pt x="164007" y="455968"/>
                  </a:lnTo>
                  <a:lnTo>
                    <a:pt x="217868" y="471551"/>
                  </a:lnTo>
                  <a:lnTo>
                    <a:pt x="283019" y="482142"/>
                  </a:lnTo>
                  <a:lnTo>
                    <a:pt x="360400" y="486041"/>
                  </a:lnTo>
                  <a:lnTo>
                    <a:pt x="436676" y="482180"/>
                  </a:lnTo>
                  <a:lnTo>
                    <a:pt x="499579" y="471716"/>
                  </a:lnTo>
                  <a:lnTo>
                    <a:pt x="550379" y="456285"/>
                  </a:lnTo>
                  <a:lnTo>
                    <a:pt x="590334" y="437565"/>
                  </a:lnTo>
                  <a:lnTo>
                    <a:pt x="642683" y="396887"/>
                  </a:lnTo>
                  <a:lnTo>
                    <a:pt x="667232" y="357720"/>
                  </a:lnTo>
                  <a:lnTo>
                    <a:pt x="670585" y="334429"/>
                  </a:lnTo>
                  <a:lnTo>
                    <a:pt x="670585" y="269684"/>
                  </a:lnTo>
                  <a:close/>
                </a:path>
                <a:path w="810895" h="1256664">
                  <a:moveTo>
                    <a:pt x="670585" y="171081"/>
                  </a:moveTo>
                  <a:lnTo>
                    <a:pt x="650011" y="112090"/>
                  </a:lnTo>
                  <a:lnTo>
                    <a:pt x="593559" y="61582"/>
                  </a:lnTo>
                  <a:lnTo>
                    <a:pt x="554367" y="40817"/>
                  </a:lnTo>
                  <a:lnTo>
                    <a:pt x="509193" y="23749"/>
                  </a:lnTo>
                  <a:lnTo>
                    <a:pt x="459028" y="10909"/>
                  </a:lnTo>
                  <a:lnTo>
                    <a:pt x="404863" y="2819"/>
                  </a:lnTo>
                  <a:lnTo>
                    <a:pt x="347687" y="0"/>
                  </a:lnTo>
                  <a:lnTo>
                    <a:pt x="290525" y="2819"/>
                  </a:lnTo>
                  <a:lnTo>
                    <a:pt x="236347" y="10909"/>
                  </a:lnTo>
                  <a:lnTo>
                    <a:pt x="186182" y="23749"/>
                  </a:lnTo>
                  <a:lnTo>
                    <a:pt x="141008" y="40817"/>
                  </a:lnTo>
                  <a:lnTo>
                    <a:pt x="101815" y="61582"/>
                  </a:lnTo>
                  <a:lnTo>
                    <a:pt x="69608" y="85509"/>
                  </a:lnTo>
                  <a:lnTo>
                    <a:pt x="30099" y="140792"/>
                  </a:lnTo>
                  <a:lnTo>
                    <a:pt x="24790" y="171081"/>
                  </a:lnTo>
                  <a:lnTo>
                    <a:pt x="30099" y="201371"/>
                  </a:lnTo>
                  <a:lnTo>
                    <a:pt x="69608" y="256654"/>
                  </a:lnTo>
                  <a:lnTo>
                    <a:pt x="101815" y="280593"/>
                  </a:lnTo>
                  <a:lnTo>
                    <a:pt x="141008" y="301345"/>
                  </a:lnTo>
                  <a:lnTo>
                    <a:pt x="186182" y="318414"/>
                  </a:lnTo>
                  <a:lnTo>
                    <a:pt x="236347" y="331254"/>
                  </a:lnTo>
                  <a:lnTo>
                    <a:pt x="290525" y="339344"/>
                  </a:lnTo>
                  <a:lnTo>
                    <a:pt x="347687" y="342163"/>
                  </a:lnTo>
                  <a:lnTo>
                    <a:pt x="404863" y="339344"/>
                  </a:lnTo>
                  <a:lnTo>
                    <a:pt x="459028" y="331254"/>
                  </a:lnTo>
                  <a:lnTo>
                    <a:pt x="509193" y="318414"/>
                  </a:lnTo>
                  <a:lnTo>
                    <a:pt x="554367" y="301345"/>
                  </a:lnTo>
                  <a:lnTo>
                    <a:pt x="593559" y="280593"/>
                  </a:lnTo>
                  <a:lnTo>
                    <a:pt x="625767" y="256654"/>
                  </a:lnTo>
                  <a:lnTo>
                    <a:pt x="665276" y="201371"/>
                  </a:lnTo>
                  <a:lnTo>
                    <a:pt x="670585" y="171081"/>
                  </a:lnTo>
                  <a:close/>
                </a:path>
                <a:path w="810895" h="1256664">
                  <a:moveTo>
                    <a:pt x="731443" y="546506"/>
                  </a:moveTo>
                  <a:lnTo>
                    <a:pt x="702144" y="574103"/>
                  </a:lnTo>
                  <a:lnTo>
                    <a:pt x="666102" y="598538"/>
                  </a:lnTo>
                  <a:lnTo>
                    <a:pt x="623989" y="619442"/>
                  </a:lnTo>
                  <a:lnTo>
                    <a:pt x="576491" y="636384"/>
                  </a:lnTo>
                  <a:lnTo>
                    <a:pt x="524294" y="648995"/>
                  </a:lnTo>
                  <a:lnTo>
                    <a:pt x="468083" y="656844"/>
                  </a:lnTo>
                  <a:lnTo>
                    <a:pt x="408546" y="659561"/>
                  </a:lnTo>
                  <a:lnTo>
                    <a:pt x="349008" y="656844"/>
                  </a:lnTo>
                  <a:lnTo>
                    <a:pt x="292798" y="648995"/>
                  </a:lnTo>
                  <a:lnTo>
                    <a:pt x="240601" y="636384"/>
                  </a:lnTo>
                  <a:lnTo>
                    <a:pt x="193116" y="619442"/>
                  </a:lnTo>
                  <a:lnTo>
                    <a:pt x="150990" y="598538"/>
                  </a:lnTo>
                  <a:lnTo>
                    <a:pt x="114947" y="574103"/>
                  </a:lnTo>
                  <a:lnTo>
                    <a:pt x="85648" y="546506"/>
                  </a:lnTo>
                  <a:lnTo>
                    <a:pt x="85648" y="604443"/>
                  </a:lnTo>
                  <a:lnTo>
                    <a:pt x="95618" y="643382"/>
                  </a:lnTo>
                  <a:lnTo>
                    <a:pt x="121323" y="672757"/>
                  </a:lnTo>
                  <a:lnTo>
                    <a:pt x="181317" y="713879"/>
                  </a:lnTo>
                  <a:lnTo>
                    <a:pt x="224866" y="732790"/>
                  </a:lnTo>
                  <a:lnTo>
                    <a:pt x="278726" y="748385"/>
                  </a:lnTo>
                  <a:lnTo>
                    <a:pt x="343877" y="758964"/>
                  </a:lnTo>
                  <a:lnTo>
                    <a:pt x="421271" y="762863"/>
                  </a:lnTo>
                  <a:lnTo>
                    <a:pt x="497535" y="759002"/>
                  </a:lnTo>
                  <a:lnTo>
                    <a:pt x="560451" y="748538"/>
                  </a:lnTo>
                  <a:lnTo>
                    <a:pt x="611251" y="733107"/>
                  </a:lnTo>
                  <a:lnTo>
                    <a:pt x="651192" y="714387"/>
                  </a:lnTo>
                  <a:lnTo>
                    <a:pt x="703541" y="673709"/>
                  </a:lnTo>
                  <a:lnTo>
                    <a:pt x="728091" y="634542"/>
                  </a:lnTo>
                  <a:lnTo>
                    <a:pt x="731443" y="611263"/>
                  </a:lnTo>
                  <a:lnTo>
                    <a:pt x="731443" y="546506"/>
                  </a:lnTo>
                  <a:close/>
                </a:path>
                <a:path w="810895" h="1256664">
                  <a:moveTo>
                    <a:pt x="731443" y="447916"/>
                  </a:moveTo>
                  <a:lnTo>
                    <a:pt x="729538" y="429831"/>
                  </a:lnTo>
                  <a:lnTo>
                    <a:pt x="723950" y="412242"/>
                  </a:lnTo>
                  <a:lnTo>
                    <a:pt x="714946" y="395236"/>
                  </a:lnTo>
                  <a:lnTo>
                    <a:pt x="702754" y="378942"/>
                  </a:lnTo>
                  <a:lnTo>
                    <a:pt x="699655" y="386803"/>
                  </a:lnTo>
                  <a:lnTo>
                    <a:pt x="695769" y="394284"/>
                  </a:lnTo>
                  <a:lnTo>
                    <a:pt x="655904" y="440499"/>
                  </a:lnTo>
                  <a:lnTo>
                    <a:pt x="593686" y="481444"/>
                  </a:lnTo>
                  <a:lnTo>
                    <a:pt x="550278" y="499262"/>
                  </a:lnTo>
                  <a:lnTo>
                    <a:pt x="497509" y="513600"/>
                  </a:lnTo>
                  <a:lnTo>
                    <a:pt x="434505" y="523138"/>
                  </a:lnTo>
                  <a:lnTo>
                    <a:pt x="360400" y="526618"/>
                  </a:lnTo>
                  <a:lnTo>
                    <a:pt x="299237" y="524332"/>
                  </a:lnTo>
                  <a:lnTo>
                    <a:pt x="244805" y="517944"/>
                  </a:lnTo>
                  <a:lnTo>
                    <a:pt x="196748" y="508127"/>
                  </a:lnTo>
                  <a:lnTo>
                    <a:pt x="154724" y="495579"/>
                  </a:lnTo>
                  <a:lnTo>
                    <a:pt x="118376" y="480974"/>
                  </a:lnTo>
                  <a:lnTo>
                    <a:pt x="87337" y="465010"/>
                  </a:lnTo>
                  <a:lnTo>
                    <a:pt x="99225" y="496049"/>
                  </a:lnTo>
                  <a:lnTo>
                    <a:pt x="153060" y="551116"/>
                  </a:lnTo>
                  <a:lnTo>
                    <a:pt x="192684" y="573900"/>
                  </a:lnTo>
                  <a:lnTo>
                    <a:pt x="239204" y="592696"/>
                  </a:lnTo>
                  <a:lnTo>
                    <a:pt x="291465" y="606894"/>
                  </a:lnTo>
                  <a:lnTo>
                    <a:pt x="348310" y="615861"/>
                  </a:lnTo>
                  <a:lnTo>
                    <a:pt x="408546" y="618998"/>
                  </a:lnTo>
                  <a:lnTo>
                    <a:pt x="465721" y="616178"/>
                  </a:lnTo>
                  <a:lnTo>
                    <a:pt x="519887" y="608088"/>
                  </a:lnTo>
                  <a:lnTo>
                    <a:pt x="570052" y="595249"/>
                  </a:lnTo>
                  <a:lnTo>
                    <a:pt x="615238" y="578180"/>
                  </a:lnTo>
                  <a:lnTo>
                    <a:pt x="654418" y="557415"/>
                  </a:lnTo>
                  <a:lnTo>
                    <a:pt x="686625" y="533488"/>
                  </a:lnTo>
                  <a:lnTo>
                    <a:pt x="726135" y="478205"/>
                  </a:lnTo>
                  <a:lnTo>
                    <a:pt x="731443" y="447916"/>
                  </a:lnTo>
                  <a:close/>
                </a:path>
                <a:path w="810895" h="1256664">
                  <a:moveTo>
                    <a:pt x="810336" y="809802"/>
                  </a:moveTo>
                  <a:lnTo>
                    <a:pt x="781037" y="837387"/>
                  </a:lnTo>
                  <a:lnTo>
                    <a:pt x="744994" y="861834"/>
                  </a:lnTo>
                  <a:lnTo>
                    <a:pt x="702881" y="882738"/>
                  </a:lnTo>
                  <a:lnTo>
                    <a:pt x="655383" y="899693"/>
                  </a:lnTo>
                  <a:lnTo>
                    <a:pt x="603186" y="912304"/>
                  </a:lnTo>
                  <a:lnTo>
                    <a:pt x="546976" y="920153"/>
                  </a:lnTo>
                  <a:lnTo>
                    <a:pt x="487438" y="922870"/>
                  </a:lnTo>
                  <a:lnTo>
                    <a:pt x="427901" y="920153"/>
                  </a:lnTo>
                  <a:lnTo>
                    <a:pt x="371690" y="912304"/>
                  </a:lnTo>
                  <a:lnTo>
                    <a:pt x="319493" y="899693"/>
                  </a:lnTo>
                  <a:lnTo>
                    <a:pt x="272008" y="882738"/>
                  </a:lnTo>
                  <a:lnTo>
                    <a:pt x="229882" y="861834"/>
                  </a:lnTo>
                  <a:lnTo>
                    <a:pt x="193840" y="837387"/>
                  </a:lnTo>
                  <a:lnTo>
                    <a:pt x="164541" y="809802"/>
                  </a:lnTo>
                  <a:lnTo>
                    <a:pt x="164541" y="867740"/>
                  </a:lnTo>
                  <a:lnTo>
                    <a:pt x="174510" y="906678"/>
                  </a:lnTo>
                  <a:lnTo>
                    <a:pt x="200228" y="936053"/>
                  </a:lnTo>
                  <a:lnTo>
                    <a:pt x="260210" y="977176"/>
                  </a:lnTo>
                  <a:lnTo>
                    <a:pt x="303758" y="996099"/>
                  </a:lnTo>
                  <a:lnTo>
                    <a:pt x="357632" y="1011694"/>
                  </a:lnTo>
                  <a:lnTo>
                    <a:pt x="422770" y="1022273"/>
                  </a:lnTo>
                  <a:lnTo>
                    <a:pt x="500164" y="1026172"/>
                  </a:lnTo>
                  <a:lnTo>
                    <a:pt x="576427" y="1022311"/>
                  </a:lnTo>
                  <a:lnTo>
                    <a:pt x="639343" y="1011847"/>
                  </a:lnTo>
                  <a:lnTo>
                    <a:pt x="690143" y="996416"/>
                  </a:lnTo>
                  <a:lnTo>
                    <a:pt x="730084" y="977696"/>
                  </a:lnTo>
                  <a:lnTo>
                    <a:pt x="782434" y="937018"/>
                  </a:lnTo>
                  <a:lnTo>
                    <a:pt x="806983" y="897851"/>
                  </a:lnTo>
                  <a:lnTo>
                    <a:pt x="810336" y="874547"/>
                  </a:lnTo>
                  <a:lnTo>
                    <a:pt x="810336" y="809802"/>
                  </a:lnTo>
                  <a:close/>
                </a:path>
                <a:path w="810895" h="1256664">
                  <a:moveTo>
                    <a:pt x="810336" y="711212"/>
                  </a:moveTo>
                  <a:lnTo>
                    <a:pt x="807669" y="689737"/>
                  </a:lnTo>
                  <a:lnTo>
                    <a:pt x="799896" y="668972"/>
                  </a:lnTo>
                  <a:lnTo>
                    <a:pt x="787387" y="649109"/>
                  </a:lnTo>
                  <a:lnTo>
                    <a:pt x="770496" y="630326"/>
                  </a:lnTo>
                  <a:lnTo>
                    <a:pt x="767778" y="643102"/>
                  </a:lnTo>
                  <a:lnTo>
                    <a:pt x="763765" y="655396"/>
                  </a:lnTo>
                  <a:lnTo>
                    <a:pt x="737311" y="696798"/>
                  </a:lnTo>
                  <a:lnTo>
                    <a:pt x="689470" y="738251"/>
                  </a:lnTo>
                  <a:lnTo>
                    <a:pt x="654558" y="758266"/>
                  </a:lnTo>
                  <a:lnTo>
                    <a:pt x="611136" y="776097"/>
                  </a:lnTo>
                  <a:lnTo>
                    <a:pt x="558368" y="790422"/>
                  </a:lnTo>
                  <a:lnTo>
                    <a:pt x="495363" y="799973"/>
                  </a:lnTo>
                  <a:lnTo>
                    <a:pt x="421259" y="803440"/>
                  </a:lnTo>
                  <a:lnTo>
                    <a:pt x="359219" y="801090"/>
                  </a:lnTo>
                  <a:lnTo>
                    <a:pt x="304114" y="794512"/>
                  </a:lnTo>
                  <a:lnTo>
                    <a:pt x="255587" y="784428"/>
                  </a:lnTo>
                  <a:lnTo>
                    <a:pt x="213233" y="771563"/>
                  </a:lnTo>
                  <a:lnTo>
                    <a:pt x="176707" y="756627"/>
                  </a:lnTo>
                  <a:lnTo>
                    <a:pt x="198450" y="786104"/>
                  </a:lnTo>
                  <a:lnTo>
                    <a:pt x="229755" y="812812"/>
                  </a:lnTo>
                  <a:lnTo>
                    <a:pt x="269417" y="836117"/>
                  </a:lnTo>
                  <a:lnTo>
                    <a:pt x="316230" y="855345"/>
                  </a:lnTo>
                  <a:lnTo>
                    <a:pt x="368973" y="869886"/>
                  </a:lnTo>
                  <a:lnTo>
                    <a:pt x="426453" y="879081"/>
                  </a:lnTo>
                  <a:lnTo>
                    <a:pt x="487438" y="882294"/>
                  </a:lnTo>
                  <a:lnTo>
                    <a:pt x="544614" y="879475"/>
                  </a:lnTo>
                  <a:lnTo>
                    <a:pt x="598779" y="871385"/>
                  </a:lnTo>
                  <a:lnTo>
                    <a:pt x="648944" y="858545"/>
                  </a:lnTo>
                  <a:lnTo>
                    <a:pt x="694118" y="841476"/>
                  </a:lnTo>
                  <a:lnTo>
                    <a:pt x="733310" y="820712"/>
                  </a:lnTo>
                  <a:lnTo>
                    <a:pt x="765517" y="796785"/>
                  </a:lnTo>
                  <a:lnTo>
                    <a:pt x="805027" y="741502"/>
                  </a:lnTo>
                  <a:lnTo>
                    <a:pt x="810336" y="7112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8" name="object 3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79711" y="4212343"/>
            <a:ext cx="4948619" cy="4819209"/>
          </a:xfrm>
          <a:prstGeom prst="rect">
            <a:avLst/>
          </a:prstGeom>
        </p:spPr>
      </p:pic>
      <p:sp>
        <p:nvSpPr>
          <p:cNvPr id="39" name="object 39"/>
          <p:cNvSpPr txBox="1"/>
          <p:nvPr/>
        </p:nvSpPr>
        <p:spPr>
          <a:xfrm>
            <a:off x="5977592" y="5605016"/>
            <a:ext cx="2234565" cy="32448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24765" algn="ctr">
              <a:lnSpc>
                <a:spcPct val="100000"/>
              </a:lnSpc>
              <a:spcBef>
                <a:spcPts val="110"/>
              </a:spcBef>
            </a:pPr>
            <a:r>
              <a:rPr sz="7700" b="1" spc="-965">
                <a:solidFill>
                  <a:srgbClr val="FFFFFF"/>
                </a:solidFill>
                <a:latin typeface="Trebuchet MS"/>
                <a:cs typeface="Trebuchet MS"/>
              </a:rPr>
              <a:t>‹</a:t>
            </a:r>
            <a:r>
              <a:rPr sz="6500" spc="-965">
                <a:solidFill>
                  <a:srgbClr val="FFFFFF"/>
                </a:solidFill>
                <a:latin typeface="Lucida Sans"/>
                <a:cs typeface="Lucida Sans"/>
              </a:rPr>
              <a:t>€</a:t>
            </a:r>
            <a:r>
              <a:rPr sz="7700" b="1" spc="-965">
                <a:solidFill>
                  <a:srgbClr val="FFFFFF"/>
                </a:solidFill>
                <a:latin typeface="Trebuchet MS"/>
                <a:cs typeface="Trebuchet MS"/>
              </a:rPr>
              <a:t>50</a:t>
            </a:r>
            <a:endParaRPr sz="7700">
              <a:latin typeface="Trebuchet MS"/>
              <a:cs typeface="Trebuchet MS"/>
            </a:endParaRPr>
          </a:p>
          <a:p>
            <a:pPr marL="12700" marR="5080" indent="-6350" algn="ctr">
              <a:lnSpc>
                <a:spcPts val="2970"/>
              </a:lnSpc>
              <a:spcBef>
                <a:spcPts val="7190"/>
              </a:spcBef>
            </a:pPr>
            <a:r>
              <a:rPr sz="2950" spc="-150">
                <a:solidFill>
                  <a:srgbClr val="FFFFFF"/>
                </a:solidFill>
                <a:latin typeface="Gill Sans MT"/>
                <a:cs typeface="Gill Sans MT"/>
              </a:rPr>
              <a:t>Have an annual  turnover of less  than </a:t>
            </a:r>
            <a:r>
              <a:rPr sz="2550" spc="-150">
                <a:solidFill>
                  <a:srgbClr val="FFFFFF"/>
                </a:solidFill>
                <a:latin typeface="Lucida Sans"/>
                <a:cs typeface="Lucida Sans"/>
              </a:rPr>
              <a:t>€</a:t>
            </a:r>
            <a:r>
              <a:rPr sz="2950" spc="-150">
                <a:solidFill>
                  <a:srgbClr val="FFFFFF"/>
                </a:solidFill>
                <a:latin typeface="Gill Sans MT"/>
                <a:cs typeface="Gill Sans MT"/>
              </a:rPr>
              <a:t>50m</a:t>
            </a:r>
            <a:endParaRPr sz="2950" spc="-150">
              <a:latin typeface="Gill Sans MT"/>
              <a:cs typeface="Gill Sans MT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7241773" y="9499187"/>
            <a:ext cx="12862560" cy="1809750"/>
            <a:chOff x="7241773" y="9499187"/>
            <a:chExt cx="12862560" cy="1809750"/>
          </a:xfrm>
        </p:grpSpPr>
        <p:sp>
          <p:nvSpPr>
            <p:cNvPr id="41" name="object 41"/>
            <p:cNvSpPr/>
            <p:nvPr/>
          </p:nvSpPr>
          <p:spPr>
            <a:xfrm>
              <a:off x="7241773" y="9499187"/>
              <a:ext cx="12862560" cy="1809750"/>
            </a:xfrm>
            <a:custGeom>
              <a:avLst/>
              <a:gdLst/>
              <a:ahLst/>
              <a:cxnLst/>
              <a:rect l="l" t="t" r="r" b="b"/>
              <a:pathLst>
                <a:path w="12862560" h="1809750">
                  <a:moveTo>
                    <a:pt x="12862326" y="0"/>
                  </a:moveTo>
                  <a:lnTo>
                    <a:pt x="910112" y="0"/>
                  </a:lnTo>
                  <a:lnTo>
                    <a:pt x="0" y="1809368"/>
                  </a:lnTo>
                  <a:lnTo>
                    <a:pt x="12862326" y="1809368"/>
                  </a:lnTo>
                  <a:lnTo>
                    <a:pt x="128623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085492" y="9997028"/>
              <a:ext cx="3143363" cy="859185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678714" y="9930872"/>
              <a:ext cx="2357493" cy="883171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768868" y="9987621"/>
              <a:ext cx="1528033" cy="928575"/>
            </a:xfrm>
            <a:prstGeom prst="rect">
              <a:avLst/>
            </a:prstGeom>
          </p:spPr>
        </p:pic>
      </p:grpSp>
      <p:pic>
        <p:nvPicPr>
          <p:cNvPr id="45" name="Picture 44" descr="Text&#10;&#10;Description automatically generated">
            <a:extLst>
              <a:ext uri="{FF2B5EF4-FFF2-40B4-BE49-F238E27FC236}">
                <a16:creationId xmlns:a16="http://schemas.microsoft.com/office/drawing/2014/main" id="{634FABD5-35A9-4BC9-A5AA-70C0574BCB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048" y="-7089"/>
            <a:ext cx="7181528" cy="225456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633" y="-30741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89C7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62527" y="6571339"/>
            <a:ext cx="15710535" cy="62865"/>
          </a:xfrm>
          <a:custGeom>
            <a:avLst/>
            <a:gdLst/>
            <a:ahLst/>
            <a:cxnLst/>
            <a:rect l="l" t="t" r="r" b="b"/>
            <a:pathLst>
              <a:path w="15710535" h="62865">
                <a:moveTo>
                  <a:pt x="15710386" y="0"/>
                </a:moveTo>
                <a:lnTo>
                  <a:pt x="0" y="0"/>
                </a:lnTo>
                <a:lnTo>
                  <a:pt x="0" y="62825"/>
                </a:lnTo>
                <a:lnTo>
                  <a:pt x="15710386" y="62825"/>
                </a:lnTo>
                <a:lnTo>
                  <a:pt x="15710386" y="0"/>
                </a:lnTo>
                <a:close/>
              </a:path>
            </a:pathLst>
          </a:custGeom>
          <a:solidFill>
            <a:srgbClr val="6E808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2838025" y="0"/>
            <a:ext cx="6436995" cy="2255520"/>
            <a:chOff x="12838025" y="0"/>
            <a:chExt cx="6436995" cy="2255520"/>
          </a:xfrm>
        </p:grpSpPr>
        <p:sp>
          <p:nvSpPr>
            <p:cNvPr id="5" name="object 5"/>
            <p:cNvSpPr/>
            <p:nvPr/>
          </p:nvSpPr>
          <p:spPr>
            <a:xfrm>
              <a:off x="12838025" y="0"/>
              <a:ext cx="6291580" cy="2255520"/>
            </a:xfrm>
            <a:custGeom>
              <a:avLst/>
              <a:gdLst/>
              <a:ahLst/>
              <a:cxnLst/>
              <a:rect l="l" t="t" r="r" b="b"/>
              <a:pathLst>
                <a:path w="6291580" h="2255520">
                  <a:moveTo>
                    <a:pt x="6291326" y="0"/>
                  </a:moveTo>
                  <a:lnTo>
                    <a:pt x="0" y="0"/>
                  </a:lnTo>
                  <a:lnTo>
                    <a:pt x="0" y="2255428"/>
                  </a:lnTo>
                  <a:lnTo>
                    <a:pt x="6291326" y="2255428"/>
                  </a:lnTo>
                  <a:lnTo>
                    <a:pt x="6291326" y="0"/>
                  </a:lnTo>
                  <a:close/>
                </a:path>
              </a:pathLst>
            </a:custGeom>
            <a:solidFill>
              <a:srgbClr val="6E8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874253" y="167880"/>
              <a:ext cx="6255385" cy="1903730"/>
            </a:xfrm>
            <a:custGeom>
              <a:avLst/>
              <a:gdLst/>
              <a:ahLst/>
              <a:cxnLst/>
              <a:rect l="l" t="t" r="r" b="b"/>
              <a:pathLst>
                <a:path w="6255384" h="1903730">
                  <a:moveTo>
                    <a:pt x="6255081" y="1903423"/>
                  </a:moveTo>
                  <a:lnTo>
                    <a:pt x="0" y="1903423"/>
                  </a:lnTo>
                  <a:lnTo>
                    <a:pt x="0" y="0"/>
                  </a:lnTo>
                  <a:lnTo>
                    <a:pt x="6255081" y="0"/>
                  </a:lnTo>
                  <a:lnTo>
                    <a:pt x="6255081" y="1903423"/>
                  </a:lnTo>
                  <a:close/>
                </a:path>
              </a:pathLst>
            </a:custGeom>
            <a:solidFill>
              <a:srgbClr val="7585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878165" y="785415"/>
              <a:ext cx="1251585" cy="1286510"/>
            </a:xfrm>
            <a:custGeom>
              <a:avLst/>
              <a:gdLst/>
              <a:ahLst/>
              <a:cxnLst/>
              <a:rect l="l" t="t" r="r" b="b"/>
              <a:pathLst>
                <a:path w="1251584" h="1286510">
                  <a:moveTo>
                    <a:pt x="0" y="1285885"/>
                  </a:moveTo>
                  <a:lnTo>
                    <a:pt x="874" y="1237666"/>
                  </a:lnTo>
                  <a:lnTo>
                    <a:pt x="3476" y="1189894"/>
                  </a:lnTo>
                  <a:lnTo>
                    <a:pt x="7776" y="1142601"/>
                  </a:lnTo>
                  <a:lnTo>
                    <a:pt x="13742" y="1095819"/>
                  </a:lnTo>
                  <a:lnTo>
                    <a:pt x="21345" y="1049578"/>
                  </a:lnTo>
                  <a:lnTo>
                    <a:pt x="30553" y="1003909"/>
                  </a:lnTo>
                  <a:lnTo>
                    <a:pt x="41336" y="958843"/>
                  </a:lnTo>
                  <a:lnTo>
                    <a:pt x="53664" y="914412"/>
                  </a:lnTo>
                  <a:lnTo>
                    <a:pt x="67505" y="870646"/>
                  </a:lnTo>
                  <a:lnTo>
                    <a:pt x="82829" y="827577"/>
                  </a:lnTo>
                  <a:lnTo>
                    <a:pt x="99605" y="785236"/>
                  </a:lnTo>
                  <a:lnTo>
                    <a:pt x="117803" y="743654"/>
                  </a:lnTo>
                  <a:lnTo>
                    <a:pt x="137393" y="702862"/>
                  </a:lnTo>
                  <a:lnTo>
                    <a:pt x="158342" y="662891"/>
                  </a:lnTo>
                  <a:lnTo>
                    <a:pt x="180622" y="623771"/>
                  </a:lnTo>
                  <a:lnTo>
                    <a:pt x="204201" y="585535"/>
                  </a:lnTo>
                  <a:lnTo>
                    <a:pt x="229048" y="548213"/>
                  </a:lnTo>
                  <a:lnTo>
                    <a:pt x="255134" y="511837"/>
                  </a:lnTo>
                  <a:lnTo>
                    <a:pt x="282426" y="476437"/>
                  </a:lnTo>
                  <a:lnTo>
                    <a:pt x="310895" y="442044"/>
                  </a:lnTo>
                  <a:lnTo>
                    <a:pt x="340511" y="408690"/>
                  </a:lnTo>
                  <a:lnTo>
                    <a:pt x="371241" y="376406"/>
                  </a:lnTo>
                  <a:lnTo>
                    <a:pt x="403057" y="345223"/>
                  </a:lnTo>
                  <a:lnTo>
                    <a:pt x="435927" y="315171"/>
                  </a:lnTo>
                  <a:lnTo>
                    <a:pt x="469820" y="286282"/>
                  </a:lnTo>
                  <a:lnTo>
                    <a:pt x="504706" y="258588"/>
                  </a:lnTo>
                  <a:lnTo>
                    <a:pt x="540554" y="232118"/>
                  </a:lnTo>
                  <a:lnTo>
                    <a:pt x="577334" y="206905"/>
                  </a:lnTo>
                  <a:lnTo>
                    <a:pt x="615015" y="182978"/>
                  </a:lnTo>
                  <a:lnTo>
                    <a:pt x="653566" y="160371"/>
                  </a:lnTo>
                  <a:lnTo>
                    <a:pt x="692957" y="139112"/>
                  </a:lnTo>
                  <a:lnTo>
                    <a:pt x="733157" y="119234"/>
                  </a:lnTo>
                  <a:lnTo>
                    <a:pt x="774136" y="100768"/>
                  </a:lnTo>
                  <a:lnTo>
                    <a:pt x="815862" y="83744"/>
                  </a:lnTo>
                  <a:lnTo>
                    <a:pt x="858306" y="68195"/>
                  </a:lnTo>
                  <a:lnTo>
                    <a:pt x="901436" y="54150"/>
                  </a:lnTo>
                  <a:lnTo>
                    <a:pt x="945222" y="41641"/>
                  </a:lnTo>
                  <a:lnTo>
                    <a:pt x="989633" y="30699"/>
                  </a:lnTo>
                  <a:lnTo>
                    <a:pt x="1034639" y="21355"/>
                  </a:lnTo>
                  <a:lnTo>
                    <a:pt x="1080209" y="13640"/>
                  </a:lnTo>
                  <a:lnTo>
                    <a:pt x="1126312" y="7585"/>
                  </a:lnTo>
                  <a:lnTo>
                    <a:pt x="1172918" y="3222"/>
                  </a:lnTo>
                  <a:lnTo>
                    <a:pt x="1219996" y="582"/>
                  </a:lnTo>
                  <a:lnTo>
                    <a:pt x="1251185" y="0"/>
                  </a:lnTo>
                </a:path>
              </a:pathLst>
            </a:custGeom>
            <a:ln w="289680">
              <a:solidFill>
                <a:srgbClr val="7F8E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589393" y="873439"/>
              <a:ext cx="193675" cy="196215"/>
            </a:xfrm>
            <a:custGeom>
              <a:avLst/>
              <a:gdLst/>
              <a:ahLst/>
              <a:cxnLst/>
              <a:rect l="l" t="t" r="r" b="b"/>
              <a:pathLst>
                <a:path w="193675" h="196215">
                  <a:moveTo>
                    <a:pt x="193125" y="195970"/>
                  </a:moveTo>
                  <a:lnTo>
                    <a:pt x="0" y="195970"/>
                  </a:lnTo>
                  <a:lnTo>
                    <a:pt x="193125" y="0"/>
                  </a:lnTo>
                  <a:lnTo>
                    <a:pt x="193125" y="195970"/>
                  </a:lnTo>
                  <a:close/>
                </a:path>
              </a:pathLst>
            </a:custGeom>
            <a:solidFill>
              <a:srgbClr val="BED7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3220451" y="276878"/>
            <a:ext cx="5638165" cy="12795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3540"/>
              </a:lnSpc>
              <a:spcBef>
                <a:spcPts val="130"/>
              </a:spcBef>
            </a:pPr>
            <a:r>
              <a:rPr sz="3150" spc="-65">
                <a:solidFill>
                  <a:srgbClr val="FFFFFF"/>
                </a:solidFill>
                <a:latin typeface="Century Gothic"/>
                <a:cs typeface="Century Gothic"/>
              </a:rPr>
              <a:t>COVENTRY</a:t>
            </a:r>
            <a:r>
              <a:rPr sz="3150" spc="-5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150" spc="-95">
                <a:solidFill>
                  <a:srgbClr val="FFFFFF"/>
                </a:solidFill>
                <a:latin typeface="Century Gothic"/>
                <a:cs typeface="Century Gothic"/>
              </a:rPr>
              <a:t>&amp;</a:t>
            </a:r>
            <a:r>
              <a:rPr sz="3150" spc="-5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150" spc="15">
                <a:solidFill>
                  <a:srgbClr val="FFFFFF"/>
                </a:solidFill>
                <a:latin typeface="Century Gothic"/>
                <a:cs typeface="Century Gothic"/>
              </a:rPr>
              <a:t>WARWICKSHIRE</a:t>
            </a:r>
            <a:endParaRPr sz="3150">
              <a:latin typeface="Century Gothic"/>
              <a:cs typeface="Century Gothic"/>
            </a:endParaRPr>
          </a:p>
          <a:p>
            <a:pPr marL="12700">
              <a:lnSpc>
                <a:spcPts val="6300"/>
              </a:lnSpc>
            </a:pPr>
            <a:r>
              <a:rPr sz="5450" spc="-10">
                <a:solidFill>
                  <a:srgbClr val="BED73D"/>
                </a:solidFill>
                <a:latin typeface="Century Gothic"/>
                <a:cs typeface="Century Gothic"/>
              </a:rPr>
              <a:t>GREEN</a:t>
            </a:r>
            <a:r>
              <a:rPr sz="5450" spc="-125">
                <a:solidFill>
                  <a:srgbClr val="BED73D"/>
                </a:solidFill>
                <a:latin typeface="Century Gothic"/>
                <a:cs typeface="Century Gothic"/>
              </a:rPr>
              <a:t> </a:t>
            </a:r>
            <a:r>
              <a:rPr sz="5450" spc="220">
                <a:solidFill>
                  <a:srgbClr val="BED73D"/>
                </a:solidFill>
                <a:latin typeface="Century Gothic"/>
                <a:cs typeface="Century Gothic"/>
              </a:rPr>
              <a:t>BUSINESS</a:t>
            </a:r>
            <a:endParaRPr sz="5450">
              <a:latin typeface="Century Gothic"/>
              <a:cs typeface="Century Gothic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26797" y="842048"/>
            <a:ext cx="19290030" cy="1489075"/>
            <a:chOff x="826797" y="842048"/>
            <a:chExt cx="19290030" cy="1489075"/>
          </a:xfrm>
        </p:grpSpPr>
        <p:sp>
          <p:nvSpPr>
            <p:cNvPr id="11" name="object 11"/>
            <p:cNvSpPr/>
            <p:nvPr/>
          </p:nvSpPr>
          <p:spPr>
            <a:xfrm>
              <a:off x="13269133" y="872952"/>
              <a:ext cx="502920" cy="542290"/>
            </a:xfrm>
            <a:custGeom>
              <a:avLst/>
              <a:gdLst/>
              <a:ahLst/>
              <a:cxnLst/>
              <a:rect l="l" t="t" r="r" b="b"/>
              <a:pathLst>
                <a:path w="502919" h="542290">
                  <a:moveTo>
                    <a:pt x="290075" y="334243"/>
                  </a:moveTo>
                  <a:lnTo>
                    <a:pt x="418287" y="334243"/>
                  </a:lnTo>
                  <a:lnTo>
                    <a:pt x="402891" y="385447"/>
                  </a:lnTo>
                  <a:lnTo>
                    <a:pt x="367334" y="428872"/>
                  </a:lnTo>
                  <a:lnTo>
                    <a:pt x="318795" y="458271"/>
                  </a:lnTo>
                  <a:lnTo>
                    <a:pt x="264432" y="468071"/>
                  </a:lnTo>
                  <a:lnTo>
                    <a:pt x="231390" y="464799"/>
                  </a:lnTo>
                  <a:lnTo>
                    <a:pt x="168948" y="438615"/>
                  </a:lnTo>
                  <a:lnTo>
                    <a:pt x="112579" y="385550"/>
                  </a:lnTo>
                  <a:lnTo>
                    <a:pt x="93324" y="351561"/>
                  </a:lnTo>
                  <a:lnTo>
                    <a:pt x="81772" y="313729"/>
                  </a:lnTo>
                  <a:lnTo>
                    <a:pt x="77922" y="272055"/>
                  </a:lnTo>
                  <a:lnTo>
                    <a:pt x="81378" y="231594"/>
                  </a:lnTo>
                  <a:lnTo>
                    <a:pt x="91745" y="194674"/>
                  </a:lnTo>
                  <a:lnTo>
                    <a:pt x="133212" y="131470"/>
                  </a:lnTo>
                  <a:lnTo>
                    <a:pt x="162499" y="106482"/>
                  </a:lnTo>
                  <a:lnTo>
                    <a:pt x="230940" y="77925"/>
                  </a:lnTo>
                  <a:lnTo>
                    <a:pt x="270096" y="74356"/>
                  </a:lnTo>
                  <a:lnTo>
                    <a:pt x="313823" y="79701"/>
                  </a:lnTo>
                  <a:lnTo>
                    <a:pt x="354101" y="95734"/>
                  </a:lnTo>
                  <a:lnTo>
                    <a:pt x="390922" y="122451"/>
                  </a:lnTo>
                  <a:lnTo>
                    <a:pt x="424282" y="159847"/>
                  </a:lnTo>
                  <a:lnTo>
                    <a:pt x="479572" y="106123"/>
                  </a:lnTo>
                  <a:lnTo>
                    <a:pt x="430870" y="57796"/>
                  </a:lnTo>
                  <a:lnTo>
                    <a:pt x="381339" y="25009"/>
                  </a:lnTo>
                  <a:lnTo>
                    <a:pt x="327045" y="6258"/>
                  </a:lnTo>
                  <a:lnTo>
                    <a:pt x="268769" y="0"/>
                  </a:lnTo>
                  <a:lnTo>
                    <a:pt x="214761" y="4966"/>
                  </a:lnTo>
                  <a:lnTo>
                    <a:pt x="165007" y="19863"/>
                  </a:lnTo>
                  <a:lnTo>
                    <a:pt x="119506" y="44685"/>
                  </a:lnTo>
                  <a:lnTo>
                    <a:pt x="78254" y="79429"/>
                  </a:lnTo>
                  <a:lnTo>
                    <a:pt x="44008" y="121120"/>
                  </a:lnTo>
                  <a:lnTo>
                    <a:pt x="19555" y="167121"/>
                  </a:lnTo>
                  <a:lnTo>
                    <a:pt x="4887" y="217433"/>
                  </a:lnTo>
                  <a:lnTo>
                    <a:pt x="0" y="272055"/>
                  </a:lnTo>
                  <a:lnTo>
                    <a:pt x="4804" y="325667"/>
                  </a:lnTo>
                  <a:lnTo>
                    <a:pt x="19223" y="375305"/>
                  </a:lnTo>
                  <a:lnTo>
                    <a:pt x="43262" y="420969"/>
                  </a:lnTo>
                  <a:lnTo>
                    <a:pt x="76927" y="462660"/>
                  </a:lnTo>
                  <a:lnTo>
                    <a:pt x="117327" y="497257"/>
                  </a:lnTo>
                  <a:lnTo>
                    <a:pt x="161600" y="521974"/>
                  </a:lnTo>
                  <a:lnTo>
                    <a:pt x="209744" y="536808"/>
                  </a:lnTo>
                  <a:lnTo>
                    <a:pt x="261755" y="541753"/>
                  </a:lnTo>
                  <a:lnTo>
                    <a:pt x="314610" y="536640"/>
                  </a:lnTo>
                  <a:lnTo>
                    <a:pt x="362594" y="521301"/>
                  </a:lnTo>
                  <a:lnTo>
                    <a:pt x="405707" y="495742"/>
                  </a:lnTo>
                  <a:lnTo>
                    <a:pt x="443951" y="459966"/>
                  </a:lnTo>
                  <a:lnTo>
                    <a:pt x="471001" y="422112"/>
                  </a:lnTo>
                  <a:lnTo>
                    <a:pt x="488908" y="381546"/>
                  </a:lnTo>
                  <a:lnTo>
                    <a:pt x="499144" y="332890"/>
                  </a:lnTo>
                  <a:lnTo>
                    <a:pt x="502559" y="277466"/>
                  </a:lnTo>
                  <a:lnTo>
                    <a:pt x="502559" y="260224"/>
                  </a:lnTo>
                  <a:lnTo>
                    <a:pt x="290075" y="260224"/>
                  </a:lnTo>
                  <a:lnTo>
                    <a:pt x="290075" y="334243"/>
                  </a:lnTo>
                  <a:close/>
                </a:path>
              </a:pathLst>
            </a:custGeom>
            <a:ln w="11137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855631" y="883100"/>
              <a:ext cx="333375" cy="521970"/>
            </a:xfrm>
            <a:custGeom>
              <a:avLst/>
              <a:gdLst/>
              <a:ahLst/>
              <a:cxnLst/>
              <a:rect l="l" t="t" r="r" b="b"/>
              <a:pathLst>
                <a:path w="333375" h="521969">
                  <a:moveTo>
                    <a:pt x="256777" y="248392"/>
                  </a:moveTo>
                  <a:lnTo>
                    <a:pt x="270471" y="227484"/>
                  </a:lnTo>
                  <a:lnTo>
                    <a:pt x="280254" y="204631"/>
                  </a:lnTo>
                  <a:lnTo>
                    <a:pt x="286126" y="179833"/>
                  </a:lnTo>
                  <a:lnTo>
                    <a:pt x="288084" y="153090"/>
                  </a:lnTo>
                  <a:lnTo>
                    <a:pt x="284960" y="119333"/>
                  </a:lnTo>
                  <a:lnTo>
                    <a:pt x="259979" y="62225"/>
                  </a:lnTo>
                  <a:lnTo>
                    <a:pt x="211938" y="21859"/>
                  </a:lnTo>
                  <a:lnTo>
                    <a:pt x="138329" y="2428"/>
                  </a:lnTo>
                  <a:lnTo>
                    <a:pt x="90909" y="0"/>
                  </a:lnTo>
                  <a:lnTo>
                    <a:pt x="0" y="0"/>
                  </a:lnTo>
                  <a:lnTo>
                    <a:pt x="0" y="521795"/>
                  </a:lnTo>
                  <a:lnTo>
                    <a:pt x="77590" y="521795"/>
                  </a:lnTo>
                  <a:lnTo>
                    <a:pt x="77590" y="308223"/>
                  </a:lnTo>
                  <a:lnTo>
                    <a:pt x="91573" y="308223"/>
                  </a:lnTo>
                  <a:lnTo>
                    <a:pt x="238458" y="521795"/>
                  </a:lnTo>
                  <a:lnTo>
                    <a:pt x="333373" y="521795"/>
                  </a:lnTo>
                  <a:lnTo>
                    <a:pt x="174186" y="299422"/>
                  </a:lnTo>
                  <a:lnTo>
                    <a:pt x="198578" y="292055"/>
                  </a:lnTo>
                  <a:lnTo>
                    <a:pt x="220476" y="281097"/>
                  </a:lnTo>
                  <a:lnTo>
                    <a:pt x="239878" y="266544"/>
                  </a:lnTo>
                  <a:lnTo>
                    <a:pt x="256777" y="248392"/>
                  </a:lnTo>
                  <a:close/>
                </a:path>
              </a:pathLst>
            </a:custGeom>
            <a:ln w="11109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27658" y="951533"/>
              <a:ext cx="146021" cy="17674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4252615" y="883100"/>
              <a:ext cx="283845" cy="521970"/>
            </a:xfrm>
            <a:custGeom>
              <a:avLst/>
              <a:gdLst/>
              <a:ahLst/>
              <a:cxnLst/>
              <a:rect l="l" t="t" r="r" b="b"/>
              <a:pathLst>
                <a:path w="283844" h="521969">
                  <a:moveTo>
                    <a:pt x="283769" y="0"/>
                  </a:moveTo>
                  <a:lnTo>
                    <a:pt x="0" y="0"/>
                  </a:lnTo>
                  <a:lnTo>
                    <a:pt x="0" y="521795"/>
                  </a:lnTo>
                  <a:lnTo>
                    <a:pt x="283769" y="521795"/>
                  </a:lnTo>
                  <a:lnTo>
                    <a:pt x="283769" y="447775"/>
                  </a:lnTo>
                  <a:lnTo>
                    <a:pt x="77612" y="447775"/>
                  </a:lnTo>
                  <a:lnTo>
                    <a:pt x="77612" y="273402"/>
                  </a:lnTo>
                  <a:lnTo>
                    <a:pt x="277773" y="273402"/>
                  </a:lnTo>
                  <a:lnTo>
                    <a:pt x="277773" y="199383"/>
                  </a:lnTo>
                  <a:lnTo>
                    <a:pt x="77612" y="199383"/>
                  </a:lnTo>
                  <a:lnTo>
                    <a:pt x="77612" y="73996"/>
                  </a:lnTo>
                  <a:lnTo>
                    <a:pt x="283769" y="73996"/>
                  </a:lnTo>
                  <a:lnTo>
                    <a:pt x="283769" y="0"/>
                  </a:lnTo>
                  <a:close/>
                </a:path>
              </a:pathLst>
            </a:custGeom>
            <a:ln w="11099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624648" y="883100"/>
              <a:ext cx="283845" cy="521970"/>
            </a:xfrm>
            <a:custGeom>
              <a:avLst/>
              <a:gdLst/>
              <a:ahLst/>
              <a:cxnLst/>
              <a:rect l="l" t="t" r="r" b="b"/>
              <a:pathLst>
                <a:path w="283844" h="521969">
                  <a:moveTo>
                    <a:pt x="283769" y="0"/>
                  </a:moveTo>
                  <a:lnTo>
                    <a:pt x="0" y="0"/>
                  </a:lnTo>
                  <a:lnTo>
                    <a:pt x="0" y="521795"/>
                  </a:lnTo>
                  <a:lnTo>
                    <a:pt x="283769" y="521795"/>
                  </a:lnTo>
                  <a:lnTo>
                    <a:pt x="283769" y="447775"/>
                  </a:lnTo>
                  <a:lnTo>
                    <a:pt x="77612" y="447775"/>
                  </a:lnTo>
                  <a:lnTo>
                    <a:pt x="77612" y="273402"/>
                  </a:lnTo>
                  <a:lnTo>
                    <a:pt x="277773" y="273402"/>
                  </a:lnTo>
                  <a:lnTo>
                    <a:pt x="277773" y="199383"/>
                  </a:lnTo>
                  <a:lnTo>
                    <a:pt x="77612" y="199383"/>
                  </a:lnTo>
                  <a:lnTo>
                    <a:pt x="77612" y="73996"/>
                  </a:lnTo>
                  <a:lnTo>
                    <a:pt x="283769" y="73996"/>
                  </a:lnTo>
                  <a:lnTo>
                    <a:pt x="283769" y="0"/>
                  </a:lnTo>
                  <a:close/>
                </a:path>
              </a:pathLst>
            </a:custGeom>
            <a:ln w="11099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996675" y="847610"/>
              <a:ext cx="452755" cy="589280"/>
            </a:xfrm>
            <a:custGeom>
              <a:avLst/>
              <a:gdLst/>
              <a:ahLst/>
              <a:cxnLst/>
              <a:rect l="l" t="t" r="r" b="b"/>
              <a:pathLst>
                <a:path w="452755" h="589280">
                  <a:moveTo>
                    <a:pt x="77612" y="557289"/>
                  </a:moveTo>
                  <a:lnTo>
                    <a:pt x="77612" y="191974"/>
                  </a:lnTo>
                  <a:lnTo>
                    <a:pt x="452624" y="589057"/>
                  </a:lnTo>
                  <a:lnTo>
                    <a:pt x="452624" y="35494"/>
                  </a:lnTo>
                  <a:lnTo>
                    <a:pt x="375011" y="35494"/>
                  </a:lnTo>
                  <a:lnTo>
                    <a:pt x="375011" y="398115"/>
                  </a:lnTo>
                  <a:lnTo>
                    <a:pt x="0" y="0"/>
                  </a:lnTo>
                  <a:lnTo>
                    <a:pt x="0" y="557289"/>
                  </a:lnTo>
                  <a:lnTo>
                    <a:pt x="77612" y="557289"/>
                  </a:lnTo>
                  <a:close/>
                </a:path>
              </a:pathLst>
            </a:custGeom>
            <a:ln w="11122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755729" y="883104"/>
              <a:ext cx="305435" cy="521970"/>
            </a:xfrm>
            <a:custGeom>
              <a:avLst/>
              <a:gdLst/>
              <a:ahLst/>
              <a:cxnLst/>
              <a:rect l="l" t="t" r="r" b="b"/>
              <a:pathLst>
                <a:path w="305434" h="521969">
                  <a:moveTo>
                    <a:pt x="117569" y="521795"/>
                  </a:moveTo>
                  <a:lnTo>
                    <a:pt x="165771" y="519339"/>
                  </a:lnTo>
                  <a:lnTo>
                    <a:pt x="205161" y="511984"/>
                  </a:lnTo>
                  <a:lnTo>
                    <a:pt x="249543" y="487857"/>
                  </a:lnTo>
                  <a:lnTo>
                    <a:pt x="281416" y="453528"/>
                  </a:lnTo>
                  <a:lnTo>
                    <a:pt x="302724" y="401827"/>
                  </a:lnTo>
                  <a:lnTo>
                    <a:pt x="305385" y="372431"/>
                  </a:lnTo>
                  <a:lnTo>
                    <a:pt x="303887" y="349821"/>
                  </a:lnTo>
                  <a:lnTo>
                    <a:pt x="291907" y="308936"/>
                  </a:lnTo>
                  <a:lnTo>
                    <a:pt x="268514" y="274228"/>
                  </a:lnTo>
                  <a:lnTo>
                    <a:pt x="236205" y="249384"/>
                  </a:lnTo>
                  <a:lnTo>
                    <a:pt x="216798" y="240961"/>
                  </a:lnTo>
                  <a:lnTo>
                    <a:pt x="235308" y="220453"/>
                  </a:lnTo>
                  <a:lnTo>
                    <a:pt x="248528" y="197789"/>
                  </a:lnTo>
                  <a:lnTo>
                    <a:pt x="256458" y="172970"/>
                  </a:lnTo>
                  <a:lnTo>
                    <a:pt x="259100" y="145995"/>
                  </a:lnTo>
                  <a:lnTo>
                    <a:pt x="258288" y="130661"/>
                  </a:lnTo>
                  <a:lnTo>
                    <a:pt x="246135" y="85154"/>
                  </a:lnTo>
                  <a:lnTo>
                    <a:pt x="222079" y="46063"/>
                  </a:lnTo>
                  <a:lnTo>
                    <a:pt x="188075" y="19001"/>
                  </a:lnTo>
                  <a:lnTo>
                    <a:pt x="142888" y="4555"/>
                  </a:lnTo>
                  <a:lnTo>
                    <a:pt x="101754" y="505"/>
                  </a:lnTo>
                  <a:lnTo>
                    <a:pt x="77259" y="0"/>
                  </a:lnTo>
                  <a:lnTo>
                    <a:pt x="0" y="0"/>
                  </a:lnTo>
                  <a:lnTo>
                    <a:pt x="0" y="521795"/>
                  </a:lnTo>
                  <a:lnTo>
                    <a:pt x="117569" y="521795"/>
                  </a:lnTo>
                  <a:close/>
                </a:path>
              </a:pathLst>
            </a:custGeom>
            <a:ln w="11103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27760" y="949858"/>
              <a:ext cx="119019" cy="16286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827749" y="1167482"/>
              <a:ext cx="162340" cy="16896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6145406" y="883100"/>
              <a:ext cx="381000" cy="531495"/>
            </a:xfrm>
            <a:custGeom>
              <a:avLst/>
              <a:gdLst/>
              <a:ahLst/>
              <a:cxnLst/>
              <a:rect l="l" t="t" r="r" b="b"/>
              <a:pathLst>
                <a:path w="381000" h="531494">
                  <a:moveTo>
                    <a:pt x="0" y="0"/>
                  </a:moveTo>
                  <a:lnTo>
                    <a:pt x="0" y="335927"/>
                  </a:lnTo>
                  <a:lnTo>
                    <a:pt x="3164" y="375344"/>
                  </a:lnTo>
                  <a:lnTo>
                    <a:pt x="28477" y="443268"/>
                  </a:lnTo>
                  <a:lnTo>
                    <a:pt x="80575" y="497807"/>
                  </a:lnTo>
                  <a:lnTo>
                    <a:pt x="150349" y="527552"/>
                  </a:lnTo>
                  <a:lnTo>
                    <a:pt x="190160" y="531269"/>
                  </a:lnTo>
                  <a:lnTo>
                    <a:pt x="230002" y="527552"/>
                  </a:lnTo>
                  <a:lnTo>
                    <a:pt x="266595" y="516398"/>
                  </a:lnTo>
                  <a:lnTo>
                    <a:pt x="299944" y="497807"/>
                  </a:lnTo>
                  <a:lnTo>
                    <a:pt x="330054" y="471775"/>
                  </a:lnTo>
                  <a:lnTo>
                    <a:pt x="368009" y="411125"/>
                  </a:lnTo>
                  <a:lnTo>
                    <a:pt x="380675" y="335927"/>
                  </a:lnTo>
                  <a:lnTo>
                    <a:pt x="380675" y="0"/>
                  </a:lnTo>
                  <a:lnTo>
                    <a:pt x="303062" y="0"/>
                  </a:lnTo>
                  <a:lnTo>
                    <a:pt x="303062" y="314307"/>
                  </a:lnTo>
                  <a:lnTo>
                    <a:pt x="301710" y="346051"/>
                  </a:lnTo>
                  <a:lnTo>
                    <a:pt x="290891" y="395217"/>
                  </a:lnTo>
                  <a:lnTo>
                    <a:pt x="263599" y="432307"/>
                  </a:lnTo>
                  <a:lnTo>
                    <a:pt x="217967" y="454778"/>
                  </a:lnTo>
                  <a:lnTo>
                    <a:pt x="190160" y="457586"/>
                  </a:lnTo>
                  <a:lnTo>
                    <a:pt x="162499" y="454778"/>
                  </a:lnTo>
                  <a:lnTo>
                    <a:pt x="117033" y="432307"/>
                  </a:lnTo>
                  <a:lnTo>
                    <a:pt x="89762" y="394838"/>
                  </a:lnTo>
                  <a:lnTo>
                    <a:pt x="78943" y="345672"/>
                  </a:lnTo>
                  <a:lnTo>
                    <a:pt x="77590" y="314307"/>
                  </a:lnTo>
                  <a:lnTo>
                    <a:pt x="77590" y="0"/>
                  </a:lnTo>
                  <a:lnTo>
                    <a:pt x="0" y="0"/>
                  </a:lnTo>
                  <a:close/>
                </a:path>
              </a:pathLst>
            </a:custGeom>
            <a:ln w="11117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610032" y="872959"/>
              <a:ext cx="330200" cy="541655"/>
            </a:xfrm>
            <a:custGeom>
              <a:avLst/>
              <a:gdLst/>
              <a:ahLst/>
              <a:cxnLst/>
              <a:rect l="l" t="t" r="r" b="b"/>
              <a:pathLst>
                <a:path w="330200" h="541655">
                  <a:moveTo>
                    <a:pt x="177505" y="0"/>
                  </a:moveTo>
                  <a:lnTo>
                    <a:pt x="116975" y="9968"/>
                  </a:lnTo>
                  <a:lnTo>
                    <a:pt x="67280" y="39872"/>
                  </a:lnTo>
                  <a:lnTo>
                    <a:pt x="34046" y="84234"/>
                  </a:lnTo>
                  <a:lnTo>
                    <a:pt x="22965" y="138227"/>
                  </a:lnTo>
                  <a:lnTo>
                    <a:pt x="29561" y="179202"/>
                  </a:lnTo>
                  <a:lnTo>
                    <a:pt x="49354" y="214941"/>
                  </a:lnTo>
                  <a:lnTo>
                    <a:pt x="82346" y="245443"/>
                  </a:lnTo>
                  <a:lnTo>
                    <a:pt x="128543" y="270708"/>
                  </a:lnTo>
                  <a:lnTo>
                    <a:pt x="178169" y="291654"/>
                  </a:lnTo>
                  <a:lnTo>
                    <a:pt x="187481" y="295932"/>
                  </a:lnTo>
                  <a:lnTo>
                    <a:pt x="224174" y="319038"/>
                  </a:lnTo>
                  <a:lnTo>
                    <a:pt x="247264" y="352653"/>
                  </a:lnTo>
                  <a:lnTo>
                    <a:pt x="251445" y="380536"/>
                  </a:lnTo>
                  <a:lnTo>
                    <a:pt x="249944" y="398637"/>
                  </a:lnTo>
                  <a:lnTo>
                    <a:pt x="227462" y="443061"/>
                  </a:lnTo>
                  <a:lnTo>
                    <a:pt x="184555" y="466171"/>
                  </a:lnTo>
                  <a:lnTo>
                    <a:pt x="167173" y="467712"/>
                  </a:lnTo>
                  <a:lnTo>
                    <a:pt x="145567" y="465602"/>
                  </a:lnTo>
                  <a:lnTo>
                    <a:pt x="110604" y="448722"/>
                  </a:lnTo>
                  <a:lnTo>
                    <a:pt x="85912" y="409267"/>
                  </a:lnTo>
                  <a:lnTo>
                    <a:pt x="78586" y="370411"/>
                  </a:lnTo>
                  <a:lnTo>
                    <a:pt x="0" y="387967"/>
                  </a:lnTo>
                  <a:lnTo>
                    <a:pt x="18722" y="452776"/>
                  </a:lnTo>
                  <a:lnTo>
                    <a:pt x="53607" y="501185"/>
                  </a:lnTo>
                  <a:lnTo>
                    <a:pt x="103070" y="531350"/>
                  </a:lnTo>
                  <a:lnTo>
                    <a:pt x="164164" y="541394"/>
                  </a:lnTo>
                  <a:lnTo>
                    <a:pt x="198039" y="538439"/>
                  </a:lnTo>
                  <a:lnTo>
                    <a:pt x="257160" y="514789"/>
                  </a:lnTo>
                  <a:lnTo>
                    <a:pt x="303089" y="469040"/>
                  </a:lnTo>
                  <a:lnTo>
                    <a:pt x="326742" y="409559"/>
                  </a:lnTo>
                  <a:lnTo>
                    <a:pt x="329700" y="375126"/>
                  </a:lnTo>
                  <a:lnTo>
                    <a:pt x="327887" y="349300"/>
                  </a:lnTo>
                  <a:lnTo>
                    <a:pt x="313394" y="303930"/>
                  </a:lnTo>
                  <a:lnTo>
                    <a:pt x="284128" y="266586"/>
                  </a:lnTo>
                  <a:lnTo>
                    <a:pt x="238339" y="235250"/>
                  </a:lnTo>
                  <a:lnTo>
                    <a:pt x="157836" y="200415"/>
                  </a:lnTo>
                  <a:lnTo>
                    <a:pt x="133370" y="187820"/>
                  </a:lnTo>
                  <a:lnTo>
                    <a:pt x="115891" y="173371"/>
                  </a:lnTo>
                  <a:lnTo>
                    <a:pt x="105402" y="157065"/>
                  </a:lnTo>
                  <a:lnTo>
                    <a:pt x="101905" y="138901"/>
                  </a:lnTo>
                  <a:lnTo>
                    <a:pt x="103234" y="125637"/>
                  </a:lnTo>
                  <a:lnTo>
                    <a:pt x="123211" y="92945"/>
                  </a:lnTo>
                  <a:lnTo>
                    <a:pt x="161368" y="75517"/>
                  </a:lnTo>
                  <a:lnTo>
                    <a:pt x="176841" y="74356"/>
                  </a:lnTo>
                  <a:lnTo>
                    <a:pt x="189391" y="75030"/>
                  </a:lnTo>
                  <a:lnTo>
                    <a:pt x="227893" y="91250"/>
                  </a:lnTo>
                  <a:lnTo>
                    <a:pt x="253436" y="125723"/>
                  </a:lnTo>
                  <a:lnTo>
                    <a:pt x="316381" y="87871"/>
                  </a:lnTo>
                  <a:lnTo>
                    <a:pt x="288963" y="49430"/>
                  </a:lnTo>
                  <a:lnTo>
                    <a:pt x="256683" y="21970"/>
                  </a:lnTo>
                  <a:lnTo>
                    <a:pt x="219533" y="5493"/>
                  </a:lnTo>
                  <a:lnTo>
                    <a:pt x="177505" y="0"/>
                  </a:lnTo>
                  <a:close/>
                </a:path>
              </a:pathLst>
            </a:custGeom>
            <a:ln w="11106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019691" y="883107"/>
              <a:ext cx="78105" cy="521970"/>
            </a:xfrm>
            <a:custGeom>
              <a:avLst/>
              <a:gdLst/>
              <a:ahLst/>
              <a:cxnLst/>
              <a:rect l="l" t="t" r="r" b="b"/>
              <a:pathLst>
                <a:path w="78105" h="521969">
                  <a:moveTo>
                    <a:pt x="0" y="521795"/>
                  </a:moveTo>
                  <a:lnTo>
                    <a:pt x="77590" y="521795"/>
                  </a:lnTo>
                  <a:lnTo>
                    <a:pt x="77590" y="0"/>
                  </a:lnTo>
                  <a:lnTo>
                    <a:pt x="0" y="0"/>
                  </a:lnTo>
                  <a:lnTo>
                    <a:pt x="0" y="521795"/>
                  </a:lnTo>
                  <a:close/>
                </a:path>
              </a:pathLst>
            </a:custGeom>
            <a:ln w="11065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7207188" y="847610"/>
              <a:ext cx="452755" cy="589280"/>
            </a:xfrm>
            <a:custGeom>
              <a:avLst/>
              <a:gdLst/>
              <a:ahLst/>
              <a:cxnLst/>
              <a:rect l="l" t="t" r="r" b="b"/>
              <a:pathLst>
                <a:path w="452755" h="589280">
                  <a:moveTo>
                    <a:pt x="77590" y="557289"/>
                  </a:moveTo>
                  <a:lnTo>
                    <a:pt x="77590" y="191974"/>
                  </a:lnTo>
                  <a:lnTo>
                    <a:pt x="452602" y="589057"/>
                  </a:lnTo>
                  <a:lnTo>
                    <a:pt x="452602" y="35494"/>
                  </a:lnTo>
                  <a:lnTo>
                    <a:pt x="374989" y="35494"/>
                  </a:lnTo>
                  <a:lnTo>
                    <a:pt x="374989" y="398115"/>
                  </a:lnTo>
                  <a:lnTo>
                    <a:pt x="0" y="0"/>
                  </a:lnTo>
                  <a:lnTo>
                    <a:pt x="0" y="557289"/>
                  </a:lnTo>
                  <a:lnTo>
                    <a:pt x="77590" y="557289"/>
                  </a:lnTo>
                  <a:close/>
                </a:path>
              </a:pathLst>
            </a:custGeom>
            <a:ln w="11122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769406" y="883100"/>
              <a:ext cx="283845" cy="521970"/>
            </a:xfrm>
            <a:custGeom>
              <a:avLst/>
              <a:gdLst/>
              <a:ahLst/>
              <a:cxnLst/>
              <a:rect l="l" t="t" r="r" b="b"/>
              <a:pathLst>
                <a:path w="283844" h="521969">
                  <a:moveTo>
                    <a:pt x="283747" y="0"/>
                  </a:moveTo>
                  <a:lnTo>
                    <a:pt x="0" y="0"/>
                  </a:lnTo>
                  <a:lnTo>
                    <a:pt x="0" y="521795"/>
                  </a:lnTo>
                  <a:lnTo>
                    <a:pt x="283747" y="521795"/>
                  </a:lnTo>
                  <a:lnTo>
                    <a:pt x="283747" y="447775"/>
                  </a:lnTo>
                  <a:lnTo>
                    <a:pt x="77590" y="447775"/>
                  </a:lnTo>
                  <a:lnTo>
                    <a:pt x="77590" y="273402"/>
                  </a:lnTo>
                  <a:lnTo>
                    <a:pt x="277751" y="273402"/>
                  </a:lnTo>
                  <a:lnTo>
                    <a:pt x="277751" y="199383"/>
                  </a:lnTo>
                  <a:lnTo>
                    <a:pt x="77590" y="199383"/>
                  </a:lnTo>
                  <a:lnTo>
                    <a:pt x="77590" y="73996"/>
                  </a:lnTo>
                  <a:lnTo>
                    <a:pt x="283747" y="73996"/>
                  </a:lnTo>
                  <a:lnTo>
                    <a:pt x="283747" y="0"/>
                  </a:lnTo>
                  <a:close/>
                </a:path>
              </a:pathLst>
            </a:custGeom>
            <a:ln w="11099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8115777" y="872959"/>
              <a:ext cx="330200" cy="541655"/>
            </a:xfrm>
            <a:custGeom>
              <a:avLst/>
              <a:gdLst/>
              <a:ahLst/>
              <a:cxnLst/>
              <a:rect l="l" t="t" r="r" b="b"/>
              <a:pathLst>
                <a:path w="330200" h="541655">
                  <a:moveTo>
                    <a:pt x="177505" y="0"/>
                  </a:moveTo>
                  <a:lnTo>
                    <a:pt x="116975" y="9968"/>
                  </a:lnTo>
                  <a:lnTo>
                    <a:pt x="67280" y="39872"/>
                  </a:lnTo>
                  <a:lnTo>
                    <a:pt x="34046" y="84234"/>
                  </a:lnTo>
                  <a:lnTo>
                    <a:pt x="22965" y="138227"/>
                  </a:lnTo>
                  <a:lnTo>
                    <a:pt x="29561" y="179202"/>
                  </a:lnTo>
                  <a:lnTo>
                    <a:pt x="49354" y="214941"/>
                  </a:lnTo>
                  <a:lnTo>
                    <a:pt x="82346" y="245443"/>
                  </a:lnTo>
                  <a:lnTo>
                    <a:pt x="128543" y="270708"/>
                  </a:lnTo>
                  <a:lnTo>
                    <a:pt x="178169" y="291654"/>
                  </a:lnTo>
                  <a:lnTo>
                    <a:pt x="187481" y="295932"/>
                  </a:lnTo>
                  <a:lnTo>
                    <a:pt x="224174" y="319038"/>
                  </a:lnTo>
                  <a:lnTo>
                    <a:pt x="247264" y="352653"/>
                  </a:lnTo>
                  <a:lnTo>
                    <a:pt x="251445" y="380536"/>
                  </a:lnTo>
                  <a:lnTo>
                    <a:pt x="249944" y="398637"/>
                  </a:lnTo>
                  <a:lnTo>
                    <a:pt x="227462" y="443061"/>
                  </a:lnTo>
                  <a:lnTo>
                    <a:pt x="184555" y="466171"/>
                  </a:lnTo>
                  <a:lnTo>
                    <a:pt x="167173" y="467712"/>
                  </a:lnTo>
                  <a:lnTo>
                    <a:pt x="145567" y="465602"/>
                  </a:lnTo>
                  <a:lnTo>
                    <a:pt x="110604" y="448722"/>
                  </a:lnTo>
                  <a:lnTo>
                    <a:pt x="85912" y="409267"/>
                  </a:lnTo>
                  <a:lnTo>
                    <a:pt x="78586" y="370411"/>
                  </a:lnTo>
                  <a:lnTo>
                    <a:pt x="0" y="387967"/>
                  </a:lnTo>
                  <a:lnTo>
                    <a:pt x="18722" y="452776"/>
                  </a:lnTo>
                  <a:lnTo>
                    <a:pt x="53607" y="501185"/>
                  </a:lnTo>
                  <a:lnTo>
                    <a:pt x="103070" y="531350"/>
                  </a:lnTo>
                  <a:lnTo>
                    <a:pt x="164164" y="541394"/>
                  </a:lnTo>
                  <a:lnTo>
                    <a:pt x="198039" y="538439"/>
                  </a:lnTo>
                  <a:lnTo>
                    <a:pt x="257160" y="514789"/>
                  </a:lnTo>
                  <a:lnTo>
                    <a:pt x="303089" y="469040"/>
                  </a:lnTo>
                  <a:lnTo>
                    <a:pt x="326742" y="409559"/>
                  </a:lnTo>
                  <a:lnTo>
                    <a:pt x="329700" y="375126"/>
                  </a:lnTo>
                  <a:lnTo>
                    <a:pt x="327887" y="349300"/>
                  </a:lnTo>
                  <a:lnTo>
                    <a:pt x="313394" y="303930"/>
                  </a:lnTo>
                  <a:lnTo>
                    <a:pt x="284128" y="266586"/>
                  </a:lnTo>
                  <a:lnTo>
                    <a:pt x="238339" y="235250"/>
                  </a:lnTo>
                  <a:lnTo>
                    <a:pt x="157836" y="200415"/>
                  </a:lnTo>
                  <a:lnTo>
                    <a:pt x="133370" y="187820"/>
                  </a:lnTo>
                  <a:lnTo>
                    <a:pt x="115891" y="173371"/>
                  </a:lnTo>
                  <a:lnTo>
                    <a:pt x="105402" y="157065"/>
                  </a:lnTo>
                  <a:lnTo>
                    <a:pt x="101905" y="138901"/>
                  </a:lnTo>
                  <a:lnTo>
                    <a:pt x="103234" y="125637"/>
                  </a:lnTo>
                  <a:lnTo>
                    <a:pt x="123211" y="92945"/>
                  </a:lnTo>
                  <a:lnTo>
                    <a:pt x="161368" y="75517"/>
                  </a:lnTo>
                  <a:lnTo>
                    <a:pt x="176841" y="74356"/>
                  </a:lnTo>
                  <a:lnTo>
                    <a:pt x="189391" y="75030"/>
                  </a:lnTo>
                  <a:lnTo>
                    <a:pt x="227893" y="91250"/>
                  </a:lnTo>
                  <a:lnTo>
                    <a:pt x="253436" y="125723"/>
                  </a:lnTo>
                  <a:lnTo>
                    <a:pt x="316381" y="87871"/>
                  </a:lnTo>
                  <a:lnTo>
                    <a:pt x="288963" y="49430"/>
                  </a:lnTo>
                  <a:lnTo>
                    <a:pt x="256683" y="21970"/>
                  </a:lnTo>
                  <a:lnTo>
                    <a:pt x="219533" y="5493"/>
                  </a:lnTo>
                  <a:lnTo>
                    <a:pt x="177505" y="0"/>
                  </a:lnTo>
                  <a:close/>
                </a:path>
              </a:pathLst>
            </a:custGeom>
            <a:ln w="11106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499802" y="872959"/>
              <a:ext cx="330200" cy="541655"/>
            </a:xfrm>
            <a:custGeom>
              <a:avLst/>
              <a:gdLst/>
              <a:ahLst/>
              <a:cxnLst/>
              <a:rect l="l" t="t" r="r" b="b"/>
              <a:pathLst>
                <a:path w="330200" h="541655">
                  <a:moveTo>
                    <a:pt x="177505" y="0"/>
                  </a:moveTo>
                  <a:lnTo>
                    <a:pt x="116975" y="9968"/>
                  </a:lnTo>
                  <a:lnTo>
                    <a:pt x="67280" y="39872"/>
                  </a:lnTo>
                  <a:lnTo>
                    <a:pt x="34046" y="84234"/>
                  </a:lnTo>
                  <a:lnTo>
                    <a:pt x="22965" y="138227"/>
                  </a:lnTo>
                  <a:lnTo>
                    <a:pt x="29561" y="179202"/>
                  </a:lnTo>
                  <a:lnTo>
                    <a:pt x="49354" y="214941"/>
                  </a:lnTo>
                  <a:lnTo>
                    <a:pt x="82346" y="245443"/>
                  </a:lnTo>
                  <a:lnTo>
                    <a:pt x="128543" y="270708"/>
                  </a:lnTo>
                  <a:lnTo>
                    <a:pt x="178169" y="291654"/>
                  </a:lnTo>
                  <a:lnTo>
                    <a:pt x="187481" y="295932"/>
                  </a:lnTo>
                  <a:lnTo>
                    <a:pt x="224174" y="319038"/>
                  </a:lnTo>
                  <a:lnTo>
                    <a:pt x="247264" y="352653"/>
                  </a:lnTo>
                  <a:lnTo>
                    <a:pt x="251445" y="380536"/>
                  </a:lnTo>
                  <a:lnTo>
                    <a:pt x="249944" y="398637"/>
                  </a:lnTo>
                  <a:lnTo>
                    <a:pt x="227462" y="443061"/>
                  </a:lnTo>
                  <a:lnTo>
                    <a:pt x="184555" y="466171"/>
                  </a:lnTo>
                  <a:lnTo>
                    <a:pt x="167173" y="467712"/>
                  </a:lnTo>
                  <a:lnTo>
                    <a:pt x="145567" y="465602"/>
                  </a:lnTo>
                  <a:lnTo>
                    <a:pt x="110604" y="448722"/>
                  </a:lnTo>
                  <a:lnTo>
                    <a:pt x="85912" y="409267"/>
                  </a:lnTo>
                  <a:lnTo>
                    <a:pt x="78586" y="370411"/>
                  </a:lnTo>
                  <a:lnTo>
                    <a:pt x="0" y="387967"/>
                  </a:lnTo>
                  <a:lnTo>
                    <a:pt x="18722" y="452776"/>
                  </a:lnTo>
                  <a:lnTo>
                    <a:pt x="53607" y="501185"/>
                  </a:lnTo>
                  <a:lnTo>
                    <a:pt x="103070" y="531350"/>
                  </a:lnTo>
                  <a:lnTo>
                    <a:pt x="164164" y="541394"/>
                  </a:lnTo>
                  <a:lnTo>
                    <a:pt x="198039" y="538439"/>
                  </a:lnTo>
                  <a:lnTo>
                    <a:pt x="257160" y="514789"/>
                  </a:lnTo>
                  <a:lnTo>
                    <a:pt x="303089" y="469040"/>
                  </a:lnTo>
                  <a:lnTo>
                    <a:pt x="326742" y="409559"/>
                  </a:lnTo>
                  <a:lnTo>
                    <a:pt x="329700" y="375126"/>
                  </a:lnTo>
                  <a:lnTo>
                    <a:pt x="327887" y="349300"/>
                  </a:lnTo>
                  <a:lnTo>
                    <a:pt x="313394" y="303930"/>
                  </a:lnTo>
                  <a:lnTo>
                    <a:pt x="284128" y="266586"/>
                  </a:lnTo>
                  <a:lnTo>
                    <a:pt x="238339" y="235250"/>
                  </a:lnTo>
                  <a:lnTo>
                    <a:pt x="157836" y="200415"/>
                  </a:lnTo>
                  <a:lnTo>
                    <a:pt x="133370" y="187820"/>
                  </a:lnTo>
                  <a:lnTo>
                    <a:pt x="115891" y="173371"/>
                  </a:lnTo>
                  <a:lnTo>
                    <a:pt x="105402" y="157065"/>
                  </a:lnTo>
                  <a:lnTo>
                    <a:pt x="101905" y="138901"/>
                  </a:lnTo>
                  <a:lnTo>
                    <a:pt x="103234" y="125637"/>
                  </a:lnTo>
                  <a:lnTo>
                    <a:pt x="123211" y="92945"/>
                  </a:lnTo>
                  <a:lnTo>
                    <a:pt x="161368" y="75517"/>
                  </a:lnTo>
                  <a:lnTo>
                    <a:pt x="176841" y="74356"/>
                  </a:lnTo>
                  <a:lnTo>
                    <a:pt x="189391" y="75030"/>
                  </a:lnTo>
                  <a:lnTo>
                    <a:pt x="227893" y="91250"/>
                  </a:lnTo>
                  <a:lnTo>
                    <a:pt x="253436" y="125723"/>
                  </a:lnTo>
                  <a:lnTo>
                    <a:pt x="316381" y="87871"/>
                  </a:lnTo>
                  <a:lnTo>
                    <a:pt x="288963" y="49430"/>
                  </a:lnTo>
                  <a:lnTo>
                    <a:pt x="256683" y="21970"/>
                  </a:lnTo>
                  <a:lnTo>
                    <a:pt x="219533" y="5493"/>
                  </a:lnTo>
                  <a:lnTo>
                    <a:pt x="177505" y="0"/>
                  </a:lnTo>
                  <a:close/>
                </a:path>
              </a:pathLst>
            </a:custGeom>
            <a:ln w="11106">
              <a:solidFill>
                <a:srgbClr val="BED7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39362" y="2269825"/>
              <a:ext cx="19265265" cy="48895"/>
            </a:xfrm>
            <a:custGeom>
              <a:avLst/>
              <a:gdLst/>
              <a:ahLst/>
              <a:cxnLst/>
              <a:rect l="l" t="t" r="r" b="b"/>
              <a:pathLst>
                <a:path w="19265265" h="48894">
                  <a:moveTo>
                    <a:pt x="0" y="48428"/>
                  </a:moveTo>
                  <a:lnTo>
                    <a:pt x="19264737" y="0"/>
                  </a:lnTo>
                </a:path>
              </a:pathLst>
            </a:custGeom>
            <a:ln w="2513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4713190" y="1495159"/>
            <a:ext cx="2617470" cy="5105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150" spc="-70">
                <a:solidFill>
                  <a:srgbClr val="FFFFFF"/>
                </a:solidFill>
                <a:latin typeface="Century Gothic"/>
                <a:cs typeface="Century Gothic"/>
              </a:rPr>
              <a:t>PROGRAMME</a:t>
            </a:r>
            <a:endParaRPr sz="3150">
              <a:latin typeface="Century Gothic"/>
              <a:cs typeface="Century Gothic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826629" y="588236"/>
            <a:ext cx="12305634" cy="124264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GB" sz="8000" spc="-300" dirty="0"/>
              <a:t>Grant application</a:t>
            </a:r>
            <a:r>
              <a:rPr sz="8000" spc="-300" dirty="0"/>
              <a:t> process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052131" y="7033305"/>
            <a:ext cx="2277253" cy="1717137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 marR="5080" indent="-5715" algn="ctr">
              <a:lnSpc>
                <a:spcPts val="2970"/>
              </a:lnSpc>
              <a:spcBef>
                <a:spcPts val="690"/>
              </a:spcBef>
            </a:pPr>
            <a:r>
              <a:rPr lang="en-GB" sz="2950" spc="-150" dirty="0">
                <a:solidFill>
                  <a:srgbClr val="FFFFFF"/>
                </a:solidFill>
                <a:latin typeface="Gill Sans MT"/>
                <a:cs typeface="Gill Sans MT"/>
              </a:rPr>
              <a:t>Reduce energy costs/carbon/</a:t>
            </a:r>
          </a:p>
          <a:p>
            <a:pPr marL="12700" marR="5080" indent="-5715" algn="ctr">
              <a:lnSpc>
                <a:spcPts val="2970"/>
              </a:lnSpc>
              <a:spcBef>
                <a:spcPts val="690"/>
              </a:spcBef>
            </a:pPr>
            <a:r>
              <a:rPr lang="en-GB" sz="2950" spc="-150" dirty="0">
                <a:solidFill>
                  <a:srgbClr val="FFFFFF"/>
                </a:solidFill>
                <a:latin typeface="Gill Sans MT"/>
                <a:cs typeface="Gill Sans MT"/>
              </a:rPr>
              <a:t>reach Net Zero etc</a:t>
            </a:r>
          </a:p>
        </p:txBody>
      </p:sp>
      <p:grpSp>
        <p:nvGrpSpPr>
          <p:cNvPr id="31" name="object 31"/>
          <p:cNvGrpSpPr/>
          <p:nvPr/>
        </p:nvGrpSpPr>
        <p:grpSpPr>
          <a:xfrm>
            <a:off x="834545" y="3669973"/>
            <a:ext cx="2359025" cy="2336800"/>
            <a:chOff x="834545" y="3669973"/>
            <a:chExt cx="2359025" cy="2336800"/>
          </a:xfrm>
        </p:grpSpPr>
        <p:sp>
          <p:nvSpPr>
            <p:cNvPr id="32" name="object 32"/>
            <p:cNvSpPr/>
            <p:nvPr/>
          </p:nvSpPr>
          <p:spPr>
            <a:xfrm>
              <a:off x="1293425" y="4134345"/>
              <a:ext cx="1441450" cy="1398905"/>
            </a:xfrm>
            <a:custGeom>
              <a:avLst/>
              <a:gdLst/>
              <a:ahLst/>
              <a:cxnLst/>
              <a:rect l="l" t="t" r="r" b="b"/>
              <a:pathLst>
                <a:path w="1441450" h="1398904">
                  <a:moveTo>
                    <a:pt x="707878" y="0"/>
                  </a:moveTo>
                  <a:lnTo>
                    <a:pt x="659814" y="1977"/>
                  </a:lnTo>
                  <a:lnTo>
                    <a:pt x="612490" y="7015"/>
                  </a:lnTo>
                  <a:lnTo>
                    <a:pt x="566025" y="15024"/>
                  </a:lnTo>
                  <a:lnTo>
                    <a:pt x="520539" y="25913"/>
                  </a:lnTo>
                  <a:lnTo>
                    <a:pt x="476150" y="39592"/>
                  </a:lnTo>
                  <a:lnTo>
                    <a:pt x="432978" y="55971"/>
                  </a:lnTo>
                  <a:lnTo>
                    <a:pt x="391142" y="74959"/>
                  </a:lnTo>
                  <a:lnTo>
                    <a:pt x="350762" y="96467"/>
                  </a:lnTo>
                  <a:lnTo>
                    <a:pt x="311956" y="120404"/>
                  </a:lnTo>
                  <a:lnTo>
                    <a:pt x="274844" y="146680"/>
                  </a:lnTo>
                  <a:lnTo>
                    <a:pt x="239544" y="175204"/>
                  </a:lnTo>
                  <a:lnTo>
                    <a:pt x="206178" y="205887"/>
                  </a:lnTo>
                  <a:lnTo>
                    <a:pt x="174863" y="238637"/>
                  </a:lnTo>
                  <a:lnTo>
                    <a:pt x="145718" y="273366"/>
                  </a:lnTo>
                  <a:lnTo>
                    <a:pt x="118864" y="309982"/>
                  </a:lnTo>
                  <a:lnTo>
                    <a:pt x="94420" y="348395"/>
                  </a:lnTo>
                  <a:lnTo>
                    <a:pt x="72504" y="388515"/>
                  </a:lnTo>
                  <a:lnTo>
                    <a:pt x="53235" y="430252"/>
                  </a:lnTo>
                  <a:lnTo>
                    <a:pt x="36734" y="473516"/>
                  </a:lnTo>
                  <a:lnTo>
                    <a:pt x="23119" y="518216"/>
                  </a:lnTo>
                  <a:lnTo>
                    <a:pt x="12510" y="564262"/>
                  </a:lnTo>
                  <a:lnTo>
                    <a:pt x="5026" y="611564"/>
                  </a:lnTo>
                  <a:lnTo>
                    <a:pt x="845" y="659271"/>
                  </a:lnTo>
                  <a:lnTo>
                    <a:pt x="0" y="706515"/>
                  </a:lnTo>
                  <a:lnTo>
                    <a:pt x="2396" y="753181"/>
                  </a:lnTo>
                  <a:lnTo>
                    <a:pt x="7941" y="799152"/>
                  </a:lnTo>
                  <a:lnTo>
                    <a:pt x="16540" y="844310"/>
                  </a:lnTo>
                  <a:lnTo>
                    <a:pt x="28099" y="888541"/>
                  </a:lnTo>
                  <a:lnTo>
                    <a:pt x="42525" y="931727"/>
                  </a:lnTo>
                  <a:lnTo>
                    <a:pt x="59723" y="973752"/>
                  </a:lnTo>
                  <a:lnTo>
                    <a:pt x="79600" y="1014500"/>
                  </a:lnTo>
                  <a:lnTo>
                    <a:pt x="102062" y="1053853"/>
                  </a:lnTo>
                  <a:lnTo>
                    <a:pt x="127015" y="1091697"/>
                  </a:lnTo>
                  <a:lnTo>
                    <a:pt x="154365" y="1127914"/>
                  </a:lnTo>
                  <a:lnTo>
                    <a:pt x="184018" y="1162388"/>
                  </a:lnTo>
                  <a:lnTo>
                    <a:pt x="215881" y="1195002"/>
                  </a:lnTo>
                  <a:lnTo>
                    <a:pt x="249859" y="1225640"/>
                  </a:lnTo>
                  <a:lnTo>
                    <a:pt x="285858" y="1254186"/>
                  </a:lnTo>
                  <a:lnTo>
                    <a:pt x="323785" y="1280524"/>
                  </a:lnTo>
                  <a:lnTo>
                    <a:pt x="363546" y="1304536"/>
                  </a:lnTo>
                  <a:lnTo>
                    <a:pt x="405047" y="1326107"/>
                  </a:lnTo>
                  <a:lnTo>
                    <a:pt x="448194" y="1345119"/>
                  </a:lnTo>
                  <a:lnTo>
                    <a:pt x="492893" y="1361457"/>
                  </a:lnTo>
                  <a:lnTo>
                    <a:pt x="539051" y="1375005"/>
                  </a:lnTo>
                  <a:lnTo>
                    <a:pt x="586573" y="1385645"/>
                  </a:lnTo>
                  <a:lnTo>
                    <a:pt x="635365" y="1393261"/>
                  </a:lnTo>
                  <a:lnTo>
                    <a:pt x="684551" y="1397676"/>
                  </a:lnTo>
                  <a:lnTo>
                    <a:pt x="733235" y="1398850"/>
                  </a:lnTo>
                  <a:lnTo>
                    <a:pt x="781298" y="1396872"/>
                  </a:lnTo>
                  <a:lnTo>
                    <a:pt x="828622" y="1391833"/>
                  </a:lnTo>
                  <a:lnTo>
                    <a:pt x="875087" y="1383824"/>
                  </a:lnTo>
                  <a:lnTo>
                    <a:pt x="920573" y="1372935"/>
                  </a:lnTo>
                  <a:lnTo>
                    <a:pt x="964962" y="1359255"/>
                  </a:lnTo>
                  <a:lnTo>
                    <a:pt x="1008134" y="1342875"/>
                  </a:lnTo>
                  <a:lnTo>
                    <a:pt x="1049970" y="1323886"/>
                  </a:lnTo>
                  <a:lnTo>
                    <a:pt x="1090351" y="1302378"/>
                  </a:lnTo>
                  <a:lnTo>
                    <a:pt x="1129157" y="1278440"/>
                  </a:lnTo>
                  <a:lnTo>
                    <a:pt x="1166269" y="1252163"/>
                  </a:lnTo>
                  <a:lnTo>
                    <a:pt x="1201568" y="1223638"/>
                  </a:lnTo>
                  <a:lnTo>
                    <a:pt x="1234934" y="1192955"/>
                  </a:lnTo>
                  <a:lnTo>
                    <a:pt x="1266250" y="1160204"/>
                  </a:lnTo>
                  <a:lnTo>
                    <a:pt x="1295394" y="1125475"/>
                  </a:lnTo>
                  <a:lnTo>
                    <a:pt x="1322248" y="1088858"/>
                  </a:lnTo>
                  <a:lnTo>
                    <a:pt x="1346693" y="1050444"/>
                  </a:lnTo>
                  <a:lnTo>
                    <a:pt x="1368609" y="1010323"/>
                  </a:lnTo>
                  <a:lnTo>
                    <a:pt x="1387877" y="968586"/>
                  </a:lnTo>
                  <a:lnTo>
                    <a:pt x="1404378" y="925322"/>
                  </a:lnTo>
                  <a:lnTo>
                    <a:pt x="1417993" y="880621"/>
                  </a:lnTo>
                  <a:lnTo>
                    <a:pt x="1428602" y="834575"/>
                  </a:lnTo>
                  <a:lnTo>
                    <a:pt x="1436086" y="787273"/>
                  </a:lnTo>
                  <a:lnTo>
                    <a:pt x="1440269" y="739568"/>
                  </a:lnTo>
                  <a:lnTo>
                    <a:pt x="1441116" y="692324"/>
                  </a:lnTo>
                  <a:lnTo>
                    <a:pt x="1438720" y="645659"/>
                  </a:lnTo>
                  <a:lnTo>
                    <a:pt x="1433177" y="599690"/>
                  </a:lnTo>
                  <a:lnTo>
                    <a:pt x="1424579" y="554532"/>
                  </a:lnTo>
                  <a:lnTo>
                    <a:pt x="1413020" y="510301"/>
                  </a:lnTo>
                  <a:lnTo>
                    <a:pt x="1398595" y="467116"/>
                  </a:lnTo>
                  <a:lnTo>
                    <a:pt x="1381397" y="425091"/>
                  </a:lnTo>
                  <a:lnTo>
                    <a:pt x="1361521" y="384344"/>
                  </a:lnTo>
                  <a:lnTo>
                    <a:pt x="1339059" y="344990"/>
                  </a:lnTo>
                  <a:lnTo>
                    <a:pt x="1314107" y="307146"/>
                  </a:lnTo>
                  <a:lnTo>
                    <a:pt x="1286757" y="270929"/>
                  </a:lnTo>
                  <a:lnTo>
                    <a:pt x="1257103" y="236456"/>
                  </a:lnTo>
                  <a:lnTo>
                    <a:pt x="1225241" y="203841"/>
                  </a:lnTo>
                  <a:lnTo>
                    <a:pt x="1191263" y="173203"/>
                  </a:lnTo>
                  <a:lnTo>
                    <a:pt x="1155263" y="144657"/>
                  </a:lnTo>
                  <a:lnTo>
                    <a:pt x="1117335" y="118320"/>
                  </a:lnTo>
                  <a:lnTo>
                    <a:pt x="1077573" y="94308"/>
                  </a:lnTo>
                  <a:lnTo>
                    <a:pt x="1036071" y="72738"/>
                  </a:lnTo>
                  <a:lnTo>
                    <a:pt x="992923" y="53726"/>
                  </a:lnTo>
                  <a:lnTo>
                    <a:pt x="948223" y="37388"/>
                  </a:lnTo>
                  <a:lnTo>
                    <a:pt x="902064" y="23842"/>
                  </a:lnTo>
                  <a:lnTo>
                    <a:pt x="854541" y="13203"/>
                  </a:lnTo>
                  <a:lnTo>
                    <a:pt x="805747" y="5588"/>
                  </a:lnTo>
                  <a:lnTo>
                    <a:pt x="756562" y="1173"/>
                  </a:lnTo>
                  <a:lnTo>
                    <a:pt x="7078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457909" y="4486052"/>
              <a:ext cx="1144905" cy="841375"/>
            </a:xfrm>
            <a:custGeom>
              <a:avLst/>
              <a:gdLst/>
              <a:ahLst/>
              <a:cxnLst/>
              <a:rect l="l" t="t" r="r" b="b"/>
              <a:pathLst>
                <a:path w="1144905" h="841375">
                  <a:moveTo>
                    <a:pt x="414197" y="368744"/>
                  </a:moveTo>
                  <a:lnTo>
                    <a:pt x="412089" y="313766"/>
                  </a:lnTo>
                  <a:lnTo>
                    <a:pt x="402615" y="260502"/>
                  </a:lnTo>
                  <a:lnTo>
                    <a:pt x="384390" y="210870"/>
                  </a:lnTo>
                  <a:lnTo>
                    <a:pt x="356057" y="166789"/>
                  </a:lnTo>
                  <a:lnTo>
                    <a:pt x="248069" y="77838"/>
                  </a:lnTo>
                  <a:lnTo>
                    <a:pt x="131495" y="27495"/>
                  </a:lnTo>
                  <a:lnTo>
                    <a:pt x="38176" y="5105"/>
                  </a:lnTo>
                  <a:lnTo>
                    <a:pt x="0" y="0"/>
                  </a:lnTo>
                  <a:lnTo>
                    <a:pt x="30505" y="20942"/>
                  </a:lnTo>
                  <a:lnTo>
                    <a:pt x="44361" y="58000"/>
                  </a:lnTo>
                  <a:lnTo>
                    <a:pt x="44869" y="138264"/>
                  </a:lnTo>
                  <a:lnTo>
                    <a:pt x="35344" y="288798"/>
                  </a:lnTo>
                  <a:lnTo>
                    <a:pt x="36461" y="347522"/>
                  </a:lnTo>
                  <a:lnTo>
                    <a:pt x="47231" y="400939"/>
                  </a:lnTo>
                  <a:lnTo>
                    <a:pt x="66027" y="449059"/>
                  </a:lnTo>
                  <a:lnTo>
                    <a:pt x="91224" y="491871"/>
                  </a:lnTo>
                  <a:lnTo>
                    <a:pt x="121208" y="529399"/>
                  </a:lnTo>
                  <a:lnTo>
                    <a:pt x="154381" y="561606"/>
                  </a:lnTo>
                  <a:lnTo>
                    <a:pt x="189090" y="588518"/>
                  </a:lnTo>
                  <a:lnTo>
                    <a:pt x="223735" y="610133"/>
                  </a:lnTo>
                  <a:lnTo>
                    <a:pt x="286385" y="637425"/>
                  </a:lnTo>
                  <a:lnTo>
                    <a:pt x="286639" y="629500"/>
                  </a:lnTo>
                  <a:lnTo>
                    <a:pt x="286715" y="614819"/>
                  </a:lnTo>
                  <a:lnTo>
                    <a:pt x="286258" y="599998"/>
                  </a:lnTo>
                  <a:lnTo>
                    <a:pt x="280403" y="540029"/>
                  </a:lnTo>
                  <a:lnTo>
                    <a:pt x="269671" y="479755"/>
                  </a:lnTo>
                  <a:lnTo>
                    <a:pt x="255397" y="419620"/>
                  </a:lnTo>
                  <a:lnTo>
                    <a:pt x="238290" y="359854"/>
                  </a:lnTo>
                  <a:lnTo>
                    <a:pt x="218706" y="300570"/>
                  </a:lnTo>
                  <a:lnTo>
                    <a:pt x="205143" y="263855"/>
                  </a:lnTo>
                  <a:lnTo>
                    <a:pt x="184785" y="217106"/>
                  </a:lnTo>
                  <a:lnTo>
                    <a:pt x="182511" y="213893"/>
                  </a:lnTo>
                  <a:lnTo>
                    <a:pt x="183578" y="214718"/>
                  </a:lnTo>
                  <a:lnTo>
                    <a:pt x="202819" y="247865"/>
                  </a:lnTo>
                  <a:lnTo>
                    <a:pt x="227215" y="297561"/>
                  </a:lnTo>
                  <a:lnTo>
                    <a:pt x="252691" y="355434"/>
                  </a:lnTo>
                  <a:lnTo>
                    <a:pt x="275818" y="414286"/>
                  </a:lnTo>
                  <a:lnTo>
                    <a:pt x="296316" y="474205"/>
                  </a:lnTo>
                  <a:lnTo>
                    <a:pt x="313461" y="535368"/>
                  </a:lnTo>
                  <a:lnTo>
                    <a:pt x="323329" y="582269"/>
                  </a:lnTo>
                  <a:lnTo>
                    <a:pt x="330073" y="638987"/>
                  </a:lnTo>
                  <a:lnTo>
                    <a:pt x="330250" y="643356"/>
                  </a:lnTo>
                  <a:lnTo>
                    <a:pt x="333159" y="642823"/>
                  </a:lnTo>
                  <a:lnTo>
                    <a:pt x="361950" y="602335"/>
                  </a:lnTo>
                  <a:lnTo>
                    <a:pt x="389940" y="524827"/>
                  </a:lnTo>
                  <a:lnTo>
                    <a:pt x="401751" y="476199"/>
                  </a:lnTo>
                  <a:lnTo>
                    <a:pt x="410298" y="423519"/>
                  </a:lnTo>
                  <a:lnTo>
                    <a:pt x="414197" y="368744"/>
                  </a:lnTo>
                  <a:close/>
                </a:path>
                <a:path w="1144905" h="841375">
                  <a:moveTo>
                    <a:pt x="1144511" y="431850"/>
                  </a:moveTo>
                  <a:lnTo>
                    <a:pt x="1103198" y="452831"/>
                  </a:lnTo>
                  <a:lnTo>
                    <a:pt x="1059840" y="468515"/>
                  </a:lnTo>
                  <a:lnTo>
                    <a:pt x="1014857" y="479386"/>
                  </a:lnTo>
                  <a:lnTo>
                    <a:pt x="968717" y="485914"/>
                  </a:lnTo>
                  <a:lnTo>
                    <a:pt x="921867" y="488581"/>
                  </a:lnTo>
                  <a:lnTo>
                    <a:pt x="874750" y="487857"/>
                  </a:lnTo>
                  <a:lnTo>
                    <a:pt x="825334" y="484657"/>
                  </a:lnTo>
                  <a:lnTo>
                    <a:pt x="775627" y="480656"/>
                  </a:lnTo>
                  <a:lnTo>
                    <a:pt x="725881" y="477215"/>
                  </a:lnTo>
                  <a:lnTo>
                    <a:pt x="676300" y="475678"/>
                  </a:lnTo>
                  <a:lnTo>
                    <a:pt x="627138" y="477405"/>
                  </a:lnTo>
                  <a:lnTo>
                    <a:pt x="578612" y="483743"/>
                  </a:lnTo>
                  <a:lnTo>
                    <a:pt x="530974" y="496049"/>
                  </a:lnTo>
                  <a:lnTo>
                    <a:pt x="490245" y="514781"/>
                  </a:lnTo>
                  <a:lnTo>
                    <a:pt x="454367" y="541629"/>
                  </a:lnTo>
                  <a:lnTo>
                    <a:pt x="425234" y="575183"/>
                  </a:lnTo>
                  <a:lnTo>
                    <a:pt x="404723" y="613981"/>
                  </a:lnTo>
                  <a:lnTo>
                    <a:pt x="394703" y="656602"/>
                  </a:lnTo>
                  <a:lnTo>
                    <a:pt x="397230" y="702424"/>
                  </a:lnTo>
                  <a:lnTo>
                    <a:pt x="397598" y="704037"/>
                  </a:lnTo>
                  <a:lnTo>
                    <a:pt x="414553" y="695159"/>
                  </a:lnTo>
                  <a:lnTo>
                    <a:pt x="434936" y="685787"/>
                  </a:lnTo>
                  <a:lnTo>
                    <a:pt x="479717" y="668985"/>
                  </a:lnTo>
                  <a:lnTo>
                    <a:pt x="540473" y="651713"/>
                  </a:lnTo>
                  <a:lnTo>
                    <a:pt x="601967" y="638581"/>
                  </a:lnTo>
                  <a:lnTo>
                    <a:pt x="663905" y="628573"/>
                  </a:lnTo>
                  <a:lnTo>
                    <a:pt x="726198" y="621233"/>
                  </a:lnTo>
                  <a:lnTo>
                    <a:pt x="796594" y="616077"/>
                  </a:lnTo>
                  <a:lnTo>
                    <a:pt x="830618" y="615162"/>
                  </a:lnTo>
                  <a:lnTo>
                    <a:pt x="847686" y="615810"/>
                  </a:lnTo>
                  <a:lnTo>
                    <a:pt x="850341" y="616077"/>
                  </a:lnTo>
                  <a:lnTo>
                    <a:pt x="851573" y="616610"/>
                  </a:lnTo>
                  <a:lnTo>
                    <a:pt x="850303" y="616204"/>
                  </a:lnTo>
                  <a:lnTo>
                    <a:pt x="835990" y="616737"/>
                  </a:lnTo>
                  <a:lnTo>
                    <a:pt x="789673" y="622452"/>
                  </a:lnTo>
                  <a:lnTo>
                    <a:pt x="728573" y="633133"/>
                  </a:lnTo>
                  <a:lnTo>
                    <a:pt x="668197" y="646303"/>
                  </a:lnTo>
                  <a:lnTo>
                    <a:pt x="608749" y="661974"/>
                  </a:lnTo>
                  <a:lnTo>
                    <a:pt x="550608" y="680529"/>
                  </a:lnTo>
                  <a:lnTo>
                    <a:pt x="494512" y="702678"/>
                  </a:lnTo>
                  <a:lnTo>
                    <a:pt x="454647" y="722350"/>
                  </a:lnTo>
                  <a:lnTo>
                    <a:pt x="419531" y="744448"/>
                  </a:lnTo>
                  <a:lnTo>
                    <a:pt x="436930" y="761466"/>
                  </a:lnTo>
                  <a:lnTo>
                    <a:pt x="477647" y="789520"/>
                  </a:lnTo>
                  <a:lnTo>
                    <a:pt x="535419" y="817321"/>
                  </a:lnTo>
                  <a:lnTo>
                    <a:pt x="574205" y="829576"/>
                  </a:lnTo>
                  <a:lnTo>
                    <a:pt x="613968" y="837476"/>
                  </a:lnTo>
                  <a:lnTo>
                    <a:pt x="654113" y="840981"/>
                  </a:lnTo>
                  <a:lnTo>
                    <a:pt x="702513" y="839812"/>
                  </a:lnTo>
                  <a:lnTo>
                    <a:pt x="750862" y="833323"/>
                  </a:lnTo>
                  <a:lnTo>
                    <a:pt x="798385" y="821753"/>
                  </a:lnTo>
                  <a:lnTo>
                    <a:pt x="844296" y="805332"/>
                  </a:lnTo>
                  <a:lnTo>
                    <a:pt x="887818" y="784275"/>
                  </a:lnTo>
                  <a:lnTo>
                    <a:pt x="928192" y="758837"/>
                  </a:lnTo>
                  <a:lnTo>
                    <a:pt x="964628" y="729246"/>
                  </a:lnTo>
                  <a:lnTo>
                    <a:pt x="995705" y="697712"/>
                  </a:lnTo>
                  <a:lnTo>
                    <a:pt x="1023874" y="663638"/>
                  </a:lnTo>
                  <a:lnTo>
                    <a:pt x="1049375" y="627507"/>
                  </a:lnTo>
                  <a:lnTo>
                    <a:pt x="1072438" y="589788"/>
                  </a:lnTo>
                  <a:lnTo>
                    <a:pt x="1093952" y="549554"/>
                  </a:lnTo>
                  <a:lnTo>
                    <a:pt x="1113459" y="508266"/>
                  </a:lnTo>
                  <a:lnTo>
                    <a:pt x="1126629" y="467385"/>
                  </a:lnTo>
                  <a:lnTo>
                    <a:pt x="1135164" y="444931"/>
                  </a:lnTo>
                  <a:lnTo>
                    <a:pt x="1144511" y="431850"/>
                  </a:lnTo>
                  <a:close/>
                </a:path>
              </a:pathLst>
            </a:custGeom>
            <a:solidFill>
              <a:srgbClr val="89C7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34545" y="3669973"/>
              <a:ext cx="2359025" cy="2336800"/>
            </a:xfrm>
            <a:custGeom>
              <a:avLst/>
              <a:gdLst/>
              <a:ahLst/>
              <a:cxnLst/>
              <a:rect l="l" t="t" r="r" b="b"/>
              <a:pathLst>
                <a:path w="2359025" h="2336800">
                  <a:moveTo>
                    <a:pt x="1527456" y="2082799"/>
                  </a:moveTo>
                  <a:lnTo>
                    <a:pt x="835271" y="2082799"/>
                  </a:lnTo>
                  <a:lnTo>
                    <a:pt x="880720" y="2108199"/>
                  </a:lnTo>
                  <a:lnTo>
                    <a:pt x="903861" y="2108199"/>
                  </a:lnTo>
                  <a:lnTo>
                    <a:pt x="900179" y="2311399"/>
                  </a:lnTo>
                  <a:lnTo>
                    <a:pt x="991537" y="2336799"/>
                  </a:lnTo>
                  <a:lnTo>
                    <a:pt x="1084421" y="2336799"/>
                  </a:lnTo>
                  <a:lnTo>
                    <a:pt x="1145500" y="2146299"/>
                  </a:lnTo>
                  <a:lnTo>
                    <a:pt x="1484357" y="2146299"/>
                  </a:lnTo>
                  <a:lnTo>
                    <a:pt x="1482030" y="2095499"/>
                  </a:lnTo>
                  <a:lnTo>
                    <a:pt x="1504857" y="2095499"/>
                  </a:lnTo>
                  <a:lnTo>
                    <a:pt x="1527456" y="2082799"/>
                  </a:lnTo>
                  <a:close/>
                </a:path>
                <a:path w="2359025" h="2336800">
                  <a:moveTo>
                    <a:pt x="1484357" y="2146299"/>
                  </a:moveTo>
                  <a:lnTo>
                    <a:pt x="1241660" y="2146299"/>
                  </a:lnTo>
                  <a:lnTo>
                    <a:pt x="1307928" y="2336799"/>
                  </a:lnTo>
                  <a:lnTo>
                    <a:pt x="1354867" y="2336799"/>
                  </a:lnTo>
                  <a:lnTo>
                    <a:pt x="1401152" y="2324099"/>
                  </a:lnTo>
                  <a:lnTo>
                    <a:pt x="1446677" y="2324099"/>
                  </a:lnTo>
                  <a:lnTo>
                    <a:pt x="1491340" y="2298699"/>
                  </a:lnTo>
                  <a:lnTo>
                    <a:pt x="1484357" y="2146299"/>
                  </a:lnTo>
                  <a:close/>
                </a:path>
                <a:path w="2359025" h="2336800">
                  <a:moveTo>
                    <a:pt x="832574" y="1892299"/>
                  </a:moveTo>
                  <a:lnTo>
                    <a:pt x="524823" y="1892299"/>
                  </a:lnTo>
                  <a:lnTo>
                    <a:pt x="542846" y="1917699"/>
                  </a:lnTo>
                  <a:lnTo>
                    <a:pt x="561270" y="1930399"/>
                  </a:lnTo>
                  <a:lnTo>
                    <a:pt x="580092" y="1943099"/>
                  </a:lnTo>
                  <a:lnTo>
                    <a:pt x="599309" y="1955799"/>
                  </a:lnTo>
                  <a:lnTo>
                    <a:pt x="526130" y="2146299"/>
                  </a:lnTo>
                  <a:lnTo>
                    <a:pt x="564565" y="2171699"/>
                  </a:lnTo>
                  <a:lnTo>
                    <a:pt x="604591" y="2197099"/>
                  </a:lnTo>
                  <a:lnTo>
                    <a:pt x="646094" y="2222499"/>
                  </a:lnTo>
                  <a:lnTo>
                    <a:pt x="688961" y="2235199"/>
                  </a:lnTo>
                  <a:lnTo>
                    <a:pt x="812978" y="2082799"/>
                  </a:lnTo>
                  <a:lnTo>
                    <a:pt x="1527456" y="2082799"/>
                  </a:lnTo>
                  <a:lnTo>
                    <a:pt x="1549814" y="2070099"/>
                  </a:lnTo>
                  <a:lnTo>
                    <a:pt x="1834434" y="2070099"/>
                  </a:lnTo>
                  <a:lnTo>
                    <a:pt x="1797745" y="1981199"/>
                  </a:lnTo>
                  <a:lnTo>
                    <a:pt x="1147050" y="1981199"/>
                  </a:lnTo>
                  <a:lnTo>
                    <a:pt x="1100363" y="1968499"/>
                  </a:lnTo>
                  <a:lnTo>
                    <a:pt x="1053385" y="1968499"/>
                  </a:lnTo>
                  <a:lnTo>
                    <a:pt x="961414" y="1943099"/>
                  </a:lnTo>
                  <a:lnTo>
                    <a:pt x="874222" y="1917699"/>
                  </a:lnTo>
                  <a:lnTo>
                    <a:pt x="832574" y="1892299"/>
                  </a:lnTo>
                  <a:close/>
                </a:path>
                <a:path w="2359025" h="2336800">
                  <a:moveTo>
                    <a:pt x="1834434" y="2070099"/>
                  </a:moveTo>
                  <a:lnTo>
                    <a:pt x="1571920" y="2070099"/>
                  </a:lnTo>
                  <a:lnTo>
                    <a:pt x="1700184" y="2222499"/>
                  </a:lnTo>
                  <a:lnTo>
                    <a:pt x="1742964" y="2209799"/>
                  </a:lnTo>
                  <a:lnTo>
                    <a:pt x="1784022" y="2184399"/>
                  </a:lnTo>
                  <a:lnTo>
                    <a:pt x="1823274" y="2158999"/>
                  </a:lnTo>
                  <a:lnTo>
                    <a:pt x="1860640" y="2133599"/>
                  </a:lnTo>
                  <a:lnTo>
                    <a:pt x="1834434" y="2070099"/>
                  </a:lnTo>
                  <a:close/>
                </a:path>
                <a:path w="2359025" h="2336800">
                  <a:moveTo>
                    <a:pt x="515023" y="1625599"/>
                  </a:moveTo>
                  <a:lnTo>
                    <a:pt x="315577" y="1625599"/>
                  </a:lnTo>
                  <a:lnTo>
                    <a:pt x="327151" y="1650999"/>
                  </a:lnTo>
                  <a:lnTo>
                    <a:pt x="339229" y="1676399"/>
                  </a:lnTo>
                  <a:lnTo>
                    <a:pt x="351805" y="1689099"/>
                  </a:lnTo>
                  <a:lnTo>
                    <a:pt x="364870" y="1714499"/>
                  </a:lnTo>
                  <a:lnTo>
                    <a:pt x="230851" y="1866899"/>
                  </a:lnTo>
                  <a:lnTo>
                    <a:pt x="257667" y="1904999"/>
                  </a:lnTo>
                  <a:lnTo>
                    <a:pt x="286971" y="1943099"/>
                  </a:lnTo>
                  <a:lnTo>
                    <a:pt x="318667" y="1981199"/>
                  </a:lnTo>
                  <a:lnTo>
                    <a:pt x="352657" y="2006599"/>
                  </a:lnTo>
                  <a:lnTo>
                    <a:pt x="524823" y="1892299"/>
                  </a:lnTo>
                  <a:lnTo>
                    <a:pt x="832574" y="1892299"/>
                  </a:lnTo>
                  <a:lnTo>
                    <a:pt x="792309" y="1879599"/>
                  </a:lnTo>
                  <a:lnTo>
                    <a:pt x="753491" y="1854199"/>
                  </a:lnTo>
                  <a:lnTo>
                    <a:pt x="716180" y="1828799"/>
                  </a:lnTo>
                  <a:lnTo>
                    <a:pt x="680442" y="1803399"/>
                  </a:lnTo>
                  <a:lnTo>
                    <a:pt x="646337" y="1777999"/>
                  </a:lnTo>
                  <a:lnTo>
                    <a:pt x="613930" y="1739899"/>
                  </a:lnTo>
                  <a:lnTo>
                    <a:pt x="583282" y="1714499"/>
                  </a:lnTo>
                  <a:lnTo>
                    <a:pt x="554458" y="1676399"/>
                  </a:lnTo>
                  <a:lnTo>
                    <a:pt x="527519" y="1638299"/>
                  </a:lnTo>
                  <a:lnTo>
                    <a:pt x="515023" y="1625599"/>
                  </a:lnTo>
                  <a:close/>
                </a:path>
                <a:path w="2359025" h="2336800">
                  <a:moveTo>
                    <a:pt x="1764446" y="368299"/>
                  </a:moveTo>
                  <a:lnTo>
                    <a:pt x="1305491" y="368299"/>
                  </a:lnTo>
                  <a:lnTo>
                    <a:pt x="1397461" y="393699"/>
                  </a:lnTo>
                  <a:lnTo>
                    <a:pt x="1484654" y="419099"/>
                  </a:lnTo>
                  <a:lnTo>
                    <a:pt x="1526302" y="444499"/>
                  </a:lnTo>
                  <a:lnTo>
                    <a:pt x="1566566" y="457199"/>
                  </a:lnTo>
                  <a:lnTo>
                    <a:pt x="1605385" y="482599"/>
                  </a:lnTo>
                  <a:lnTo>
                    <a:pt x="1642695" y="507999"/>
                  </a:lnTo>
                  <a:lnTo>
                    <a:pt x="1678434" y="533399"/>
                  </a:lnTo>
                  <a:lnTo>
                    <a:pt x="1712539" y="571499"/>
                  </a:lnTo>
                  <a:lnTo>
                    <a:pt x="1744946" y="596899"/>
                  </a:lnTo>
                  <a:lnTo>
                    <a:pt x="1775594" y="622299"/>
                  </a:lnTo>
                  <a:lnTo>
                    <a:pt x="1804418" y="660399"/>
                  </a:lnTo>
                  <a:lnTo>
                    <a:pt x="1831357" y="698499"/>
                  </a:lnTo>
                  <a:lnTo>
                    <a:pt x="1856348" y="736599"/>
                  </a:lnTo>
                  <a:lnTo>
                    <a:pt x="1879327" y="774699"/>
                  </a:lnTo>
                  <a:lnTo>
                    <a:pt x="1900233" y="812799"/>
                  </a:lnTo>
                  <a:lnTo>
                    <a:pt x="1919001" y="850899"/>
                  </a:lnTo>
                  <a:lnTo>
                    <a:pt x="1935570" y="888999"/>
                  </a:lnTo>
                  <a:lnTo>
                    <a:pt x="1949876" y="927099"/>
                  </a:lnTo>
                  <a:lnTo>
                    <a:pt x="1961857" y="977899"/>
                  </a:lnTo>
                  <a:lnTo>
                    <a:pt x="1971449" y="1015999"/>
                  </a:lnTo>
                  <a:lnTo>
                    <a:pt x="1978591" y="1066799"/>
                  </a:lnTo>
                  <a:lnTo>
                    <a:pt x="1983219" y="1104899"/>
                  </a:lnTo>
                  <a:lnTo>
                    <a:pt x="1985270" y="1155699"/>
                  </a:lnTo>
                  <a:lnTo>
                    <a:pt x="1984681" y="1206499"/>
                  </a:lnTo>
                  <a:lnTo>
                    <a:pt x="1981390" y="1244599"/>
                  </a:lnTo>
                  <a:lnTo>
                    <a:pt x="1975334" y="1295399"/>
                  </a:lnTo>
                  <a:lnTo>
                    <a:pt x="1966577" y="1346199"/>
                  </a:lnTo>
                  <a:lnTo>
                    <a:pt x="1955280" y="1384299"/>
                  </a:lnTo>
                  <a:lnTo>
                    <a:pt x="1941530" y="1435099"/>
                  </a:lnTo>
                  <a:lnTo>
                    <a:pt x="1925413" y="1473199"/>
                  </a:lnTo>
                  <a:lnTo>
                    <a:pt x="1907015" y="1511299"/>
                  </a:lnTo>
                  <a:lnTo>
                    <a:pt x="1886424" y="1562099"/>
                  </a:lnTo>
                  <a:lnTo>
                    <a:pt x="1863725" y="1600199"/>
                  </a:lnTo>
                  <a:lnTo>
                    <a:pt x="1839005" y="1638299"/>
                  </a:lnTo>
                  <a:lnTo>
                    <a:pt x="1812350" y="1663699"/>
                  </a:lnTo>
                  <a:lnTo>
                    <a:pt x="1783848" y="1701799"/>
                  </a:lnTo>
                  <a:lnTo>
                    <a:pt x="1753584" y="1739899"/>
                  </a:lnTo>
                  <a:lnTo>
                    <a:pt x="1721645" y="1765299"/>
                  </a:lnTo>
                  <a:lnTo>
                    <a:pt x="1688117" y="1790699"/>
                  </a:lnTo>
                  <a:lnTo>
                    <a:pt x="1653087" y="1816099"/>
                  </a:lnTo>
                  <a:lnTo>
                    <a:pt x="1616642" y="1841499"/>
                  </a:lnTo>
                  <a:lnTo>
                    <a:pt x="1578868" y="1866899"/>
                  </a:lnTo>
                  <a:lnTo>
                    <a:pt x="1539851" y="1892299"/>
                  </a:lnTo>
                  <a:lnTo>
                    <a:pt x="1499678" y="1904999"/>
                  </a:lnTo>
                  <a:lnTo>
                    <a:pt x="1458435" y="1930399"/>
                  </a:lnTo>
                  <a:lnTo>
                    <a:pt x="1329153" y="1968499"/>
                  </a:lnTo>
                  <a:lnTo>
                    <a:pt x="1239203" y="1968499"/>
                  </a:lnTo>
                  <a:lnTo>
                    <a:pt x="1193359" y="1981199"/>
                  </a:lnTo>
                  <a:lnTo>
                    <a:pt x="1797745" y="1981199"/>
                  </a:lnTo>
                  <a:lnTo>
                    <a:pt x="1782021" y="1943099"/>
                  </a:lnTo>
                  <a:lnTo>
                    <a:pt x="1800757" y="1930399"/>
                  </a:lnTo>
                  <a:lnTo>
                    <a:pt x="1819132" y="1904999"/>
                  </a:lnTo>
                  <a:lnTo>
                    <a:pt x="1837129" y="1892299"/>
                  </a:lnTo>
                  <a:lnTo>
                    <a:pt x="1854735" y="1879599"/>
                  </a:lnTo>
                  <a:lnTo>
                    <a:pt x="2122218" y="1879599"/>
                  </a:lnTo>
                  <a:lnTo>
                    <a:pt x="2147777" y="1841499"/>
                  </a:lnTo>
                  <a:lnTo>
                    <a:pt x="2009536" y="1689099"/>
                  </a:lnTo>
                  <a:lnTo>
                    <a:pt x="2022002" y="1663699"/>
                  </a:lnTo>
                  <a:lnTo>
                    <a:pt x="2033988" y="1650999"/>
                  </a:lnTo>
                  <a:lnTo>
                    <a:pt x="2045483" y="1625599"/>
                  </a:lnTo>
                  <a:lnTo>
                    <a:pt x="2056479" y="1600199"/>
                  </a:lnTo>
                  <a:lnTo>
                    <a:pt x="2276645" y="1600199"/>
                  </a:lnTo>
                  <a:lnTo>
                    <a:pt x="2293623" y="1562099"/>
                  </a:lnTo>
                  <a:lnTo>
                    <a:pt x="2307448" y="1511299"/>
                  </a:lnTo>
                  <a:lnTo>
                    <a:pt x="2318109" y="1473199"/>
                  </a:lnTo>
                  <a:lnTo>
                    <a:pt x="2136607" y="1371599"/>
                  </a:lnTo>
                  <a:lnTo>
                    <a:pt x="2139160" y="1358899"/>
                  </a:lnTo>
                  <a:lnTo>
                    <a:pt x="2141560" y="1346199"/>
                  </a:lnTo>
                  <a:lnTo>
                    <a:pt x="2143805" y="1333499"/>
                  </a:lnTo>
                  <a:lnTo>
                    <a:pt x="2145892" y="1320799"/>
                  </a:lnTo>
                  <a:lnTo>
                    <a:pt x="2147590" y="1308099"/>
                  </a:lnTo>
                  <a:lnTo>
                    <a:pt x="2149148" y="1295399"/>
                  </a:lnTo>
                  <a:lnTo>
                    <a:pt x="2150576" y="1295399"/>
                  </a:lnTo>
                  <a:lnTo>
                    <a:pt x="2151886" y="1282699"/>
                  </a:lnTo>
                  <a:lnTo>
                    <a:pt x="2353505" y="1244599"/>
                  </a:lnTo>
                  <a:lnTo>
                    <a:pt x="2357855" y="1193799"/>
                  </a:lnTo>
                  <a:lnTo>
                    <a:pt x="2358883" y="1155699"/>
                  </a:lnTo>
                  <a:lnTo>
                    <a:pt x="2356622" y="1104899"/>
                  </a:lnTo>
                  <a:lnTo>
                    <a:pt x="2351105" y="1054099"/>
                  </a:lnTo>
                  <a:lnTo>
                    <a:pt x="2148606" y="1028699"/>
                  </a:lnTo>
                  <a:lnTo>
                    <a:pt x="2144943" y="1015999"/>
                  </a:lnTo>
                  <a:lnTo>
                    <a:pt x="2140704" y="990599"/>
                  </a:lnTo>
                  <a:lnTo>
                    <a:pt x="2135893" y="965199"/>
                  </a:lnTo>
                  <a:lnTo>
                    <a:pt x="2130513" y="939799"/>
                  </a:lnTo>
                  <a:lnTo>
                    <a:pt x="2308874" y="838199"/>
                  </a:lnTo>
                  <a:lnTo>
                    <a:pt x="2296927" y="800099"/>
                  </a:lnTo>
                  <a:lnTo>
                    <a:pt x="2281884" y="749299"/>
                  </a:lnTo>
                  <a:lnTo>
                    <a:pt x="2263816" y="711199"/>
                  </a:lnTo>
                  <a:lnTo>
                    <a:pt x="2043311" y="711199"/>
                  </a:lnTo>
                  <a:lnTo>
                    <a:pt x="2031736" y="685799"/>
                  </a:lnTo>
                  <a:lnTo>
                    <a:pt x="2019654" y="673099"/>
                  </a:lnTo>
                  <a:lnTo>
                    <a:pt x="2007078" y="647699"/>
                  </a:lnTo>
                  <a:lnTo>
                    <a:pt x="1994018" y="622299"/>
                  </a:lnTo>
                  <a:lnTo>
                    <a:pt x="2128025" y="469899"/>
                  </a:lnTo>
                  <a:lnTo>
                    <a:pt x="2110152" y="444499"/>
                  </a:lnTo>
                  <a:lnTo>
                    <a:pt x="1834078" y="444499"/>
                  </a:lnTo>
                  <a:lnTo>
                    <a:pt x="1816046" y="431799"/>
                  </a:lnTo>
                  <a:lnTo>
                    <a:pt x="1797614" y="406399"/>
                  </a:lnTo>
                  <a:lnTo>
                    <a:pt x="1778786" y="393699"/>
                  </a:lnTo>
                  <a:lnTo>
                    <a:pt x="1759567" y="380999"/>
                  </a:lnTo>
                  <a:lnTo>
                    <a:pt x="1764446" y="368299"/>
                  </a:lnTo>
                  <a:close/>
                </a:path>
                <a:path w="2359025" h="2336800">
                  <a:moveTo>
                    <a:pt x="2122218" y="1879599"/>
                  </a:moveTo>
                  <a:lnTo>
                    <a:pt x="1854735" y="1879599"/>
                  </a:lnTo>
                  <a:lnTo>
                    <a:pt x="2029628" y="1981199"/>
                  </a:lnTo>
                  <a:lnTo>
                    <a:pt x="2063095" y="1955799"/>
                  </a:lnTo>
                  <a:lnTo>
                    <a:pt x="2093975" y="1917699"/>
                  </a:lnTo>
                  <a:lnTo>
                    <a:pt x="2122218" y="1879599"/>
                  </a:lnTo>
                  <a:close/>
                </a:path>
                <a:path w="2359025" h="2336800">
                  <a:moveTo>
                    <a:pt x="102348" y="698499"/>
                  </a:moveTo>
                  <a:lnTo>
                    <a:pt x="82226" y="736599"/>
                  </a:lnTo>
                  <a:lnTo>
                    <a:pt x="65250" y="787399"/>
                  </a:lnTo>
                  <a:lnTo>
                    <a:pt x="51421" y="825499"/>
                  </a:lnTo>
                  <a:lnTo>
                    <a:pt x="40742" y="876299"/>
                  </a:lnTo>
                  <a:lnTo>
                    <a:pt x="222269" y="965199"/>
                  </a:lnTo>
                  <a:lnTo>
                    <a:pt x="219716" y="977899"/>
                  </a:lnTo>
                  <a:lnTo>
                    <a:pt x="212984" y="1015999"/>
                  </a:lnTo>
                  <a:lnTo>
                    <a:pt x="208299" y="1054099"/>
                  </a:lnTo>
                  <a:lnTo>
                    <a:pt x="206990" y="1066799"/>
                  </a:lnTo>
                  <a:lnTo>
                    <a:pt x="5371" y="1092199"/>
                  </a:lnTo>
                  <a:lnTo>
                    <a:pt x="1028" y="1142999"/>
                  </a:lnTo>
                  <a:lnTo>
                    <a:pt x="0" y="1181099"/>
                  </a:lnTo>
                  <a:lnTo>
                    <a:pt x="2251" y="1231899"/>
                  </a:lnTo>
                  <a:lnTo>
                    <a:pt x="7746" y="1282699"/>
                  </a:lnTo>
                  <a:lnTo>
                    <a:pt x="210282" y="1308099"/>
                  </a:lnTo>
                  <a:lnTo>
                    <a:pt x="213938" y="1333499"/>
                  </a:lnTo>
                  <a:lnTo>
                    <a:pt x="218173" y="1358899"/>
                  </a:lnTo>
                  <a:lnTo>
                    <a:pt x="222983" y="1371599"/>
                  </a:lnTo>
                  <a:lnTo>
                    <a:pt x="228363" y="1396999"/>
                  </a:lnTo>
                  <a:lnTo>
                    <a:pt x="50002" y="1498599"/>
                  </a:lnTo>
                  <a:lnTo>
                    <a:pt x="61956" y="1549399"/>
                  </a:lnTo>
                  <a:lnTo>
                    <a:pt x="77000" y="1587499"/>
                  </a:lnTo>
                  <a:lnTo>
                    <a:pt x="95061" y="1638299"/>
                  </a:lnTo>
                  <a:lnTo>
                    <a:pt x="116069" y="1676399"/>
                  </a:lnTo>
                  <a:lnTo>
                    <a:pt x="315577" y="1625599"/>
                  </a:lnTo>
                  <a:lnTo>
                    <a:pt x="515023" y="1625599"/>
                  </a:lnTo>
                  <a:lnTo>
                    <a:pt x="502528" y="1612899"/>
                  </a:lnTo>
                  <a:lnTo>
                    <a:pt x="479548" y="1574799"/>
                  </a:lnTo>
                  <a:lnTo>
                    <a:pt x="458643" y="1536699"/>
                  </a:lnTo>
                  <a:lnTo>
                    <a:pt x="439875" y="1485899"/>
                  </a:lnTo>
                  <a:lnTo>
                    <a:pt x="423306" y="1447799"/>
                  </a:lnTo>
                  <a:lnTo>
                    <a:pt x="409000" y="1409699"/>
                  </a:lnTo>
                  <a:lnTo>
                    <a:pt x="397019" y="1358899"/>
                  </a:lnTo>
                  <a:lnTo>
                    <a:pt x="387426" y="1320799"/>
                  </a:lnTo>
                  <a:lnTo>
                    <a:pt x="380285" y="1269999"/>
                  </a:lnTo>
                  <a:lnTo>
                    <a:pt x="375657" y="1231899"/>
                  </a:lnTo>
                  <a:lnTo>
                    <a:pt x="373606" y="1181099"/>
                  </a:lnTo>
                  <a:lnTo>
                    <a:pt x="374195" y="1142999"/>
                  </a:lnTo>
                  <a:lnTo>
                    <a:pt x="377486" y="1092199"/>
                  </a:lnTo>
                  <a:lnTo>
                    <a:pt x="383542" y="1041399"/>
                  </a:lnTo>
                  <a:lnTo>
                    <a:pt x="392299" y="1003299"/>
                  </a:lnTo>
                  <a:lnTo>
                    <a:pt x="403596" y="952499"/>
                  </a:lnTo>
                  <a:lnTo>
                    <a:pt x="417346" y="901699"/>
                  </a:lnTo>
                  <a:lnTo>
                    <a:pt x="433463" y="863599"/>
                  </a:lnTo>
                  <a:lnTo>
                    <a:pt x="451861" y="825499"/>
                  </a:lnTo>
                  <a:lnTo>
                    <a:pt x="472452" y="787399"/>
                  </a:lnTo>
                  <a:lnTo>
                    <a:pt x="495151" y="749299"/>
                  </a:lnTo>
                  <a:lnTo>
                    <a:pt x="503391" y="736599"/>
                  </a:lnTo>
                  <a:lnTo>
                    <a:pt x="302409" y="736599"/>
                  </a:lnTo>
                  <a:lnTo>
                    <a:pt x="102348" y="698499"/>
                  </a:lnTo>
                  <a:close/>
                </a:path>
                <a:path w="2359025" h="2336800">
                  <a:moveTo>
                    <a:pt x="2276645" y="1600199"/>
                  </a:moveTo>
                  <a:lnTo>
                    <a:pt x="2056479" y="1600199"/>
                  </a:lnTo>
                  <a:lnTo>
                    <a:pt x="2256528" y="1638299"/>
                  </a:lnTo>
                  <a:lnTo>
                    <a:pt x="2276645" y="1600199"/>
                  </a:lnTo>
                  <a:close/>
                </a:path>
                <a:path w="2359025" h="2336800">
                  <a:moveTo>
                    <a:pt x="329248" y="355599"/>
                  </a:moveTo>
                  <a:lnTo>
                    <a:pt x="295775" y="393699"/>
                  </a:lnTo>
                  <a:lnTo>
                    <a:pt x="264895" y="419099"/>
                  </a:lnTo>
                  <a:lnTo>
                    <a:pt x="236650" y="457199"/>
                  </a:lnTo>
                  <a:lnTo>
                    <a:pt x="211086" y="495299"/>
                  </a:lnTo>
                  <a:lnTo>
                    <a:pt x="349340" y="647699"/>
                  </a:lnTo>
                  <a:lnTo>
                    <a:pt x="336874" y="673099"/>
                  </a:lnTo>
                  <a:lnTo>
                    <a:pt x="324890" y="698499"/>
                  </a:lnTo>
                  <a:lnTo>
                    <a:pt x="313398" y="711199"/>
                  </a:lnTo>
                  <a:lnTo>
                    <a:pt x="302409" y="736599"/>
                  </a:lnTo>
                  <a:lnTo>
                    <a:pt x="503391" y="736599"/>
                  </a:lnTo>
                  <a:lnTo>
                    <a:pt x="519871" y="711199"/>
                  </a:lnTo>
                  <a:lnTo>
                    <a:pt x="546526" y="673099"/>
                  </a:lnTo>
                  <a:lnTo>
                    <a:pt x="575028" y="634999"/>
                  </a:lnTo>
                  <a:lnTo>
                    <a:pt x="605292" y="609599"/>
                  </a:lnTo>
                  <a:lnTo>
                    <a:pt x="637231" y="571499"/>
                  </a:lnTo>
                  <a:lnTo>
                    <a:pt x="670759" y="546099"/>
                  </a:lnTo>
                  <a:lnTo>
                    <a:pt x="705788" y="520699"/>
                  </a:lnTo>
                  <a:lnTo>
                    <a:pt x="742234" y="495299"/>
                  </a:lnTo>
                  <a:lnTo>
                    <a:pt x="780008" y="469899"/>
                  </a:lnTo>
                  <a:lnTo>
                    <a:pt x="799517" y="457199"/>
                  </a:lnTo>
                  <a:lnTo>
                    <a:pt x="504141" y="457199"/>
                  </a:lnTo>
                  <a:lnTo>
                    <a:pt x="329248" y="355599"/>
                  </a:lnTo>
                  <a:close/>
                </a:path>
                <a:path w="2359025" h="2336800">
                  <a:moveTo>
                    <a:pt x="2242794" y="660399"/>
                  </a:moveTo>
                  <a:lnTo>
                    <a:pt x="2043311" y="711199"/>
                  </a:lnTo>
                  <a:lnTo>
                    <a:pt x="2263816" y="711199"/>
                  </a:lnTo>
                  <a:lnTo>
                    <a:pt x="2242794" y="660399"/>
                  </a:lnTo>
                  <a:close/>
                </a:path>
                <a:path w="2359025" h="2336800">
                  <a:moveTo>
                    <a:pt x="658679" y="114299"/>
                  </a:moveTo>
                  <a:lnTo>
                    <a:pt x="615901" y="139699"/>
                  </a:lnTo>
                  <a:lnTo>
                    <a:pt x="574846" y="152399"/>
                  </a:lnTo>
                  <a:lnTo>
                    <a:pt x="535594" y="177799"/>
                  </a:lnTo>
                  <a:lnTo>
                    <a:pt x="498223" y="215899"/>
                  </a:lnTo>
                  <a:lnTo>
                    <a:pt x="576855" y="393699"/>
                  </a:lnTo>
                  <a:lnTo>
                    <a:pt x="558115" y="419099"/>
                  </a:lnTo>
                  <a:lnTo>
                    <a:pt x="539744" y="431799"/>
                  </a:lnTo>
                  <a:lnTo>
                    <a:pt x="521751" y="444499"/>
                  </a:lnTo>
                  <a:lnTo>
                    <a:pt x="504141" y="457199"/>
                  </a:lnTo>
                  <a:lnTo>
                    <a:pt x="799517" y="457199"/>
                  </a:lnTo>
                  <a:lnTo>
                    <a:pt x="819025" y="444499"/>
                  </a:lnTo>
                  <a:lnTo>
                    <a:pt x="900441" y="419099"/>
                  </a:lnTo>
                  <a:lnTo>
                    <a:pt x="942667" y="393699"/>
                  </a:lnTo>
                  <a:lnTo>
                    <a:pt x="985789" y="393699"/>
                  </a:lnTo>
                  <a:lnTo>
                    <a:pt x="1074379" y="368299"/>
                  </a:lnTo>
                  <a:lnTo>
                    <a:pt x="1764446" y="368299"/>
                  </a:lnTo>
                  <a:lnTo>
                    <a:pt x="1798602" y="279399"/>
                  </a:lnTo>
                  <a:lnTo>
                    <a:pt x="786943" y="279399"/>
                  </a:lnTo>
                  <a:lnTo>
                    <a:pt x="658679" y="114299"/>
                  </a:lnTo>
                  <a:close/>
                </a:path>
                <a:path w="2359025" h="2336800">
                  <a:moveTo>
                    <a:pt x="2006219" y="330199"/>
                  </a:moveTo>
                  <a:lnTo>
                    <a:pt x="1834078" y="444499"/>
                  </a:lnTo>
                  <a:lnTo>
                    <a:pt x="2110152" y="444499"/>
                  </a:lnTo>
                  <a:lnTo>
                    <a:pt x="2101216" y="431799"/>
                  </a:lnTo>
                  <a:lnTo>
                    <a:pt x="2071914" y="393699"/>
                  </a:lnTo>
                  <a:lnTo>
                    <a:pt x="2040216" y="368299"/>
                  </a:lnTo>
                  <a:lnTo>
                    <a:pt x="2006219" y="330199"/>
                  </a:lnTo>
                  <a:close/>
                </a:path>
                <a:path w="2359025" h="2336800">
                  <a:moveTo>
                    <a:pt x="1501028" y="241299"/>
                  </a:moveTo>
                  <a:lnTo>
                    <a:pt x="854008" y="241299"/>
                  </a:lnTo>
                  <a:lnTo>
                    <a:pt x="786943" y="279399"/>
                  </a:lnTo>
                  <a:lnTo>
                    <a:pt x="1798602" y="279399"/>
                  </a:lnTo>
                  <a:lnTo>
                    <a:pt x="1803482" y="266699"/>
                  </a:lnTo>
                  <a:lnTo>
                    <a:pt x="1545923" y="266699"/>
                  </a:lnTo>
                  <a:lnTo>
                    <a:pt x="1501028" y="241299"/>
                  </a:lnTo>
                  <a:close/>
                </a:path>
                <a:path w="2359025" h="2336800">
                  <a:moveTo>
                    <a:pt x="1669915" y="101599"/>
                  </a:moveTo>
                  <a:lnTo>
                    <a:pt x="1545923" y="266699"/>
                  </a:lnTo>
                  <a:lnTo>
                    <a:pt x="1803482" y="266699"/>
                  </a:lnTo>
                  <a:lnTo>
                    <a:pt x="1832758" y="190499"/>
                  </a:lnTo>
                  <a:lnTo>
                    <a:pt x="1794329" y="165099"/>
                  </a:lnTo>
                  <a:lnTo>
                    <a:pt x="1754301" y="139699"/>
                  </a:lnTo>
                  <a:lnTo>
                    <a:pt x="1712790" y="114299"/>
                  </a:lnTo>
                  <a:lnTo>
                    <a:pt x="1669915" y="101599"/>
                  </a:lnTo>
                  <a:close/>
                </a:path>
                <a:path w="2359025" h="2336800">
                  <a:moveTo>
                    <a:pt x="1050935" y="0"/>
                  </a:moveTo>
                  <a:lnTo>
                    <a:pt x="1004003" y="0"/>
                  </a:lnTo>
                  <a:lnTo>
                    <a:pt x="867523" y="38099"/>
                  </a:lnTo>
                  <a:lnTo>
                    <a:pt x="876834" y="241299"/>
                  </a:lnTo>
                  <a:lnTo>
                    <a:pt x="1478153" y="241299"/>
                  </a:lnTo>
                  <a:lnTo>
                    <a:pt x="1455002" y="228599"/>
                  </a:lnTo>
                  <a:lnTo>
                    <a:pt x="1455695" y="190499"/>
                  </a:lnTo>
                  <a:lnTo>
                    <a:pt x="1117216" y="190499"/>
                  </a:lnTo>
                  <a:lnTo>
                    <a:pt x="1050935" y="0"/>
                  </a:lnTo>
                  <a:close/>
                </a:path>
                <a:path w="2359025" h="2336800">
                  <a:moveTo>
                    <a:pt x="1367342" y="0"/>
                  </a:moveTo>
                  <a:lnTo>
                    <a:pt x="1274442" y="0"/>
                  </a:lnTo>
                  <a:lnTo>
                    <a:pt x="1213364" y="190499"/>
                  </a:lnTo>
                  <a:lnTo>
                    <a:pt x="1455695" y="190499"/>
                  </a:lnTo>
                  <a:lnTo>
                    <a:pt x="1458696" y="25399"/>
                  </a:lnTo>
                  <a:lnTo>
                    <a:pt x="1367342" y="0"/>
                  </a:lnTo>
                  <a:close/>
                </a:path>
              </a:pathLst>
            </a:custGeom>
            <a:solidFill>
              <a:srgbClr val="6E8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1691690" y="6249050"/>
            <a:ext cx="645160" cy="645160"/>
            <a:chOff x="1691690" y="6249050"/>
            <a:chExt cx="645160" cy="645160"/>
          </a:xfrm>
        </p:grpSpPr>
        <p:sp>
          <p:nvSpPr>
            <p:cNvPr id="36" name="object 36"/>
            <p:cNvSpPr/>
            <p:nvPr/>
          </p:nvSpPr>
          <p:spPr>
            <a:xfrm>
              <a:off x="1714308" y="6271667"/>
              <a:ext cx="599440" cy="599440"/>
            </a:xfrm>
            <a:custGeom>
              <a:avLst/>
              <a:gdLst/>
              <a:ahLst/>
              <a:cxnLst/>
              <a:rect l="l" t="t" r="r" b="b"/>
              <a:pathLst>
                <a:path w="599439" h="599440">
                  <a:moveTo>
                    <a:pt x="299676" y="0"/>
                  </a:moveTo>
                  <a:lnTo>
                    <a:pt x="251067" y="3922"/>
                  </a:lnTo>
                  <a:lnTo>
                    <a:pt x="204955" y="15277"/>
                  </a:lnTo>
                  <a:lnTo>
                    <a:pt x="161957" y="33449"/>
                  </a:lnTo>
                  <a:lnTo>
                    <a:pt x="122691" y="57820"/>
                  </a:lnTo>
                  <a:lnTo>
                    <a:pt x="87773" y="87773"/>
                  </a:lnTo>
                  <a:lnTo>
                    <a:pt x="57820" y="122691"/>
                  </a:lnTo>
                  <a:lnTo>
                    <a:pt x="33449" y="161957"/>
                  </a:lnTo>
                  <a:lnTo>
                    <a:pt x="15277" y="204955"/>
                  </a:lnTo>
                  <a:lnTo>
                    <a:pt x="3922" y="251067"/>
                  </a:lnTo>
                  <a:lnTo>
                    <a:pt x="0" y="299676"/>
                  </a:lnTo>
                  <a:lnTo>
                    <a:pt x="3922" y="348285"/>
                  </a:lnTo>
                  <a:lnTo>
                    <a:pt x="15277" y="394397"/>
                  </a:lnTo>
                  <a:lnTo>
                    <a:pt x="33449" y="437395"/>
                  </a:lnTo>
                  <a:lnTo>
                    <a:pt x="57820" y="476661"/>
                  </a:lnTo>
                  <a:lnTo>
                    <a:pt x="87773" y="511580"/>
                  </a:lnTo>
                  <a:lnTo>
                    <a:pt x="122691" y="541533"/>
                  </a:lnTo>
                  <a:lnTo>
                    <a:pt x="161957" y="565904"/>
                  </a:lnTo>
                  <a:lnTo>
                    <a:pt x="204955" y="584075"/>
                  </a:lnTo>
                  <a:lnTo>
                    <a:pt x="251067" y="595431"/>
                  </a:lnTo>
                  <a:lnTo>
                    <a:pt x="299676" y="599353"/>
                  </a:lnTo>
                  <a:lnTo>
                    <a:pt x="348285" y="595431"/>
                  </a:lnTo>
                  <a:lnTo>
                    <a:pt x="394397" y="584075"/>
                  </a:lnTo>
                  <a:lnTo>
                    <a:pt x="437395" y="565904"/>
                  </a:lnTo>
                  <a:lnTo>
                    <a:pt x="476661" y="541533"/>
                  </a:lnTo>
                  <a:lnTo>
                    <a:pt x="511580" y="511580"/>
                  </a:lnTo>
                  <a:lnTo>
                    <a:pt x="541533" y="476661"/>
                  </a:lnTo>
                  <a:lnTo>
                    <a:pt x="565904" y="437395"/>
                  </a:lnTo>
                  <a:lnTo>
                    <a:pt x="584075" y="394397"/>
                  </a:lnTo>
                  <a:lnTo>
                    <a:pt x="595431" y="348285"/>
                  </a:lnTo>
                  <a:lnTo>
                    <a:pt x="599353" y="299676"/>
                  </a:lnTo>
                  <a:lnTo>
                    <a:pt x="595431" y="251067"/>
                  </a:lnTo>
                  <a:lnTo>
                    <a:pt x="584075" y="204955"/>
                  </a:lnTo>
                  <a:lnTo>
                    <a:pt x="565904" y="161957"/>
                  </a:lnTo>
                  <a:lnTo>
                    <a:pt x="541533" y="122691"/>
                  </a:lnTo>
                  <a:lnTo>
                    <a:pt x="511580" y="87773"/>
                  </a:lnTo>
                  <a:lnTo>
                    <a:pt x="476661" y="57820"/>
                  </a:lnTo>
                  <a:lnTo>
                    <a:pt x="437395" y="33449"/>
                  </a:lnTo>
                  <a:lnTo>
                    <a:pt x="394397" y="15277"/>
                  </a:lnTo>
                  <a:lnTo>
                    <a:pt x="348285" y="3922"/>
                  </a:lnTo>
                  <a:lnTo>
                    <a:pt x="2996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14308" y="6271667"/>
              <a:ext cx="599440" cy="599440"/>
            </a:xfrm>
            <a:custGeom>
              <a:avLst/>
              <a:gdLst/>
              <a:ahLst/>
              <a:cxnLst/>
              <a:rect l="l" t="t" r="r" b="b"/>
              <a:pathLst>
                <a:path w="599439" h="599440">
                  <a:moveTo>
                    <a:pt x="299676" y="599353"/>
                  </a:moveTo>
                  <a:lnTo>
                    <a:pt x="348285" y="595431"/>
                  </a:lnTo>
                  <a:lnTo>
                    <a:pt x="394397" y="584075"/>
                  </a:lnTo>
                  <a:lnTo>
                    <a:pt x="437395" y="565904"/>
                  </a:lnTo>
                  <a:lnTo>
                    <a:pt x="476661" y="541533"/>
                  </a:lnTo>
                  <a:lnTo>
                    <a:pt x="511580" y="511580"/>
                  </a:lnTo>
                  <a:lnTo>
                    <a:pt x="541533" y="476661"/>
                  </a:lnTo>
                  <a:lnTo>
                    <a:pt x="565904" y="437395"/>
                  </a:lnTo>
                  <a:lnTo>
                    <a:pt x="584075" y="394397"/>
                  </a:lnTo>
                  <a:lnTo>
                    <a:pt x="595431" y="348285"/>
                  </a:lnTo>
                  <a:lnTo>
                    <a:pt x="599353" y="299676"/>
                  </a:lnTo>
                  <a:lnTo>
                    <a:pt x="595431" y="251067"/>
                  </a:lnTo>
                  <a:lnTo>
                    <a:pt x="584075" y="204955"/>
                  </a:lnTo>
                  <a:lnTo>
                    <a:pt x="565904" y="161957"/>
                  </a:lnTo>
                  <a:lnTo>
                    <a:pt x="541533" y="122691"/>
                  </a:lnTo>
                  <a:lnTo>
                    <a:pt x="511580" y="87773"/>
                  </a:lnTo>
                  <a:lnTo>
                    <a:pt x="476661" y="57820"/>
                  </a:lnTo>
                  <a:lnTo>
                    <a:pt x="437395" y="33449"/>
                  </a:lnTo>
                  <a:lnTo>
                    <a:pt x="394397" y="15277"/>
                  </a:lnTo>
                  <a:lnTo>
                    <a:pt x="348285" y="3922"/>
                  </a:lnTo>
                  <a:lnTo>
                    <a:pt x="299676" y="0"/>
                  </a:lnTo>
                  <a:lnTo>
                    <a:pt x="251067" y="3922"/>
                  </a:lnTo>
                  <a:lnTo>
                    <a:pt x="204955" y="15277"/>
                  </a:lnTo>
                  <a:lnTo>
                    <a:pt x="161957" y="33449"/>
                  </a:lnTo>
                  <a:lnTo>
                    <a:pt x="122691" y="57820"/>
                  </a:lnTo>
                  <a:lnTo>
                    <a:pt x="87773" y="87773"/>
                  </a:lnTo>
                  <a:lnTo>
                    <a:pt x="57820" y="122691"/>
                  </a:lnTo>
                  <a:lnTo>
                    <a:pt x="33449" y="161957"/>
                  </a:lnTo>
                  <a:lnTo>
                    <a:pt x="15277" y="204955"/>
                  </a:lnTo>
                  <a:lnTo>
                    <a:pt x="3922" y="251067"/>
                  </a:lnTo>
                  <a:lnTo>
                    <a:pt x="0" y="299676"/>
                  </a:lnTo>
                  <a:lnTo>
                    <a:pt x="3922" y="348285"/>
                  </a:lnTo>
                  <a:lnTo>
                    <a:pt x="15277" y="394397"/>
                  </a:lnTo>
                  <a:lnTo>
                    <a:pt x="33449" y="437395"/>
                  </a:lnTo>
                  <a:lnTo>
                    <a:pt x="57820" y="476661"/>
                  </a:lnTo>
                  <a:lnTo>
                    <a:pt x="87773" y="511580"/>
                  </a:lnTo>
                  <a:lnTo>
                    <a:pt x="122691" y="541533"/>
                  </a:lnTo>
                  <a:lnTo>
                    <a:pt x="161957" y="565904"/>
                  </a:lnTo>
                  <a:lnTo>
                    <a:pt x="204955" y="584075"/>
                  </a:lnTo>
                  <a:lnTo>
                    <a:pt x="251067" y="595431"/>
                  </a:lnTo>
                  <a:lnTo>
                    <a:pt x="299676" y="599353"/>
                  </a:lnTo>
                  <a:close/>
                </a:path>
              </a:pathLst>
            </a:custGeom>
            <a:ln w="45234">
              <a:solidFill>
                <a:srgbClr val="7585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1883751" y="6239552"/>
            <a:ext cx="260985" cy="582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50" b="1" spc="-290">
                <a:solidFill>
                  <a:srgbClr val="6E808D"/>
                </a:solidFill>
                <a:latin typeface="Trebuchet MS"/>
                <a:cs typeface="Trebuchet MS"/>
              </a:rPr>
              <a:t>1</a:t>
            </a:r>
            <a:endParaRPr sz="3650">
              <a:latin typeface="Trebuchet MS"/>
              <a:cs typeface="Trebuchet MS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6879949" y="6249050"/>
            <a:ext cx="645160" cy="645160"/>
            <a:chOff x="6879949" y="6249050"/>
            <a:chExt cx="645160" cy="645160"/>
          </a:xfrm>
        </p:grpSpPr>
        <p:sp>
          <p:nvSpPr>
            <p:cNvPr id="40" name="object 40"/>
            <p:cNvSpPr/>
            <p:nvPr/>
          </p:nvSpPr>
          <p:spPr>
            <a:xfrm>
              <a:off x="6902566" y="6271667"/>
              <a:ext cx="599440" cy="599440"/>
            </a:xfrm>
            <a:custGeom>
              <a:avLst/>
              <a:gdLst/>
              <a:ahLst/>
              <a:cxnLst/>
              <a:rect l="l" t="t" r="r" b="b"/>
              <a:pathLst>
                <a:path w="599440" h="599440">
                  <a:moveTo>
                    <a:pt x="299676" y="0"/>
                  </a:moveTo>
                  <a:lnTo>
                    <a:pt x="251067" y="3922"/>
                  </a:lnTo>
                  <a:lnTo>
                    <a:pt x="204955" y="15277"/>
                  </a:lnTo>
                  <a:lnTo>
                    <a:pt x="161957" y="33449"/>
                  </a:lnTo>
                  <a:lnTo>
                    <a:pt x="122691" y="57820"/>
                  </a:lnTo>
                  <a:lnTo>
                    <a:pt x="87773" y="87773"/>
                  </a:lnTo>
                  <a:lnTo>
                    <a:pt x="57820" y="122691"/>
                  </a:lnTo>
                  <a:lnTo>
                    <a:pt x="33449" y="161957"/>
                  </a:lnTo>
                  <a:lnTo>
                    <a:pt x="15277" y="204955"/>
                  </a:lnTo>
                  <a:lnTo>
                    <a:pt x="3922" y="251067"/>
                  </a:lnTo>
                  <a:lnTo>
                    <a:pt x="0" y="299676"/>
                  </a:lnTo>
                  <a:lnTo>
                    <a:pt x="3922" y="348285"/>
                  </a:lnTo>
                  <a:lnTo>
                    <a:pt x="15277" y="394397"/>
                  </a:lnTo>
                  <a:lnTo>
                    <a:pt x="33449" y="437395"/>
                  </a:lnTo>
                  <a:lnTo>
                    <a:pt x="57820" y="476661"/>
                  </a:lnTo>
                  <a:lnTo>
                    <a:pt x="87773" y="511580"/>
                  </a:lnTo>
                  <a:lnTo>
                    <a:pt x="122691" y="541533"/>
                  </a:lnTo>
                  <a:lnTo>
                    <a:pt x="161957" y="565904"/>
                  </a:lnTo>
                  <a:lnTo>
                    <a:pt x="204955" y="584075"/>
                  </a:lnTo>
                  <a:lnTo>
                    <a:pt x="251067" y="595431"/>
                  </a:lnTo>
                  <a:lnTo>
                    <a:pt x="299676" y="599353"/>
                  </a:lnTo>
                  <a:lnTo>
                    <a:pt x="348285" y="595431"/>
                  </a:lnTo>
                  <a:lnTo>
                    <a:pt x="394397" y="584075"/>
                  </a:lnTo>
                  <a:lnTo>
                    <a:pt x="437395" y="565904"/>
                  </a:lnTo>
                  <a:lnTo>
                    <a:pt x="476661" y="541533"/>
                  </a:lnTo>
                  <a:lnTo>
                    <a:pt x="511580" y="511580"/>
                  </a:lnTo>
                  <a:lnTo>
                    <a:pt x="541533" y="476661"/>
                  </a:lnTo>
                  <a:lnTo>
                    <a:pt x="565904" y="437395"/>
                  </a:lnTo>
                  <a:lnTo>
                    <a:pt x="584075" y="394397"/>
                  </a:lnTo>
                  <a:lnTo>
                    <a:pt x="595431" y="348285"/>
                  </a:lnTo>
                  <a:lnTo>
                    <a:pt x="599353" y="299676"/>
                  </a:lnTo>
                  <a:lnTo>
                    <a:pt x="595431" y="251067"/>
                  </a:lnTo>
                  <a:lnTo>
                    <a:pt x="584075" y="204955"/>
                  </a:lnTo>
                  <a:lnTo>
                    <a:pt x="565904" y="161957"/>
                  </a:lnTo>
                  <a:lnTo>
                    <a:pt x="541533" y="122691"/>
                  </a:lnTo>
                  <a:lnTo>
                    <a:pt x="511580" y="87773"/>
                  </a:lnTo>
                  <a:lnTo>
                    <a:pt x="476661" y="57820"/>
                  </a:lnTo>
                  <a:lnTo>
                    <a:pt x="437395" y="33449"/>
                  </a:lnTo>
                  <a:lnTo>
                    <a:pt x="394397" y="15277"/>
                  </a:lnTo>
                  <a:lnTo>
                    <a:pt x="348285" y="3922"/>
                  </a:lnTo>
                  <a:lnTo>
                    <a:pt x="2996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902566" y="6271667"/>
              <a:ext cx="599440" cy="599440"/>
            </a:xfrm>
            <a:custGeom>
              <a:avLst/>
              <a:gdLst/>
              <a:ahLst/>
              <a:cxnLst/>
              <a:rect l="l" t="t" r="r" b="b"/>
              <a:pathLst>
                <a:path w="599440" h="599440">
                  <a:moveTo>
                    <a:pt x="299676" y="599353"/>
                  </a:moveTo>
                  <a:lnTo>
                    <a:pt x="348285" y="595431"/>
                  </a:lnTo>
                  <a:lnTo>
                    <a:pt x="394397" y="584075"/>
                  </a:lnTo>
                  <a:lnTo>
                    <a:pt x="437395" y="565904"/>
                  </a:lnTo>
                  <a:lnTo>
                    <a:pt x="476661" y="541533"/>
                  </a:lnTo>
                  <a:lnTo>
                    <a:pt x="511580" y="511580"/>
                  </a:lnTo>
                  <a:lnTo>
                    <a:pt x="541533" y="476661"/>
                  </a:lnTo>
                  <a:lnTo>
                    <a:pt x="565904" y="437395"/>
                  </a:lnTo>
                  <a:lnTo>
                    <a:pt x="584075" y="394397"/>
                  </a:lnTo>
                  <a:lnTo>
                    <a:pt x="595431" y="348285"/>
                  </a:lnTo>
                  <a:lnTo>
                    <a:pt x="599353" y="299676"/>
                  </a:lnTo>
                  <a:lnTo>
                    <a:pt x="595431" y="251067"/>
                  </a:lnTo>
                  <a:lnTo>
                    <a:pt x="584075" y="204955"/>
                  </a:lnTo>
                  <a:lnTo>
                    <a:pt x="565904" y="161957"/>
                  </a:lnTo>
                  <a:lnTo>
                    <a:pt x="541533" y="122691"/>
                  </a:lnTo>
                  <a:lnTo>
                    <a:pt x="511580" y="87773"/>
                  </a:lnTo>
                  <a:lnTo>
                    <a:pt x="476661" y="57820"/>
                  </a:lnTo>
                  <a:lnTo>
                    <a:pt x="437395" y="33449"/>
                  </a:lnTo>
                  <a:lnTo>
                    <a:pt x="394397" y="15277"/>
                  </a:lnTo>
                  <a:lnTo>
                    <a:pt x="348285" y="3922"/>
                  </a:lnTo>
                  <a:lnTo>
                    <a:pt x="299676" y="0"/>
                  </a:lnTo>
                  <a:lnTo>
                    <a:pt x="251067" y="3922"/>
                  </a:lnTo>
                  <a:lnTo>
                    <a:pt x="204955" y="15277"/>
                  </a:lnTo>
                  <a:lnTo>
                    <a:pt x="161957" y="33449"/>
                  </a:lnTo>
                  <a:lnTo>
                    <a:pt x="122691" y="57820"/>
                  </a:lnTo>
                  <a:lnTo>
                    <a:pt x="87773" y="87773"/>
                  </a:lnTo>
                  <a:lnTo>
                    <a:pt x="57820" y="122691"/>
                  </a:lnTo>
                  <a:lnTo>
                    <a:pt x="33449" y="161957"/>
                  </a:lnTo>
                  <a:lnTo>
                    <a:pt x="15277" y="204955"/>
                  </a:lnTo>
                  <a:lnTo>
                    <a:pt x="3922" y="251067"/>
                  </a:lnTo>
                  <a:lnTo>
                    <a:pt x="0" y="299676"/>
                  </a:lnTo>
                  <a:lnTo>
                    <a:pt x="3922" y="348285"/>
                  </a:lnTo>
                  <a:lnTo>
                    <a:pt x="15277" y="394397"/>
                  </a:lnTo>
                  <a:lnTo>
                    <a:pt x="33449" y="437395"/>
                  </a:lnTo>
                  <a:lnTo>
                    <a:pt x="57820" y="476661"/>
                  </a:lnTo>
                  <a:lnTo>
                    <a:pt x="87773" y="511580"/>
                  </a:lnTo>
                  <a:lnTo>
                    <a:pt x="122691" y="541533"/>
                  </a:lnTo>
                  <a:lnTo>
                    <a:pt x="161957" y="565904"/>
                  </a:lnTo>
                  <a:lnTo>
                    <a:pt x="204955" y="584075"/>
                  </a:lnTo>
                  <a:lnTo>
                    <a:pt x="251067" y="595431"/>
                  </a:lnTo>
                  <a:lnTo>
                    <a:pt x="299676" y="599353"/>
                  </a:lnTo>
                  <a:close/>
                </a:path>
              </a:pathLst>
            </a:custGeom>
            <a:ln w="45234">
              <a:solidFill>
                <a:srgbClr val="7585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14159506" y="3669973"/>
            <a:ext cx="2359025" cy="2336800"/>
            <a:chOff x="14159506" y="3669973"/>
            <a:chExt cx="2359025" cy="2336800"/>
          </a:xfrm>
        </p:grpSpPr>
        <p:sp>
          <p:nvSpPr>
            <p:cNvPr id="43" name="object 43"/>
            <p:cNvSpPr/>
            <p:nvPr/>
          </p:nvSpPr>
          <p:spPr>
            <a:xfrm>
              <a:off x="14618385" y="4134345"/>
              <a:ext cx="1441450" cy="1398905"/>
            </a:xfrm>
            <a:custGeom>
              <a:avLst/>
              <a:gdLst/>
              <a:ahLst/>
              <a:cxnLst/>
              <a:rect l="l" t="t" r="r" b="b"/>
              <a:pathLst>
                <a:path w="1441450" h="1398904">
                  <a:moveTo>
                    <a:pt x="707878" y="0"/>
                  </a:moveTo>
                  <a:lnTo>
                    <a:pt x="659814" y="1977"/>
                  </a:lnTo>
                  <a:lnTo>
                    <a:pt x="612490" y="7015"/>
                  </a:lnTo>
                  <a:lnTo>
                    <a:pt x="566025" y="15024"/>
                  </a:lnTo>
                  <a:lnTo>
                    <a:pt x="520539" y="25913"/>
                  </a:lnTo>
                  <a:lnTo>
                    <a:pt x="476150" y="39592"/>
                  </a:lnTo>
                  <a:lnTo>
                    <a:pt x="432978" y="55971"/>
                  </a:lnTo>
                  <a:lnTo>
                    <a:pt x="391142" y="74959"/>
                  </a:lnTo>
                  <a:lnTo>
                    <a:pt x="350762" y="96467"/>
                  </a:lnTo>
                  <a:lnTo>
                    <a:pt x="311956" y="120404"/>
                  </a:lnTo>
                  <a:lnTo>
                    <a:pt x="274844" y="146680"/>
                  </a:lnTo>
                  <a:lnTo>
                    <a:pt x="239544" y="175204"/>
                  </a:lnTo>
                  <a:lnTo>
                    <a:pt x="206178" y="205887"/>
                  </a:lnTo>
                  <a:lnTo>
                    <a:pt x="174863" y="238637"/>
                  </a:lnTo>
                  <a:lnTo>
                    <a:pt x="145718" y="273366"/>
                  </a:lnTo>
                  <a:lnTo>
                    <a:pt x="118864" y="309982"/>
                  </a:lnTo>
                  <a:lnTo>
                    <a:pt x="94420" y="348395"/>
                  </a:lnTo>
                  <a:lnTo>
                    <a:pt x="72504" y="388515"/>
                  </a:lnTo>
                  <a:lnTo>
                    <a:pt x="53235" y="430252"/>
                  </a:lnTo>
                  <a:lnTo>
                    <a:pt x="36734" y="473516"/>
                  </a:lnTo>
                  <a:lnTo>
                    <a:pt x="23119" y="518216"/>
                  </a:lnTo>
                  <a:lnTo>
                    <a:pt x="12510" y="564262"/>
                  </a:lnTo>
                  <a:lnTo>
                    <a:pt x="5026" y="611564"/>
                  </a:lnTo>
                  <a:lnTo>
                    <a:pt x="845" y="659271"/>
                  </a:lnTo>
                  <a:lnTo>
                    <a:pt x="0" y="706515"/>
                  </a:lnTo>
                  <a:lnTo>
                    <a:pt x="2396" y="753181"/>
                  </a:lnTo>
                  <a:lnTo>
                    <a:pt x="7941" y="799152"/>
                  </a:lnTo>
                  <a:lnTo>
                    <a:pt x="16540" y="844310"/>
                  </a:lnTo>
                  <a:lnTo>
                    <a:pt x="28099" y="888541"/>
                  </a:lnTo>
                  <a:lnTo>
                    <a:pt x="42525" y="931727"/>
                  </a:lnTo>
                  <a:lnTo>
                    <a:pt x="59723" y="973752"/>
                  </a:lnTo>
                  <a:lnTo>
                    <a:pt x="79600" y="1014500"/>
                  </a:lnTo>
                  <a:lnTo>
                    <a:pt x="102062" y="1053853"/>
                  </a:lnTo>
                  <a:lnTo>
                    <a:pt x="127015" y="1091697"/>
                  </a:lnTo>
                  <a:lnTo>
                    <a:pt x="154365" y="1127914"/>
                  </a:lnTo>
                  <a:lnTo>
                    <a:pt x="184018" y="1162388"/>
                  </a:lnTo>
                  <a:lnTo>
                    <a:pt x="215881" y="1195002"/>
                  </a:lnTo>
                  <a:lnTo>
                    <a:pt x="249859" y="1225640"/>
                  </a:lnTo>
                  <a:lnTo>
                    <a:pt x="285858" y="1254186"/>
                  </a:lnTo>
                  <a:lnTo>
                    <a:pt x="323785" y="1280524"/>
                  </a:lnTo>
                  <a:lnTo>
                    <a:pt x="363546" y="1304536"/>
                  </a:lnTo>
                  <a:lnTo>
                    <a:pt x="405047" y="1326107"/>
                  </a:lnTo>
                  <a:lnTo>
                    <a:pt x="448194" y="1345119"/>
                  </a:lnTo>
                  <a:lnTo>
                    <a:pt x="492893" y="1361457"/>
                  </a:lnTo>
                  <a:lnTo>
                    <a:pt x="539051" y="1375005"/>
                  </a:lnTo>
                  <a:lnTo>
                    <a:pt x="586573" y="1385645"/>
                  </a:lnTo>
                  <a:lnTo>
                    <a:pt x="635365" y="1393261"/>
                  </a:lnTo>
                  <a:lnTo>
                    <a:pt x="684551" y="1397676"/>
                  </a:lnTo>
                  <a:lnTo>
                    <a:pt x="733235" y="1398850"/>
                  </a:lnTo>
                  <a:lnTo>
                    <a:pt x="781298" y="1396872"/>
                  </a:lnTo>
                  <a:lnTo>
                    <a:pt x="828622" y="1391833"/>
                  </a:lnTo>
                  <a:lnTo>
                    <a:pt x="875087" y="1383824"/>
                  </a:lnTo>
                  <a:lnTo>
                    <a:pt x="920573" y="1372935"/>
                  </a:lnTo>
                  <a:lnTo>
                    <a:pt x="964962" y="1359255"/>
                  </a:lnTo>
                  <a:lnTo>
                    <a:pt x="1008134" y="1342875"/>
                  </a:lnTo>
                  <a:lnTo>
                    <a:pt x="1049970" y="1323886"/>
                  </a:lnTo>
                  <a:lnTo>
                    <a:pt x="1090351" y="1302378"/>
                  </a:lnTo>
                  <a:lnTo>
                    <a:pt x="1129157" y="1278440"/>
                  </a:lnTo>
                  <a:lnTo>
                    <a:pt x="1166269" y="1252163"/>
                  </a:lnTo>
                  <a:lnTo>
                    <a:pt x="1201568" y="1223638"/>
                  </a:lnTo>
                  <a:lnTo>
                    <a:pt x="1234934" y="1192955"/>
                  </a:lnTo>
                  <a:lnTo>
                    <a:pt x="1266250" y="1160204"/>
                  </a:lnTo>
                  <a:lnTo>
                    <a:pt x="1295394" y="1125475"/>
                  </a:lnTo>
                  <a:lnTo>
                    <a:pt x="1322248" y="1088858"/>
                  </a:lnTo>
                  <a:lnTo>
                    <a:pt x="1346693" y="1050444"/>
                  </a:lnTo>
                  <a:lnTo>
                    <a:pt x="1368609" y="1010323"/>
                  </a:lnTo>
                  <a:lnTo>
                    <a:pt x="1387877" y="968586"/>
                  </a:lnTo>
                  <a:lnTo>
                    <a:pt x="1404378" y="925322"/>
                  </a:lnTo>
                  <a:lnTo>
                    <a:pt x="1417993" y="880621"/>
                  </a:lnTo>
                  <a:lnTo>
                    <a:pt x="1428602" y="834575"/>
                  </a:lnTo>
                  <a:lnTo>
                    <a:pt x="1436086" y="787273"/>
                  </a:lnTo>
                  <a:lnTo>
                    <a:pt x="1440269" y="739568"/>
                  </a:lnTo>
                  <a:lnTo>
                    <a:pt x="1441116" y="692324"/>
                  </a:lnTo>
                  <a:lnTo>
                    <a:pt x="1438720" y="645659"/>
                  </a:lnTo>
                  <a:lnTo>
                    <a:pt x="1433177" y="599690"/>
                  </a:lnTo>
                  <a:lnTo>
                    <a:pt x="1424579" y="554532"/>
                  </a:lnTo>
                  <a:lnTo>
                    <a:pt x="1413020" y="510301"/>
                  </a:lnTo>
                  <a:lnTo>
                    <a:pt x="1398595" y="467116"/>
                  </a:lnTo>
                  <a:lnTo>
                    <a:pt x="1381397" y="425091"/>
                  </a:lnTo>
                  <a:lnTo>
                    <a:pt x="1361521" y="384344"/>
                  </a:lnTo>
                  <a:lnTo>
                    <a:pt x="1339059" y="344990"/>
                  </a:lnTo>
                  <a:lnTo>
                    <a:pt x="1314107" y="307146"/>
                  </a:lnTo>
                  <a:lnTo>
                    <a:pt x="1286757" y="270929"/>
                  </a:lnTo>
                  <a:lnTo>
                    <a:pt x="1257103" y="236456"/>
                  </a:lnTo>
                  <a:lnTo>
                    <a:pt x="1225241" y="203841"/>
                  </a:lnTo>
                  <a:lnTo>
                    <a:pt x="1191263" y="173203"/>
                  </a:lnTo>
                  <a:lnTo>
                    <a:pt x="1155263" y="144657"/>
                  </a:lnTo>
                  <a:lnTo>
                    <a:pt x="1117335" y="118320"/>
                  </a:lnTo>
                  <a:lnTo>
                    <a:pt x="1077573" y="94308"/>
                  </a:lnTo>
                  <a:lnTo>
                    <a:pt x="1036071" y="72738"/>
                  </a:lnTo>
                  <a:lnTo>
                    <a:pt x="992923" y="53726"/>
                  </a:lnTo>
                  <a:lnTo>
                    <a:pt x="948223" y="37388"/>
                  </a:lnTo>
                  <a:lnTo>
                    <a:pt x="902064" y="23842"/>
                  </a:lnTo>
                  <a:lnTo>
                    <a:pt x="854541" y="13203"/>
                  </a:lnTo>
                  <a:lnTo>
                    <a:pt x="805747" y="5588"/>
                  </a:lnTo>
                  <a:lnTo>
                    <a:pt x="756562" y="1173"/>
                  </a:lnTo>
                  <a:lnTo>
                    <a:pt x="7078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4159506" y="3669973"/>
              <a:ext cx="2359025" cy="2336800"/>
            </a:xfrm>
            <a:custGeom>
              <a:avLst/>
              <a:gdLst/>
              <a:ahLst/>
              <a:cxnLst/>
              <a:rect l="l" t="t" r="r" b="b"/>
              <a:pathLst>
                <a:path w="2359025" h="2336800">
                  <a:moveTo>
                    <a:pt x="1527456" y="2082799"/>
                  </a:moveTo>
                  <a:lnTo>
                    <a:pt x="835271" y="2082799"/>
                  </a:lnTo>
                  <a:lnTo>
                    <a:pt x="880720" y="2108199"/>
                  </a:lnTo>
                  <a:lnTo>
                    <a:pt x="903861" y="2108199"/>
                  </a:lnTo>
                  <a:lnTo>
                    <a:pt x="900179" y="2311399"/>
                  </a:lnTo>
                  <a:lnTo>
                    <a:pt x="991537" y="2336799"/>
                  </a:lnTo>
                  <a:lnTo>
                    <a:pt x="1084421" y="2336799"/>
                  </a:lnTo>
                  <a:lnTo>
                    <a:pt x="1145500" y="2146299"/>
                  </a:lnTo>
                  <a:lnTo>
                    <a:pt x="1484354" y="2146299"/>
                  </a:lnTo>
                  <a:lnTo>
                    <a:pt x="1482030" y="2095499"/>
                  </a:lnTo>
                  <a:lnTo>
                    <a:pt x="1504857" y="2095499"/>
                  </a:lnTo>
                  <a:lnTo>
                    <a:pt x="1527456" y="2082799"/>
                  </a:lnTo>
                  <a:close/>
                </a:path>
                <a:path w="2359025" h="2336800">
                  <a:moveTo>
                    <a:pt x="1484354" y="2146299"/>
                  </a:moveTo>
                  <a:lnTo>
                    <a:pt x="1241660" y="2146299"/>
                  </a:lnTo>
                  <a:lnTo>
                    <a:pt x="1307928" y="2336799"/>
                  </a:lnTo>
                  <a:lnTo>
                    <a:pt x="1354867" y="2336799"/>
                  </a:lnTo>
                  <a:lnTo>
                    <a:pt x="1401150" y="2324099"/>
                  </a:lnTo>
                  <a:lnTo>
                    <a:pt x="1446672" y="2324099"/>
                  </a:lnTo>
                  <a:lnTo>
                    <a:pt x="1491328" y="2298699"/>
                  </a:lnTo>
                  <a:lnTo>
                    <a:pt x="1484354" y="2146299"/>
                  </a:lnTo>
                  <a:close/>
                </a:path>
                <a:path w="2359025" h="2336800">
                  <a:moveTo>
                    <a:pt x="832574" y="1892299"/>
                  </a:moveTo>
                  <a:lnTo>
                    <a:pt x="524823" y="1892299"/>
                  </a:lnTo>
                  <a:lnTo>
                    <a:pt x="542846" y="1917699"/>
                  </a:lnTo>
                  <a:lnTo>
                    <a:pt x="561270" y="1930399"/>
                  </a:lnTo>
                  <a:lnTo>
                    <a:pt x="580092" y="1943099"/>
                  </a:lnTo>
                  <a:lnTo>
                    <a:pt x="599309" y="1955799"/>
                  </a:lnTo>
                  <a:lnTo>
                    <a:pt x="526118" y="2146299"/>
                  </a:lnTo>
                  <a:lnTo>
                    <a:pt x="564560" y="2171699"/>
                  </a:lnTo>
                  <a:lnTo>
                    <a:pt x="604589" y="2197099"/>
                  </a:lnTo>
                  <a:lnTo>
                    <a:pt x="646094" y="2222499"/>
                  </a:lnTo>
                  <a:lnTo>
                    <a:pt x="688961" y="2235199"/>
                  </a:lnTo>
                  <a:lnTo>
                    <a:pt x="812978" y="2082799"/>
                  </a:lnTo>
                  <a:lnTo>
                    <a:pt x="1527456" y="2082799"/>
                  </a:lnTo>
                  <a:lnTo>
                    <a:pt x="1549814" y="2070099"/>
                  </a:lnTo>
                  <a:lnTo>
                    <a:pt x="1834434" y="2070099"/>
                  </a:lnTo>
                  <a:lnTo>
                    <a:pt x="1797745" y="1981199"/>
                  </a:lnTo>
                  <a:lnTo>
                    <a:pt x="1147050" y="1981199"/>
                  </a:lnTo>
                  <a:lnTo>
                    <a:pt x="1100363" y="1968499"/>
                  </a:lnTo>
                  <a:lnTo>
                    <a:pt x="1053385" y="1968499"/>
                  </a:lnTo>
                  <a:lnTo>
                    <a:pt x="961414" y="1943099"/>
                  </a:lnTo>
                  <a:lnTo>
                    <a:pt x="874222" y="1917699"/>
                  </a:lnTo>
                  <a:lnTo>
                    <a:pt x="832574" y="1892299"/>
                  </a:lnTo>
                  <a:close/>
                </a:path>
                <a:path w="2359025" h="2336800">
                  <a:moveTo>
                    <a:pt x="1834434" y="2070099"/>
                  </a:moveTo>
                  <a:lnTo>
                    <a:pt x="1571920" y="2070099"/>
                  </a:lnTo>
                  <a:lnTo>
                    <a:pt x="1700184" y="2222499"/>
                  </a:lnTo>
                  <a:lnTo>
                    <a:pt x="1742964" y="2209799"/>
                  </a:lnTo>
                  <a:lnTo>
                    <a:pt x="1784022" y="2184399"/>
                  </a:lnTo>
                  <a:lnTo>
                    <a:pt x="1823274" y="2158999"/>
                  </a:lnTo>
                  <a:lnTo>
                    <a:pt x="1860640" y="2133599"/>
                  </a:lnTo>
                  <a:lnTo>
                    <a:pt x="1834434" y="2070099"/>
                  </a:lnTo>
                  <a:close/>
                </a:path>
                <a:path w="2359025" h="2336800">
                  <a:moveTo>
                    <a:pt x="515023" y="1625599"/>
                  </a:moveTo>
                  <a:lnTo>
                    <a:pt x="315577" y="1625599"/>
                  </a:lnTo>
                  <a:lnTo>
                    <a:pt x="327151" y="1650999"/>
                  </a:lnTo>
                  <a:lnTo>
                    <a:pt x="339229" y="1676399"/>
                  </a:lnTo>
                  <a:lnTo>
                    <a:pt x="351805" y="1689099"/>
                  </a:lnTo>
                  <a:lnTo>
                    <a:pt x="364870" y="1714499"/>
                  </a:lnTo>
                  <a:lnTo>
                    <a:pt x="230851" y="1866899"/>
                  </a:lnTo>
                  <a:lnTo>
                    <a:pt x="257667" y="1904999"/>
                  </a:lnTo>
                  <a:lnTo>
                    <a:pt x="286971" y="1943099"/>
                  </a:lnTo>
                  <a:lnTo>
                    <a:pt x="318667" y="1981199"/>
                  </a:lnTo>
                  <a:lnTo>
                    <a:pt x="352657" y="2006599"/>
                  </a:lnTo>
                  <a:lnTo>
                    <a:pt x="524823" y="1892299"/>
                  </a:lnTo>
                  <a:lnTo>
                    <a:pt x="832574" y="1892299"/>
                  </a:lnTo>
                  <a:lnTo>
                    <a:pt x="792309" y="1879599"/>
                  </a:lnTo>
                  <a:lnTo>
                    <a:pt x="753491" y="1854199"/>
                  </a:lnTo>
                  <a:lnTo>
                    <a:pt x="716180" y="1828799"/>
                  </a:lnTo>
                  <a:lnTo>
                    <a:pt x="680442" y="1803399"/>
                  </a:lnTo>
                  <a:lnTo>
                    <a:pt x="646337" y="1777999"/>
                  </a:lnTo>
                  <a:lnTo>
                    <a:pt x="613930" y="1739899"/>
                  </a:lnTo>
                  <a:lnTo>
                    <a:pt x="583282" y="1714499"/>
                  </a:lnTo>
                  <a:lnTo>
                    <a:pt x="554458" y="1676399"/>
                  </a:lnTo>
                  <a:lnTo>
                    <a:pt x="527519" y="1638299"/>
                  </a:lnTo>
                  <a:lnTo>
                    <a:pt x="515023" y="1625599"/>
                  </a:lnTo>
                  <a:close/>
                </a:path>
                <a:path w="2359025" h="2336800">
                  <a:moveTo>
                    <a:pt x="1764446" y="368299"/>
                  </a:moveTo>
                  <a:lnTo>
                    <a:pt x="1305491" y="368299"/>
                  </a:lnTo>
                  <a:lnTo>
                    <a:pt x="1397461" y="393699"/>
                  </a:lnTo>
                  <a:lnTo>
                    <a:pt x="1484654" y="419099"/>
                  </a:lnTo>
                  <a:lnTo>
                    <a:pt x="1526302" y="444499"/>
                  </a:lnTo>
                  <a:lnTo>
                    <a:pt x="1566567" y="457199"/>
                  </a:lnTo>
                  <a:lnTo>
                    <a:pt x="1605385" y="482599"/>
                  </a:lnTo>
                  <a:lnTo>
                    <a:pt x="1642696" y="507999"/>
                  </a:lnTo>
                  <a:lnTo>
                    <a:pt x="1678435" y="533399"/>
                  </a:lnTo>
                  <a:lnTo>
                    <a:pt x="1712539" y="571499"/>
                  </a:lnTo>
                  <a:lnTo>
                    <a:pt x="1744947" y="596899"/>
                  </a:lnTo>
                  <a:lnTo>
                    <a:pt x="1775595" y="622299"/>
                  </a:lnTo>
                  <a:lnTo>
                    <a:pt x="1804419" y="660399"/>
                  </a:lnTo>
                  <a:lnTo>
                    <a:pt x="1831359" y="698499"/>
                  </a:lnTo>
                  <a:lnTo>
                    <a:pt x="1856350" y="736599"/>
                  </a:lnTo>
                  <a:lnTo>
                    <a:pt x="1879330" y="774699"/>
                  </a:lnTo>
                  <a:lnTo>
                    <a:pt x="1900236" y="812799"/>
                  </a:lnTo>
                  <a:lnTo>
                    <a:pt x="1919005" y="850899"/>
                  </a:lnTo>
                  <a:lnTo>
                    <a:pt x="1935574" y="888999"/>
                  </a:lnTo>
                  <a:lnTo>
                    <a:pt x="1949881" y="927099"/>
                  </a:lnTo>
                  <a:lnTo>
                    <a:pt x="1961862" y="977899"/>
                  </a:lnTo>
                  <a:lnTo>
                    <a:pt x="1971456" y="1015999"/>
                  </a:lnTo>
                  <a:lnTo>
                    <a:pt x="1978598" y="1066799"/>
                  </a:lnTo>
                  <a:lnTo>
                    <a:pt x="1983227" y="1104899"/>
                  </a:lnTo>
                  <a:lnTo>
                    <a:pt x="1985279" y="1155699"/>
                  </a:lnTo>
                  <a:lnTo>
                    <a:pt x="1984691" y="1206499"/>
                  </a:lnTo>
                  <a:lnTo>
                    <a:pt x="1981401" y="1244599"/>
                  </a:lnTo>
                  <a:lnTo>
                    <a:pt x="1975347" y="1295399"/>
                  </a:lnTo>
                  <a:lnTo>
                    <a:pt x="1966588" y="1346199"/>
                  </a:lnTo>
                  <a:lnTo>
                    <a:pt x="1955290" y="1384299"/>
                  </a:lnTo>
                  <a:lnTo>
                    <a:pt x="1941539" y="1435099"/>
                  </a:lnTo>
                  <a:lnTo>
                    <a:pt x="1925421" y="1473199"/>
                  </a:lnTo>
                  <a:lnTo>
                    <a:pt x="1907022" y="1511299"/>
                  </a:lnTo>
                  <a:lnTo>
                    <a:pt x="1886430" y="1562099"/>
                  </a:lnTo>
                  <a:lnTo>
                    <a:pt x="1863730" y="1600199"/>
                  </a:lnTo>
                  <a:lnTo>
                    <a:pt x="1839009" y="1638299"/>
                  </a:lnTo>
                  <a:lnTo>
                    <a:pt x="1812354" y="1663699"/>
                  </a:lnTo>
                  <a:lnTo>
                    <a:pt x="1783851" y="1701799"/>
                  </a:lnTo>
                  <a:lnTo>
                    <a:pt x="1753586" y="1739899"/>
                  </a:lnTo>
                  <a:lnTo>
                    <a:pt x="1721647" y="1765299"/>
                  </a:lnTo>
                  <a:lnTo>
                    <a:pt x="1688119" y="1790699"/>
                  </a:lnTo>
                  <a:lnTo>
                    <a:pt x="1653089" y="1816099"/>
                  </a:lnTo>
                  <a:lnTo>
                    <a:pt x="1616643" y="1841499"/>
                  </a:lnTo>
                  <a:lnTo>
                    <a:pt x="1578869" y="1866899"/>
                  </a:lnTo>
                  <a:lnTo>
                    <a:pt x="1539852" y="1892299"/>
                  </a:lnTo>
                  <a:lnTo>
                    <a:pt x="1499678" y="1904999"/>
                  </a:lnTo>
                  <a:lnTo>
                    <a:pt x="1458435" y="1930399"/>
                  </a:lnTo>
                  <a:lnTo>
                    <a:pt x="1329154" y="1968499"/>
                  </a:lnTo>
                  <a:lnTo>
                    <a:pt x="1239203" y="1968499"/>
                  </a:lnTo>
                  <a:lnTo>
                    <a:pt x="1193359" y="1981199"/>
                  </a:lnTo>
                  <a:lnTo>
                    <a:pt x="1797745" y="1981199"/>
                  </a:lnTo>
                  <a:lnTo>
                    <a:pt x="1782021" y="1943099"/>
                  </a:lnTo>
                  <a:lnTo>
                    <a:pt x="1800757" y="1930399"/>
                  </a:lnTo>
                  <a:lnTo>
                    <a:pt x="1819132" y="1904999"/>
                  </a:lnTo>
                  <a:lnTo>
                    <a:pt x="1837129" y="1892299"/>
                  </a:lnTo>
                  <a:lnTo>
                    <a:pt x="1854735" y="1879599"/>
                  </a:lnTo>
                  <a:lnTo>
                    <a:pt x="2122218" y="1879599"/>
                  </a:lnTo>
                  <a:lnTo>
                    <a:pt x="2147777" y="1841499"/>
                  </a:lnTo>
                  <a:lnTo>
                    <a:pt x="2009536" y="1689099"/>
                  </a:lnTo>
                  <a:lnTo>
                    <a:pt x="2022002" y="1663699"/>
                  </a:lnTo>
                  <a:lnTo>
                    <a:pt x="2033988" y="1650999"/>
                  </a:lnTo>
                  <a:lnTo>
                    <a:pt x="2045483" y="1625599"/>
                  </a:lnTo>
                  <a:lnTo>
                    <a:pt x="2056479" y="1600199"/>
                  </a:lnTo>
                  <a:lnTo>
                    <a:pt x="2276645" y="1600199"/>
                  </a:lnTo>
                  <a:lnTo>
                    <a:pt x="2293623" y="1562099"/>
                  </a:lnTo>
                  <a:lnTo>
                    <a:pt x="2307448" y="1511299"/>
                  </a:lnTo>
                  <a:lnTo>
                    <a:pt x="2318109" y="1473199"/>
                  </a:lnTo>
                  <a:lnTo>
                    <a:pt x="2136607" y="1371599"/>
                  </a:lnTo>
                  <a:lnTo>
                    <a:pt x="2139160" y="1358899"/>
                  </a:lnTo>
                  <a:lnTo>
                    <a:pt x="2141560" y="1346199"/>
                  </a:lnTo>
                  <a:lnTo>
                    <a:pt x="2143805" y="1333499"/>
                  </a:lnTo>
                  <a:lnTo>
                    <a:pt x="2145892" y="1320799"/>
                  </a:lnTo>
                  <a:lnTo>
                    <a:pt x="2147590" y="1308099"/>
                  </a:lnTo>
                  <a:lnTo>
                    <a:pt x="2149148" y="1295399"/>
                  </a:lnTo>
                  <a:lnTo>
                    <a:pt x="2150576" y="1295399"/>
                  </a:lnTo>
                  <a:lnTo>
                    <a:pt x="2151886" y="1282699"/>
                  </a:lnTo>
                  <a:lnTo>
                    <a:pt x="2353505" y="1244599"/>
                  </a:lnTo>
                  <a:lnTo>
                    <a:pt x="2357855" y="1193799"/>
                  </a:lnTo>
                  <a:lnTo>
                    <a:pt x="2358883" y="1155699"/>
                  </a:lnTo>
                  <a:lnTo>
                    <a:pt x="2356622" y="1104899"/>
                  </a:lnTo>
                  <a:lnTo>
                    <a:pt x="2351105" y="1054099"/>
                  </a:lnTo>
                  <a:lnTo>
                    <a:pt x="2148606" y="1028699"/>
                  </a:lnTo>
                  <a:lnTo>
                    <a:pt x="2144943" y="1015999"/>
                  </a:lnTo>
                  <a:lnTo>
                    <a:pt x="2140704" y="990599"/>
                  </a:lnTo>
                  <a:lnTo>
                    <a:pt x="2135893" y="965199"/>
                  </a:lnTo>
                  <a:lnTo>
                    <a:pt x="2130513" y="939799"/>
                  </a:lnTo>
                  <a:lnTo>
                    <a:pt x="2308874" y="838199"/>
                  </a:lnTo>
                  <a:lnTo>
                    <a:pt x="2296927" y="800099"/>
                  </a:lnTo>
                  <a:lnTo>
                    <a:pt x="2281884" y="749299"/>
                  </a:lnTo>
                  <a:lnTo>
                    <a:pt x="2263816" y="711199"/>
                  </a:lnTo>
                  <a:lnTo>
                    <a:pt x="2043311" y="711199"/>
                  </a:lnTo>
                  <a:lnTo>
                    <a:pt x="2031736" y="685799"/>
                  </a:lnTo>
                  <a:lnTo>
                    <a:pt x="2019654" y="673099"/>
                  </a:lnTo>
                  <a:lnTo>
                    <a:pt x="2007078" y="647699"/>
                  </a:lnTo>
                  <a:lnTo>
                    <a:pt x="1994018" y="622299"/>
                  </a:lnTo>
                  <a:lnTo>
                    <a:pt x="2128025" y="469899"/>
                  </a:lnTo>
                  <a:lnTo>
                    <a:pt x="2110152" y="444499"/>
                  </a:lnTo>
                  <a:lnTo>
                    <a:pt x="1834078" y="444499"/>
                  </a:lnTo>
                  <a:lnTo>
                    <a:pt x="1816046" y="431799"/>
                  </a:lnTo>
                  <a:lnTo>
                    <a:pt x="1797614" y="406399"/>
                  </a:lnTo>
                  <a:lnTo>
                    <a:pt x="1778786" y="393699"/>
                  </a:lnTo>
                  <a:lnTo>
                    <a:pt x="1759567" y="380999"/>
                  </a:lnTo>
                  <a:lnTo>
                    <a:pt x="1764446" y="368299"/>
                  </a:lnTo>
                  <a:close/>
                </a:path>
                <a:path w="2359025" h="2336800">
                  <a:moveTo>
                    <a:pt x="2122218" y="1879599"/>
                  </a:moveTo>
                  <a:lnTo>
                    <a:pt x="1854735" y="1879599"/>
                  </a:lnTo>
                  <a:lnTo>
                    <a:pt x="2029628" y="1981199"/>
                  </a:lnTo>
                  <a:lnTo>
                    <a:pt x="2063095" y="1955799"/>
                  </a:lnTo>
                  <a:lnTo>
                    <a:pt x="2093975" y="1917699"/>
                  </a:lnTo>
                  <a:lnTo>
                    <a:pt x="2122218" y="1879599"/>
                  </a:lnTo>
                  <a:close/>
                </a:path>
                <a:path w="2359025" h="2336800">
                  <a:moveTo>
                    <a:pt x="102348" y="698499"/>
                  </a:moveTo>
                  <a:lnTo>
                    <a:pt x="82226" y="736599"/>
                  </a:lnTo>
                  <a:lnTo>
                    <a:pt x="65250" y="787399"/>
                  </a:lnTo>
                  <a:lnTo>
                    <a:pt x="51421" y="825499"/>
                  </a:lnTo>
                  <a:lnTo>
                    <a:pt x="40742" y="876299"/>
                  </a:lnTo>
                  <a:lnTo>
                    <a:pt x="222269" y="965199"/>
                  </a:lnTo>
                  <a:lnTo>
                    <a:pt x="219716" y="977899"/>
                  </a:lnTo>
                  <a:lnTo>
                    <a:pt x="212984" y="1015999"/>
                  </a:lnTo>
                  <a:lnTo>
                    <a:pt x="208299" y="1054099"/>
                  </a:lnTo>
                  <a:lnTo>
                    <a:pt x="206990" y="1066799"/>
                  </a:lnTo>
                  <a:lnTo>
                    <a:pt x="5371" y="1092199"/>
                  </a:lnTo>
                  <a:lnTo>
                    <a:pt x="1028" y="1142999"/>
                  </a:lnTo>
                  <a:lnTo>
                    <a:pt x="0" y="1181099"/>
                  </a:lnTo>
                  <a:lnTo>
                    <a:pt x="2251" y="1231899"/>
                  </a:lnTo>
                  <a:lnTo>
                    <a:pt x="7746" y="1282699"/>
                  </a:lnTo>
                  <a:lnTo>
                    <a:pt x="210282" y="1308099"/>
                  </a:lnTo>
                  <a:lnTo>
                    <a:pt x="213938" y="1333499"/>
                  </a:lnTo>
                  <a:lnTo>
                    <a:pt x="218173" y="1358899"/>
                  </a:lnTo>
                  <a:lnTo>
                    <a:pt x="222983" y="1371599"/>
                  </a:lnTo>
                  <a:lnTo>
                    <a:pt x="228363" y="1396999"/>
                  </a:lnTo>
                  <a:lnTo>
                    <a:pt x="50002" y="1498599"/>
                  </a:lnTo>
                  <a:lnTo>
                    <a:pt x="61956" y="1549399"/>
                  </a:lnTo>
                  <a:lnTo>
                    <a:pt x="77000" y="1587499"/>
                  </a:lnTo>
                  <a:lnTo>
                    <a:pt x="95061" y="1638299"/>
                  </a:lnTo>
                  <a:lnTo>
                    <a:pt x="116069" y="1676399"/>
                  </a:lnTo>
                  <a:lnTo>
                    <a:pt x="315577" y="1625599"/>
                  </a:lnTo>
                  <a:lnTo>
                    <a:pt x="515023" y="1625599"/>
                  </a:lnTo>
                  <a:lnTo>
                    <a:pt x="502528" y="1612899"/>
                  </a:lnTo>
                  <a:lnTo>
                    <a:pt x="479548" y="1574799"/>
                  </a:lnTo>
                  <a:lnTo>
                    <a:pt x="458643" y="1536699"/>
                  </a:lnTo>
                  <a:lnTo>
                    <a:pt x="439875" y="1485899"/>
                  </a:lnTo>
                  <a:lnTo>
                    <a:pt x="423306" y="1447799"/>
                  </a:lnTo>
                  <a:lnTo>
                    <a:pt x="409000" y="1409699"/>
                  </a:lnTo>
                  <a:lnTo>
                    <a:pt x="397019" y="1358899"/>
                  </a:lnTo>
                  <a:lnTo>
                    <a:pt x="387426" y="1320799"/>
                  </a:lnTo>
                  <a:lnTo>
                    <a:pt x="380285" y="1269999"/>
                  </a:lnTo>
                  <a:lnTo>
                    <a:pt x="375657" y="1231899"/>
                  </a:lnTo>
                  <a:lnTo>
                    <a:pt x="373606" y="1181099"/>
                  </a:lnTo>
                  <a:lnTo>
                    <a:pt x="374195" y="1142999"/>
                  </a:lnTo>
                  <a:lnTo>
                    <a:pt x="377486" y="1092199"/>
                  </a:lnTo>
                  <a:lnTo>
                    <a:pt x="383542" y="1041399"/>
                  </a:lnTo>
                  <a:lnTo>
                    <a:pt x="392299" y="1003299"/>
                  </a:lnTo>
                  <a:lnTo>
                    <a:pt x="403596" y="952499"/>
                  </a:lnTo>
                  <a:lnTo>
                    <a:pt x="417346" y="901699"/>
                  </a:lnTo>
                  <a:lnTo>
                    <a:pt x="433463" y="863599"/>
                  </a:lnTo>
                  <a:lnTo>
                    <a:pt x="451861" y="825499"/>
                  </a:lnTo>
                  <a:lnTo>
                    <a:pt x="472452" y="787399"/>
                  </a:lnTo>
                  <a:lnTo>
                    <a:pt x="495151" y="749299"/>
                  </a:lnTo>
                  <a:lnTo>
                    <a:pt x="503391" y="736599"/>
                  </a:lnTo>
                  <a:lnTo>
                    <a:pt x="302409" y="736599"/>
                  </a:lnTo>
                  <a:lnTo>
                    <a:pt x="102348" y="698499"/>
                  </a:lnTo>
                  <a:close/>
                </a:path>
                <a:path w="2359025" h="2336800">
                  <a:moveTo>
                    <a:pt x="2276645" y="1600199"/>
                  </a:moveTo>
                  <a:lnTo>
                    <a:pt x="2056479" y="1600199"/>
                  </a:lnTo>
                  <a:lnTo>
                    <a:pt x="2256528" y="1638299"/>
                  </a:lnTo>
                  <a:lnTo>
                    <a:pt x="2276645" y="1600199"/>
                  </a:lnTo>
                  <a:close/>
                </a:path>
                <a:path w="2359025" h="2336800">
                  <a:moveTo>
                    <a:pt x="329248" y="355599"/>
                  </a:moveTo>
                  <a:lnTo>
                    <a:pt x="295775" y="393699"/>
                  </a:lnTo>
                  <a:lnTo>
                    <a:pt x="264895" y="419099"/>
                  </a:lnTo>
                  <a:lnTo>
                    <a:pt x="236650" y="457199"/>
                  </a:lnTo>
                  <a:lnTo>
                    <a:pt x="211086" y="495299"/>
                  </a:lnTo>
                  <a:lnTo>
                    <a:pt x="349340" y="647699"/>
                  </a:lnTo>
                  <a:lnTo>
                    <a:pt x="336874" y="673099"/>
                  </a:lnTo>
                  <a:lnTo>
                    <a:pt x="324890" y="698499"/>
                  </a:lnTo>
                  <a:lnTo>
                    <a:pt x="313398" y="711199"/>
                  </a:lnTo>
                  <a:lnTo>
                    <a:pt x="302409" y="736599"/>
                  </a:lnTo>
                  <a:lnTo>
                    <a:pt x="503391" y="736599"/>
                  </a:lnTo>
                  <a:lnTo>
                    <a:pt x="519871" y="711199"/>
                  </a:lnTo>
                  <a:lnTo>
                    <a:pt x="546526" y="673099"/>
                  </a:lnTo>
                  <a:lnTo>
                    <a:pt x="575028" y="634999"/>
                  </a:lnTo>
                  <a:lnTo>
                    <a:pt x="605292" y="609599"/>
                  </a:lnTo>
                  <a:lnTo>
                    <a:pt x="637231" y="571499"/>
                  </a:lnTo>
                  <a:lnTo>
                    <a:pt x="670759" y="546099"/>
                  </a:lnTo>
                  <a:lnTo>
                    <a:pt x="705788" y="520699"/>
                  </a:lnTo>
                  <a:lnTo>
                    <a:pt x="742234" y="495299"/>
                  </a:lnTo>
                  <a:lnTo>
                    <a:pt x="780008" y="469899"/>
                  </a:lnTo>
                  <a:lnTo>
                    <a:pt x="799517" y="457199"/>
                  </a:lnTo>
                  <a:lnTo>
                    <a:pt x="504141" y="457199"/>
                  </a:lnTo>
                  <a:lnTo>
                    <a:pt x="329248" y="355599"/>
                  </a:lnTo>
                  <a:close/>
                </a:path>
                <a:path w="2359025" h="2336800">
                  <a:moveTo>
                    <a:pt x="2242794" y="660399"/>
                  </a:moveTo>
                  <a:lnTo>
                    <a:pt x="2043311" y="711199"/>
                  </a:lnTo>
                  <a:lnTo>
                    <a:pt x="2263816" y="711199"/>
                  </a:lnTo>
                  <a:lnTo>
                    <a:pt x="2242794" y="660399"/>
                  </a:lnTo>
                  <a:close/>
                </a:path>
                <a:path w="2359025" h="2336800">
                  <a:moveTo>
                    <a:pt x="658679" y="114299"/>
                  </a:moveTo>
                  <a:lnTo>
                    <a:pt x="615899" y="139699"/>
                  </a:lnTo>
                  <a:lnTo>
                    <a:pt x="574842" y="152399"/>
                  </a:lnTo>
                  <a:lnTo>
                    <a:pt x="535589" y="177799"/>
                  </a:lnTo>
                  <a:lnTo>
                    <a:pt x="498223" y="215899"/>
                  </a:lnTo>
                  <a:lnTo>
                    <a:pt x="576855" y="393699"/>
                  </a:lnTo>
                  <a:lnTo>
                    <a:pt x="558115" y="419099"/>
                  </a:lnTo>
                  <a:lnTo>
                    <a:pt x="539744" y="431799"/>
                  </a:lnTo>
                  <a:lnTo>
                    <a:pt x="521751" y="444499"/>
                  </a:lnTo>
                  <a:lnTo>
                    <a:pt x="504141" y="457199"/>
                  </a:lnTo>
                  <a:lnTo>
                    <a:pt x="799517" y="457199"/>
                  </a:lnTo>
                  <a:lnTo>
                    <a:pt x="819025" y="444499"/>
                  </a:lnTo>
                  <a:lnTo>
                    <a:pt x="900441" y="419099"/>
                  </a:lnTo>
                  <a:lnTo>
                    <a:pt x="942667" y="393699"/>
                  </a:lnTo>
                  <a:lnTo>
                    <a:pt x="985789" y="393699"/>
                  </a:lnTo>
                  <a:lnTo>
                    <a:pt x="1074379" y="368299"/>
                  </a:lnTo>
                  <a:lnTo>
                    <a:pt x="1764446" y="368299"/>
                  </a:lnTo>
                  <a:lnTo>
                    <a:pt x="1798602" y="279399"/>
                  </a:lnTo>
                  <a:lnTo>
                    <a:pt x="786943" y="279399"/>
                  </a:lnTo>
                  <a:lnTo>
                    <a:pt x="658679" y="114299"/>
                  </a:lnTo>
                  <a:close/>
                </a:path>
                <a:path w="2359025" h="2336800">
                  <a:moveTo>
                    <a:pt x="2006219" y="330199"/>
                  </a:moveTo>
                  <a:lnTo>
                    <a:pt x="1834078" y="444499"/>
                  </a:lnTo>
                  <a:lnTo>
                    <a:pt x="2110152" y="444499"/>
                  </a:lnTo>
                  <a:lnTo>
                    <a:pt x="2101216" y="431799"/>
                  </a:lnTo>
                  <a:lnTo>
                    <a:pt x="2071914" y="393699"/>
                  </a:lnTo>
                  <a:lnTo>
                    <a:pt x="2040216" y="368299"/>
                  </a:lnTo>
                  <a:lnTo>
                    <a:pt x="2006219" y="330199"/>
                  </a:lnTo>
                  <a:close/>
                </a:path>
                <a:path w="2359025" h="2336800">
                  <a:moveTo>
                    <a:pt x="1501028" y="241299"/>
                  </a:moveTo>
                  <a:lnTo>
                    <a:pt x="854008" y="241299"/>
                  </a:lnTo>
                  <a:lnTo>
                    <a:pt x="786943" y="279399"/>
                  </a:lnTo>
                  <a:lnTo>
                    <a:pt x="1798602" y="279399"/>
                  </a:lnTo>
                  <a:lnTo>
                    <a:pt x="1803482" y="266699"/>
                  </a:lnTo>
                  <a:lnTo>
                    <a:pt x="1545923" y="266699"/>
                  </a:lnTo>
                  <a:lnTo>
                    <a:pt x="1501028" y="241299"/>
                  </a:lnTo>
                  <a:close/>
                </a:path>
                <a:path w="2359025" h="2336800">
                  <a:moveTo>
                    <a:pt x="1669915" y="101599"/>
                  </a:moveTo>
                  <a:lnTo>
                    <a:pt x="1545923" y="266699"/>
                  </a:lnTo>
                  <a:lnTo>
                    <a:pt x="1803482" y="266699"/>
                  </a:lnTo>
                  <a:lnTo>
                    <a:pt x="1832758" y="190499"/>
                  </a:lnTo>
                  <a:lnTo>
                    <a:pt x="1794329" y="165099"/>
                  </a:lnTo>
                  <a:lnTo>
                    <a:pt x="1754301" y="139699"/>
                  </a:lnTo>
                  <a:lnTo>
                    <a:pt x="1712790" y="114299"/>
                  </a:lnTo>
                  <a:lnTo>
                    <a:pt x="1669915" y="101599"/>
                  </a:lnTo>
                  <a:close/>
                </a:path>
                <a:path w="2359025" h="2336800">
                  <a:moveTo>
                    <a:pt x="1050935" y="0"/>
                  </a:moveTo>
                  <a:lnTo>
                    <a:pt x="1004003" y="0"/>
                  </a:lnTo>
                  <a:lnTo>
                    <a:pt x="867523" y="38099"/>
                  </a:lnTo>
                  <a:lnTo>
                    <a:pt x="876834" y="241299"/>
                  </a:lnTo>
                  <a:lnTo>
                    <a:pt x="1478153" y="241299"/>
                  </a:lnTo>
                  <a:lnTo>
                    <a:pt x="1455002" y="228599"/>
                  </a:lnTo>
                  <a:lnTo>
                    <a:pt x="1455695" y="190499"/>
                  </a:lnTo>
                  <a:lnTo>
                    <a:pt x="1117216" y="190499"/>
                  </a:lnTo>
                  <a:lnTo>
                    <a:pt x="1050935" y="0"/>
                  </a:lnTo>
                  <a:close/>
                </a:path>
                <a:path w="2359025" h="2336800">
                  <a:moveTo>
                    <a:pt x="1367342" y="0"/>
                  </a:moveTo>
                  <a:lnTo>
                    <a:pt x="1274442" y="0"/>
                  </a:lnTo>
                  <a:lnTo>
                    <a:pt x="1213364" y="190499"/>
                  </a:lnTo>
                  <a:lnTo>
                    <a:pt x="1455695" y="190499"/>
                  </a:lnTo>
                  <a:lnTo>
                    <a:pt x="1458696" y="25399"/>
                  </a:lnTo>
                  <a:lnTo>
                    <a:pt x="1367342" y="0"/>
                  </a:lnTo>
                  <a:close/>
                </a:path>
              </a:pathLst>
            </a:custGeom>
            <a:solidFill>
              <a:srgbClr val="6E8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5001253" y="4373263"/>
              <a:ext cx="708660" cy="895985"/>
            </a:xfrm>
            <a:custGeom>
              <a:avLst/>
              <a:gdLst/>
              <a:ahLst/>
              <a:cxnLst/>
              <a:rect l="l" t="t" r="r" b="b"/>
              <a:pathLst>
                <a:path w="708659" h="895985">
                  <a:moveTo>
                    <a:pt x="560057" y="633107"/>
                  </a:moveTo>
                  <a:lnTo>
                    <a:pt x="557987" y="622884"/>
                  </a:lnTo>
                  <a:lnTo>
                    <a:pt x="552335" y="614514"/>
                  </a:lnTo>
                  <a:lnTo>
                    <a:pt x="543979" y="608876"/>
                  </a:lnTo>
                  <a:lnTo>
                    <a:pt x="533755" y="606793"/>
                  </a:lnTo>
                  <a:lnTo>
                    <a:pt x="174612" y="606793"/>
                  </a:lnTo>
                  <a:lnTo>
                    <a:pt x="164388" y="608876"/>
                  </a:lnTo>
                  <a:lnTo>
                    <a:pt x="156019" y="614514"/>
                  </a:lnTo>
                  <a:lnTo>
                    <a:pt x="150368" y="622884"/>
                  </a:lnTo>
                  <a:lnTo>
                    <a:pt x="148297" y="633107"/>
                  </a:lnTo>
                  <a:lnTo>
                    <a:pt x="150368" y="643343"/>
                  </a:lnTo>
                  <a:lnTo>
                    <a:pt x="156019" y="651713"/>
                  </a:lnTo>
                  <a:lnTo>
                    <a:pt x="164388" y="657352"/>
                  </a:lnTo>
                  <a:lnTo>
                    <a:pt x="174612" y="659422"/>
                  </a:lnTo>
                  <a:lnTo>
                    <a:pt x="533755" y="659422"/>
                  </a:lnTo>
                  <a:lnTo>
                    <a:pt x="543979" y="657352"/>
                  </a:lnTo>
                  <a:lnTo>
                    <a:pt x="552335" y="651713"/>
                  </a:lnTo>
                  <a:lnTo>
                    <a:pt x="557987" y="643343"/>
                  </a:lnTo>
                  <a:lnTo>
                    <a:pt x="560057" y="633107"/>
                  </a:lnTo>
                  <a:close/>
                </a:path>
                <a:path w="708659" h="895985">
                  <a:moveTo>
                    <a:pt x="560057" y="532218"/>
                  </a:moveTo>
                  <a:lnTo>
                    <a:pt x="557987" y="521995"/>
                  </a:lnTo>
                  <a:lnTo>
                    <a:pt x="552335" y="513626"/>
                  </a:lnTo>
                  <a:lnTo>
                    <a:pt x="543979" y="507987"/>
                  </a:lnTo>
                  <a:lnTo>
                    <a:pt x="533755" y="505917"/>
                  </a:lnTo>
                  <a:lnTo>
                    <a:pt x="174612" y="505917"/>
                  </a:lnTo>
                  <a:lnTo>
                    <a:pt x="164388" y="507987"/>
                  </a:lnTo>
                  <a:lnTo>
                    <a:pt x="156019" y="513626"/>
                  </a:lnTo>
                  <a:lnTo>
                    <a:pt x="150368" y="521995"/>
                  </a:lnTo>
                  <a:lnTo>
                    <a:pt x="148297" y="532218"/>
                  </a:lnTo>
                  <a:lnTo>
                    <a:pt x="150368" y="542455"/>
                  </a:lnTo>
                  <a:lnTo>
                    <a:pt x="156019" y="550824"/>
                  </a:lnTo>
                  <a:lnTo>
                    <a:pt x="164388" y="556463"/>
                  </a:lnTo>
                  <a:lnTo>
                    <a:pt x="174612" y="558533"/>
                  </a:lnTo>
                  <a:lnTo>
                    <a:pt x="533755" y="558533"/>
                  </a:lnTo>
                  <a:lnTo>
                    <a:pt x="543979" y="556463"/>
                  </a:lnTo>
                  <a:lnTo>
                    <a:pt x="552335" y="550824"/>
                  </a:lnTo>
                  <a:lnTo>
                    <a:pt x="557987" y="542455"/>
                  </a:lnTo>
                  <a:lnTo>
                    <a:pt x="560057" y="532218"/>
                  </a:lnTo>
                  <a:close/>
                </a:path>
                <a:path w="708659" h="895985">
                  <a:moveTo>
                    <a:pt x="560057" y="431317"/>
                  </a:moveTo>
                  <a:lnTo>
                    <a:pt x="557987" y="421093"/>
                  </a:lnTo>
                  <a:lnTo>
                    <a:pt x="552335" y="412737"/>
                  </a:lnTo>
                  <a:lnTo>
                    <a:pt x="543979" y="407098"/>
                  </a:lnTo>
                  <a:lnTo>
                    <a:pt x="533755" y="405028"/>
                  </a:lnTo>
                  <a:lnTo>
                    <a:pt x="174612" y="405028"/>
                  </a:lnTo>
                  <a:lnTo>
                    <a:pt x="164388" y="407098"/>
                  </a:lnTo>
                  <a:lnTo>
                    <a:pt x="156019" y="412737"/>
                  </a:lnTo>
                  <a:lnTo>
                    <a:pt x="150368" y="421093"/>
                  </a:lnTo>
                  <a:lnTo>
                    <a:pt x="148297" y="431317"/>
                  </a:lnTo>
                  <a:lnTo>
                    <a:pt x="150368" y="441553"/>
                  </a:lnTo>
                  <a:lnTo>
                    <a:pt x="156019" y="449922"/>
                  </a:lnTo>
                  <a:lnTo>
                    <a:pt x="164388" y="455574"/>
                  </a:lnTo>
                  <a:lnTo>
                    <a:pt x="174612" y="457644"/>
                  </a:lnTo>
                  <a:lnTo>
                    <a:pt x="533755" y="457644"/>
                  </a:lnTo>
                  <a:lnTo>
                    <a:pt x="543979" y="455574"/>
                  </a:lnTo>
                  <a:lnTo>
                    <a:pt x="552335" y="449922"/>
                  </a:lnTo>
                  <a:lnTo>
                    <a:pt x="557987" y="441553"/>
                  </a:lnTo>
                  <a:lnTo>
                    <a:pt x="560057" y="431317"/>
                  </a:lnTo>
                  <a:close/>
                </a:path>
                <a:path w="708659" h="895985">
                  <a:moveTo>
                    <a:pt x="708355" y="289648"/>
                  </a:moveTo>
                  <a:lnTo>
                    <a:pt x="691476" y="253453"/>
                  </a:lnTo>
                  <a:lnTo>
                    <a:pt x="683755" y="246049"/>
                  </a:lnTo>
                  <a:lnTo>
                    <a:pt x="614349" y="179451"/>
                  </a:lnTo>
                  <a:lnTo>
                    <a:pt x="614349" y="340042"/>
                  </a:lnTo>
                  <a:lnTo>
                    <a:pt x="614349" y="801890"/>
                  </a:lnTo>
                  <a:lnTo>
                    <a:pt x="93992" y="801890"/>
                  </a:lnTo>
                  <a:lnTo>
                    <a:pt x="93992" y="93980"/>
                  </a:lnTo>
                  <a:lnTo>
                    <a:pt x="357225" y="93980"/>
                  </a:lnTo>
                  <a:lnTo>
                    <a:pt x="357225" y="273011"/>
                  </a:lnTo>
                  <a:lnTo>
                    <a:pt x="362521" y="299085"/>
                  </a:lnTo>
                  <a:lnTo>
                    <a:pt x="376936" y="320395"/>
                  </a:lnTo>
                  <a:lnTo>
                    <a:pt x="398297" y="334772"/>
                  </a:lnTo>
                  <a:lnTo>
                    <a:pt x="424446" y="340042"/>
                  </a:lnTo>
                  <a:lnTo>
                    <a:pt x="614349" y="340042"/>
                  </a:lnTo>
                  <a:lnTo>
                    <a:pt x="614349" y="179451"/>
                  </a:lnTo>
                  <a:lnTo>
                    <a:pt x="586994" y="153187"/>
                  </a:lnTo>
                  <a:lnTo>
                    <a:pt x="548005" y="115773"/>
                  </a:lnTo>
                  <a:lnTo>
                    <a:pt x="548005" y="246049"/>
                  </a:lnTo>
                  <a:lnTo>
                    <a:pt x="451243" y="246049"/>
                  </a:lnTo>
                  <a:lnTo>
                    <a:pt x="451243" y="153187"/>
                  </a:lnTo>
                  <a:lnTo>
                    <a:pt x="548005" y="246049"/>
                  </a:lnTo>
                  <a:lnTo>
                    <a:pt x="548005" y="115773"/>
                  </a:lnTo>
                  <a:lnTo>
                    <a:pt x="525297" y="93980"/>
                  </a:lnTo>
                  <a:lnTo>
                    <a:pt x="443763" y="15748"/>
                  </a:lnTo>
                  <a:lnTo>
                    <a:pt x="443204" y="15214"/>
                  </a:lnTo>
                  <a:lnTo>
                    <a:pt x="443318" y="15506"/>
                  </a:lnTo>
                  <a:lnTo>
                    <a:pt x="443522" y="15748"/>
                  </a:lnTo>
                  <a:lnTo>
                    <a:pt x="442569" y="14630"/>
                  </a:lnTo>
                  <a:lnTo>
                    <a:pt x="408432" y="0"/>
                  </a:lnTo>
                  <a:lnTo>
                    <a:pt x="67246" y="0"/>
                  </a:lnTo>
                  <a:lnTo>
                    <a:pt x="41084" y="5283"/>
                  </a:lnTo>
                  <a:lnTo>
                    <a:pt x="19710" y="19710"/>
                  </a:lnTo>
                  <a:lnTo>
                    <a:pt x="5295" y="41071"/>
                  </a:lnTo>
                  <a:lnTo>
                    <a:pt x="0" y="67221"/>
                  </a:lnTo>
                  <a:lnTo>
                    <a:pt x="0" y="828636"/>
                  </a:lnTo>
                  <a:lnTo>
                    <a:pt x="5295" y="854786"/>
                  </a:lnTo>
                  <a:lnTo>
                    <a:pt x="19710" y="876160"/>
                  </a:lnTo>
                  <a:lnTo>
                    <a:pt x="41084" y="890587"/>
                  </a:lnTo>
                  <a:lnTo>
                    <a:pt x="67246" y="895883"/>
                  </a:lnTo>
                  <a:lnTo>
                    <a:pt x="641134" y="895883"/>
                  </a:lnTo>
                  <a:lnTo>
                    <a:pt x="667283" y="890587"/>
                  </a:lnTo>
                  <a:lnTo>
                    <a:pt x="688644" y="876160"/>
                  </a:lnTo>
                  <a:lnTo>
                    <a:pt x="703072" y="854786"/>
                  </a:lnTo>
                  <a:lnTo>
                    <a:pt x="708355" y="828636"/>
                  </a:lnTo>
                  <a:lnTo>
                    <a:pt x="708355" y="801890"/>
                  </a:lnTo>
                  <a:lnTo>
                    <a:pt x="708355" y="289648"/>
                  </a:lnTo>
                  <a:close/>
                </a:path>
              </a:pathLst>
            </a:custGeom>
            <a:solidFill>
              <a:srgbClr val="89C7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3438042" y="3669973"/>
            <a:ext cx="2359025" cy="2336800"/>
            <a:chOff x="3438042" y="3669973"/>
            <a:chExt cx="2359025" cy="2336800"/>
          </a:xfrm>
        </p:grpSpPr>
        <p:sp>
          <p:nvSpPr>
            <p:cNvPr id="47" name="object 47"/>
            <p:cNvSpPr/>
            <p:nvPr/>
          </p:nvSpPr>
          <p:spPr>
            <a:xfrm>
              <a:off x="3896922" y="4134345"/>
              <a:ext cx="1441450" cy="1398905"/>
            </a:xfrm>
            <a:custGeom>
              <a:avLst/>
              <a:gdLst/>
              <a:ahLst/>
              <a:cxnLst/>
              <a:rect l="l" t="t" r="r" b="b"/>
              <a:pathLst>
                <a:path w="1441450" h="1398904">
                  <a:moveTo>
                    <a:pt x="707878" y="0"/>
                  </a:moveTo>
                  <a:lnTo>
                    <a:pt x="659814" y="1977"/>
                  </a:lnTo>
                  <a:lnTo>
                    <a:pt x="612490" y="7015"/>
                  </a:lnTo>
                  <a:lnTo>
                    <a:pt x="566025" y="15024"/>
                  </a:lnTo>
                  <a:lnTo>
                    <a:pt x="520539" y="25913"/>
                  </a:lnTo>
                  <a:lnTo>
                    <a:pt x="476150" y="39592"/>
                  </a:lnTo>
                  <a:lnTo>
                    <a:pt x="432978" y="55971"/>
                  </a:lnTo>
                  <a:lnTo>
                    <a:pt x="391142" y="74959"/>
                  </a:lnTo>
                  <a:lnTo>
                    <a:pt x="350762" y="96467"/>
                  </a:lnTo>
                  <a:lnTo>
                    <a:pt x="311956" y="120404"/>
                  </a:lnTo>
                  <a:lnTo>
                    <a:pt x="274844" y="146680"/>
                  </a:lnTo>
                  <a:lnTo>
                    <a:pt x="239544" y="175204"/>
                  </a:lnTo>
                  <a:lnTo>
                    <a:pt x="206178" y="205887"/>
                  </a:lnTo>
                  <a:lnTo>
                    <a:pt x="174863" y="238637"/>
                  </a:lnTo>
                  <a:lnTo>
                    <a:pt x="145718" y="273366"/>
                  </a:lnTo>
                  <a:lnTo>
                    <a:pt x="118864" y="309982"/>
                  </a:lnTo>
                  <a:lnTo>
                    <a:pt x="94420" y="348395"/>
                  </a:lnTo>
                  <a:lnTo>
                    <a:pt x="72504" y="388515"/>
                  </a:lnTo>
                  <a:lnTo>
                    <a:pt x="53235" y="430252"/>
                  </a:lnTo>
                  <a:lnTo>
                    <a:pt x="36734" y="473516"/>
                  </a:lnTo>
                  <a:lnTo>
                    <a:pt x="23119" y="518216"/>
                  </a:lnTo>
                  <a:lnTo>
                    <a:pt x="12510" y="564262"/>
                  </a:lnTo>
                  <a:lnTo>
                    <a:pt x="5026" y="611564"/>
                  </a:lnTo>
                  <a:lnTo>
                    <a:pt x="845" y="659271"/>
                  </a:lnTo>
                  <a:lnTo>
                    <a:pt x="0" y="706515"/>
                  </a:lnTo>
                  <a:lnTo>
                    <a:pt x="2396" y="753181"/>
                  </a:lnTo>
                  <a:lnTo>
                    <a:pt x="7941" y="799152"/>
                  </a:lnTo>
                  <a:lnTo>
                    <a:pt x="16540" y="844310"/>
                  </a:lnTo>
                  <a:lnTo>
                    <a:pt x="28099" y="888541"/>
                  </a:lnTo>
                  <a:lnTo>
                    <a:pt x="42525" y="931727"/>
                  </a:lnTo>
                  <a:lnTo>
                    <a:pt x="59723" y="973752"/>
                  </a:lnTo>
                  <a:lnTo>
                    <a:pt x="79600" y="1014500"/>
                  </a:lnTo>
                  <a:lnTo>
                    <a:pt x="102062" y="1053853"/>
                  </a:lnTo>
                  <a:lnTo>
                    <a:pt x="127015" y="1091697"/>
                  </a:lnTo>
                  <a:lnTo>
                    <a:pt x="154365" y="1127914"/>
                  </a:lnTo>
                  <a:lnTo>
                    <a:pt x="184018" y="1162388"/>
                  </a:lnTo>
                  <a:lnTo>
                    <a:pt x="215881" y="1195002"/>
                  </a:lnTo>
                  <a:lnTo>
                    <a:pt x="249859" y="1225640"/>
                  </a:lnTo>
                  <a:lnTo>
                    <a:pt x="285858" y="1254186"/>
                  </a:lnTo>
                  <a:lnTo>
                    <a:pt x="323785" y="1280524"/>
                  </a:lnTo>
                  <a:lnTo>
                    <a:pt x="363546" y="1304536"/>
                  </a:lnTo>
                  <a:lnTo>
                    <a:pt x="405047" y="1326107"/>
                  </a:lnTo>
                  <a:lnTo>
                    <a:pt x="448194" y="1345119"/>
                  </a:lnTo>
                  <a:lnTo>
                    <a:pt x="492893" y="1361457"/>
                  </a:lnTo>
                  <a:lnTo>
                    <a:pt x="539051" y="1375005"/>
                  </a:lnTo>
                  <a:lnTo>
                    <a:pt x="586573" y="1385645"/>
                  </a:lnTo>
                  <a:lnTo>
                    <a:pt x="635365" y="1393261"/>
                  </a:lnTo>
                  <a:lnTo>
                    <a:pt x="684551" y="1397676"/>
                  </a:lnTo>
                  <a:lnTo>
                    <a:pt x="733235" y="1398850"/>
                  </a:lnTo>
                  <a:lnTo>
                    <a:pt x="781298" y="1396872"/>
                  </a:lnTo>
                  <a:lnTo>
                    <a:pt x="828622" y="1391833"/>
                  </a:lnTo>
                  <a:lnTo>
                    <a:pt x="875087" y="1383824"/>
                  </a:lnTo>
                  <a:lnTo>
                    <a:pt x="920573" y="1372935"/>
                  </a:lnTo>
                  <a:lnTo>
                    <a:pt x="964962" y="1359255"/>
                  </a:lnTo>
                  <a:lnTo>
                    <a:pt x="1008134" y="1342875"/>
                  </a:lnTo>
                  <a:lnTo>
                    <a:pt x="1049970" y="1323886"/>
                  </a:lnTo>
                  <a:lnTo>
                    <a:pt x="1090351" y="1302378"/>
                  </a:lnTo>
                  <a:lnTo>
                    <a:pt x="1129157" y="1278440"/>
                  </a:lnTo>
                  <a:lnTo>
                    <a:pt x="1166269" y="1252163"/>
                  </a:lnTo>
                  <a:lnTo>
                    <a:pt x="1201568" y="1223638"/>
                  </a:lnTo>
                  <a:lnTo>
                    <a:pt x="1234934" y="1192955"/>
                  </a:lnTo>
                  <a:lnTo>
                    <a:pt x="1266250" y="1160204"/>
                  </a:lnTo>
                  <a:lnTo>
                    <a:pt x="1295394" y="1125475"/>
                  </a:lnTo>
                  <a:lnTo>
                    <a:pt x="1322248" y="1088858"/>
                  </a:lnTo>
                  <a:lnTo>
                    <a:pt x="1346693" y="1050444"/>
                  </a:lnTo>
                  <a:lnTo>
                    <a:pt x="1368609" y="1010323"/>
                  </a:lnTo>
                  <a:lnTo>
                    <a:pt x="1387877" y="968586"/>
                  </a:lnTo>
                  <a:lnTo>
                    <a:pt x="1404378" y="925322"/>
                  </a:lnTo>
                  <a:lnTo>
                    <a:pt x="1417993" y="880621"/>
                  </a:lnTo>
                  <a:lnTo>
                    <a:pt x="1428602" y="834575"/>
                  </a:lnTo>
                  <a:lnTo>
                    <a:pt x="1436086" y="787273"/>
                  </a:lnTo>
                  <a:lnTo>
                    <a:pt x="1440269" y="739568"/>
                  </a:lnTo>
                  <a:lnTo>
                    <a:pt x="1441116" y="692324"/>
                  </a:lnTo>
                  <a:lnTo>
                    <a:pt x="1438720" y="645659"/>
                  </a:lnTo>
                  <a:lnTo>
                    <a:pt x="1433177" y="599690"/>
                  </a:lnTo>
                  <a:lnTo>
                    <a:pt x="1424579" y="554532"/>
                  </a:lnTo>
                  <a:lnTo>
                    <a:pt x="1413020" y="510301"/>
                  </a:lnTo>
                  <a:lnTo>
                    <a:pt x="1398595" y="467116"/>
                  </a:lnTo>
                  <a:lnTo>
                    <a:pt x="1381397" y="425091"/>
                  </a:lnTo>
                  <a:lnTo>
                    <a:pt x="1361521" y="384344"/>
                  </a:lnTo>
                  <a:lnTo>
                    <a:pt x="1339059" y="344990"/>
                  </a:lnTo>
                  <a:lnTo>
                    <a:pt x="1314107" y="307146"/>
                  </a:lnTo>
                  <a:lnTo>
                    <a:pt x="1286757" y="270929"/>
                  </a:lnTo>
                  <a:lnTo>
                    <a:pt x="1257103" y="236456"/>
                  </a:lnTo>
                  <a:lnTo>
                    <a:pt x="1225241" y="203841"/>
                  </a:lnTo>
                  <a:lnTo>
                    <a:pt x="1191263" y="173203"/>
                  </a:lnTo>
                  <a:lnTo>
                    <a:pt x="1155263" y="144657"/>
                  </a:lnTo>
                  <a:lnTo>
                    <a:pt x="1117335" y="118320"/>
                  </a:lnTo>
                  <a:lnTo>
                    <a:pt x="1077573" y="94308"/>
                  </a:lnTo>
                  <a:lnTo>
                    <a:pt x="1036071" y="72738"/>
                  </a:lnTo>
                  <a:lnTo>
                    <a:pt x="992923" y="53726"/>
                  </a:lnTo>
                  <a:lnTo>
                    <a:pt x="948223" y="37388"/>
                  </a:lnTo>
                  <a:lnTo>
                    <a:pt x="902064" y="23842"/>
                  </a:lnTo>
                  <a:lnTo>
                    <a:pt x="854541" y="13203"/>
                  </a:lnTo>
                  <a:lnTo>
                    <a:pt x="805747" y="5588"/>
                  </a:lnTo>
                  <a:lnTo>
                    <a:pt x="756562" y="1173"/>
                  </a:lnTo>
                  <a:lnTo>
                    <a:pt x="7078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438042" y="3669973"/>
              <a:ext cx="2359025" cy="2336800"/>
            </a:xfrm>
            <a:custGeom>
              <a:avLst/>
              <a:gdLst/>
              <a:ahLst/>
              <a:cxnLst/>
              <a:rect l="l" t="t" r="r" b="b"/>
              <a:pathLst>
                <a:path w="2359025" h="2336800">
                  <a:moveTo>
                    <a:pt x="1527456" y="2082799"/>
                  </a:moveTo>
                  <a:lnTo>
                    <a:pt x="835271" y="2082799"/>
                  </a:lnTo>
                  <a:lnTo>
                    <a:pt x="880720" y="2108199"/>
                  </a:lnTo>
                  <a:lnTo>
                    <a:pt x="903861" y="2108199"/>
                  </a:lnTo>
                  <a:lnTo>
                    <a:pt x="900179" y="2311399"/>
                  </a:lnTo>
                  <a:lnTo>
                    <a:pt x="991537" y="2336799"/>
                  </a:lnTo>
                  <a:lnTo>
                    <a:pt x="1084421" y="2336799"/>
                  </a:lnTo>
                  <a:lnTo>
                    <a:pt x="1145500" y="2146299"/>
                  </a:lnTo>
                  <a:lnTo>
                    <a:pt x="1484357" y="2146299"/>
                  </a:lnTo>
                  <a:lnTo>
                    <a:pt x="1482030" y="2095499"/>
                  </a:lnTo>
                  <a:lnTo>
                    <a:pt x="1504857" y="2095499"/>
                  </a:lnTo>
                  <a:lnTo>
                    <a:pt x="1527456" y="2082799"/>
                  </a:lnTo>
                  <a:close/>
                </a:path>
                <a:path w="2359025" h="2336800">
                  <a:moveTo>
                    <a:pt x="1484357" y="2146299"/>
                  </a:moveTo>
                  <a:lnTo>
                    <a:pt x="1241660" y="2146299"/>
                  </a:lnTo>
                  <a:lnTo>
                    <a:pt x="1307928" y="2336799"/>
                  </a:lnTo>
                  <a:lnTo>
                    <a:pt x="1354867" y="2336799"/>
                  </a:lnTo>
                  <a:lnTo>
                    <a:pt x="1401152" y="2324099"/>
                  </a:lnTo>
                  <a:lnTo>
                    <a:pt x="1446677" y="2324099"/>
                  </a:lnTo>
                  <a:lnTo>
                    <a:pt x="1491340" y="2298699"/>
                  </a:lnTo>
                  <a:lnTo>
                    <a:pt x="1484357" y="2146299"/>
                  </a:lnTo>
                  <a:close/>
                </a:path>
                <a:path w="2359025" h="2336800">
                  <a:moveTo>
                    <a:pt x="832574" y="1892299"/>
                  </a:moveTo>
                  <a:lnTo>
                    <a:pt x="524823" y="1892299"/>
                  </a:lnTo>
                  <a:lnTo>
                    <a:pt x="542846" y="1917699"/>
                  </a:lnTo>
                  <a:lnTo>
                    <a:pt x="561270" y="1930399"/>
                  </a:lnTo>
                  <a:lnTo>
                    <a:pt x="580092" y="1943099"/>
                  </a:lnTo>
                  <a:lnTo>
                    <a:pt x="599309" y="1955799"/>
                  </a:lnTo>
                  <a:lnTo>
                    <a:pt x="526130" y="2146299"/>
                  </a:lnTo>
                  <a:lnTo>
                    <a:pt x="564565" y="2171699"/>
                  </a:lnTo>
                  <a:lnTo>
                    <a:pt x="604591" y="2197099"/>
                  </a:lnTo>
                  <a:lnTo>
                    <a:pt x="646094" y="2222499"/>
                  </a:lnTo>
                  <a:lnTo>
                    <a:pt x="688961" y="2235199"/>
                  </a:lnTo>
                  <a:lnTo>
                    <a:pt x="812978" y="2082799"/>
                  </a:lnTo>
                  <a:lnTo>
                    <a:pt x="1527456" y="2082799"/>
                  </a:lnTo>
                  <a:lnTo>
                    <a:pt x="1549814" y="2070099"/>
                  </a:lnTo>
                  <a:lnTo>
                    <a:pt x="1834434" y="2070099"/>
                  </a:lnTo>
                  <a:lnTo>
                    <a:pt x="1797745" y="1981199"/>
                  </a:lnTo>
                  <a:lnTo>
                    <a:pt x="1147050" y="1981199"/>
                  </a:lnTo>
                  <a:lnTo>
                    <a:pt x="1100363" y="1968499"/>
                  </a:lnTo>
                  <a:lnTo>
                    <a:pt x="1053385" y="1968499"/>
                  </a:lnTo>
                  <a:lnTo>
                    <a:pt x="961414" y="1943099"/>
                  </a:lnTo>
                  <a:lnTo>
                    <a:pt x="874222" y="1917699"/>
                  </a:lnTo>
                  <a:lnTo>
                    <a:pt x="832574" y="1892299"/>
                  </a:lnTo>
                  <a:close/>
                </a:path>
                <a:path w="2359025" h="2336800">
                  <a:moveTo>
                    <a:pt x="1834434" y="2070099"/>
                  </a:moveTo>
                  <a:lnTo>
                    <a:pt x="1571920" y="2070099"/>
                  </a:lnTo>
                  <a:lnTo>
                    <a:pt x="1700184" y="2222499"/>
                  </a:lnTo>
                  <a:lnTo>
                    <a:pt x="1742964" y="2209799"/>
                  </a:lnTo>
                  <a:lnTo>
                    <a:pt x="1784022" y="2184399"/>
                  </a:lnTo>
                  <a:lnTo>
                    <a:pt x="1823274" y="2158999"/>
                  </a:lnTo>
                  <a:lnTo>
                    <a:pt x="1860640" y="2133599"/>
                  </a:lnTo>
                  <a:lnTo>
                    <a:pt x="1834434" y="2070099"/>
                  </a:lnTo>
                  <a:close/>
                </a:path>
                <a:path w="2359025" h="2336800">
                  <a:moveTo>
                    <a:pt x="515023" y="1625599"/>
                  </a:moveTo>
                  <a:lnTo>
                    <a:pt x="315577" y="1625599"/>
                  </a:lnTo>
                  <a:lnTo>
                    <a:pt x="327151" y="1650999"/>
                  </a:lnTo>
                  <a:lnTo>
                    <a:pt x="339229" y="1676399"/>
                  </a:lnTo>
                  <a:lnTo>
                    <a:pt x="351805" y="1689099"/>
                  </a:lnTo>
                  <a:lnTo>
                    <a:pt x="364870" y="1714499"/>
                  </a:lnTo>
                  <a:lnTo>
                    <a:pt x="230851" y="1866899"/>
                  </a:lnTo>
                  <a:lnTo>
                    <a:pt x="257667" y="1904999"/>
                  </a:lnTo>
                  <a:lnTo>
                    <a:pt x="286971" y="1943099"/>
                  </a:lnTo>
                  <a:lnTo>
                    <a:pt x="318667" y="1981199"/>
                  </a:lnTo>
                  <a:lnTo>
                    <a:pt x="352657" y="2006599"/>
                  </a:lnTo>
                  <a:lnTo>
                    <a:pt x="524823" y="1892299"/>
                  </a:lnTo>
                  <a:lnTo>
                    <a:pt x="832574" y="1892299"/>
                  </a:lnTo>
                  <a:lnTo>
                    <a:pt x="792309" y="1879599"/>
                  </a:lnTo>
                  <a:lnTo>
                    <a:pt x="753491" y="1854199"/>
                  </a:lnTo>
                  <a:lnTo>
                    <a:pt x="716180" y="1828799"/>
                  </a:lnTo>
                  <a:lnTo>
                    <a:pt x="680442" y="1803399"/>
                  </a:lnTo>
                  <a:lnTo>
                    <a:pt x="646337" y="1777999"/>
                  </a:lnTo>
                  <a:lnTo>
                    <a:pt x="613930" y="1739899"/>
                  </a:lnTo>
                  <a:lnTo>
                    <a:pt x="583282" y="1714499"/>
                  </a:lnTo>
                  <a:lnTo>
                    <a:pt x="554458" y="1676399"/>
                  </a:lnTo>
                  <a:lnTo>
                    <a:pt x="527519" y="1638299"/>
                  </a:lnTo>
                  <a:lnTo>
                    <a:pt x="515023" y="1625599"/>
                  </a:lnTo>
                  <a:close/>
                </a:path>
                <a:path w="2359025" h="2336800">
                  <a:moveTo>
                    <a:pt x="1764446" y="368299"/>
                  </a:moveTo>
                  <a:lnTo>
                    <a:pt x="1305491" y="368299"/>
                  </a:lnTo>
                  <a:lnTo>
                    <a:pt x="1397461" y="393699"/>
                  </a:lnTo>
                  <a:lnTo>
                    <a:pt x="1484654" y="419099"/>
                  </a:lnTo>
                  <a:lnTo>
                    <a:pt x="1526302" y="444499"/>
                  </a:lnTo>
                  <a:lnTo>
                    <a:pt x="1566566" y="457199"/>
                  </a:lnTo>
                  <a:lnTo>
                    <a:pt x="1605385" y="482599"/>
                  </a:lnTo>
                  <a:lnTo>
                    <a:pt x="1642695" y="507999"/>
                  </a:lnTo>
                  <a:lnTo>
                    <a:pt x="1678434" y="533399"/>
                  </a:lnTo>
                  <a:lnTo>
                    <a:pt x="1712539" y="571499"/>
                  </a:lnTo>
                  <a:lnTo>
                    <a:pt x="1744946" y="596899"/>
                  </a:lnTo>
                  <a:lnTo>
                    <a:pt x="1775594" y="622299"/>
                  </a:lnTo>
                  <a:lnTo>
                    <a:pt x="1804418" y="660399"/>
                  </a:lnTo>
                  <a:lnTo>
                    <a:pt x="1831357" y="698499"/>
                  </a:lnTo>
                  <a:lnTo>
                    <a:pt x="1856348" y="736599"/>
                  </a:lnTo>
                  <a:lnTo>
                    <a:pt x="1879327" y="774699"/>
                  </a:lnTo>
                  <a:lnTo>
                    <a:pt x="1900233" y="812799"/>
                  </a:lnTo>
                  <a:lnTo>
                    <a:pt x="1919001" y="850899"/>
                  </a:lnTo>
                  <a:lnTo>
                    <a:pt x="1935570" y="888999"/>
                  </a:lnTo>
                  <a:lnTo>
                    <a:pt x="1949876" y="927099"/>
                  </a:lnTo>
                  <a:lnTo>
                    <a:pt x="1961857" y="977899"/>
                  </a:lnTo>
                  <a:lnTo>
                    <a:pt x="1971449" y="1015999"/>
                  </a:lnTo>
                  <a:lnTo>
                    <a:pt x="1978591" y="1066799"/>
                  </a:lnTo>
                  <a:lnTo>
                    <a:pt x="1983219" y="1104899"/>
                  </a:lnTo>
                  <a:lnTo>
                    <a:pt x="1985270" y="1155699"/>
                  </a:lnTo>
                  <a:lnTo>
                    <a:pt x="1984681" y="1206499"/>
                  </a:lnTo>
                  <a:lnTo>
                    <a:pt x="1981390" y="1244599"/>
                  </a:lnTo>
                  <a:lnTo>
                    <a:pt x="1975334" y="1295399"/>
                  </a:lnTo>
                  <a:lnTo>
                    <a:pt x="1966577" y="1346199"/>
                  </a:lnTo>
                  <a:lnTo>
                    <a:pt x="1955280" y="1384299"/>
                  </a:lnTo>
                  <a:lnTo>
                    <a:pt x="1941530" y="1435099"/>
                  </a:lnTo>
                  <a:lnTo>
                    <a:pt x="1925413" y="1473199"/>
                  </a:lnTo>
                  <a:lnTo>
                    <a:pt x="1907015" y="1511299"/>
                  </a:lnTo>
                  <a:lnTo>
                    <a:pt x="1886424" y="1562099"/>
                  </a:lnTo>
                  <a:lnTo>
                    <a:pt x="1863725" y="1600199"/>
                  </a:lnTo>
                  <a:lnTo>
                    <a:pt x="1839005" y="1638299"/>
                  </a:lnTo>
                  <a:lnTo>
                    <a:pt x="1812350" y="1663699"/>
                  </a:lnTo>
                  <a:lnTo>
                    <a:pt x="1783848" y="1701799"/>
                  </a:lnTo>
                  <a:lnTo>
                    <a:pt x="1753584" y="1739899"/>
                  </a:lnTo>
                  <a:lnTo>
                    <a:pt x="1721645" y="1765299"/>
                  </a:lnTo>
                  <a:lnTo>
                    <a:pt x="1688117" y="1790699"/>
                  </a:lnTo>
                  <a:lnTo>
                    <a:pt x="1653087" y="1816099"/>
                  </a:lnTo>
                  <a:lnTo>
                    <a:pt x="1616642" y="1841499"/>
                  </a:lnTo>
                  <a:lnTo>
                    <a:pt x="1578868" y="1866899"/>
                  </a:lnTo>
                  <a:lnTo>
                    <a:pt x="1539851" y="1892299"/>
                  </a:lnTo>
                  <a:lnTo>
                    <a:pt x="1499678" y="1904999"/>
                  </a:lnTo>
                  <a:lnTo>
                    <a:pt x="1458435" y="1930399"/>
                  </a:lnTo>
                  <a:lnTo>
                    <a:pt x="1329153" y="1968499"/>
                  </a:lnTo>
                  <a:lnTo>
                    <a:pt x="1239203" y="1968499"/>
                  </a:lnTo>
                  <a:lnTo>
                    <a:pt x="1193359" y="1981199"/>
                  </a:lnTo>
                  <a:lnTo>
                    <a:pt x="1797745" y="1981199"/>
                  </a:lnTo>
                  <a:lnTo>
                    <a:pt x="1782021" y="1943099"/>
                  </a:lnTo>
                  <a:lnTo>
                    <a:pt x="1800757" y="1930399"/>
                  </a:lnTo>
                  <a:lnTo>
                    <a:pt x="1819132" y="1904999"/>
                  </a:lnTo>
                  <a:lnTo>
                    <a:pt x="1837129" y="1892299"/>
                  </a:lnTo>
                  <a:lnTo>
                    <a:pt x="1854735" y="1879599"/>
                  </a:lnTo>
                  <a:lnTo>
                    <a:pt x="2122218" y="1879599"/>
                  </a:lnTo>
                  <a:lnTo>
                    <a:pt x="2147777" y="1841499"/>
                  </a:lnTo>
                  <a:lnTo>
                    <a:pt x="2009536" y="1689099"/>
                  </a:lnTo>
                  <a:lnTo>
                    <a:pt x="2022002" y="1663699"/>
                  </a:lnTo>
                  <a:lnTo>
                    <a:pt x="2033988" y="1650999"/>
                  </a:lnTo>
                  <a:lnTo>
                    <a:pt x="2045483" y="1625599"/>
                  </a:lnTo>
                  <a:lnTo>
                    <a:pt x="2056479" y="1600199"/>
                  </a:lnTo>
                  <a:lnTo>
                    <a:pt x="2276645" y="1600199"/>
                  </a:lnTo>
                  <a:lnTo>
                    <a:pt x="2293623" y="1562099"/>
                  </a:lnTo>
                  <a:lnTo>
                    <a:pt x="2307448" y="1511299"/>
                  </a:lnTo>
                  <a:lnTo>
                    <a:pt x="2318109" y="1473199"/>
                  </a:lnTo>
                  <a:lnTo>
                    <a:pt x="2136607" y="1371599"/>
                  </a:lnTo>
                  <a:lnTo>
                    <a:pt x="2139160" y="1358899"/>
                  </a:lnTo>
                  <a:lnTo>
                    <a:pt x="2141560" y="1346199"/>
                  </a:lnTo>
                  <a:lnTo>
                    <a:pt x="2143805" y="1333499"/>
                  </a:lnTo>
                  <a:lnTo>
                    <a:pt x="2145892" y="1320799"/>
                  </a:lnTo>
                  <a:lnTo>
                    <a:pt x="2147590" y="1308099"/>
                  </a:lnTo>
                  <a:lnTo>
                    <a:pt x="2149148" y="1295399"/>
                  </a:lnTo>
                  <a:lnTo>
                    <a:pt x="2150576" y="1295399"/>
                  </a:lnTo>
                  <a:lnTo>
                    <a:pt x="2151886" y="1282699"/>
                  </a:lnTo>
                  <a:lnTo>
                    <a:pt x="2353505" y="1244599"/>
                  </a:lnTo>
                  <a:lnTo>
                    <a:pt x="2357855" y="1193799"/>
                  </a:lnTo>
                  <a:lnTo>
                    <a:pt x="2358883" y="1155699"/>
                  </a:lnTo>
                  <a:lnTo>
                    <a:pt x="2356622" y="1104899"/>
                  </a:lnTo>
                  <a:lnTo>
                    <a:pt x="2351105" y="1054099"/>
                  </a:lnTo>
                  <a:lnTo>
                    <a:pt x="2148606" y="1028699"/>
                  </a:lnTo>
                  <a:lnTo>
                    <a:pt x="2144943" y="1015999"/>
                  </a:lnTo>
                  <a:lnTo>
                    <a:pt x="2140704" y="990599"/>
                  </a:lnTo>
                  <a:lnTo>
                    <a:pt x="2135893" y="965199"/>
                  </a:lnTo>
                  <a:lnTo>
                    <a:pt x="2130513" y="939799"/>
                  </a:lnTo>
                  <a:lnTo>
                    <a:pt x="2308874" y="838199"/>
                  </a:lnTo>
                  <a:lnTo>
                    <a:pt x="2296927" y="800099"/>
                  </a:lnTo>
                  <a:lnTo>
                    <a:pt x="2281884" y="749299"/>
                  </a:lnTo>
                  <a:lnTo>
                    <a:pt x="2263816" y="711199"/>
                  </a:lnTo>
                  <a:lnTo>
                    <a:pt x="2043311" y="711199"/>
                  </a:lnTo>
                  <a:lnTo>
                    <a:pt x="2031736" y="685799"/>
                  </a:lnTo>
                  <a:lnTo>
                    <a:pt x="2019654" y="673099"/>
                  </a:lnTo>
                  <a:lnTo>
                    <a:pt x="2007078" y="647699"/>
                  </a:lnTo>
                  <a:lnTo>
                    <a:pt x="1994018" y="622299"/>
                  </a:lnTo>
                  <a:lnTo>
                    <a:pt x="2128025" y="469899"/>
                  </a:lnTo>
                  <a:lnTo>
                    <a:pt x="2110152" y="444499"/>
                  </a:lnTo>
                  <a:lnTo>
                    <a:pt x="1834078" y="444499"/>
                  </a:lnTo>
                  <a:lnTo>
                    <a:pt x="1816046" y="431799"/>
                  </a:lnTo>
                  <a:lnTo>
                    <a:pt x="1797614" y="406399"/>
                  </a:lnTo>
                  <a:lnTo>
                    <a:pt x="1778786" y="393699"/>
                  </a:lnTo>
                  <a:lnTo>
                    <a:pt x="1759567" y="380999"/>
                  </a:lnTo>
                  <a:lnTo>
                    <a:pt x="1764446" y="368299"/>
                  </a:lnTo>
                  <a:close/>
                </a:path>
                <a:path w="2359025" h="2336800">
                  <a:moveTo>
                    <a:pt x="2122218" y="1879599"/>
                  </a:moveTo>
                  <a:lnTo>
                    <a:pt x="1854735" y="1879599"/>
                  </a:lnTo>
                  <a:lnTo>
                    <a:pt x="2029628" y="1981199"/>
                  </a:lnTo>
                  <a:lnTo>
                    <a:pt x="2063095" y="1955799"/>
                  </a:lnTo>
                  <a:lnTo>
                    <a:pt x="2093975" y="1917699"/>
                  </a:lnTo>
                  <a:lnTo>
                    <a:pt x="2122218" y="1879599"/>
                  </a:lnTo>
                  <a:close/>
                </a:path>
                <a:path w="2359025" h="2336800">
                  <a:moveTo>
                    <a:pt x="102348" y="698499"/>
                  </a:moveTo>
                  <a:lnTo>
                    <a:pt x="82226" y="736599"/>
                  </a:lnTo>
                  <a:lnTo>
                    <a:pt x="65250" y="787399"/>
                  </a:lnTo>
                  <a:lnTo>
                    <a:pt x="51421" y="825499"/>
                  </a:lnTo>
                  <a:lnTo>
                    <a:pt x="40742" y="876299"/>
                  </a:lnTo>
                  <a:lnTo>
                    <a:pt x="222269" y="965199"/>
                  </a:lnTo>
                  <a:lnTo>
                    <a:pt x="219716" y="977899"/>
                  </a:lnTo>
                  <a:lnTo>
                    <a:pt x="212984" y="1015999"/>
                  </a:lnTo>
                  <a:lnTo>
                    <a:pt x="208299" y="1054099"/>
                  </a:lnTo>
                  <a:lnTo>
                    <a:pt x="206990" y="1066799"/>
                  </a:lnTo>
                  <a:lnTo>
                    <a:pt x="5371" y="1092199"/>
                  </a:lnTo>
                  <a:lnTo>
                    <a:pt x="1028" y="1142999"/>
                  </a:lnTo>
                  <a:lnTo>
                    <a:pt x="0" y="1181099"/>
                  </a:lnTo>
                  <a:lnTo>
                    <a:pt x="2251" y="1231899"/>
                  </a:lnTo>
                  <a:lnTo>
                    <a:pt x="7746" y="1282699"/>
                  </a:lnTo>
                  <a:lnTo>
                    <a:pt x="210282" y="1308099"/>
                  </a:lnTo>
                  <a:lnTo>
                    <a:pt x="213938" y="1333499"/>
                  </a:lnTo>
                  <a:lnTo>
                    <a:pt x="218173" y="1358899"/>
                  </a:lnTo>
                  <a:lnTo>
                    <a:pt x="222983" y="1371599"/>
                  </a:lnTo>
                  <a:lnTo>
                    <a:pt x="228363" y="1396999"/>
                  </a:lnTo>
                  <a:lnTo>
                    <a:pt x="50002" y="1498599"/>
                  </a:lnTo>
                  <a:lnTo>
                    <a:pt x="61956" y="1549399"/>
                  </a:lnTo>
                  <a:lnTo>
                    <a:pt x="77000" y="1587499"/>
                  </a:lnTo>
                  <a:lnTo>
                    <a:pt x="95061" y="1638299"/>
                  </a:lnTo>
                  <a:lnTo>
                    <a:pt x="116069" y="1676399"/>
                  </a:lnTo>
                  <a:lnTo>
                    <a:pt x="315577" y="1625599"/>
                  </a:lnTo>
                  <a:lnTo>
                    <a:pt x="515023" y="1625599"/>
                  </a:lnTo>
                  <a:lnTo>
                    <a:pt x="502528" y="1612899"/>
                  </a:lnTo>
                  <a:lnTo>
                    <a:pt x="479548" y="1574799"/>
                  </a:lnTo>
                  <a:lnTo>
                    <a:pt x="458643" y="1536699"/>
                  </a:lnTo>
                  <a:lnTo>
                    <a:pt x="439875" y="1485899"/>
                  </a:lnTo>
                  <a:lnTo>
                    <a:pt x="423306" y="1447799"/>
                  </a:lnTo>
                  <a:lnTo>
                    <a:pt x="409000" y="1409699"/>
                  </a:lnTo>
                  <a:lnTo>
                    <a:pt x="397019" y="1358899"/>
                  </a:lnTo>
                  <a:lnTo>
                    <a:pt x="387426" y="1320799"/>
                  </a:lnTo>
                  <a:lnTo>
                    <a:pt x="380285" y="1269999"/>
                  </a:lnTo>
                  <a:lnTo>
                    <a:pt x="375657" y="1231899"/>
                  </a:lnTo>
                  <a:lnTo>
                    <a:pt x="373606" y="1181099"/>
                  </a:lnTo>
                  <a:lnTo>
                    <a:pt x="374195" y="1142999"/>
                  </a:lnTo>
                  <a:lnTo>
                    <a:pt x="377486" y="1092199"/>
                  </a:lnTo>
                  <a:lnTo>
                    <a:pt x="383542" y="1041399"/>
                  </a:lnTo>
                  <a:lnTo>
                    <a:pt x="392299" y="1003299"/>
                  </a:lnTo>
                  <a:lnTo>
                    <a:pt x="403596" y="952499"/>
                  </a:lnTo>
                  <a:lnTo>
                    <a:pt x="417346" y="901699"/>
                  </a:lnTo>
                  <a:lnTo>
                    <a:pt x="433463" y="863599"/>
                  </a:lnTo>
                  <a:lnTo>
                    <a:pt x="451861" y="825499"/>
                  </a:lnTo>
                  <a:lnTo>
                    <a:pt x="472452" y="787399"/>
                  </a:lnTo>
                  <a:lnTo>
                    <a:pt x="495151" y="749299"/>
                  </a:lnTo>
                  <a:lnTo>
                    <a:pt x="503391" y="736599"/>
                  </a:lnTo>
                  <a:lnTo>
                    <a:pt x="302409" y="736599"/>
                  </a:lnTo>
                  <a:lnTo>
                    <a:pt x="102348" y="698499"/>
                  </a:lnTo>
                  <a:close/>
                </a:path>
                <a:path w="2359025" h="2336800">
                  <a:moveTo>
                    <a:pt x="2276645" y="1600199"/>
                  </a:moveTo>
                  <a:lnTo>
                    <a:pt x="2056479" y="1600199"/>
                  </a:lnTo>
                  <a:lnTo>
                    <a:pt x="2256528" y="1638299"/>
                  </a:lnTo>
                  <a:lnTo>
                    <a:pt x="2276645" y="1600199"/>
                  </a:lnTo>
                  <a:close/>
                </a:path>
                <a:path w="2359025" h="2336800">
                  <a:moveTo>
                    <a:pt x="329248" y="355599"/>
                  </a:moveTo>
                  <a:lnTo>
                    <a:pt x="295775" y="393699"/>
                  </a:lnTo>
                  <a:lnTo>
                    <a:pt x="264895" y="419099"/>
                  </a:lnTo>
                  <a:lnTo>
                    <a:pt x="236650" y="457199"/>
                  </a:lnTo>
                  <a:lnTo>
                    <a:pt x="211086" y="495299"/>
                  </a:lnTo>
                  <a:lnTo>
                    <a:pt x="349340" y="647699"/>
                  </a:lnTo>
                  <a:lnTo>
                    <a:pt x="336874" y="673099"/>
                  </a:lnTo>
                  <a:lnTo>
                    <a:pt x="324890" y="698499"/>
                  </a:lnTo>
                  <a:lnTo>
                    <a:pt x="313398" y="711199"/>
                  </a:lnTo>
                  <a:lnTo>
                    <a:pt x="302409" y="736599"/>
                  </a:lnTo>
                  <a:lnTo>
                    <a:pt x="503391" y="736599"/>
                  </a:lnTo>
                  <a:lnTo>
                    <a:pt x="519871" y="711199"/>
                  </a:lnTo>
                  <a:lnTo>
                    <a:pt x="546526" y="673099"/>
                  </a:lnTo>
                  <a:lnTo>
                    <a:pt x="575028" y="634999"/>
                  </a:lnTo>
                  <a:lnTo>
                    <a:pt x="605292" y="609599"/>
                  </a:lnTo>
                  <a:lnTo>
                    <a:pt x="637231" y="571499"/>
                  </a:lnTo>
                  <a:lnTo>
                    <a:pt x="670759" y="546099"/>
                  </a:lnTo>
                  <a:lnTo>
                    <a:pt x="705788" y="520699"/>
                  </a:lnTo>
                  <a:lnTo>
                    <a:pt x="742234" y="495299"/>
                  </a:lnTo>
                  <a:lnTo>
                    <a:pt x="780008" y="469899"/>
                  </a:lnTo>
                  <a:lnTo>
                    <a:pt x="799517" y="457199"/>
                  </a:lnTo>
                  <a:lnTo>
                    <a:pt x="504141" y="457199"/>
                  </a:lnTo>
                  <a:lnTo>
                    <a:pt x="329248" y="355599"/>
                  </a:lnTo>
                  <a:close/>
                </a:path>
                <a:path w="2359025" h="2336800">
                  <a:moveTo>
                    <a:pt x="2242794" y="660399"/>
                  </a:moveTo>
                  <a:lnTo>
                    <a:pt x="2043311" y="711199"/>
                  </a:lnTo>
                  <a:lnTo>
                    <a:pt x="2263816" y="711199"/>
                  </a:lnTo>
                  <a:lnTo>
                    <a:pt x="2242794" y="660399"/>
                  </a:lnTo>
                  <a:close/>
                </a:path>
                <a:path w="2359025" h="2336800">
                  <a:moveTo>
                    <a:pt x="658679" y="114299"/>
                  </a:moveTo>
                  <a:lnTo>
                    <a:pt x="615901" y="139699"/>
                  </a:lnTo>
                  <a:lnTo>
                    <a:pt x="574846" y="152399"/>
                  </a:lnTo>
                  <a:lnTo>
                    <a:pt x="535594" y="177799"/>
                  </a:lnTo>
                  <a:lnTo>
                    <a:pt x="498223" y="215899"/>
                  </a:lnTo>
                  <a:lnTo>
                    <a:pt x="576855" y="393699"/>
                  </a:lnTo>
                  <a:lnTo>
                    <a:pt x="558115" y="419099"/>
                  </a:lnTo>
                  <a:lnTo>
                    <a:pt x="539744" y="431799"/>
                  </a:lnTo>
                  <a:lnTo>
                    <a:pt x="521751" y="444499"/>
                  </a:lnTo>
                  <a:lnTo>
                    <a:pt x="504141" y="457199"/>
                  </a:lnTo>
                  <a:lnTo>
                    <a:pt x="799517" y="457199"/>
                  </a:lnTo>
                  <a:lnTo>
                    <a:pt x="819025" y="444499"/>
                  </a:lnTo>
                  <a:lnTo>
                    <a:pt x="900441" y="419099"/>
                  </a:lnTo>
                  <a:lnTo>
                    <a:pt x="942667" y="393699"/>
                  </a:lnTo>
                  <a:lnTo>
                    <a:pt x="985789" y="393699"/>
                  </a:lnTo>
                  <a:lnTo>
                    <a:pt x="1074379" y="368299"/>
                  </a:lnTo>
                  <a:lnTo>
                    <a:pt x="1764446" y="368299"/>
                  </a:lnTo>
                  <a:lnTo>
                    <a:pt x="1798602" y="279399"/>
                  </a:lnTo>
                  <a:lnTo>
                    <a:pt x="786943" y="279399"/>
                  </a:lnTo>
                  <a:lnTo>
                    <a:pt x="658679" y="114299"/>
                  </a:lnTo>
                  <a:close/>
                </a:path>
                <a:path w="2359025" h="2336800">
                  <a:moveTo>
                    <a:pt x="2006219" y="330199"/>
                  </a:moveTo>
                  <a:lnTo>
                    <a:pt x="1834078" y="444499"/>
                  </a:lnTo>
                  <a:lnTo>
                    <a:pt x="2110152" y="444499"/>
                  </a:lnTo>
                  <a:lnTo>
                    <a:pt x="2101216" y="431799"/>
                  </a:lnTo>
                  <a:lnTo>
                    <a:pt x="2071914" y="393699"/>
                  </a:lnTo>
                  <a:lnTo>
                    <a:pt x="2040216" y="368299"/>
                  </a:lnTo>
                  <a:lnTo>
                    <a:pt x="2006219" y="330199"/>
                  </a:lnTo>
                  <a:close/>
                </a:path>
                <a:path w="2359025" h="2336800">
                  <a:moveTo>
                    <a:pt x="1501028" y="241299"/>
                  </a:moveTo>
                  <a:lnTo>
                    <a:pt x="854008" y="241299"/>
                  </a:lnTo>
                  <a:lnTo>
                    <a:pt x="786943" y="279399"/>
                  </a:lnTo>
                  <a:lnTo>
                    <a:pt x="1798602" y="279399"/>
                  </a:lnTo>
                  <a:lnTo>
                    <a:pt x="1803482" y="266699"/>
                  </a:lnTo>
                  <a:lnTo>
                    <a:pt x="1545923" y="266699"/>
                  </a:lnTo>
                  <a:lnTo>
                    <a:pt x="1501028" y="241299"/>
                  </a:lnTo>
                  <a:close/>
                </a:path>
                <a:path w="2359025" h="2336800">
                  <a:moveTo>
                    <a:pt x="1669915" y="101599"/>
                  </a:moveTo>
                  <a:lnTo>
                    <a:pt x="1545923" y="266699"/>
                  </a:lnTo>
                  <a:lnTo>
                    <a:pt x="1803482" y="266699"/>
                  </a:lnTo>
                  <a:lnTo>
                    <a:pt x="1832758" y="190499"/>
                  </a:lnTo>
                  <a:lnTo>
                    <a:pt x="1794329" y="165099"/>
                  </a:lnTo>
                  <a:lnTo>
                    <a:pt x="1754301" y="139699"/>
                  </a:lnTo>
                  <a:lnTo>
                    <a:pt x="1712790" y="114299"/>
                  </a:lnTo>
                  <a:lnTo>
                    <a:pt x="1669915" y="101599"/>
                  </a:lnTo>
                  <a:close/>
                </a:path>
                <a:path w="2359025" h="2336800">
                  <a:moveTo>
                    <a:pt x="1050935" y="0"/>
                  </a:moveTo>
                  <a:lnTo>
                    <a:pt x="1004003" y="0"/>
                  </a:lnTo>
                  <a:lnTo>
                    <a:pt x="867523" y="38099"/>
                  </a:lnTo>
                  <a:lnTo>
                    <a:pt x="876834" y="241299"/>
                  </a:lnTo>
                  <a:lnTo>
                    <a:pt x="1478153" y="241299"/>
                  </a:lnTo>
                  <a:lnTo>
                    <a:pt x="1455002" y="228599"/>
                  </a:lnTo>
                  <a:lnTo>
                    <a:pt x="1455695" y="190499"/>
                  </a:lnTo>
                  <a:lnTo>
                    <a:pt x="1117216" y="190499"/>
                  </a:lnTo>
                  <a:lnTo>
                    <a:pt x="1050935" y="0"/>
                  </a:lnTo>
                  <a:close/>
                </a:path>
                <a:path w="2359025" h="2336800">
                  <a:moveTo>
                    <a:pt x="1367342" y="0"/>
                  </a:moveTo>
                  <a:lnTo>
                    <a:pt x="1274442" y="0"/>
                  </a:lnTo>
                  <a:lnTo>
                    <a:pt x="1213364" y="190499"/>
                  </a:lnTo>
                  <a:lnTo>
                    <a:pt x="1455695" y="190499"/>
                  </a:lnTo>
                  <a:lnTo>
                    <a:pt x="1458696" y="25399"/>
                  </a:lnTo>
                  <a:lnTo>
                    <a:pt x="1367342" y="0"/>
                  </a:lnTo>
                  <a:close/>
                </a:path>
              </a:pathLst>
            </a:custGeom>
            <a:solidFill>
              <a:srgbClr val="6E8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073477" y="4412666"/>
              <a:ext cx="919480" cy="897890"/>
            </a:xfrm>
            <a:custGeom>
              <a:avLst/>
              <a:gdLst/>
              <a:ahLst/>
              <a:cxnLst/>
              <a:rect l="l" t="t" r="r" b="b"/>
              <a:pathLst>
                <a:path w="919479" h="897889">
                  <a:moveTo>
                    <a:pt x="209534" y="624760"/>
                  </a:moveTo>
                  <a:lnTo>
                    <a:pt x="209534" y="830236"/>
                  </a:lnTo>
                  <a:lnTo>
                    <a:pt x="214833" y="856447"/>
                  </a:lnTo>
                  <a:lnTo>
                    <a:pt x="229274" y="877873"/>
                  </a:lnTo>
                  <a:lnTo>
                    <a:pt x="250680" y="892331"/>
                  </a:lnTo>
                  <a:lnTo>
                    <a:pt x="276871" y="897635"/>
                  </a:lnTo>
                  <a:lnTo>
                    <a:pt x="851898" y="897635"/>
                  </a:lnTo>
                  <a:lnTo>
                    <a:pt x="878091" y="892331"/>
                  </a:lnTo>
                  <a:lnTo>
                    <a:pt x="899501" y="877873"/>
                  </a:lnTo>
                  <a:lnTo>
                    <a:pt x="913947" y="856447"/>
                  </a:lnTo>
                  <a:lnTo>
                    <a:pt x="919247" y="830236"/>
                  </a:lnTo>
                  <a:lnTo>
                    <a:pt x="919247" y="803435"/>
                  </a:lnTo>
                  <a:lnTo>
                    <a:pt x="303697" y="803435"/>
                  </a:lnTo>
                  <a:lnTo>
                    <a:pt x="303697" y="673763"/>
                  </a:lnTo>
                  <a:lnTo>
                    <a:pt x="209534" y="624760"/>
                  </a:lnTo>
                  <a:close/>
                </a:path>
                <a:path w="919479" h="897889">
                  <a:moveTo>
                    <a:pt x="735845" y="94175"/>
                  </a:moveTo>
                  <a:lnTo>
                    <a:pt x="567438" y="94175"/>
                  </a:lnTo>
                  <a:lnTo>
                    <a:pt x="567438" y="273553"/>
                  </a:lnTo>
                  <a:lnTo>
                    <a:pt x="572738" y="299672"/>
                  </a:lnTo>
                  <a:lnTo>
                    <a:pt x="587182" y="321018"/>
                  </a:lnTo>
                  <a:lnTo>
                    <a:pt x="608588" y="335418"/>
                  </a:lnTo>
                  <a:lnTo>
                    <a:pt x="634774" y="340701"/>
                  </a:lnTo>
                  <a:lnTo>
                    <a:pt x="825059" y="340701"/>
                  </a:lnTo>
                  <a:lnTo>
                    <a:pt x="825059" y="803435"/>
                  </a:lnTo>
                  <a:lnTo>
                    <a:pt x="919247" y="803435"/>
                  </a:lnTo>
                  <a:lnTo>
                    <a:pt x="919247" y="290202"/>
                  </a:lnTo>
                  <a:lnTo>
                    <a:pt x="918275" y="280751"/>
                  </a:lnTo>
                  <a:lnTo>
                    <a:pt x="915443" y="271738"/>
                  </a:lnTo>
                  <a:lnTo>
                    <a:pt x="910871" y="263450"/>
                  </a:lnTo>
                  <a:lnTo>
                    <a:pt x="904684" y="256176"/>
                  </a:lnTo>
                  <a:lnTo>
                    <a:pt x="735845" y="94175"/>
                  </a:lnTo>
                  <a:close/>
                </a:path>
                <a:path w="919479" h="897889">
                  <a:moveTo>
                    <a:pt x="172782" y="174491"/>
                  </a:moveTo>
                  <a:lnTo>
                    <a:pt x="129657" y="187043"/>
                  </a:lnTo>
                  <a:lnTo>
                    <a:pt x="90391" y="215653"/>
                  </a:lnTo>
                  <a:lnTo>
                    <a:pt x="56832" y="252949"/>
                  </a:lnTo>
                  <a:lnTo>
                    <a:pt x="23477" y="307841"/>
                  </a:lnTo>
                  <a:lnTo>
                    <a:pt x="2658" y="370611"/>
                  </a:lnTo>
                  <a:lnTo>
                    <a:pt x="0" y="398626"/>
                  </a:lnTo>
                  <a:lnTo>
                    <a:pt x="1194" y="415492"/>
                  </a:lnTo>
                  <a:lnTo>
                    <a:pt x="4812" y="430378"/>
                  </a:lnTo>
                  <a:lnTo>
                    <a:pt x="10880" y="442956"/>
                  </a:lnTo>
                  <a:lnTo>
                    <a:pt x="19425" y="452895"/>
                  </a:lnTo>
                  <a:lnTo>
                    <a:pt x="19061" y="453485"/>
                  </a:lnTo>
                  <a:lnTo>
                    <a:pt x="21649" y="454968"/>
                  </a:lnTo>
                  <a:lnTo>
                    <a:pt x="22931" y="455772"/>
                  </a:lnTo>
                  <a:lnTo>
                    <a:pt x="24564" y="456915"/>
                  </a:lnTo>
                  <a:lnTo>
                    <a:pt x="25356" y="457519"/>
                  </a:lnTo>
                  <a:lnTo>
                    <a:pt x="26034" y="457883"/>
                  </a:lnTo>
                  <a:lnTo>
                    <a:pt x="26725" y="458147"/>
                  </a:lnTo>
                  <a:lnTo>
                    <a:pt x="27366" y="458486"/>
                  </a:lnTo>
                  <a:lnTo>
                    <a:pt x="27605" y="458587"/>
                  </a:lnTo>
                  <a:lnTo>
                    <a:pt x="27793" y="458737"/>
                  </a:lnTo>
                  <a:lnTo>
                    <a:pt x="27957" y="458800"/>
                  </a:lnTo>
                  <a:lnTo>
                    <a:pt x="342850" y="622623"/>
                  </a:lnTo>
                  <a:lnTo>
                    <a:pt x="598071" y="638418"/>
                  </a:lnTo>
                  <a:lnTo>
                    <a:pt x="608840" y="621304"/>
                  </a:lnTo>
                  <a:lnTo>
                    <a:pt x="596484" y="598938"/>
                  </a:lnTo>
                  <a:lnTo>
                    <a:pt x="478980" y="598938"/>
                  </a:lnTo>
                  <a:lnTo>
                    <a:pt x="389378" y="597142"/>
                  </a:lnTo>
                  <a:lnTo>
                    <a:pt x="405059" y="523573"/>
                  </a:lnTo>
                  <a:lnTo>
                    <a:pt x="464165" y="486594"/>
                  </a:lnTo>
                  <a:lnTo>
                    <a:pt x="464944" y="486079"/>
                  </a:lnTo>
                  <a:lnTo>
                    <a:pt x="465007" y="485111"/>
                  </a:lnTo>
                  <a:lnTo>
                    <a:pt x="465435" y="484320"/>
                  </a:lnTo>
                  <a:lnTo>
                    <a:pt x="460195" y="480462"/>
                  </a:lnTo>
                  <a:lnTo>
                    <a:pt x="455584" y="477133"/>
                  </a:lnTo>
                  <a:lnTo>
                    <a:pt x="455106" y="476768"/>
                  </a:lnTo>
                  <a:lnTo>
                    <a:pt x="453837" y="475876"/>
                  </a:lnTo>
                  <a:lnTo>
                    <a:pt x="396837" y="434298"/>
                  </a:lnTo>
                  <a:lnTo>
                    <a:pt x="43701" y="434298"/>
                  </a:lnTo>
                  <a:lnTo>
                    <a:pt x="41753" y="433921"/>
                  </a:lnTo>
                  <a:lnTo>
                    <a:pt x="31362" y="402320"/>
                  </a:lnTo>
                  <a:lnTo>
                    <a:pt x="33223" y="380616"/>
                  </a:lnTo>
                  <a:lnTo>
                    <a:pt x="50949" y="324873"/>
                  </a:lnTo>
                  <a:lnTo>
                    <a:pt x="98996" y="252424"/>
                  </a:lnTo>
                  <a:lnTo>
                    <a:pt x="129082" y="225038"/>
                  </a:lnTo>
                  <a:lnTo>
                    <a:pt x="175747" y="204245"/>
                  </a:lnTo>
                  <a:lnTo>
                    <a:pt x="228373" y="204245"/>
                  </a:lnTo>
                  <a:lnTo>
                    <a:pt x="200990" y="183676"/>
                  </a:lnTo>
                  <a:lnTo>
                    <a:pt x="200626" y="183261"/>
                  </a:lnTo>
                  <a:lnTo>
                    <a:pt x="200174" y="182934"/>
                  </a:lnTo>
                  <a:lnTo>
                    <a:pt x="199520" y="182532"/>
                  </a:lnTo>
                  <a:lnTo>
                    <a:pt x="198791" y="182205"/>
                  </a:lnTo>
                  <a:lnTo>
                    <a:pt x="198176" y="181854"/>
                  </a:lnTo>
                  <a:lnTo>
                    <a:pt x="197007" y="181125"/>
                  </a:lnTo>
                  <a:lnTo>
                    <a:pt x="195864" y="180371"/>
                  </a:lnTo>
                  <a:lnTo>
                    <a:pt x="195200" y="179893"/>
                  </a:lnTo>
                  <a:lnTo>
                    <a:pt x="194544" y="179893"/>
                  </a:lnTo>
                  <a:lnTo>
                    <a:pt x="192923" y="179039"/>
                  </a:lnTo>
                  <a:lnTo>
                    <a:pt x="191365" y="178084"/>
                  </a:lnTo>
                  <a:lnTo>
                    <a:pt x="189757" y="177293"/>
                  </a:lnTo>
                  <a:lnTo>
                    <a:pt x="184480" y="175408"/>
                  </a:lnTo>
                  <a:lnTo>
                    <a:pt x="178775" y="174503"/>
                  </a:lnTo>
                  <a:lnTo>
                    <a:pt x="172782" y="174491"/>
                  </a:lnTo>
                  <a:close/>
                </a:path>
                <a:path w="919479" h="897889">
                  <a:moveTo>
                    <a:pt x="264103" y="231084"/>
                  </a:moveTo>
                  <a:lnTo>
                    <a:pt x="222037" y="231084"/>
                  </a:lnTo>
                  <a:lnTo>
                    <a:pt x="285510" y="281608"/>
                  </a:lnTo>
                  <a:lnTo>
                    <a:pt x="468777" y="427350"/>
                  </a:lnTo>
                  <a:lnTo>
                    <a:pt x="469430" y="427890"/>
                  </a:lnTo>
                  <a:lnTo>
                    <a:pt x="469456" y="428743"/>
                  </a:lnTo>
                  <a:lnTo>
                    <a:pt x="522090" y="530584"/>
                  </a:lnTo>
                  <a:lnTo>
                    <a:pt x="478980" y="598938"/>
                  </a:lnTo>
                  <a:lnTo>
                    <a:pt x="596484" y="598938"/>
                  </a:lnTo>
                  <a:lnTo>
                    <a:pt x="484961" y="397055"/>
                  </a:lnTo>
                  <a:lnTo>
                    <a:pt x="264103" y="231084"/>
                  </a:lnTo>
                  <a:close/>
                </a:path>
                <a:path w="919479" h="897889">
                  <a:moveTo>
                    <a:pt x="506226" y="435567"/>
                  </a:moveTo>
                  <a:close/>
                </a:path>
                <a:path w="919479" h="897889">
                  <a:moveTo>
                    <a:pt x="217260" y="280313"/>
                  </a:moveTo>
                  <a:lnTo>
                    <a:pt x="184027" y="280313"/>
                  </a:lnTo>
                  <a:lnTo>
                    <a:pt x="183638" y="281608"/>
                  </a:lnTo>
                  <a:lnTo>
                    <a:pt x="166371" y="324087"/>
                  </a:lnTo>
                  <a:lnTo>
                    <a:pt x="144286" y="360274"/>
                  </a:lnTo>
                  <a:lnTo>
                    <a:pt x="119100" y="390564"/>
                  </a:lnTo>
                  <a:lnTo>
                    <a:pt x="89504" y="415979"/>
                  </a:lnTo>
                  <a:lnTo>
                    <a:pt x="51890" y="433694"/>
                  </a:lnTo>
                  <a:lnTo>
                    <a:pt x="46025" y="434298"/>
                  </a:lnTo>
                  <a:lnTo>
                    <a:pt x="396837" y="434298"/>
                  </a:lnTo>
                  <a:lnTo>
                    <a:pt x="211469" y="299111"/>
                  </a:lnTo>
                  <a:lnTo>
                    <a:pt x="214070" y="291308"/>
                  </a:lnTo>
                  <a:lnTo>
                    <a:pt x="216521" y="283593"/>
                  </a:lnTo>
                  <a:lnTo>
                    <a:pt x="217260" y="280313"/>
                  </a:lnTo>
                  <a:close/>
                </a:path>
                <a:path w="919479" h="897889">
                  <a:moveTo>
                    <a:pt x="137223" y="259405"/>
                  </a:moveTo>
                  <a:lnTo>
                    <a:pt x="94437" y="281608"/>
                  </a:lnTo>
                  <a:lnTo>
                    <a:pt x="70076" y="320280"/>
                  </a:lnTo>
                  <a:lnTo>
                    <a:pt x="63976" y="356021"/>
                  </a:lnTo>
                  <a:lnTo>
                    <a:pt x="68592" y="368256"/>
                  </a:lnTo>
                  <a:lnTo>
                    <a:pt x="69522" y="369463"/>
                  </a:lnTo>
                  <a:lnTo>
                    <a:pt x="70376" y="370719"/>
                  </a:lnTo>
                  <a:lnTo>
                    <a:pt x="71972" y="371963"/>
                  </a:lnTo>
                  <a:lnTo>
                    <a:pt x="72236" y="372415"/>
                  </a:lnTo>
                  <a:lnTo>
                    <a:pt x="77639" y="375833"/>
                  </a:lnTo>
                  <a:lnTo>
                    <a:pt x="116813" y="356736"/>
                  </a:lnTo>
                  <a:lnTo>
                    <a:pt x="140012" y="325585"/>
                  </a:lnTo>
                  <a:lnTo>
                    <a:pt x="152036" y="286254"/>
                  </a:lnTo>
                  <a:lnTo>
                    <a:pt x="151597" y="276670"/>
                  </a:lnTo>
                  <a:lnTo>
                    <a:pt x="150491" y="269771"/>
                  </a:lnTo>
                  <a:lnTo>
                    <a:pt x="147614" y="264394"/>
                  </a:lnTo>
                  <a:lnTo>
                    <a:pt x="142701" y="261303"/>
                  </a:lnTo>
                  <a:lnTo>
                    <a:pt x="142538" y="261303"/>
                  </a:lnTo>
                  <a:lnTo>
                    <a:pt x="140829" y="260285"/>
                  </a:lnTo>
                  <a:lnTo>
                    <a:pt x="139044" y="259782"/>
                  </a:lnTo>
                  <a:lnTo>
                    <a:pt x="137223" y="259405"/>
                  </a:lnTo>
                  <a:close/>
                </a:path>
                <a:path w="919479" h="897889">
                  <a:moveTo>
                    <a:pt x="183562" y="281557"/>
                  </a:moveTo>
                  <a:close/>
                </a:path>
                <a:path w="919479" h="897889">
                  <a:moveTo>
                    <a:pt x="228607" y="204420"/>
                  </a:moveTo>
                  <a:lnTo>
                    <a:pt x="180107" y="204420"/>
                  </a:lnTo>
                  <a:lnTo>
                    <a:pt x="181514" y="205112"/>
                  </a:lnTo>
                  <a:lnTo>
                    <a:pt x="191148" y="239062"/>
                  </a:lnTo>
                  <a:lnTo>
                    <a:pt x="191026" y="241952"/>
                  </a:lnTo>
                  <a:lnTo>
                    <a:pt x="190775" y="245383"/>
                  </a:lnTo>
                  <a:lnTo>
                    <a:pt x="190247" y="252004"/>
                  </a:lnTo>
                  <a:lnTo>
                    <a:pt x="188881" y="259782"/>
                  </a:lnTo>
                  <a:lnTo>
                    <a:pt x="186655" y="269771"/>
                  </a:lnTo>
                  <a:lnTo>
                    <a:pt x="186289" y="271933"/>
                  </a:lnTo>
                  <a:lnTo>
                    <a:pt x="185648" y="274345"/>
                  </a:lnTo>
                  <a:lnTo>
                    <a:pt x="185171" y="276293"/>
                  </a:lnTo>
                  <a:lnTo>
                    <a:pt x="184480" y="278353"/>
                  </a:lnTo>
                  <a:lnTo>
                    <a:pt x="183914" y="280364"/>
                  </a:lnTo>
                  <a:lnTo>
                    <a:pt x="217260" y="280313"/>
                  </a:lnTo>
                  <a:lnTo>
                    <a:pt x="222467" y="241952"/>
                  </a:lnTo>
                  <a:lnTo>
                    <a:pt x="222464" y="234753"/>
                  </a:lnTo>
                  <a:lnTo>
                    <a:pt x="222288" y="234061"/>
                  </a:lnTo>
                  <a:lnTo>
                    <a:pt x="222225" y="232491"/>
                  </a:lnTo>
                  <a:lnTo>
                    <a:pt x="222087" y="231837"/>
                  </a:lnTo>
                  <a:lnTo>
                    <a:pt x="222037" y="231084"/>
                  </a:lnTo>
                  <a:lnTo>
                    <a:pt x="264103" y="231084"/>
                  </a:lnTo>
                  <a:lnTo>
                    <a:pt x="228607" y="204420"/>
                  </a:lnTo>
                  <a:close/>
                </a:path>
                <a:path w="919479" h="897889">
                  <a:moveTo>
                    <a:pt x="228373" y="204245"/>
                  </a:moveTo>
                  <a:lnTo>
                    <a:pt x="175747" y="204245"/>
                  </a:lnTo>
                  <a:lnTo>
                    <a:pt x="176966" y="204257"/>
                  </a:lnTo>
                  <a:lnTo>
                    <a:pt x="177720" y="204295"/>
                  </a:lnTo>
                  <a:lnTo>
                    <a:pt x="178851" y="204433"/>
                  </a:lnTo>
                  <a:lnTo>
                    <a:pt x="179077" y="204458"/>
                  </a:lnTo>
                  <a:lnTo>
                    <a:pt x="179328" y="204420"/>
                  </a:lnTo>
                  <a:lnTo>
                    <a:pt x="228607" y="204420"/>
                  </a:lnTo>
                  <a:lnTo>
                    <a:pt x="228373" y="204245"/>
                  </a:lnTo>
                  <a:close/>
                </a:path>
                <a:path w="919479" h="897889">
                  <a:moveTo>
                    <a:pt x="618728" y="0"/>
                  </a:moveTo>
                  <a:lnTo>
                    <a:pt x="276871" y="0"/>
                  </a:lnTo>
                  <a:lnTo>
                    <a:pt x="250680" y="5300"/>
                  </a:lnTo>
                  <a:lnTo>
                    <a:pt x="229274" y="19745"/>
                  </a:lnTo>
                  <a:lnTo>
                    <a:pt x="214833" y="41156"/>
                  </a:lnTo>
                  <a:lnTo>
                    <a:pt x="209534" y="67348"/>
                  </a:lnTo>
                  <a:lnTo>
                    <a:pt x="209534" y="112696"/>
                  </a:lnTo>
                  <a:lnTo>
                    <a:pt x="230707" y="127321"/>
                  </a:lnTo>
                  <a:lnTo>
                    <a:pt x="232868" y="128565"/>
                  </a:lnTo>
                  <a:lnTo>
                    <a:pt x="235155" y="130023"/>
                  </a:lnTo>
                  <a:lnTo>
                    <a:pt x="236185" y="130714"/>
                  </a:lnTo>
                  <a:lnTo>
                    <a:pt x="238120" y="132058"/>
                  </a:lnTo>
                  <a:lnTo>
                    <a:pt x="239779" y="133340"/>
                  </a:lnTo>
                  <a:lnTo>
                    <a:pt x="241110" y="134458"/>
                  </a:lnTo>
                  <a:lnTo>
                    <a:pt x="303697" y="181489"/>
                  </a:lnTo>
                  <a:lnTo>
                    <a:pt x="303697" y="94175"/>
                  </a:lnTo>
                  <a:lnTo>
                    <a:pt x="735845" y="94175"/>
                  </a:lnTo>
                  <a:lnTo>
                    <a:pt x="654130" y="15769"/>
                  </a:lnTo>
                  <a:lnTo>
                    <a:pt x="653898" y="15769"/>
                  </a:lnTo>
                  <a:lnTo>
                    <a:pt x="652943" y="14650"/>
                  </a:lnTo>
                  <a:lnTo>
                    <a:pt x="651360" y="13105"/>
                  </a:lnTo>
                  <a:lnTo>
                    <a:pt x="644224" y="7490"/>
                  </a:lnTo>
                  <a:lnTo>
                    <a:pt x="636274" y="3381"/>
                  </a:lnTo>
                  <a:lnTo>
                    <a:pt x="627709" y="858"/>
                  </a:lnTo>
                  <a:lnTo>
                    <a:pt x="618728" y="0"/>
                  </a:lnTo>
                  <a:close/>
                </a:path>
                <a:path w="919479" h="897889">
                  <a:moveTo>
                    <a:pt x="194745" y="179567"/>
                  </a:moveTo>
                  <a:lnTo>
                    <a:pt x="194544" y="179893"/>
                  </a:lnTo>
                  <a:lnTo>
                    <a:pt x="195200" y="179893"/>
                  </a:lnTo>
                  <a:lnTo>
                    <a:pt x="194745" y="179567"/>
                  </a:lnTo>
                  <a:close/>
                </a:path>
                <a:path w="919479" h="897889">
                  <a:moveTo>
                    <a:pt x="653358" y="15027"/>
                  </a:moveTo>
                  <a:lnTo>
                    <a:pt x="653571" y="15266"/>
                  </a:lnTo>
                  <a:lnTo>
                    <a:pt x="653694" y="15530"/>
                  </a:lnTo>
                  <a:lnTo>
                    <a:pt x="653898" y="15769"/>
                  </a:lnTo>
                  <a:lnTo>
                    <a:pt x="654130" y="15769"/>
                  </a:lnTo>
                  <a:lnTo>
                    <a:pt x="653358" y="15027"/>
                  </a:lnTo>
                  <a:close/>
                </a:path>
              </a:pathLst>
            </a:custGeom>
            <a:solidFill>
              <a:srgbClr val="89C7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6067981" y="3669091"/>
            <a:ext cx="2359660" cy="2336800"/>
            <a:chOff x="6067981" y="3669091"/>
            <a:chExt cx="2359660" cy="2336800"/>
          </a:xfrm>
        </p:grpSpPr>
        <p:sp>
          <p:nvSpPr>
            <p:cNvPr id="51" name="object 51"/>
            <p:cNvSpPr/>
            <p:nvPr/>
          </p:nvSpPr>
          <p:spPr>
            <a:xfrm>
              <a:off x="6526933" y="4134257"/>
              <a:ext cx="1441450" cy="1399540"/>
            </a:xfrm>
            <a:custGeom>
              <a:avLst/>
              <a:gdLst/>
              <a:ahLst/>
              <a:cxnLst/>
              <a:rect l="l" t="t" r="r" b="b"/>
              <a:pathLst>
                <a:path w="1441450" h="1399539">
                  <a:moveTo>
                    <a:pt x="714014" y="0"/>
                  </a:moveTo>
                  <a:lnTo>
                    <a:pt x="665935" y="1558"/>
                  </a:lnTo>
                  <a:lnTo>
                    <a:pt x="618569" y="6184"/>
                  </a:lnTo>
                  <a:lnTo>
                    <a:pt x="572037" y="13787"/>
                  </a:lnTo>
                  <a:lnTo>
                    <a:pt x="526457" y="24280"/>
                  </a:lnTo>
                  <a:lnTo>
                    <a:pt x="481951" y="37572"/>
                  </a:lnTo>
                  <a:lnTo>
                    <a:pt x="438638" y="53574"/>
                  </a:lnTo>
                  <a:lnTo>
                    <a:pt x="396638" y="72197"/>
                  </a:lnTo>
                  <a:lnTo>
                    <a:pt x="356072" y="93353"/>
                  </a:lnTo>
                  <a:lnTo>
                    <a:pt x="317059" y="116951"/>
                  </a:lnTo>
                  <a:lnTo>
                    <a:pt x="279719" y="142902"/>
                  </a:lnTo>
                  <a:lnTo>
                    <a:pt x="244173" y="171118"/>
                  </a:lnTo>
                  <a:lnTo>
                    <a:pt x="210540" y="201509"/>
                  </a:lnTo>
                  <a:lnTo>
                    <a:pt x="178940" y="233986"/>
                  </a:lnTo>
                  <a:lnTo>
                    <a:pt x="149494" y="268459"/>
                  </a:lnTo>
                  <a:lnTo>
                    <a:pt x="122322" y="304840"/>
                  </a:lnTo>
                  <a:lnTo>
                    <a:pt x="97543" y="343038"/>
                  </a:lnTo>
                  <a:lnTo>
                    <a:pt x="75278" y="382966"/>
                  </a:lnTo>
                  <a:lnTo>
                    <a:pt x="55646" y="424534"/>
                  </a:lnTo>
                  <a:lnTo>
                    <a:pt x="38769" y="467652"/>
                  </a:lnTo>
                  <a:lnTo>
                    <a:pt x="24764" y="512232"/>
                  </a:lnTo>
                  <a:lnTo>
                    <a:pt x="13754" y="558183"/>
                  </a:lnTo>
                  <a:lnTo>
                    <a:pt x="5857" y="605418"/>
                  </a:lnTo>
                  <a:lnTo>
                    <a:pt x="1258" y="653086"/>
                  </a:lnTo>
                  <a:lnTo>
                    <a:pt x="0" y="700321"/>
                  </a:lnTo>
                  <a:lnTo>
                    <a:pt x="1988" y="747006"/>
                  </a:lnTo>
                  <a:lnTo>
                    <a:pt x="7130" y="793023"/>
                  </a:lnTo>
                  <a:lnTo>
                    <a:pt x="15334" y="838255"/>
                  </a:lnTo>
                  <a:lnTo>
                    <a:pt x="26507" y="882585"/>
                  </a:lnTo>
                  <a:lnTo>
                    <a:pt x="40555" y="925895"/>
                  </a:lnTo>
                  <a:lnTo>
                    <a:pt x="57386" y="968068"/>
                  </a:lnTo>
                  <a:lnTo>
                    <a:pt x="76906" y="1008987"/>
                  </a:lnTo>
                  <a:lnTo>
                    <a:pt x="99024" y="1048536"/>
                  </a:lnTo>
                  <a:lnTo>
                    <a:pt x="123646" y="1086595"/>
                  </a:lnTo>
                  <a:lnTo>
                    <a:pt x="150679" y="1123049"/>
                  </a:lnTo>
                  <a:lnTo>
                    <a:pt x="180030" y="1157781"/>
                  </a:lnTo>
                  <a:lnTo>
                    <a:pt x="211607" y="1190672"/>
                  </a:lnTo>
                  <a:lnTo>
                    <a:pt x="245317" y="1221605"/>
                  </a:lnTo>
                  <a:lnTo>
                    <a:pt x="281066" y="1250464"/>
                  </a:lnTo>
                  <a:lnTo>
                    <a:pt x="318763" y="1277131"/>
                  </a:lnTo>
                  <a:lnTo>
                    <a:pt x="358313" y="1301489"/>
                  </a:lnTo>
                  <a:lnTo>
                    <a:pt x="399625" y="1323421"/>
                  </a:lnTo>
                  <a:lnTo>
                    <a:pt x="442604" y="1342809"/>
                  </a:lnTo>
                  <a:lnTo>
                    <a:pt x="487159" y="1359536"/>
                  </a:lnTo>
                  <a:lnTo>
                    <a:pt x="533197" y="1373486"/>
                  </a:lnTo>
                  <a:lnTo>
                    <a:pt x="580624" y="1384540"/>
                  </a:lnTo>
                  <a:lnTo>
                    <a:pt x="629348" y="1392581"/>
                  </a:lnTo>
                  <a:lnTo>
                    <a:pt x="678493" y="1397425"/>
                  </a:lnTo>
                  <a:lnTo>
                    <a:pt x="727165" y="1399023"/>
                  </a:lnTo>
                  <a:lnTo>
                    <a:pt x="775244" y="1397464"/>
                  </a:lnTo>
                  <a:lnTo>
                    <a:pt x="822610" y="1392838"/>
                  </a:lnTo>
                  <a:lnTo>
                    <a:pt x="869143" y="1385235"/>
                  </a:lnTo>
                  <a:lnTo>
                    <a:pt x="914723" y="1374742"/>
                  </a:lnTo>
                  <a:lnTo>
                    <a:pt x="959230" y="1361450"/>
                  </a:lnTo>
                  <a:lnTo>
                    <a:pt x="1002544" y="1345448"/>
                  </a:lnTo>
                  <a:lnTo>
                    <a:pt x="1044544" y="1326825"/>
                  </a:lnTo>
                  <a:lnTo>
                    <a:pt x="1085111" y="1305669"/>
                  </a:lnTo>
                  <a:lnTo>
                    <a:pt x="1124124" y="1282071"/>
                  </a:lnTo>
                  <a:lnTo>
                    <a:pt x="1161464" y="1256120"/>
                  </a:lnTo>
                  <a:lnTo>
                    <a:pt x="1197011" y="1227904"/>
                  </a:lnTo>
                  <a:lnTo>
                    <a:pt x="1230644" y="1197513"/>
                  </a:lnTo>
                  <a:lnTo>
                    <a:pt x="1262244" y="1165036"/>
                  </a:lnTo>
                  <a:lnTo>
                    <a:pt x="1291690" y="1130563"/>
                  </a:lnTo>
                  <a:lnTo>
                    <a:pt x="1318862" y="1094182"/>
                  </a:lnTo>
                  <a:lnTo>
                    <a:pt x="1343641" y="1055984"/>
                  </a:lnTo>
                  <a:lnTo>
                    <a:pt x="1365906" y="1016056"/>
                  </a:lnTo>
                  <a:lnTo>
                    <a:pt x="1385537" y="974488"/>
                  </a:lnTo>
                  <a:lnTo>
                    <a:pt x="1402414" y="931370"/>
                  </a:lnTo>
                  <a:lnTo>
                    <a:pt x="1416417" y="886791"/>
                  </a:lnTo>
                  <a:lnTo>
                    <a:pt x="1427426" y="840839"/>
                  </a:lnTo>
                  <a:lnTo>
                    <a:pt x="1435322" y="793605"/>
                  </a:lnTo>
                  <a:lnTo>
                    <a:pt x="1439920" y="745936"/>
                  </a:lnTo>
                  <a:lnTo>
                    <a:pt x="1441179" y="698701"/>
                  </a:lnTo>
                  <a:lnTo>
                    <a:pt x="1439191" y="652016"/>
                  </a:lnTo>
                  <a:lnTo>
                    <a:pt x="1434049" y="605999"/>
                  </a:lnTo>
                  <a:lnTo>
                    <a:pt x="1425846" y="560767"/>
                  </a:lnTo>
                  <a:lnTo>
                    <a:pt x="1414674" y="516437"/>
                  </a:lnTo>
                  <a:lnTo>
                    <a:pt x="1400626" y="473127"/>
                  </a:lnTo>
                  <a:lnTo>
                    <a:pt x="1383796" y="430954"/>
                  </a:lnTo>
                  <a:lnTo>
                    <a:pt x="1364276" y="390035"/>
                  </a:lnTo>
                  <a:lnTo>
                    <a:pt x="1342159" y="350486"/>
                  </a:lnTo>
                  <a:lnTo>
                    <a:pt x="1317537" y="312427"/>
                  </a:lnTo>
                  <a:lnTo>
                    <a:pt x="1290504" y="275973"/>
                  </a:lnTo>
                  <a:lnTo>
                    <a:pt x="1261153" y="241241"/>
                  </a:lnTo>
                  <a:lnTo>
                    <a:pt x="1229577" y="208351"/>
                  </a:lnTo>
                  <a:lnTo>
                    <a:pt x="1195867" y="177417"/>
                  </a:lnTo>
                  <a:lnTo>
                    <a:pt x="1160118" y="148558"/>
                  </a:lnTo>
                  <a:lnTo>
                    <a:pt x="1122421" y="121891"/>
                  </a:lnTo>
                  <a:lnTo>
                    <a:pt x="1082871" y="97533"/>
                  </a:lnTo>
                  <a:lnTo>
                    <a:pt x="1041559" y="75601"/>
                  </a:lnTo>
                  <a:lnTo>
                    <a:pt x="998579" y="56213"/>
                  </a:lnTo>
                  <a:lnTo>
                    <a:pt x="954023" y="39486"/>
                  </a:lnTo>
                  <a:lnTo>
                    <a:pt x="907984" y="25536"/>
                  </a:lnTo>
                  <a:lnTo>
                    <a:pt x="860556" y="14483"/>
                  </a:lnTo>
                  <a:lnTo>
                    <a:pt x="811831" y="6441"/>
                  </a:lnTo>
                  <a:lnTo>
                    <a:pt x="762686" y="1597"/>
                  </a:lnTo>
                  <a:lnTo>
                    <a:pt x="7140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067981" y="3669091"/>
              <a:ext cx="2359660" cy="2336800"/>
            </a:xfrm>
            <a:custGeom>
              <a:avLst/>
              <a:gdLst/>
              <a:ahLst/>
              <a:cxnLst/>
              <a:rect l="l" t="t" r="r" b="b"/>
              <a:pathLst>
                <a:path w="2359659" h="2336800">
                  <a:moveTo>
                    <a:pt x="1564183" y="2070099"/>
                  </a:moveTo>
                  <a:lnTo>
                    <a:pt x="805178" y="2070099"/>
                  </a:lnTo>
                  <a:lnTo>
                    <a:pt x="849902" y="2095499"/>
                  </a:lnTo>
                  <a:lnTo>
                    <a:pt x="872703" y="2095499"/>
                  </a:lnTo>
                  <a:lnTo>
                    <a:pt x="895785" y="2108199"/>
                  </a:lnTo>
                  <a:lnTo>
                    <a:pt x="890332" y="2311399"/>
                  </a:lnTo>
                  <a:lnTo>
                    <a:pt x="981485" y="2336799"/>
                  </a:lnTo>
                  <a:lnTo>
                    <a:pt x="1074297" y="2336799"/>
                  </a:lnTo>
                  <a:lnTo>
                    <a:pt x="1137072" y="2146299"/>
                  </a:lnTo>
                  <a:lnTo>
                    <a:pt x="1475415" y="2146299"/>
                  </a:lnTo>
                  <a:lnTo>
                    <a:pt x="1474004" y="2108199"/>
                  </a:lnTo>
                  <a:lnTo>
                    <a:pt x="1519565" y="2082799"/>
                  </a:lnTo>
                  <a:lnTo>
                    <a:pt x="1541996" y="2082799"/>
                  </a:lnTo>
                  <a:lnTo>
                    <a:pt x="1564183" y="2070099"/>
                  </a:lnTo>
                  <a:close/>
                </a:path>
                <a:path w="2359659" h="2336800">
                  <a:moveTo>
                    <a:pt x="1475415" y="2146299"/>
                  </a:moveTo>
                  <a:lnTo>
                    <a:pt x="1233232" y="2146299"/>
                  </a:lnTo>
                  <a:lnTo>
                    <a:pt x="1297829" y="2336799"/>
                  </a:lnTo>
                  <a:lnTo>
                    <a:pt x="1391136" y="2336799"/>
                  </a:lnTo>
                  <a:lnTo>
                    <a:pt x="1481530" y="2311399"/>
                  </a:lnTo>
                  <a:lnTo>
                    <a:pt x="1475415" y="2146299"/>
                  </a:lnTo>
                  <a:close/>
                </a:path>
                <a:path w="2359659" h="2336800">
                  <a:moveTo>
                    <a:pt x="826341" y="1892299"/>
                  </a:moveTo>
                  <a:lnTo>
                    <a:pt x="518607" y="1892299"/>
                  </a:lnTo>
                  <a:lnTo>
                    <a:pt x="536490" y="1904999"/>
                  </a:lnTo>
                  <a:lnTo>
                    <a:pt x="554780" y="1930399"/>
                  </a:lnTo>
                  <a:lnTo>
                    <a:pt x="573473" y="1943099"/>
                  </a:lnTo>
                  <a:lnTo>
                    <a:pt x="592565" y="1955799"/>
                  </a:lnTo>
                  <a:lnTo>
                    <a:pt x="517715" y="2146299"/>
                  </a:lnTo>
                  <a:lnTo>
                    <a:pt x="555914" y="2171699"/>
                  </a:lnTo>
                  <a:lnTo>
                    <a:pt x="595728" y="2197099"/>
                  </a:lnTo>
                  <a:lnTo>
                    <a:pt x="637045" y="2222499"/>
                  </a:lnTo>
                  <a:lnTo>
                    <a:pt x="679754" y="2235199"/>
                  </a:lnTo>
                  <a:lnTo>
                    <a:pt x="805178" y="2070099"/>
                  </a:lnTo>
                  <a:lnTo>
                    <a:pt x="1826684" y="2070099"/>
                  </a:lnTo>
                  <a:lnTo>
                    <a:pt x="1790769" y="1981199"/>
                  </a:lnTo>
                  <a:lnTo>
                    <a:pt x="1140124" y="1981199"/>
                  </a:lnTo>
                  <a:lnTo>
                    <a:pt x="1093466" y="1968499"/>
                  </a:lnTo>
                  <a:lnTo>
                    <a:pt x="1046540" y="1968499"/>
                  </a:lnTo>
                  <a:lnTo>
                    <a:pt x="954751" y="1943099"/>
                  </a:lnTo>
                  <a:lnTo>
                    <a:pt x="867825" y="1917699"/>
                  </a:lnTo>
                  <a:lnTo>
                    <a:pt x="826341" y="1892299"/>
                  </a:lnTo>
                  <a:close/>
                </a:path>
                <a:path w="2359659" h="2336800">
                  <a:moveTo>
                    <a:pt x="1826684" y="2070099"/>
                  </a:moveTo>
                  <a:lnTo>
                    <a:pt x="1564183" y="2070099"/>
                  </a:lnTo>
                  <a:lnTo>
                    <a:pt x="1691065" y="2235199"/>
                  </a:lnTo>
                  <a:lnTo>
                    <a:pt x="1734017" y="2209799"/>
                  </a:lnTo>
                  <a:lnTo>
                    <a:pt x="1775268" y="2184399"/>
                  </a:lnTo>
                  <a:lnTo>
                    <a:pt x="1814737" y="2158999"/>
                  </a:lnTo>
                  <a:lnTo>
                    <a:pt x="1852338" y="2133599"/>
                  </a:lnTo>
                  <a:lnTo>
                    <a:pt x="1826684" y="2070099"/>
                  </a:lnTo>
                  <a:close/>
                </a:path>
                <a:path w="2359659" h="2336800">
                  <a:moveTo>
                    <a:pt x="515293" y="1625599"/>
                  </a:moveTo>
                  <a:lnTo>
                    <a:pt x="311710" y="1625599"/>
                  </a:lnTo>
                  <a:lnTo>
                    <a:pt x="323098" y="1638299"/>
                  </a:lnTo>
                  <a:lnTo>
                    <a:pt x="334993" y="1663699"/>
                  </a:lnTo>
                  <a:lnTo>
                    <a:pt x="347389" y="1689099"/>
                  </a:lnTo>
                  <a:lnTo>
                    <a:pt x="360274" y="1701799"/>
                  </a:lnTo>
                  <a:lnTo>
                    <a:pt x="224924" y="1854199"/>
                  </a:lnTo>
                  <a:lnTo>
                    <a:pt x="251393" y="1892299"/>
                  </a:lnTo>
                  <a:lnTo>
                    <a:pt x="280375" y="1930399"/>
                  </a:lnTo>
                  <a:lnTo>
                    <a:pt x="311771" y="1968499"/>
                  </a:lnTo>
                  <a:lnTo>
                    <a:pt x="345485" y="2006599"/>
                  </a:lnTo>
                  <a:lnTo>
                    <a:pt x="518607" y="1892299"/>
                  </a:lnTo>
                  <a:lnTo>
                    <a:pt x="826341" y="1892299"/>
                  </a:lnTo>
                  <a:lnTo>
                    <a:pt x="786258" y="1879599"/>
                  </a:lnTo>
                  <a:lnTo>
                    <a:pt x="747640" y="1854199"/>
                  </a:lnTo>
                  <a:lnTo>
                    <a:pt x="710547" y="1828799"/>
                  </a:lnTo>
                  <a:lnTo>
                    <a:pt x="675043" y="1803399"/>
                  </a:lnTo>
                  <a:lnTo>
                    <a:pt x="641189" y="1765299"/>
                  </a:lnTo>
                  <a:lnTo>
                    <a:pt x="609047" y="1739899"/>
                  </a:lnTo>
                  <a:lnTo>
                    <a:pt x="578680" y="1701799"/>
                  </a:lnTo>
                  <a:lnTo>
                    <a:pt x="550149" y="1676399"/>
                  </a:lnTo>
                  <a:lnTo>
                    <a:pt x="523517" y="1638299"/>
                  </a:lnTo>
                  <a:lnTo>
                    <a:pt x="515293" y="1625599"/>
                  </a:lnTo>
                  <a:close/>
                </a:path>
                <a:path w="2359659" h="2336800">
                  <a:moveTo>
                    <a:pt x="2124747" y="1879599"/>
                  </a:moveTo>
                  <a:lnTo>
                    <a:pt x="1848644" y="1879599"/>
                  </a:lnTo>
                  <a:lnTo>
                    <a:pt x="2022607" y="1993899"/>
                  </a:lnTo>
                  <a:lnTo>
                    <a:pt x="2056365" y="1955799"/>
                  </a:lnTo>
                  <a:lnTo>
                    <a:pt x="2087550" y="1917699"/>
                  </a:lnTo>
                  <a:lnTo>
                    <a:pt x="2116115" y="1892299"/>
                  </a:lnTo>
                  <a:lnTo>
                    <a:pt x="2124747" y="1879599"/>
                  </a:lnTo>
                  <a:close/>
                </a:path>
                <a:path w="2359659" h="2336800">
                  <a:moveTo>
                    <a:pt x="1776500" y="368299"/>
                  </a:moveTo>
                  <a:lnTo>
                    <a:pt x="1265619" y="368299"/>
                  </a:lnTo>
                  <a:lnTo>
                    <a:pt x="1312543" y="380999"/>
                  </a:lnTo>
                  <a:lnTo>
                    <a:pt x="1359015" y="380999"/>
                  </a:lnTo>
                  <a:lnTo>
                    <a:pt x="1448437" y="406399"/>
                  </a:lnTo>
                  <a:lnTo>
                    <a:pt x="1491262" y="431799"/>
                  </a:lnTo>
                  <a:lnTo>
                    <a:pt x="1532747" y="444499"/>
                  </a:lnTo>
                  <a:lnTo>
                    <a:pt x="1572830" y="469899"/>
                  </a:lnTo>
                  <a:lnTo>
                    <a:pt x="1611449" y="495299"/>
                  </a:lnTo>
                  <a:lnTo>
                    <a:pt x="1648542" y="520699"/>
                  </a:lnTo>
                  <a:lnTo>
                    <a:pt x="1684046" y="546099"/>
                  </a:lnTo>
                  <a:lnTo>
                    <a:pt x="1717900" y="571499"/>
                  </a:lnTo>
                  <a:lnTo>
                    <a:pt x="1750042" y="596899"/>
                  </a:lnTo>
                  <a:lnTo>
                    <a:pt x="1780410" y="634999"/>
                  </a:lnTo>
                  <a:lnTo>
                    <a:pt x="1808941" y="673099"/>
                  </a:lnTo>
                  <a:lnTo>
                    <a:pt x="1835573" y="698499"/>
                  </a:lnTo>
                  <a:lnTo>
                    <a:pt x="1860245" y="736599"/>
                  </a:lnTo>
                  <a:lnTo>
                    <a:pt x="1882894" y="774699"/>
                  </a:lnTo>
                  <a:lnTo>
                    <a:pt x="1903458" y="812799"/>
                  </a:lnTo>
                  <a:lnTo>
                    <a:pt x="1921875" y="863599"/>
                  </a:lnTo>
                  <a:lnTo>
                    <a:pt x="1938084" y="901699"/>
                  </a:lnTo>
                  <a:lnTo>
                    <a:pt x="1952021" y="939799"/>
                  </a:lnTo>
                  <a:lnTo>
                    <a:pt x="1963626" y="977899"/>
                  </a:lnTo>
                  <a:lnTo>
                    <a:pt x="1972835" y="1028699"/>
                  </a:lnTo>
                  <a:lnTo>
                    <a:pt x="1979588" y="1066799"/>
                  </a:lnTo>
                  <a:lnTo>
                    <a:pt x="1983821" y="1117599"/>
                  </a:lnTo>
                  <a:lnTo>
                    <a:pt x="1985472" y="1168399"/>
                  </a:lnTo>
                  <a:lnTo>
                    <a:pt x="1984481" y="1206499"/>
                  </a:lnTo>
                  <a:lnTo>
                    <a:pt x="1980784" y="1257299"/>
                  </a:lnTo>
                  <a:lnTo>
                    <a:pt x="1974319" y="1308099"/>
                  </a:lnTo>
                  <a:lnTo>
                    <a:pt x="1965155" y="1346199"/>
                  </a:lnTo>
                  <a:lnTo>
                    <a:pt x="1953462" y="1396999"/>
                  </a:lnTo>
                  <a:lnTo>
                    <a:pt x="1939325" y="1435099"/>
                  </a:lnTo>
                  <a:lnTo>
                    <a:pt x="1922833" y="1485899"/>
                  </a:lnTo>
                  <a:lnTo>
                    <a:pt x="1904072" y="1523999"/>
                  </a:lnTo>
                  <a:lnTo>
                    <a:pt x="1883129" y="1562099"/>
                  </a:lnTo>
                  <a:lnTo>
                    <a:pt x="1860092" y="1600199"/>
                  </a:lnTo>
                  <a:lnTo>
                    <a:pt x="1835047" y="1638299"/>
                  </a:lnTo>
                  <a:lnTo>
                    <a:pt x="1808082" y="1676399"/>
                  </a:lnTo>
                  <a:lnTo>
                    <a:pt x="1779282" y="1714499"/>
                  </a:lnTo>
                  <a:lnTo>
                    <a:pt x="1748737" y="1739899"/>
                  </a:lnTo>
                  <a:lnTo>
                    <a:pt x="1716531" y="1777999"/>
                  </a:lnTo>
                  <a:lnTo>
                    <a:pt x="1682753" y="1803399"/>
                  </a:lnTo>
                  <a:lnTo>
                    <a:pt x="1647490" y="1828799"/>
                  </a:lnTo>
                  <a:lnTo>
                    <a:pt x="1610827" y="1854199"/>
                  </a:lnTo>
                  <a:lnTo>
                    <a:pt x="1572854" y="1879599"/>
                  </a:lnTo>
                  <a:lnTo>
                    <a:pt x="1533656" y="1892299"/>
                  </a:lnTo>
                  <a:lnTo>
                    <a:pt x="1493320" y="1917699"/>
                  </a:lnTo>
                  <a:lnTo>
                    <a:pt x="1451933" y="1930399"/>
                  </a:lnTo>
                  <a:lnTo>
                    <a:pt x="1322342" y="1968499"/>
                  </a:lnTo>
                  <a:lnTo>
                    <a:pt x="1277623" y="1968499"/>
                  </a:lnTo>
                  <a:lnTo>
                    <a:pt x="1232290" y="1981199"/>
                  </a:lnTo>
                  <a:lnTo>
                    <a:pt x="1790769" y="1981199"/>
                  </a:lnTo>
                  <a:lnTo>
                    <a:pt x="1775377" y="1943099"/>
                  </a:lnTo>
                  <a:lnTo>
                    <a:pt x="1794246" y="1930399"/>
                  </a:lnTo>
                  <a:lnTo>
                    <a:pt x="1812755" y="1917699"/>
                  </a:lnTo>
                  <a:lnTo>
                    <a:pt x="1830891" y="1904999"/>
                  </a:lnTo>
                  <a:lnTo>
                    <a:pt x="1848644" y="1879599"/>
                  </a:lnTo>
                  <a:lnTo>
                    <a:pt x="2124747" y="1879599"/>
                  </a:lnTo>
                  <a:lnTo>
                    <a:pt x="2142013" y="1854199"/>
                  </a:lnTo>
                  <a:lnTo>
                    <a:pt x="2005079" y="1701799"/>
                  </a:lnTo>
                  <a:lnTo>
                    <a:pt x="2017726" y="1676399"/>
                  </a:lnTo>
                  <a:lnTo>
                    <a:pt x="2029895" y="1650999"/>
                  </a:lnTo>
                  <a:lnTo>
                    <a:pt x="2041574" y="1638299"/>
                  </a:lnTo>
                  <a:lnTo>
                    <a:pt x="2052751" y="1612899"/>
                  </a:lnTo>
                  <a:lnTo>
                    <a:pt x="2272950" y="1612899"/>
                  </a:lnTo>
                  <a:lnTo>
                    <a:pt x="2290309" y="1562099"/>
                  </a:lnTo>
                  <a:lnTo>
                    <a:pt x="2304525" y="1523999"/>
                  </a:lnTo>
                  <a:lnTo>
                    <a:pt x="2315587" y="1473199"/>
                  </a:lnTo>
                  <a:lnTo>
                    <a:pt x="2134901" y="1384299"/>
                  </a:lnTo>
                  <a:lnTo>
                    <a:pt x="2137560" y="1371599"/>
                  </a:lnTo>
                  <a:lnTo>
                    <a:pt x="2144626" y="1333499"/>
                  </a:lnTo>
                  <a:lnTo>
                    <a:pt x="2149606" y="1295399"/>
                  </a:lnTo>
                  <a:lnTo>
                    <a:pt x="2151009" y="1282699"/>
                  </a:lnTo>
                  <a:lnTo>
                    <a:pt x="2352892" y="1257299"/>
                  </a:lnTo>
                  <a:lnTo>
                    <a:pt x="2357656" y="1206499"/>
                  </a:lnTo>
                  <a:lnTo>
                    <a:pt x="2359096" y="1168399"/>
                  </a:lnTo>
                  <a:lnTo>
                    <a:pt x="2357242" y="1117599"/>
                  </a:lnTo>
                  <a:lnTo>
                    <a:pt x="2352126" y="1066799"/>
                  </a:lnTo>
                  <a:lnTo>
                    <a:pt x="2149866" y="1041399"/>
                  </a:lnTo>
                  <a:lnTo>
                    <a:pt x="2146410" y="1015999"/>
                  </a:lnTo>
                  <a:lnTo>
                    <a:pt x="2142379" y="990599"/>
                  </a:lnTo>
                  <a:lnTo>
                    <a:pt x="2137775" y="977899"/>
                  </a:lnTo>
                  <a:lnTo>
                    <a:pt x="2132602" y="952499"/>
                  </a:lnTo>
                  <a:lnTo>
                    <a:pt x="2311817" y="850899"/>
                  </a:lnTo>
                  <a:lnTo>
                    <a:pt x="2300268" y="800099"/>
                  </a:lnTo>
                  <a:lnTo>
                    <a:pt x="2285611" y="761999"/>
                  </a:lnTo>
                  <a:lnTo>
                    <a:pt x="2267917" y="723899"/>
                  </a:lnTo>
                  <a:lnTo>
                    <a:pt x="2047398" y="723899"/>
                  </a:lnTo>
                  <a:lnTo>
                    <a:pt x="2036009" y="698499"/>
                  </a:lnTo>
                  <a:lnTo>
                    <a:pt x="2024109" y="673099"/>
                  </a:lnTo>
                  <a:lnTo>
                    <a:pt x="2011709" y="660399"/>
                  </a:lnTo>
                  <a:lnTo>
                    <a:pt x="1998821" y="634999"/>
                  </a:lnTo>
                  <a:lnTo>
                    <a:pt x="2134172" y="482599"/>
                  </a:lnTo>
                  <a:lnTo>
                    <a:pt x="2107703" y="444499"/>
                  </a:lnTo>
                  <a:lnTo>
                    <a:pt x="1840502" y="444499"/>
                  </a:lnTo>
                  <a:lnTo>
                    <a:pt x="1822611" y="431799"/>
                  </a:lnTo>
                  <a:lnTo>
                    <a:pt x="1804316" y="419099"/>
                  </a:lnTo>
                  <a:lnTo>
                    <a:pt x="1785618" y="406399"/>
                  </a:lnTo>
                  <a:lnTo>
                    <a:pt x="1766518" y="393699"/>
                  </a:lnTo>
                  <a:lnTo>
                    <a:pt x="1776500" y="368299"/>
                  </a:lnTo>
                  <a:close/>
                </a:path>
                <a:path w="2359659" h="2336800">
                  <a:moveTo>
                    <a:pt x="106636" y="685799"/>
                  </a:moveTo>
                  <a:lnTo>
                    <a:pt x="86140" y="736599"/>
                  </a:lnTo>
                  <a:lnTo>
                    <a:pt x="68779" y="774699"/>
                  </a:lnTo>
                  <a:lnTo>
                    <a:pt x="54558" y="812799"/>
                  </a:lnTo>
                  <a:lnTo>
                    <a:pt x="43484" y="863599"/>
                  </a:lnTo>
                  <a:lnTo>
                    <a:pt x="224182" y="965199"/>
                  </a:lnTo>
                  <a:lnTo>
                    <a:pt x="221525" y="977899"/>
                  </a:lnTo>
                  <a:lnTo>
                    <a:pt x="219020" y="990599"/>
                  </a:lnTo>
                  <a:lnTo>
                    <a:pt x="216667" y="990599"/>
                  </a:lnTo>
                  <a:lnTo>
                    <a:pt x="214469" y="1003299"/>
                  </a:lnTo>
                  <a:lnTo>
                    <a:pt x="212670" y="1015999"/>
                  </a:lnTo>
                  <a:lnTo>
                    <a:pt x="211014" y="1028699"/>
                  </a:lnTo>
                  <a:lnTo>
                    <a:pt x="209490" y="1041399"/>
                  </a:lnTo>
                  <a:lnTo>
                    <a:pt x="208086" y="1054099"/>
                  </a:lnTo>
                  <a:lnTo>
                    <a:pt x="6191" y="1079499"/>
                  </a:lnTo>
                  <a:lnTo>
                    <a:pt x="1435" y="1130299"/>
                  </a:lnTo>
                  <a:lnTo>
                    <a:pt x="0" y="1181099"/>
                  </a:lnTo>
                  <a:lnTo>
                    <a:pt x="1848" y="1219199"/>
                  </a:lnTo>
                  <a:lnTo>
                    <a:pt x="6945" y="1269999"/>
                  </a:lnTo>
                  <a:lnTo>
                    <a:pt x="209230" y="1295399"/>
                  </a:lnTo>
                  <a:lnTo>
                    <a:pt x="212678" y="1320799"/>
                  </a:lnTo>
                  <a:lnTo>
                    <a:pt x="216708" y="1346199"/>
                  </a:lnTo>
                  <a:lnTo>
                    <a:pt x="221314" y="1371599"/>
                  </a:lnTo>
                  <a:lnTo>
                    <a:pt x="226494" y="1396999"/>
                  </a:lnTo>
                  <a:lnTo>
                    <a:pt x="47279" y="1485899"/>
                  </a:lnTo>
                  <a:lnTo>
                    <a:pt x="58832" y="1536699"/>
                  </a:lnTo>
                  <a:lnTo>
                    <a:pt x="73488" y="1574799"/>
                  </a:lnTo>
                  <a:lnTo>
                    <a:pt x="91175" y="1625599"/>
                  </a:lnTo>
                  <a:lnTo>
                    <a:pt x="111825" y="1663699"/>
                  </a:lnTo>
                  <a:lnTo>
                    <a:pt x="311710" y="1625599"/>
                  </a:lnTo>
                  <a:lnTo>
                    <a:pt x="515293" y="1625599"/>
                  </a:lnTo>
                  <a:lnTo>
                    <a:pt x="476196" y="1562099"/>
                  </a:lnTo>
                  <a:lnTo>
                    <a:pt x="455632" y="1523999"/>
                  </a:lnTo>
                  <a:lnTo>
                    <a:pt x="437214" y="1485899"/>
                  </a:lnTo>
                  <a:lnTo>
                    <a:pt x="421006" y="1447799"/>
                  </a:lnTo>
                  <a:lnTo>
                    <a:pt x="407069" y="1396999"/>
                  </a:lnTo>
                  <a:lnTo>
                    <a:pt x="395464" y="1358899"/>
                  </a:lnTo>
                  <a:lnTo>
                    <a:pt x="386255" y="1308099"/>
                  </a:lnTo>
                  <a:lnTo>
                    <a:pt x="379504" y="1269999"/>
                  </a:lnTo>
                  <a:lnTo>
                    <a:pt x="375271" y="1219199"/>
                  </a:lnTo>
                  <a:lnTo>
                    <a:pt x="373620" y="1181099"/>
                  </a:lnTo>
                  <a:lnTo>
                    <a:pt x="374613" y="1130299"/>
                  </a:lnTo>
                  <a:lnTo>
                    <a:pt x="378311" y="1079499"/>
                  </a:lnTo>
                  <a:lnTo>
                    <a:pt x="384776" y="1041399"/>
                  </a:lnTo>
                  <a:lnTo>
                    <a:pt x="393940" y="990599"/>
                  </a:lnTo>
                  <a:lnTo>
                    <a:pt x="405634" y="952499"/>
                  </a:lnTo>
                  <a:lnTo>
                    <a:pt x="419771" y="901699"/>
                  </a:lnTo>
                  <a:lnTo>
                    <a:pt x="436263" y="863599"/>
                  </a:lnTo>
                  <a:lnTo>
                    <a:pt x="455024" y="812799"/>
                  </a:lnTo>
                  <a:lnTo>
                    <a:pt x="475966" y="774699"/>
                  </a:lnTo>
                  <a:lnTo>
                    <a:pt x="499003" y="736599"/>
                  </a:lnTo>
                  <a:lnTo>
                    <a:pt x="507352" y="723899"/>
                  </a:lnTo>
                  <a:lnTo>
                    <a:pt x="306333" y="723899"/>
                  </a:lnTo>
                  <a:lnTo>
                    <a:pt x="106636" y="685799"/>
                  </a:lnTo>
                  <a:close/>
                </a:path>
                <a:path w="2359659" h="2336800">
                  <a:moveTo>
                    <a:pt x="2272950" y="1612899"/>
                  </a:moveTo>
                  <a:lnTo>
                    <a:pt x="2052751" y="1612899"/>
                  </a:lnTo>
                  <a:lnTo>
                    <a:pt x="2252460" y="1650999"/>
                  </a:lnTo>
                  <a:lnTo>
                    <a:pt x="2272950" y="1612899"/>
                  </a:lnTo>
                  <a:close/>
                </a:path>
                <a:path w="2359659" h="2336800">
                  <a:moveTo>
                    <a:pt x="336476" y="355599"/>
                  </a:moveTo>
                  <a:lnTo>
                    <a:pt x="302720" y="380999"/>
                  </a:lnTo>
                  <a:lnTo>
                    <a:pt x="271538" y="419099"/>
                  </a:lnTo>
                  <a:lnTo>
                    <a:pt x="242974" y="457199"/>
                  </a:lnTo>
                  <a:lnTo>
                    <a:pt x="217070" y="495299"/>
                  </a:lnTo>
                  <a:lnTo>
                    <a:pt x="354004" y="647699"/>
                  </a:lnTo>
                  <a:lnTo>
                    <a:pt x="341359" y="660399"/>
                  </a:lnTo>
                  <a:lnTo>
                    <a:pt x="329193" y="685799"/>
                  </a:lnTo>
                  <a:lnTo>
                    <a:pt x="317515" y="711199"/>
                  </a:lnTo>
                  <a:lnTo>
                    <a:pt x="306333" y="723899"/>
                  </a:lnTo>
                  <a:lnTo>
                    <a:pt x="507352" y="723899"/>
                  </a:lnTo>
                  <a:lnTo>
                    <a:pt x="524048" y="698499"/>
                  </a:lnTo>
                  <a:lnTo>
                    <a:pt x="551014" y="660399"/>
                  </a:lnTo>
                  <a:lnTo>
                    <a:pt x="579813" y="634999"/>
                  </a:lnTo>
                  <a:lnTo>
                    <a:pt x="610358" y="596899"/>
                  </a:lnTo>
                  <a:lnTo>
                    <a:pt x="642564" y="571499"/>
                  </a:lnTo>
                  <a:lnTo>
                    <a:pt x="676341" y="546099"/>
                  </a:lnTo>
                  <a:lnTo>
                    <a:pt x="711605" y="520699"/>
                  </a:lnTo>
                  <a:lnTo>
                    <a:pt x="748266" y="495299"/>
                  </a:lnTo>
                  <a:lnTo>
                    <a:pt x="786240" y="469899"/>
                  </a:lnTo>
                  <a:lnTo>
                    <a:pt x="805838" y="457199"/>
                  </a:lnTo>
                  <a:lnTo>
                    <a:pt x="510452" y="457199"/>
                  </a:lnTo>
                  <a:lnTo>
                    <a:pt x="336476" y="355599"/>
                  </a:lnTo>
                  <a:close/>
                </a:path>
                <a:path w="2359659" h="2336800">
                  <a:moveTo>
                    <a:pt x="2247258" y="673099"/>
                  </a:moveTo>
                  <a:lnTo>
                    <a:pt x="2047398" y="723899"/>
                  </a:lnTo>
                  <a:lnTo>
                    <a:pt x="2267917" y="723899"/>
                  </a:lnTo>
                  <a:lnTo>
                    <a:pt x="2247258" y="673099"/>
                  </a:lnTo>
                  <a:close/>
                </a:path>
                <a:path w="2359659" h="2336800">
                  <a:moveTo>
                    <a:pt x="668018" y="114299"/>
                  </a:moveTo>
                  <a:lnTo>
                    <a:pt x="625061" y="126999"/>
                  </a:lnTo>
                  <a:lnTo>
                    <a:pt x="583807" y="152399"/>
                  </a:lnTo>
                  <a:lnTo>
                    <a:pt x="544334" y="177799"/>
                  </a:lnTo>
                  <a:lnTo>
                    <a:pt x="506720" y="203199"/>
                  </a:lnTo>
                  <a:lnTo>
                    <a:pt x="583706" y="393699"/>
                  </a:lnTo>
                  <a:lnTo>
                    <a:pt x="564839" y="406399"/>
                  </a:lnTo>
                  <a:lnTo>
                    <a:pt x="546335" y="419099"/>
                  </a:lnTo>
                  <a:lnTo>
                    <a:pt x="528203" y="444499"/>
                  </a:lnTo>
                  <a:lnTo>
                    <a:pt x="510452" y="457199"/>
                  </a:lnTo>
                  <a:lnTo>
                    <a:pt x="805838" y="457199"/>
                  </a:lnTo>
                  <a:lnTo>
                    <a:pt x="825437" y="444499"/>
                  </a:lnTo>
                  <a:lnTo>
                    <a:pt x="865773" y="431799"/>
                  </a:lnTo>
                  <a:lnTo>
                    <a:pt x="907158" y="406399"/>
                  </a:lnTo>
                  <a:lnTo>
                    <a:pt x="992733" y="380999"/>
                  </a:lnTo>
                  <a:lnTo>
                    <a:pt x="1036748" y="380999"/>
                  </a:lnTo>
                  <a:lnTo>
                    <a:pt x="1081465" y="368299"/>
                  </a:lnTo>
                  <a:lnTo>
                    <a:pt x="1776500" y="368299"/>
                  </a:lnTo>
                  <a:lnTo>
                    <a:pt x="1816427" y="266699"/>
                  </a:lnTo>
                  <a:lnTo>
                    <a:pt x="794887" y="266699"/>
                  </a:lnTo>
                  <a:lnTo>
                    <a:pt x="668018" y="114299"/>
                  </a:lnTo>
                  <a:close/>
                </a:path>
                <a:path w="2359659" h="2336800">
                  <a:moveTo>
                    <a:pt x="2013598" y="342899"/>
                  </a:moveTo>
                  <a:lnTo>
                    <a:pt x="1840502" y="444499"/>
                  </a:lnTo>
                  <a:lnTo>
                    <a:pt x="2107703" y="444499"/>
                  </a:lnTo>
                  <a:lnTo>
                    <a:pt x="2078719" y="406399"/>
                  </a:lnTo>
                  <a:lnTo>
                    <a:pt x="2047319" y="368299"/>
                  </a:lnTo>
                  <a:lnTo>
                    <a:pt x="2013598" y="342899"/>
                  </a:lnTo>
                  <a:close/>
                </a:path>
                <a:path w="2359659" h="2336800">
                  <a:moveTo>
                    <a:pt x="1061254" y="0"/>
                  </a:moveTo>
                  <a:lnTo>
                    <a:pt x="1014289" y="0"/>
                  </a:lnTo>
                  <a:lnTo>
                    <a:pt x="877540" y="38099"/>
                  </a:lnTo>
                  <a:lnTo>
                    <a:pt x="885079" y="241299"/>
                  </a:lnTo>
                  <a:lnTo>
                    <a:pt x="862186" y="241299"/>
                  </a:lnTo>
                  <a:lnTo>
                    <a:pt x="817081" y="266699"/>
                  </a:lnTo>
                  <a:lnTo>
                    <a:pt x="1553930" y="266699"/>
                  </a:lnTo>
                  <a:lnTo>
                    <a:pt x="1531703" y="253999"/>
                  </a:lnTo>
                  <a:lnTo>
                    <a:pt x="1509184" y="253999"/>
                  </a:lnTo>
                  <a:lnTo>
                    <a:pt x="1463298" y="228599"/>
                  </a:lnTo>
                  <a:lnTo>
                    <a:pt x="1464323" y="190499"/>
                  </a:lnTo>
                  <a:lnTo>
                    <a:pt x="1125851" y="190499"/>
                  </a:lnTo>
                  <a:lnTo>
                    <a:pt x="1061254" y="0"/>
                  </a:lnTo>
                  <a:close/>
                </a:path>
                <a:path w="2359659" h="2336800">
                  <a:moveTo>
                    <a:pt x="1679342" y="101599"/>
                  </a:moveTo>
                  <a:lnTo>
                    <a:pt x="1553930" y="266699"/>
                  </a:lnTo>
                  <a:lnTo>
                    <a:pt x="1816427" y="266699"/>
                  </a:lnTo>
                  <a:lnTo>
                    <a:pt x="1841381" y="203199"/>
                  </a:lnTo>
                  <a:lnTo>
                    <a:pt x="1803192" y="165099"/>
                  </a:lnTo>
                  <a:lnTo>
                    <a:pt x="1763377" y="152399"/>
                  </a:lnTo>
                  <a:lnTo>
                    <a:pt x="1722055" y="126999"/>
                  </a:lnTo>
                  <a:lnTo>
                    <a:pt x="1679342" y="101599"/>
                  </a:lnTo>
                  <a:close/>
                </a:path>
                <a:path w="2359659" h="2336800">
                  <a:moveTo>
                    <a:pt x="1331342" y="0"/>
                  </a:moveTo>
                  <a:lnTo>
                    <a:pt x="1284787" y="0"/>
                  </a:lnTo>
                  <a:lnTo>
                    <a:pt x="1222011" y="190499"/>
                  </a:lnTo>
                  <a:lnTo>
                    <a:pt x="1464323" y="190499"/>
                  </a:lnTo>
                  <a:lnTo>
                    <a:pt x="1468764" y="25399"/>
                  </a:lnTo>
                  <a:lnTo>
                    <a:pt x="1423445" y="12699"/>
                  </a:lnTo>
                  <a:lnTo>
                    <a:pt x="1377600" y="12699"/>
                  </a:lnTo>
                  <a:lnTo>
                    <a:pt x="1331342" y="0"/>
                  </a:lnTo>
                  <a:close/>
                </a:path>
              </a:pathLst>
            </a:custGeom>
            <a:solidFill>
              <a:srgbClr val="6E8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880267" y="4500630"/>
              <a:ext cx="919480" cy="682625"/>
            </a:xfrm>
            <a:custGeom>
              <a:avLst/>
              <a:gdLst/>
              <a:ahLst/>
              <a:cxnLst/>
              <a:rect l="l" t="t" r="r" b="b"/>
              <a:pathLst>
                <a:path w="919479" h="682625">
                  <a:moveTo>
                    <a:pt x="891232" y="0"/>
                  </a:moveTo>
                  <a:lnTo>
                    <a:pt x="848849" y="13154"/>
                  </a:lnTo>
                  <a:lnTo>
                    <a:pt x="785760" y="37934"/>
                  </a:lnTo>
                  <a:lnTo>
                    <a:pt x="708797" y="74006"/>
                  </a:lnTo>
                  <a:lnTo>
                    <a:pt x="663835" y="98129"/>
                  </a:lnTo>
                  <a:lnTo>
                    <a:pt x="619949" y="123960"/>
                  </a:lnTo>
                  <a:lnTo>
                    <a:pt x="577210" y="151454"/>
                  </a:lnTo>
                  <a:lnTo>
                    <a:pt x="537975" y="178859"/>
                  </a:lnTo>
                  <a:lnTo>
                    <a:pt x="499827" y="207676"/>
                  </a:lnTo>
                  <a:lnTo>
                    <a:pt x="462888" y="237892"/>
                  </a:lnTo>
                  <a:lnTo>
                    <a:pt x="427283" y="269492"/>
                  </a:lnTo>
                  <a:lnTo>
                    <a:pt x="393133" y="302462"/>
                  </a:lnTo>
                  <a:lnTo>
                    <a:pt x="360563" y="336788"/>
                  </a:lnTo>
                  <a:lnTo>
                    <a:pt x="326153" y="376905"/>
                  </a:lnTo>
                  <a:lnTo>
                    <a:pt x="315706" y="390969"/>
                  </a:lnTo>
                  <a:lnTo>
                    <a:pt x="284498" y="361790"/>
                  </a:lnTo>
                  <a:lnTo>
                    <a:pt x="249678" y="332293"/>
                  </a:lnTo>
                  <a:lnTo>
                    <a:pt x="214719" y="305600"/>
                  </a:lnTo>
                  <a:lnTo>
                    <a:pt x="183094" y="284832"/>
                  </a:lnTo>
                  <a:lnTo>
                    <a:pt x="139968" y="269329"/>
                  </a:lnTo>
                  <a:lnTo>
                    <a:pt x="95968" y="269789"/>
                  </a:lnTo>
                  <a:lnTo>
                    <a:pt x="55383" y="284632"/>
                  </a:lnTo>
                  <a:lnTo>
                    <a:pt x="22500" y="312275"/>
                  </a:lnTo>
                  <a:lnTo>
                    <a:pt x="1604" y="351138"/>
                  </a:lnTo>
                  <a:lnTo>
                    <a:pt x="0" y="367850"/>
                  </a:lnTo>
                  <a:lnTo>
                    <a:pt x="5220" y="381699"/>
                  </a:lnTo>
                  <a:lnTo>
                    <a:pt x="15440" y="393386"/>
                  </a:lnTo>
                  <a:lnTo>
                    <a:pt x="28833" y="403609"/>
                  </a:lnTo>
                  <a:lnTo>
                    <a:pt x="44908" y="414791"/>
                  </a:lnTo>
                  <a:lnTo>
                    <a:pt x="60649" y="426391"/>
                  </a:lnTo>
                  <a:lnTo>
                    <a:pt x="91080" y="450804"/>
                  </a:lnTo>
                  <a:lnTo>
                    <a:pt x="124035" y="480590"/>
                  </a:lnTo>
                  <a:lnTo>
                    <a:pt x="154980" y="512230"/>
                  </a:lnTo>
                  <a:lnTo>
                    <a:pt x="183899" y="545539"/>
                  </a:lnTo>
                  <a:lnTo>
                    <a:pt x="210775" y="580337"/>
                  </a:lnTo>
                  <a:lnTo>
                    <a:pt x="232682" y="613461"/>
                  </a:lnTo>
                  <a:lnTo>
                    <a:pt x="255701" y="645647"/>
                  </a:lnTo>
                  <a:lnTo>
                    <a:pt x="284676" y="670657"/>
                  </a:lnTo>
                  <a:lnTo>
                    <a:pt x="324451" y="682252"/>
                  </a:lnTo>
                  <a:lnTo>
                    <a:pt x="330382" y="682428"/>
                  </a:lnTo>
                  <a:lnTo>
                    <a:pt x="358882" y="678247"/>
                  </a:lnTo>
                  <a:lnTo>
                    <a:pt x="384418" y="666436"/>
                  </a:lnTo>
                  <a:lnTo>
                    <a:pt x="405195" y="648089"/>
                  </a:lnTo>
                  <a:lnTo>
                    <a:pt x="419418" y="624302"/>
                  </a:lnTo>
                  <a:lnTo>
                    <a:pt x="423819" y="610068"/>
                  </a:lnTo>
                  <a:lnTo>
                    <a:pt x="428837" y="595506"/>
                  </a:lnTo>
                  <a:lnTo>
                    <a:pt x="446702" y="551176"/>
                  </a:lnTo>
                  <a:lnTo>
                    <a:pt x="467743" y="507032"/>
                  </a:lnTo>
                  <a:lnTo>
                    <a:pt x="499969" y="449217"/>
                  </a:lnTo>
                  <a:lnTo>
                    <a:pt x="536323" y="392929"/>
                  </a:lnTo>
                  <a:lnTo>
                    <a:pt x="576659" y="338546"/>
                  </a:lnTo>
                  <a:lnTo>
                    <a:pt x="620697" y="286264"/>
                  </a:lnTo>
                  <a:lnTo>
                    <a:pt x="656300" y="248116"/>
                  </a:lnTo>
                  <a:lnTo>
                    <a:pt x="693793" y="211007"/>
                  </a:lnTo>
                  <a:lnTo>
                    <a:pt x="733061" y="175172"/>
                  </a:lnTo>
                  <a:lnTo>
                    <a:pt x="773990" y="140849"/>
                  </a:lnTo>
                  <a:lnTo>
                    <a:pt x="816468" y="108271"/>
                  </a:lnTo>
                  <a:lnTo>
                    <a:pt x="860379" y="77676"/>
                  </a:lnTo>
                  <a:lnTo>
                    <a:pt x="905610" y="49300"/>
                  </a:lnTo>
                  <a:lnTo>
                    <a:pt x="913262" y="42659"/>
                  </a:lnTo>
                  <a:lnTo>
                    <a:pt x="917776" y="34164"/>
                  </a:lnTo>
                  <a:lnTo>
                    <a:pt x="918855" y="24723"/>
                  </a:lnTo>
                  <a:lnTo>
                    <a:pt x="916203" y="15248"/>
                  </a:lnTo>
                  <a:lnTo>
                    <a:pt x="909951" y="7173"/>
                  </a:lnTo>
                  <a:lnTo>
                    <a:pt x="901291" y="1961"/>
                  </a:lnTo>
                  <a:lnTo>
                    <a:pt x="891232" y="0"/>
                  </a:lnTo>
                  <a:close/>
                </a:path>
              </a:pathLst>
            </a:custGeom>
            <a:solidFill>
              <a:srgbClr val="89C7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11462258" y="3669091"/>
            <a:ext cx="2359660" cy="2336800"/>
            <a:chOff x="11462258" y="3669091"/>
            <a:chExt cx="2359660" cy="2336800"/>
          </a:xfrm>
        </p:grpSpPr>
        <p:sp>
          <p:nvSpPr>
            <p:cNvPr id="55" name="object 55"/>
            <p:cNvSpPr/>
            <p:nvPr/>
          </p:nvSpPr>
          <p:spPr>
            <a:xfrm>
              <a:off x="11921212" y="4134257"/>
              <a:ext cx="1441450" cy="1399540"/>
            </a:xfrm>
            <a:custGeom>
              <a:avLst/>
              <a:gdLst/>
              <a:ahLst/>
              <a:cxnLst/>
              <a:rect l="l" t="t" r="r" b="b"/>
              <a:pathLst>
                <a:path w="1441450" h="1399539">
                  <a:moveTo>
                    <a:pt x="714014" y="0"/>
                  </a:moveTo>
                  <a:lnTo>
                    <a:pt x="665935" y="1558"/>
                  </a:lnTo>
                  <a:lnTo>
                    <a:pt x="618569" y="6184"/>
                  </a:lnTo>
                  <a:lnTo>
                    <a:pt x="572037" y="13787"/>
                  </a:lnTo>
                  <a:lnTo>
                    <a:pt x="526457" y="24280"/>
                  </a:lnTo>
                  <a:lnTo>
                    <a:pt x="481951" y="37572"/>
                  </a:lnTo>
                  <a:lnTo>
                    <a:pt x="438638" y="53574"/>
                  </a:lnTo>
                  <a:lnTo>
                    <a:pt x="396638" y="72197"/>
                  </a:lnTo>
                  <a:lnTo>
                    <a:pt x="356072" y="93353"/>
                  </a:lnTo>
                  <a:lnTo>
                    <a:pt x="317059" y="116951"/>
                  </a:lnTo>
                  <a:lnTo>
                    <a:pt x="279719" y="142902"/>
                  </a:lnTo>
                  <a:lnTo>
                    <a:pt x="244173" y="171118"/>
                  </a:lnTo>
                  <a:lnTo>
                    <a:pt x="210540" y="201509"/>
                  </a:lnTo>
                  <a:lnTo>
                    <a:pt x="178940" y="233986"/>
                  </a:lnTo>
                  <a:lnTo>
                    <a:pt x="149494" y="268459"/>
                  </a:lnTo>
                  <a:lnTo>
                    <a:pt x="122322" y="304840"/>
                  </a:lnTo>
                  <a:lnTo>
                    <a:pt x="97543" y="343038"/>
                  </a:lnTo>
                  <a:lnTo>
                    <a:pt x="75278" y="382966"/>
                  </a:lnTo>
                  <a:lnTo>
                    <a:pt x="55646" y="424534"/>
                  </a:lnTo>
                  <a:lnTo>
                    <a:pt x="38769" y="467652"/>
                  </a:lnTo>
                  <a:lnTo>
                    <a:pt x="24764" y="512232"/>
                  </a:lnTo>
                  <a:lnTo>
                    <a:pt x="13754" y="558183"/>
                  </a:lnTo>
                  <a:lnTo>
                    <a:pt x="5857" y="605418"/>
                  </a:lnTo>
                  <a:lnTo>
                    <a:pt x="1258" y="653086"/>
                  </a:lnTo>
                  <a:lnTo>
                    <a:pt x="0" y="700321"/>
                  </a:lnTo>
                  <a:lnTo>
                    <a:pt x="1988" y="747006"/>
                  </a:lnTo>
                  <a:lnTo>
                    <a:pt x="7130" y="793023"/>
                  </a:lnTo>
                  <a:lnTo>
                    <a:pt x="15334" y="838255"/>
                  </a:lnTo>
                  <a:lnTo>
                    <a:pt x="26507" y="882585"/>
                  </a:lnTo>
                  <a:lnTo>
                    <a:pt x="40555" y="925895"/>
                  </a:lnTo>
                  <a:lnTo>
                    <a:pt x="57386" y="968068"/>
                  </a:lnTo>
                  <a:lnTo>
                    <a:pt x="76906" y="1008987"/>
                  </a:lnTo>
                  <a:lnTo>
                    <a:pt x="99024" y="1048536"/>
                  </a:lnTo>
                  <a:lnTo>
                    <a:pt x="123646" y="1086595"/>
                  </a:lnTo>
                  <a:lnTo>
                    <a:pt x="150679" y="1123049"/>
                  </a:lnTo>
                  <a:lnTo>
                    <a:pt x="180030" y="1157781"/>
                  </a:lnTo>
                  <a:lnTo>
                    <a:pt x="211607" y="1190672"/>
                  </a:lnTo>
                  <a:lnTo>
                    <a:pt x="245317" y="1221605"/>
                  </a:lnTo>
                  <a:lnTo>
                    <a:pt x="281066" y="1250464"/>
                  </a:lnTo>
                  <a:lnTo>
                    <a:pt x="318763" y="1277131"/>
                  </a:lnTo>
                  <a:lnTo>
                    <a:pt x="358313" y="1301489"/>
                  </a:lnTo>
                  <a:lnTo>
                    <a:pt x="399625" y="1323421"/>
                  </a:lnTo>
                  <a:lnTo>
                    <a:pt x="442604" y="1342809"/>
                  </a:lnTo>
                  <a:lnTo>
                    <a:pt x="487159" y="1359536"/>
                  </a:lnTo>
                  <a:lnTo>
                    <a:pt x="533197" y="1373486"/>
                  </a:lnTo>
                  <a:lnTo>
                    <a:pt x="580624" y="1384540"/>
                  </a:lnTo>
                  <a:lnTo>
                    <a:pt x="629348" y="1392581"/>
                  </a:lnTo>
                  <a:lnTo>
                    <a:pt x="678495" y="1397425"/>
                  </a:lnTo>
                  <a:lnTo>
                    <a:pt x="727168" y="1399023"/>
                  </a:lnTo>
                  <a:lnTo>
                    <a:pt x="775248" y="1397464"/>
                  </a:lnTo>
                  <a:lnTo>
                    <a:pt x="822615" y="1392838"/>
                  </a:lnTo>
                  <a:lnTo>
                    <a:pt x="869148" y="1385235"/>
                  </a:lnTo>
                  <a:lnTo>
                    <a:pt x="914729" y="1374742"/>
                  </a:lnTo>
                  <a:lnTo>
                    <a:pt x="959236" y="1361450"/>
                  </a:lnTo>
                  <a:lnTo>
                    <a:pt x="1002550" y="1345448"/>
                  </a:lnTo>
                  <a:lnTo>
                    <a:pt x="1044550" y="1326825"/>
                  </a:lnTo>
                  <a:lnTo>
                    <a:pt x="1085117" y="1305669"/>
                  </a:lnTo>
                  <a:lnTo>
                    <a:pt x="1124131" y="1282071"/>
                  </a:lnTo>
                  <a:lnTo>
                    <a:pt x="1161471" y="1256120"/>
                  </a:lnTo>
                  <a:lnTo>
                    <a:pt x="1197017" y="1227904"/>
                  </a:lnTo>
                  <a:lnTo>
                    <a:pt x="1230651" y="1197513"/>
                  </a:lnTo>
                  <a:lnTo>
                    <a:pt x="1262250" y="1165036"/>
                  </a:lnTo>
                  <a:lnTo>
                    <a:pt x="1291696" y="1130563"/>
                  </a:lnTo>
                  <a:lnTo>
                    <a:pt x="1318869" y="1094182"/>
                  </a:lnTo>
                  <a:lnTo>
                    <a:pt x="1343648" y="1055984"/>
                  </a:lnTo>
                  <a:lnTo>
                    <a:pt x="1365913" y="1016056"/>
                  </a:lnTo>
                  <a:lnTo>
                    <a:pt x="1385545" y="974488"/>
                  </a:lnTo>
                  <a:lnTo>
                    <a:pt x="1402423" y="931370"/>
                  </a:lnTo>
                  <a:lnTo>
                    <a:pt x="1416427" y="886791"/>
                  </a:lnTo>
                  <a:lnTo>
                    <a:pt x="1427437" y="840839"/>
                  </a:lnTo>
                  <a:lnTo>
                    <a:pt x="1435334" y="793605"/>
                  </a:lnTo>
                  <a:lnTo>
                    <a:pt x="1439931" y="745936"/>
                  </a:lnTo>
                  <a:lnTo>
                    <a:pt x="1441189" y="698701"/>
                  </a:lnTo>
                  <a:lnTo>
                    <a:pt x="1439200" y="652016"/>
                  </a:lnTo>
                  <a:lnTo>
                    <a:pt x="1434057" y="605999"/>
                  </a:lnTo>
                  <a:lnTo>
                    <a:pt x="1425852" y="560767"/>
                  </a:lnTo>
                  <a:lnTo>
                    <a:pt x="1414679" y="516437"/>
                  </a:lnTo>
                  <a:lnTo>
                    <a:pt x="1400631" y="473127"/>
                  </a:lnTo>
                  <a:lnTo>
                    <a:pt x="1383800" y="430954"/>
                  </a:lnTo>
                  <a:lnTo>
                    <a:pt x="1364279" y="390035"/>
                  </a:lnTo>
                  <a:lnTo>
                    <a:pt x="1342161" y="350486"/>
                  </a:lnTo>
                  <a:lnTo>
                    <a:pt x="1317539" y="312427"/>
                  </a:lnTo>
                  <a:lnTo>
                    <a:pt x="1290506" y="275973"/>
                  </a:lnTo>
                  <a:lnTo>
                    <a:pt x="1261155" y="241241"/>
                  </a:lnTo>
                  <a:lnTo>
                    <a:pt x="1229578" y="208351"/>
                  </a:lnTo>
                  <a:lnTo>
                    <a:pt x="1195868" y="177417"/>
                  </a:lnTo>
                  <a:lnTo>
                    <a:pt x="1160118" y="148558"/>
                  </a:lnTo>
                  <a:lnTo>
                    <a:pt x="1122422" y="121891"/>
                  </a:lnTo>
                  <a:lnTo>
                    <a:pt x="1082871" y="97533"/>
                  </a:lnTo>
                  <a:lnTo>
                    <a:pt x="1041559" y="75601"/>
                  </a:lnTo>
                  <a:lnTo>
                    <a:pt x="998579" y="56213"/>
                  </a:lnTo>
                  <a:lnTo>
                    <a:pt x="954023" y="39486"/>
                  </a:lnTo>
                  <a:lnTo>
                    <a:pt x="907984" y="25536"/>
                  </a:lnTo>
                  <a:lnTo>
                    <a:pt x="860556" y="14483"/>
                  </a:lnTo>
                  <a:lnTo>
                    <a:pt x="811831" y="6441"/>
                  </a:lnTo>
                  <a:lnTo>
                    <a:pt x="762686" y="1597"/>
                  </a:lnTo>
                  <a:lnTo>
                    <a:pt x="7140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1462258" y="3669091"/>
              <a:ext cx="2359660" cy="2336800"/>
            </a:xfrm>
            <a:custGeom>
              <a:avLst/>
              <a:gdLst/>
              <a:ahLst/>
              <a:cxnLst/>
              <a:rect l="l" t="t" r="r" b="b"/>
              <a:pathLst>
                <a:path w="2359659" h="2336800">
                  <a:moveTo>
                    <a:pt x="1564185" y="2070099"/>
                  </a:moveTo>
                  <a:lnTo>
                    <a:pt x="805180" y="2070099"/>
                  </a:lnTo>
                  <a:lnTo>
                    <a:pt x="849903" y="2095499"/>
                  </a:lnTo>
                  <a:lnTo>
                    <a:pt x="872704" y="2095499"/>
                  </a:lnTo>
                  <a:lnTo>
                    <a:pt x="895786" y="2108199"/>
                  </a:lnTo>
                  <a:lnTo>
                    <a:pt x="890333" y="2311399"/>
                  </a:lnTo>
                  <a:lnTo>
                    <a:pt x="981486" y="2336799"/>
                  </a:lnTo>
                  <a:lnTo>
                    <a:pt x="1074298" y="2336799"/>
                  </a:lnTo>
                  <a:lnTo>
                    <a:pt x="1137073" y="2146299"/>
                  </a:lnTo>
                  <a:lnTo>
                    <a:pt x="1475417" y="2146299"/>
                  </a:lnTo>
                  <a:lnTo>
                    <a:pt x="1474005" y="2108199"/>
                  </a:lnTo>
                  <a:lnTo>
                    <a:pt x="1519566" y="2082799"/>
                  </a:lnTo>
                  <a:lnTo>
                    <a:pt x="1541998" y="2082799"/>
                  </a:lnTo>
                  <a:lnTo>
                    <a:pt x="1564185" y="2070099"/>
                  </a:lnTo>
                  <a:close/>
                </a:path>
                <a:path w="2359659" h="2336800">
                  <a:moveTo>
                    <a:pt x="1475417" y="2146299"/>
                  </a:moveTo>
                  <a:lnTo>
                    <a:pt x="1233234" y="2146299"/>
                  </a:lnTo>
                  <a:lnTo>
                    <a:pt x="1297831" y="2336799"/>
                  </a:lnTo>
                  <a:lnTo>
                    <a:pt x="1391137" y="2336799"/>
                  </a:lnTo>
                  <a:lnTo>
                    <a:pt x="1481532" y="2311399"/>
                  </a:lnTo>
                  <a:lnTo>
                    <a:pt x="1475417" y="2146299"/>
                  </a:lnTo>
                  <a:close/>
                </a:path>
                <a:path w="2359659" h="2336800">
                  <a:moveTo>
                    <a:pt x="826342" y="1892299"/>
                  </a:moveTo>
                  <a:lnTo>
                    <a:pt x="518608" y="1892299"/>
                  </a:lnTo>
                  <a:lnTo>
                    <a:pt x="536492" y="1904999"/>
                  </a:lnTo>
                  <a:lnTo>
                    <a:pt x="554782" y="1930399"/>
                  </a:lnTo>
                  <a:lnTo>
                    <a:pt x="573474" y="1943099"/>
                  </a:lnTo>
                  <a:lnTo>
                    <a:pt x="592566" y="1955799"/>
                  </a:lnTo>
                  <a:lnTo>
                    <a:pt x="517716" y="2146299"/>
                  </a:lnTo>
                  <a:lnTo>
                    <a:pt x="555916" y="2171699"/>
                  </a:lnTo>
                  <a:lnTo>
                    <a:pt x="595730" y="2197099"/>
                  </a:lnTo>
                  <a:lnTo>
                    <a:pt x="637046" y="2222499"/>
                  </a:lnTo>
                  <a:lnTo>
                    <a:pt x="679755" y="2235199"/>
                  </a:lnTo>
                  <a:lnTo>
                    <a:pt x="805180" y="2070099"/>
                  </a:lnTo>
                  <a:lnTo>
                    <a:pt x="1826694" y="2070099"/>
                  </a:lnTo>
                  <a:lnTo>
                    <a:pt x="1790773" y="1981199"/>
                  </a:lnTo>
                  <a:lnTo>
                    <a:pt x="1140125" y="1981199"/>
                  </a:lnTo>
                  <a:lnTo>
                    <a:pt x="1093467" y="1968499"/>
                  </a:lnTo>
                  <a:lnTo>
                    <a:pt x="1046542" y="1968499"/>
                  </a:lnTo>
                  <a:lnTo>
                    <a:pt x="954753" y="1943099"/>
                  </a:lnTo>
                  <a:lnTo>
                    <a:pt x="867827" y="1917699"/>
                  </a:lnTo>
                  <a:lnTo>
                    <a:pt x="826342" y="1892299"/>
                  </a:lnTo>
                  <a:close/>
                </a:path>
                <a:path w="2359659" h="2336800">
                  <a:moveTo>
                    <a:pt x="1826694" y="2070099"/>
                  </a:moveTo>
                  <a:lnTo>
                    <a:pt x="1564185" y="2070099"/>
                  </a:lnTo>
                  <a:lnTo>
                    <a:pt x="1691067" y="2235199"/>
                  </a:lnTo>
                  <a:lnTo>
                    <a:pt x="1734019" y="2209799"/>
                  </a:lnTo>
                  <a:lnTo>
                    <a:pt x="1775272" y="2184399"/>
                  </a:lnTo>
                  <a:lnTo>
                    <a:pt x="1814744" y="2158999"/>
                  </a:lnTo>
                  <a:lnTo>
                    <a:pt x="1852352" y="2133599"/>
                  </a:lnTo>
                  <a:lnTo>
                    <a:pt x="1826694" y="2070099"/>
                  </a:lnTo>
                  <a:close/>
                </a:path>
                <a:path w="2359659" h="2336800">
                  <a:moveTo>
                    <a:pt x="515294" y="1625599"/>
                  </a:moveTo>
                  <a:lnTo>
                    <a:pt x="311712" y="1625599"/>
                  </a:lnTo>
                  <a:lnTo>
                    <a:pt x="323099" y="1638299"/>
                  </a:lnTo>
                  <a:lnTo>
                    <a:pt x="334995" y="1663699"/>
                  </a:lnTo>
                  <a:lnTo>
                    <a:pt x="347390" y="1689099"/>
                  </a:lnTo>
                  <a:lnTo>
                    <a:pt x="360276" y="1701799"/>
                  </a:lnTo>
                  <a:lnTo>
                    <a:pt x="224925" y="1854199"/>
                  </a:lnTo>
                  <a:lnTo>
                    <a:pt x="251394" y="1892299"/>
                  </a:lnTo>
                  <a:lnTo>
                    <a:pt x="280376" y="1930399"/>
                  </a:lnTo>
                  <a:lnTo>
                    <a:pt x="311773" y="1968499"/>
                  </a:lnTo>
                  <a:lnTo>
                    <a:pt x="345487" y="2006599"/>
                  </a:lnTo>
                  <a:lnTo>
                    <a:pt x="518608" y="1892299"/>
                  </a:lnTo>
                  <a:lnTo>
                    <a:pt x="826342" y="1892299"/>
                  </a:lnTo>
                  <a:lnTo>
                    <a:pt x="786260" y="1879599"/>
                  </a:lnTo>
                  <a:lnTo>
                    <a:pt x="747641" y="1854199"/>
                  </a:lnTo>
                  <a:lnTo>
                    <a:pt x="710549" y="1828799"/>
                  </a:lnTo>
                  <a:lnTo>
                    <a:pt x="675044" y="1803399"/>
                  </a:lnTo>
                  <a:lnTo>
                    <a:pt x="641190" y="1765299"/>
                  </a:lnTo>
                  <a:lnTo>
                    <a:pt x="609049" y="1739899"/>
                  </a:lnTo>
                  <a:lnTo>
                    <a:pt x="578681" y="1701799"/>
                  </a:lnTo>
                  <a:lnTo>
                    <a:pt x="550150" y="1676399"/>
                  </a:lnTo>
                  <a:lnTo>
                    <a:pt x="523518" y="1638299"/>
                  </a:lnTo>
                  <a:lnTo>
                    <a:pt x="515294" y="1625599"/>
                  </a:lnTo>
                  <a:close/>
                </a:path>
                <a:path w="2359659" h="2336800">
                  <a:moveTo>
                    <a:pt x="2124749" y="1879599"/>
                  </a:moveTo>
                  <a:lnTo>
                    <a:pt x="1848645" y="1879599"/>
                  </a:lnTo>
                  <a:lnTo>
                    <a:pt x="2022609" y="1993899"/>
                  </a:lnTo>
                  <a:lnTo>
                    <a:pt x="2056366" y="1955799"/>
                  </a:lnTo>
                  <a:lnTo>
                    <a:pt x="2087551" y="1917699"/>
                  </a:lnTo>
                  <a:lnTo>
                    <a:pt x="2116116" y="1892299"/>
                  </a:lnTo>
                  <a:lnTo>
                    <a:pt x="2124749" y="1879599"/>
                  </a:lnTo>
                  <a:close/>
                </a:path>
                <a:path w="2359659" h="2336800">
                  <a:moveTo>
                    <a:pt x="1776502" y="368299"/>
                  </a:moveTo>
                  <a:lnTo>
                    <a:pt x="1265620" y="368299"/>
                  </a:lnTo>
                  <a:lnTo>
                    <a:pt x="1312544" y="380999"/>
                  </a:lnTo>
                  <a:lnTo>
                    <a:pt x="1359017" y="380999"/>
                  </a:lnTo>
                  <a:lnTo>
                    <a:pt x="1448439" y="406399"/>
                  </a:lnTo>
                  <a:lnTo>
                    <a:pt x="1491264" y="431799"/>
                  </a:lnTo>
                  <a:lnTo>
                    <a:pt x="1532750" y="444499"/>
                  </a:lnTo>
                  <a:lnTo>
                    <a:pt x="1572833" y="469899"/>
                  </a:lnTo>
                  <a:lnTo>
                    <a:pt x="1611452" y="495299"/>
                  </a:lnTo>
                  <a:lnTo>
                    <a:pt x="1648546" y="520699"/>
                  </a:lnTo>
                  <a:lnTo>
                    <a:pt x="1684051" y="546099"/>
                  </a:lnTo>
                  <a:lnTo>
                    <a:pt x="1717905" y="571499"/>
                  </a:lnTo>
                  <a:lnTo>
                    <a:pt x="1750047" y="596899"/>
                  </a:lnTo>
                  <a:lnTo>
                    <a:pt x="1780415" y="634999"/>
                  </a:lnTo>
                  <a:lnTo>
                    <a:pt x="1808947" y="673099"/>
                  </a:lnTo>
                  <a:lnTo>
                    <a:pt x="1835579" y="698499"/>
                  </a:lnTo>
                  <a:lnTo>
                    <a:pt x="1860251" y="736599"/>
                  </a:lnTo>
                  <a:lnTo>
                    <a:pt x="1882900" y="774699"/>
                  </a:lnTo>
                  <a:lnTo>
                    <a:pt x="1903465" y="812799"/>
                  </a:lnTo>
                  <a:lnTo>
                    <a:pt x="1921882" y="863599"/>
                  </a:lnTo>
                  <a:lnTo>
                    <a:pt x="1938091" y="901699"/>
                  </a:lnTo>
                  <a:lnTo>
                    <a:pt x="1952028" y="939799"/>
                  </a:lnTo>
                  <a:lnTo>
                    <a:pt x="1963633" y="977899"/>
                  </a:lnTo>
                  <a:lnTo>
                    <a:pt x="1972842" y="1028699"/>
                  </a:lnTo>
                  <a:lnTo>
                    <a:pt x="1979594" y="1066799"/>
                  </a:lnTo>
                  <a:lnTo>
                    <a:pt x="1983826" y="1117599"/>
                  </a:lnTo>
                  <a:lnTo>
                    <a:pt x="1985477" y="1168399"/>
                  </a:lnTo>
                  <a:lnTo>
                    <a:pt x="1984485" y="1206499"/>
                  </a:lnTo>
                  <a:lnTo>
                    <a:pt x="1980787" y="1257299"/>
                  </a:lnTo>
                  <a:lnTo>
                    <a:pt x="1974321" y="1308099"/>
                  </a:lnTo>
                  <a:lnTo>
                    <a:pt x="1965157" y="1346199"/>
                  </a:lnTo>
                  <a:lnTo>
                    <a:pt x="1953463" y="1396999"/>
                  </a:lnTo>
                  <a:lnTo>
                    <a:pt x="1939327" y="1435099"/>
                  </a:lnTo>
                  <a:lnTo>
                    <a:pt x="1922834" y="1485899"/>
                  </a:lnTo>
                  <a:lnTo>
                    <a:pt x="1904073" y="1523999"/>
                  </a:lnTo>
                  <a:lnTo>
                    <a:pt x="1883131" y="1562099"/>
                  </a:lnTo>
                  <a:lnTo>
                    <a:pt x="1860094" y="1600199"/>
                  </a:lnTo>
                  <a:lnTo>
                    <a:pt x="1835049" y="1638299"/>
                  </a:lnTo>
                  <a:lnTo>
                    <a:pt x="1808083" y="1676399"/>
                  </a:lnTo>
                  <a:lnTo>
                    <a:pt x="1779284" y="1714499"/>
                  </a:lnTo>
                  <a:lnTo>
                    <a:pt x="1748738" y="1739899"/>
                  </a:lnTo>
                  <a:lnTo>
                    <a:pt x="1716533" y="1777999"/>
                  </a:lnTo>
                  <a:lnTo>
                    <a:pt x="1682755" y="1803399"/>
                  </a:lnTo>
                  <a:lnTo>
                    <a:pt x="1647491" y="1828799"/>
                  </a:lnTo>
                  <a:lnTo>
                    <a:pt x="1610829" y="1854199"/>
                  </a:lnTo>
                  <a:lnTo>
                    <a:pt x="1572855" y="1879599"/>
                  </a:lnTo>
                  <a:lnTo>
                    <a:pt x="1533657" y="1892299"/>
                  </a:lnTo>
                  <a:lnTo>
                    <a:pt x="1493321" y="1917699"/>
                  </a:lnTo>
                  <a:lnTo>
                    <a:pt x="1451935" y="1930399"/>
                  </a:lnTo>
                  <a:lnTo>
                    <a:pt x="1322343" y="1968499"/>
                  </a:lnTo>
                  <a:lnTo>
                    <a:pt x="1277625" y="1968499"/>
                  </a:lnTo>
                  <a:lnTo>
                    <a:pt x="1232291" y="1981199"/>
                  </a:lnTo>
                  <a:lnTo>
                    <a:pt x="1790773" y="1981199"/>
                  </a:lnTo>
                  <a:lnTo>
                    <a:pt x="1775378" y="1943099"/>
                  </a:lnTo>
                  <a:lnTo>
                    <a:pt x="1794248" y="1930399"/>
                  </a:lnTo>
                  <a:lnTo>
                    <a:pt x="1812756" y="1917699"/>
                  </a:lnTo>
                  <a:lnTo>
                    <a:pt x="1830893" y="1904999"/>
                  </a:lnTo>
                  <a:lnTo>
                    <a:pt x="1848645" y="1879599"/>
                  </a:lnTo>
                  <a:lnTo>
                    <a:pt x="2124749" y="1879599"/>
                  </a:lnTo>
                  <a:lnTo>
                    <a:pt x="2142014" y="1854199"/>
                  </a:lnTo>
                  <a:lnTo>
                    <a:pt x="2005080" y="1701799"/>
                  </a:lnTo>
                  <a:lnTo>
                    <a:pt x="2017727" y="1676399"/>
                  </a:lnTo>
                  <a:lnTo>
                    <a:pt x="2029896" y="1650999"/>
                  </a:lnTo>
                  <a:lnTo>
                    <a:pt x="2041575" y="1638299"/>
                  </a:lnTo>
                  <a:lnTo>
                    <a:pt x="2052752" y="1612899"/>
                  </a:lnTo>
                  <a:lnTo>
                    <a:pt x="2272951" y="1612899"/>
                  </a:lnTo>
                  <a:lnTo>
                    <a:pt x="2290309" y="1562099"/>
                  </a:lnTo>
                  <a:lnTo>
                    <a:pt x="2304521" y="1523999"/>
                  </a:lnTo>
                  <a:lnTo>
                    <a:pt x="2315576" y="1473199"/>
                  </a:lnTo>
                  <a:lnTo>
                    <a:pt x="2134903" y="1384299"/>
                  </a:lnTo>
                  <a:lnTo>
                    <a:pt x="2137562" y="1371599"/>
                  </a:lnTo>
                  <a:lnTo>
                    <a:pt x="2144628" y="1333499"/>
                  </a:lnTo>
                  <a:lnTo>
                    <a:pt x="2149607" y="1295399"/>
                  </a:lnTo>
                  <a:lnTo>
                    <a:pt x="2151011" y="1282699"/>
                  </a:lnTo>
                  <a:lnTo>
                    <a:pt x="2352894" y="1257299"/>
                  </a:lnTo>
                  <a:lnTo>
                    <a:pt x="2357658" y="1206499"/>
                  </a:lnTo>
                  <a:lnTo>
                    <a:pt x="2359098" y="1168399"/>
                  </a:lnTo>
                  <a:lnTo>
                    <a:pt x="2357244" y="1117599"/>
                  </a:lnTo>
                  <a:lnTo>
                    <a:pt x="2352127" y="1066799"/>
                  </a:lnTo>
                  <a:lnTo>
                    <a:pt x="2149868" y="1041399"/>
                  </a:lnTo>
                  <a:lnTo>
                    <a:pt x="2146412" y="1015999"/>
                  </a:lnTo>
                  <a:lnTo>
                    <a:pt x="2142380" y="990599"/>
                  </a:lnTo>
                  <a:lnTo>
                    <a:pt x="2137776" y="977899"/>
                  </a:lnTo>
                  <a:lnTo>
                    <a:pt x="2132603" y="952499"/>
                  </a:lnTo>
                  <a:lnTo>
                    <a:pt x="2311819" y="850899"/>
                  </a:lnTo>
                  <a:lnTo>
                    <a:pt x="2300270" y="800099"/>
                  </a:lnTo>
                  <a:lnTo>
                    <a:pt x="2285613" y="761999"/>
                  </a:lnTo>
                  <a:lnTo>
                    <a:pt x="2267918" y="723899"/>
                  </a:lnTo>
                  <a:lnTo>
                    <a:pt x="2047399" y="723899"/>
                  </a:lnTo>
                  <a:lnTo>
                    <a:pt x="2036005" y="698499"/>
                  </a:lnTo>
                  <a:lnTo>
                    <a:pt x="2024105" y="673099"/>
                  </a:lnTo>
                  <a:lnTo>
                    <a:pt x="2011709" y="660399"/>
                  </a:lnTo>
                  <a:lnTo>
                    <a:pt x="1998823" y="634999"/>
                  </a:lnTo>
                  <a:lnTo>
                    <a:pt x="2134174" y="482599"/>
                  </a:lnTo>
                  <a:lnTo>
                    <a:pt x="2107704" y="444499"/>
                  </a:lnTo>
                  <a:lnTo>
                    <a:pt x="1840503" y="444499"/>
                  </a:lnTo>
                  <a:lnTo>
                    <a:pt x="1822612" y="431799"/>
                  </a:lnTo>
                  <a:lnTo>
                    <a:pt x="1804317" y="419099"/>
                  </a:lnTo>
                  <a:lnTo>
                    <a:pt x="1785620" y="406399"/>
                  </a:lnTo>
                  <a:lnTo>
                    <a:pt x="1766520" y="393699"/>
                  </a:lnTo>
                  <a:lnTo>
                    <a:pt x="1776502" y="368299"/>
                  </a:lnTo>
                  <a:close/>
                </a:path>
                <a:path w="2359659" h="2336800">
                  <a:moveTo>
                    <a:pt x="106638" y="685799"/>
                  </a:moveTo>
                  <a:lnTo>
                    <a:pt x="86142" y="736599"/>
                  </a:lnTo>
                  <a:lnTo>
                    <a:pt x="68781" y="774699"/>
                  </a:lnTo>
                  <a:lnTo>
                    <a:pt x="54560" y="812799"/>
                  </a:lnTo>
                  <a:lnTo>
                    <a:pt x="43486" y="863599"/>
                  </a:lnTo>
                  <a:lnTo>
                    <a:pt x="224184" y="965199"/>
                  </a:lnTo>
                  <a:lnTo>
                    <a:pt x="221526" y="977899"/>
                  </a:lnTo>
                  <a:lnTo>
                    <a:pt x="219021" y="990599"/>
                  </a:lnTo>
                  <a:lnTo>
                    <a:pt x="216669" y="990599"/>
                  </a:lnTo>
                  <a:lnTo>
                    <a:pt x="214471" y="1003299"/>
                  </a:lnTo>
                  <a:lnTo>
                    <a:pt x="212671" y="1015999"/>
                  </a:lnTo>
                  <a:lnTo>
                    <a:pt x="211016" y="1028699"/>
                  </a:lnTo>
                  <a:lnTo>
                    <a:pt x="209492" y="1041399"/>
                  </a:lnTo>
                  <a:lnTo>
                    <a:pt x="208088" y="1054099"/>
                  </a:lnTo>
                  <a:lnTo>
                    <a:pt x="6193" y="1079499"/>
                  </a:lnTo>
                  <a:lnTo>
                    <a:pt x="1437" y="1130299"/>
                  </a:lnTo>
                  <a:lnTo>
                    <a:pt x="0" y="1181099"/>
                  </a:lnTo>
                  <a:lnTo>
                    <a:pt x="1844" y="1219199"/>
                  </a:lnTo>
                  <a:lnTo>
                    <a:pt x="6934" y="1269999"/>
                  </a:lnTo>
                  <a:lnTo>
                    <a:pt x="209231" y="1295399"/>
                  </a:lnTo>
                  <a:lnTo>
                    <a:pt x="212680" y="1320799"/>
                  </a:lnTo>
                  <a:lnTo>
                    <a:pt x="216709" y="1346199"/>
                  </a:lnTo>
                  <a:lnTo>
                    <a:pt x="221316" y="1371599"/>
                  </a:lnTo>
                  <a:lnTo>
                    <a:pt x="226496" y="1396999"/>
                  </a:lnTo>
                  <a:lnTo>
                    <a:pt x="47280" y="1485899"/>
                  </a:lnTo>
                  <a:lnTo>
                    <a:pt x="58834" y="1536699"/>
                  </a:lnTo>
                  <a:lnTo>
                    <a:pt x="73489" y="1574799"/>
                  </a:lnTo>
                  <a:lnTo>
                    <a:pt x="91177" y="1625599"/>
                  </a:lnTo>
                  <a:lnTo>
                    <a:pt x="111827" y="1663699"/>
                  </a:lnTo>
                  <a:lnTo>
                    <a:pt x="311712" y="1625599"/>
                  </a:lnTo>
                  <a:lnTo>
                    <a:pt x="515294" y="1625599"/>
                  </a:lnTo>
                  <a:lnTo>
                    <a:pt x="476197" y="1562099"/>
                  </a:lnTo>
                  <a:lnTo>
                    <a:pt x="455633" y="1523999"/>
                  </a:lnTo>
                  <a:lnTo>
                    <a:pt x="437216" y="1485899"/>
                  </a:lnTo>
                  <a:lnTo>
                    <a:pt x="421008" y="1447799"/>
                  </a:lnTo>
                  <a:lnTo>
                    <a:pt x="407070" y="1396999"/>
                  </a:lnTo>
                  <a:lnTo>
                    <a:pt x="395466" y="1358899"/>
                  </a:lnTo>
                  <a:lnTo>
                    <a:pt x="386257" y="1308099"/>
                  </a:lnTo>
                  <a:lnTo>
                    <a:pt x="379505" y="1269999"/>
                  </a:lnTo>
                  <a:lnTo>
                    <a:pt x="375273" y="1219199"/>
                  </a:lnTo>
                  <a:lnTo>
                    <a:pt x="373622" y="1181099"/>
                  </a:lnTo>
                  <a:lnTo>
                    <a:pt x="374614" y="1130299"/>
                  </a:lnTo>
                  <a:lnTo>
                    <a:pt x="378312" y="1079499"/>
                  </a:lnTo>
                  <a:lnTo>
                    <a:pt x="384778" y="1041399"/>
                  </a:lnTo>
                  <a:lnTo>
                    <a:pt x="393942" y="990599"/>
                  </a:lnTo>
                  <a:lnTo>
                    <a:pt x="405636" y="952499"/>
                  </a:lnTo>
                  <a:lnTo>
                    <a:pt x="419772" y="901699"/>
                  </a:lnTo>
                  <a:lnTo>
                    <a:pt x="436264" y="863599"/>
                  </a:lnTo>
                  <a:lnTo>
                    <a:pt x="455025" y="812799"/>
                  </a:lnTo>
                  <a:lnTo>
                    <a:pt x="475968" y="774699"/>
                  </a:lnTo>
                  <a:lnTo>
                    <a:pt x="499005" y="736599"/>
                  </a:lnTo>
                  <a:lnTo>
                    <a:pt x="507353" y="723899"/>
                  </a:lnTo>
                  <a:lnTo>
                    <a:pt x="306334" y="723899"/>
                  </a:lnTo>
                  <a:lnTo>
                    <a:pt x="106638" y="685799"/>
                  </a:lnTo>
                  <a:close/>
                </a:path>
                <a:path w="2359659" h="2336800">
                  <a:moveTo>
                    <a:pt x="2272951" y="1612899"/>
                  </a:moveTo>
                  <a:lnTo>
                    <a:pt x="2052752" y="1612899"/>
                  </a:lnTo>
                  <a:lnTo>
                    <a:pt x="2252461" y="1650999"/>
                  </a:lnTo>
                  <a:lnTo>
                    <a:pt x="2272951" y="1612899"/>
                  </a:lnTo>
                  <a:close/>
                </a:path>
                <a:path w="2359659" h="2336800">
                  <a:moveTo>
                    <a:pt x="336478" y="355599"/>
                  </a:moveTo>
                  <a:lnTo>
                    <a:pt x="302722" y="380999"/>
                  </a:lnTo>
                  <a:lnTo>
                    <a:pt x="271540" y="419099"/>
                  </a:lnTo>
                  <a:lnTo>
                    <a:pt x="242975" y="457199"/>
                  </a:lnTo>
                  <a:lnTo>
                    <a:pt x="217072" y="495299"/>
                  </a:lnTo>
                  <a:lnTo>
                    <a:pt x="354006" y="647699"/>
                  </a:lnTo>
                  <a:lnTo>
                    <a:pt x="341361" y="660399"/>
                  </a:lnTo>
                  <a:lnTo>
                    <a:pt x="329195" y="685799"/>
                  </a:lnTo>
                  <a:lnTo>
                    <a:pt x="317516" y="711199"/>
                  </a:lnTo>
                  <a:lnTo>
                    <a:pt x="306334" y="723899"/>
                  </a:lnTo>
                  <a:lnTo>
                    <a:pt x="507353" y="723899"/>
                  </a:lnTo>
                  <a:lnTo>
                    <a:pt x="524050" y="698499"/>
                  </a:lnTo>
                  <a:lnTo>
                    <a:pt x="551015" y="660399"/>
                  </a:lnTo>
                  <a:lnTo>
                    <a:pt x="579814" y="634999"/>
                  </a:lnTo>
                  <a:lnTo>
                    <a:pt x="610360" y="596899"/>
                  </a:lnTo>
                  <a:lnTo>
                    <a:pt x="642565" y="571499"/>
                  </a:lnTo>
                  <a:lnTo>
                    <a:pt x="676343" y="546099"/>
                  </a:lnTo>
                  <a:lnTo>
                    <a:pt x="711606" y="520699"/>
                  </a:lnTo>
                  <a:lnTo>
                    <a:pt x="748268" y="495299"/>
                  </a:lnTo>
                  <a:lnTo>
                    <a:pt x="786241" y="469899"/>
                  </a:lnTo>
                  <a:lnTo>
                    <a:pt x="805840" y="457199"/>
                  </a:lnTo>
                  <a:lnTo>
                    <a:pt x="510454" y="457199"/>
                  </a:lnTo>
                  <a:lnTo>
                    <a:pt x="336478" y="355599"/>
                  </a:lnTo>
                  <a:close/>
                </a:path>
                <a:path w="2359659" h="2336800">
                  <a:moveTo>
                    <a:pt x="2247259" y="673099"/>
                  </a:moveTo>
                  <a:lnTo>
                    <a:pt x="2047399" y="723899"/>
                  </a:lnTo>
                  <a:lnTo>
                    <a:pt x="2267918" y="723899"/>
                  </a:lnTo>
                  <a:lnTo>
                    <a:pt x="2247259" y="673099"/>
                  </a:lnTo>
                  <a:close/>
                </a:path>
                <a:path w="2359659" h="2336800">
                  <a:moveTo>
                    <a:pt x="668019" y="114299"/>
                  </a:moveTo>
                  <a:lnTo>
                    <a:pt x="625062" y="126999"/>
                  </a:lnTo>
                  <a:lnTo>
                    <a:pt x="583808" y="152399"/>
                  </a:lnTo>
                  <a:lnTo>
                    <a:pt x="544336" y="177799"/>
                  </a:lnTo>
                  <a:lnTo>
                    <a:pt x="506722" y="203199"/>
                  </a:lnTo>
                  <a:lnTo>
                    <a:pt x="583708" y="393699"/>
                  </a:lnTo>
                  <a:lnTo>
                    <a:pt x="564841" y="406399"/>
                  </a:lnTo>
                  <a:lnTo>
                    <a:pt x="546336" y="419099"/>
                  </a:lnTo>
                  <a:lnTo>
                    <a:pt x="528204" y="444499"/>
                  </a:lnTo>
                  <a:lnTo>
                    <a:pt x="510454" y="457199"/>
                  </a:lnTo>
                  <a:lnTo>
                    <a:pt x="805840" y="457199"/>
                  </a:lnTo>
                  <a:lnTo>
                    <a:pt x="825439" y="444499"/>
                  </a:lnTo>
                  <a:lnTo>
                    <a:pt x="865774" y="431799"/>
                  </a:lnTo>
                  <a:lnTo>
                    <a:pt x="907160" y="406399"/>
                  </a:lnTo>
                  <a:lnTo>
                    <a:pt x="992735" y="380999"/>
                  </a:lnTo>
                  <a:lnTo>
                    <a:pt x="1036750" y="380999"/>
                  </a:lnTo>
                  <a:lnTo>
                    <a:pt x="1081467" y="368299"/>
                  </a:lnTo>
                  <a:lnTo>
                    <a:pt x="1776502" y="368299"/>
                  </a:lnTo>
                  <a:lnTo>
                    <a:pt x="1816428" y="266699"/>
                  </a:lnTo>
                  <a:lnTo>
                    <a:pt x="794889" y="266699"/>
                  </a:lnTo>
                  <a:lnTo>
                    <a:pt x="668019" y="114299"/>
                  </a:lnTo>
                  <a:close/>
                </a:path>
                <a:path w="2359659" h="2336800">
                  <a:moveTo>
                    <a:pt x="2013599" y="342899"/>
                  </a:moveTo>
                  <a:lnTo>
                    <a:pt x="1840503" y="444499"/>
                  </a:lnTo>
                  <a:lnTo>
                    <a:pt x="2107704" y="444499"/>
                  </a:lnTo>
                  <a:lnTo>
                    <a:pt x="2078721" y="406399"/>
                  </a:lnTo>
                  <a:lnTo>
                    <a:pt x="2047320" y="368299"/>
                  </a:lnTo>
                  <a:lnTo>
                    <a:pt x="2013599" y="342899"/>
                  </a:lnTo>
                  <a:close/>
                </a:path>
                <a:path w="2359659" h="2336800">
                  <a:moveTo>
                    <a:pt x="1061256" y="0"/>
                  </a:moveTo>
                  <a:lnTo>
                    <a:pt x="1014291" y="0"/>
                  </a:lnTo>
                  <a:lnTo>
                    <a:pt x="877542" y="38099"/>
                  </a:lnTo>
                  <a:lnTo>
                    <a:pt x="885081" y="241299"/>
                  </a:lnTo>
                  <a:lnTo>
                    <a:pt x="862187" y="241299"/>
                  </a:lnTo>
                  <a:lnTo>
                    <a:pt x="817083" y="266699"/>
                  </a:lnTo>
                  <a:lnTo>
                    <a:pt x="1553932" y="266699"/>
                  </a:lnTo>
                  <a:lnTo>
                    <a:pt x="1531704" y="253999"/>
                  </a:lnTo>
                  <a:lnTo>
                    <a:pt x="1509186" y="253999"/>
                  </a:lnTo>
                  <a:lnTo>
                    <a:pt x="1463300" y="228599"/>
                  </a:lnTo>
                  <a:lnTo>
                    <a:pt x="1464325" y="190499"/>
                  </a:lnTo>
                  <a:lnTo>
                    <a:pt x="1125853" y="190499"/>
                  </a:lnTo>
                  <a:lnTo>
                    <a:pt x="1061256" y="0"/>
                  </a:lnTo>
                  <a:close/>
                </a:path>
                <a:path w="2359659" h="2336800">
                  <a:moveTo>
                    <a:pt x="1679344" y="101599"/>
                  </a:moveTo>
                  <a:lnTo>
                    <a:pt x="1553932" y="266699"/>
                  </a:lnTo>
                  <a:lnTo>
                    <a:pt x="1816428" y="266699"/>
                  </a:lnTo>
                  <a:lnTo>
                    <a:pt x="1841383" y="203199"/>
                  </a:lnTo>
                  <a:lnTo>
                    <a:pt x="1803194" y="165099"/>
                  </a:lnTo>
                  <a:lnTo>
                    <a:pt x="1763379" y="152399"/>
                  </a:lnTo>
                  <a:lnTo>
                    <a:pt x="1722056" y="126999"/>
                  </a:lnTo>
                  <a:lnTo>
                    <a:pt x="1679344" y="101599"/>
                  </a:lnTo>
                  <a:close/>
                </a:path>
                <a:path w="2359659" h="2336800">
                  <a:moveTo>
                    <a:pt x="1331344" y="0"/>
                  </a:moveTo>
                  <a:lnTo>
                    <a:pt x="1284788" y="0"/>
                  </a:lnTo>
                  <a:lnTo>
                    <a:pt x="1222013" y="190499"/>
                  </a:lnTo>
                  <a:lnTo>
                    <a:pt x="1464325" y="190499"/>
                  </a:lnTo>
                  <a:lnTo>
                    <a:pt x="1468766" y="25399"/>
                  </a:lnTo>
                  <a:lnTo>
                    <a:pt x="1423447" y="12699"/>
                  </a:lnTo>
                  <a:lnTo>
                    <a:pt x="1377602" y="12699"/>
                  </a:lnTo>
                  <a:lnTo>
                    <a:pt x="1331344" y="0"/>
                  </a:lnTo>
                  <a:close/>
                </a:path>
              </a:pathLst>
            </a:custGeom>
            <a:solidFill>
              <a:srgbClr val="6E8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2307176" y="4397520"/>
              <a:ext cx="827405" cy="889000"/>
            </a:xfrm>
            <a:custGeom>
              <a:avLst/>
              <a:gdLst/>
              <a:ahLst/>
              <a:cxnLst/>
              <a:rect l="l" t="t" r="r" b="b"/>
              <a:pathLst>
                <a:path w="827405" h="889000">
                  <a:moveTo>
                    <a:pt x="414083" y="500354"/>
                  </a:moveTo>
                  <a:lnTo>
                    <a:pt x="390334" y="500354"/>
                  </a:lnTo>
                  <a:lnTo>
                    <a:pt x="379971" y="502602"/>
                  </a:lnTo>
                  <a:lnTo>
                    <a:pt x="371513" y="508711"/>
                  </a:lnTo>
                  <a:lnTo>
                    <a:pt x="365810" y="517740"/>
                  </a:lnTo>
                  <a:lnTo>
                    <a:pt x="363728" y="528777"/>
                  </a:lnTo>
                  <a:lnTo>
                    <a:pt x="363728" y="588187"/>
                  </a:lnTo>
                  <a:lnTo>
                    <a:pt x="365810" y="599249"/>
                  </a:lnTo>
                  <a:lnTo>
                    <a:pt x="371513" y="608279"/>
                  </a:lnTo>
                  <a:lnTo>
                    <a:pt x="379971" y="614362"/>
                  </a:lnTo>
                  <a:lnTo>
                    <a:pt x="390321" y="616585"/>
                  </a:lnTo>
                  <a:lnTo>
                    <a:pt x="414083" y="616585"/>
                  </a:lnTo>
                  <a:lnTo>
                    <a:pt x="414083" y="500354"/>
                  </a:lnTo>
                  <a:close/>
                </a:path>
                <a:path w="827405" h="889000">
                  <a:moveTo>
                    <a:pt x="496951" y="500354"/>
                  </a:moveTo>
                  <a:lnTo>
                    <a:pt x="449872" y="500354"/>
                  </a:lnTo>
                  <a:lnTo>
                    <a:pt x="449872" y="616585"/>
                  </a:lnTo>
                  <a:lnTo>
                    <a:pt x="496938" y="616610"/>
                  </a:lnTo>
                  <a:lnTo>
                    <a:pt x="496951" y="500354"/>
                  </a:lnTo>
                  <a:close/>
                </a:path>
                <a:path w="827405" h="889000">
                  <a:moveTo>
                    <a:pt x="702627" y="287286"/>
                  </a:moveTo>
                  <a:lnTo>
                    <a:pt x="685876" y="251409"/>
                  </a:lnTo>
                  <a:lnTo>
                    <a:pt x="521042" y="93230"/>
                  </a:lnTo>
                  <a:lnTo>
                    <a:pt x="440156" y="15595"/>
                  </a:lnTo>
                  <a:lnTo>
                    <a:pt x="439394" y="14871"/>
                  </a:lnTo>
                  <a:lnTo>
                    <a:pt x="439610" y="15113"/>
                  </a:lnTo>
                  <a:lnTo>
                    <a:pt x="439686" y="15328"/>
                  </a:lnTo>
                  <a:lnTo>
                    <a:pt x="405104" y="0"/>
                  </a:lnTo>
                  <a:lnTo>
                    <a:pt x="66662" y="0"/>
                  </a:lnTo>
                  <a:lnTo>
                    <a:pt x="40728" y="5257"/>
                  </a:lnTo>
                  <a:lnTo>
                    <a:pt x="19545" y="19558"/>
                  </a:lnTo>
                  <a:lnTo>
                    <a:pt x="5245" y="40754"/>
                  </a:lnTo>
                  <a:lnTo>
                    <a:pt x="0" y="66687"/>
                  </a:lnTo>
                  <a:lnTo>
                    <a:pt x="0" y="821931"/>
                  </a:lnTo>
                  <a:lnTo>
                    <a:pt x="5245" y="847877"/>
                  </a:lnTo>
                  <a:lnTo>
                    <a:pt x="19545" y="869086"/>
                  </a:lnTo>
                  <a:lnTo>
                    <a:pt x="40728" y="883386"/>
                  </a:lnTo>
                  <a:lnTo>
                    <a:pt x="66662" y="888644"/>
                  </a:lnTo>
                  <a:lnTo>
                    <a:pt x="635952" y="888644"/>
                  </a:lnTo>
                  <a:lnTo>
                    <a:pt x="661873" y="883386"/>
                  </a:lnTo>
                  <a:lnTo>
                    <a:pt x="683069" y="869086"/>
                  </a:lnTo>
                  <a:lnTo>
                    <a:pt x="697369" y="847877"/>
                  </a:lnTo>
                  <a:lnTo>
                    <a:pt x="702627" y="821931"/>
                  </a:lnTo>
                  <a:lnTo>
                    <a:pt x="702627" y="795401"/>
                  </a:lnTo>
                  <a:lnTo>
                    <a:pt x="702627" y="758024"/>
                  </a:lnTo>
                  <a:lnTo>
                    <a:pt x="702627" y="713790"/>
                  </a:lnTo>
                  <a:lnTo>
                    <a:pt x="659053" y="744804"/>
                  </a:lnTo>
                  <a:lnTo>
                    <a:pt x="649732" y="750582"/>
                  </a:lnTo>
                  <a:lnTo>
                    <a:pt x="640321" y="754710"/>
                  </a:lnTo>
                  <a:lnTo>
                    <a:pt x="630847" y="757199"/>
                  </a:lnTo>
                  <a:lnTo>
                    <a:pt x="621360" y="758024"/>
                  </a:lnTo>
                  <a:lnTo>
                    <a:pt x="617283" y="758024"/>
                  </a:lnTo>
                  <a:lnTo>
                    <a:pt x="613257" y="757529"/>
                  </a:lnTo>
                  <a:lnTo>
                    <a:pt x="609371" y="756615"/>
                  </a:lnTo>
                  <a:lnTo>
                    <a:pt x="609371" y="795401"/>
                  </a:lnTo>
                  <a:lnTo>
                    <a:pt x="93205" y="795401"/>
                  </a:lnTo>
                  <a:lnTo>
                    <a:pt x="93205" y="93230"/>
                  </a:lnTo>
                  <a:lnTo>
                    <a:pt x="354330" y="93230"/>
                  </a:lnTo>
                  <a:lnTo>
                    <a:pt x="354330" y="270802"/>
                  </a:lnTo>
                  <a:lnTo>
                    <a:pt x="359575" y="296672"/>
                  </a:lnTo>
                  <a:lnTo>
                    <a:pt x="373875" y="317804"/>
                  </a:lnTo>
                  <a:lnTo>
                    <a:pt x="395058" y="332066"/>
                  </a:lnTo>
                  <a:lnTo>
                    <a:pt x="420992" y="337299"/>
                  </a:lnTo>
                  <a:lnTo>
                    <a:pt x="609371" y="337299"/>
                  </a:lnTo>
                  <a:lnTo>
                    <a:pt x="609371" y="360337"/>
                  </a:lnTo>
                  <a:lnTo>
                    <a:pt x="613232" y="359448"/>
                  </a:lnTo>
                  <a:lnTo>
                    <a:pt x="617245" y="358965"/>
                  </a:lnTo>
                  <a:lnTo>
                    <a:pt x="621347" y="358965"/>
                  </a:lnTo>
                  <a:lnTo>
                    <a:pt x="659053" y="372198"/>
                  </a:lnTo>
                  <a:lnTo>
                    <a:pt x="702627" y="403186"/>
                  </a:lnTo>
                  <a:lnTo>
                    <a:pt x="702627" y="358965"/>
                  </a:lnTo>
                  <a:lnTo>
                    <a:pt x="702627" y="287286"/>
                  </a:lnTo>
                  <a:close/>
                </a:path>
                <a:path w="827405" h="889000">
                  <a:moveTo>
                    <a:pt x="826897" y="552894"/>
                  </a:moveTo>
                  <a:lnTo>
                    <a:pt x="823912" y="547293"/>
                  </a:lnTo>
                  <a:lnTo>
                    <a:pt x="817943" y="543052"/>
                  </a:lnTo>
                  <a:lnTo>
                    <a:pt x="627481" y="407530"/>
                  </a:lnTo>
                  <a:lnTo>
                    <a:pt x="623925" y="406057"/>
                  </a:lnTo>
                  <a:lnTo>
                    <a:pt x="618375" y="406057"/>
                  </a:lnTo>
                  <a:lnTo>
                    <a:pt x="616712" y="408025"/>
                  </a:lnTo>
                  <a:lnTo>
                    <a:pt x="616724" y="413664"/>
                  </a:lnTo>
                  <a:lnTo>
                    <a:pt x="617194" y="416077"/>
                  </a:lnTo>
                  <a:lnTo>
                    <a:pt x="618159" y="418934"/>
                  </a:lnTo>
                  <a:lnTo>
                    <a:pt x="640969" y="500367"/>
                  </a:lnTo>
                  <a:lnTo>
                    <a:pt x="552399" y="500367"/>
                  </a:lnTo>
                  <a:lnTo>
                    <a:pt x="552399" y="616610"/>
                  </a:lnTo>
                  <a:lnTo>
                    <a:pt x="642200" y="616610"/>
                  </a:lnTo>
                  <a:lnTo>
                    <a:pt x="618451" y="698106"/>
                  </a:lnTo>
                  <a:lnTo>
                    <a:pt x="617397" y="701090"/>
                  </a:lnTo>
                  <a:lnTo>
                    <a:pt x="616915" y="703592"/>
                  </a:lnTo>
                  <a:lnTo>
                    <a:pt x="616927" y="709079"/>
                  </a:lnTo>
                  <a:lnTo>
                    <a:pt x="618502" y="710933"/>
                  </a:lnTo>
                  <a:lnTo>
                    <a:pt x="623912" y="710933"/>
                  </a:lnTo>
                  <a:lnTo>
                    <a:pt x="627456" y="709485"/>
                  </a:lnTo>
                  <a:lnTo>
                    <a:pt x="823912" y="569645"/>
                  </a:lnTo>
                  <a:lnTo>
                    <a:pt x="826897" y="564083"/>
                  </a:lnTo>
                  <a:lnTo>
                    <a:pt x="826897" y="552894"/>
                  </a:lnTo>
                  <a:close/>
                </a:path>
              </a:pathLst>
            </a:custGeom>
            <a:solidFill>
              <a:srgbClr val="89C7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7072010" y="6239552"/>
            <a:ext cx="260985" cy="582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50" b="1" spc="-290">
                <a:solidFill>
                  <a:srgbClr val="6E808D"/>
                </a:solidFill>
                <a:latin typeface="Trebuchet MS"/>
                <a:cs typeface="Trebuchet MS"/>
              </a:rPr>
              <a:t>3</a:t>
            </a:r>
            <a:endParaRPr sz="3650">
              <a:latin typeface="Trebuchet MS"/>
              <a:cs typeface="Trebuchet MS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611973" y="7059014"/>
            <a:ext cx="2991487" cy="1236877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607060" marR="5080" indent="-594995" algn="ctr">
              <a:lnSpc>
                <a:spcPts val="3030"/>
              </a:lnSpc>
              <a:spcBef>
                <a:spcPts val="645"/>
              </a:spcBef>
            </a:pPr>
            <a:r>
              <a:rPr sz="2950" spc="-150" dirty="0">
                <a:solidFill>
                  <a:srgbClr val="FFFFFF"/>
                </a:solidFill>
                <a:latin typeface="Gill Sans MT"/>
                <a:cs typeface="Gill Sans MT"/>
              </a:rPr>
              <a:t>Check eligibility </a:t>
            </a:r>
            <a:r>
              <a:rPr lang="en-GB" sz="2950" spc="-150" dirty="0">
                <a:solidFill>
                  <a:srgbClr val="FFFFFF"/>
                </a:solidFill>
                <a:latin typeface="Gill Sans MT"/>
                <a:cs typeface="Gill Sans MT"/>
              </a:rPr>
              <a:t>-    potentially refer to WCC</a:t>
            </a:r>
            <a:endParaRPr sz="2950" spc="-150" dirty="0">
              <a:latin typeface="Gill Sans MT"/>
              <a:cs typeface="Gill Sans MT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4285314" y="6278019"/>
            <a:ext cx="645160" cy="645160"/>
            <a:chOff x="4285314" y="6278019"/>
            <a:chExt cx="645160" cy="645160"/>
          </a:xfrm>
        </p:grpSpPr>
        <p:sp>
          <p:nvSpPr>
            <p:cNvPr id="61" name="object 61"/>
            <p:cNvSpPr/>
            <p:nvPr/>
          </p:nvSpPr>
          <p:spPr>
            <a:xfrm>
              <a:off x="4307931" y="6300636"/>
              <a:ext cx="599440" cy="599440"/>
            </a:xfrm>
            <a:custGeom>
              <a:avLst/>
              <a:gdLst/>
              <a:ahLst/>
              <a:cxnLst/>
              <a:rect l="l" t="t" r="r" b="b"/>
              <a:pathLst>
                <a:path w="599439" h="599440">
                  <a:moveTo>
                    <a:pt x="299676" y="0"/>
                  </a:moveTo>
                  <a:lnTo>
                    <a:pt x="251067" y="3922"/>
                  </a:lnTo>
                  <a:lnTo>
                    <a:pt x="204955" y="15277"/>
                  </a:lnTo>
                  <a:lnTo>
                    <a:pt x="161957" y="33449"/>
                  </a:lnTo>
                  <a:lnTo>
                    <a:pt x="122691" y="57820"/>
                  </a:lnTo>
                  <a:lnTo>
                    <a:pt x="87773" y="87773"/>
                  </a:lnTo>
                  <a:lnTo>
                    <a:pt x="57820" y="122691"/>
                  </a:lnTo>
                  <a:lnTo>
                    <a:pt x="33449" y="161957"/>
                  </a:lnTo>
                  <a:lnTo>
                    <a:pt x="15277" y="204955"/>
                  </a:lnTo>
                  <a:lnTo>
                    <a:pt x="3922" y="251067"/>
                  </a:lnTo>
                  <a:lnTo>
                    <a:pt x="0" y="299676"/>
                  </a:lnTo>
                  <a:lnTo>
                    <a:pt x="3922" y="348285"/>
                  </a:lnTo>
                  <a:lnTo>
                    <a:pt x="15277" y="394397"/>
                  </a:lnTo>
                  <a:lnTo>
                    <a:pt x="33449" y="437395"/>
                  </a:lnTo>
                  <a:lnTo>
                    <a:pt x="57820" y="476661"/>
                  </a:lnTo>
                  <a:lnTo>
                    <a:pt x="87773" y="511580"/>
                  </a:lnTo>
                  <a:lnTo>
                    <a:pt x="122691" y="541533"/>
                  </a:lnTo>
                  <a:lnTo>
                    <a:pt x="161957" y="565904"/>
                  </a:lnTo>
                  <a:lnTo>
                    <a:pt x="204955" y="584075"/>
                  </a:lnTo>
                  <a:lnTo>
                    <a:pt x="251067" y="595431"/>
                  </a:lnTo>
                  <a:lnTo>
                    <a:pt x="299676" y="599353"/>
                  </a:lnTo>
                  <a:lnTo>
                    <a:pt x="348285" y="595431"/>
                  </a:lnTo>
                  <a:lnTo>
                    <a:pt x="394397" y="584075"/>
                  </a:lnTo>
                  <a:lnTo>
                    <a:pt x="437395" y="565904"/>
                  </a:lnTo>
                  <a:lnTo>
                    <a:pt x="476661" y="541533"/>
                  </a:lnTo>
                  <a:lnTo>
                    <a:pt x="511580" y="511580"/>
                  </a:lnTo>
                  <a:lnTo>
                    <a:pt x="541533" y="476661"/>
                  </a:lnTo>
                  <a:lnTo>
                    <a:pt x="565904" y="437395"/>
                  </a:lnTo>
                  <a:lnTo>
                    <a:pt x="584075" y="394397"/>
                  </a:lnTo>
                  <a:lnTo>
                    <a:pt x="595431" y="348285"/>
                  </a:lnTo>
                  <a:lnTo>
                    <a:pt x="599353" y="299676"/>
                  </a:lnTo>
                  <a:lnTo>
                    <a:pt x="595431" y="251067"/>
                  </a:lnTo>
                  <a:lnTo>
                    <a:pt x="584075" y="204955"/>
                  </a:lnTo>
                  <a:lnTo>
                    <a:pt x="565904" y="161957"/>
                  </a:lnTo>
                  <a:lnTo>
                    <a:pt x="541533" y="122691"/>
                  </a:lnTo>
                  <a:lnTo>
                    <a:pt x="511580" y="87773"/>
                  </a:lnTo>
                  <a:lnTo>
                    <a:pt x="476661" y="57820"/>
                  </a:lnTo>
                  <a:lnTo>
                    <a:pt x="437395" y="33449"/>
                  </a:lnTo>
                  <a:lnTo>
                    <a:pt x="394397" y="15277"/>
                  </a:lnTo>
                  <a:lnTo>
                    <a:pt x="348285" y="3922"/>
                  </a:lnTo>
                  <a:lnTo>
                    <a:pt x="2996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307931" y="6300636"/>
              <a:ext cx="599440" cy="599440"/>
            </a:xfrm>
            <a:custGeom>
              <a:avLst/>
              <a:gdLst/>
              <a:ahLst/>
              <a:cxnLst/>
              <a:rect l="l" t="t" r="r" b="b"/>
              <a:pathLst>
                <a:path w="599439" h="599440">
                  <a:moveTo>
                    <a:pt x="299676" y="599353"/>
                  </a:moveTo>
                  <a:lnTo>
                    <a:pt x="348285" y="595431"/>
                  </a:lnTo>
                  <a:lnTo>
                    <a:pt x="394397" y="584075"/>
                  </a:lnTo>
                  <a:lnTo>
                    <a:pt x="437395" y="565904"/>
                  </a:lnTo>
                  <a:lnTo>
                    <a:pt x="476661" y="541533"/>
                  </a:lnTo>
                  <a:lnTo>
                    <a:pt x="511580" y="511580"/>
                  </a:lnTo>
                  <a:lnTo>
                    <a:pt x="541533" y="476661"/>
                  </a:lnTo>
                  <a:lnTo>
                    <a:pt x="565904" y="437395"/>
                  </a:lnTo>
                  <a:lnTo>
                    <a:pt x="584075" y="394397"/>
                  </a:lnTo>
                  <a:lnTo>
                    <a:pt x="595431" y="348285"/>
                  </a:lnTo>
                  <a:lnTo>
                    <a:pt x="599353" y="299676"/>
                  </a:lnTo>
                  <a:lnTo>
                    <a:pt x="595431" y="251067"/>
                  </a:lnTo>
                  <a:lnTo>
                    <a:pt x="584075" y="204955"/>
                  </a:lnTo>
                  <a:lnTo>
                    <a:pt x="565904" y="161957"/>
                  </a:lnTo>
                  <a:lnTo>
                    <a:pt x="541533" y="122691"/>
                  </a:lnTo>
                  <a:lnTo>
                    <a:pt x="511580" y="87773"/>
                  </a:lnTo>
                  <a:lnTo>
                    <a:pt x="476661" y="57820"/>
                  </a:lnTo>
                  <a:lnTo>
                    <a:pt x="437395" y="33449"/>
                  </a:lnTo>
                  <a:lnTo>
                    <a:pt x="394397" y="15277"/>
                  </a:lnTo>
                  <a:lnTo>
                    <a:pt x="348285" y="3922"/>
                  </a:lnTo>
                  <a:lnTo>
                    <a:pt x="299676" y="0"/>
                  </a:lnTo>
                  <a:lnTo>
                    <a:pt x="251067" y="3922"/>
                  </a:lnTo>
                  <a:lnTo>
                    <a:pt x="204955" y="15277"/>
                  </a:lnTo>
                  <a:lnTo>
                    <a:pt x="161957" y="33449"/>
                  </a:lnTo>
                  <a:lnTo>
                    <a:pt x="122691" y="57820"/>
                  </a:lnTo>
                  <a:lnTo>
                    <a:pt x="87773" y="87773"/>
                  </a:lnTo>
                  <a:lnTo>
                    <a:pt x="57820" y="122691"/>
                  </a:lnTo>
                  <a:lnTo>
                    <a:pt x="33449" y="161957"/>
                  </a:lnTo>
                  <a:lnTo>
                    <a:pt x="15277" y="204955"/>
                  </a:lnTo>
                  <a:lnTo>
                    <a:pt x="3922" y="251067"/>
                  </a:lnTo>
                  <a:lnTo>
                    <a:pt x="0" y="299676"/>
                  </a:lnTo>
                  <a:lnTo>
                    <a:pt x="3922" y="348285"/>
                  </a:lnTo>
                  <a:lnTo>
                    <a:pt x="15277" y="394397"/>
                  </a:lnTo>
                  <a:lnTo>
                    <a:pt x="33449" y="437395"/>
                  </a:lnTo>
                  <a:lnTo>
                    <a:pt x="57820" y="476661"/>
                  </a:lnTo>
                  <a:lnTo>
                    <a:pt x="87773" y="511580"/>
                  </a:lnTo>
                  <a:lnTo>
                    <a:pt x="122691" y="541533"/>
                  </a:lnTo>
                  <a:lnTo>
                    <a:pt x="161957" y="565904"/>
                  </a:lnTo>
                  <a:lnTo>
                    <a:pt x="204955" y="584075"/>
                  </a:lnTo>
                  <a:lnTo>
                    <a:pt x="251067" y="595431"/>
                  </a:lnTo>
                  <a:lnTo>
                    <a:pt x="299676" y="599353"/>
                  </a:lnTo>
                  <a:close/>
                </a:path>
              </a:pathLst>
            </a:custGeom>
            <a:ln w="45234">
              <a:solidFill>
                <a:srgbClr val="7585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4477375" y="6268520"/>
            <a:ext cx="260985" cy="582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50" b="1" spc="-290">
                <a:solidFill>
                  <a:srgbClr val="6E808D"/>
                </a:solidFill>
                <a:latin typeface="Trebuchet MS"/>
                <a:cs typeface="Trebuchet MS"/>
              </a:rPr>
              <a:t>2</a:t>
            </a:r>
            <a:endParaRPr sz="3650">
              <a:latin typeface="Trebuchet MS"/>
              <a:cs typeface="Trebuchet MS"/>
            </a:endParaRPr>
          </a:p>
        </p:txBody>
      </p:sp>
      <p:pic>
        <p:nvPicPr>
          <p:cNvPr id="64" name="object 6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65227" y="3669973"/>
            <a:ext cx="2358883" cy="2336799"/>
          </a:xfrm>
          <a:prstGeom prst="rect">
            <a:avLst/>
          </a:prstGeom>
        </p:spPr>
      </p:pic>
      <p:sp>
        <p:nvSpPr>
          <p:cNvPr id="65" name="object 65"/>
          <p:cNvSpPr txBox="1"/>
          <p:nvPr/>
        </p:nvSpPr>
        <p:spPr>
          <a:xfrm>
            <a:off x="3612686" y="7062272"/>
            <a:ext cx="2009775" cy="1242648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 marR="5080" algn="ctr">
              <a:lnSpc>
                <a:spcPts val="2970"/>
              </a:lnSpc>
              <a:spcBef>
                <a:spcPts val="690"/>
              </a:spcBef>
            </a:pPr>
            <a:r>
              <a:rPr sz="2950" spc="-150" dirty="0">
                <a:solidFill>
                  <a:srgbClr val="FFFFFF"/>
                </a:solidFill>
                <a:latin typeface="Gill Sans MT"/>
                <a:cs typeface="Gill Sans MT"/>
              </a:rPr>
              <a:t>SME  registration  form</a:t>
            </a:r>
            <a:endParaRPr sz="2950" spc="-150" dirty="0">
              <a:latin typeface="Gill Sans MT"/>
              <a:cs typeface="Gill Sans MT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9596834" y="6249050"/>
            <a:ext cx="645160" cy="645160"/>
            <a:chOff x="9596834" y="6249050"/>
            <a:chExt cx="645160" cy="645160"/>
          </a:xfrm>
        </p:grpSpPr>
        <p:sp>
          <p:nvSpPr>
            <p:cNvPr id="67" name="object 67"/>
            <p:cNvSpPr/>
            <p:nvPr/>
          </p:nvSpPr>
          <p:spPr>
            <a:xfrm>
              <a:off x="9619451" y="6271667"/>
              <a:ext cx="599440" cy="599440"/>
            </a:xfrm>
            <a:custGeom>
              <a:avLst/>
              <a:gdLst/>
              <a:ahLst/>
              <a:cxnLst/>
              <a:rect l="l" t="t" r="r" b="b"/>
              <a:pathLst>
                <a:path w="599440" h="599440">
                  <a:moveTo>
                    <a:pt x="299676" y="0"/>
                  </a:moveTo>
                  <a:lnTo>
                    <a:pt x="251067" y="3922"/>
                  </a:lnTo>
                  <a:lnTo>
                    <a:pt x="204955" y="15277"/>
                  </a:lnTo>
                  <a:lnTo>
                    <a:pt x="161957" y="33449"/>
                  </a:lnTo>
                  <a:lnTo>
                    <a:pt x="122691" y="57820"/>
                  </a:lnTo>
                  <a:lnTo>
                    <a:pt x="87773" y="87773"/>
                  </a:lnTo>
                  <a:lnTo>
                    <a:pt x="57820" y="122691"/>
                  </a:lnTo>
                  <a:lnTo>
                    <a:pt x="33449" y="161957"/>
                  </a:lnTo>
                  <a:lnTo>
                    <a:pt x="15277" y="204955"/>
                  </a:lnTo>
                  <a:lnTo>
                    <a:pt x="3922" y="251067"/>
                  </a:lnTo>
                  <a:lnTo>
                    <a:pt x="0" y="299676"/>
                  </a:lnTo>
                  <a:lnTo>
                    <a:pt x="3922" y="348285"/>
                  </a:lnTo>
                  <a:lnTo>
                    <a:pt x="15277" y="394397"/>
                  </a:lnTo>
                  <a:lnTo>
                    <a:pt x="33449" y="437395"/>
                  </a:lnTo>
                  <a:lnTo>
                    <a:pt x="57820" y="476661"/>
                  </a:lnTo>
                  <a:lnTo>
                    <a:pt x="87773" y="511580"/>
                  </a:lnTo>
                  <a:lnTo>
                    <a:pt x="122691" y="541533"/>
                  </a:lnTo>
                  <a:lnTo>
                    <a:pt x="161957" y="565904"/>
                  </a:lnTo>
                  <a:lnTo>
                    <a:pt x="204955" y="584075"/>
                  </a:lnTo>
                  <a:lnTo>
                    <a:pt x="251067" y="595431"/>
                  </a:lnTo>
                  <a:lnTo>
                    <a:pt x="299676" y="599353"/>
                  </a:lnTo>
                  <a:lnTo>
                    <a:pt x="348285" y="595431"/>
                  </a:lnTo>
                  <a:lnTo>
                    <a:pt x="394397" y="584075"/>
                  </a:lnTo>
                  <a:lnTo>
                    <a:pt x="437395" y="565904"/>
                  </a:lnTo>
                  <a:lnTo>
                    <a:pt x="476661" y="541533"/>
                  </a:lnTo>
                  <a:lnTo>
                    <a:pt x="511580" y="511580"/>
                  </a:lnTo>
                  <a:lnTo>
                    <a:pt x="541533" y="476661"/>
                  </a:lnTo>
                  <a:lnTo>
                    <a:pt x="565904" y="437395"/>
                  </a:lnTo>
                  <a:lnTo>
                    <a:pt x="584075" y="394397"/>
                  </a:lnTo>
                  <a:lnTo>
                    <a:pt x="595431" y="348285"/>
                  </a:lnTo>
                  <a:lnTo>
                    <a:pt x="599353" y="299676"/>
                  </a:lnTo>
                  <a:lnTo>
                    <a:pt x="595431" y="251067"/>
                  </a:lnTo>
                  <a:lnTo>
                    <a:pt x="584075" y="204955"/>
                  </a:lnTo>
                  <a:lnTo>
                    <a:pt x="565904" y="161957"/>
                  </a:lnTo>
                  <a:lnTo>
                    <a:pt x="541533" y="122691"/>
                  </a:lnTo>
                  <a:lnTo>
                    <a:pt x="511580" y="87773"/>
                  </a:lnTo>
                  <a:lnTo>
                    <a:pt x="476661" y="57820"/>
                  </a:lnTo>
                  <a:lnTo>
                    <a:pt x="437395" y="33449"/>
                  </a:lnTo>
                  <a:lnTo>
                    <a:pt x="394397" y="15277"/>
                  </a:lnTo>
                  <a:lnTo>
                    <a:pt x="348285" y="3922"/>
                  </a:lnTo>
                  <a:lnTo>
                    <a:pt x="2996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9619451" y="6271667"/>
              <a:ext cx="599440" cy="599440"/>
            </a:xfrm>
            <a:custGeom>
              <a:avLst/>
              <a:gdLst/>
              <a:ahLst/>
              <a:cxnLst/>
              <a:rect l="l" t="t" r="r" b="b"/>
              <a:pathLst>
                <a:path w="599440" h="599440">
                  <a:moveTo>
                    <a:pt x="299676" y="599353"/>
                  </a:moveTo>
                  <a:lnTo>
                    <a:pt x="348285" y="595431"/>
                  </a:lnTo>
                  <a:lnTo>
                    <a:pt x="394397" y="584075"/>
                  </a:lnTo>
                  <a:lnTo>
                    <a:pt x="437395" y="565904"/>
                  </a:lnTo>
                  <a:lnTo>
                    <a:pt x="476661" y="541533"/>
                  </a:lnTo>
                  <a:lnTo>
                    <a:pt x="511580" y="511580"/>
                  </a:lnTo>
                  <a:lnTo>
                    <a:pt x="541533" y="476661"/>
                  </a:lnTo>
                  <a:lnTo>
                    <a:pt x="565904" y="437395"/>
                  </a:lnTo>
                  <a:lnTo>
                    <a:pt x="584075" y="394397"/>
                  </a:lnTo>
                  <a:lnTo>
                    <a:pt x="595431" y="348285"/>
                  </a:lnTo>
                  <a:lnTo>
                    <a:pt x="599353" y="299676"/>
                  </a:lnTo>
                  <a:lnTo>
                    <a:pt x="595431" y="251067"/>
                  </a:lnTo>
                  <a:lnTo>
                    <a:pt x="584075" y="204955"/>
                  </a:lnTo>
                  <a:lnTo>
                    <a:pt x="565904" y="161957"/>
                  </a:lnTo>
                  <a:lnTo>
                    <a:pt x="541533" y="122691"/>
                  </a:lnTo>
                  <a:lnTo>
                    <a:pt x="511580" y="87773"/>
                  </a:lnTo>
                  <a:lnTo>
                    <a:pt x="476661" y="57820"/>
                  </a:lnTo>
                  <a:lnTo>
                    <a:pt x="437395" y="33449"/>
                  </a:lnTo>
                  <a:lnTo>
                    <a:pt x="394397" y="15277"/>
                  </a:lnTo>
                  <a:lnTo>
                    <a:pt x="348285" y="3922"/>
                  </a:lnTo>
                  <a:lnTo>
                    <a:pt x="299676" y="0"/>
                  </a:lnTo>
                  <a:lnTo>
                    <a:pt x="251067" y="3922"/>
                  </a:lnTo>
                  <a:lnTo>
                    <a:pt x="204955" y="15277"/>
                  </a:lnTo>
                  <a:lnTo>
                    <a:pt x="161957" y="33449"/>
                  </a:lnTo>
                  <a:lnTo>
                    <a:pt x="122691" y="57820"/>
                  </a:lnTo>
                  <a:lnTo>
                    <a:pt x="87773" y="87773"/>
                  </a:lnTo>
                  <a:lnTo>
                    <a:pt x="57820" y="122691"/>
                  </a:lnTo>
                  <a:lnTo>
                    <a:pt x="33449" y="161957"/>
                  </a:lnTo>
                  <a:lnTo>
                    <a:pt x="15277" y="204955"/>
                  </a:lnTo>
                  <a:lnTo>
                    <a:pt x="3922" y="251067"/>
                  </a:lnTo>
                  <a:lnTo>
                    <a:pt x="0" y="299676"/>
                  </a:lnTo>
                  <a:lnTo>
                    <a:pt x="3922" y="348285"/>
                  </a:lnTo>
                  <a:lnTo>
                    <a:pt x="15277" y="394397"/>
                  </a:lnTo>
                  <a:lnTo>
                    <a:pt x="33449" y="437395"/>
                  </a:lnTo>
                  <a:lnTo>
                    <a:pt x="57820" y="476661"/>
                  </a:lnTo>
                  <a:lnTo>
                    <a:pt x="87773" y="511580"/>
                  </a:lnTo>
                  <a:lnTo>
                    <a:pt x="122691" y="541533"/>
                  </a:lnTo>
                  <a:lnTo>
                    <a:pt x="161957" y="565904"/>
                  </a:lnTo>
                  <a:lnTo>
                    <a:pt x="204955" y="584075"/>
                  </a:lnTo>
                  <a:lnTo>
                    <a:pt x="251067" y="595431"/>
                  </a:lnTo>
                  <a:lnTo>
                    <a:pt x="299676" y="599353"/>
                  </a:lnTo>
                  <a:close/>
                </a:path>
              </a:pathLst>
            </a:custGeom>
            <a:ln w="45234">
              <a:solidFill>
                <a:srgbClr val="7585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9788894" y="6239552"/>
            <a:ext cx="260985" cy="582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50" b="1" spc="-290">
                <a:solidFill>
                  <a:srgbClr val="6E808D"/>
                </a:solidFill>
                <a:latin typeface="Trebuchet MS"/>
                <a:cs typeface="Trebuchet MS"/>
              </a:rPr>
              <a:t>4</a:t>
            </a:r>
            <a:endParaRPr sz="3650">
              <a:latin typeface="Trebuchet MS"/>
              <a:cs typeface="Trebuchet MS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8941358" y="7033305"/>
            <a:ext cx="2026285" cy="1669047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 marR="5080" algn="ctr">
              <a:lnSpc>
                <a:spcPct val="87600"/>
              </a:lnSpc>
              <a:spcBef>
                <a:spcPts val="555"/>
              </a:spcBef>
            </a:pPr>
            <a:r>
              <a:rPr sz="2950" spc="-150" dirty="0">
                <a:solidFill>
                  <a:srgbClr val="FFFFFF"/>
                </a:solidFill>
                <a:latin typeface="Gill Sans MT"/>
                <a:cs typeface="Gill Sans MT"/>
              </a:rPr>
              <a:t>Energy audit</a:t>
            </a:r>
            <a:r>
              <a:rPr lang="en-GB" sz="2950" spc="-150" dirty="0">
                <a:solidFill>
                  <a:srgbClr val="FFFFFF"/>
                </a:solidFill>
                <a:latin typeface="Gill Sans MT"/>
                <a:cs typeface="Gill Sans MT"/>
              </a:rPr>
              <a:t>: assessment of business premises</a:t>
            </a:r>
            <a:endParaRPr sz="2950" spc="-150" dirty="0">
              <a:latin typeface="Gill Sans MT"/>
              <a:cs typeface="Gill Sans MT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12244355" y="6231415"/>
            <a:ext cx="716280" cy="734060"/>
            <a:chOff x="12244355" y="6231415"/>
            <a:chExt cx="716280" cy="734060"/>
          </a:xfrm>
        </p:grpSpPr>
        <p:sp>
          <p:nvSpPr>
            <p:cNvPr id="72" name="object 72"/>
            <p:cNvSpPr/>
            <p:nvPr/>
          </p:nvSpPr>
          <p:spPr>
            <a:xfrm>
              <a:off x="12269485" y="6274180"/>
              <a:ext cx="666115" cy="666115"/>
            </a:xfrm>
            <a:custGeom>
              <a:avLst/>
              <a:gdLst/>
              <a:ahLst/>
              <a:cxnLst/>
              <a:rect l="l" t="t" r="r" b="b"/>
              <a:pathLst>
                <a:path w="666115" h="666115">
                  <a:moveTo>
                    <a:pt x="332974" y="0"/>
                  </a:moveTo>
                  <a:lnTo>
                    <a:pt x="283768" y="3610"/>
                  </a:lnTo>
                  <a:lnTo>
                    <a:pt x="236804" y="14098"/>
                  </a:lnTo>
                  <a:lnTo>
                    <a:pt x="192598" y="30948"/>
                  </a:lnTo>
                  <a:lnTo>
                    <a:pt x="151663" y="53645"/>
                  </a:lnTo>
                  <a:lnTo>
                    <a:pt x="114516" y="81675"/>
                  </a:lnTo>
                  <a:lnTo>
                    <a:pt x="81671" y="114521"/>
                  </a:lnTo>
                  <a:lnTo>
                    <a:pt x="53642" y="151669"/>
                  </a:lnTo>
                  <a:lnTo>
                    <a:pt x="30946" y="192603"/>
                  </a:lnTo>
                  <a:lnTo>
                    <a:pt x="14097" y="236809"/>
                  </a:lnTo>
                  <a:lnTo>
                    <a:pt x="3610" y="283771"/>
                  </a:lnTo>
                  <a:lnTo>
                    <a:pt x="0" y="332974"/>
                  </a:lnTo>
                  <a:lnTo>
                    <a:pt x="3610" y="382177"/>
                  </a:lnTo>
                  <a:lnTo>
                    <a:pt x="14097" y="429138"/>
                  </a:lnTo>
                  <a:lnTo>
                    <a:pt x="30946" y="473344"/>
                  </a:lnTo>
                  <a:lnTo>
                    <a:pt x="53642" y="514279"/>
                  </a:lnTo>
                  <a:lnTo>
                    <a:pt x="81671" y="551426"/>
                  </a:lnTo>
                  <a:lnTo>
                    <a:pt x="114516" y="584273"/>
                  </a:lnTo>
                  <a:lnTo>
                    <a:pt x="151663" y="612302"/>
                  </a:lnTo>
                  <a:lnTo>
                    <a:pt x="192598" y="634999"/>
                  </a:lnTo>
                  <a:lnTo>
                    <a:pt x="236804" y="651849"/>
                  </a:lnTo>
                  <a:lnTo>
                    <a:pt x="283768" y="662337"/>
                  </a:lnTo>
                  <a:lnTo>
                    <a:pt x="332974" y="665948"/>
                  </a:lnTo>
                  <a:lnTo>
                    <a:pt x="382179" y="662337"/>
                  </a:lnTo>
                  <a:lnTo>
                    <a:pt x="429143" y="651849"/>
                  </a:lnTo>
                  <a:lnTo>
                    <a:pt x="473350" y="634999"/>
                  </a:lnTo>
                  <a:lnTo>
                    <a:pt x="514284" y="612302"/>
                  </a:lnTo>
                  <a:lnTo>
                    <a:pt x="551431" y="584273"/>
                  </a:lnTo>
                  <a:lnTo>
                    <a:pt x="584277" y="551426"/>
                  </a:lnTo>
                  <a:lnTo>
                    <a:pt x="612305" y="514279"/>
                  </a:lnTo>
                  <a:lnTo>
                    <a:pt x="635001" y="473344"/>
                  </a:lnTo>
                  <a:lnTo>
                    <a:pt x="651850" y="429138"/>
                  </a:lnTo>
                  <a:lnTo>
                    <a:pt x="662338" y="382177"/>
                  </a:lnTo>
                  <a:lnTo>
                    <a:pt x="665948" y="332974"/>
                  </a:lnTo>
                  <a:lnTo>
                    <a:pt x="662338" y="283771"/>
                  </a:lnTo>
                  <a:lnTo>
                    <a:pt x="651850" y="236809"/>
                  </a:lnTo>
                  <a:lnTo>
                    <a:pt x="635001" y="192603"/>
                  </a:lnTo>
                  <a:lnTo>
                    <a:pt x="612305" y="151669"/>
                  </a:lnTo>
                  <a:lnTo>
                    <a:pt x="584277" y="114521"/>
                  </a:lnTo>
                  <a:lnTo>
                    <a:pt x="551431" y="81675"/>
                  </a:lnTo>
                  <a:lnTo>
                    <a:pt x="514284" y="53645"/>
                  </a:lnTo>
                  <a:lnTo>
                    <a:pt x="473350" y="30948"/>
                  </a:lnTo>
                  <a:lnTo>
                    <a:pt x="429143" y="14098"/>
                  </a:lnTo>
                  <a:lnTo>
                    <a:pt x="382179" y="3610"/>
                  </a:lnTo>
                  <a:lnTo>
                    <a:pt x="3329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2269485" y="6274180"/>
              <a:ext cx="666115" cy="666115"/>
            </a:xfrm>
            <a:custGeom>
              <a:avLst/>
              <a:gdLst/>
              <a:ahLst/>
              <a:cxnLst/>
              <a:rect l="l" t="t" r="r" b="b"/>
              <a:pathLst>
                <a:path w="666115" h="666115">
                  <a:moveTo>
                    <a:pt x="332974" y="665948"/>
                  </a:moveTo>
                  <a:lnTo>
                    <a:pt x="382179" y="662337"/>
                  </a:lnTo>
                  <a:lnTo>
                    <a:pt x="429143" y="651849"/>
                  </a:lnTo>
                  <a:lnTo>
                    <a:pt x="473350" y="634999"/>
                  </a:lnTo>
                  <a:lnTo>
                    <a:pt x="514284" y="612302"/>
                  </a:lnTo>
                  <a:lnTo>
                    <a:pt x="551431" y="584273"/>
                  </a:lnTo>
                  <a:lnTo>
                    <a:pt x="584277" y="551426"/>
                  </a:lnTo>
                  <a:lnTo>
                    <a:pt x="612305" y="514279"/>
                  </a:lnTo>
                  <a:lnTo>
                    <a:pt x="635001" y="473344"/>
                  </a:lnTo>
                  <a:lnTo>
                    <a:pt x="651850" y="429138"/>
                  </a:lnTo>
                  <a:lnTo>
                    <a:pt x="662338" y="382177"/>
                  </a:lnTo>
                  <a:lnTo>
                    <a:pt x="665948" y="332974"/>
                  </a:lnTo>
                  <a:lnTo>
                    <a:pt x="662338" y="283771"/>
                  </a:lnTo>
                  <a:lnTo>
                    <a:pt x="651850" y="236809"/>
                  </a:lnTo>
                  <a:lnTo>
                    <a:pt x="635001" y="192603"/>
                  </a:lnTo>
                  <a:lnTo>
                    <a:pt x="612305" y="151669"/>
                  </a:lnTo>
                  <a:lnTo>
                    <a:pt x="584277" y="114521"/>
                  </a:lnTo>
                  <a:lnTo>
                    <a:pt x="551431" y="81675"/>
                  </a:lnTo>
                  <a:lnTo>
                    <a:pt x="514284" y="53645"/>
                  </a:lnTo>
                  <a:lnTo>
                    <a:pt x="473350" y="30948"/>
                  </a:lnTo>
                  <a:lnTo>
                    <a:pt x="429143" y="14098"/>
                  </a:lnTo>
                  <a:lnTo>
                    <a:pt x="382179" y="3610"/>
                  </a:lnTo>
                  <a:lnTo>
                    <a:pt x="332974" y="0"/>
                  </a:lnTo>
                  <a:lnTo>
                    <a:pt x="283768" y="3610"/>
                  </a:lnTo>
                  <a:lnTo>
                    <a:pt x="236804" y="14098"/>
                  </a:lnTo>
                  <a:lnTo>
                    <a:pt x="192598" y="30948"/>
                  </a:lnTo>
                  <a:lnTo>
                    <a:pt x="151663" y="53645"/>
                  </a:lnTo>
                  <a:lnTo>
                    <a:pt x="114516" y="81675"/>
                  </a:lnTo>
                  <a:lnTo>
                    <a:pt x="81671" y="114521"/>
                  </a:lnTo>
                  <a:lnTo>
                    <a:pt x="53642" y="151669"/>
                  </a:lnTo>
                  <a:lnTo>
                    <a:pt x="30946" y="192603"/>
                  </a:lnTo>
                  <a:lnTo>
                    <a:pt x="14097" y="236809"/>
                  </a:lnTo>
                  <a:lnTo>
                    <a:pt x="3610" y="283771"/>
                  </a:lnTo>
                  <a:lnTo>
                    <a:pt x="0" y="332974"/>
                  </a:lnTo>
                  <a:lnTo>
                    <a:pt x="3610" y="382177"/>
                  </a:lnTo>
                  <a:lnTo>
                    <a:pt x="14097" y="429138"/>
                  </a:lnTo>
                  <a:lnTo>
                    <a:pt x="30946" y="473344"/>
                  </a:lnTo>
                  <a:lnTo>
                    <a:pt x="53642" y="514279"/>
                  </a:lnTo>
                  <a:lnTo>
                    <a:pt x="81671" y="551426"/>
                  </a:lnTo>
                  <a:lnTo>
                    <a:pt x="114516" y="584273"/>
                  </a:lnTo>
                  <a:lnTo>
                    <a:pt x="151663" y="612302"/>
                  </a:lnTo>
                  <a:lnTo>
                    <a:pt x="192598" y="634999"/>
                  </a:lnTo>
                  <a:lnTo>
                    <a:pt x="236804" y="651849"/>
                  </a:lnTo>
                  <a:lnTo>
                    <a:pt x="283768" y="662337"/>
                  </a:lnTo>
                  <a:lnTo>
                    <a:pt x="332974" y="665948"/>
                  </a:lnTo>
                  <a:close/>
                </a:path>
              </a:pathLst>
            </a:custGeom>
            <a:ln w="50260">
              <a:solidFill>
                <a:srgbClr val="7585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2269485" y="6256545"/>
              <a:ext cx="666115" cy="666115"/>
            </a:xfrm>
            <a:custGeom>
              <a:avLst/>
              <a:gdLst/>
              <a:ahLst/>
              <a:cxnLst/>
              <a:rect l="l" t="t" r="r" b="b"/>
              <a:pathLst>
                <a:path w="666115" h="666115">
                  <a:moveTo>
                    <a:pt x="332974" y="0"/>
                  </a:moveTo>
                  <a:lnTo>
                    <a:pt x="283768" y="3610"/>
                  </a:lnTo>
                  <a:lnTo>
                    <a:pt x="236804" y="14098"/>
                  </a:lnTo>
                  <a:lnTo>
                    <a:pt x="192598" y="30948"/>
                  </a:lnTo>
                  <a:lnTo>
                    <a:pt x="151663" y="53645"/>
                  </a:lnTo>
                  <a:lnTo>
                    <a:pt x="114516" y="81675"/>
                  </a:lnTo>
                  <a:lnTo>
                    <a:pt x="81671" y="114521"/>
                  </a:lnTo>
                  <a:lnTo>
                    <a:pt x="53642" y="151669"/>
                  </a:lnTo>
                  <a:lnTo>
                    <a:pt x="30946" y="192603"/>
                  </a:lnTo>
                  <a:lnTo>
                    <a:pt x="14097" y="236809"/>
                  </a:lnTo>
                  <a:lnTo>
                    <a:pt x="3610" y="283771"/>
                  </a:lnTo>
                  <a:lnTo>
                    <a:pt x="0" y="332974"/>
                  </a:lnTo>
                  <a:lnTo>
                    <a:pt x="3610" y="382177"/>
                  </a:lnTo>
                  <a:lnTo>
                    <a:pt x="14097" y="429138"/>
                  </a:lnTo>
                  <a:lnTo>
                    <a:pt x="30946" y="473344"/>
                  </a:lnTo>
                  <a:lnTo>
                    <a:pt x="53642" y="514279"/>
                  </a:lnTo>
                  <a:lnTo>
                    <a:pt x="81671" y="551426"/>
                  </a:lnTo>
                  <a:lnTo>
                    <a:pt x="114516" y="584273"/>
                  </a:lnTo>
                  <a:lnTo>
                    <a:pt x="151663" y="612302"/>
                  </a:lnTo>
                  <a:lnTo>
                    <a:pt x="192598" y="634999"/>
                  </a:lnTo>
                  <a:lnTo>
                    <a:pt x="236804" y="651849"/>
                  </a:lnTo>
                  <a:lnTo>
                    <a:pt x="283768" y="662337"/>
                  </a:lnTo>
                  <a:lnTo>
                    <a:pt x="332974" y="665948"/>
                  </a:lnTo>
                  <a:lnTo>
                    <a:pt x="382179" y="662337"/>
                  </a:lnTo>
                  <a:lnTo>
                    <a:pt x="429143" y="651849"/>
                  </a:lnTo>
                  <a:lnTo>
                    <a:pt x="473350" y="634999"/>
                  </a:lnTo>
                  <a:lnTo>
                    <a:pt x="514284" y="612302"/>
                  </a:lnTo>
                  <a:lnTo>
                    <a:pt x="551431" y="584273"/>
                  </a:lnTo>
                  <a:lnTo>
                    <a:pt x="584277" y="551426"/>
                  </a:lnTo>
                  <a:lnTo>
                    <a:pt x="612305" y="514279"/>
                  </a:lnTo>
                  <a:lnTo>
                    <a:pt x="635001" y="473344"/>
                  </a:lnTo>
                  <a:lnTo>
                    <a:pt x="651850" y="429138"/>
                  </a:lnTo>
                  <a:lnTo>
                    <a:pt x="662338" y="382177"/>
                  </a:lnTo>
                  <a:lnTo>
                    <a:pt x="665948" y="332974"/>
                  </a:lnTo>
                  <a:lnTo>
                    <a:pt x="662338" y="283771"/>
                  </a:lnTo>
                  <a:lnTo>
                    <a:pt x="651850" y="236809"/>
                  </a:lnTo>
                  <a:lnTo>
                    <a:pt x="635001" y="192603"/>
                  </a:lnTo>
                  <a:lnTo>
                    <a:pt x="612305" y="151669"/>
                  </a:lnTo>
                  <a:lnTo>
                    <a:pt x="584277" y="114521"/>
                  </a:lnTo>
                  <a:lnTo>
                    <a:pt x="551431" y="81675"/>
                  </a:lnTo>
                  <a:lnTo>
                    <a:pt x="514284" y="53645"/>
                  </a:lnTo>
                  <a:lnTo>
                    <a:pt x="473350" y="30948"/>
                  </a:lnTo>
                  <a:lnTo>
                    <a:pt x="429143" y="14098"/>
                  </a:lnTo>
                  <a:lnTo>
                    <a:pt x="382179" y="3610"/>
                  </a:lnTo>
                  <a:lnTo>
                    <a:pt x="3329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2269485" y="6256545"/>
              <a:ext cx="666115" cy="666115"/>
            </a:xfrm>
            <a:custGeom>
              <a:avLst/>
              <a:gdLst/>
              <a:ahLst/>
              <a:cxnLst/>
              <a:rect l="l" t="t" r="r" b="b"/>
              <a:pathLst>
                <a:path w="666115" h="666115">
                  <a:moveTo>
                    <a:pt x="332974" y="665948"/>
                  </a:moveTo>
                  <a:lnTo>
                    <a:pt x="382179" y="662337"/>
                  </a:lnTo>
                  <a:lnTo>
                    <a:pt x="429143" y="651849"/>
                  </a:lnTo>
                  <a:lnTo>
                    <a:pt x="473350" y="634999"/>
                  </a:lnTo>
                  <a:lnTo>
                    <a:pt x="514284" y="612302"/>
                  </a:lnTo>
                  <a:lnTo>
                    <a:pt x="551431" y="584273"/>
                  </a:lnTo>
                  <a:lnTo>
                    <a:pt x="584277" y="551426"/>
                  </a:lnTo>
                  <a:lnTo>
                    <a:pt x="612305" y="514279"/>
                  </a:lnTo>
                  <a:lnTo>
                    <a:pt x="635001" y="473344"/>
                  </a:lnTo>
                  <a:lnTo>
                    <a:pt x="651850" y="429138"/>
                  </a:lnTo>
                  <a:lnTo>
                    <a:pt x="662338" y="382177"/>
                  </a:lnTo>
                  <a:lnTo>
                    <a:pt x="665948" y="332974"/>
                  </a:lnTo>
                  <a:lnTo>
                    <a:pt x="662338" y="283771"/>
                  </a:lnTo>
                  <a:lnTo>
                    <a:pt x="651850" y="236809"/>
                  </a:lnTo>
                  <a:lnTo>
                    <a:pt x="635001" y="192603"/>
                  </a:lnTo>
                  <a:lnTo>
                    <a:pt x="612305" y="151669"/>
                  </a:lnTo>
                  <a:lnTo>
                    <a:pt x="584277" y="114521"/>
                  </a:lnTo>
                  <a:lnTo>
                    <a:pt x="551431" y="81675"/>
                  </a:lnTo>
                  <a:lnTo>
                    <a:pt x="514284" y="53645"/>
                  </a:lnTo>
                  <a:lnTo>
                    <a:pt x="473350" y="30948"/>
                  </a:lnTo>
                  <a:lnTo>
                    <a:pt x="429143" y="14098"/>
                  </a:lnTo>
                  <a:lnTo>
                    <a:pt x="382179" y="3610"/>
                  </a:lnTo>
                  <a:lnTo>
                    <a:pt x="332974" y="0"/>
                  </a:lnTo>
                  <a:lnTo>
                    <a:pt x="283768" y="3610"/>
                  </a:lnTo>
                  <a:lnTo>
                    <a:pt x="236804" y="14098"/>
                  </a:lnTo>
                  <a:lnTo>
                    <a:pt x="192598" y="30948"/>
                  </a:lnTo>
                  <a:lnTo>
                    <a:pt x="151663" y="53645"/>
                  </a:lnTo>
                  <a:lnTo>
                    <a:pt x="114516" y="81675"/>
                  </a:lnTo>
                  <a:lnTo>
                    <a:pt x="81671" y="114521"/>
                  </a:lnTo>
                  <a:lnTo>
                    <a:pt x="53642" y="151669"/>
                  </a:lnTo>
                  <a:lnTo>
                    <a:pt x="30946" y="192603"/>
                  </a:lnTo>
                  <a:lnTo>
                    <a:pt x="14097" y="236809"/>
                  </a:lnTo>
                  <a:lnTo>
                    <a:pt x="3610" y="283771"/>
                  </a:lnTo>
                  <a:lnTo>
                    <a:pt x="0" y="332974"/>
                  </a:lnTo>
                  <a:lnTo>
                    <a:pt x="3610" y="382177"/>
                  </a:lnTo>
                  <a:lnTo>
                    <a:pt x="14097" y="429138"/>
                  </a:lnTo>
                  <a:lnTo>
                    <a:pt x="30946" y="473344"/>
                  </a:lnTo>
                  <a:lnTo>
                    <a:pt x="53642" y="514279"/>
                  </a:lnTo>
                  <a:lnTo>
                    <a:pt x="81671" y="551426"/>
                  </a:lnTo>
                  <a:lnTo>
                    <a:pt x="114516" y="584273"/>
                  </a:lnTo>
                  <a:lnTo>
                    <a:pt x="151663" y="612302"/>
                  </a:lnTo>
                  <a:lnTo>
                    <a:pt x="192598" y="634999"/>
                  </a:lnTo>
                  <a:lnTo>
                    <a:pt x="236804" y="651849"/>
                  </a:lnTo>
                  <a:lnTo>
                    <a:pt x="283768" y="662337"/>
                  </a:lnTo>
                  <a:lnTo>
                    <a:pt x="332974" y="665948"/>
                  </a:lnTo>
                  <a:close/>
                </a:path>
              </a:pathLst>
            </a:custGeom>
            <a:ln w="50260">
              <a:solidFill>
                <a:srgbClr val="7585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12459167" y="6222271"/>
            <a:ext cx="287020" cy="643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50" b="1" spc="-320">
                <a:solidFill>
                  <a:srgbClr val="6E808D"/>
                </a:solidFill>
                <a:latin typeface="Trebuchet MS"/>
                <a:cs typeface="Trebuchet MS"/>
              </a:rPr>
              <a:t>5</a:t>
            </a:r>
            <a:endParaRPr sz="4050">
              <a:latin typeface="Trebuchet MS"/>
              <a:cs typeface="Trebuchet MS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1305541" y="7062272"/>
            <a:ext cx="2672715" cy="1242648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 marR="5080" indent="-1270" algn="ctr">
              <a:lnSpc>
                <a:spcPts val="2970"/>
              </a:lnSpc>
              <a:spcBef>
                <a:spcPts val="690"/>
              </a:spcBef>
            </a:pPr>
            <a:r>
              <a:rPr lang="en-GB" sz="2950" spc="-7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950" spc="-70" dirty="0" err="1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950" spc="-25" dirty="0" err="1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950" spc="-295" dirty="0" err="1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950" spc="-180" dirty="0" err="1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950" spc="-175" dirty="0" err="1">
                <a:solidFill>
                  <a:srgbClr val="FFFFFF"/>
                </a:solidFill>
                <a:latin typeface="Gill Sans MT"/>
                <a:cs typeface="Gill Sans MT"/>
              </a:rPr>
              <a:t>m</a:t>
            </a:r>
            <a:r>
              <a:rPr sz="2950" spc="-80" dirty="0" err="1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950" spc="-75" dirty="0" err="1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950" spc="-155" dirty="0" err="1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950" spc="150" dirty="0" err="1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950" spc="-70" dirty="0" err="1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950" spc="-60" dirty="0" err="1">
                <a:solidFill>
                  <a:srgbClr val="FFFFFF"/>
                </a:solidFill>
                <a:latin typeface="Gill Sans MT"/>
                <a:cs typeface="Gill Sans MT"/>
              </a:rPr>
              <a:t>i</a:t>
            </a:r>
            <a:r>
              <a:rPr sz="2950" spc="-295" dirty="0" err="1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950" spc="-50" dirty="0" err="1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950" spc="165" dirty="0" err="1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lang="en-GB" sz="2950" spc="165" dirty="0">
                <a:solidFill>
                  <a:srgbClr val="FFFFFF"/>
                </a:solidFill>
                <a:latin typeface="Gill Sans MT"/>
                <a:cs typeface="Gill Sans MT"/>
              </a:rPr>
              <a:t> &amp; grant </a:t>
            </a:r>
            <a:r>
              <a:rPr lang="en-GB" sz="2950" spc="165" dirty="0" err="1">
                <a:solidFill>
                  <a:srgbClr val="FFFFFF"/>
                </a:solidFill>
                <a:latin typeface="Gill Sans MT"/>
                <a:cs typeface="Gill Sans MT"/>
              </a:rPr>
              <a:t>applicati</a:t>
            </a:r>
            <a:r>
              <a:rPr sz="2950" spc="-45" dirty="0">
                <a:solidFill>
                  <a:srgbClr val="FFFFFF"/>
                </a:solidFill>
                <a:latin typeface="Gill Sans MT"/>
                <a:cs typeface="Gill Sans MT"/>
              </a:rPr>
              <a:t>on</a:t>
            </a:r>
            <a:endParaRPr sz="2950" dirty="0">
              <a:latin typeface="Gill Sans MT"/>
              <a:cs typeface="Gill Sans MT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16775241" y="3669973"/>
            <a:ext cx="2359025" cy="2336800"/>
            <a:chOff x="16775241" y="3669973"/>
            <a:chExt cx="2359025" cy="2336800"/>
          </a:xfrm>
        </p:grpSpPr>
        <p:sp>
          <p:nvSpPr>
            <p:cNvPr id="79" name="object 79"/>
            <p:cNvSpPr/>
            <p:nvPr/>
          </p:nvSpPr>
          <p:spPr>
            <a:xfrm>
              <a:off x="17234120" y="4134345"/>
              <a:ext cx="1441450" cy="1398905"/>
            </a:xfrm>
            <a:custGeom>
              <a:avLst/>
              <a:gdLst/>
              <a:ahLst/>
              <a:cxnLst/>
              <a:rect l="l" t="t" r="r" b="b"/>
              <a:pathLst>
                <a:path w="1441450" h="1398904">
                  <a:moveTo>
                    <a:pt x="707878" y="0"/>
                  </a:moveTo>
                  <a:lnTo>
                    <a:pt x="659814" y="1977"/>
                  </a:lnTo>
                  <a:lnTo>
                    <a:pt x="612490" y="7015"/>
                  </a:lnTo>
                  <a:lnTo>
                    <a:pt x="566025" y="15024"/>
                  </a:lnTo>
                  <a:lnTo>
                    <a:pt x="520539" y="25913"/>
                  </a:lnTo>
                  <a:lnTo>
                    <a:pt x="476150" y="39592"/>
                  </a:lnTo>
                  <a:lnTo>
                    <a:pt x="432978" y="55971"/>
                  </a:lnTo>
                  <a:lnTo>
                    <a:pt x="391142" y="74959"/>
                  </a:lnTo>
                  <a:lnTo>
                    <a:pt x="350762" y="96467"/>
                  </a:lnTo>
                  <a:lnTo>
                    <a:pt x="311956" y="120404"/>
                  </a:lnTo>
                  <a:lnTo>
                    <a:pt x="274844" y="146680"/>
                  </a:lnTo>
                  <a:lnTo>
                    <a:pt x="239544" y="175204"/>
                  </a:lnTo>
                  <a:lnTo>
                    <a:pt x="206178" y="205887"/>
                  </a:lnTo>
                  <a:lnTo>
                    <a:pt x="174863" y="238637"/>
                  </a:lnTo>
                  <a:lnTo>
                    <a:pt x="145718" y="273366"/>
                  </a:lnTo>
                  <a:lnTo>
                    <a:pt x="118864" y="309982"/>
                  </a:lnTo>
                  <a:lnTo>
                    <a:pt x="94420" y="348395"/>
                  </a:lnTo>
                  <a:lnTo>
                    <a:pt x="72504" y="388515"/>
                  </a:lnTo>
                  <a:lnTo>
                    <a:pt x="53235" y="430252"/>
                  </a:lnTo>
                  <a:lnTo>
                    <a:pt x="36734" y="473516"/>
                  </a:lnTo>
                  <a:lnTo>
                    <a:pt x="23119" y="518216"/>
                  </a:lnTo>
                  <a:lnTo>
                    <a:pt x="12510" y="564262"/>
                  </a:lnTo>
                  <a:lnTo>
                    <a:pt x="5026" y="611564"/>
                  </a:lnTo>
                  <a:lnTo>
                    <a:pt x="845" y="659271"/>
                  </a:lnTo>
                  <a:lnTo>
                    <a:pt x="0" y="706515"/>
                  </a:lnTo>
                  <a:lnTo>
                    <a:pt x="2396" y="753181"/>
                  </a:lnTo>
                  <a:lnTo>
                    <a:pt x="7941" y="799152"/>
                  </a:lnTo>
                  <a:lnTo>
                    <a:pt x="16540" y="844310"/>
                  </a:lnTo>
                  <a:lnTo>
                    <a:pt x="28099" y="888541"/>
                  </a:lnTo>
                  <a:lnTo>
                    <a:pt x="42525" y="931727"/>
                  </a:lnTo>
                  <a:lnTo>
                    <a:pt x="59723" y="973752"/>
                  </a:lnTo>
                  <a:lnTo>
                    <a:pt x="79600" y="1014500"/>
                  </a:lnTo>
                  <a:lnTo>
                    <a:pt x="102062" y="1053853"/>
                  </a:lnTo>
                  <a:lnTo>
                    <a:pt x="127015" y="1091697"/>
                  </a:lnTo>
                  <a:lnTo>
                    <a:pt x="154365" y="1127914"/>
                  </a:lnTo>
                  <a:lnTo>
                    <a:pt x="184018" y="1162388"/>
                  </a:lnTo>
                  <a:lnTo>
                    <a:pt x="215881" y="1195002"/>
                  </a:lnTo>
                  <a:lnTo>
                    <a:pt x="249859" y="1225640"/>
                  </a:lnTo>
                  <a:lnTo>
                    <a:pt x="285858" y="1254186"/>
                  </a:lnTo>
                  <a:lnTo>
                    <a:pt x="323785" y="1280524"/>
                  </a:lnTo>
                  <a:lnTo>
                    <a:pt x="363546" y="1304536"/>
                  </a:lnTo>
                  <a:lnTo>
                    <a:pt x="405047" y="1326107"/>
                  </a:lnTo>
                  <a:lnTo>
                    <a:pt x="448194" y="1345119"/>
                  </a:lnTo>
                  <a:lnTo>
                    <a:pt x="492893" y="1361457"/>
                  </a:lnTo>
                  <a:lnTo>
                    <a:pt x="539051" y="1375005"/>
                  </a:lnTo>
                  <a:lnTo>
                    <a:pt x="586573" y="1385645"/>
                  </a:lnTo>
                  <a:lnTo>
                    <a:pt x="635365" y="1393261"/>
                  </a:lnTo>
                  <a:lnTo>
                    <a:pt x="684551" y="1397676"/>
                  </a:lnTo>
                  <a:lnTo>
                    <a:pt x="733235" y="1398850"/>
                  </a:lnTo>
                  <a:lnTo>
                    <a:pt x="781298" y="1396872"/>
                  </a:lnTo>
                  <a:lnTo>
                    <a:pt x="828622" y="1391833"/>
                  </a:lnTo>
                  <a:lnTo>
                    <a:pt x="875087" y="1383824"/>
                  </a:lnTo>
                  <a:lnTo>
                    <a:pt x="920573" y="1372935"/>
                  </a:lnTo>
                  <a:lnTo>
                    <a:pt x="964962" y="1359255"/>
                  </a:lnTo>
                  <a:lnTo>
                    <a:pt x="1008134" y="1342875"/>
                  </a:lnTo>
                  <a:lnTo>
                    <a:pt x="1049970" y="1323886"/>
                  </a:lnTo>
                  <a:lnTo>
                    <a:pt x="1090351" y="1302378"/>
                  </a:lnTo>
                  <a:lnTo>
                    <a:pt x="1129157" y="1278440"/>
                  </a:lnTo>
                  <a:lnTo>
                    <a:pt x="1166269" y="1252163"/>
                  </a:lnTo>
                  <a:lnTo>
                    <a:pt x="1201568" y="1223638"/>
                  </a:lnTo>
                  <a:lnTo>
                    <a:pt x="1234934" y="1192955"/>
                  </a:lnTo>
                  <a:lnTo>
                    <a:pt x="1266250" y="1160204"/>
                  </a:lnTo>
                  <a:lnTo>
                    <a:pt x="1295394" y="1125475"/>
                  </a:lnTo>
                  <a:lnTo>
                    <a:pt x="1322248" y="1088858"/>
                  </a:lnTo>
                  <a:lnTo>
                    <a:pt x="1346693" y="1050444"/>
                  </a:lnTo>
                  <a:lnTo>
                    <a:pt x="1368609" y="1010323"/>
                  </a:lnTo>
                  <a:lnTo>
                    <a:pt x="1387877" y="968586"/>
                  </a:lnTo>
                  <a:lnTo>
                    <a:pt x="1404378" y="925322"/>
                  </a:lnTo>
                  <a:lnTo>
                    <a:pt x="1417993" y="880621"/>
                  </a:lnTo>
                  <a:lnTo>
                    <a:pt x="1428602" y="834575"/>
                  </a:lnTo>
                  <a:lnTo>
                    <a:pt x="1436086" y="787273"/>
                  </a:lnTo>
                  <a:lnTo>
                    <a:pt x="1440269" y="739568"/>
                  </a:lnTo>
                  <a:lnTo>
                    <a:pt x="1441116" y="692324"/>
                  </a:lnTo>
                  <a:lnTo>
                    <a:pt x="1438720" y="645659"/>
                  </a:lnTo>
                  <a:lnTo>
                    <a:pt x="1433177" y="599690"/>
                  </a:lnTo>
                  <a:lnTo>
                    <a:pt x="1424579" y="554532"/>
                  </a:lnTo>
                  <a:lnTo>
                    <a:pt x="1413020" y="510301"/>
                  </a:lnTo>
                  <a:lnTo>
                    <a:pt x="1398595" y="467116"/>
                  </a:lnTo>
                  <a:lnTo>
                    <a:pt x="1381397" y="425091"/>
                  </a:lnTo>
                  <a:lnTo>
                    <a:pt x="1361521" y="384344"/>
                  </a:lnTo>
                  <a:lnTo>
                    <a:pt x="1339059" y="344990"/>
                  </a:lnTo>
                  <a:lnTo>
                    <a:pt x="1314107" y="307146"/>
                  </a:lnTo>
                  <a:lnTo>
                    <a:pt x="1286757" y="270929"/>
                  </a:lnTo>
                  <a:lnTo>
                    <a:pt x="1257103" y="236456"/>
                  </a:lnTo>
                  <a:lnTo>
                    <a:pt x="1225241" y="203841"/>
                  </a:lnTo>
                  <a:lnTo>
                    <a:pt x="1191263" y="173203"/>
                  </a:lnTo>
                  <a:lnTo>
                    <a:pt x="1155263" y="144657"/>
                  </a:lnTo>
                  <a:lnTo>
                    <a:pt x="1117335" y="118320"/>
                  </a:lnTo>
                  <a:lnTo>
                    <a:pt x="1077573" y="94308"/>
                  </a:lnTo>
                  <a:lnTo>
                    <a:pt x="1036071" y="72738"/>
                  </a:lnTo>
                  <a:lnTo>
                    <a:pt x="992923" y="53726"/>
                  </a:lnTo>
                  <a:lnTo>
                    <a:pt x="948223" y="37388"/>
                  </a:lnTo>
                  <a:lnTo>
                    <a:pt x="902064" y="23842"/>
                  </a:lnTo>
                  <a:lnTo>
                    <a:pt x="854541" y="13203"/>
                  </a:lnTo>
                  <a:lnTo>
                    <a:pt x="805747" y="5588"/>
                  </a:lnTo>
                  <a:lnTo>
                    <a:pt x="756562" y="1173"/>
                  </a:lnTo>
                  <a:lnTo>
                    <a:pt x="7078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6775241" y="3669973"/>
              <a:ext cx="2359025" cy="2336800"/>
            </a:xfrm>
            <a:custGeom>
              <a:avLst/>
              <a:gdLst/>
              <a:ahLst/>
              <a:cxnLst/>
              <a:rect l="l" t="t" r="r" b="b"/>
              <a:pathLst>
                <a:path w="2359025" h="2336800">
                  <a:moveTo>
                    <a:pt x="1527456" y="2082799"/>
                  </a:moveTo>
                  <a:lnTo>
                    <a:pt x="835271" y="2082799"/>
                  </a:lnTo>
                  <a:lnTo>
                    <a:pt x="880720" y="2108199"/>
                  </a:lnTo>
                  <a:lnTo>
                    <a:pt x="903861" y="2108199"/>
                  </a:lnTo>
                  <a:lnTo>
                    <a:pt x="900179" y="2311399"/>
                  </a:lnTo>
                  <a:lnTo>
                    <a:pt x="991537" y="2336799"/>
                  </a:lnTo>
                  <a:lnTo>
                    <a:pt x="1084421" y="2336799"/>
                  </a:lnTo>
                  <a:lnTo>
                    <a:pt x="1145500" y="2146299"/>
                  </a:lnTo>
                  <a:lnTo>
                    <a:pt x="1484354" y="2146299"/>
                  </a:lnTo>
                  <a:lnTo>
                    <a:pt x="1482030" y="2095499"/>
                  </a:lnTo>
                  <a:lnTo>
                    <a:pt x="1504857" y="2095499"/>
                  </a:lnTo>
                  <a:lnTo>
                    <a:pt x="1527456" y="2082799"/>
                  </a:lnTo>
                  <a:close/>
                </a:path>
                <a:path w="2359025" h="2336800">
                  <a:moveTo>
                    <a:pt x="1484354" y="2146299"/>
                  </a:moveTo>
                  <a:lnTo>
                    <a:pt x="1241660" y="2146299"/>
                  </a:lnTo>
                  <a:lnTo>
                    <a:pt x="1307928" y="2336799"/>
                  </a:lnTo>
                  <a:lnTo>
                    <a:pt x="1354867" y="2336799"/>
                  </a:lnTo>
                  <a:lnTo>
                    <a:pt x="1401150" y="2324099"/>
                  </a:lnTo>
                  <a:lnTo>
                    <a:pt x="1446672" y="2324099"/>
                  </a:lnTo>
                  <a:lnTo>
                    <a:pt x="1491328" y="2298699"/>
                  </a:lnTo>
                  <a:lnTo>
                    <a:pt x="1484354" y="2146299"/>
                  </a:lnTo>
                  <a:close/>
                </a:path>
                <a:path w="2359025" h="2336800">
                  <a:moveTo>
                    <a:pt x="832574" y="1892299"/>
                  </a:moveTo>
                  <a:lnTo>
                    <a:pt x="524823" y="1892299"/>
                  </a:lnTo>
                  <a:lnTo>
                    <a:pt x="542846" y="1917699"/>
                  </a:lnTo>
                  <a:lnTo>
                    <a:pt x="561270" y="1930399"/>
                  </a:lnTo>
                  <a:lnTo>
                    <a:pt x="580092" y="1943099"/>
                  </a:lnTo>
                  <a:lnTo>
                    <a:pt x="599309" y="1955799"/>
                  </a:lnTo>
                  <a:lnTo>
                    <a:pt x="526118" y="2146299"/>
                  </a:lnTo>
                  <a:lnTo>
                    <a:pt x="564560" y="2171699"/>
                  </a:lnTo>
                  <a:lnTo>
                    <a:pt x="604589" y="2197099"/>
                  </a:lnTo>
                  <a:lnTo>
                    <a:pt x="646094" y="2222499"/>
                  </a:lnTo>
                  <a:lnTo>
                    <a:pt x="688961" y="2235199"/>
                  </a:lnTo>
                  <a:lnTo>
                    <a:pt x="812978" y="2082799"/>
                  </a:lnTo>
                  <a:lnTo>
                    <a:pt x="1527456" y="2082799"/>
                  </a:lnTo>
                  <a:lnTo>
                    <a:pt x="1549814" y="2070099"/>
                  </a:lnTo>
                  <a:lnTo>
                    <a:pt x="1834434" y="2070099"/>
                  </a:lnTo>
                  <a:lnTo>
                    <a:pt x="1797745" y="1981199"/>
                  </a:lnTo>
                  <a:lnTo>
                    <a:pt x="1147050" y="1981199"/>
                  </a:lnTo>
                  <a:lnTo>
                    <a:pt x="1100363" y="1968499"/>
                  </a:lnTo>
                  <a:lnTo>
                    <a:pt x="1053385" y="1968499"/>
                  </a:lnTo>
                  <a:lnTo>
                    <a:pt x="961414" y="1943099"/>
                  </a:lnTo>
                  <a:lnTo>
                    <a:pt x="874222" y="1917699"/>
                  </a:lnTo>
                  <a:lnTo>
                    <a:pt x="832574" y="1892299"/>
                  </a:lnTo>
                  <a:close/>
                </a:path>
                <a:path w="2359025" h="2336800">
                  <a:moveTo>
                    <a:pt x="1834434" y="2070099"/>
                  </a:moveTo>
                  <a:lnTo>
                    <a:pt x="1571920" y="2070099"/>
                  </a:lnTo>
                  <a:lnTo>
                    <a:pt x="1700184" y="2222499"/>
                  </a:lnTo>
                  <a:lnTo>
                    <a:pt x="1742964" y="2209799"/>
                  </a:lnTo>
                  <a:lnTo>
                    <a:pt x="1784022" y="2184399"/>
                  </a:lnTo>
                  <a:lnTo>
                    <a:pt x="1823274" y="2158999"/>
                  </a:lnTo>
                  <a:lnTo>
                    <a:pt x="1860640" y="2133599"/>
                  </a:lnTo>
                  <a:lnTo>
                    <a:pt x="1834434" y="2070099"/>
                  </a:lnTo>
                  <a:close/>
                </a:path>
                <a:path w="2359025" h="2336800">
                  <a:moveTo>
                    <a:pt x="515023" y="1625599"/>
                  </a:moveTo>
                  <a:lnTo>
                    <a:pt x="315577" y="1625599"/>
                  </a:lnTo>
                  <a:lnTo>
                    <a:pt x="327151" y="1650999"/>
                  </a:lnTo>
                  <a:lnTo>
                    <a:pt x="339229" y="1676399"/>
                  </a:lnTo>
                  <a:lnTo>
                    <a:pt x="351805" y="1689099"/>
                  </a:lnTo>
                  <a:lnTo>
                    <a:pt x="364870" y="1714499"/>
                  </a:lnTo>
                  <a:lnTo>
                    <a:pt x="230851" y="1866899"/>
                  </a:lnTo>
                  <a:lnTo>
                    <a:pt x="257667" y="1904999"/>
                  </a:lnTo>
                  <a:lnTo>
                    <a:pt x="286971" y="1943099"/>
                  </a:lnTo>
                  <a:lnTo>
                    <a:pt x="318667" y="1981199"/>
                  </a:lnTo>
                  <a:lnTo>
                    <a:pt x="352657" y="2006599"/>
                  </a:lnTo>
                  <a:lnTo>
                    <a:pt x="524823" y="1892299"/>
                  </a:lnTo>
                  <a:lnTo>
                    <a:pt x="832574" y="1892299"/>
                  </a:lnTo>
                  <a:lnTo>
                    <a:pt x="792309" y="1879599"/>
                  </a:lnTo>
                  <a:lnTo>
                    <a:pt x="753491" y="1854199"/>
                  </a:lnTo>
                  <a:lnTo>
                    <a:pt x="716180" y="1828799"/>
                  </a:lnTo>
                  <a:lnTo>
                    <a:pt x="680442" y="1803399"/>
                  </a:lnTo>
                  <a:lnTo>
                    <a:pt x="646337" y="1777999"/>
                  </a:lnTo>
                  <a:lnTo>
                    <a:pt x="613930" y="1739899"/>
                  </a:lnTo>
                  <a:lnTo>
                    <a:pt x="583282" y="1714499"/>
                  </a:lnTo>
                  <a:lnTo>
                    <a:pt x="554458" y="1676399"/>
                  </a:lnTo>
                  <a:lnTo>
                    <a:pt x="527519" y="1638299"/>
                  </a:lnTo>
                  <a:lnTo>
                    <a:pt x="515023" y="1625599"/>
                  </a:lnTo>
                  <a:close/>
                </a:path>
                <a:path w="2359025" h="2336800">
                  <a:moveTo>
                    <a:pt x="1764446" y="368299"/>
                  </a:moveTo>
                  <a:lnTo>
                    <a:pt x="1305491" y="368299"/>
                  </a:lnTo>
                  <a:lnTo>
                    <a:pt x="1397461" y="393699"/>
                  </a:lnTo>
                  <a:lnTo>
                    <a:pt x="1484654" y="419099"/>
                  </a:lnTo>
                  <a:lnTo>
                    <a:pt x="1526302" y="444499"/>
                  </a:lnTo>
                  <a:lnTo>
                    <a:pt x="1566567" y="457199"/>
                  </a:lnTo>
                  <a:lnTo>
                    <a:pt x="1605385" y="482599"/>
                  </a:lnTo>
                  <a:lnTo>
                    <a:pt x="1642696" y="507999"/>
                  </a:lnTo>
                  <a:lnTo>
                    <a:pt x="1678435" y="533399"/>
                  </a:lnTo>
                  <a:lnTo>
                    <a:pt x="1712539" y="571499"/>
                  </a:lnTo>
                  <a:lnTo>
                    <a:pt x="1744947" y="596899"/>
                  </a:lnTo>
                  <a:lnTo>
                    <a:pt x="1775595" y="622299"/>
                  </a:lnTo>
                  <a:lnTo>
                    <a:pt x="1804419" y="660399"/>
                  </a:lnTo>
                  <a:lnTo>
                    <a:pt x="1831359" y="698499"/>
                  </a:lnTo>
                  <a:lnTo>
                    <a:pt x="1856350" y="736599"/>
                  </a:lnTo>
                  <a:lnTo>
                    <a:pt x="1879330" y="774699"/>
                  </a:lnTo>
                  <a:lnTo>
                    <a:pt x="1900236" y="812799"/>
                  </a:lnTo>
                  <a:lnTo>
                    <a:pt x="1919005" y="850899"/>
                  </a:lnTo>
                  <a:lnTo>
                    <a:pt x="1935574" y="888999"/>
                  </a:lnTo>
                  <a:lnTo>
                    <a:pt x="1949881" y="927099"/>
                  </a:lnTo>
                  <a:lnTo>
                    <a:pt x="1961862" y="977899"/>
                  </a:lnTo>
                  <a:lnTo>
                    <a:pt x="1971456" y="1015999"/>
                  </a:lnTo>
                  <a:lnTo>
                    <a:pt x="1978598" y="1066799"/>
                  </a:lnTo>
                  <a:lnTo>
                    <a:pt x="1983227" y="1104899"/>
                  </a:lnTo>
                  <a:lnTo>
                    <a:pt x="1985279" y="1155699"/>
                  </a:lnTo>
                  <a:lnTo>
                    <a:pt x="1984691" y="1206499"/>
                  </a:lnTo>
                  <a:lnTo>
                    <a:pt x="1981401" y="1244599"/>
                  </a:lnTo>
                  <a:lnTo>
                    <a:pt x="1975347" y="1295399"/>
                  </a:lnTo>
                  <a:lnTo>
                    <a:pt x="1966588" y="1346199"/>
                  </a:lnTo>
                  <a:lnTo>
                    <a:pt x="1955290" y="1384299"/>
                  </a:lnTo>
                  <a:lnTo>
                    <a:pt x="1941539" y="1435099"/>
                  </a:lnTo>
                  <a:lnTo>
                    <a:pt x="1925421" y="1473199"/>
                  </a:lnTo>
                  <a:lnTo>
                    <a:pt x="1907022" y="1511299"/>
                  </a:lnTo>
                  <a:lnTo>
                    <a:pt x="1886430" y="1562099"/>
                  </a:lnTo>
                  <a:lnTo>
                    <a:pt x="1863730" y="1600199"/>
                  </a:lnTo>
                  <a:lnTo>
                    <a:pt x="1839009" y="1638299"/>
                  </a:lnTo>
                  <a:lnTo>
                    <a:pt x="1812354" y="1663699"/>
                  </a:lnTo>
                  <a:lnTo>
                    <a:pt x="1783851" y="1701799"/>
                  </a:lnTo>
                  <a:lnTo>
                    <a:pt x="1753586" y="1739899"/>
                  </a:lnTo>
                  <a:lnTo>
                    <a:pt x="1721647" y="1765299"/>
                  </a:lnTo>
                  <a:lnTo>
                    <a:pt x="1688119" y="1790699"/>
                  </a:lnTo>
                  <a:lnTo>
                    <a:pt x="1653089" y="1816099"/>
                  </a:lnTo>
                  <a:lnTo>
                    <a:pt x="1616643" y="1841499"/>
                  </a:lnTo>
                  <a:lnTo>
                    <a:pt x="1578869" y="1866899"/>
                  </a:lnTo>
                  <a:lnTo>
                    <a:pt x="1539852" y="1892299"/>
                  </a:lnTo>
                  <a:lnTo>
                    <a:pt x="1499678" y="1904999"/>
                  </a:lnTo>
                  <a:lnTo>
                    <a:pt x="1458435" y="1930399"/>
                  </a:lnTo>
                  <a:lnTo>
                    <a:pt x="1329154" y="1968499"/>
                  </a:lnTo>
                  <a:lnTo>
                    <a:pt x="1239203" y="1968499"/>
                  </a:lnTo>
                  <a:lnTo>
                    <a:pt x="1193359" y="1981199"/>
                  </a:lnTo>
                  <a:lnTo>
                    <a:pt x="1797745" y="1981199"/>
                  </a:lnTo>
                  <a:lnTo>
                    <a:pt x="1782021" y="1943099"/>
                  </a:lnTo>
                  <a:lnTo>
                    <a:pt x="1800757" y="1930399"/>
                  </a:lnTo>
                  <a:lnTo>
                    <a:pt x="1819132" y="1904999"/>
                  </a:lnTo>
                  <a:lnTo>
                    <a:pt x="1837129" y="1892299"/>
                  </a:lnTo>
                  <a:lnTo>
                    <a:pt x="1854735" y="1879599"/>
                  </a:lnTo>
                  <a:lnTo>
                    <a:pt x="2122218" y="1879599"/>
                  </a:lnTo>
                  <a:lnTo>
                    <a:pt x="2147777" y="1841499"/>
                  </a:lnTo>
                  <a:lnTo>
                    <a:pt x="2009536" y="1689099"/>
                  </a:lnTo>
                  <a:lnTo>
                    <a:pt x="2022002" y="1663699"/>
                  </a:lnTo>
                  <a:lnTo>
                    <a:pt x="2033988" y="1650999"/>
                  </a:lnTo>
                  <a:lnTo>
                    <a:pt x="2045483" y="1625599"/>
                  </a:lnTo>
                  <a:lnTo>
                    <a:pt x="2056479" y="1600199"/>
                  </a:lnTo>
                  <a:lnTo>
                    <a:pt x="2276645" y="1600199"/>
                  </a:lnTo>
                  <a:lnTo>
                    <a:pt x="2293623" y="1562099"/>
                  </a:lnTo>
                  <a:lnTo>
                    <a:pt x="2307448" y="1511299"/>
                  </a:lnTo>
                  <a:lnTo>
                    <a:pt x="2318109" y="1473199"/>
                  </a:lnTo>
                  <a:lnTo>
                    <a:pt x="2136607" y="1371599"/>
                  </a:lnTo>
                  <a:lnTo>
                    <a:pt x="2139160" y="1358899"/>
                  </a:lnTo>
                  <a:lnTo>
                    <a:pt x="2141560" y="1346199"/>
                  </a:lnTo>
                  <a:lnTo>
                    <a:pt x="2143805" y="1333499"/>
                  </a:lnTo>
                  <a:lnTo>
                    <a:pt x="2145892" y="1320799"/>
                  </a:lnTo>
                  <a:lnTo>
                    <a:pt x="2147590" y="1308099"/>
                  </a:lnTo>
                  <a:lnTo>
                    <a:pt x="2149148" y="1295399"/>
                  </a:lnTo>
                  <a:lnTo>
                    <a:pt x="2150576" y="1295399"/>
                  </a:lnTo>
                  <a:lnTo>
                    <a:pt x="2151886" y="1282699"/>
                  </a:lnTo>
                  <a:lnTo>
                    <a:pt x="2353505" y="1244599"/>
                  </a:lnTo>
                  <a:lnTo>
                    <a:pt x="2357855" y="1193799"/>
                  </a:lnTo>
                  <a:lnTo>
                    <a:pt x="2358883" y="1155699"/>
                  </a:lnTo>
                  <a:lnTo>
                    <a:pt x="2356622" y="1104899"/>
                  </a:lnTo>
                  <a:lnTo>
                    <a:pt x="2351105" y="1054099"/>
                  </a:lnTo>
                  <a:lnTo>
                    <a:pt x="2148606" y="1028699"/>
                  </a:lnTo>
                  <a:lnTo>
                    <a:pt x="2144943" y="1015999"/>
                  </a:lnTo>
                  <a:lnTo>
                    <a:pt x="2140704" y="990599"/>
                  </a:lnTo>
                  <a:lnTo>
                    <a:pt x="2135893" y="965199"/>
                  </a:lnTo>
                  <a:lnTo>
                    <a:pt x="2130513" y="939799"/>
                  </a:lnTo>
                  <a:lnTo>
                    <a:pt x="2308874" y="838199"/>
                  </a:lnTo>
                  <a:lnTo>
                    <a:pt x="2296927" y="800099"/>
                  </a:lnTo>
                  <a:lnTo>
                    <a:pt x="2281884" y="749299"/>
                  </a:lnTo>
                  <a:lnTo>
                    <a:pt x="2263816" y="711199"/>
                  </a:lnTo>
                  <a:lnTo>
                    <a:pt x="2043311" y="711199"/>
                  </a:lnTo>
                  <a:lnTo>
                    <a:pt x="2031736" y="685799"/>
                  </a:lnTo>
                  <a:lnTo>
                    <a:pt x="2019654" y="673099"/>
                  </a:lnTo>
                  <a:lnTo>
                    <a:pt x="2007078" y="647699"/>
                  </a:lnTo>
                  <a:lnTo>
                    <a:pt x="1994018" y="622299"/>
                  </a:lnTo>
                  <a:lnTo>
                    <a:pt x="2128025" y="469899"/>
                  </a:lnTo>
                  <a:lnTo>
                    <a:pt x="2110152" y="444499"/>
                  </a:lnTo>
                  <a:lnTo>
                    <a:pt x="1834078" y="444499"/>
                  </a:lnTo>
                  <a:lnTo>
                    <a:pt x="1816046" y="431799"/>
                  </a:lnTo>
                  <a:lnTo>
                    <a:pt x="1797614" y="406399"/>
                  </a:lnTo>
                  <a:lnTo>
                    <a:pt x="1778786" y="393699"/>
                  </a:lnTo>
                  <a:lnTo>
                    <a:pt x="1759567" y="380999"/>
                  </a:lnTo>
                  <a:lnTo>
                    <a:pt x="1764446" y="368299"/>
                  </a:lnTo>
                  <a:close/>
                </a:path>
                <a:path w="2359025" h="2336800">
                  <a:moveTo>
                    <a:pt x="2122218" y="1879599"/>
                  </a:moveTo>
                  <a:lnTo>
                    <a:pt x="1854735" y="1879599"/>
                  </a:lnTo>
                  <a:lnTo>
                    <a:pt x="2029628" y="1981199"/>
                  </a:lnTo>
                  <a:lnTo>
                    <a:pt x="2063095" y="1955799"/>
                  </a:lnTo>
                  <a:lnTo>
                    <a:pt x="2093975" y="1917699"/>
                  </a:lnTo>
                  <a:lnTo>
                    <a:pt x="2122218" y="1879599"/>
                  </a:lnTo>
                  <a:close/>
                </a:path>
                <a:path w="2359025" h="2336800">
                  <a:moveTo>
                    <a:pt x="102348" y="698499"/>
                  </a:moveTo>
                  <a:lnTo>
                    <a:pt x="82226" y="736599"/>
                  </a:lnTo>
                  <a:lnTo>
                    <a:pt x="65250" y="787399"/>
                  </a:lnTo>
                  <a:lnTo>
                    <a:pt x="51421" y="825499"/>
                  </a:lnTo>
                  <a:lnTo>
                    <a:pt x="40742" y="876299"/>
                  </a:lnTo>
                  <a:lnTo>
                    <a:pt x="222269" y="965199"/>
                  </a:lnTo>
                  <a:lnTo>
                    <a:pt x="219716" y="977899"/>
                  </a:lnTo>
                  <a:lnTo>
                    <a:pt x="212984" y="1015999"/>
                  </a:lnTo>
                  <a:lnTo>
                    <a:pt x="208299" y="1054099"/>
                  </a:lnTo>
                  <a:lnTo>
                    <a:pt x="206990" y="1066799"/>
                  </a:lnTo>
                  <a:lnTo>
                    <a:pt x="5371" y="1092199"/>
                  </a:lnTo>
                  <a:lnTo>
                    <a:pt x="1028" y="1142999"/>
                  </a:lnTo>
                  <a:lnTo>
                    <a:pt x="0" y="1181099"/>
                  </a:lnTo>
                  <a:lnTo>
                    <a:pt x="2251" y="1231899"/>
                  </a:lnTo>
                  <a:lnTo>
                    <a:pt x="7746" y="1282699"/>
                  </a:lnTo>
                  <a:lnTo>
                    <a:pt x="210282" y="1308099"/>
                  </a:lnTo>
                  <a:lnTo>
                    <a:pt x="213938" y="1333499"/>
                  </a:lnTo>
                  <a:lnTo>
                    <a:pt x="218173" y="1358899"/>
                  </a:lnTo>
                  <a:lnTo>
                    <a:pt x="222983" y="1371599"/>
                  </a:lnTo>
                  <a:lnTo>
                    <a:pt x="228363" y="1396999"/>
                  </a:lnTo>
                  <a:lnTo>
                    <a:pt x="50002" y="1498599"/>
                  </a:lnTo>
                  <a:lnTo>
                    <a:pt x="61956" y="1549399"/>
                  </a:lnTo>
                  <a:lnTo>
                    <a:pt x="77000" y="1587499"/>
                  </a:lnTo>
                  <a:lnTo>
                    <a:pt x="95061" y="1638299"/>
                  </a:lnTo>
                  <a:lnTo>
                    <a:pt x="116069" y="1676399"/>
                  </a:lnTo>
                  <a:lnTo>
                    <a:pt x="315577" y="1625599"/>
                  </a:lnTo>
                  <a:lnTo>
                    <a:pt x="515023" y="1625599"/>
                  </a:lnTo>
                  <a:lnTo>
                    <a:pt x="502528" y="1612899"/>
                  </a:lnTo>
                  <a:lnTo>
                    <a:pt x="479548" y="1574799"/>
                  </a:lnTo>
                  <a:lnTo>
                    <a:pt x="458643" y="1536699"/>
                  </a:lnTo>
                  <a:lnTo>
                    <a:pt x="439875" y="1485899"/>
                  </a:lnTo>
                  <a:lnTo>
                    <a:pt x="423306" y="1447799"/>
                  </a:lnTo>
                  <a:lnTo>
                    <a:pt x="409000" y="1409699"/>
                  </a:lnTo>
                  <a:lnTo>
                    <a:pt x="397019" y="1358899"/>
                  </a:lnTo>
                  <a:lnTo>
                    <a:pt x="387426" y="1320799"/>
                  </a:lnTo>
                  <a:lnTo>
                    <a:pt x="380285" y="1269999"/>
                  </a:lnTo>
                  <a:lnTo>
                    <a:pt x="375657" y="1231899"/>
                  </a:lnTo>
                  <a:lnTo>
                    <a:pt x="373606" y="1181099"/>
                  </a:lnTo>
                  <a:lnTo>
                    <a:pt x="374195" y="1142999"/>
                  </a:lnTo>
                  <a:lnTo>
                    <a:pt x="377486" y="1092199"/>
                  </a:lnTo>
                  <a:lnTo>
                    <a:pt x="383542" y="1041399"/>
                  </a:lnTo>
                  <a:lnTo>
                    <a:pt x="392299" y="1003299"/>
                  </a:lnTo>
                  <a:lnTo>
                    <a:pt x="403596" y="952499"/>
                  </a:lnTo>
                  <a:lnTo>
                    <a:pt x="417346" y="901699"/>
                  </a:lnTo>
                  <a:lnTo>
                    <a:pt x="433463" y="863599"/>
                  </a:lnTo>
                  <a:lnTo>
                    <a:pt x="451861" y="825499"/>
                  </a:lnTo>
                  <a:lnTo>
                    <a:pt x="472452" y="787399"/>
                  </a:lnTo>
                  <a:lnTo>
                    <a:pt x="495151" y="749299"/>
                  </a:lnTo>
                  <a:lnTo>
                    <a:pt x="503391" y="736599"/>
                  </a:lnTo>
                  <a:lnTo>
                    <a:pt x="302409" y="736599"/>
                  </a:lnTo>
                  <a:lnTo>
                    <a:pt x="102348" y="698499"/>
                  </a:lnTo>
                  <a:close/>
                </a:path>
                <a:path w="2359025" h="2336800">
                  <a:moveTo>
                    <a:pt x="2276645" y="1600199"/>
                  </a:moveTo>
                  <a:lnTo>
                    <a:pt x="2056479" y="1600199"/>
                  </a:lnTo>
                  <a:lnTo>
                    <a:pt x="2256528" y="1638299"/>
                  </a:lnTo>
                  <a:lnTo>
                    <a:pt x="2276645" y="1600199"/>
                  </a:lnTo>
                  <a:close/>
                </a:path>
                <a:path w="2359025" h="2336800">
                  <a:moveTo>
                    <a:pt x="329248" y="355599"/>
                  </a:moveTo>
                  <a:lnTo>
                    <a:pt x="295775" y="393699"/>
                  </a:lnTo>
                  <a:lnTo>
                    <a:pt x="264895" y="419099"/>
                  </a:lnTo>
                  <a:lnTo>
                    <a:pt x="236650" y="457199"/>
                  </a:lnTo>
                  <a:lnTo>
                    <a:pt x="211086" y="495299"/>
                  </a:lnTo>
                  <a:lnTo>
                    <a:pt x="349340" y="647699"/>
                  </a:lnTo>
                  <a:lnTo>
                    <a:pt x="336874" y="673099"/>
                  </a:lnTo>
                  <a:lnTo>
                    <a:pt x="324890" y="698499"/>
                  </a:lnTo>
                  <a:lnTo>
                    <a:pt x="313398" y="711199"/>
                  </a:lnTo>
                  <a:lnTo>
                    <a:pt x="302409" y="736599"/>
                  </a:lnTo>
                  <a:lnTo>
                    <a:pt x="503391" y="736599"/>
                  </a:lnTo>
                  <a:lnTo>
                    <a:pt x="519871" y="711199"/>
                  </a:lnTo>
                  <a:lnTo>
                    <a:pt x="546526" y="673099"/>
                  </a:lnTo>
                  <a:lnTo>
                    <a:pt x="575028" y="634999"/>
                  </a:lnTo>
                  <a:lnTo>
                    <a:pt x="605292" y="609599"/>
                  </a:lnTo>
                  <a:lnTo>
                    <a:pt x="637231" y="571499"/>
                  </a:lnTo>
                  <a:lnTo>
                    <a:pt x="670759" y="546099"/>
                  </a:lnTo>
                  <a:lnTo>
                    <a:pt x="705788" y="520699"/>
                  </a:lnTo>
                  <a:lnTo>
                    <a:pt x="742234" y="495299"/>
                  </a:lnTo>
                  <a:lnTo>
                    <a:pt x="780008" y="469899"/>
                  </a:lnTo>
                  <a:lnTo>
                    <a:pt x="799517" y="457199"/>
                  </a:lnTo>
                  <a:lnTo>
                    <a:pt x="504141" y="457199"/>
                  </a:lnTo>
                  <a:lnTo>
                    <a:pt x="329248" y="355599"/>
                  </a:lnTo>
                  <a:close/>
                </a:path>
                <a:path w="2359025" h="2336800">
                  <a:moveTo>
                    <a:pt x="2242794" y="660399"/>
                  </a:moveTo>
                  <a:lnTo>
                    <a:pt x="2043311" y="711199"/>
                  </a:lnTo>
                  <a:lnTo>
                    <a:pt x="2263816" y="711199"/>
                  </a:lnTo>
                  <a:lnTo>
                    <a:pt x="2242794" y="660399"/>
                  </a:lnTo>
                  <a:close/>
                </a:path>
                <a:path w="2359025" h="2336800">
                  <a:moveTo>
                    <a:pt x="658679" y="114299"/>
                  </a:moveTo>
                  <a:lnTo>
                    <a:pt x="615899" y="139699"/>
                  </a:lnTo>
                  <a:lnTo>
                    <a:pt x="574842" y="152399"/>
                  </a:lnTo>
                  <a:lnTo>
                    <a:pt x="535589" y="177799"/>
                  </a:lnTo>
                  <a:lnTo>
                    <a:pt x="498223" y="215899"/>
                  </a:lnTo>
                  <a:lnTo>
                    <a:pt x="576855" y="393699"/>
                  </a:lnTo>
                  <a:lnTo>
                    <a:pt x="558115" y="419099"/>
                  </a:lnTo>
                  <a:lnTo>
                    <a:pt x="539744" y="431799"/>
                  </a:lnTo>
                  <a:lnTo>
                    <a:pt x="521751" y="444499"/>
                  </a:lnTo>
                  <a:lnTo>
                    <a:pt x="504141" y="457199"/>
                  </a:lnTo>
                  <a:lnTo>
                    <a:pt x="799517" y="457199"/>
                  </a:lnTo>
                  <a:lnTo>
                    <a:pt x="819025" y="444499"/>
                  </a:lnTo>
                  <a:lnTo>
                    <a:pt x="900441" y="419099"/>
                  </a:lnTo>
                  <a:lnTo>
                    <a:pt x="942667" y="393699"/>
                  </a:lnTo>
                  <a:lnTo>
                    <a:pt x="985789" y="393699"/>
                  </a:lnTo>
                  <a:lnTo>
                    <a:pt x="1074379" y="368299"/>
                  </a:lnTo>
                  <a:lnTo>
                    <a:pt x="1764446" y="368299"/>
                  </a:lnTo>
                  <a:lnTo>
                    <a:pt x="1798602" y="279399"/>
                  </a:lnTo>
                  <a:lnTo>
                    <a:pt x="786943" y="279399"/>
                  </a:lnTo>
                  <a:lnTo>
                    <a:pt x="658679" y="114299"/>
                  </a:lnTo>
                  <a:close/>
                </a:path>
                <a:path w="2359025" h="2336800">
                  <a:moveTo>
                    <a:pt x="2006219" y="330199"/>
                  </a:moveTo>
                  <a:lnTo>
                    <a:pt x="1834078" y="444499"/>
                  </a:lnTo>
                  <a:lnTo>
                    <a:pt x="2110152" y="444499"/>
                  </a:lnTo>
                  <a:lnTo>
                    <a:pt x="2101216" y="431799"/>
                  </a:lnTo>
                  <a:lnTo>
                    <a:pt x="2071914" y="393699"/>
                  </a:lnTo>
                  <a:lnTo>
                    <a:pt x="2040216" y="368299"/>
                  </a:lnTo>
                  <a:lnTo>
                    <a:pt x="2006219" y="330199"/>
                  </a:lnTo>
                  <a:close/>
                </a:path>
                <a:path w="2359025" h="2336800">
                  <a:moveTo>
                    <a:pt x="1501028" y="241299"/>
                  </a:moveTo>
                  <a:lnTo>
                    <a:pt x="854008" y="241299"/>
                  </a:lnTo>
                  <a:lnTo>
                    <a:pt x="786943" y="279399"/>
                  </a:lnTo>
                  <a:lnTo>
                    <a:pt x="1798602" y="279399"/>
                  </a:lnTo>
                  <a:lnTo>
                    <a:pt x="1803482" y="266699"/>
                  </a:lnTo>
                  <a:lnTo>
                    <a:pt x="1545923" y="266699"/>
                  </a:lnTo>
                  <a:lnTo>
                    <a:pt x="1501028" y="241299"/>
                  </a:lnTo>
                  <a:close/>
                </a:path>
                <a:path w="2359025" h="2336800">
                  <a:moveTo>
                    <a:pt x="1669915" y="101599"/>
                  </a:moveTo>
                  <a:lnTo>
                    <a:pt x="1545923" y="266699"/>
                  </a:lnTo>
                  <a:lnTo>
                    <a:pt x="1803482" y="266699"/>
                  </a:lnTo>
                  <a:lnTo>
                    <a:pt x="1832758" y="190499"/>
                  </a:lnTo>
                  <a:lnTo>
                    <a:pt x="1794329" y="165099"/>
                  </a:lnTo>
                  <a:lnTo>
                    <a:pt x="1754301" y="139699"/>
                  </a:lnTo>
                  <a:lnTo>
                    <a:pt x="1712790" y="114299"/>
                  </a:lnTo>
                  <a:lnTo>
                    <a:pt x="1669915" y="101599"/>
                  </a:lnTo>
                  <a:close/>
                </a:path>
                <a:path w="2359025" h="2336800">
                  <a:moveTo>
                    <a:pt x="1050935" y="0"/>
                  </a:moveTo>
                  <a:lnTo>
                    <a:pt x="1004003" y="0"/>
                  </a:lnTo>
                  <a:lnTo>
                    <a:pt x="867523" y="38099"/>
                  </a:lnTo>
                  <a:lnTo>
                    <a:pt x="876834" y="241299"/>
                  </a:lnTo>
                  <a:lnTo>
                    <a:pt x="1478153" y="241299"/>
                  </a:lnTo>
                  <a:lnTo>
                    <a:pt x="1455002" y="228599"/>
                  </a:lnTo>
                  <a:lnTo>
                    <a:pt x="1455695" y="190499"/>
                  </a:lnTo>
                  <a:lnTo>
                    <a:pt x="1117216" y="190499"/>
                  </a:lnTo>
                  <a:lnTo>
                    <a:pt x="1050935" y="0"/>
                  </a:lnTo>
                  <a:close/>
                </a:path>
                <a:path w="2359025" h="2336800">
                  <a:moveTo>
                    <a:pt x="1367342" y="0"/>
                  </a:moveTo>
                  <a:lnTo>
                    <a:pt x="1274442" y="0"/>
                  </a:lnTo>
                  <a:lnTo>
                    <a:pt x="1213364" y="190499"/>
                  </a:lnTo>
                  <a:lnTo>
                    <a:pt x="1455695" y="190499"/>
                  </a:lnTo>
                  <a:lnTo>
                    <a:pt x="1458696" y="25399"/>
                  </a:lnTo>
                  <a:lnTo>
                    <a:pt x="1367342" y="0"/>
                  </a:lnTo>
                  <a:close/>
                </a:path>
              </a:pathLst>
            </a:custGeom>
            <a:solidFill>
              <a:srgbClr val="6E80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1" name="object 81"/>
          <p:cNvGrpSpPr/>
          <p:nvPr/>
        </p:nvGrpSpPr>
        <p:grpSpPr>
          <a:xfrm>
            <a:off x="14980840" y="6278019"/>
            <a:ext cx="716280" cy="716280"/>
            <a:chOff x="14980840" y="6278019"/>
            <a:chExt cx="716280" cy="716280"/>
          </a:xfrm>
        </p:grpSpPr>
        <p:sp>
          <p:nvSpPr>
            <p:cNvPr id="82" name="object 82"/>
            <p:cNvSpPr/>
            <p:nvPr/>
          </p:nvSpPr>
          <p:spPr>
            <a:xfrm>
              <a:off x="15005970" y="6303149"/>
              <a:ext cx="666115" cy="666115"/>
            </a:xfrm>
            <a:custGeom>
              <a:avLst/>
              <a:gdLst/>
              <a:ahLst/>
              <a:cxnLst/>
              <a:rect l="l" t="t" r="r" b="b"/>
              <a:pathLst>
                <a:path w="666115" h="666115">
                  <a:moveTo>
                    <a:pt x="332974" y="0"/>
                  </a:moveTo>
                  <a:lnTo>
                    <a:pt x="283771" y="3610"/>
                  </a:lnTo>
                  <a:lnTo>
                    <a:pt x="236809" y="14098"/>
                  </a:lnTo>
                  <a:lnTo>
                    <a:pt x="192603" y="30948"/>
                  </a:lnTo>
                  <a:lnTo>
                    <a:pt x="151669" y="53645"/>
                  </a:lnTo>
                  <a:lnTo>
                    <a:pt x="114521" y="81675"/>
                  </a:lnTo>
                  <a:lnTo>
                    <a:pt x="81675" y="114521"/>
                  </a:lnTo>
                  <a:lnTo>
                    <a:pt x="53645" y="151669"/>
                  </a:lnTo>
                  <a:lnTo>
                    <a:pt x="30948" y="192603"/>
                  </a:lnTo>
                  <a:lnTo>
                    <a:pt x="14098" y="236809"/>
                  </a:lnTo>
                  <a:lnTo>
                    <a:pt x="3610" y="283771"/>
                  </a:lnTo>
                  <a:lnTo>
                    <a:pt x="0" y="332974"/>
                  </a:lnTo>
                  <a:lnTo>
                    <a:pt x="3610" y="382177"/>
                  </a:lnTo>
                  <a:lnTo>
                    <a:pt x="14098" y="429138"/>
                  </a:lnTo>
                  <a:lnTo>
                    <a:pt x="30948" y="473344"/>
                  </a:lnTo>
                  <a:lnTo>
                    <a:pt x="53645" y="514279"/>
                  </a:lnTo>
                  <a:lnTo>
                    <a:pt x="81675" y="551426"/>
                  </a:lnTo>
                  <a:lnTo>
                    <a:pt x="114521" y="584273"/>
                  </a:lnTo>
                  <a:lnTo>
                    <a:pt x="151669" y="612302"/>
                  </a:lnTo>
                  <a:lnTo>
                    <a:pt x="192603" y="634999"/>
                  </a:lnTo>
                  <a:lnTo>
                    <a:pt x="236809" y="651849"/>
                  </a:lnTo>
                  <a:lnTo>
                    <a:pt x="283771" y="662337"/>
                  </a:lnTo>
                  <a:lnTo>
                    <a:pt x="332974" y="665948"/>
                  </a:lnTo>
                  <a:lnTo>
                    <a:pt x="382177" y="662337"/>
                  </a:lnTo>
                  <a:lnTo>
                    <a:pt x="429138" y="651849"/>
                  </a:lnTo>
                  <a:lnTo>
                    <a:pt x="473344" y="634999"/>
                  </a:lnTo>
                  <a:lnTo>
                    <a:pt x="514279" y="612302"/>
                  </a:lnTo>
                  <a:lnTo>
                    <a:pt x="551426" y="584273"/>
                  </a:lnTo>
                  <a:lnTo>
                    <a:pt x="584273" y="551426"/>
                  </a:lnTo>
                  <a:lnTo>
                    <a:pt x="612302" y="514279"/>
                  </a:lnTo>
                  <a:lnTo>
                    <a:pt x="634999" y="473344"/>
                  </a:lnTo>
                  <a:lnTo>
                    <a:pt x="651849" y="429138"/>
                  </a:lnTo>
                  <a:lnTo>
                    <a:pt x="662337" y="382177"/>
                  </a:lnTo>
                  <a:lnTo>
                    <a:pt x="665948" y="332974"/>
                  </a:lnTo>
                  <a:lnTo>
                    <a:pt x="662337" y="283771"/>
                  </a:lnTo>
                  <a:lnTo>
                    <a:pt x="651849" y="236809"/>
                  </a:lnTo>
                  <a:lnTo>
                    <a:pt x="634999" y="192603"/>
                  </a:lnTo>
                  <a:lnTo>
                    <a:pt x="612302" y="151669"/>
                  </a:lnTo>
                  <a:lnTo>
                    <a:pt x="584273" y="114521"/>
                  </a:lnTo>
                  <a:lnTo>
                    <a:pt x="551426" y="81675"/>
                  </a:lnTo>
                  <a:lnTo>
                    <a:pt x="514279" y="53645"/>
                  </a:lnTo>
                  <a:lnTo>
                    <a:pt x="473344" y="30948"/>
                  </a:lnTo>
                  <a:lnTo>
                    <a:pt x="429138" y="14098"/>
                  </a:lnTo>
                  <a:lnTo>
                    <a:pt x="382177" y="3610"/>
                  </a:lnTo>
                  <a:lnTo>
                    <a:pt x="3329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5005970" y="6303149"/>
              <a:ext cx="666115" cy="666115"/>
            </a:xfrm>
            <a:custGeom>
              <a:avLst/>
              <a:gdLst/>
              <a:ahLst/>
              <a:cxnLst/>
              <a:rect l="l" t="t" r="r" b="b"/>
              <a:pathLst>
                <a:path w="666115" h="666115">
                  <a:moveTo>
                    <a:pt x="332974" y="665948"/>
                  </a:moveTo>
                  <a:lnTo>
                    <a:pt x="382177" y="662337"/>
                  </a:lnTo>
                  <a:lnTo>
                    <a:pt x="429138" y="651849"/>
                  </a:lnTo>
                  <a:lnTo>
                    <a:pt x="473344" y="634999"/>
                  </a:lnTo>
                  <a:lnTo>
                    <a:pt x="514279" y="612302"/>
                  </a:lnTo>
                  <a:lnTo>
                    <a:pt x="551426" y="584273"/>
                  </a:lnTo>
                  <a:lnTo>
                    <a:pt x="584273" y="551426"/>
                  </a:lnTo>
                  <a:lnTo>
                    <a:pt x="612302" y="514279"/>
                  </a:lnTo>
                  <a:lnTo>
                    <a:pt x="634999" y="473344"/>
                  </a:lnTo>
                  <a:lnTo>
                    <a:pt x="651849" y="429138"/>
                  </a:lnTo>
                  <a:lnTo>
                    <a:pt x="662337" y="382177"/>
                  </a:lnTo>
                  <a:lnTo>
                    <a:pt x="665948" y="332974"/>
                  </a:lnTo>
                  <a:lnTo>
                    <a:pt x="662337" y="283771"/>
                  </a:lnTo>
                  <a:lnTo>
                    <a:pt x="651849" y="236809"/>
                  </a:lnTo>
                  <a:lnTo>
                    <a:pt x="634999" y="192603"/>
                  </a:lnTo>
                  <a:lnTo>
                    <a:pt x="612302" y="151669"/>
                  </a:lnTo>
                  <a:lnTo>
                    <a:pt x="584273" y="114521"/>
                  </a:lnTo>
                  <a:lnTo>
                    <a:pt x="551426" y="81675"/>
                  </a:lnTo>
                  <a:lnTo>
                    <a:pt x="514279" y="53645"/>
                  </a:lnTo>
                  <a:lnTo>
                    <a:pt x="473344" y="30948"/>
                  </a:lnTo>
                  <a:lnTo>
                    <a:pt x="429138" y="14098"/>
                  </a:lnTo>
                  <a:lnTo>
                    <a:pt x="382177" y="3610"/>
                  </a:lnTo>
                  <a:lnTo>
                    <a:pt x="332974" y="0"/>
                  </a:lnTo>
                  <a:lnTo>
                    <a:pt x="283771" y="3610"/>
                  </a:lnTo>
                  <a:lnTo>
                    <a:pt x="236809" y="14098"/>
                  </a:lnTo>
                  <a:lnTo>
                    <a:pt x="192603" y="30948"/>
                  </a:lnTo>
                  <a:lnTo>
                    <a:pt x="151669" y="53645"/>
                  </a:lnTo>
                  <a:lnTo>
                    <a:pt x="114521" y="81675"/>
                  </a:lnTo>
                  <a:lnTo>
                    <a:pt x="81675" y="114521"/>
                  </a:lnTo>
                  <a:lnTo>
                    <a:pt x="53645" y="151669"/>
                  </a:lnTo>
                  <a:lnTo>
                    <a:pt x="30948" y="192603"/>
                  </a:lnTo>
                  <a:lnTo>
                    <a:pt x="14098" y="236809"/>
                  </a:lnTo>
                  <a:lnTo>
                    <a:pt x="3610" y="283771"/>
                  </a:lnTo>
                  <a:lnTo>
                    <a:pt x="0" y="332974"/>
                  </a:lnTo>
                  <a:lnTo>
                    <a:pt x="3610" y="382177"/>
                  </a:lnTo>
                  <a:lnTo>
                    <a:pt x="14098" y="429138"/>
                  </a:lnTo>
                  <a:lnTo>
                    <a:pt x="30948" y="473344"/>
                  </a:lnTo>
                  <a:lnTo>
                    <a:pt x="53645" y="514279"/>
                  </a:lnTo>
                  <a:lnTo>
                    <a:pt x="81675" y="551426"/>
                  </a:lnTo>
                  <a:lnTo>
                    <a:pt x="114521" y="584273"/>
                  </a:lnTo>
                  <a:lnTo>
                    <a:pt x="151669" y="612302"/>
                  </a:lnTo>
                  <a:lnTo>
                    <a:pt x="192603" y="634999"/>
                  </a:lnTo>
                  <a:lnTo>
                    <a:pt x="236809" y="651849"/>
                  </a:lnTo>
                  <a:lnTo>
                    <a:pt x="283771" y="662337"/>
                  </a:lnTo>
                  <a:lnTo>
                    <a:pt x="332974" y="665948"/>
                  </a:lnTo>
                  <a:close/>
                </a:path>
              </a:pathLst>
            </a:custGeom>
            <a:ln w="50260">
              <a:solidFill>
                <a:srgbClr val="7585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" name="object 84"/>
          <p:cNvSpPr txBox="1"/>
          <p:nvPr/>
        </p:nvSpPr>
        <p:spPr>
          <a:xfrm>
            <a:off x="15195652" y="6268876"/>
            <a:ext cx="287020" cy="643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50" b="1" spc="-320">
                <a:solidFill>
                  <a:srgbClr val="6E808D"/>
                </a:solidFill>
                <a:latin typeface="Trebuchet MS"/>
                <a:cs typeface="Trebuchet MS"/>
              </a:rPr>
              <a:t>6</a:t>
            </a:r>
            <a:endParaRPr sz="4050">
              <a:latin typeface="Trebuchet MS"/>
              <a:cs typeface="Trebuchet MS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4536459" y="7062271"/>
            <a:ext cx="2238255" cy="1627369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365125" marR="5080" indent="-353060">
              <a:lnSpc>
                <a:spcPts val="2970"/>
              </a:lnSpc>
              <a:spcBef>
                <a:spcPts val="690"/>
              </a:spcBef>
            </a:pPr>
            <a:r>
              <a:rPr lang="en-GB" sz="2950" spc="-31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950" spc="145" dirty="0" err="1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r>
              <a:rPr sz="2950" spc="120" dirty="0" err="1">
                <a:solidFill>
                  <a:srgbClr val="FFFFFF"/>
                </a:solidFill>
                <a:latin typeface="Gill Sans MT"/>
                <a:cs typeface="Gill Sans MT"/>
              </a:rPr>
              <a:t>f</a:t>
            </a:r>
            <a:r>
              <a:rPr sz="2950" spc="-95" dirty="0" err="1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950" spc="-210" dirty="0" err="1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950" spc="-21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50" spc="-30" dirty="0">
                <a:solidFill>
                  <a:srgbClr val="FFFFFF"/>
                </a:solidFill>
                <a:latin typeface="Gill Sans MT"/>
                <a:cs typeface="Gill Sans MT"/>
              </a:rPr>
              <a:t>le</a:t>
            </a:r>
            <a:r>
              <a:rPr sz="2950" spc="-1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950" spc="-165" dirty="0">
                <a:solidFill>
                  <a:srgbClr val="FFFFFF"/>
                </a:solidFill>
                <a:latin typeface="Gill Sans MT"/>
                <a:cs typeface="Gill Sans MT"/>
              </a:rPr>
              <a:t>te</a:t>
            </a:r>
            <a:r>
              <a:rPr sz="2950" spc="-12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lang="en-GB" sz="2950" spc="-120" dirty="0">
                <a:solidFill>
                  <a:srgbClr val="FFFFFF"/>
                </a:solidFill>
                <a:latin typeface="Gill Sans MT"/>
                <a:cs typeface="Gill Sans MT"/>
              </a:rPr>
              <a:t> confirming grant &amp; start date</a:t>
            </a:r>
            <a:endParaRPr sz="2950" dirty="0">
              <a:latin typeface="Gill Sans MT"/>
              <a:cs typeface="Gill Sans MT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17596575" y="6278019"/>
            <a:ext cx="716280" cy="716280"/>
            <a:chOff x="17596575" y="6278019"/>
            <a:chExt cx="716280" cy="716280"/>
          </a:xfrm>
        </p:grpSpPr>
        <p:sp>
          <p:nvSpPr>
            <p:cNvPr id="88" name="object 88"/>
            <p:cNvSpPr/>
            <p:nvPr/>
          </p:nvSpPr>
          <p:spPr>
            <a:xfrm>
              <a:off x="17621705" y="6303149"/>
              <a:ext cx="666115" cy="666115"/>
            </a:xfrm>
            <a:custGeom>
              <a:avLst/>
              <a:gdLst/>
              <a:ahLst/>
              <a:cxnLst/>
              <a:rect l="l" t="t" r="r" b="b"/>
              <a:pathLst>
                <a:path w="666115" h="666115">
                  <a:moveTo>
                    <a:pt x="332974" y="0"/>
                  </a:moveTo>
                  <a:lnTo>
                    <a:pt x="283771" y="3610"/>
                  </a:lnTo>
                  <a:lnTo>
                    <a:pt x="236809" y="14098"/>
                  </a:lnTo>
                  <a:lnTo>
                    <a:pt x="192603" y="30948"/>
                  </a:lnTo>
                  <a:lnTo>
                    <a:pt x="151669" y="53645"/>
                  </a:lnTo>
                  <a:lnTo>
                    <a:pt x="114521" y="81675"/>
                  </a:lnTo>
                  <a:lnTo>
                    <a:pt x="81675" y="114521"/>
                  </a:lnTo>
                  <a:lnTo>
                    <a:pt x="53645" y="151669"/>
                  </a:lnTo>
                  <a:lnTo>
                    <a:pt x="30948" y="192603"/>
                  </a:lnTo>
                  <a:lnTo>
                    <a:pt x="14098" y="236809"/>
                  </a:lnTo>
                  <a:lnTo>
                    <a:pt x="3610" y="283771"/>
                  </a:lnTo>
                  <a:lnTo>
                    <a:pt x="0" y="332974"/>
                  </a:lnTo>
                  <a:lnTo>
                    <a:pt x="3610" y="382177"/>
                  </a:lnTo>
                  <a:lnTo>
                    <a:pt x="14098" y="429138"/>
                  </a:lnTo>
                  <a:lnTo>
                    <a:pt x="30948" y="473344"/>
                  </a:lnTo>
                  <a:lnTo>
                    <a:pt x="53645" y="514279"/>
                  </a:lnTo>
                  <a:lnTo>
                    <a:pt x="81675" y="551426"/>
                  </a:lnTo>
                  <a:lnTo>
                    <a:pt x="114521" y="584273"/>
                  </a:lnTo>
                  <a:lnTo>
                    <a:pt x="151669" y="612302"/>
                  </a:lnTo>
                  <a:lnTo>
                    <a:pt x="192603" y="634999"/>
                  </a:lnTo>
                  <a:lnTo>
                    <a:pt x="236809" y="651849"/>
                  </a:lnTo>
                  <a:lnTo>
                    <a:pt x="283771" y="662337"/>
                  </a:lnTo>
                  <a:lnTo>
                    <a:pt x="332974" y="665948"/>
                  </a:lnTo>
                  <a:lnTo>
                    <a:pt x="382177" y="662337"/>
                  </a:lnTo>
                  <a:lnTo>
                    <a:pt x="429138" y="651849"/>
                  </a:lnTo>
                  <a:lnTo>
                    <a:pt x="473344" y="634999"/>
                  </a:lnTo>
                  <a:lnTo>
                    <a:pt x="514279" y="612302"/>
                  </a:lnTo>
                  <a:lnTo>
                    <a:pt x="551426" y="584273"/>
                  </a:lnTo>
                  <a:lnTo>
                    <a:pt x="584273" y="551426"/>
                  </a:lnTo>
                  <a:lnTo>
                    <a:pt x="612302" y="514279"/>
                  </a:lnTo>
                  <a:lnTo>
                    <a:pt x="634999" y="473344"/>
                  </a:lnTo>
                  <a:lnTo>
                    <a:pt x="651849" y="429138"/>
                  </a:lnTo>
                  <a:lnTo>
                    <a:pt x="662337" y="382177"/>
                  </a:lnTo>
                  <a:lnTo>
                    <a:pt x="665948" y="332974"/>
                  </a:lnTo>
                  <a:lnTo>
                    <a:pt x="662337" y="283771"/>
                  </a:lnTo>
                  <a:lnTo>
                    <a:pt x="651849" y="236809"/>
                  </a:lnTo>
                  <a:lnTo>
                    <a:pt x="634999" y="192603"/>
                  </a:lnTo>
                  <a:lnTo>
                    <a:pt x="612302" y="151669"/>
                  </a:lnTo>
                  <a:lnTo>
                    <a:pt x="584273" y="114521"/>
                  </a:lnTo>
                  <a:lnTo>
                    <a:pt x="551426" y="81675"/>
                  </a:lnTo>
                  <a:lnTo>
                    <a:pt x="514279" y="53645"/>
                  </a:lnTo>
                  <a:lnTo>
                    <a:pt x="473344" y="30948"/>
                  </a:lnTo>
                  <a:lnTo>
                    <a:pt x="429138" y="14098"/>
                  </a:lnTo>
                  <a:lnTo>
                    <a:pt x="382177" y="3610"/>
                  </a:lnTo>
                  <a:lnTo>
                    <a:pt x="3329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7621705" y="6303149"/>
              <a:ext cx="666115" cy="666115"/>
            </a:xfrm>
            <a:custGeom>
              <a:avLst/>
              <a:gdLst/>
              <a:ahLst/>
              <a:cxnLst/>
              <a:rect l="l" t="t" r="r" b="b"/>
              <a:pathLst>
                <a:path w="666115" h="666115">
                  <a:moveTo>
                    <a:pt x="332974" y="665948"/>
                  </a:moveTo>
                  <a:lnTo>
                    <a:pt x="382177" y="662337"/>
                  </a:lnTo>
                  <a:lnTo>
                    <a:pt x="429138" y="651849"/>
                  </a:lnTo>
                  <a:lnTo>
                    <a:pt x="473344" y="634999"/>
                  </a:lnTo>
                  <a:lnTo>
                    <a:pt x="514279" y="612302"/>
                  </a:lnTo>
                  <a:lnTo>
                    <a:pt x="551426" y="584273"/>
                  </a:lnTo>
                  <a:lnTo>
                    <a:pt x="584273" y="551426"/>
                  </a:lnTo>
                  <a:lnTo>
                    <a:pt x="612302" y="514279"/>
                  </a:lnTo>
                  <a:lnTo>
                    <a:pt x="634999" y="473344"/>
                  </a:lnTo>
                  <a:lnTo>
                    <a:pt x="651849" y="429138"/>
                  </a:lnTo>
                  <a:lnTo>
                    <a:pt x="662337" y="382177"/>
                  </a:lnTo>
                  <a:lnTo>
                    <a:pt x="665948" y="332974"/>
                  </a:lnTo>
                  <a:lnTo>
                    <a:pt x="662337" y="283771"/>
                  </a:lnTo>
                  <a:lnTo>
                    <a:pt x="651849" y="236809"/>
                  </a:lnTo>
                  <a:lnTo>
                    <a:pt x="634999" y="192603"/>
                  </a:lnTo>
                  <a:lnTo>
                    <a:pt x="612302" y="151669"/>
                  </a:lnTo>
                  <a:lnTo>
                    <a:pt x="584273" y="114521"/>
                  </a:lnTo>
                  <a:lnTo>
                    <a:pt x="551426" y="81675"/>
                  </a:lnTo>
                  <a:lnTo>
                    <a:pt x="514279" y="53645"/>
                  </a:lnTo>
                  <a:lnTo>
                    <a:pt x="473344" y="30948"/>
                  </a:lnTo>
                  <a:lnTo>
                    <a:pt x="429138" y="14098"/>
                  </a:lnTo>
                  <a:lnTo>
                    <a:pt x="382177" y="3610"/>
                  </a:lnTo>
                  <a:lnTo>
                    <a:pt x="332974" y="0"/>
                  </a:lnTo>
                  <a:lnTo>
                    <a:pt x="283771" y="3610"/>
                  </a:lnTo>
                  <a:lnTo>
                    <a:pt x="236809" y="14098"/>
                  </a:lnTo>
                  <a:lnTo>
                    <a:pt x="192603" y="30948"/>
                  </a:lnTo>
                  <a:lnTo>
                    <a:pt x="151669" y="53645"/>
                  </a:lnTo>
                  <a:lnTo>
                    <a:pt x="114521" y="81675"/>
                  </a:lnTo>
                  <a:lnTo>
                    <a:pt x="81675" y="114521"/>
                  </a:lnTo>
                  <a:lnTo>
                    <a:pt x="53645" y="151669"/>
                  </a:lnTo>
                  <a:lnTo>
                    <a:pt x="30948" y="192603"/>
                  </a:lnTo>
                  <a:lnTo>
                    <a:pt x="14098" y="236809"/>
                  </a:lnTo>
                  <a:lnTo>
                    <a:pt x="3610" y="283771"/>
                  </a:lnTo>
                  <a:lnTo>
                    <a:pt x="0" y="332974"/>
                  </a:lnTo>
                  <a:lnTo>
                    <a:pt x="3610" y="382177"/>
                  </a:lnTo>
                  <a:lnTo>
                    <a:pt x="14098" y="429138"/>
                  </a:lnTo>
                  <a:lnTo>
                    <a:pt x="30948" y="473344"/>
                  </a:lnTo>
                  <a:lnTo>
                    <a:pt x="53645" y="514279"/>
                  </a:lnTo>
                  <a:lnTo>
                    <a:pt x="81675" y="551426"/>
                  </a:lnTo>
                  <a:lnTo>
                    <a:pt x="114521" y="584273"/>
                  </a:lnTo>
                  <a:lnTo>
                    <a:pt x="151669" y="612302"/>
                  </a:lnTo>
                  <a:lnTo>
                    <a:pt x="192603" y="634999"/>
                  </a:lnTo>
                  <a:lnTo>
                    <a:pt x="236809" y="651849"/>
                  </a:lnTo>
                  <a:lnTo>
                    <a:pt x="283771" y="662337"/>
                  </a:lnTo>
                  <a:lnTo>
                    <a:pt x="332974" y="665948"/>
                  </a:lnTo>
                  <a:close/>
                </a:path>
              </a:pathLst>
            </a:custGeom>
            <a:ln w="50260">
              <a:solidFill>
                <a:srgbClr val="7585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17811387" y="6268876"/>
            <a:ext cx="287020" cy="643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50" b="1" spc="-320">
                <a:solidFill>
                  <a:srgbClr val="6E808D"/>
                </a:solidFill>
                <a:latin typeface="Trebuchet MS"/>
                <a:cs typeface="Trebuchet MS"/>
              </a:rPr>
              <a:t>7</a:t>
            </a:r>
            <a:endParaRPr sz="4050">
              <a:latin typeface="Trebuchet MS"/>
              <a:cs typeface="Trebuchet MS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7254704" y="7151381"/>
            <a:ext cx="2220200" cy="183062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950" spc="-45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2950" spc="-225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950" spc="-30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950" spc="-40" dirty="0">
                <a:solidFill>
                  <a:srgbClr val="FFFFFF"/>
                </a:solidFill>
                <a:latin typeface="Gill Sans MT"/>
                <a:cs typeface="Gill Sans MT"/>
              </a:rPr>
              <a:t>j</a:t>
            </a:r>
            <a:r>
              <a:rPr sz="2950" spc="-7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950" spc="45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950" spc="-50" dirty="0">
                <a:solidFill>
                  <a:srgbClr val="FFFFFF"/>
                </a:solidFill>
                <a:latin typeface="Gill Sans MT"/>
                <a:cs typeface="Gill Sans MT"/>
              </a:rPr>
              <a:t>t</a:t>
            </a:r>
            <a:r>
              <a:rPr sz="2950" spc="-2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50" spc="-25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950" spc="-6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950" spc="10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950" spc="50" dirty="0">
                <a:solidFill>
                  <a:srgbClr val="FFFFFF"/>
                </a:solidFill>
                <a:latin typeface="Gill Sans MT"/>
                <a:cs typeface="Gill Sans MT"/>
              </a:rPr>
              <a:t>ts</a:t>
            </a:r>
            <a:r>
              <a:rPr lang="en-GB" sz="2950" spc="50" dirty="0">
                <a:solidFill>
                  <a:srgbClr val="FFFFFF"/>
                </a:solidFill>
                <a:latin typeface="Gill Sans MT"/>
                <a:cs typeface="Gill Sans MT"/>
              </a:rPr>
              <a:t>: claim back after work completed</a:t>
            </a:r>
            <a:endParaRPr sz="2950" dirty="0">
              <a:latin typeface="Gill Sans MT"/>
              <a:cs typeface="Gill Sans MT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17327086" y="4113838"/>
            <a:ext cx="1269365" cy="12020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700" b="1" spc="-790">
                <a:solidFill>
                  <a:srgbClr val="89C765"/>
                </a:solidFill>
                <a:latin typeface="Trebuchet MS"/>
                <a:cs typeface="Trebuchet MS"/>
              </a:rPr>
              <a:t>4</a:t>
            </a:r>
            <a:r>
              <a:rPr sz="7700" b="1" spc="-725">
                <a:solidFill>
                  <a:srgbClr val="89C765"/>
                </a:solidFill>
                <a:latin typeface="Trebuchet MS"/>
                <a:cs typeface="Trebuchet MS"/>
              </a:rPr>
              <a:t>0</a:t>
            </a:r>
            <a:r>
              <a:rPr sz="4150" b="1" spc="-570">
                <a:solidFill>
                  <a:srgbClr val="89C765"/>
                </a:solidFill>
                <a:latin typeface="Trebuchet MS"/>
                <a:cs typeface="Trebuchet MS"/>
              </a:rPr>
              <a:t>%</a:t>
            </a:r>
            <a:endParaRPr sz="4150">
              <a:latin typeface="Trebuchet MS"/>
              <a:cs typeface="Trebuchet MS"/>
            </a:endParaRPr>
          </a:p>
        </p:txBody>
      </p:sp>
      <p:grpSp>
        <p:nvGrpSpPr>
          <p:cNvPr id="96" name="object 96"/>
          <p:cNvGrpSpPr/>
          <p:nvPr/>
        </p:nvGrpSpPr>
        <p:grpSpPr>
          <a:xfrm>
            <a:off x="7241773" y="9499187"/>
            <a:ext cx="12862560" cy="1809750"/>
            <a:chOff x="7241773" y="9499187"/>
            <a:chExt cx="12862560" cy="1809750"/>
          </a:xfrm>
        </p:grpSpPr>
        <p:sp>
          <p:nvSpPr>
            <p:cNvPr id="97" name="object 97"/>
            <p:cNvSpPr/>
            <p:nvPr/>
          </p:nvSpPr>
          <p:spPr>
            <a:xfrm>
              <a:off x="7241773" y="9499187"/>
              <a:ext cx="12862560" cy="1809750"/>
            </a:xfrm>
            <a:custGeom>
              <a:avLst/>
              <a:gdLst/>
              <a:ahLst/>
              <a:cxnLst/>
              <a:rect l="l" t="t" r="r" b="b"/>
              <a:pathLst>
                <a:path w="12862560" h="1809750">
                  <a:moveTo>
                    <a:pt x="12862326" y="0"/>
                  </a:moveTo>
                  <a:lnTo>
                    <a:pt x="910112" y="0"/>
                  </a:lnTo>
                  <a:lnTo>
                    <a:pt x="0" y="1809368"/>
                  </a:lnTo>
                  <a:lnTo>
                    <a:pt x="12862326" y="1809368"/>
                  </a:lnTo>
                  <a:lnTo>
                    <a:pt x="128623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085492" y="9997028"/>
              <a:ext cx="3143363" cy="859185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678714" y="9930872"/>
              <a:ext cx="2357493" cy="883171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68868" y="9987621"/>
              <a:ext cx="1528033" cy="928575"/>
            </a:xfrm>
            <a:prstGeom prst="rect">
              <a:avLst/>
            </a:prstGeom>
          </p:spPr>
        </p:pic>
      </p:grpSp>
      <p:pic>
        <p:nvPicPr>
          <p:cNvPr id="101" name="Picture 100" descr="Text&#10;&#10;Description automatically generated">
            <a:extLst>
              <a:ext uri="{FF2B5EF4-FFF2-40B4-BE49-F238E27FC236}">
                <a16:creationId xmlns:a16="http://schemas.microsoft.com/office/drawing/2014/main" id="{1F888F66-21F5-4E4D-B4B8-09DF275CE8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048" y="-7089"/>
            <a:ext cx="7181528" cy="225456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object 22"/>
          <p:cNvGrpSpPr/>
          <p:nvPr/>
        </p:nvGrpSpPr>
        <p:grpSpPr>
          <a:xfrm>
            <a:off x="7241773" y="9499187"/>
            <a:ext cx="12862560" cy="1809750"/>
            <a:chOff x="7241773" y="9499187"/>
            <a:chExt cx="12862560" cy="1809750"/>
          </a:xfrm>
        </p:grpSpPr>
        <p:sp>
          <p:nvSpPr>
            <p:cNvPr id="23" name="object 23"/>
            <p:cNvSpPr/>
            <p:nvPr/>
          </p:nvSpPr>
          <p:spPr>
            <a:xfrm>
              <a:off x="7241773" y="9499187"/>
              <a:ext cx="12862560" cy="1809750"/>
            </a:xfrm>
            <a:custGeom>
              <a:avLst/>
              <a:gdLst/>
              <a:ahLst/>
              <a:cxnLst/>
              <a:rect l="l" t="t" r="r" b="b"/>
              <a:pathLst>
                <a:path w="12862560" h="1809750">
                  <a:moveTo>
                    <a:pt x="12862326" y="0"/>
                  </a:moveTo>
                  <a:lnTo>
                    <a:pt x="910112" y="0"/>
                  </a:lnTo>
                  <a:lnTo>
                    <a:pt x="0" y="1809368"/>
                  </a:lnTo>
                  <a:lnTo>
                    <a:pt x="12862326" y="1809368"/>
                  </a:lnTo>
                  <a:lnTo>
                    <a:pt x="128623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85492" y="9997028"/>
              <a:ext cx="3143363" cy="85918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78714" y="9930872"/>
              <a:ext cx="2357493" cy="88317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68868" y="9987621"/>
              <a:ext cx="1528033" cy="928575"/>
            </a:xfrm>
            <a:prstGeom prst="rect">
              <a:avLst/>
            </a:prstGeom>
          </p:spPr>
        </p:pic>
      </p:grpSp>
      <p:sp>
        <p:nvSpPr>
          <p:cNvPr id="51" name="object 51"/>
          <p:cNvSpPr txBox="1"/>
          <p:nvPr/>
        </p:nvSpPr>
        <p:spPr>
          <a:xfrm>
            <a:off x="16502143" y="7403991"/>
            <a:ext cx="2206625" cy="160909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just">
              <a:lnSpc>
                <a:spcPts val="3254"/>
              </a:lnSpc>
              <a:spcBef>
                <a:spcPts val="114"/>
              </a:spcBef>
            </a:pPr>
            <a:r>
              <a:rPr sz="2950" spc="-40">
                <a:solidFill>
                  <a:srgbClr val="89C765"/>
                </a:solidFill>
                <a:latin typeface="Gill Sans MT"/>
                <a:cs typeface="Gill Sans MT"/>
              </a:rPr>
              <a:t>S</a:t>
            </a:r>
            <a:r>
              <a:rPr sz="2950" spc="-35">
                <a:solidFill>
                  <a:srgbClr val="89C765"/>
                </a:solidFill>
                <a:latin typeface="Gill Sans MT"/>
                <a:cs typeface="Gill Sans MT"/>
              </a:rPr>
              <a:t>i</a:t>
            </a:r>
            <a:r>
              <a:rPr sz="2950" spc="-65">
                <a:solidFill>
                  <a:srgbClr val="89C765"/>
                </a:solidFill>
                <a:latin typeface="Gill Sans MT"/>
                <a:cs typeface="Gill Sans MT"/>
              </a:rPr>
              <a:t>n</a:t>
            </a:r>
            <a:r>
              <a:rPr sz="2950" spc="-25">
                <a:solidFill>
                  <a:srgbClr val="89C765"/>
                </a:solidFill>
                <a:latin typeface="Gill Sans MT"/>
                <a:cs typeface="Gill Sans MT"/>
              </a:rPr>
              <a:t>c</a:t>
            </a:r>
            <a:r>
              <a:rPr sz="2950" spc="-50">
                <a:solidFill>
                  <a:srgbClr val="89C765"/>
                </a:solidFill>
                <a:latin typeface="Gill Sans MT"/>
                <a:cs typeface="Gill Sans MT"/>
              </a:rPr>
              <a:t>e</a:t>
            </a:r>
            <a:r>
              <a:rPr sz="2950" spc="-290">
                <a:solidFill>
                  <a:srgbClr val="89C765"/>
                </a:solidFill>
                <a:latin typeface="Gill Sans MT"/>
                <a:cs typeface="Gill Sans MT"/>
              </a:rPr>
              <a:t> </a:t>
            </a:r>
            <a:r>
              <a:rPr sz="2950">
                <a:solidFill>
                  <a:srgbClr val="89C765"/>
                </a:solidFill>
                <a:latin typeface="Gill Sans MT"/>
                <a:cs typeface="Gill Sans MT"/>
              </a:rPr>
              <a:t>2</a:t>
            </a:r>
            <a:r>
              <a:rPr sz="2950" spc="-50">
                <a:solidFill>
                  <a:srgbClr val="89C765"/>
                </a:solidFill>
                <a:latin typeface="Gill Sans MT"/>
                <a:cs typeface="Gill Sans MT"/>
              </a:rPr>
              <a:t>0</a:t>
            </a:r>
            <a:r>
              <a:rPr sz="2950" spc="-25">
                <a:solidFill>
                  <a:srgbClr val="89C765"/>
                </a:solidFill>
                <a:latin typeface="Gill Sans MT"/>
                <a:cs typeface="Gill Sans MT"/>
              </a:rPr>
              <a:t>1</a:t>
            </a:r>
            <a:r>
              <a:rPr sz="2950" spc="15">
                <a:solidFill>
                  <a:srgbClr val="89C765"/>
                </a:solidFill>
                <a:latin typeface="Gill Sans MT"/>
                <a:cs typeface="Gill Sans MT"/>
              </a:rPr>
              <a:t>8</a:t>
            </a:r>
            <a:r>
              <a:rPr sz="2950" spc="5">
                <a:solidFill>
                  <a:srgbClr val="89C765"/>
                </a:solidFill>
                <a:latin typeface="Gill Sans MT"/>
                <a:cs typeface="Gill Sans MT"/>
              </a:rPr>
              <a:t>,</a:t>
            </a:r>
            <a:endParaRPr sz="2950">
              <a:latin typeface="Gill Sans MT"/>
              <a:cs typeface="Gill Sans MT"/>
            </a:endParaRPr>
          </a:p>
          <a:p>
            <a:pPr marL="12700" marR="5080" algn="just">
              <a:lnSpc>
                <a:spcPts val="2970"/>
              </a:lnSpc>
              <a:spcBef>
                <a:spcPts val="290"/>
              </a:spcBef>
            </a:pPr>
            <a:r>
              <a:rPr sz="2950" spc="-10">
                <a:solidFill>
                  <a:srgbClr val="89C765"/>
                </a:solidFill>
                <a:latin typeface="Gill Sans MT"/>
                <a:cs typeface="Gill Sans MT"/>
              </a:rPr>
              <a:t>3</a:t>
            </a:r>
            <a:r>
              <a:rPr sz="2950" spc="35">
                <a:solidFill>
                  <a:srgbClr val="89C765"/>
                </a:solidFill>
                <a:latin typeface="Gill Sans MT"/>
                <a:cs typeface="Gill Sans MT"/>
              </a:rPr>
              <a:t>0</a:t>
            </a:r>
            <a:r>
              <a:rPr sz="2950" spc="-290">
                <a:solidFill>
                  <a:srgbClr val="89C765"/>
                </a:solidFill>
                <a:latin typeface="Gill Sans MT"/>
                <a:cs typeface="Gill Sans MT"/>
              </a:rPr>
              <a:t> </a:t>
            </a:r>
            <a:r>
              <a:rPr sz="2950" spc="-50">
                <a:solidFill>
                  <a:srgbClr val="89C765"/>
                </a:solidFill>
                <a:latin typeface="Gill Sans MT"/>
                <a:cs typeface="Gill Sans MT"/>
              </a:rPr>
              <a:t>ev</a:t>
            </a:r>
            <a:r>
              <a:rPr sz="2950" spc="-85">
                <a:solidFill>
                  <a:srgbClr val="89C765"/>
                </a:solidFill>
                <a:latin typeface="Gill Sans MT"/>
                <a:cs typeface="Gill Sans MT"/>
              </a:rPr>
              <a:t>e</a:t>
            </a:r>
            <a:r>
              <a:rPr sz="2950" spc="-30">
                <a:solidFill>
                  <a:srgbClr val="89C765"/>
                </a:solidFill>
                <a:latin typeface="Gill Sans MT"/>
                <a:cs typeface="Gill Sans MT"/>
              </a:rPr>
              <a:t>n</a:t>
            </a:r>
            <a:r>
              <a:rPr sz="2950" spc="45">
                <a:solidFill>
                  <a:srgbClr val="89C765"/>
                </a:solidFill>
                <a:latin typeface="Gill Sans MT"/>
                <a:cs typeface="Gill Sans MT"/>
              </a:rPr>
              <a:t>t</a:t>
            </a:r>
            <a:r>
              <a:rPr sz="2950" spc="65">
                <a:solidFill>
                  <a:srgbClr val="89C765"/>
                </a:solidFill>
                <a:latin typeface="Gill Sans MT"/>
                <a:cs typeface="Gill Sans MT"/>
              </a:rPr>
              <a:t>s</a:t>
            </a:r>
            <a:r>
              <a:rPr sz="2950" spc="-290">
                <a:solidFill>
                  <a:srgbClr val="89C765"/>
                </a:solidFill>
                <a:latin typeface="Gill Sans MT"/>
                <a:cs typeface="Gill Sans MT"/>
              </a:rPr>
              <a:t> </a:t>
            </a:r>
            <a:r>
              <a:rPr sz="2950" spc="-90">
                <a:solidFill>
                  <a:srgbClr val="89C765"/>
                </a:solidFill>
                <a:latin typeface="Gill Sans MT"/>
                <a:cs typeface="Gill Sans MT"/>
              </a:rPr>
              <a:t>h</a:t>
            </a:r>
            <a:r>
              <a:rPr sz="2950" spc="125">
                <a:solidFill>
                  <a:srgbClr val="89C765"/>
                </a:solidFill>
                <a:latin typeface="Gill Sans MT"/>
                <a:cs typeface="Gill Sans MT"/>
              </a:rPr>
              <a:t>a</a:t>
            </a:r>
            <a:r>
              <a:rPr sz="2950" spc="-40">
                <a:solidFill>
                  <a:srgbClr val="89C765"/>
                </a:solidFill>
                <a:latin typeface="Gill Sans MT"/>
                <a:cs typeface="Gill Sans MT"/>
              </a:rPr>
              <a:t>ve  </a:t>
            </a:r>
            <a:r>
              <a:rPr sz="2950" spc="-90">
                <a:solidFill>
                  <a:srgbClr val="89C765"/>
                </a:solidFill>
                <a:latin typeface="Gill Sans MT"/>
                <a:cs typeface="Gill Sans MT"/>
              </a:rPr>
              <a:t>b</a:t>
            </a:r>
            <a:r>
              <a:rPr sz="2950" spc="-70">
                <a:solidFill>
                  <a:srgbClr val="89C765"/>
                </a:solidFill>
                <a:latin typeface="Gill Sans MT"/>
                <a:cs typeface="Gill Sans MT"/>
              </a:rPr>
              <a:t>e</a:t>
            </a:r>
            <a:r>
              <a:rPr sz="2950" spc="-95">
                <a:solidFill>
                  <a:srgbClr val="89C765"/>
                </a:solidFill>
                <a:latin typeface="Gill Sans MT"/>
                <a:cs typeface="Gill Sans MT"/>
              </a:rPr>
              <a:t>e</a:t>
            </a:r>
            <a:r>
              <a:rPr sz="2950" spc="-25">
                <a:solidFill>
                  <a:srgbClr val="89C765"/>
                </a:solidFill>
                <a:latin typeface="Gill Sans MT"/>
                <a:cs typeface="Gill Sans MT"/>
              </a:rPr>
              <a:t>n</a:t>
            </a:r>
            <a:r>
              <a:rPr sz="2950" spc="-290">
                <a:solidFill>
                  <a:srgbClr val="89C765"/>
                </a:solidFill>
                <a:latin typeface="Gill Sans MT"/>
                <a:cs typeface="Gill Sans MT"/>
              </a:rPr>
              <a:t> </a:t>
            </a:r>
            <a:r>
              <a:rPr sz="2950" spc="-70">
                <a:solidFill>
                  <a:srgbClr val="89C765"/>
                </a:solidFill>
                <a:latin typeface="Gill Sans MT"/>
                <a:cs typeface="Gill Sans MT"/>
              </a:rPr>
              <a:t>h</a:t>
            </a:r>
            <a:r>
              <a:rPr sz="2950" spc="-275">
                <a:solidFill>
                  <a:srgbClr val="89C765"/>
                </a:solidFill>
                <a:latin typeface="Gill Sans MT"/>
                <a:cs typeface="Gill Sans MT"/>
              </a:rPr>
              <a:t>o</a:t>
            </a:r>
            <a:r>
              <a:rPr sz="2950" spc="220">
                <a:solidFill>
                  <a:srgbClr val="89C765"/>
                </a:solidFill>
                <a:latin typeface="Gill Sans MT"/>
                <a:cs typeface="Gill Sans MT"/>
              </a:rPr>
              <a:t>s</a:t>
            </a:r>
            <a:r>
              <a:rPr sz="2950" spc="-95">
                <a:solidFill>
                  <a:srgbClr val="89C765"/>
                </a:solidFill>
                <a:latin typeface="Gill Sans MT"/>
                <a:cs typeface="Gill Sans MT"/>
              </a:rPr>
              <a:t>t</a:t>
            </a:r>
            <a:r>
              <a:rPr sz="2950" spc="-70">
                <a:solidFill>
                  <a:srgbClr val="89C765"/>
                </a:solidFill>
                <a:latin typeface="Gill Sans MT"/>
                <a:cs typeface="Gill Sans MT"/>
              </a:rPr>
              <a:t>e</a:t>
            </a:r>
            <a:r>
              <a:rPr sz="2950" spc="-95">
                <a:solidFill>
                  <a:srgbClr val="89C765"/>
                </a:solidFill>
                <a:latin typeface="Gill Sans MT"/>
                <a:cs typeface="Gill Sans MT"/>
              </a:rPr>
              <a:t>d</a:t>
            </a:r>
            <a:r>
              <a:rPr sz="2950" spc="-290">
                <a:solidFill>
                  <a:srgbClr val="89C765"/>
                </a:solidFill>
                <a:latin typeface="Gill Sans MT"/>
                <a:cs typeface="Gill Sans MT"/>
              </a:rPr>
              <a:t> </a:t>
            </a:r>
            <a:r>
              <a:rPr sz="2950" spc="-95">
                <a:solidFill>
                  <a:srgbClr val="89C765"/>
                </a:solidFill>
                <a:latin typeface="Gill Sans MT"/>
                <a:cs typeface="Gill Sans MT"/>
              </a:rPr>
              <a:t>b</a:t>
            </a:r>
            <a:r>
              <a:rPr sz="2950" spc="100">
                <a:solidFill>
                  <a:srgbClr val="89C765"/>
                </a:solidFill>
                <a:latin typeface="Gill Sans MT"/>
                <a:cs typeface="Gill Sans MT"/>
              </a:rPr>
              <a:t>y  </a:t>
            </a:r>
            <a:r>
              <a:rPr sz="2950" spc="-80">
                <a:solidFill>
                  <a:srgbClr val="89C765"/>
                </a:solidFill>
                <a:latin typeface="Gill Sans MT"/>
                <a:cs typeface="Gill Sans MT"/>
              </a:rPr>
              <a:t>th</a:t>
            </a:r>
            <a:r>
              <a:rPr sz="2950" spc="-50">
                <a:solidFill>
                  <a:srgbClr val="89C765"/>
                </a:solidFill>
                <a:latin typeface="Gill Sans MT"/>
                <a:cs typeface="Gill Sans MT"/>
              </a:rPr>
              <a:t>e</a:t>
            </a:r>
            <a:r>
              <a:rPr sz="2950" spc="-290">
                <a:solidFill>
                  <a:srgbClr val="89C765"/>
                </a:solidFill>
                <a:latin typeface="Gill Sans MT"/>
                <a:cs typeface="Gill Sans MT"/>
              </a:rPr>
              <a:t> </a:t>
            </a:r>
            <a:r>
              <a:rPr sz="2950" spc="-105">
                <a:solidFill>
                  <a:srgbClr val="89C765"/>
                </a:solidFill>
                <a:latin typeface="Gill Sans MT"/>
                <a:cs typeface="Gill Sans MT"/>
              </a:rPr>
              <a:t>p</a:t>
            </a:r>
            <a:r>
              <a:rPr sz="2950" spc="-225">
                <a:solidFill>
                  <a:srgbClr val="89C765"/>
                </a:solidFill>
                <a:latin typeface="Gill Sans MT"/>
                <a:cs typeface="Gill Sans MT"/>
              </a:rPr>
              <a:t>r</a:t>
            </a:r>
            <a:r>
              <a:rPr sz="2950" spc="-285">
                <a:solidFill>
                  <a:srgbClr val="89C765"/>
                </a:solidFill>
                <a:latin typeface="Gill Sans MT"/>
                <a:cs typeface="Gill Sans MT"/>
              </a:rPr>
              <a:t>o</a:t>
            </a:r>
            <a:r>
              <a:rPr sz="2950" spc="90">
                <a:solidFill>
                  <a:srgbClr val="89C765"/>
                </a:solidFill>
                <a:latin typeface="Gill Sans MT"/>
                <a:cs typeface="Gill Sans MT"/>
              </a:rPr>
              <a:t>g</a:t>
            </a:r>
            <a:r>
              <a:rPr sz="2950" spc="-235">
                <a:solidFill>
                  <a:srgbClr val="89C765"/>
                </a:solidFill>
                <a:latin typeface="Gill Sans MT"/>
                <a:cs typeface="Gill Sans MT"/>
              </a:rPr>
              <a:t>r</a:t>
            </a:r>
            <a:r>
              <a:rPr sz="2950" spc="-45">
                <a:solidFill>
                  <a:srgbClr val="89C765"/>
                </a:solidFill>
                <a:latin typeface="Gill Sans MT"/>
                <a:cs typeface="Gill Sans MT"/>
              </a:rPr>
              <a:t>a</a:t>
            </a:r>
            <a:r>
              <a:rPr sz="2950" spc="-35">
                <a:solidFill>
                  <a:srgbClr val="89C765"/>
                </a:solidFill>
                <a:latin typeface="Gill Sans MT"/>
                <a:cs typeface="Gill Sans MT"/>
              </a:rPr>
              <a:t>m</a:t>
            </a:r>
            <a:r>
              <a:rPr sz="2950" spc="-175">
                <a:solidFill>
                  <a:srgbClr val="89C765"/>
                </a:solidFill>
                <a:latin typeface="Gill Sans MT"/>
                <a:cs typeface="Gill Sans MT"/>
              </a:rPr>
              <a:t>m</a:t>
            </a:r>
            <a:r>
              <a:rPr sz="2950" spc="-50">
                <a:solidFill>
                  <a:srgbClr val="89C765"/>
                </a:solidFill>
                <a:latin typeface="Gill Sans MT"/>
                <a:cs typeface="Gill Sans MT"/>
              </a:rPr>
              <a:t>e</a:t>
            </a:r>
            <a:endParaRPr sz="2950">
              <a:latin typeface="Gill Sans MT"/>
              <a:cs typeface="Gill Sans MT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7609934" y="6866806"/>
            <a:ext cx="100965" cy="62865"/>
          </a:xfrm>
          <a:custGeom>
            <a:avLst/>
            <a:gdLst/>
            <a:ahLst/>
            <a:cxnLst/>
            <a:rect l="l" t="t" r="r" b="b"/>
            <a:pathLst>
              <a:path w="100965" h="62865">
                <a:moveTo>
                  <a:pt x="50260" y="0"/>
                </a:moveTo>
                <a:lnTo>
                  <a:pt x="30697" y="2468"/>
                </a:lnTo>
                <a:lnTo>
                  <a:pt x="14721" y="9199"/>
                </a:lnTo>
                <a:lnTo>
                  <a:pt x="3949" y="19183"/>
                </a:lnTo>
                <a:lnTo>
                  <a:pt x="0" y="31412"/>
                </a:lnTo>
                <a:lnTo>
                  <a:pt x="3949" y="43641"/>
                </a:lnTo>
                <a:lnTo>
                  <a:pt x="14721" y="53626"/>
                </a:lnTo>
                <a:lnTo>
                  <a:pt x="30697" y="60357"/>
                </a:lnTo>
                <a:lnTo>
                  <a:pt x="50260" y="62825"/>
                </a:lnTo>
                <a:lnTo>
                  <a:pt x="69823" y="60357"/>
                </a:lnTo>
                <a:lnTo>
                  <a:pt x="85798" y="53626"/>
                </a:lnTo>
                <a:lnTo>
                  <a:pt x="96570" y="43641"/>
                </a:lnTo>
                <a:lnTo>
                  <a:pt x="100520" y="31412"/>
                </a:lnTo>
                <a:lnTo>
                  <a:pt x="96570" y="19183"/>
                </a:lnTo>
                <a:lnTo>
                  <a:pt x="85798" y="9199"/>
                </a:lnTo>
                <a:lnTo>
                  <a:pt x="69823" y="2468"/>
                </a:lnTo>
                <a:lnTo>
                  <a:pt x="50260" y="0"/>
                </a:lnTo>
                <a:close/>
              </a:path>
            </a:pathLst>
          </a:custGeom>
          <a:solidFill>
            <a:srgbClr val="6E80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39362" y="2269825"/>
            <a:ext cx="19265265" cy="48895"/>
          </a:xfrm>
          <a:custGeom>
            <a:avLst/>
            <a:gdLst/>
            <a:ahLst/>
            <a:cxnLst/>
            <a:rect l="l" t="t" r="r" b="b"/>
            <a:pathLst>
              <a:path w="19265265" h="48894">
                <a:moveTo>
                  <a:pt x="0" y="48428"/>
                </a:moveTo>
                <a:lnTo>
                  <a:pt x="19264737" y="0"/>
                </a:lnTo>
              </a:path>
            </a:pathLst>
          </a:custGeom>
          <a:ln w="251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7" name="Picture 56" descr="Text&#10;&#10;Description automatically generated">
            <a:extLst>
              <a:ext uri="{FF2B5EF4-FFF2-40B4-BE49-F238E27FC236}">
                <a16:creationId xmlns:a16="http://schemas.microsoft.com/office/drawing/2014/main" id="{01016C24-81FF-4282-994E-50C6DCE834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048" y="-7089"/>
            <a:ext cx="7181528" cy="22545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9BB861-30FF-4E62-BFDB-1CDA956384C0}"/>
              </a:ext>
            </a:extLst>
          </p:cNvPr>
          <p:cNvSpPr txBox="1"/>
          <p:nvPr/>
        </p:nvSpPr>
        <p:spPr>
          <a:xfrm>
            <a:off x="0" y="2562935"/>
            <a:ext cx="19710399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8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algn="ctr"/>
            <a:endParaRPr lang="en-GB" sz="48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en-GB" sz="4800" b="1" dirty="0">
                <a:solidFill>
                  <a:schemeClr val="bg1"/>
                </a:solidFill>
                <a:latin typeface="Gill Sans MT" panose="020B0502020104020203" pitchFamily="34" charset="0"/>
              </a:rPr>
              <a:t>We can also potentially offer top-up grants to businesses we’ve already worked with, i.e.</a:t>
            </a:r>
          </a:p>
          <a:p>
            <a:pPr algn="ctr"/>
            <a:endParaRPr lang="en-GB" sz="48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Gill Sans MT" panose="020B0502020104020203" pitchFamily="34" charset="0"/>
              </a:rPr>
              <a:t>You’ve received a grant offer but haven’t yet completed all of your claims: </a:t>
            </a:r>
          </a:p>
          <a:p>
            <a:pPr algn="ctr"/>
            <a:r>
              <a:rPr lang="en-GB" sz="4800" b="1" dirty="0">
                <a:solidFill>
                  <a:schemeClr val="bg1"/>
                </a:solidFill>
                <a:latin typeface="Gill Sans MT" panose="020B0502020104020203" pitchFamily="34" charset="0"/>
              </a:rPr>
              <a:t>add a new energy saving item in</a:t>
            </a:r>
          </a:p>
          <a:p>
            <a:pPr algn="ctr"/>
            <a:endParaRPr lang="en-GB" sz="48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8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r>
              <a:rPr lang="en-GB" sz="4800" b="1" dirty="0">
                <a:solidFill>
                  <a:schemeClr val="bg1"/>
                </a:solidFill>
                <a:latin typeface="Gill Sans MT" panose="020B0502020104020203" pitchFamily="34" charset="0"/>
              </a:rPr>
              <a:t>	</a:t>
            </a:r>
            <a:endParaRPr lang="en-GB" sz="48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0E69AE-DFF9-418E-A98F-0390DE934192}"/>
              </a:ext>
            </a:extLst>
          </p:cNvPr>
          <p:cNvSpPr txBox="1"/>
          <p:nvPr/>
        </p:nvSpPr>
        <p:spPr>
          <a:xfrm>
            <a:off x="839362" y="423333"/>
            <a:ext cx="11488105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100" b="1" dirty="0">
                <a:solidFill>
                  <a:schemeClr val="bg1"/>
                </a:solidFill>
                <a:latin typeface="Trebuchet MS" panose="020B0603020202020204" pitchFamily="34" charset="0"/>
              </a:rPr>
              <a:t>Top-up grants</a:t>
            </a:r>
          </a:p>
        </p:txBody>
      </p:sp>
    </p:spTree>
    <p:extLst>
      <p:ext uri="{BB962C8B-B14F-4D97-AF65-F5344CB8AC3E}">
        <p14:creationId xmlns:p14="http://schemas.microsoft.com/office/powerpoint/2010/main" val="558429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object 22"/>
          <p:cNvGrpSpPr/>
          <p:nvPr/>
        </p:nvGrpSpPr>
        <p:grpSpPr>
          <a:xfrm>
            <a:off x="7241773" y="9499187"/>
            <a:ext cx="12862560" cy="1809750"/>
            <a:chOff x="7241773" y="9499187"/>
            <a:chExt cx="12862560" cy="1809750"/>
          </a:xfrm>
        </p:grpSpPr>
        <p:sp>
          <p:nvSpPr>
            <p:cNvPr id="23" name="object 23"/>
            <p:cNvSpPr/>
            <p:nvPr/>
          </p:nvSpPr>
          <p:spPr>
            <a:xfrm>
              <a:off x="7241773" y="9499187"/>
              <a:ext cx="12862560" cy="1809750"/>
            </a:xfrm>
            <a:custGeom>
              <a:avLst/>
              <a:gdLst/>
              <a:ahLst/>
              <a:cxnLst/>
              <a:rect l="l" t="t" r="r" b="b"/>
              <a:pathLst>
                <a:path w="12862560" h="1809750">
                  <a:moveTo>
                    <a:pt x="12862326" y="0"/>
                  </a:moveTo>
                  <a:lnTo>
                    <a:pt x="910112" y="0"/>
                  </a:lnTo>
                  <a:lnTo>
                    <a:pt x="0" y="1809368"/>
                  </a:lnTo>
                  <a:lnTo>
                    <a:pt x="12862326" y="1809368"/>
                  </a:lnTo>
                  <a:lnTo>
                    <a:pt x="128623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85492" y="9997028"/>
              <a:ext cx="3143363" cy="85918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78714" y="9930872"/>
              <a:ext cx="2357493" cy="88317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68868" y="9987621"/>
              <a:ext cx="1528033" cy="928575"/>
            </a:xfrm>
            <a:prstGeom prst="rect">
              <a:avLst/>
            </a:prstGeom>
          </p:spPr>
        </p:pic>
      </p:grpSp>
      <p:pic>
        <p:nvPicPr>
          <p:cNvPr id="45" name="object 4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6426" y="6187135"/>
            <a:ext cx="5691998" cy="4729061"/>
          </a:xfrm>
          <a:prstGeom prst="rect">
            <a:avLst/>
          </a:prstGeom>
        </p:spPr>
      </p:pic>
      <p:sp>
        <p:nvSpPr>
          <p:cNvPr id="51" name="object 51"/>
          <p:cNvSpPr txBox="1"/>
          <p:nvPr/>
        </p:nvSpPr>
        <p:spPr>
          <a:xfrm>
            <a:off x="16502143" y="7403991"/>
            <a:ext cx="2206625" cy="160909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just">
              <a:lnSpc>
                <a:spcPts val="3254"/>
              </a:lnSpc>
              <a:spcBef>
                <a:spcPts val="114"/>
              </a:spcBef>
            </a:pPr>
            <a:r>
              <a:rPr sz="2950" spc="-40">
                <a:solidFill>
                  <a:srgbClr val="89C765"/>
                </a:solidFill>
                <a:latin typeface="Gill Sans MT"/>
                <a:cs typeface="Gill Sans MT"/>
              </a:rPr>
              <a:t>S</a:t>
            </a:r>
            <a:r>
              <a:rPr sz="2950" spc="-35">
                <a:solidFill>
                  <a:srgbClr val="89C765"/>
                </a:solidFill>
                <a:latin typeface="Gill Sans MT"/>
                <a:cs typeface="Gill Sans MT"/>
              </a:rPr>
              <a:t>i</a:t>
            </a:r>
            <a:r>
              <a:rPr sz="2950" spc="-65">
                <a:solidFill>
                  <a:srgbClr val="89C765"/>
                </a:solidFill>
                <a:latin typeface="Gill Sans MT"/>
                <a:cs typeface="Gill Sans MT"/>
              </a:rPr>
              <a:t>n</a:t>
            </a:r>
            <a:r>
              <a:rPr sz="2950" spc="-25">
                <a:solidFill>
                  <a:srgbClr val="89C765"/>
                </a:solidFill>
                <a:latin typeface="Gill Sans MT"/>
                <a:cs typeface="Gill Sans MT"/>
              </a:rPr>
              <a:t>c</a:t>
            </a:r>
            <a:r>
              <a:rPr sz="2950" spc="-50">
                <a:solidFill>
                  <a:srgbClr val="89C765"/>
                </a:solidFill>
                <a:latin typeface="Gill Sans MT"/>
                <a:cs typeface="Gill Sans MT"/>
              </a:rPr>
              <a:t>e</a:t>
            </a:r>
            <a:r>
              <a:rPr sz="2950" spc="-290">
                <a:solidFill>
                  <a:srgbClr val="89C765"/>
                </a:solidFill>
                <a:latin typeface="Gill Sans MT"/>
                <a:cs typeface="Gill Sans MT"/>
              </a:rPr>
              <a:t> </a:t>
            </a:r>
            <a:r>
              <a:rPr sz="2950">
                <a:solidFill>
                  <a:srgbClr val="89C765"/>
                </a:solidFill>
                <a:latin typeface="Gill Sans MT"/>
                <a:cs typeface="Gill Sans MT"/>
              </a:rPr>
              <a:t>2</a:t>
            </a:r>
            <a:r>
              <a:rPr sz="2950" spc="-50">
                <a:solidFill>
                  <a:srgbClr val="89C765"/>
                </a:solidFill>
                <a:latin typeface="Gill Sans MT"/>
                <a:cs typeface="Gill Sans MT"/>
              </a:rPr>
              <a:t>0</a:t>
            </a:r>
            <a:r>
              <a:rPr sz="2950" spc="-25">
                <a:solidFill>
                  <a:srgbClr val="89C765"/>
                </a:solidFill>
                <a:latin typeface="Gill Sans MT"/>
                <a:cs typeface="Gill Sans MT"/>
              </a:rPr>
              <a:t>1</a:t>
            </a:r>
            <a:r>
              <a:rPr sz="2950" spc="15">
                <a:solidFill>
                  <a:srgbClr val="89C765"/>
                </a:solidFill>
                <a:latin typeface="Gill Sans MT"/>
                <a:cs typeface="Gill Sans MT"/>
              </a:rPr>
              <a:t>8</a:t>
            </a:r>
            <a:r>
              <a:rPr sz="2950" spc="5">
                <a:solidFill>
                  <a:srgbClr val="89C765"/>
                </a:solidFill>
                <a:latin typeface="Gill Sans MT"/>
                <a:cs typeface="Gill Sans MT"/>
              </a:rPr>
              <a:t>,</a:t>
            </a:r>
            <a:endParaRPr sz="2950">
              <a:latin typeface="Gill Sans MT"/>
              <a:cs typeface="Gill Sans MT"/>
            </a:endParaRPr>
          </a:p>
          <a:p>
            <a:pPr marL="12700" marR="5080" algn="just">
              <a:lnSpc>
                <a:spcPts val="2970"/>
              </a:lnSpc>
              <a:spcBef>
                <a:spcPts val="290"/>
              </a:spcBef>
            </a:pPr>
            <a:r>
              <a:rPr sz="2950" spc="-10">
                <a:solidFill>
                  <a:srgbClr val="89C765"/>
                </a:solidFill>
                <a:latin typeface="Gill Sans MT"/>
                <a:cs typeface="Gill Sans MT"/>
              </a:rPr>
              <a:t>3</a:t>
            </a:r>
            <a:r>
              <a:rPr sz="2950" spc="35">
                <a:solidFill>
                  <a:srgbClr val="89C765"/>
                </a:solidFill>
                <a:latin typeface="Gill Sans MT"/>
                <a:cs typeface="Gill Sans MT"/>
              </a:rPr>
              <a:t>0</a:t>
            </a:r>
            <a:r>
              <a:rPr sz="2950" spc="-290">
                <a:solidFill>
                  <a:srgbClr val="89C765"/>
                </a:solidFill>
                <a:latin typeface="Gill Sans MT"/>
                <a:cs typeface="Gill Sans MT"/>
              </a:rPr>
              <a:t> </a:t>
            </a:r>
            <a:r>
              <a:rPr sz="2950" spc="-50">
                <a:solidFill>
                  <a:srgbClr val="89C765"/>
                </a:solidFill>
                <a:latin typeface="Gill Sans MT"/>
                <a:cs typeface="Gill Sans MT"/>
              </a:rPr>
              <a:t>ev</a:t>
            </a:r>
            <a:r>
              <a:rPr sz="2950" spc="-85">
                <a:solidFill>
                  <a:srgbClr val="89C765"/>
                </a:solidFill>
                <a:latin typeface="Gill Sans MT"/>
                <a:cs typeface="Gill Sans MT"/>
              </a:rPr>
              <a:t>e</a:t>
            </a:r>
            <a:r>
              <a:rPr sz="2950" spc="-30">
                <a:solidFill>
                  <a:srgbClr val="89C765"/>
                </a:solidFill>
                <a:latin typeface="Gill Sans MT"/>
                <a:cs typeface="Gill Sans MT"/>
              </a:rPr>
              <a:t>n</a:t>
            </a:r>
            <a:r>
              <a:rPr sz="2950" spc="45">
                <a:solidFill>
                  <a:srgbClr val="89C765"/>
                </a:solidFill>
                <a:latin typeface="Gill Sans MT"/>
                <a:cs typeface="Gill Sans MT"/>
              </a:rPr>
              <a:t>t</a:t>
            </a:r>
            <a:r>
              <a:rPr sz="2950" spc="65">
                <a:solidFill>
                  <a:srgbClr val="89C765"/>
                </a:solidFill>
                <a:latin typeface="Gill Sans MT"/>
                <a:cs typeface="Gill Sans MT"/>
              </a:rPr>
              <a:t>s</a:t>
            </a:r>
            <a:r>
              <a:rPr sz="2950" spc="-290">
                <a:solidFill>
                  <a:srgbClr val="89C765"/>
                </a:solidFill>
                <a:latin typeface="Gill Sans MT"/>
                <a:cs typeface="Gill Sans MT"/>
              </a:rPr>
              <a:t> </a:t>
            </a:r>
            <a:r>
              <a:rPr sz="2950" spc="-90">
                <a:solidFill>
                  <a:srgbClr val="89C765"/>
                </a:solidFill>
                <a:latin typeface="Gill Sans MT"/>
                <a:cs typeface="Gill Sans MT"/>
              </a:rPr>
              <a:t>h</a:t>
            </a:r>
            <a:r>
              <a:rPr sz="2950" spc="125">
                <a:solidFill>
                  <a:srgbClr val="89C765"/>
                </a:solidFill>
                <a:latin typeface="Gill Sans MT"/>
                <a:cs typeface="Gill Sans MT"/>
              </a:rPr>
              <a:t>a</a:t>
            </a:r>
            <a:r>
              <a:rPr sz="2950" spc="-40">
                <a:solidFill>
                  <a:srgbClr val="89C765"/>
                </a:solidFill>
                <a:latin typeface="Gill Sans MT"/>
                <a:cs typeface="Gill Sans MT"/>
              </a:rPr>
              <a:t>ve  </a:t>
            </a:r>
            <a:r>
              <a:rPr sz="2950" spc="-90">
                <a:solidFill>
                  <a:srgbClr val="89C765"/>
                </a:solidFill>
                <a:latin typeface="Gill Sans MT"/>
                <a:cs typeface="Gill Sans MT"/>
              </a:rPr>
              <a:t>b</a:t>
            </a:r>
            <a:r>
              <a:rPr sz="2950" spc="-70">
                <a:solidFill>
                  <a:srgbClr val="89C765"/>
                </a:solidFill>
                <a:latin typeface="Gill Sans MT"/>
                <a:cs typeface="Gill Sans MT"/>
              </a:rPr>
              <a:t>e</a:t>
            </a:r>
            <a:r>
              <a:rPr sz="2950" spc="-95">
                <a:solidFill>
                  <a:srgbClr val="89C765"/>
                </a:solidFill>
                <a:latin typeface="Gill Sans MT"/>
                <a:cs typeface="Gill Sans MT"/>
              </a:rPr>
              <a:t>e</a:t>
            </a:r>
            <a:r>
              <a:rPr sz="2950" spc="-25">
                <a:solidFill>
                  <a:srgbClr val="89C765"/>
                </a:solidFill>
                <a:latin typeface="Gill Sans MT"/>
                <a:cs typeface="Gill Sans MT"/>
              </a:rPr>
              <a:t>n</a:t>
            </a:r>
            <a:r>
              <a:rPr sz="2950" spc="-290">
                <a:solidFill>
                  <a:srgbClr val="89C765"/>
                </a:solidFill>
                <a:latin typeface="Gill Sans MT"/>
                <a:cs typeface="Gill Sans MT"/>
              </a:rPr>
              <a:t> </a:t>
            </a:r>
            <a:r>
              <a:rPr sz="2950" spc="-70">
                <a:solidFill>
                  <a:srgbClr val="89C765"/>
                </a:solidFill>
                <a:latin typeface="Gill Sans MT"/>
                <a:cs typeface="Gill Sans MT"/>
              </a:rPr>
              <a:t>h</a:t>
            </a:r>
            <a:r>
              <a:rPr sz="2950" spc="-275">
                <a:solidFill>
                  <a:srgbClr val="89C765"/>
                </a:solidFill>
                <a:latin typeface="Gill Sans MT"/>
                <a:cs typeface="Gill Sans MT"/>
              </a:rPr>
              <a:t>o</a:t>
            </a:r>
            <a:r>
              <a:rPr sz="2950" spc="220">
                <a:solidFill>
                  <a:srgbClr val="89C765"/>
                </a:solidFill>
                <a:latin typeface="Gill Sans MT"/>
                <a:cs typeface="Gill Sans MT"/>
              </a:rPr>
              <a:t>s</a:t>
            </a:r>
            <a:r>
              <a:rPr sz="2950" spc="-95">
                <a:solidFill>
                  <a:srgbClr val="89C765"/>
                </a:solidFill>
                <a:latin typeface="Gill Sans MT"/>
                <a:cs typeface="Gill Sans MT"/>
              </a:rPr>
              <a:t>t</a:t>
            </a:r>
            <a:r>
              <a:rPr sz="2950" spc="-70">
                <a:solidFill>
                  <a:srgbClr val="89C765"/>
                </a:solidFill>
                <a:latin typeface="Gill Sans MT"/>
                <a:cs typeface="Gill Sans MT"/>
              </a:rPr>
              <a:t>e</a:t>
            </a:r>
            <a:r>
              <a:rPr sz="2950" spc="-95">
                <a:solidFill>
                  <a:srgbClr val="89C765"/>
                </a:solidFill>
                <a:latin typeface="Gill Sans MT"/>
                <a:cs typeface="Gill Sans MT"/>
              </a:rPr>
              <a:t>d</a:t>
            </a:r>
            <a:r>
              <a:rPr sz="2950" spc="-290">
                <a:solidFill>
                  <a:srgbClr val="89C765"/>
                </a:solidFill>
                <a:latin typeface="Gill Sans MT"/>
                <a:cs typeface="Gill Sans MT"/>
              </a:rPr>
              <a:t> </a:t>
            </a:r>
            <a:r>
              <a:rPr sz="2950" spc="-95">
                <a:solidFill>
                  <a:srgbClr val="89C765"/>
                </a:solidFill>
                <a:latin typeface="Gill Sans MT"/>
                <a:cs typeface="Gill Sans MT"/>
              </a:rPr>
              <a:t>b</a:t>
            </a:r>
            <a:r>
              <a:rPr sz="2950" spc="100">
                <a:solidFill>
                  <a:srgbClr val="89C765"/>
                </a:solidFill>
                <a:latin typeface="Gill Sans MT"/>
                <a:cs typeface="Gill Sans MT"/>
              </a:rPr>
              <a:t>y  </a:t>
            </a:r>
            <a:r>
              <a:rPr sz="2950" spc="-80">
                <a:solidFill>
                  <a:srgbClr val="89C765"/>
                </a:solidFill>
                <a:latin typeface="Gill Sans MT"/>
                <a:cs typeface="Gill Sans MT"/>
              </a:rPr>
              <a:t>th</a:t>
            </a:r>
            <a:r>
              <a:rPr sz="2950" spc="-50">
                <a:solidFill>
                  <a:srgbClr val="89C765"/>
                </a:solidFill>
                <a:latin typeface="Gill Sans MT"/>
                <a:cs typeface="Gill Sans MT"/>
              </a:rPr>
              <a:t>e</a:t>
            </a:r>
            <a:r>
              <a:rPr sz="2950" spc="-290">
                <a:solidFill>
                  <a:srgbClr val="89C765"/>
                </a:solidFill>
                <a:latin typeface="Gill Sans MT"/>
                <a:cs typeface="Gill Sans MT"/>
              </a:rPr>
              <a:t> </a:t>
            </a:r>
            <a:r>
              <a:rPr sz="2950" spc="-105">
                <a:solidFill>
                  <a:srgbClr val="89C765"/>
                </a:solidFill>
                <a:latin typeface="Gill Sans MT"/>
                <a:cs typeface="Gill Sans MT"/>
              </a:rPr>
              <a:t>p</a:t>
            </a:r>
            <a:r>
              <a:rPr sz="2950" spc="-225">
                <a:solidFill>
                  <a:srgbClr val="89C765"/>
                </a:solidFill>
                <a:latin typeface="Gill Sans MT"/>
                <a:cs typeface="Gill Sans MT"/>
              </a:rPr>
              <a:t>r</a:t>
            </a:r>
            <a:r>
              <a:rPr sz="2950" spc="-285">
                <a:solidFill>
                  <a:srgbClr val="89C765"/>
                </a:solidFill>
                <a:latin typeface="Gill Sans MT"/>
                <a:cs typeface="Gill Sans MT"/>
              </a:rPr>
              <a:t>o</a:t>
            </a:r>
            <a:r>
              <a:rPr sz="2950" spc="90">
                <a:solidFill>
                  <a:srgbClr val="89C765"/>
                </a:solidFill>
                <a:latin typeface="Gill Sans MT"/>
                <a:cs typeface="Gill Sans MT"/>
              </a:rPr>
              <a:t>g</a:t>
            </a:r>
            <a:r>
              <a:rPr sz="2950" spc="-235">
                <a:solidFill>
                  <a:srgbClr val="89C765"/>
                </a:solidFill>
                <a:latin typeface="Gill Sans MT"/>
                <a:cs typeface="Gill Sans MT"/>
              </a:rPr>
              <a:t>r</a:t>
            </a:r>
            <a:r>
              <a:rPr sz="2950" spc="-45">
                <a:solidFill>
                  <a:srgbClr val="89C765"/>
                </a:solidFill>
                <a:latin typeface="Gill Sans MT"/>
                <a:cs typeface="Gill Sans MT"/>
              </a:rPr>
              <a:t>a</a:t>
            </a:r>
            <a:r>
              <a:rPr sz="2950" spc="-35">
                <a:solidFill>
                  <a:srgbClr val="89C765"/>
                </a:solidFill>
                <a:latin typeface="Gill Sans MT"/>
                <a:cs typeface="Gill Sans MT"/>
              </a:rPr>
              <a:t>m</a:t>
            </a:r>
            <a:r>
              <a:rPr sz="2950" spc="-175">
                <a:solidFill>
                  <a:srgbClr val="89C765"/>
                </a:solidFill>
                <a:latin typeface="Gill Sans MT"/>
                <a:cs typeface="Gill Sans MT"/>
              </a:rPr>
              <a:t>m</a:t>
            </a:r>
            <a:r>
              <a:rPr sz="2950" spc="-50">
                <a:solidFill>
                  <a:srgbClr val="89C765"/>
                </a:solidFill>
                <a:latin typeface="Gill Sans MT"/>
                <a:cs typeface="Gill Sans MT"/>
              </a:rPr>
              <a:t>e</a:t>
            </a:r>
            <a:endParaRPr sz="2950">
              <a:latin typeface="Gill Sans MT"/>
              <a:cs typeface="Gill Sans MT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7609934" y="6866806"/>
            <a:ext cx="100965" cy="62865"/>
          </a:xfrm>
          <a:custGeom>
            <a:avLst/>
            <a:gdLst/>
            <a:ahLst/>
            <a:cxnLst/>
            <a:rect l="l" t="t" r="r" b="b"/>
            <a:pathLst>
              <a:path w="100965" h="62865">
                <a:moveTo>
                  <a:pt x="50260" y="0"/>
                </a:moveTo>
                <a:lnTo>
                  <a:pt x="30697" y="2468"/>
                </a:lnTo>
                <a:lnTo>
                  <a:pt x="14721" y="9199"/>
                </a:lnTo>
                <a:lnTo>
                  <a:pt x="3949" y="19183"/>
                </a:lnTo>
                <a:lnTo>
                  <a:pt x="0" y="31412"/>
                </a:lnTo>
                <a:lnTo>
                  <a:pt x="3949" y="43641"/>
                </a:lnTo>
                <a:lnTo>
                  <a:pt x="14721" y="53626"/>
                </a:lnTo>
                <a:lnTo>
                  <a:pt x="30697" y="60357"/>
                </a:lnTo>
                <a:lnTo>
                  <a:pt x="50260" y="62825"/>
                </a:lnTo>
                <a:lnTo>
                  <a:pt x="69823" y="60357"/>
                </a:lnTo>
                <a:lnTo>
                  <a:pt x="85798" y="53626"/>
                </a:lnTo>
                <a:lnTo>
                  <a:pt x="96570" y="43641"/>
                </a:lnTo>
                <a:lnTo>
                  <a:pt x="100520" y="31412"/>
                </a:lnTo>
                <a:lnTo>
                  <a:pt x="96570" y="19183"/>
                </a:lnTo>
                <a:lnTo>
                  <a:pt x="85798" y="9199"/>
                </a:lnTo>
                <a:lnTo>
                  <a:pt x="69823" y="2468"/>
                </a:lnTo>
                <a:lnTo>
                  <a:pt x="50260" y="0"/>
                </a:lnTo>
                <a:close/>
              </a:path>
            </a:pathLst>
          </a:custGeom>
          <a:solidFill>
            <a:srgbClr val="6E80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39362" y="2269825"/>
            <a:ext cx="19265265" cy="48895"/>
          </a:xfrm>
          <a:custGeom>
            <a:avLst/>
            <a:gdLst/>
            <a:ahLst/>
            <a:cxnLst/>
            <a:rect l="l" t="t" r="r" b="b"/>
            <a:pathLst>
              <a:path w="19265265" h="48894">
                <a:moveTo>
                  <a:pt x="0" y="48428"/>
                </a:moveTo>
                <a:lnTo>
                  <a:pt x="19264737" y="0"/>
                </a:lnTo>
              </a:path>
            </a:pathLst>
          </a:custGeom>
          <a:ln w="251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7" name="Picture 56" descr="Text&#10;&#10;Description automatically generated">
            <a:extLst>
              <a:ext uri="{FF2B5EF4-FFF2-40B4-BE49-F238E27FC236}">
                <a16:creationId xmlns:a16="http://schemas.microsoft.com/office/drawing/2014/main" id="{01016C24-81FF-4282-994E-50C6DCE834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048" y="-7089"/>
            <a:ext cx="7181528" cy="22545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9BB861-30FF-4E62-BFDB-1CDA956384C0}"/>
              </a:ext>
            </a:extLst>
          </p:cNvPr>
          <p:cNvSpPr txBox="1"/>
          <p:nvPr/>
        </p:nvSpPr>
        <p:spPr>
          <a:xfrm>
            <a:off x="3166533" y="3063875"/>
            <a:ext cx="1693756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Gill Sans MT" panose="020B0502020104020203" pitchFamily="34" charset="0"/>
              </a:rPr>
              <a:t>Coventry &amp; Warwickshire Green Business Programme</a:t>
            </a:r>
            <a:r>
              <a:rPr lang="en-GB" sz="4800" dirty="0">
                <a:solidFill>
                  <a:schemeClr val="bg1"/>
                </a:solidFill>
                <a:latin typeface="Gill Sans MT" panose="020B0502020104020203" pitchFamily="34" charset="0"/>
              </a:rPr>
              <a:t>:</a:t>
            </a:r>
          </a:p>
          <a:p>
            <a:endParaRPr lang="en-GB" sz="48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r>
              <a:rPr lang="en-GB" sz="4800" dirty="0">
                <a:solidFill>
                  <a:schemeClr val="bg1"/>
                </a:solidFill>
                <a:latin typeface="Gill Sans MT" panose="020B0502020104020203" pitchFamily="34" charset="0"/>
              </a:rPr>
              <a:t>Email: </a:t>
            </a:r>
            <a:r>
              <a:rPr lang="en-GB" sz="4800" u="sng" dirty="0">
                <a:latin typeface="Gill Sans MT" panose="020B0502020104020203" pitchFamily="34" charset="0"/>
                <a:hlinkClick r:id="rId7"/>
              </a:rPr>
              <a:t>greenbusiness@coventry.gov.uk</a:t>
            </a:r>
            <a:r>
              <a:rPr lang="en-GB" sz="4800" u="sng" dirty="0">
                <a:latin typeface="Gill Sans MT" panose="020B0502020104020203" pitchFamily="34" charset="0"/>
              </a:rPr>
              <a:t> </a:t>
            </a:r>
          </a:p>
          <a:p>
            <a:r>
              <a:rPr lang="en-GB" sz="4800" dirty="0">
                <a:solidFill>
                  <a:schemeClr val="bg1"/>
                </a:solidFill>
                <a:latin typeface="Gill Sans MT" panose="020B0502020104020203" pitchFamily="34" charset="0"/>
              </a:rPr>
              <a:t>Website: </a:t>
            </a:r>
            <a:r>
              <a:rPr lang="en-GB" sz="4800" u="sng" dirty="0">
                <a:latin typeface="Gill Sans MT" panose="020B0502020104020203" pitchFamily="34" charset="0"/>
                <a:hlinkClick r:id="rId8"/>
              </a:rPr>
              <a:t>Coventry-Warwickshire-Green-Business-Programme</a:t>
            </a:r>
            <a:r>
              <a:rPr lang="en-GB" sz="4800" u="sng" dirty="0">
                <a:latin typeface="Gill Sans MT" panose="020B0502020104020203" pitchFamily="34" charset="0"/>
              </a:rPr>
              <a:t> </a:t>
            </a:r>
          </a:p>
          <a:p>
            <a:pPr algn="ctr"/>
            <a:endParaRPr lang="en-GB" sz="48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Gill Sans MT" panose="020B0502020104020203" pitchFamily="34" charset="0"/>
              </a:rPr>
              <a:t>See also WCC: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Gill Sans MT" panose="020B0502020104020203" pitchFamily="34" charset="0"/>
                <a:hlinkClick r:id="rId9"/>
              </a:rPr>
              <a:t>Warwickshire.gov.uk/</a:t>
            </a:r>
            <a:r>
              <a:rPr lang="en-GB" sz="4800" dirty="0" err="1">
                <a:solidFill>
                  <a:schemeClr val="bg1"/>
                </a:solidFill>
                <a:latin typeface="Gill Sans MT" panose="020B0502020104020203" pitchFamily="34" charset="0"/>
                <a:hlinkClick r:id="rId9"/>
              </a:rPr>
              <a:t>greengrants</a:t>
            </a:r>
            <a:r>
              <a:rPr lang="en-GB" sz="4800" dirty="0">
                <a:solidFill>
                  <a:schemeClr val="bg1"/>
                </a:solidFill>
                <a:latin typeface="Gill Sans MT" panose="020B0502020104020203" pitchFamily="34" charset="0"/>
                <a:hlinkClick r:id="rId9"/>
              </a:rPr>
              <a:t> (B2C, micro businesses)</a:t>
            </a:r>
            <a:r>
              <a:rPr lang="en-GB" sz="48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</a:p>
          <a:p>
            <a:endParaRPr lang="en-GB" sz="44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E933ED-FE2C-4153-83D6-2BF4EC02EC22}"/>
              </a:ext>
            </a:extLst>
          </p:cNvPr>
          <p:cNvSpPr txBox="1"/>
          <p:nvPr/>
        </p:nvSpPr>
        <p:spPr>
          <a:xfrm>
            <a:off x="1049867" y="287867"/>
            <a:ext cx="11548533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100" b="1" dirty="0">
                <a:solidFill>
                  <a:schemeClr val="bg1"/>
                </a:solidFill>
                <a:latin typeface="Trebuchet MS" panose="020B0603020202020204" pitchFamily="34" charset="0"/>
              </a:rPr>
              <a:t>Contact details:</a:t>
            </a:r>
          </a:p>
          <a:p>
            <a:endParaRPr lang="en-GB" sz="36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866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object 22"/>
          <p:cNvGrpSpPr/>
          <p:nvPr/>
        </p:nvGrpSpPr>
        <p:grpSpPr>
          <a:xfrm>
            <a:off x="7241773" y="9499187"/>
            <a:ext cx="12862560" cy="1809750"/>
            <a:chOff x="7241773" y="9499187"/>
            <a:chExt cx="12862560" cy="1809750"/>
          </a:xfrm>
        </p:grpSpPr>
        <p:sp>
          <p:nvSpPr>
            <p:cNvPr id="23" name="object 23"/>
            <p:cNvSpPr/>
            <p:nvPr/>
          </p:nvSpPr>
          <p:spPr>
            <a:xfrm>
              <a:off x="7241773" y="9499187"/>
              <a:ext cx="12862560" cy="1809750"/>
            </a:xfrm>
            <a:custGeom>
              <a:avLst/>
              <a:gdLst/>
              <a:ahLst/>
              <a:cxnLst/>
              <a:rect l="l" t="t" r="r" b="b"/>
              <a:pathLst>
                <a:path w="12862560" h="1809750">
                  <a:moveTo>
                    <a:pt x="12862326" y="0"/>
                  </a:moveTo>
                  <a:lnTo>
                    <a:pt x="910112" y="0"/>
                  </a:lnTo>
                  <a:lnTo>
                    <a:pt x="0" y="1809368"/>
                  </a:lnTo>
                  <a:lnTo>
                    <a:pt x="12862326" y="1809368"/>
                  </a:lnTo>
                  <a:lnTo>
                    <a:pt x="128623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85492" y="9997028"/>
              <a:ext cx="3143363" cy="85918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78714" y="9930872"/>
              <a:ext cx="2357493" cy="88317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68868" y="9987621"/>
              <a:ext cx="1528033" cy="928575"/>
            </a:xfrm>
            <a:prstGeom prst="rect">
              <a:avLst/>
            </a:prstGeom>
          </p:spPr>
        </p:pic>
      </p:grpSp>
      <p:pic>
        <p:nvPicPr>
          <p:cNvPr id="45" name="object 4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6426" y="6187135"/>
            <a:ext cx="5691998" cy="4729061"/>
          </a:xfrm>
          <a:prstGeom prst="rect">
            <a:avLst/>
          </a:prstGeom>
        </p:spPr>
      </p:pic>
      <p:sp>
        <p:nvSpPr>
          <p:cNvPr id="51" name="object 51"/>
          <p:cNvSpPr txBox="1"/>
          <p:nvPr/>
        </p:nvSpPr>
        <p:spPr>
          <a:xfrm>
            <a:off x="16502143" y="7403991"/>
            <a:ext cx="2206625" cy="160909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just">
              <a:lnSpc>
                <a:spcPts val="3254"/>
              </a:lnSpc>
              <a:spcBef>
                <a:spcPts val="114"/>
              </a:spcBef>
            </a:pPr>
            <a:r>
              <a:rPr sz="2950" spc="-40">
                <a:solidFill>
                  <a:srgbClr val="89C765"/>
                </a:solidFill>
                <a:latin typeface="Gill Sans MT"/>
                <a:cs typeface="Gill Sans MT"/>
              </a:rPr>
              <a:t>S</a:t>
            </a:r>
            <a:r>
              <a:rPr sz="2950" spc="-35">
                <a:solidFill>
                  <a:srgbClr val="89C765"/>
                </a:solidFill>
                <a:latin typeface="Gill Sans MT"/>
                <a:cs typeface="Gill Sans MT"/>
              </a:rPr>
              <a:t>i</a:t>
            </a:r>
            <a:r>
              <a:rPr sz="2950" spc="-65">
                <a:solidFill>
                  <a:srgbClr val="89C765"/>
                </a:solidFill>
                <a:latin typeface="Gill Sans MT"/>
                <a:cs typeface="Gill Sans MT"/>
              </a:rPr>
              <a:t>n</a:t>
            </a:r>
            <a:r>
              <a:rPr sz="2950" spc="-25">
                <a:solidFill>
                  <a:srgbClr val="89C765"/>
                </a:solidFill>
                <a:latin typeface="Gill Sans MT"/>
                <a:cs typeface="Gill Sans MT"/>
              </a:rPr>
              <a:t>c</a:t>
            </a:r>
            <a:r>
              <a:rPr sz="2950" spc="-50">
                <a:solidFill>
                  <a:srgbClr val="89C765"/>
                </a:solidFill>
                <a:latin typeface="Gill Sans MT"/>
                <a:cs typeface="Gill Sans MT"/>
              </a:rPr>
              <a:t>e</a:t>
            </a:r>
            <a:r>
              <a:rPr sz="2950" spc="-290">
                <a:solidFill>
                  <a:srgbClr val="89C765"/>
                </a:solidFill>
                <a:latin typeface="Gill Sans MT"/>
                <a:cs typeface="Gill Sans MT"/>
              </a:rPr>
              <a:t> </a:t>
            </a:r>
            <a:r>
              <a:rPr sz="2950">
                <a:solidFill>
                  <a:srgbClr val="89C765"/>
                </a:solidFill>
                <a:latin typeface="Gill Sans MT"/>
                <a:cs typeface="Gill Sans MT"/>
              </a:rPr>
              <a:t>2</a:t>
            </a:r>
            <a:r>
              <a:rPr sz="2950" spc="-50">
                <a:solidFill>
                  <a:srgbClr val="89C765"/>
                </a:solidFill>
                <a:latin typeface="Gill Sans MT"/>
                <a:cs typeface="Gill Sans MT"/>
              </a:rPr>
              <a:t>0</a:t>
            </a:r>
            <a:r>
              <a:rPr sz="2950" spc="-25">
                <a:solidFill>
                  <a:srgbClr val="89C765"/>
                </a:solidFill>
                <a:latin typeface="Gill Sans MT"/>
                <a:cs typeface="Gill Sans MT"/>
              </a:rPr>
              <a:t>1</a:t>
            </a:r>
            <a:r>
              <a:rPr sz="2950" spc="15">
                <a:solidFill>
                  <a:srgbClr val="89C765"/>
                </a:solidFill>
                <a:latin typeface="Gill Sans MT"/>
                <a:cs typeface="Gill Sans MT"/>
              </a:rPr>
              <a:t>8</a:t>
            </a:r>
            <a:r>
              <a:rPr sz="2950" spc="5">
                <a:solidFill>
                  <a:srgbClr val="89C765"/>
                </a:solidFill>
                <a:latin typeface="Gill Sans MT"/>
                <a:cs typeface="Gill Sans MT"/>
              </a:rPr>
              <a:t>,</a:t>
            </a:r>
            <a:endParaRPr sz="2950">
              <a:latin typeface="Gill Sans MT"/>
              <a:cs typeface="Gill Sans MT"/>
            </a:endParaRPr>
          </a:p>
          <a:p>
            <a:pPr marL="12700" marR="5080" algn="just">
              <a:lnSpc>
                <a:spcPts val="2970"/>
              </a:lnSpc>
              <a:spcBef>
                <a:spcPts val="290"/>
              </a:spcBef>
            </a:pPr>
            <a:r>
              <a:rPr sz="2950" spc="-10">
                <a:solidFill>
                  <a:srgbClr val="89C765"/>
                </a:solidFill>
                <a:latin typeface="Gill Sans MT"/>
                <a:cs typeface="Gill Sans MT"/>
              </a:rPr>
              <a:t>3</a:t>
            </a:r>
            <a:r>
              <a:rPr sz="2950" spc="35">
                <a:solidFill>
                  <a:srgbClr val="89C765"/>
                </a:solidFill>
                <a:latin typeface="Gill Sans MT"/>
                <a:cs typeface="Gill Sans MT"/>
              </a:rPr>
              <a:t>0</a:t>
            </a:r>
            <a:r>
              <a:rPr sz="2950" spc="-290">
                <a:solidFill>
                  <a:srgbClr val="89C765"/>
                </a:solidFill>
                <a:latin typeface="Gill Sans MT"/>
                <a:cs typeface="Gill Sans MT"/>
              </a:rPr>
              <a:t> </a:t>
            </a:r>
            <a:r>
              <a:rPr sz="2950" spc="-50">
                <a:solidFill>
                  <a:srgbClr val="89C765"/>
                </a:solidFill>
                <a:latin typeface="Gill Sans MT"/>
                <a:cs typeface="Gill Sans MT"/>
              </a:rPr>
              <a:t>ev</a:t>
            </a:r>
            <a:r>
              <a:rPr sz="2950" spc="-85">
                <a:solidFill>
                  <a:srgbClr val="89C765"/>
                </a:solidFill>
                <a:latin typeface="Gill Sans MT"/>
                <a:cs typeface="Gill Sans MT"/>
              </a:rPr>
              <a:t>e</a:t>
            </a:r>
            <a:r>
              <a:rPr sz="2950" spc="-30">
                <a:solidFill>
                  <a:srgbClr val="89C765"/>
                </a:solidFill>
                <a:latin typeface="Gill Sans MT"/>
                <a:cs typeface="Gill Sans MT"/>
              </a:rPr>
              <a:t>n</a:t>
            </a:r>
            <a:r>
              <a:rPr sz="2950" spc="45">
                <a:solidFill>
                  <a:srgbClr val="89C765"/>
                </a:solidFill>
                <a:latin typeface="Gill Sans MT"/>
                <a:cs typeface="Gill Sans MT"/>
              </a:rPr>
              <a:t>t</a:t>
            </a:r>
            <a:r>
              <a:rPr sz="2950" spc="65">
                <a:solidFill>
                  <a:srgbClr val="89C765"/>
                </a:solidFill>
                <a:latin typeface="Gill Sans MT"/>
                <a:cs typeface="Gill Sans MT"/>
              </a:rPr>
              <a:t>s</a:t>
            </a:r>
            <a:r>
              <a:rPr sz="2950" spc="-290">
                <a:solidFill>
                  <a:srgbClr val="89C765"/>
                </a:solidFill>
                <a:latin typeface="Gill Sans MT"/>
                <a:cs typeface="Gill Sans MT"/>
              </a:rPr>
              <a:t> </a:t>
            </a:r>
            <a:r>
              <a:rPr sz="2950" spc="-90">
                <a:solidFill>
                  <a:srgbClr val="89C765"/>
                </a:solidFill>
                <a:latin typeface="Gill Sans MT"/>
                <a:cs typeface="Gill Sans MT"/>
              </a:rPr>
              <a:t>h</a:t>
            </a:r>
            <a:r>
              <a:rPr sz="2950" spc="125">
                <a:solidFill>
                  <a:srgbClr val="89C765"/>
                </a:solidFill>
                <a:latin typeface="Gill Sans MT"/>
                <a:cs typeface="Gill Sans MT"/>
              </a:rPr>
              <a:t>a</a:t>
            </a:r>
            <a:r>
              <a:rPr sz="2950" spc="-40">
                <a:solidFill>
                  <a:srgbClr val="89C765"/>
                </a:solidFill>
                <a:latin typeface="Gill Sans MT"/>
                <a:cs typeface="Gill Sans MT"/>
              </a:rPr>
              <a:t>ve  </a:t>
            </a:r>
            <a:r>
              <a:rPr sz="2950" spc="-90">
                <a:solidFill>
                  <a:srgbClr val="89C765"/>
                </a:solidFill>
                <a:latin typeface="Gill Sans MT"/>
                <a:cs typeface="Gill Sans MT"/>
              </a:rPr>
              <a:t>b</a:t>
            </a:r>
            <a:r>
              <a:rPr sz="2950" spc="-70">
                <a:solidFill>
                  <a:srgbClr val="89C765"/>
                </a:solidFill>
                <a:latin typeface="Gill Sans MT"/>
                <a:cs typeface="Gill Sans MT"/>
              </a:rPr>
              <a:t>e</a:t>
            </a:r>
            <a:r>
              <a:rPr sz="2950" spc="-95">
                <a:solidFill>
                  <a:srgbClr val="89C765"/>
                </a:solidFill>
                <a:latin typeface="Gill Sans MT"/>
                <a:cs typeface="Gill Sans MT"/>
              </a:rPr>
              <a:t>e</a:t>
            </a:r>
            <a:r>
              <a:rPr sz="2950" spc="-25">
                <a:solidFill>
                  <a:srgbClr val="89C765"/>
                </a:solidFill>
                <a:latin typeface="Gill Sans MT"/>
                <a:cs typeface="Gill Sans MT"/>
              </a:rPr>
              <a:t>n</a:t>
            </a:r>
            <a:r>
              <a:rPr sz="2950" spc="-290">
                <a:solidFill>
                  <a:srgbClr val="89C765"/>
                </a:solidFill>
                <a:latin typeface="Gill Sans MT"/>
                <a:cs typeface="Gill Sans MT"/>
              </a:rPr>
              <a:t> </a:t>
            </a:r>
            <a:r>
              <a:rPr sz="2950" spc="-70">
                <a:solidFill>
                  <a:srgbClr val="89C765"/>
                </a:solidFill>
                <a:latin typeface="Gill Sans MT"/>
                <a:cs typeface="Gill Sans MT"/>
              </a:rPr>
              <a:t>h</a:t>
            </a:r>
            <a:r>
              <a:rPr sz="2950" spc="-275">
                <a:solidFill>
                  <a:srgbClr val="89C765"/>
                </a:solidFill>
                <a:latin typeface="Gill Sans MT"/>
                <a:cs typeface="Gill Sans MT"/>
              </a:rPr>
              <a:t>o</a:t>
            </a:r>
            <a:r>
              <a:rPr sz="2950" spc="220">
                <a:solidFill>
                  <a:srgbClr val="89C765"/>
                </a:solidFill>
                <a:latin typeface="Gill Sans MT"/>
                <a:cs typeface="Gill Sans MT"/>
              </a:rPr>
              <a:t>s</a:t>
            </a:r>
            <a:r>
              <a:rPr sz="2950" spc="-95">
                <a:solidFill>
                  <a:srgbClr val="89C765"/>
                </a:solidFill>
                <a:latin typeface="Gill Sans MT"/>
                <a:cs typeface="Gill Sans MT"/>
              </a:rPr>
              <a:t>t</a:t>
            </a:r>
            <a:r>
              <a:rPr sz="2950" spc="-70">
                <a:solidFill>
                  <a:srgbClr val="89C765"/>
                </a:solidFill>
                <a:latin typeface="Gill Sans MT"/>
                <a:cs typeface="Gill Sans MT"/>
              </a:rPr>
              <a:t>e</a:t>
            </a:r>
            <a:r>
              <a:rPr sz="2950" spc="-95">
                <a:solidFill>
                  <a:srgbClr val="89C765"/>
                </a:solidFill>
                <a:latin typeface="Gill Sans MT"/>
                <a:cs typeface="Gill Sans MT"/>
              </a:rPr>
              <a:t>d</a:t>
            </a:r>
            <a:r>
              <a:rPr sz="2950" spc="-290">
                <a:solidFill>
                  <a:srgbClr val="89C765"/>
                </a:solidFill>
                <a:latin typeface="Gill Sans MT"/>
                <a:cs typeface="Gill Sans MT"/>
              </a:rPr>
              <a:t> </a:t>
            </a:r>
            <a:r>
              <a:rPr sz="2950" spc="-95">
                <a:solidFill>
                  <a:srgbClr val="89C765"/>
                </a:solidFill>
                <a:latin typeface="Gill Sans MT"/>
                <a:cs typeface="Gill Sans MT"/>
              </a:rPr>
              <a:t>b</a:t>
            </a:r>
            <a:r>
              <a:rPr sz="2950" spc="100">
                <a:solidFill>
                  <a:srgbClr val="89C765"/>
                </a:solidFill>
                <a:latin typeface="Gill Sans MT"/>
                <a:cs typeface="Gill Sans MT"/>
              </a:rPr>
              <a:t>y  </a:t>
            </a:r>
            <a:r>
              <a:rPr sz="2950" spc="-80">
                <a:solidFill>
                  <a:srgbClr val="89C765"/>
                </a:solidFill>
                <a:latin typeface="Gill Sans MT"/>
                <a:cs typeface="Gill Sans MT"/>
              </a:rPr>
              <a:t>th</a:t>
            </a:r>
            <a:r>
              <a:rPr sz="2950" spc="-50">
                <a:solidFill>
                  <a:srgbClr val="89C765"/>
                </a:solidFill>
                <a:latin typeface="Gill Sans MT"/>
                <a:cs typeface="Gill Sans MT"/>
              </a:rPr>
              <a:t>e</a:t>
            </a:r>
            <a:r>
              <a:rPr sz="2950" spc="-290">
                <a:solidFill>
                  <a:srgbClr val="89C765"/>
                </a:solidFill>
                <a:latin typeface="Gill Sans MT"/>
                <a:cs typeface="Gill Sans MT"/>
              </a:rPr>
              <a:t> </a:t>
            </a:r>
            <a:r>
              <a:rPr sz="2950" spc="-105">
                <a:solidFill>
                  <a:srgbClr val="89C765"/>
                </a:solidFill>
                <a:latin typeface="Gill Sans MT"/>
                <a:cs typeface="Gill Sans MT"/>
              </a:rPr>
              <a:t>p</a:t>
            </a:r>
            <a:r>
              <a:rPr sz="2950" spc="-225">
                <a:solidFill>
                  <a:srgbClr val="89C765"/>
                </a:solidFill>
                <a:latin typeface="Gill Sans MT"/>
                <a:cs typeface="Gill Sans MT"/>
              </a:rPr>
              <a:t>r</a:t>
            </a:r>
            <a:r>
              <a:rPr sz="2950" spc="-285">
                <a:solidFill>
                  <a:srgbClr val="89C765"/>
                </a:solidFill>
                <a:latin typeface="Gill Sans MT"/>
                <a:cs typeface="Gill Sans MT"/>
              </a:rPr>
              <a:t>o</a:t>
            </a:r>
            <a:r>
              <a:rPr sz="2950" spc="90">
                <a:solidFill>
                  <a:srgbClr val="89C765"/>
                </a:solidFill>
                <a:latin typeface="Gill Sans MT"/>
                <a:cs typeface="Gill Sans MT"/>
              </a:rPr>
              <a:t>g</a:t>
            </a:r>
            <a:r>
              <a:rPr sz="2950" spc="-235">
                <a:solidFill>
                  <a:srgbClr val="89C765"/>
                </a:solidFill>
                <a:latin typeface="Gill Sans MT"/>
                <a:cs typeface="Gill Sans MT"/>
              </a:rPr>
              <a:t>r</a:t>
            </a:r>
            <a:r>
              <a:rPr sz="2950" spc="-45">
                <a:solidFill>
                  <a:srgbClr val="89C765"/>
                </a:solidFill>
                <a:latin typeface="Gill Sans MT"/>
                <a:cs typeface="Gill Sans MT"/>
              </a:rPr>
              <a:t>a</a:t>
            </a:r>
            <a:r>
              <a:rPr sz="2950" spc="-35">
                <a:solidFill>
                  <a:srgbClr val="89C765"/>
                </a:solidFill>
                <a:latin typeface="Gill Sans MT"/>
                <a:cs typeface="Gill Sans MT"/>
              </a:rPr>
              <a:t>m</a:t>
            </a:r>
            <a:r>
              <a:rPr sz="2950" spc="-175">
                <a:solidFill>
                  <a:srgbClr val="89C765"/>
                </a:solidFill>
                <a:latin typeface="Gill Sans MT"/>
                <a:cs typeface="Gill Sans MT"/>
              </a:rPr>
              <a:t>m</a:t>
            </a:r>
            <a:r>
              <a:rPr sz="2950" spc="-50">
                <a:solidFill>
                  <a:srgbClr val="89C765"/>
                </a:solidFill>
                <a:latin typeface="Gill Sans MT"/>
                <a:cs typeface="Gill Sans MT"/>
              </a:rPr>
              <a:t>e</a:t>
            </a:r>
            <a:endParaRPr sz="2950">
              <a:latin typeface="Gill Sans MT"/>
              <a:cs typeface="Gill Sans MT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7609934" y="6866806"/>
            <a:ext cx="100965" cy="62865"/>
          </a:xfrm>
          <a:custGeom>
            <a:avLst/>
            <a:gdLst/>
            <a:ahLst/>
            <a:cxnLst/>
            <a:rect l="l" t="t" r="r" b="b"/>
            <a:pathLst>
              <a:path w="100965" h="62865">
                <a:moveTo>
                  <a:pt x="50260" y="0"/>
                </a:moveTo>
                <a:lnTo>
                  <a:pt x="30697" y="2468"/>
                </a:lnTo>
                <a:lnTo>
                  <a:pt x="14721" y="9199"/>
                </a:lnTo>
                <a:lnTo>
                  <a:pt x="3949" y="19183"/>
                </a:lnTo>
                <a:lnTo>
                  <a:pt x="0" y="31412"/>
                </a:lnTo>
                <a:lnTo>
                  <a:pt x="3949" y="43641"/>
                </a:lnTo>
                <a:lnTo>
                  <a:pt x="14721" y="53626"/>
                </a:lnTo>
                <a:lnTo>
                  <a:pt x="30697" y="60357"/>
                </a:lnTo>
                <a:lnTo>
                  <a:pt x="50260" y="62825"/>
                </a:lnTo>
                <a:lnTo>
                  <a:pt x="69823" y="60357"/>
                </a:lnTo>
                <a:lnTo>
                  <a:pt x="85798" y="53626"/>
                </a:lnTo>
                <a:lnTo>
                  <a:pt x="96570" y="43641"/>
                </a:lnTo>
                <a:lnTo>
                  <a:pt x="100520" y="31412"/>
                </a:lnTo>
                <a:lnTo>
                  <a:pt x="96570" y="19183"/>
                </a:lnTo>
                <a:lnTo>
                  <a:pt x="85798" y="9199"/>
                </a:lnTo>
                <a:lnTo>
                  <a:pt x="69823" y="2468"/>
                </a:lnTo>
                <a:lnTo>
                  <a:pt x="50260" y="0"/>
                </a:lnTo>
                <a:close/>
              </a:path>
            </a:pathLst>
          </a:custGeom>
          <a:solidFill>
            <a:srgbClr val="6E80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39362" y="2269825"/>
            <a:ext cx="19265265" cy="48895"/>
          </a:xfrm>
          <a:custGeom>
            <a:avLst/>
            <a:gdLst/>
            <a:ahLst/>
            <a:cxnLst/>
            <a:rect l="l" t="t" r="r" b="b"/>
            <a:pathLst>
              <a:path w="19265265" h="48894">
                <a:moveTo>
                  <a:pt x="0" y="48428"/>
                </a:moveTo>
                <a:lnTo>
                  <a:pt x="19264737" y="0"/>
                </a:lnTo>
              </a:path>
            </a:pathLst>
          </a:custGeom>
          <a:ln w="251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7" name="Picture 56" descr="Text&#10;&#10;Description automatically generated">
            <a:extLst>
              <a:ext uri="{FF2B5EF4-FFF2-40B4-BE49-F238E27FC236}">
                <a16:creationId xmlns:a16="http://schemas.microsoft.com/office/drawing/2014/main" id="{01016C24-81FF-4282-994E-50C6DCE834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048" y="-7089"/>
            <a:ext cx="7181528" cy="22545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9BB861-30FF-4E62-BFDB-1CDA956384C0}"/>
              </a:ext>
            </a:extLst>
          </p:cNvPr>
          <p:cNvSpPr txBox="1"/>
          <p:nvPr/>
        </p:nvSpPr>
        <p:spPr>
          <a:xfrm>
            <a:off x="1898650" y="3063875"/>
            <a:ext cx="169926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0">
                <a:solidFill>
                  <a:schemeClr val="bg1"/>
                </a:solidFill>
                <a:latin typeface="Gill Sans MT" panose="020B0502020104020203" pitchFamily="34" charset="0"/>
              </a:rPr>
              <a:t>Any questions?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440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r>
              <a:rPr lang="en-GB" sz="4400" b="1">
                <a:solidFill>
                  <a:schemeClr val="bg1"/>
                </a:solidFill>
                <a:latin typeface="Gill Sans MT" panose="020B0502020104020203" pitchFamily="34" charset="0"/>
              </a:rPr>
              <a:t>	</a:t>
            </a:r>
            <a:endParaRPr lang="en-GB" sz="440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186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</TotalTime>
  <Words>392</Words>
  <Application>Microsoft Office PowerPoint</Application>
  <PresentationFormat>Custom</PresentationFormat>
  <Paragraphs>95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Century Gothic</vt:lpstr>
      <vt:lpstr>Conduit</vt:lpstr>
      <vt:lpstr>Gill Sans MT</vt:lpstr>
      <vt:lpstr>Lucida Sans</vt:lpstr>
      <vt:lpstr>Trebuchet MS</vt:lpstr>
      <vt:lpstr>Office Theme</vt:lpstr>
      <vt:lpstr>PowerPoint Presentation</vt:lpstr>
      <vt:lpstr>PowerPoint Presentation</vt:lpstr>
      <vt:lpstr>Timing &amp; grant</vt:lpstr>
      <vt:lpstr>Eligibility criteria</vt:lpstr>
      <vt:lpstr>Grant application process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McCullagh, Bernadette</dc:creator>
  <cp:lastModifiedBy>McCullagh, Bernadette</cp:lastModifiedBy>
  <cp:revision>4</cp:revision>
  <dcterms:created xsi:type="dcterms:W3CDTF">2022-06-08T15:58:48Z</dcterms:created>
  <dcterms:modified xsi:type="dcterms:W3CDTF">2022-12-06T12:20:31Z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2022-06-08T00:00:00Z</vt:filetime>
  </property>
  <property fmtid="{D5CDD505-2E9C-101B-9397-08002B2CF9AE}" pid="3" name="Creator">
    <vt:lpwstr>Adobe InDesign 16.4 (Macintosh)</vt:lpwstr>
  </property>
  <property fmtid="{D5CDD505-2E9C-101B-9397-08002B2CF9AE}" pid="4" name="LastSaved">
    <vt:filetime>2022-06-08T00:00:00Z</vt:filetime>
  </property>
</Properties>
</file>