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sldIdLst>
    <p:sldId id="539" r:id="rId5"/>
    <p:sldId id="257" r:id="rId6"/>
    <p:sldId id="547" r:id="rId7"/>
    <p:sldId id="543" r:id="rId8"/>
    <p:sldId id="553" r:id="rId9"/>
    <p:sldId id="555" r:id="rId10"/>
    <p:sldId id="557" r:id="rId11"/>
    <p:sldId id="558" r:id="rId12"/>
    <p:sldId id="55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D81FD-A59C-470E-A786-40CF7DE3D764}" v="111" dt="2023-02-14T16:21:09.3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agh, Bernadette" userId="77834893-a293-4fb3-8acb-944ec01d2ef8" providerId="ADAL" clId="{9DBD81FD-A59C-470E-A786-40CF7DE3D764}"/>
    <pc:docChg chg="undo custSel addSld delSld modSld sldOrd">
      <pc:chgData name="McCullagh, Bernadette" userId="77834893-a293-4fb3-8acb-944ec01d2ef8" providerId="ADAL" clId="{9DBD81FD-A59C-470E-A786-40CF7DE3D764}" dt="2023-02-14T16:23:01.295" v="1976" actId="20577"/>
      <pc:docMkLst>
        <pc:docMk/>
      </pc:docMkLst>
      <pc:sldChg chg="del">
        <pc:chgData name="McCullagh, Bernadette" userId="77834893-a293-4fb3-8acb-944ec01d2ef8" providerId="ADAL" clId="{9DBD81FD-A59C-470E-A786-40CF7DE3D764}" dt="2023-02-13T09:35:04.311" v="248" actId="2696"/>
        <pc:sldMkLst>
          <pc:docMk/>
          <pc:sldMk cId="714287392" sldId="256"/>
        </pc:sldMkLst>
      </pc:sldChg>
      <pc:sldChg chg="addSp delSp modSp mod">
        <pc:chgData name="McCullagh, Bernadette" userId="77834893-a293-4fb3-8acb-944ec01d2ef8" providerId="ADAL" clId="{9DBD81FD-A59C-470E-A786-40CF7DE3D764}" dt="2023-02-14T16:23:01.295" v="1976" actId="20577"/>
        <pc:sldMkLst>
          <pc:docMk/>
          <pc:sldMk cId="3260502912" sldId="257"/>
        </pc:sldMkLst>
        <pc:spChg chg="mod">
          <ac:chgData name="McCullagh, Bernadette" userId="77834893-a293-4fb3-8acb-944ec01d2ef8" providerId="ADAL" clId="{9DBD81FD-A59C-470E-A786-40CF7DE3D764}" dt="2023-02-13T10:53:16.290" v="1737" actId="1076"/>
          <ac:spMkLst>
            <pc:docMk/>
            <pc:sldMk cId="3260502912" sldId="257"/>
            <ac:spMk id="2" creationId="{B24CF172-3947-42CE-B33F-43FB799FDB5E}"/>
          </ac:spMkLst>
        </pc:spChg>
        <pc:spChg chg="mod">
          <ac:chgData name="McCullagh, Bernadette" userId="77834893-a293-4fb3-8acb-944ec01d2ef8" providerId="ADAL" clId="{9DBD81FD-A59C-470E-A786-40CF7DE3D764}" dt="2023-02-14T16:23:01.295" v="1976" actId="20577"/>
          <ac:spMkLst>
            <pc:docMk/>
            <pc:sldMk cId="3260502912" sldId="257"/>
            <ac:spMk id="3" creationId="{F2F14772-A1EE-4EA8-8C5D-46383706A557}"/>
          </ac:spMkLst>
        </pc:spChg>
        <pc:spChg chg="add del mod">
          <ac:chgData name="McCullagh, Bernadette" userId="77834893-a293-4fb3-8acb-944ec01d2ef8" providerId="ADAL" clId="{9DBD81FD-A59C-470E-A786-40CF7DE3D764}" dt="2023-02-13T10:50:08.215" v="1727"/>
          <ac:spMkLst>
            <pc:docMk/>
            <pc:sldMk cId="3260502912" sldId="257"/>
            <ac:spMk id="4" creationId="{701238D7-B28A-59CE-144A-9A81D9EA7B4A}"/>
          </ac:spMkLst>
        </pc:spChg>
        <pc:spChg chg="add del mod">
          <ac:chgData name="McCullagh, Bernadette" userId="77834893-a293-4fb3-8acb-944ec01d2ef8" providerId="ADAL" clId="{9DBD81FD-A59C-470E-A786-40CF7DE3D764}" dt="2023-02-13T10:52:46.488" v="1733"/>
          <ac:spMkLst>
            <pc:docMk/>
            <pc:sldMk cId="3260502912" sldId="257"/>
            <ac:spMk id="7" creationId="{2B0BF741-F338-E06B-2471-E949DCBFE76B}"/>
          </ac:spMkLst>
        </pc:spChg>
        <pc:spChg chg="add del mod">
          <ac:chgData name="McCullagh, Bernadette" userId="77834893-a293-4fb3-8acb-944ec01d2ef8" providerId="ADAL" clId="{9DBD81FD-A59C-470E-A786-40CF7DE3D764}" dt="2023-02-13T10:53:11.981" v="1735"/>
          <ac:spMkLst>
            <pc:docMk/>
            <pc:sldMk cId="3260502912" sldId="257"/>
            <ac:spMk id="9" creationId="{6B6313EE-A621-8BE4-EB1C-A139C7C254E5}"/>
          </ac:spMkLst>
        </pc:spChg>
        <pc:spChg chg="add del mod">
          <ac:chgData name="McCullagh, Bernadette" userId="77834893-a293-4fb3-8acb-944ec01d2ef8" providerId="ADAL" clId="{9DBD81FD-A59C-470E-A786-40CF7DE3D764}" dt="2023-02-13T10:53:32.303" v="1742" actId="478"/>
          <ac:spMkLst>
            <pc:docMk/>
            <pc:sldMk cId="3260502912" sldId="257"/>
            <ac:spMk id="10" creationId="{3F4436FB-7DC4-DC38-E4D2-D82FE917B272}"/>
          </ac:spMkLst>
        </pc:spChg>
        <pc:spChg chg="del">
          <ac:chgData name="McCullagh, Bernadette" userId="77834893-a293-4fb3-8acb-944ec01d2ef8" providerId="ADAL" clId="{9DBD81FD-A59C-470E-A786-40CF7DE3D764}" dt="2023-02-13T10:48:50.707" v="1710" actId="478"/>
          <ac:spMkLst>
            <pc:docMk/>
            <pc:sldMk cId="3260502912" sldId="257"/>
            <ac:spMk id="24" creationId="{B583B8C6-95CF-4DD9-AFF1-3E252935F6C5}"/>
          </ac:spMkLst>
        </pc:spChg>
        <pc:picChg chg="add del mod">
          <ac:chgData name="McCullagh, Bernadette" userId="77834893-a293-4fb3-8acb-944ec01d2ef8" providerId="ADAL" clId="{9DBD81FD-A59C-470E-A786-40CF7DE3D764}" dt="2023-02-13T10:50:10.112" v="1728" actId="478"/>
          <ac:picMkLst>
            <pc:docMk/>
            <pc:sldMk cId="3260502912" sldId="257"/>
            <ac:picMk id="5" creationId="{6F5A67A6-F477-D82B-DDC8-969C70BBC0A5}"/>
          </ac:picMkLst>
        </pc:picChg>
        <pc:picChg chg="add mod">
          <ac:chgData name="McCullagh, Bernadette" userId="77834893-a293-4fb3-8acb-944ec01d2ef8" providerId="ADAL" clId="{9DBD81FD-A59C-470E-A786-40CF7DE3D764}" dt="2023-02-13T10:54:03.998" v="1748" actId="14100"/>
          <ac:picMkLst>
            <pc:docMk/>
            <pc:sldMk cId="3260502912" sldId="257"/>
            <ac:picMk id="6" creationId="{226D5E43-F0C5-F39E-A008-0EB7B8EDDE69}"/>
          </ac:picMkLst>
        </pc:picChg>
        <pc:picChg chg="add del mod">
          <ac:chgData name="McCullagh, Bernadette" userId="77834893-a293-4fb3-8acb-944ec01d2ef8" providerId="ADAL" clId="{9DBD81FD-A59C-470E-A786-40CF7DE3D764}" dt="2023-02-13T10:50:40.021" v="1732"/>
          <ac:picMkLst>
            <pc:docMk/>
            <pc:sldMk cId="3260502912" sldId="257"/>
            <ac:picMk id="8" creationId="{06327E04-0283-E387-D4D6-03D756EC403E}"/>
          </ac:picMkLst>
        </pc:picChg>
        <pc:picChg chg="del">
          <ac:chgData name="McCullagh, Bernadette" userId="77834893-a293-4fb3-8acb-944ec01d2ef8" providerId="ADAL" clId="{9DBD81FD-A59C-470E-A786-40CF7DE3D764}" dt="2023-02-13T10:50:02.128" v="1725" actId="478"/>
          <ac:picMkLst>
            <pc:docMk/>
            <pc:sldMk cId="3260502912" sldId="257"/>
            <ac:picMk id="2052" creationId="{BA53318F-5E77-4A62-9FF6-B812777CB292}"/>
          </ac:picMkLst>
        </pc:picChg>
        <pc:picChg chg="del">
          <ac:chgData name="McCullagh, Bernadette" userId="77834893-a293-4fb3-8acb-944ec01d2ef8" providerId="ADAL" clId="{9DBD81FD-A59C-470E-A786-40CF7DE3D764}" dt="2023-02-13T10:50:28.081" v="1729" actId="478"/>
          <ac:picMkLst>
            <pc:docMk/>
            <pc:sldMk cId="3260502912" sldId="257"/>
            <ac:picMk id="2054" creationId="{D1B6882E-2565-490F-9472-04082977C1A7}"/>
          </ac:picMkLst>
        </pc:picChg>
        <pc:picChg chg="del">
          <ac:chgData name="McCullagh, Bernadette" userId="77834893-a293-4fb3-8acb-944ec01d2ef8" providerId="ADAL" clId="{9DBD81FD-A59C-470E-A786-40CF7DE3D764}" dt="2023-02-13T10:52:50.535" v="1734" actId="478"/>
          <ac:picMkLst>
            <pc:docMk/>
            <pc:sldMk cId="3260502912" sldId="257"/>
            <ac:picMk id="2056" creationId="{7DD0A64A-911D-4E71-81AB-59233AAAD5EE}"/>
          </ac:picMkLst>
        </pc:picChg>
        <pc:picChg chg="add del mod">
          <ac:chgData name="McCullagh, Bernadette" userId="77834893-a293-4fb3-8acb-944ec01d2ef8" providerId="ADAL" clId="{9DBD81FD-A59C-470E-A786-40CF7DE3D764}" dt="2023-02-13T10:53:28.183" v="1741" actId="478"/>
          <ac:picMkLst>
            <pc:docMk/>
            <pc:sldMk cId="3260502912" sldId="257"/>
            <ac:picMk id="6146" creationId="{91BF2C91-E5C4-D552-3F9D-9E65152F28FA}"/>
          </ac:picMkLst>
        </pc:picChg>
        <pc:picChg chg="add mod">
          <ac:chgData name="McCullagh, Bernadette" userId="77834893-a293-4fb3-8acb-944ec01d2ef8" providerId="ADAL" clId="{9DBD81FD-A59C-470E-A786-40CF7DE3D764}" dt="2023-02-13T10:53:15.739" v="1736" actId="1076"/>
          <ac:picMkLst>
            <pc:docMk/>
            <pc:sldMk cId="3260502912" sldId="257"/>
            <ac:picMk id="6148" creationId="{45DFAB46-B256-723B-5EBE-FC7C017228E3}"/>
          </ac:picMkLst>
        </pc:picChg>
        <pc:picChg chg="add mod">
          <ac:chgData name="McCullagh, Bernadette" userId="77834893-a293-4fb3-8acb-944ec01d2ef8" providerId="ADAL" clId="{9DBD81FD-A59C-470E-A786-40CF7DE3D764}" dt="2023-02-13T10:53:58.955" v="1745" actId="1076"/>
          <ac:picMkLst>
            <pc:docMk/>
            <pc:sldMk cId="3260502912" sldId="257"/>
            <ac:picMk id="6150" creationId="{4567EB31-76D0-3933-7F47-DC3469B5C188}"/>
          </ac:picMkLst>
        </pc:picChg>
      </pc:sldChg>
      <pc:sldChg chg="del">
        <pc:chgData name="McCullagh, Bernadette" userId="77834893-a293-4fb3-8acb-944ec01d2ef8" providerId="ADAL" clId="{9DBD81FD-A59C-470E-A786-40CF7DE3D764}" dt="2023-02-13T09:39:44.801" v="327" actId="2696"/>
        <pc:sldMkLst>
          <pc:docMk/>
          <pc:sldMk cId="1310275017" sldId="540"/>
        </pc:sldMkLst>
      </pc:sldChg>
      <pc:sldChg chg="delSp mod">
        <pc:chgData name="McCullagh, Bernadette" userId="77834893-a293-4fb3-8acb-944ec01d2ef8" providerId="ADAL" clId="{9DBD81FD-A59C-470E-A786-40CF7DE3D764}" dt="2023-02-13T10:49:15.280" v="1722" actId="478"/>
        <pc:sldMkLst>
          <pc:docMk/>
          <pc:sldMk cId="1240846711" sldId="543"/>
        </pc:sldMkLst>
        <pc:spChg chg="del">
          <ac:chgData name="McCullagh, Bernadette" userId="77834893-a293-4fb3-8acb-944ec01d2ef8" providerId="ADAL" clId="{9DBD81FD-A59C-470E-A786-40CF7DE3D764}" dt="2023-02-13T10:49:15.280" v="1722" actId="478"/>
          <ac:spMkLst>
            <pc:docMk/>
            <pc:sldMk cId="1240846711" sldId="543"/>
            <ac:spMk id="13" creationId="{48AF2CAF-4D8D-43C4-8EC0-040A1E489120}"/>
          </ac:spMkLst>
        </pc:spChg>
      </pc:sldChg>
      <pc:sldChg chg="addSp delSp modSp mod">
        <pc:chgData name="McCullagh, Bernadette" userId="77834893-a293-4fb3-8acb-944ec01d2ef8" providerId="ADAL" clId="{9DBD81FD-A59C-470E-A786-40CF7DE3D764}" dt="2023-02-14T16:20:50.577" v="1892" actId="1076"/>
        <pc:sldMkLst>
          <pc:docMk/>
          <pc:sldMk cId="1559281702" sldId="547"/>
        </pc:sldMkLst>
        <pc:spChg chg="mod">
          <ac:chgData name="McCullagh, Bernadette" userId="77834893-a293-4fb3-8acb-944ec01d2ef8" providerId="ADAL" clId="{9DBD81FD-A59C-470E-A786-40CF7DE3D764}" dt="2023-02-14T16:20:45.072" v="1891" actId="27636"/>
          <ac:spMkLst>
            <pc:docMk/>
            <pc:sldMk cId="1559281702" sldId="547"/>
            <ac:spMk id="2" creationId="{13393C99-3405-401F-845E-319BF90316CA}"/>
          </ac:spMkLst>
        </pc:spChg>
        <pc:spChg chg="mod">
          <ac:chgData name="McCullagh, Bernadette" userId="77834893-a293-4fb3-8acb-944ec01d2ef8" providerId="ADAL" clId="{9DBD81FD-A59C-470E-A786-40CF7DE3D764}" dt="2023-02-14T16:20:50.577" v="1892" actId="1076"/>
          <ac:spMkLst>
            <pc:docMk/>
            <pc:sldMk cId="1559281702" sldId="547"/>
            <ac:spMk id="3" creationId="{A073D1DB-1EA9-40AB-8379-2FFFEEA584FE}"/>
          </ac:spMkLst>
        </pc:spChg>
        <pc:spChg chg="add mod">
          <ac:chgData name="McCullagh, Bernadette" userId="77834893-a293-4fb3-8acb-944ec01d2ef8" providerId="ADAL" clId="{9DBD81FD-A59C-470E-A786-40CF7DE3D764}" dt="2023-02-13T09:23:46.718" v="95" actId="478"/>
          <ac:spMkLst>
            <pc:docMk/>
            <pc:sldMk cId="1559281702" sldId="547"/>
            <ac:spMk id="4" creationId="{A006C278-CF44-825A-D7E2-1E18C9D324A2}"/>
          </ac:spMkLst>
        </pc:spChg>
        <pc:spChg chg="add del mod">
          <ac:chgData name="McCullagh, Bernadette" userId="77834893-a293-4fb3-8acb-944ec01d2ef8" providerId="ADAL" clId="{9DBD81FD-A59C-470E-A786-40CF7DE3D764}" dt="2023-02-13T09:29:16.241" v="241"/>
          <ac:spMkLst>
            <pc:docMk/>
            <pc:sldMk cId="1559281702" sldId="547"/>
            <ac:spMk id="5" creationId="{A9D45023-44D3-5EAA-21E7-A2CCBF8AE19F}"/>
          </ac:spMkLst>
        </pc:spChg>
        <pc:spChg chg="add del mod">
          <ac:chgData name="McCullagh, Bernadette" userId="77834893-a293-4fb3-8acb-944ec01d2ef8" providerId="ADAL" clId="{9DBD81FD-A59C-470E-A786-40CF7DE3D764}" dt="2023-02-13T09:33:32.160" v="247"/>
          <ac:spMkLst>
            <pc:docMk/>
            <pc:sldMk cId="1559281702" sldId="547"/>
            <ac:spMk id="8" creationId="{64147911-54EA-7CE0-A294-DFF806B1C3A5}"/>
          </ac:spMkLst>
        </pc:spChg>
        <pc:spChg chg="del">
          <ac:chgData name="McCullagh, Bernadette" userId="77834893-a293-4fb3-8acb-944ec01d2ef8" providerId="ADAL" clId="{9DBD81FD-A59C-470E-A786-40CF7DE3D764}" dt="2023-02-13T10:48:55.568" v="1711" actId="478"/>
          <ac:spMkLst>
            <pc:docMk/>
            <pc:sldMk cId="1559281702" sldId="547"/>
            <ac:spMk id="15" creationId="{6EA7615A-2736-464C-81F6-BFD25DAD0E64}"/>
          </ac:spMkLst>
        </pc:spChg>
        <pc:picChg chg="add del mod">
          <ac:chgData name="McCullagh, Bernadette" userId="77834893-a293-4fb3-8acb-944ec01d2ef8" providerId="ADAL" clId="{9DBD81FD-A59C-470E-A786-40CF7DE3D764}" dt="2023-02-13T09:26:05.557" v="122" actId="478"/>
          <ac:picMkLst>
            <pc:docMk/>
            <pc:sldMk cId="1559281702" sldId="547"/>
            <ac:picMk id="6" creationId="{DD4B93C7-3636-6C55-76F0-905FC0DF03A6}"/>
          </ac:picMkLst>
        </pc:picChg>
        <pc:picChg chg="add del mod">
          <ac:chgData name="McCullagh, Bernadette" userId="77834893-a293-4fb3-8acb-944ec01d2ef8" providerId="ADAL" clId="{9DBD81FD-A59C-470E-A786-40CF7DE3D764}" dt="2023-02-13T09:29:09.129" v="240"/>
          <ac:picMkLst>
            <pc:docMk/>
            <pc:sldMk cId="1559281702" sldId="547"/>
            <ac:picMk id="7" creationId="{6CF642D3-57AE-8D0D-72E0-DEC39A24947E}"/>
          </ac:picMkLst>
        </pc:picChg>
        <pc:picChg chg="del">
          <ac:chgData name="McCullagh, Bernadette" userId="77834893-a293-4fb3-8acb-944ec01d2ef8" providerId="ADAL" clId="{9DBD81FD-A59C-470E-A786-40CF7DE3D764}" dt="2023-02-13T09:23:06.278" v="92" actId="478"/>
          <ac:picMkLst>
            <pc:docMk/>
            <pc:sldMk cId="1559281702" sldId="547"/>
            <ac:picMk id="16" creationId="{969701D2-B8AC-4FF2-B138-069DA718F0BC}"/>
          </ac:picMkLst>
        </pc:picChg>
        <pc:picChg chg="del">
          <ac:chgData name="McCullagh, Bernadette" userId="77834893-a293-4fb3-8acb-944ec01d2ef8" providerId="ADAL" clId="{9DBD81FD-A59C-470E-A786-40CF7DE3D764}" dt="2023-02-13T09:23:08.105" v="93" actId="478"/>
          <ac:picMkLst>
            <pc:docMk/>
            <pc:sldMk cId="1559281702" sldId="547"/>
            <ac:picMk id="17" creationId="{C683415E-CE26-420E-9058-4C6CD640FE17}"/>
          </ac:picMkLst>
        </pc:picChg>
        <pc:picChg chg="del">
          <ac:chgData name="McCullagh, Bernadette" userId="77834893-a293-4fb3-8acb-944ec01d2ef8" providerId="ADAL" clId="{9DBD81FD-A59C-470E-A786-40CF7DE3D764}" dt="2023-02-13T09:23:10.277" v="94" actId="478"/>
          <ac:picMkLst>
            <pc:docMk/>
            <pc:sldMk cId="1559281702" sldId="547"/>
            <ac:picMk id="18" creationId="{B59DE030-A305-430C-8304-FFF8E22CC155}"/>
          </ac:picMkLst>
        </pc:picChg>
        <pc:picChg chg="add del mod">
          <ac:chgData name="McCullagh, Bernadette" userId="77834893-a293-4fb3-8acb-944ec01d2ef8" providerId="ADAL" clId="{9DBD81FD-A59C-470E-A786-40CF7DE3D764}" dt="2023-02-13T09:25:49.380" v="114" actId="478"/>
          <ac:picMkLst>
            <pc:docMk/>
            <pc:sldMk cId="1559281702" sldId="547"/>
            <ac:picMk id="1026" creationId="{C01EFDE7-2963-8277-EF5B-5DC3308F3F8C}"/>
          </ac:picMkLst>
        </pc:picChg>
        <pc:picChg chg="del">
          <ac:chgData name="McCullagh, Bernadette" userId="77834893-a293-4fb3-8acb-944ec01d2ef8" providerId="ADAL" clId="{9DBD81FD-A59C-470E-A786-40CF7DE3D764}" dt="2023-02-13T09:23:46.718" v="95" actId="478"/>
          <ac:picMkLst>
            <pc:docMk/>
            <pc:sldMk cId="1559281702" sldId="547"/>
            <ac:picMk id="1028" creationId="{97D0CF9E-75E1-4ED7-9EDA-A39D597F796F}"/>
          </ac:picMkLst>
        </pc:picChg>
        <pc:picChg chg="add mod">
          <ac:chgData name="McCullagh, Bernadette" userId="77834893-a293-4fb3-8acb-944ec01d2ef8" providerId="ADAL" clId="{9DBD81FD-A59C-470E-A786-40CF7DE3D764}" dt="2023-02-13T09:26:01.137" v="121" actId="14100"/>
          <ac:picMkLst>
            <pc:docMk/>
            <pc:sldMk cId="1559281702" sldId="547"/>
            <ac:picMk id="1030" creationId="{79516055-F3A4-9501-222E-C6750B37A2C6}"/>
          </ac:picMkLst>
        </pc:picChg>
        <pc:picChg chg="del">
          <ac:chgData name="McCullagh, Bernadette" userId="77834893-a293-4fb3-8acb-944ec01d2ef8" providerId="ADAL" clId="{9DBD81FD-A59C-470E-A786-40CF7DE3D764}" dt="2023-02-13T09:24:35.732" v="101" actId="478"/>
          <ac:picMkLst>
            <pc:docMk/>
            <pc:sldMk cId="1559281702" sldId="547"/>
            <ac:picMk id="1032" creationId="{C1A5569C-1448-4F3E-B3E1-3B5E897B329F}"/>
          </ac:picMkLst>
        </pc:picChg>
        <pc:picChg chg="add del mod">
          <ac:chgData name="McCullagh, Bernadette" userId="77834893-a293-4fb3-8acb-944ec01d2ef8" providerId="ADAL" clId="{9DBD81FD-A59C-470E-A786-40CF7DE3D764}" dt="2023-02-13T09:33:15.812" v="244" actId="478"/>
          <ac:picMkLst>
            <pc:docMk/>
            <pc:sldMk cId="1559281702" sldId="547"/>
            <ac:picMk id="1034" creationId="{EC58586A-0CD8-F3A7-2597-9B780AA2A98D}"/>
          </ac:picMkLst>
        </pc:picChg>
        <pc:picChg chg="add del mod">
          <ac:chgData name="McCullagh, Bernadette" userId="77834893-a293-4fb3-8acb-944ec01d2ef8" providerId="ADAL" clId="{9DBD81FD-A59C-470E-A786-40CF7DE3D764}" dt="2023-02-13T09:33:22.608" v="246" actId="21"/>
          <ac:picMkLst>
            <pc:docMk/>
            <pc:sldMk cId="1559281702" sldId="547"/>
            <ac:picMk id="1036" creationId="{BA400BC6-BD7B-25AD-B9AF-28A276244778}"/>
          </ac:picMkLst>
        </pc:picChg>
        <pc:picChg chg="add mod">
          <ac:chgData name="McCullagh, Bernadette" userId="77834893-a293-4fb3-8acb-944ec01d2ef8" providerId="ADAL" clId="{9DBD81FD-A59C-470E-A786-40CF7DE3D764}" dt="2023-02-13T09:33:32.160" v="247"/>
          <ac:picMkLst>
            <pc:docMk/>
            <pc:sldMk cId="1559281702" sldId="547"/>
            <ac:picMk id="1038" creationId="{798E377A-87D2-18AD-101F-827D823291E2}"/>
          </ac:picMkLst>
        </pc:picChg>
      </pc:sldChg>
      <pc:sldChg chg="del">
        <pc:chgData name="McCullagh, Bernadette" userId="77834893-a293-4fb3-8acb-944ec01d2ef8" providerId="ADAL" clId="{9DBD81FD-A59C-470E-A786-40CF7DE3D764}" dt="2023-02-13T09:35:31.041" v="265" actId="2696"/>
        <pc:sldMkLst>
          <pc:docMk/>
          <pc:sldMk cId="991894500" sldId="551"/>
        </pc:sldMkLst>
      </pc:sldChg>
      <pc:sldChg chg="addSp delSp modSp mod">
        <pc:chgData name="McCullagh, Bernadette" userId="77834893-a293-4fb3-8acb-944ec01d2ef8" providerId="ADAL" clId="{9DBD81FD-A59C-470E-A786-40CF7DE3D764}" dt="2023-02-14T16:20:58.364" v="1902" actId="20577"/>
        <pc:sldMkLst>
          <pc:docMk/>
          <pc:sldMk cId="1682303314" sldId="553"/>
        </pc:sldMkLst>
        <pc:spChg chg="mod">
          <ac:chgData name="McCullagh, Bernadette" userId="77834893-a293-4fb3-8acb-944ec01d2ef8" providerId="ADAL" clId="{9DBD81FD-A59C-470E-A786-40CF7DE3D764}" dt="2023-02-14T16:20:58.364" v="1902" actId="20577"/>
          <ac:spMkLst>
            <pc:docMk/>
            <pc:sldMk cId="1682303314" sldId="553"/>
            <ac:spMk id="2" creationId="{60C87BD4-FF44-4235-A44A-E4C6B1FA0F5B}"/>
          </ac:spMkLst>
        </pc:spChg>
        <pc:spChg chg="mod">
          <ac:chgData name="McCullagh, Bernadette" userId="77834893-a293-4fb3-8acb-944ec01d2ef8" providerId="ADAL" clId="{9DBD81FD-A59C-470E-A786-40CF7DE3D764}" dt="2023-02-13T10:31:34.547" v="1572" actId="122"/>
          <ac:spMkLst>
            <pc:docMk/>
            <pc:sldMk cId="1682303314" sldId="553"/>
            <ac:spMk id="3" creationId="{705B316D-66CA-451F-A4EB-CB7AA60BB087}"/>
          </ac:spMkLst>
        </pc:spChg>
        <pc:spChg chg="del">
          <ac:chgData name="McCullagh, Bernadette" userId="77834893-a293-4fb3-8acb-944ec01d2ef8" providerId="ADAL" clId="{9DBD81FD-A59C-470E-A786-40CF7DE3D764}" dt="2023-02-13T10:18:12.964" v="1402" actId="478"/>
          <ac:spMkLst>
            <pc:docMk/>
            <pc:sldMk cId="1682303314" sldId="553"/>
            <ac:spMk id="4" creationId="{2EE315AC-680D-40A0-A5CA-0A2C35221D53}"/>
          </ac:spMkLst>
        </pc:spChg>
        <pc:spChg chg="mod">
          <ac:chgData name="McCullagh, Bernadette" userId="77834893-a293-4fb3-8acb-944ec01d2ef8" providerId="ADAL" clId="{9DBD81FD-A59C-470E-A786-40CF7DE3D764}" dt="2023-02-13T10:31:37.380" v="1573" actId="122"/>
          <ac:spMkLst>
            <pc:docMk/>
            <pc:sldMk cId="1682303314" sldId="553"/>
            <ac:spMk id="5" creationId="{6161D729-79F6-40AF-9351-EF2BBC428191}"/>
          </ac:spMkLst>
        </pc:spChg>
        <pc:spChg chg="del mod">
          <ac:chgData name="McCullagh, Bernadette" userId="77834893-a293-4fb3-8acb-944ec01d2ef8" providerId="ADAL" clId="{9DBD81FD-A59C-470E-A786-40CF7DE3D764}" dt="2023-02-13T10:19:30.564" v="1429" actId="478"/>
          <ac:spMkLst>
            <pc:docMk/>
            <pc:sldMk cId="1682303314" sldId="553"/>
            <ac:spMk id="6" creationId="{7EA408CF-4D3A-4B0F-A143-6A02121BB0D7}"/>
          </ac:spMkLst>
        </pc:spChg>
        <pc:spChg chg="mod">
          <ac:chgData name="McCullagh, Bernadette" userId="77834893-a293-4fb3-8acb-944ec01d2ef8" providerId="ADAL" clId="{9DBD81FD-A59C-470E-A786-40CF7DE3D764}" dt="2023-02-13T10:31:45.340" v="1575" actId="1076"/>
          <ac:spMkLst>
            <pc:docMk/>
            <pc:sldMk cId="1682303314" sldId="553"/>
            <ac:spMk id="7" creationId="{460AACAF-9E24-4C3B-AD68-95E5ECBF9A08}"/>
          </ac:spMkLst>
        </pc:spChg>
        <pc:spChg chg="del">
          <ac:chgData name="McCullagh, Bernadette" userId="77834893-a293-4fb3-8acb-944ec01d2ef8" providerId="ADAL" clId="{9DBD81FD-A59C-470E-A786-40CF7DE3D764}" dt="2023-02-13T10:23:27.490" v="1519" actId="478"/>
          <ac:spMkLst>
            <pc:docMk/>
            <pc:sldMk cId="1682303314" sldId="553"/>
            <ac:spMk id="8" creationId="{5A85D307-F84E-47E0-987A-A04372E9126E}"/>
          </ac:spMkLst>
        </pc:spChg>
        <pc:spChg chg="add del mod">
          <ac:chgData name="McCullagh, Bernadette" userId="77834893-a293-4fb3-8acb-944ec01d2ef8" providerId="ADAL" clId="{9DBD81FD-A59C-470E-A786-40CF7DE3D764}" dt="2023-02-13T10:17:58.860" v="1398"/>
          <ac:spMkLst>
            <pc:docMk/>
            <pc:sldMk cId="1682303314" sldId="553"/>
            <ac:spMk id="9" creationId="{C08ADE05-3785-0234-22F8-51DCA5FDA060}"/>
          </ac:spMkLst>
        </pc:spChg>
        <pc:spChg chg="add del mod">
          <ac:chgData name="McCullagh, Bernadette" userId="77834893-a293-4fb3-8acb-944ec01d2ef8" providerId="ADAL" clId="{9DBD81FD-A59C-470E-A786-40CF7DE3D764}" dt="2023-02-13T10:18:15.929" v="1403" actId="478"/>
          <ac:spMkLst>
            <pc:docMk/>
            <pc:sldMk cId="1682303314" sldId="553"/>
            <ac:spMk id="11" creationId="{D068988B-6F7A-B3CC-204B-DB4B257893AE}"/>
          </ac:spMkLst>
        </pc:spChg>
        <pc:spChg chg="add del mod">
          <ac:chgData name="McCullagh, Bernadette" userId="77834893-a293-4fb3-8acb-944ec01d2ef8" providerId="ADAL" clId="{9DBD81FD-A59C-470E-A786-40CF7DE3D764}" dt="2023-02-13T10:19:23.501" v="1426"/>
          <ac:spMkLst>
            <pc:docMk/>
            <pc:sldMk cId="1682303314" sldId="553"/>
            <ac:spMk id="13" creationId="{628BEA7D-23EE-E652-C088-87DB15DC6034}"/>
          </ac:spMkLst>
        </pc:spChg>
        <pc:spChg chg="add del mod">
          <ac:chgData name="McCullagh, Bernadette" userId="77834893-a293-4fb3-8acb-944ec01d2ef8" providerId="ADAL" clId="{9DBD81FD-A59C-470E-A786-40CF7DE3D764}" dt="2023-02-13T10:19:32.807" v="1430" actId="478"/>
          <ac:spMkLst>
            <pc:docMk/>
            <pc:sldMk cId="1682303314" sldId="553"/>
            <ac:spMk id="15" creationId="{534EEE02-FF1B-F702-6C41-9ECC3B7AB4A3}"/>
          </ac:spMkLst>
        </pc:spChg>
        <pc:spChg chg="add del mod">
          <ac:chgData name="McCullagh, Bernadette" userId="77834893-a293-4fb3-8acb-944ec01d2ef8" providerId="ADAL" clId="{9DBD81FD-A59C-470E-A786-40CF7DE3D764}" dt="2023-02-13T10:23:32.229" v="1520" actId="478"/>
          <ac:spMkLst>
            <pc:docMk/>
            <pc:sldMk cId="1682303314" sldId="553"/>
            <ac:spMk id="19" creationId="{4AE5B411-1891-7ABA-2E9E-5D6F52C3B4F8}"/>
          </ac:spMkLst>
        </pc:spChg>
        <pc:spChg chg="add del mod">
          <ac:chgData name="McCullagh, Bernadette" userId="77834893-a293-4fb3-8acb-944ec01d2ef8" providerId="ADAL" clId="{9DBD81FD-A59C-470E-A786-40CF7DE3D764}" dt="2023-02-13T10:24:57.649" v="1530" actId="478"/>
          <ac:spMkLst>
            <pc:docMk/>
            <pc:sldMk cId="1682303314" sldId="553"/>
            <ac:spMk id="22" creationId="{3BA89EDE-9458-DD9A-3F81-47A8EBDE6822}"/>
          </ac:spMkLst>
        </pc:spChg>
        <pc:spChg chg="del">
          <ac:chgData name="McCullagh, Bernadette" userId="77834893-a293-4fb3-8acb-944ec01d2ef8" providerId="ADAL" clId="{9DBD81FD-A59C-470E-A786-40CF7DE3D764}" dt="2023-02-13T10:23:35.108" v="1521" actId="478"/>
          <ac:spMkLst>
            <pc:docMk/>
            <pc:sldMk cId="1682303314" sldId="553"/>
            <ac:spMk id="25" creationId="{F0BE1471-7BBE-4F39-A9A6-15B2692F1B8B}"/>
          </ac:spMkLst>
        </pc:spChg>
        <pc:picChg chg="del">
          <ac:chgData name="McCullagh, Bernadette" userId="77834893-a293-4fb3-8acb-944ec01d2ef8" providerId="ADAL" clId="{9DBD81FD-A59C-470E-A786-40CF7DE3D764}" dt="2023-02-13T10:17:53.265" v="1396" actId="478"/>
          <ac:picMkLst>
            <pc:docMk/>
            <pc:sldMk cId="1682303314" sldId="553"/>
            <ac:picMk id="16" creationId="{03F462BF-0541-469D-B542-D07943BBB9D4}"/>
          </ac:picMkLst>
        </pc:picChg>
        <pc:picChg chg="del">
          <ac:chgData name="McCullagh, Bernadette" userId="77834893-a293-4fb3-8acb-944ec01d2ef8" providerId="ADAL" clId="{9DBD81FD-A59C-470E-A786-40CF7DE3D764}" dt="2023-02-13T10:19:19.969" v="1425" actId="478"/>
          <ac:picMkLst>
            <pc:docMk/>
            <pc:sldMk cId="1682303314" sldId="553"/>
            <ac:picMk id="18" creationId="{D3A2D313-2754-4AD8-905F-17908C9E422A}"/>
          </ac:picMkLst>
        </pc:picChg>
        <pc:picChg chg="del mod">
          <ac:chgData name="McCullagh, Bernadette" userId="77834893-a293-4fb3-8acb-944ec01d2ef8" providerId="ADAL" clId="{9DBD81FD-A59C-470E-A786-40CF7DE3D764}" dt="2023-02-13T10:24:48.940" v="1525" actId="478"/>
          <ac:picMkLst>
            <pc:docMk/>
            <pc:sldMk cId="1682303314" sldId="553"/>
            <ac:picMk id="20" creationId="{05A632C0-561E-4358-A63A-D3007F39981D}"/>
          </ac:picMkLst>
        </pc:picChg>
        <pc:picChg chg="add del mod">
          <ac:chgData name="McCullagh, Bernadette" userId="77834893-a293-4fb3-8acb-944ec01d2ef8" providerId="ADAL" clId="{9DBD81FD-A59C-470E-A786-40CF7DE3D764}" dt="2023-02-13T10:29:14.505" v="1534" actId="478"/>
          <ac:picMkLst>
            <pc:docMk/>
            <pc:sldMk cId="1682303314" sldId="553"/>
            <ac:picMk id="24" creationId="{BCC481F9-D1C0-5CA6-E223-2E03F71C2842}"/>
          </ac:picMkLst>
        </pc:picChg>
        <pc:picChg chg="add del">
          <ac:chgData name="McCullagh, Bernadette" userId="77834893-a293-4fb3-8acb-944ec01d2ef8" providerId="ADAL" clId="{9DBD81FD-A59C-470E-A786-40CF7DE3D764}" dt="2023-02-13T10:17:53.265" v="1396" actId="478"/>
          <ac:picMkLst>
            <pc:docMk/>
            <pc:sldMk cId="1682303314" sldId="553"/>
            <ac:picMk id="5122" creationId="{B1CB2DA3-43CE-70E0-BDCD-7D6FE28BDD03}"/>
          </ac:picMkLst>
        </pc:picChg>
        <pc:picChg chg="add mod">
          <ac:chgData name="McCullagh, Bernadette" userId="77834893-a293-4fb3-8acb-944ec01d2ef8" providerId="ADAL" clId="{9DBD81FD-A59C-470E-A786-40CF7DE3D764}" dt="2023-02-13T10:31:57.571" v="1581" actId="1076"/>
          <ac:picMkLst>
            <pc:docMk/>
            <pc:sldMk cId="1682303314" sldId="553"/>
            <ac:picMk id="5124" creationId="{0CA371BA-DB9D-AFAD-93E8-7FE2D043B3CC}"/>
          </ac:picMkLst>
        </pc:picChg>
        <pc:picChg chg="add mod">
          <ac:chgData name="McCullagh, Bernadette" userId="77834893-a293-4fb3-8acb-944ec01d2ef8" providerId="ADAL" clId="{9DBD81FD-A59C-470E-A786-40CF7DE3D764}" dt="2023-02-13T10:31:50.167" v="1577" actId="14100"/>
          <ac:picMkLst>
            <pc:docMk/>
            <pc:sldMk cId="1682303314" sldId="553"/>
            <ac:picMk id="5126" creationId="{1985A0A9-AF61-C26D-D3FD-B1F750E6259B}"/>
          </ac:picMkLst>
        </pc:picChg>
        <pc:picChg chg="add mod">
          <ac:chgData name="McCullagh, Bernadette" userId="77834893-a293-4fb3-8acb-944ec01d2ef8" providerId="ADAL" clId="{9DBD81FD-A59C-470E-A786-40CF7DE3D764}" dt="2023-02-13T10:31:53.840" v="1579" actId="1076"/>
          <ac:picMkLst>
            <pc:docMk/>
            <pc:sldMk cId="1682303314" sldId="553"/>
            <ac:picMk id="5128" creationId="{BC794D56-0186-DC97-8FA1-CC61E6BE59F9}"/>
          </ac:picMkLst>
        </pc:picChg>
      </pc:sldChg>
      <pc:sldChg chg="modSp new del mod">
        <pc:chgData name="McCullagh, Bernadette" userId="77834893-a293-4fb3-8acb-944ec01d2ef8" providerId="ADAL" clId="{9DBD81FD-A59C-470E-A786-40CF7DE3D764}" dt="2023-02-13T09:41:00.056" v="373" actId="2696"/>
        <pc:sldMkLst>
          <pc:docMk/>
          <pc:sldMk cId="1491563515" sldId="554"/>
        </pc:sldMkLst>
        <pc:spChg chg="mod">
          <ac:chgData name="McCullagh, Bernadette" userId="77834893-a293-4fb3-8acb-944ec01d2ef8" providerId="ADAL" clId="{9DBD81FD-A59C-470E-A786-40CF7DE3D764}" dt="2023-02-13T09:40:42.103" v="369" actId="20577"/>
          <ac:spMkLst>
            <pc:docMk/>
            <pc:sldMk cId="1491563515" sldId="554"/>
            <ac:spMk id="2" creationId="{61281F86-0F46-9201-D28A-A52B0D6E08EF}"/>
          </ac:spMkLst>
        </pc:spChg>
      </pc:sldChg>
      <pc:sldChg chg="addSp delSp modSp add mod ord">
        <pc:chgData name="McCullagh, Bernadette" userId="77834893-a293-4fb3-8acb-944ec01d2ef8" providerId="ADAL" clId="{9DBD81FD-A59C-470E-A786-40CF7DE3D764}" dt="2023-02-14T16:21:56.048" v="1949" actId="20577"/>
        <pc:sldMkLst>
          <pc:docMk/>
          <pc:sldMk cId="1491267360" sldId="555"/>
        </pc:sldMkLst>
        <pc:spChg chg="mod">
          <ac:chgData name="McCullagh, Bernadette" userId="77834893-a293-4fb3-8acb-944ec01d2ef8" providerId="ADAL" clId="{9DBD81FD-A59C-470E-A786-40CF7DE3D764}" dt="2023-02-14T16:21:56.048" v="1949" actId="20577"/>
          <ac:spMkLst>
            <pc:docMk/>
            <pc:sldMk cId="1491267360" sldId="555"/>
            <ac:spMk id="2" creationId="{13393C99-3405-401F-845E-319BF90316CA}"/>
          </ac:spMkLst>
        </pc:spChg>
        <pc:spChg chg="mod">
          <ac:chgData name="McCullagh, Bernadette" userId="77834893-a293-4fb3-8acb-944ec01d2ef8" providerId="ADAL" clId="{9DBD81FD-A59C-470E-A786-40CF7DE3D764}" dt="2023-02-14T15:21:28.907" v="1874" actId="20577"/>
          <ac:spMkLst>
            <pc:docMk/>
            <pc:sldMk cId="1491267360" sldId="555"/>
            <ac:spMk id="3" creationId="{A073D1DB-1EA9-40AB-8379-2FFFEEA584FE}"/>
          </ac:spMkLst>
        </pc:spChg>
        <pc:spChg chg="add mod">
          <ac:chgData name="McCullagh, Bernadette" userId="77834893-a293-4fb3-8acb-944ec01d2ef8" providerId="ADAL" clId="{9DBD81FD-A59C-470E-A786-40CF7DE3D764}" dt="2023-02-14T16:21:53.709" v="1946" actId="14100"/>
          <ac:spMkLst>
            <pc:docMk/>
            <pc:sldMk cId="1491267360" sldId="555"/>
            <ac:spMk id="4" creationId="{4CE61AA3-4061-39E4-9218-3199664607BD}"/>
          </ac:spMkLst>
        </pc:spChg>
        <pc:spChg chg="del mod">
          <ac:chgData name="McCullagh, Bernadette" userId="77834893-a293-4fb3-8acb-944ec01d2ef8" providerId="ADAL" clId="{9DBD81FD-A59C-470E-A786-40CF7DE3D764}" dt="2023-02-13T09:41:56.850" v="436"/>
          <ac:spMkLst>
            <pc:docMk/>
            <pc:sldMk cId="1491267360" sldId="555"/>
            <ac:spMk id="4" creationId="{A006C278-CF44-825A-D7E2-1E18C9D324A2}"/>
          </ac:spMkLst>
        </pc:spChg>
        <pc:spChg chg="add del mod">
          <ac:chgData name="McCullagh, Bernadette" userId="77834893-a293-4fb3-8acb-944ec01d2ef8" providerId="ADAL" clId="{9DBD81FD-A59C-470E-A786-40CF7DE3D764}" dt="2023-02-13T09:46:30.958" v="596"/>
          <ac:spMkLst>
            <pc:docMk/>
            <pc:sldMk cId="1491267360" sldId="555"/>
            <ac:spMk id="5" creationId="{1F975D16-C5A4-7C3F-56A1-66E9E1A822AD}"/>
          </ac:spMkLst>
        </pc:spChg>
        <pc:spChg chg="mod">
          <ac:chgData name="McCullagh, Bernadette" userId="77834893-a293-4fb3-8acb-944ec01d2ef8" providerId="ADAL" clId="{9DBD81FD-A59C-470E-A786-40CF7DE3D764}" dt="2023-02-13T09:46:06.436" v="595"/>
          <ac:spMkLst>
            <pc:docMk/>
            <pc:sldMk cId="1491267360" sldId="555"/>
            <ac:spMk id="8" creationId="{FCED7433-4B50-B900-CBC7-6A74E156A8B7}"/>
          </ac:spMkLst>
        </pc:spChg>
        <pc:spChg chg="add del mod">
          <ac:chgData name="McCullagh, Bernadette" userId="77834893-a293-4fb3-8acb-944ec01d2ef8" providerId="ADAL" clId="{9DBD81FD-A59C-470E-A786-40CF7DE3D764}" dt="2023-02-13T09:47:11.852" v="603" actId="478"/>
          <ac:spMkLst>
            <pc:docMk/>
            <pc:sldMk cId="1491267360" sldId="555"/>
            <ac:spMk id="13" creationId="{8777862E-BC61-3B1C-D084-54A6C0EE1226}"/>
          </ac:spMkLst>
        </pc:spChg>
        <pc:grpChg chg="add mod">
          <ac:chgData name="McCullagh, Bernadette" userId="77834893-a293-4fb3-8acb-944ec01d2ef8" providerId="ADAL" clId="{9DBD81FD-A59C-470E-A786-40CF7DE3D764}" dt="2023-02-13T09:46:06.436" v="595"/>
          <ac:grpSpMkLst>
            <pc:docMk/>
            <pc:sldMk cId="1491267360" sldId="555"/>
            <ac:grpSpMk id="7" creationId="{6F5DA20B-8057-99BE-1586-D64B49015411}"/>
          </ac:grpSpMkLst>
        </pc:grpChg>
        <pc:picChg chg="add del mod">
          <ac:chgData name="McCullagh, Bernadette" userId="77834893-a293-4fb3-8acb-944ec01d2ef8" providerId="ADAL" clId="{9DBD81FD-A59C-470E-A786-40CF7DE3D764}" dt="2023-02-13T09:46:41.063" v="597" actId="478"/>
          <ac:picMkLst>
            <pc:docMk/>
            <pc:sldMk cId="1491267360" sldId="555"/>
            <ac:picMk id="6" creationId="{A8F6F180-9D9C-7BEC-8F3B-C01346FA984F}"/>
          </ac:picMkLst>
        </pc:picChg>
        <pc:picChg chg="mod">
          <ac:chgData name="McCullagh, Bernadette" userId="77834893-a293-4fb3-8acb-944ec01d2ef8" providerId="ADAL" clId="{9DBD81FD-A59C-470E-A786-40CF7DE3D764}" dt="2023-02-13T09:46:06.436" v="595"/>
          <ac:picMkLst>
            <pc:docMk/>
            <pc:sldMk cId="1491267360" sldId="555"/>
            <ac:picMk id="9" creationId="{8D189302-899A-27BF-3232-1A0F40E35FA6}"/>
          </ac:picMkLst>
        </pc:picChg>
        <pc:picChg chg="mod">
          <ac:chgData name="McCullagh, Bernadette" userId="77834893-a293-4fb3-8acb-944ec01d2ef8" providerId="ADAL" clId="{9DBD81FD-A59C-470E-A786-40CF7DE3D764}" dt="2023-02-13T09:46:06.436" v="595"/>
          <ac:picMkLst>
            <pc:docMk/>
            <pc:sldMk cId="1491267360" sldId="555"/>
            <ac:picMk id="10" creationId="{CDCA4B51-761D-C3B6-91C8-CE8BC48ADB8C}"/>
          </ac:picMkLst>
        </pc:picChg>
        <pc:picChg chg="mod">
          <ac:chgData name="McCullagh, Bernadette" userId="77834893-a293-4fb3-8acb-944ec01d2ef8" providerId="ADAL" clId="{9DBD81FD-A59C-470E-A786-40CF7DE3D764}" dt="2023-02-13T09:46:06.436" v="595"/>
          <ac:picMkLst>
            <pc:docMk/>
            <pc:sldMk cId="1491267360" sldId="555"/>
            <ac:picMk id="11" creationId="{171CBC51-2D13-8B6E-13CD-5AC69390C0BC}"/>
          </ac:picMkLst>
        </pc:picChg>
        <pc:picChg chg="add mod">
          <ac:chgData name="McCullagh, Bernadette" userId="77834893-a293-4fb3-8acb-944ec01d2ef8" providerId="ADAL" clId="{9DBD81FD-A59C-470E-A786-40CF7DE3D764}" dt="2023-02-13T09:47:14.992" v="604" actId="1076"/>
          <ac:picMkLst>
            <pc:docMk/>
            <pc:sldMk cId="1491267360" sldId="555"/>
            <ac:picMk id="14" creationId="{D31F9321-6D3D-6BE8-BC38-2154492DDD94}"/>
          </ac:picMkLst>
        </pc:picChg>
        <pc:picChg chg="del">
          <ac:chgData name="McCullagh, Bernadette" userId="77834893-a293-4fb3-8acb-944ec01d2ef8" providerId="ADAL" clId="{9DBD81FD-A59C-470E-A786-40CF7DE3D764}" dt="2023-02-13T09:41:45.952" v="433" actId="478"/>
          <ac:picMkLst>
            <pc:docMk/>
            <pc:sldMk cId="1491267360" sldId="555"/>
            <ac:picMk id="1030" creationId="{79516055-F3A4-9501-222E-C6750B37A2C6}"/>
          </ac:picMkLst>
        </pc:picChg>
        <pc:picChg chg="del">
          <ac:chgData name="McCullagh, Bernadette" userId="77834893-a293-4fb3-8acb-944ec01d2ef8" providerId="ADAL" clId="{9DBD81FD-A59C-470E-A786-40CF7DE3D764}" dt="2023-02-13T09:41:47.928" v="434" actId="478"/>
          <ac:picMkLst>
            <pc:docMk/>
            <pc:sldMk cId="1491267360" sldId="555"/>
            <ac:picMk id="1038" creationId="{798E377A-87D2-18AD-101F-827D823291E2}"/>
          </ac:picMkLst>
        </pc:picChg>
        <pc:picChg chg="add mod">
          <ac:chgData name="McCullagh, Bernadette" userId="77834893-a293-4fb3-8acb-944ec01d2ef8" providerId="ADAL" clId="{9DBD81FD-A59C-470E-A786-40CF7DE3D764}" dt="2023-02-13T09:46:30.958" v="596"/>
          <ac:picMkLst>
            <pc:docMk/>
            <pc:sldMk cId="1491267360" sldId="555"/>
            <ac:picMk id="3074" creationId="{4FC73B46-FFF4-F713-5221-0C058AF598FE}"/>
          </ac:picMkLst>
        </pc:picChg>
      </pc:sldChg>
      <pc:sldChg chg="delSp modSp new mod">
        <pc:chgData name="McCullagh, Bernadette" userId="77834893-a293-4fb3-8acb-944ec01d2ef8" providerId="ADAL" clId="{9DBD81FD-A59C-470E-A786-40CF7DE3D764}" dt="2023-02-13T10:49:30.553" v="1724" actId="1076"/>
        <pc:sldMkLst>
          <pc:docMk/>
          <pc:sldMk cId="3031073320" sldId="556"/>
        </pc:sldMkLst>
        <pc:spChg chg="mod">
          <ac:chgData name="McCullagh, Bernadette" userId="77834893-a293-4fb3-8acb-944ec01d2ef8" providerId="ADAL" clId="{9DBD81FD-A59C-470E-A786-40CF7DE3D764}" dt="2023-02-13T10:06:17.677" v="1356" actId="20577"/>
          <ac:spMkLst>
            <pc:docMk/>
            <pc:sldMk cId="3031073320" sldId="556"/>
            <ac:spMk id="2" creationId="{C38A998D-F4BA-3B2D-92E5-35A9DF975F3C}"/>
          </ac:spMkLst>
        </pc:spChg>
        <pc:spChg chg="del">
          <ac:chgData name="McCullagh, Bernadette" userId="77834893-a293-4fb3-8acb-944ec01d2ef8" providerId="ADAL" clId="{9DBD81FD-A59C-470E-A786-40CF7DE3D764}" dt="2023-02-13T09:44:22.565" v="563" actId="478"/>
          <ac:spMkLst>
            <pc:docMk/>
            <pc:sldMk cId="3031073320" sldId="556"/>
            <ac:spMk id="3" creationId="{80981D93-3ADF-01A2-9597-96FC8E48D4AB}"/>
          </ac:spMkLst>
        </pc:spChg>
        <pc:spChg chg="del">
          <ac:chgData name="McCullagh, Bernadette" userId="77834893-a293-4fb3-8acb-944ec01d2ef8" providerId="ADAL" clId="{9DBD81FD-A59C-470E-A786-40CF7DE3D764}" dt="2023-02-13T09:44:24.398" v="564" actId="478"/>
          <ac:spMkLst>
            <pc:docMk/>
            <pc:sldMk cId="3031073320" sldId="556"/>
            <ac:spMk id="4" creationId="{FB0DC6E0-E57B-4472-3441-B200FD9183A0}"/>
          </ac:spMkLst>
        </pc:spChg>
        <pc:spChg chg="mod">
          <ac:chgData name="McCullagh, Bernadette" userId="77834893-a293-4fb3-8acb-944ec01d2ef8" providerId="ADAL" clId="{9DBD81FD-A59C-470E-A786-40CF7DE3D764}" dt="2023-02-13T10:49:30.553" v="1724" actId="1076"/>
          <ac:spMkLst>
            <pc:docMk/>
            <pc:sldMk cId="3031073320" sldId="556"/>
            <ac:spMk id="5" creationId="{0E19C5CD-453D-E62D-6C33-24B26CB59C7C}"/>
          </ac:spMkLst>
        </pc:spChg>
        <pc:spChg chg="del mod">
          <ac:chgData name="McCullagh, Bernadette" userId="77834893-a293-4fb3-8acb-944ec01d2ef8" providerId="ADAL" clId="{9DBD81FD-A59C-470E-A786-40CF7DE3D764}" dt="2023-02-13T09:52:17.017" v="937" actId="478"/>
          <ac:spMkLst>
            <pc:docMk/>
            <pc:sldMk cId="3031073320" sldId="556"/>
            <ac:spMk id="6" creationId="{290AD885-6756-D4C5-0D5D-2FBBC4864343}"/>
          </ac:spMkLst>
        </pc:spChg>
        <pc:spChg chg="del">
          <ac:chgData name="McCullagh, Bernadette" userId="77834893-a293-4fb3-8acb-944ec01d2ef8" providerId="ADAL" clId="{9DBD81FD-A59C-470E-A786-40CF7DE3D764}" dt="2023-02-13T09:52:19.909" v="938" actId="478"/>
          <ac:spMkLst>
            <pc:docMk/>
            <pc:sldMk cId="3031073320" sldId="556"/>
            <ac:spMk id="7" creationId="{84BAB3AB-F867-3BE5-F538-B2E4E6D69327}"/>
          </ac:spMkLst>
        </pc:spChg>
        <pc:spChg chg="del">
          <ac:chgData name="McCullagh, Bernadette" userId="77834893-a293-4fb3-8acb-944ec01d2ef8" providerId="ADAL" clId="{9DBD81FD-A59C-470E-A786-40CF7DE3D764}" dt="2023-02-13T09:52:22.052" v="939" actId="478"/>
          <ac:spMkLst>
            <pc:docMk/>
            <pc:sldMk cId="3031073320" sldId="556"/>
            <ac:spMk id="8" creationId="{9F1E4344-8225-307E-0873-B0260B70452C}"/>
          </ac:spMkLst>
        </pc:spChg>
      </pc:sldChg>
      <pc:sldChg chg="addSp delSp modSp new mod">
        <pc:chgData name="McCullagh, Bernadette" userId="77834893-a293-4fb3-8acb-944ec01d2ef8" providerId="ADAL" clId="{9DBD81FD-A59C-470E-A786-40CF7DE3D764}" dt="2023-02-14T16:22:11.247" v="1956" actId="27636"/>
        <pc:sldMkLst>
          <pc:docMk/>
          <pc:sldMk cId="779120704" sldId="557"/>
        </pc:sldMkLst>
        <pc:spChg chg="mod">
          <ac:chgData name="McCullagh, Bernadette" userId="77834893-a293-4fb3-8acb-944ec01d2ef8" providerId="ADAL" clId="{9DBD81FD-A59C-470E-A786-40CF7DE3D764}" dt="2023-02-14T16:22:11.247" v="1956" actId="27636"/>
          <ac:spMkLst>
            <pc:docMk/>
            <pc:sldMk cId="779120704" sldId="557"/>
            <ac:spMk id="2" creationId="{D575800C-3E73-F08E-0546-C0BDCFEFA798}"/>
          </ac:spMkLst>
        </pc:spChg>
        <pc:spChg chg="del">
          <ac:chgData name="McCullagh, Bernadette" userId="77834893-a293-4fb3-8acb-944ec01d2ef8" providerId="ADAL" clId="{9DBD81FD-A59C-470E-A786-40CF7DE3D764}" dt="2023-02-13T09:50:52.775" v="864"/>
          <ac:spMkLst>
            <pc:docMk/>
            <pc:sldMk cId="779120704" sldId="557"/>
            <ac:spMk id="3" creationId="{B2B35D60-088D-09D7-9996-1D9110C5C2EE}"/>
          </ac:spMkLst>
        </pc:spChg>
        <pc:spChg chg="del">
          <ac:chgData name="McCullagh, Bernadette" userId="77834893-a293-4fb3-8acb-944ec01d2ef8" providerId="ADAL" clId="{9DBD81FD-A59C-470E-A786-40CF7DE3D764}" dt="2023-02-13T09:51:19.258" v="866"/>
          <ac:spMkLst>
            <pc:docMk/>
            <pc:sldMk cId="779120704" sldId="557"/>
            <ac:spMk id="4" creationId="{019A8F73-ABD5-6B94-0C06-3449490B9561}"/>
          </ac:spMkLst>
        </pc:spChg>
        <pc:spChg chg="mod">
          <ac:chgData name="McCullagh, Bernadette" userId="77834893-a293-4fb3-8acb-944ec01d2ef8" providerId="ADAL" clId="{9DBD81FD-A59C-470E-A786-40CF7DE3D764}" dt="2023-02-13T09:52:03.651" v="935" actId="27636"/>
          <ac:spMkLst>
            <pc:docMk/>
            <pc:sldMk cId="779120704" sldId="557"/>
            <ac:spMk id="5" creationId="{CCE9A623-FBDE-5CAE-32FA-0D2F50DE84A2}"/>
          </ac:spMkLst>
        </pc:spChg>
        <pc:spChg chg="del mod">
          <ac:chgData name="McCullagh, Bernadette" userId="77834893-a293-4fb3-8acb-944ec01d2ef8" providerId="ADAL" clId="{9DBD81FD-A59C-470E-A786-40CF7DE3D764}" dt="2023-02-13T09:51:24.717" v="868" actId="478"/>
          <ac:spMkLst>
            <pc:docMk/>
            <pc:sldMk cId="779120704" sldId="557"/>
            <ac:spMk id="6" creationId="{D9BFC2F6-EB0E-989A-090B-AE002DAFC142}"/>
          </ac:spMkLst>
        </pc:spChg>
        <pc:spChg chg="del">
          <ac:chgData name="McCullagh, Bernadette" userId="77834893-a293-4fb3-8acb-944ec01d2ef8" providerId="ADAL" clId="{9DBD81FD-A59C-470E-A786-40CF7DE3D764}" dt="2023-02-13T09:51:27.671" v="869" actId="478"/>
          <ac:spMkLst>
            <pc:docMk/>
            <pc:sldMk cId="779120704" sldId="557"/>
            <ac:spMk id="7" creationId="{C331D074-00C5-4ADF-F9CB-26339D23C3AD}"/>
          </ac:spMkLst>
        </pc:spChg>
        <pc:spChg chg="del">
          <ac:chgData name="McCullagh, Bernadette" userId="77834893-a293-4fb3-8acb-944ec01d2ef8" providerId="ADAL" clId="{9DBD81FD-A59C-470E-A786-40CF7DE3D764}" dt="2023-02-13T09:51:29.899" v="870" actId="478"/>
          <ac:spMkLst>
            <pc:docMk/>
            <pc:sldMk cId="779120704" sldId="557"/>
            <ac:spMk id="8" creationId="{53B5D3A1-B79F-8DF7-8C7C-0080B1598F42}"/>
          </ac:spMkLst>
        </pc:spChg>
        <pc:picChg chg="add del">
          <ac:chgData name="McCullagh, Bernadette" userId="77834893-a293-4fb3-8acb-944ec01d2ef8" providerId="ADAL" clId="{9DBD81FD-A59C-470E-A786-40CF7DE3D764}" dt="2023-02-13T09:50:55.211" v="865" actId="478"/>
          <ac:picMkLst>
            <pc:docMk/>
            <pc:sldMk cId="779120704" sldId="557"/>
            <ac:picMk id="4098" creationId="{5752AF00-87EB-41DB-8A92-2617D3885980}"/>
          </ac:picMkLst>
        </pc:picChg>
        <pc:picChg chg="add mod">
          <ac:chgData name="McCullagh, Bernadette" userId="77834893-a293-4fb3-8acb-944ec01d2ef8" providerId="ADAL" clId="{9DBD81FD-A59C-470E-A786-40CF7DE3D764}" dt="2023-02-13T10:06:00.305" v="1353" actId="14100"/>
          <ac:picMkLst>
            <pc:docMk/>
            <pc:sldMk cId="779120704" sldId="557"/>
            <ac:picMk id="4100" creationId="{DD297E3A-9646-5FAE-1D54-8E91C87CAF27}"/>
          </ac:picMkLst>
        </pc:picChg>
        <pc:picChg chg="add mod">
          <ac:chgData name="McCullagh, Bernadette" userId="77834893-a293-4fb3-8acb-944ec01d2ef8" providerId="ADAL" clId="{9DBD81FD-A59C-470E-A786-40CF7DE3D764}" dt="2023-02-13T10:06:00.849" v="1354" actId="1076"/>
          <ac:picMkLst>
            <pc:docMk/>
            <pc:sldMk cId="779120704" sldId="557"/>
            <ac:picMk id="4102" creationId="{60A31664-52F6-FE00-0D42-342FAAED07A4}"/>
          </ac:picMkLst>
        </pc:picChg>
      </pc:sldChg>
      <pc:sldChg chg="del">
        <pc:chgData name="McCullagh, Bernadette" userId="77834893-a293-4fb3-8acb-944ec01d2ef8" providerId="ADAL" clId="{9DBD81FD-A59C-470E-A786-40CF7DE3D764}" dt="2023-02-13T09:39:38.045" v="326" actId="2696"/>
        <pc:sldMkLst>
          <pc:docMk/>
          <pc:sldMk cId="2018134219" sldId="557"/>
        </pc:sldMkLst>
      </pc:sldChg>
      <pc:sldChg chg="del">
        <pc:chgData name="McCullagh, Bernadette" userId="77834893-a293-4fb3-8acb-944ec01d2ef8" providerId="ADAL" clId="{9DBD81FD-A59C-470E-A786-40CF7DE3D764}" dt="2023-02-13T09:39:25.610" v="324" actId="2696"/>
        <pc:sldMkLst>
          <pc:docMk/>
          <pc:sldMk cId="2475602583" sldId="558"/>
        </pc:sldMkLst>
      </pc:sldChg>
      <pc:sldChg chg="addSp delSp modSp new mod ord">
        <pc:chgData name="McCullagh, Bernadette" userId="77834893-a293-4fb3-8acb-944ec01d2ef8" providerId="ADAL" clId="{9DBD81FD-A59C-470E-A786-40CF7DE3D764}" dt="2023-02-14T16:22:15.279" v="1958"/>
        <pc:sldMkLst>
          <pc:docMk/>
          <pc:sldMk cId="3998697787" sldId="558"/>
        </pc:sldMkLst>
        <pc:spChg chg="mod">
          <ac:chgData name="McCullagh, Bernadette" userId="77834893-a293-4fb3-8acb-944ec01d2ef8" providerId="ADAL" clId="{9DBD81FD-A59C-470E-A786-40CF7DE3D764}" dt="2023-02-13T10:05:47.974" v="1352" actId="20577"/>
          <ac:spMkLst>
            <pc:docMk/>
            <pc:sldMk cId="3998697787" sldId="558"/>
            <ac:spMk id="2" creationId="{072AAD97-DAD5-2BB0-1916-80AB128CDD78}"/>
          </ac:spMkLst>
        </pc:spChg>
        <pc:spChg chg="del mod">
          <ac:chgData name="McCullagh, Bernadette" userId="77834893-a293-4fb3-8acb-944ec01d2ef8" providerId="ADAL" clId="{9DBD81FD-A59C-470E-A786-40CF7DE3D764}" dt="2023-02-13T09:56:17.518" v="1021" actId="22"/>
          <ac:spMkLst>
            <pc:docMk/>
            <pc:sldMk cId="3998697787" sldId="558"/>
            <ac:spMk id="3" creationId="{01BDB4F1-95A2-9131-FF9F-CDE817B44BE6}"/>
          </ac:spMkLst>
        </pc:spChg>
        <pc:spChg chg="del">
          <ac:chgData name="McCullagh, Bernadette" userId="77834893-a293-4fb3-8acb-944ec01d2ef8" providerId="ADAL" clId="{9DBD81FD-A59C-470E-A786-40CF7DE3D764}" dt="2023-02-13T09:58:08.844" v="1027" actId="22"/>
          <ac:spMkLst>
            <pc:docMk/>
            <pc:sldMk cId="3998697787" sldId="558"/>
            <ac:spMk id="4" creationId="{35F27512-ECB8-1268-A570-70EF92365660}"/>
          </ac:spMkLst>
        </pc:spChg>
        <pc:spChg chg="mod">
          <ac:chgData name="McCullagh, Bernadette" userId="77834893-a293-4fb3-8acb-944ec01d2ef8" providerId="ADAL" clId="{9DBD81FD-A59C-470E-A786-40CF7DE3D764}" dt="2023-02-13T10:48:01.500" v="1709" actId="20577"/>
          <ac:spMkLst>
            <pc:docMk/>
            <pc:sldMk cId="3998697787" sldId="558"/>
            <ac:spMk id="5" creationId="{804CEA00-531B-3F14-1E2A-ECF378FA59D6}"/>
          </ac:spMkLst>
        </pc:spChg>
        <pc:spChg chg="del">
          <ac:chgData name="McCullagh, Bernadette" userId="77834893-a293-4fb3-8acb-944ec01d2ef8" providerId="ADAL" clId="{9DBD81FD-A59C-470E-A786-40CF7DE3D764}" dt="2023-02-13T09:57:33.260" v="1024" actId="478"/>
          <ac:spMkLst>
            <pc:docMk/>
            <pc:sldMk cId="3998697787" sldId="558"/>
            <ac:spMk id="6" creationId="{447EABA5-7B3E-9CCE-E6B8-14C92D704386}"/>
          </ac:spMkLst>
        </pc:spChg>
        <pc:spChg chg="del">
          <ac:chgData name="McCullagh, Bernadette" userId="77834893-a293-4fb3-8acb-944ec01d2ef8" providerId="ADAL" clId="{9DBD81FD-A59C-470E-A786-40CF7DE3D764}" dt="2023-02-13T09:57:35.763" v="1025" actId="478"/>
          <ac:spMkLst>
            <pc:docMk/>
            <pc:sldMk cId="3998697787" sldId="558"/>
            <ac:spMk id="7" creationId="{68759E04-516B-AA16-77DB-B97091267CF6}"/>
          </ac:spMkLst>
        </pc:spChg>
        <pc:spChg chg="del">
          <ac:chgData name="McCullagh, Bernadette" userId="77834893-a293-4fb3-8acb-944ec01d2ef8" providerId="ADAL" clId="{9DBD81FD-A59C-470E-A786-40CF7DE3D764}" dt="2023-02-13T09:57:40.205" v="1026" actId="478"/>
          <ac:spMkLst>
            <pc:docMk/>
            <pc:sldMk cId="3998697787" sldId="558"/>
            <ac:spMk id="8" creationId="{E623CFF1-DD39-D294-0A77-F0A556C70481}"/>
          </ac:spMkLst>
        </pc:spChg>
        <pc:spChg chg="add del mod">
          <ac:chgData name="McCullagh, Bernadette" userId="77834893-a293-4fb3-8acb-944ec01d2ef8" providerId="ADAL" clId="{9DBD81FD-A59C-470E-A786-40CF7DE3D764}" dt="2023-02-13T10:00:13.913" v="1041" actId="478"/>
          <ac:spMkLst>
            <pc:docMk/>
            <pc:sldMk cId="3998697787" sldId="558"/>
            <ac:spMk id="20" creationId="{1EE5F170-C261-5544-9BED-54B5A6C4E5DE}"/>
          </ac:spMkLst>
        </pc:spChg>
        <pc:picChg chg="add mod ord modCrop">
          <ac:chgData name="McCullagh, Bernadette" userId="77834893-a293-4fb3-8acb-944ec01d2ef8" providerId="ADAL" clId="{9DBD81FD-A59C-470E-A786-40CF7DE3D764}" dt="2023-02-13T09:56:17.518" v="1021" actId="22"/>
          <ac:picMkLst>
            <pc:docMk/>
            <pc:sldMk cId="3998697787" sldId="558"/>
            <ac:picMk id="10" creationId="{852E8589-0F55-CD36-0D72-6231E6F1514A}"/>
          </ac:picMkLst>
        </pc:picChg>
        <pc:picChg chg="add del mod ord modCrop">
          <ac:chgData name="McCullagh, Bernadette" userId="77834893-a293-4fb3-8acb-944ec01d2ef8" providerId="ADAL" clId="{9DBD81FD-A59C-470E-A786-40CF7DE3D764}" dt="2023-02-13T10:00:09.345" v="1039" actId="478"/>
          <ac:picMkLst>
            <pc:docMk/>
            <pc:sldMk cId="3998697787" sldId="558"/>
            <ac:picMk id="12" creationId="{4A8E66E1-8C57-FE1E-12A6-A896DB3BCF0D}"/>
          </ac:picMkLst>
        </pc:picChg>
        <pc:picChg chg="add del mod">
          <ac:chgData name="McCullagh, Bernadette" userId="77834893-a293-4fb3-8acb-944ec01d2ef8" providerId="ADAL" clId="{9DBD81FD-A59C-470E-A786-40CF7DE3D764}" dt="2023-02-13T09:59:17.118" v="1031" actId="478"/>
          <ac:picMkLst>
            <pc:docMk/>
            <pc:sldMk cId="3998697787" sldId="558"/>
            <ac:picMk id="14" creationId="{A7AA9DC4-3351-32DC-F658-2D5697CA2674}"/>
          </ac:picMkLst>
        </pc:picChg>
        <pc:picChg chg="add mod">
          <ac:chgData name="McCullagh, Bernadette" userId="77834893-a293-4fb3-8acb-944ec01d2ef8" providerId="ADAL" clId="{9DBD81FD-A59C-470E-A786-40CF7DE3D764}" dt="2023-02-13T10:02:24.302" v="1080" actId="1076"/>
          <ac:picMkLst>
            <pc:docMk/>
            <pc:sldMk cId="3998697787" sldId="558"/>
            <ac:picMk id="16" creationId="{7DA06CD2-AA05-4B35-A70D-9E6884F6B231}"/>
          </ac:picMkLst>
        </pc:picChg>
        <pc:picChg chg="add mod">
          <ac:chgData name="McCullagh, Bernadette" userId="77834893-a293-4fb3-8acb-944ec01d2ef8" providerId="ADAL" clId="{9DBD81FD-A59C-470E-A786-40CF7DE3D764}" dt="2023-02-13T10:02:23.076" v="1079" actId="1076"/>
          <ac:picMkLst>
            <pc:docMk/>
            <pc:sldMk cId="3998697787" sldId="558"/>
            <ac:picMk id="18" creationId="{67186221-CDDD-EEEF-0102-51448319BE6F}"/>
          </ac:picMkLst>
        </pc:picChg>
        <pc:picChg chg="add del mod">
          <ac:chgData name="McCullagh, Bernadette" userId="77834893-a293-4fb3-8acb-944ec01d2ef8" providerId="ADAL" clId="{9DBD81FD-A59C-470E-A786-40CF7DE3D764}" dt="2023-02-13T10:00:52.950" v="1055" actId="478"/>
          <ac:picMkLst>
            <pc:docMk/>
            <pc:sldMk cId="3998697787" sldId="558"/>
            <ac:picMk id="21" creationId="{39FEE46C-469D-0124-F7DB-2FFBA7EB53CA}"/>
          </ac:picMkLst>
        </pc:picChg>
        <pc:picChg chg="add del mod">
          <ac:chgData name="McCullagh, Bernadette" userId="77834893-a293-4fb3-8acb-944ec01d2ef8" providerId="ADAL" clId="{9DBD81FD-A59C-470E-A786-40CF7DE3D764}" dt="2023-02-13T10:00:51.162" v="1054" actId="478"/>
          <ac:picMkLst>
            <pc:docMk/>
            <pc:sldMk cId="3998697787" sldId="558"/>
            <ac:picMk id="22" creationId="{A1F8090A-1506-9477-362C-ACD48896EE3A}"/>
          </ac:picMkLst>
        </pc:picChg>
        <pc:picChg chg="add mod">
          <ac:chgData name="McCullagh, Bernadette" userId="77834893-a293-4fb3-8acb-944ec01d2ef8" providerId="ADAL" clId="{9DBD81FD-A59C-470E-A786-40CF7DE3D764}" dt="2023-02-13T10:02:26.407" v="1081" actId="1076"/>
          <ac:picMkLst>
            <pc:docMk/>
            <pc:sldMk cId="3998697787" sldId="558"/>
            <ac:picMk id="24" creationId="{DD9C204D-98BB-F12D-B6DF-677F439B0D3E}"/>
          </ac:picMkLst>
        </pc:picChg>
        <pc:picChg chg="add mod">
          <ac:chgData name="McCullagh, Bernadette" userId="77834893-a293-4fb3-8acb-944ec01d2ef8" providerId="ADAL" clId="{9DBD81FD-A59C-470E-A786-40CF7DE3D764}" dt="2023-02-13T10:02:30.105" v="1083" actId="14100"/>
          <ac:picMkLst>
            <pc:docMk/>
            <pc:sldMk cId="3998697787" sldId="558"/>
            <ac:picMk id="26" creationId="{536167A2-6415-C256-862B-8102722578F5}"/>
          </ac:picMkLst>
        </pc:picChg>
      </pc:sldChg>
      <pc:sldChg chg="addSp delSp modSp del mod">
        <pc:chgData name="McCullagh, Bernadette" userId="77834893-a293-4fb3-8acb-944ec01d2ef8" providerId="ADAL" clId="{9DBD81FD-A59C-470E-A786-40CF7DE3D764}" dt="2023-02-13T09:39:58.118" v="328" actId="2696"/>
        <pc:sldMkLst>
          <pc:docMk/>
          <pc:sldMk cId="4139622485" sldId="559"/>
        </pc:sldMkLst>
        <pc:spChg chg="mod">
          <ac:chgData name="McCullagh, Bernadette" userId="77834893-a293-4fb3-8acb-944ec01d2ef8" providerId="ADAL" clId="{9DBD81FD-A59C-470E-A786-40CF7DE3D764}" dt="2023-02-13T09:36:35.284" v="318" actId="14100"/>
          <ac:spMkLst>
            <pc:docMk/>
            <pc:sldMk cId="4139622485" sldId="559"/>
            <ac:spMk id="2" creationId="{6F0C285C-2823-47AD-AA8A-C4027C2C8521}"/>
          </ac:spMkLst>
        </pc:spChg>
        <pc:spChg chg="add del mod">
          <ac:chgData name="McCullagh, Bernadette" userId="77834893-a293-4fb3-8acb-944ec01d2ef8" providerId="ADAL" clId="{9DBD81FD-A59C-470E-A786-40CF7DE3D764}" dt="2023-02-13T09:37:46.076" v="320"/>
          <ac:spMkLst>
            <pc:docMk/>
            <pc:sldMk cId="4139622485" sldId="559"/>
            <ac:spMk id="3" creationId="{3E3E58D0-A82D-7AB0-3F11-58CC2F4C61FF}"/>
          </ac:spMkLst>
        </pc:spChg>
        <pc:picChg chg="add mod">
          <ac:chgData name="McCullagh, Bernadette" userId="77834893-a293-4fb3-8acb-944ec01d2ef8" providerId="ADAL" clId="{9DBD81FD-A59C-470E-A786-40CF7DE3D764}" dt="2023-02-13T09:37:51.668" v="323" actId="1076"/>
          <ac:picMkLst>
            <pc:docMk/>
            <pc:sldMk cId="4139622485" sldId="559"/>
            <ac:picMk id="2050" creationId="{271D1825-02AB-5F62-C678-B1A92006ECC8}"/>
          </ac:picMkLst>
        </pc:picChg>
        <pc:picChg chg="del">
          <ac:chgData name="McCullagh, Bernadette" userId="77834893-a293-4fb3-8acb-944ec01d2ef8" providerId="ADAL" clId="{9DBD81FD-A59C-470E-A786-40CF7DE3D764}" dt="2023-02-13T09:37:41.116" v="319" actId="478"/>
          <ac:picMkLst>
            <pc:docMk/>
            <pc:sldMk cId="4139622485" sldId="559"/>
            <ac:picMk id="6146" creationId="{076318EE-A2A0-4610-BB98-AD3FC97A629E}"/>
          </ac:picMkLst>
        </pc:picChg>
      </pc:sldChg>
      <pc:sldChg chg="del">
        <pc:chgData name="McCullagh, Bernadette" userId="77834893-a293-4fb3-8acb-944ec01d2ef8" providerId="ADAL" clId="{9DBD81FD-A59C-470E-A786-40CF7DE3D764}" dt="2023-02-13T09:39:31.598" v="325" actId="2696"/>
        <pc:sldMkLst>
          <pc:docMk/>
          <pc:sldMk cId="3243148791" sldId="560"/>
        </pc:sldMkLst>
      </pc:sldChg>
      <pc:sldChg chg="del">
        <pc:chgData name="McCullagh, Bernadette" userId="77834893-a293-4fb3-8acb-944ec01d2ef8" providerId="ADAL" clId="{9DBD81FD-A59C-470E-A786-40CF7DE3D764}" dt="2023-02-13T09:35:39.029" v="266" actId="2696"/>
        <pc:sldMkLst>
          <pc:docMk/>
          <pc:sldMk cId="3574221588" sldId="5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BC4F2-6A87-450D-AD53-D2188421BC53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B2649-7BD8-4005-A99E-30D13769A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1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401A8-3220-413E-B964-4A8659985F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8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51A4182-6276-41ED-8EAF-0C6A4D8FF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F4B644F-A23D-409C-9540-B41AC18DB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334003" cy="61756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8">
            <a:extLst>
              <a:ext uri="{FF2B5EF4-FFF2-40B4-BE49-F238E27FC236}">
                <a16:creationId xmlns:a16="http://schemas.microsoft.com/office/drawing/2014/main" id="{580AE1ED-3577-4808-86BF-CCD122349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839336"/>
            <a:ext cx="4123899" cy="3475513"/>
          </a:xfrm>
        </p:spPr>
        <p:txBody>
          <a:bodyPr anchor="ctr">
            <a:normAutofit/>
          </a:bodyPr>
          <a:lstStyle>
            <a:lvl1pPr>
              <a:defRPr sz="5200"/>
            </a:lvl1pPr>
          </a:lstStyle>
          <a:p>
            <a:pPr algn="l"/>
            <a:r>
              <a:rPr lang="en-US" sz="4800"/>
              <a:t>Click to add title</a:t>
            </a:r>
          </a:p>
        </p:txBody>
      </p:sp>
      <p:sp>
        <p:nvSpPr>
          <p:cNvPr id="9" name="Subtitle 19">
            <a:extLst>
              <a:ext uri="{FF2B5EF4-FFF2-40B4-BE49-F238E27FC236}">
                <a16:creationId xmlns:a16="http://schemas.microsoft.com/office/drawing/2014/main" id="{E8F46CAD-D4FF-4BBC-937E-CBBD034A18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570807"/>
            <a:ext cx="4123899" cy="152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add subtitle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2750E7C-D01B-4533-A0B8-2E7EF2B168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0952" y="754711"/>
            <a:ext cx="6099048" cy="534009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0081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6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13F3BC3-6D4F-4A91-9397-DEB976DF5B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2292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36BAA8-288D-4A65-AF12-E44ED08AF8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22292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98867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867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2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5388F8-94ED-41CA-A4EE-E0FA1CAC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5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62753702-3230-4BA6-A3F8-5783540BC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58951"/>
            <a:ext cx="10668000" cy="555041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2">
            <a:extLst>
              <a:ext uri="{FF2B5EF4-FFF2-40B4-BE49-F238E27FC236}">
                <a16:creationId xmlns:a16="http://schemas.microsoft.com/office/drawing/2014/main" id="{22B9C48D-0714-4941-A2BB-36340F69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874" y="1517903"/>
            <a:ext cx="5250030" cy="134511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A478133-AD69-45A3-8FE5-EBD28FD2FA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58952"/>
            <a:ext cx="1947672" cy="26700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F2E72FA7-6D23-4F38-9A7B-A0EB41E534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" y="3424237"/>
            <a:ext cx="1947672" cy="26791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27DAE17D-48FA-4EE7-9630-D65727343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06624" y="758952"/>
            <a:ext cx="1947672" cy="26700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093DB7BE-4947-4B5D-B8E4-59505E49A0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06624" y="3424237"/>
            <a:ext cx="1947672" cy="26791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D0C77CEA-908E-4A02-B347-F376CEC25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874" y="2970222"/>
            <a:ext cx="5250030" cy="312882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1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53A25B7-A924-4C03-8022-000A9EA88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3A68D8-CB71-4A41-B029-626BD6912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rgbClr val="FCEA37"/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9ECFC55D-2CEE-47A4-9ACA-D6C78D236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9523"/>
            <a:ext cx="11430001" cy="6105523"/>
          </a:xfrm>
          <a:custGeom>
            <a:avLst/>
            <a:gdLst>
              <a:gd name="connsiteX0" fmla="*/ 0 w 11430001"/>
              <a:gd name="connsiteY0" fmla="*/ 0 h 6105523"/>
              <a:gd name="connsiteX1" fmla="*/ 7874003 w 11430001"/>
              <a:gd name="connsiteY1" fmla="*/ 0 h 6105523"/>
              <a:gd name="connsiteX2" fmla="*/ 7874003 w 11430001"/>
              <a:gd name="connsiteY2" fmla="*/ 771522 h 6105523"/>
              <a:gd name="connsiteX3" fmla="*/ 11430001 w 11430001"/>
              <a:gd name="connsiteY3" fmla="*/ 771522 h 6105523"/>
              <a:gd name="connsiteX4" fmla="*/ 11430001 w 11430001"/>
              <a:gd name="connsiteY4" fmla="*/ 6105523 h 6105523"/>
              <a:gd name="connsiteX5" fmla="*/ 7874003 w 11430001"/>
              <a:gd name="connsiteY5" fmla="*/ 6105523 h 6105523"/>
              <a:gd name="connsiteX6" fmla="*/ 5334002 w 11430001"/>
              <a:gd name="connsiteY6" fmla="*/ 6105523 h 6105523"/>
              <a:gd name="connsiteX7" fmla="*/ 0 w 11430001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05523">
                <a:moveTo>
                  <a:pt x="0" y="0"/>
                </a:moveTo>
                <a:lnTo>
                  <a:pt x="7874003" y="0"/>
                </a:lnTo>
                <a:lnTo>
                  <a:pt x="7874003" y="771522"/>
                </a:lnTo>
                <a:lnTo>
                  <a:pt x="11430001" y="771522"/>
                </a:lnTo>
                <a:lnTo>
                  <a:pt x="11430001" y="6105523"/>
                </a:lnTo>
                <a:lnTo>
                  <a:pt x="7874003" y="6105523"/>
                </a:lnTo>
                <a:lnTo>
                  <a:pt x="5334002" y="6105523"/>
                </a:lnTo>
                <a:lnTo>
                  <a:pt x="0" y="6105523"/>
                </a:lnTo>
                <a:close/>
              </a:path>
            </a:pathLst>
          </a:custGeom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5">
            <a:extLst>
              <a:ext uri="{FF2B5EF4-FFF2-40B4-BE49-F238E27FC236}">
                <a16:creationId xmlns:a16="http://schemas.microsoft.com/office/drawing/2014/main" id="{00406F9C-B330-46B3-A03C-15F85CD76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22282"/>
            <a:ext cx="5012266" cy="2273710"/>
          </a:xfrm>
        </p:spPr>
        <p:txBody>
          <a:bodyPr anchor="t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34FC9061-555D-4FE2-ABE9-07A195BC02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61988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7C8788B5-2964-4199-A168-84BDEBE3E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4632" y="761980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D4B5D4A5-C34C-4703-AFB6-DA982B6FF8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598" y="761980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8CA9663F-19C9-4799-8B97-333815BF6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3822282"/>
            <a:ext cx="4607484" cy="2273710"/>
          </a:xfrm>
        </p:spPr>
        <p:txBody>
          <a:bodyPr anchor="t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7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FAC5ABB9-3EAC-446C-B128-CFDB09B24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DED2D7-7BC9-473D-8241-8289B5821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9C2616F-4436-4A60-BB08-54EC762C5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62001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6F9523F-1BD5-4832-8B13-FA0BE3E6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2"/>
            <a:ext cx="5998059" cy="13446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A83160D-9929-4C5C-B741-192DF7639B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293" y="1517652"/>
            <a:ext cx="1947672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D97EB8C6-CD91-4F0C-A719-5079DB8D32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15768" y="1517904"/>
            <a:ext cx="1947672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7347AC5-7F3A-4E62-AE18-744B6A756E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96" y="3800858"/>
            <a:ext cx="3895344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CC904223-D55A-40A9-AA1D-5687C89BE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5"/>
            <a:ext cx="5998059" cy="31257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7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4A1CC7-4419-4A64-9DC9-AE157407A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2F8EC6-DD66-475C-B129-22B374F49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86FA963F-8B94-469B-B1A5-890D9134F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4CD44A43-6E39-4FE6-87BB-C65CE8FC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4565650" cy="1344613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229EB0D-B986-4E26-BDF3-305AE3233E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883487"/>
            <a:ext cx="4562856" cy="24414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37E21EC2-9A85-4522-B6AD-3FF227CACDD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" y="3593592"/>
            <a:ext cx="4562856" cy="24414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9F9D0834-E38A-4C71-95D5-A8A2B973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1257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83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D03AAFC-F6FA-4A24-BE1D-34AE6AD64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190B39-D040-425A-9AD6-58A7533FEA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760" y="756284"/>
            <a:ext cx="10698480" cy="534924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itle 16">
            <a:extLst>
              <a:ext uri="{FF2B5EF4-FFF2-40B4-BE49-F238E27FC236}">
                <a16:creationId xmlns:a16="http://schemas.microsoft.com/office/drawing/2014/main" id="{8950CCE3-163E-46A1-B489-395F3F75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488" y="1517904"/>
            <a:ext cx="3749040" cy="2796945"/>
          </a:xfrm>
        </p:spPr>
        <p:txBody>
          <a:bodyPr anchor="ctr">
            <a:normAutofit/>
          </a:bodyPr>
          <a:lstStyle>
            <a:lvl1pPr>
              <a:defRPr sz="6000"/>
            </a:lvl1pPr>
          </a:lstStyle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6" name="Subtitle 17">
            <a:extLst>
              <a:ext uri="{FF2B5EF4-FFF2-40B4-BE49-F238E27FC236}">
                <a16:creationId xmlns:a16="http://schemas.microsoft.com/office/drawing/2014/main" id="{81E38157-454C-44D5-8D2B-A220A53D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488" y="4479368"/>
            <a:ext cx="3666744" cy="161663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3054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1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EDA639-2F5C-4255-BE42-C41A5ABBC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67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E96D6DC8-1218-45DD-BCD3-DF21DFA5B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66762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A58F504-65F1-4BFD-A987-54F78AD52D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49808"/>
            <a:ext cx="10744200" cy="53949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3" name="Title 16">
            <a:extLst>
              <a:ext uri="{FF2B5EF4-FFF2-40B4-BE49-F238E27FC236}">
                <a16:creationId xmlns:a16="http://schemas.microsoft.com/office/drawing/2014/main" id="{0B9261BF-90C7-41A0-8711-97168C747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112" y="1517904"/>
            <a:ext cx="4480560" cy="2796945"/>
          </a:xfrm>
        </p:spPr>
        <p:txBody>
          <a:bodyPr anchor="ctr">
            <a:normAutofit/>
          </a:bodyPr>
          <a:lstStyle>
            <a:lvl1pPr>
              <a:defRPr sz="4400"/>
            </a:lvl1pPr>
          </a:lstStyle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4" name="Subtitle 17">
            <a:extLst>
              <a:ext uri="{FF2B5EF4-FFF2-40B4-BE49-F238E27FC236}">
                <a16:creationId xmlns:a16="http://schemas.microsoft.com/office/drawing/2014/main" id="{305C0D07-994F-4143-B88E-32EED69E7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1112" y="4425696"/>
            <a:ext cx="4059936" cy="11899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2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26E6BD11-82A7-4729-AD05-B0676F9B1F5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04950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E08135B-D6D5-401C-B151-CDCB20550F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08760" y="4855464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A587696-63FF-4232-8879-488DFE1C31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4950" y="5468112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96507A97-E180-468F-B641-141DBA73864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953511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49BB8F01-AE51-4455-BE0F-8972415A0C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42757" y="4854889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759D2442-D209-4F87-9F2C-19D73A2412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42757" y="5462491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A850442C-9915-406C-83D9-8EBE8AD3C2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91656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A596F3D1-5D97-4111-B3D6-FE37290A6B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1656" y="4855464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2D25C272-C21E-4078-818F-B12E10F182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91656" y="5468112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2" name="Picture Placeholder 28">
            <a:extLst>
              <a:ext uri="{FF2B5EF4-FFF2-40B4-BE49-F238E27FC236}">
                <a16:creationId xmlns:a16="http://schemas.microsoft.com/office/drawing/2014/main" id="{05393806-4E48-45A2-8BD7-0BA36566F3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33104" y="2862072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DD19656C-C87E-4938-A66D-D6836DBC65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5653" y="4855651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DF55E1E1-7FB8-465C-B720-E39D43FFE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25653" y="5468299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0FFFD15-4D1A-45CA-9374-373A700D36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181225"/>
            <a:ext cx="10515600" cy="3876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71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671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397337"/>
            <a:ext cx="4334256" cy="244964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69671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397337"/>
            <a:ext cx="4334256" cy="244964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r>
              <a:rPr lang="en-US"/>
              <a:t>3/1/20XX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z="100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5" r:id="rId3"/>
    <p:sldLayoutId id="2147483663" r:id="rId4"/>
    <p:sldLayoutId id="2147483650" r:id="rId5"/>
    <p:sldLayoutId id="2147483664" r:id="rId6"/>
    <p:sldLayoutId id="2147483669" r:id="rId7"/>
    <p:sldLayoutId id="2147483654" r:id="rId8"/>
    <p:sldLayoutId id="2147483653" r:id="rId9"/>
    <p:sldLayoutId id="2147483670" r:id="rId10"/>
    <p:sldLayoutId id="2147483662" r:id="rId11"/>
    <p:sldLayoutId id="2147483666" r:id="rId12"/>
  </p:sldLayoutIdLst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hyperlink" Target="http://www.coventry.gov.uk/info/240/coventry_and_warwickshire_green_business_programme/2972/coventry_and_warwickshire_green_business_programme/6" TargetMode="External"/><Relationship Id="rId7" Type="http://schemas.openxmlformats.org/officeDocument/2006/relationships/hyperlink" Target="https://www.linkedin.com/company/coventry-and-warwickshire-green-business-programme/?viewAsMember=tru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oventry.gov.uk/info/240/coventry_and_warwickshire_green_business_programme/2972/coventry_and_warwickshire_green_business_programme/10" TargetMode="External"/><Relationship Id="rId11" Type="http://schemas.openxmlformats.org/officeDocument/2006/relationships/image" Target="../media/image22.png"/><Relationship Id="rId5" Type="http://schemas.openxmlformats.org/officeDocument/2006/relationships/hyperlink" Target="https://www.eventbrite.co.uk/cc/green-business-programme-495789" TargetMode="External"/><Relationship Id="rId10" Type="http://schemas.openxmlformats.org/officeDocument/2006/relationships/image" Target="../media/image21.png"/><Relationship Id="rId4" Type="http://schemas.openxmlformats.org/officeDocument/2006/relationships/hyperlink" Target="https://www.coventry.gov.uk/info/240/coventry_and_warwickshire_green_business_programme/2972/coventry_and_warwickshire_green_business_programme/6" TargetMode="External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rwickshire.gov.uk/greengrants#:~:text=The%20County%20Council%20has%20established,programmes%20to%20support%20local%20economic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C60B4E40-ED59-4DFA-97D2-04570E280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Green Business </a:t>
            </a:r>
            <a:r>
              <a:rPr lang="en-US" sz="6000" dirty="0" err="1"/>
              <a:t>Programme</a:t>
            </a:r>
            <a:endParaRPr lang="en-US" sz="6000" dirty="0"/>
          </a:p>
        </p:txBody>
      </p:sp>
      <p:sp>
        <p:nvSpPr>
          <p:cNvPr id="20" name="Subtitle 19">
            <a:extLst>
              <a:ext uri="{FF2B5EF4-FFF2-40B4-BE49-F238E27FC236}">
                <a16:creationId xmlns:a16="http://schemas.microsoft.com/office/drawing/2014/main" id="{35E6FB68-BA70-4F6F-9874-1F349422D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0096" y="4081590"/>
            <a:ext cx="9144000" cy="1215137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ctr"/>
            <a:r>
              <a:rPr lang="en-US" sz="2400"/>
              <a:t>Bernie McCullagh</a:t>
            </a:r>
          </a:p>
          <a:p>
            <a:pPr algn="ctr"/>
            <a:r>
              <a:rPr lang="en-US" sz="2400"/>
              <a:t>Business Energy Advisor</a:t>
            </a:r>
          </a:p>
          <a:p>
            <a:pPr algn="ctr"/>
            <a:r>
              <a:rPr lang="en-US" sz="2400"/>
              <a:t>Coventry &amp; Warwickshire Green Business </a:t>
            </a:r>
            <a:r>
              <a:rPr lang="en-US" sz="2400" err="1"/>
              <a:t>Programme</a:t>
            </a:r>
            <a:endParaRPr lang="en-US" sz="2400"/>
          </a:p>
        </p:txBody>
      </p:sp>
      <p:pic>
        <p:nvPicPr>
          <p:cNvPr id="26" name="Picture 25" descr="Text&#10;&#10;Description automatically generated">
            <a:extLst>
              <a:ext uri="{FF2B5EF4-FFF2-40B4-BE49-F238E27FC236}">
                <a16:creationId xmlns:a16="http://schemas.microsoft.com/office/drawing/2014/main" id="{B469D1FE-97B2-4E35-AE4D-010B0AC5E5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156" y="283566"/>
            <a:ext cx="4971496" cy="1560750"/>
          </a:xfrm>
          <a:prstGeom prst="rect">
            <a:avLst/>
          </a:prstGeom>
        </p:spPr>
      </p:pic>
      <p:grpSp>
        <p:nvGrpSpPr>
          <p:cNvPr id="32" name="object 22">
            <a:extLst>
              <a:ext uri="{FF2B5EF4-FFF2-40B4-BE49-F238E27FC236}">
                <a16:creationId xmlns:a16="http://schemas.microsoft.com/office/drawing/2014/main" id="{FC1C1A1A-7D5A-4CFE-B77D-E91C6097A11F}"/>
              </a:ext>
            </a:extLst>
          </p:cNvPr>
          <p:cNvGrpSpPr/>
          <p:nvPr/>
        </p:nvGrpSpPr>
        <p:grpSpPr>
          <a:xfrm>
            <a:off x="4945613" y="5617210"/>
            <a:ext cx="7246387" cy="1234694"/>
            <a:chOff x="7241773" y="9499187"/>
            <a:chExt cx="12862560" cy="1809750"/>
          </a:xfrm>
        </p:grpSpPr>
        <p:sp>
          <p:nvSpPr>
            <p:cNvPr id="34" name="object 23">
              <a:extLst>
                <a:ext uri="{FF2B5EF4-FFF2-40B4-BE49-F238E27FC236}">
                  <a16:creationId xmlns:a16="http://schemas.microsoft.com/office/drawing/2014/main" id="{EB4B73A1-3A37-4859-8839-089F82167369}"/>
                </a:ext>
              </a:extLst>
            </p:cNvPr>
            <p:cNvSpPr/>
            <p:nvPr/>
          </p:nvSpPr>
          <p:spPr>
            <a:xfrm>
              <a:off x="7241773" y="9499187"/>
              <a:ext cx="12862560" cy="1809750"/>
            </a:xfrm>
            <a:custGeom>
              <a:avLst/>
              <a:gdLst/>
              <a:ahLst/>
              <a:cxnLst/>
              <a:rect l="l" t="t" r="r" b="b"/>
              <a:pathLst>
                <a:path w="12862560" h="1809750">
                  <a:moveTo>
                    <a:pt x="12862326" y="0"/>
                  </a:moveTo>
                  <a:lnTo>
                    <a:pt x="910112" y="0"/>
                  </a:lnTo>
                  <a:lnTo>
                    <a:pt x="0" y="1809368"/>
                  </a:lnTo>
                  <a:lnTo>
                    <a:pt x="12862326" y="1809368"/>
                  </a:lnTo>
                  <a:lnTo>
                    <a:pt x="128623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24">
              <a:extLst>
                <a:ext uri="{FF2B5EF4-FFF2-40B4-BE49-F238E27FC236}">
                  <a16:creationId xmlns:a16="http://schemas.microsoft.com/office/drawing/2014/main" id="{D4B57B8C-F1AD-4D2E-8242-466BE1607D9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085492" y="9997028"/>
              <a:ext cx="3143363" cy="859185"/>
            </a:xfrm>
            <a:prstGeom prst="rect">
              <a:avLst/>
            </a:prstGeom>
          </p:spPr>
        </p:pic>
        <p:pic>
          <p:nvPicPr>
            <p:cNvPr id="38" name="object 25">
              <a:extLst>
                <a:ext uri="{FF2B5EF4-FFF2-40B4-BE49-F238E27FC236}">
                  <a16:creationId xmlns:a16="http://schemas.microsoft.com/office/drawing/2014/main" id="{E0CF59D4-A01D-4C1D-A687-252BFA1B1653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678714" y="9930872"/>
              <a:ext cx="2357493" cy="883171"/>
            </a:xfrm>
            <a:prstGeom prst="rect">
              <a:avLst/>
            </a:prstGeom>
          </p:spPr>
        </p:pic>
        <p:pic>
          <p:nvPicPr>
            <p:cNvPr id="39" name="object 26">
              <a:extLst>
                <a:ext uri="{FF2B5EF4-FFF2-40B4-BE49-F238E27FC236}">
                  <a16:creationId xmlns:a16="http://schemas.microsoft.com/office/drawing/2014/main" id="{D68138CF-0A19-4664-9DFE-8777ACF71939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68868" y="9987621"/>
              <a:ext cx="1528033" cy="9285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140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CF172-3947-42CE-B33F-43FB799FD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36097"/>
            <a:ext cx="5998059" cy="1344613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14772-A1EE-4EA8-8C5D-46383706A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714625"/>
            <a:ext cx="5998059" cy="3381378"/>
          </a:xfrm>
        </p:spPr>
        <p:txBody>
          <a:bodyPr>
            <a:normAutofit/>
          </a:bodyPr>
          <a:lstStyle/>
          <a:p>
            <a:pPr marL="457200" lvl="0" indent="-457200">
              <a:spcAft>
                <a:spcPts val="37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en-GB" sz="1800" b="1" dirty="0"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37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2800" b="1">
                <a:latin typeface="Helvetica" panose="020B0604020202020204" pitchFamily="34" charset="0"/>
                <a:ea typeface="Times New Roman" panose="02020603050405020304" pitchFamily="18" charset="0"/>
              </a:rPr>
              <a:t>Heating efficiency </a:t>
            </a:r>
            <a:r>
              <a:rPr lang="en-GB" sz="2800" b="1" dirty="0">
                <a:latin typeface="Helvetica" panose="020B0604020202020204" pitchFamily="34" charset="0"/>
                <a:ea typeface="Times New Roman" panose="02020603050405020304" pitchFamily="18" charset="0"/>
              </a:rPr>
              <a:t>tips</a:t>
            </a:r>
            <a:endParaRPr lang="en-GB" sz="2800" b="1" dirty="0">
              <a:effectLst/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37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Staff engagement tips</a:t>
            </a:r>
          </a:p>
          <a:p>
            <a:pPr marL="457200" lvl="0" indent="-457200">
              <a:spcAft>
                <a:spcPts val="37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2800" b="1" dirty="0">
                <a:latin typeface="Helvetica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unding &amp; timing</a:t>
            </a:r>
            <a:endParaRPr lang="en-GB" sz="28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375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en-GB" sz="2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GB Network</a:t>
            </a:r>
            <a:endParaRPr lang="en-US" sz="2800" b="1" dirty="0"/>
          </a:p>
        </p:txBody>
      </p:sp>
      <p:pic>
        <p:nvPicPr>
          <p:cNvPr id="6" name="Picture Placeholder 9">
            <a:extLst>
              <a:ext uri="{FF2B5EF4-FFF2-40B4-BE49-F238E27FC236}">
                <a16:creationId xmlns:a16="http://schemas.microsoft.com/office/drawing/2014/main" id="{226D5E43-F0C5-F39E-A008-0EB7B8EDDE6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8375" b="8375"/>
          <a:stretch/>
        </p:blipFill>
        <p:spPr>
          <a:xfrm>
            <a:off x="614238" y="3993867"/>
            <a:ext cx="4234137" cy="2494932"/>
          </a:xfrm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45DFAB46-B256-723B-5EBE-FC7C017228E3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3" r="7573"/>
          <a:stretch>
            <a:fillRect/>
          </a:stretch>
        </p:blipFill>
        <p:spPr bwMode="auto">
          <a:xfrm>
            <a:off x="2900703" y="1536097"/>
            <a:ext cx="1947672" cy="229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ndustrial Warm Air Heaters - Gas - Oil - or Electric Flexiheat UK Ltd -Call">
            <a:extLst>
              <a:ext uri="{FF2B5EF4-FFF2-40B4-BE49-F238E27FC236}">
                <a16:creationId xmlns:a16="http://schemas.microsoft.com/office/drawing/2014/main" id="{4567EB31-76D0-3933-7F47-DC3469B5C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28" y="181213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50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93C99-3405-401F-845E-319BF903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275" y="1271463"/>
            <a:ext cx="5148316" cy="1344613"/>
          </a:xfrm>
        </p:spPr>
        <p:txBody>
          <a:bodyPr>
            <a:normAutofit/>
          </a:bodyPr>
          <a:lstStyle/>
          <a:p>
            <a:r>
              <a:rPr lang="en-US" dirty="0"/>
              <a:t>Heating efficiency top tips: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D1DB-1EA9-40AB-8379-2FFFEEA5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9275" y="2816653"/>
            <a:ext cx="5483091" cy="312578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Simple controls, i.e. TRVs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Turn off/timers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BMS/smart controls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Insulation &amp; draught-proofing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Suited to the space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Heat exchanger</a:t>
            </a:r>
          </a:p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006C278-CF44-825A-D7E2-1E18C9D324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1030" name="Picture 6" descr="Central Heating Thermostats: How They Work &amp; Different Types Explained">
            <a:extLst>
              <a:ext uri="{FF2B5EF4-FFF2-40B4-BE49-F238E27FC236}">
                <a16:creationId xmlns:a16="http://schemas.microsoft.com/office/drawing/2014/main" id="{79516055-F3A4-9501-222E-C6750B37A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52" y="822960"/>
            <a:ext cx="4562856" cy="255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USPENDED CEILING INSULATION - Retain heat. Save energy. Save money">
            <a:extLst>
              <a:ext uri="{FF2B5EF4-FFF2-40B4-BE49-F238E27FC236}">
                <a16:creationId xmlns:a16="http://schemas.microsoft.com/office/drawing/2014/main" id="{798E377A-87D2-18AD-101F-827D823291E2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78" b="1427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28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25EA5-DA2A-4F5D-9C8A-A8DD11EE97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0199" y="933428"/>
            <a:ext cx="4769104" cy="707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Building heat loss:</a:t>
            </a:r>
          </a:p>
        </p:txBody>
      </p:sp>
      <p:pic>
        <p:nvPicPr>
          <p:cNvPr id="6" name="Picture Placeholder 5" descr="Image of a glass of water with orange slices and blueberries&#10;">
            <a:extLst>
              <a:ext uri="{FF2B5EF4-FFF2-40B4-BE49-F238E27FC236}">
                <a16:creationId xmlns:a16="http://schemas.microsoft.com/office/drawing/2014/main" id="{1B04B052-E6DF-4BF0-8FE7-9B077DDAB09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405467" y="1522064"/>
            <a:ext cx="3242732" cy="16294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3764231-162E-45AD-9BAD-FF7C30B9E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491" y="1640564"/>
            <a:ext cx="6532904" cy="44097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476C08B-DDB3-4606-BF9C-1D9C574BAD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9171" y="1207363"/>
            <a:ext cx="3359028" cy="273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4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7BD4-FF44-4235-A44A-E4C6B1FA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950" y="1127184"/>
            <a:ext cx="9144000" cy="755051"/>
          </a:xfrm>
        </p:spPr>
        <p:txBody>
          <a:bodyPr/>
          <a:lstStyle/>
          <a:p>
            <a:r>
              <a:rPr lang="en-US" sz="4800" dirty="0"/>
              <a:t>Staff engagement top tips: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B316D-66CA-451F-A4EB-CB7AA60BB0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1950" y="2476900"/>
            <a:ext cx="3718953" cy="1057410"/>
          </a:xfrm>
        </p:spPr>
        <p:txBody>
          <a:bodyPr>
            <a:normAutofit lnSpcReduction="10000"/>
          </a:bodyPr>
          <a:lstStyle/>
          <a:p>
            <a:pPr algn="ctr"/>
            <a:r>
              <a:rPr lang="en-GB" sz="3200" b="1" i="0" dirty="0">
                <a:effectLst/>
                <a:latin typeface="niveau-grotesk"/>
              </a:rPr>
              <a:t>a) Where possible, automate!</a:t>
            </a:r>
            <a:endParaRPr lang="en-GB" sz="3200" b="0" i="0" dirty="0">
              <a:effectLst/>
              <a:latin typeface="niveau-grotesk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1D729-79F6-40AF-9351-EF2BBC4281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93454" y="5179362"/>
            <a:ext cx="3805091" cy="699670"/>
          </a:xfrm>
        </p:spPr>
        <p:txBody>
          <a:bodyPr>
            <a:noAutofit/>
          </a:bodyPr>
          <a:lstStyle/>
          <a:p>
            <a:pPr algn="ctr"/>
            <a:r>
              <a:rPr lang="en-GB" sz="3200" dirty="0">
                <a:latin typeface="niveau-grotesk"/>
              </a:rPr>
              <a:t>b) </a:t>
            </a:r>
            <a:r>
              <a:rPr lang="en-GB" sz="3200" b="1" i="0" dirty="0">
                <a:effectLst/>
                <a:latin typeface="niveau-grotesk"/>
              </a:rPr>
              <a:t>Explain the direct &amp; </a:t>
            </a:r>
            <a:r>
              <a:rPr lang="en-GB" sz="3200" b="1" i="0" u="sng" dirty="0">
                <a:effectLst/>
                <a:latin typeface="niveau-grotesk"/>
              </a:rPr>
              <a:t>indirect</a:t>
            </a:r>
            <a:r>
              <a:rPr lang="en-GB" sz="3200" b="1" i="0" dirty="0">
                <a:effectLst/>
                <a:latin typeface="niveau-grotesk"/>
              </a:rPr>
              <a:t> benefits</a:t>
            </a:r>
            <a:endParaRPr lang="en-GB" sz="3200" b="0" i="0" dirty="0">
              <a:effectLst/>
              <a:latin typeface="niveau-grotesk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60AACAF-9E24-4C3B-AD68-95E5ECBF9A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04911" y="3193657"/>
            <a:ext cx="4129614" cy="755051"/>
          </a:xfrm>
        </p:spPr>
        <p:txBody>
          <a:bodyPr>
            <a:noAutofit/>
          </a:bodyPr>
          <a:lstStyle/>
          <a:p>
            <a:pPr algn="ctr"/>
            <a:r>
              <a:rPr lang="en-GB" sz="3200" b="1" i="0" dirty="0">
                <a:effectLst/>
                <a:latin typeface="niveau-grotesk"/>
              </a:rPr>
              <a:t>3. </a:t>
            </a:r>
            <a:r>
              <a:rPr lang="en-GB" sz="3200" dirty="0">
                <a:latin typeface="niveau-grotesk"/>
              </a:rPr>
              <a:t>Positive messaging: achievements/goals</a:t>
            </a:r>
            <a:endParaRPr lang="en-GB" sz="3200" b="0" i="0" dirty="0">
              <a:effectLst/>
              <a:latin typeface="niveau-grotesk"/>
            </a:endParaRPr>
          </a:p>
        </p:txBody>
      </p:sp>
      <p:pic>
        <p:nvPicPr>
          <p:cNvPr id="5124" name="Picture 4" descr="Automation In Schools And Universities: 7 Top Tools - eLearning Industry">
            <a:extLst>
              <a:ext uri="{FF2B5EF4-FFF2-40B4-BE49-F238E27FC236}">
                <a16:creationId xmlns:a16="http://schemas.microsoft.com/office/drawing/2014/main" id="{0CA371BA-DB9D-AFAD-93E8-7FE2D043B3CC}"/>
              </a:ext>
            </a:extLst>
          </p:cNvPr>
          <p:cNvPicPr>
            <a:picLocks noGrp="1" noChangeAspect="1" noChangeArrowheads="1"/>
          </p:cNvPicPr>
          <p:nvPr>
            <p:ph type="pic" sz="quarter" idx="2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8" r="24318"/>
          <a:stretch>
            <a:fillRect/>
          </a:stretch>
        </p:blipFill>
        <p:spPr bwMode="auto">
          <a:xfrm>
            <a:off x="1487167" y="3654950"/>
            <a:ext cx="2458948" cy="268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The Definitive Guide To Employee Benefits In The UK - Kent Invicta Chamber  of Commerce">
            <a:extLst>
              <a:ext uri="{FF2B5EF4-FFF2-40B4-BE49-F238E27FC236}">
                <a16:creationId xmlns:a16="http://schemas.microsoft.com/office/drawing/2014/main" id="{1985A0A9-AF61-C26D-D3FD-B1F750E6259B}"/>
              </a:ext>
            </a:extLst>
          </p:cNvPr>
          <p:cNvPicPr>
            <a:picLocks noGrp="1" noChangeAspect="1" noChangeArrowheads="1"/>
          </p:cNvPicPr>
          <p:nvPr>
            <p:ph type="pic" sz="quarter" idx="2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2" r="27052"/>
          <a:stretch>
            <a:fillRect/>
          </a:stretch>
        </p:blipFill>
        <p:spPr bwMode="auto">
          <a:xfrm>
            <a:off x="4918735" y="2193592"/>
            <a:ext cx="2201255" cy="239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annot' vs. 'Can Not': Is there a difference? | Merriam-Webster">
            <a:extLst>
              <a:ext uri="{FF2B5EF4-FFF2-40B4-BE49-F238E27FC236}">
                <a16:creationId xmlns:a16="http://schemas.microsoft.com/office/drawing/2014/main" id="{BC794D56-0186-DC97-8FA1-CC61E6BE5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393" y="4136505"/>
            <a:ext cx="2936289" cy="219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30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93C99-3405-401F-845E-319BF903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5578" y="883487"/>
            <a:ext cx="5974422" cy="1732589"/>
          </a:xfrm>
        </p:spPr>
        <p:txBody>
          <a:bodyPr/>
          <a:lstStyle/>
          <a:p>
            <a:pPr algn="ctr"/>
            <a:r>
              <a:rPr lang="en-US" dirty="0"/>
              <a:t>1. EU Green Business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3D1DB-1EA9-40AB-8379-2FFFEEA5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6909" y="2241300"/>
            <a:ext cx="5483091" cy="328993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Still accepting applications </a:t>
            </a:r>
          </a:p>
          <a:p>
            <a:r>
              <a:rPr lang="en-US" sz="2800" i="1" dirty="0"/>
              <a:t>     (new &amp; top-ups)</a:t>
            </a:r>
            <a:endParaRPr lang="en-US" sz="2800" i="1" dirty="0">
              <a:highlight>
                <a:srgbClr val="FFFF0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£1k-£50k max &amp; 40% intervention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Only 6-8 weeks left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SMEs in </a:t>
            </a:r>
            <a:r>
              <a:rPr lang="en-US" sz="2800" dirty="0" err="1"/>
              <a:t>Cov</a:t>
            </a:r>
            <a:r>
              <a:rPr lang="en-US" sz="2800" dirty="0"/>
              <a:t> &amp; </a:t>
            </a:r>
            <a:r>
              <a:rPr lang="en-US" sz="2800" dirty="0" err="1"/>
              <a:t>Warks</a:t>
            </a: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At least some B2B</a:t>
            </a:r>
          </a:p>
          <a:p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EA7615A-2736-464C-81F6-BFD25DAD0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/>
          <a:lstStyle/>
          <a:p>
            <a:fld id="{CB1E4CB7-CB13-4810-BF18-BE31AFC64F93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7" name="object 22">
            <a:extLst>
              <a:ext uri="{FF2B5EF4-FFF2-40B4-BE49-F238E27FC236}">
                <a16:creationId xmlns:a16="http://schemas.microsoft.com/office/drawing/2014/main" id="{6F5DA20B-8057-99BE-1586-D64B49015411}"/>
              </a:ext>
            </a:extLst>
          </p:cNvPr>
          <p:cNvGrpSpPr/>
          <p:nvPr/>
        </p:nvGrpSpPr>
        <p:grpSpPr>
          <a:xfrm>
            <a:off x="4945613" y="5617210"/>
            <a:ext cx="7246387" cy="1234694"/>
            <a:chOff x="7241773" y="9499187"/>
            <a:chExt cx="12862560" cy="1809750"/>
          </a:xfrm>
        </p:grpSpPr>
        <p:sp>
          <p:nvSpPr>
            <p:cNvPr id="8" name="object 23">
              <a:extLst>
                <a:ext uri="{FF2B5EF4-FFF2-40B4-BE49-F238E27FC236}">
                  <a16:creationId xmlns:a16="http://schemas.microsoft.com/office/drawing/2014/main" id="{FCED7433-4B50-B900-CBC7-6A74E156A8B7}"/>
                </a:ext>
              </a:extLst>
            </p:cNvPr>
            <p:cNvSpPr/>
            <p:nvPr/>
          </p:nvSpPr>
          <p:spPr>
            <a:xfrm>
              <a:off x="7241773" y="9499187"/>
              <a:ext cx="12862560" cy="1809750"/>
            </a:xfrm>
            <a:custGeom>
              <a:avLst/>
              <a:gdLst/>
              <a:ahLst/>
              <a:cxnLst/>
              <a:rect l="l" t="t" r="r" b="b"/>
              <a:pathLst>
                <a:path w="12862560" h="1809750">
                  <a:moveTo>
                    <a:pt x="12862326" y="0"/>
                  </a:moveTo>
                  <a:lnTo>
                    <a:pt x="910112" y="0"/>
                  </a:lnTo>
                  <a:lnTo>
                    <a:pt x="0" y="1809368"/>
                  </a:lnTo>
                  <a:lnTo>
                    <a:pt x="12862326" y="1809368"/>
                  </a:lnTo>
                  <a:lnTo>
                    <a:pt x="128623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24">
              <a:extLst>
                <a:ext uri="{FF2B5EF4-FFF2-40B4-BE49-F238E27FC236}">
                  <a16:creationId xmlns:a16="http://schemas.microsoft.com/office/drawing/2014/main" id="{8D189302-899A-27BF-3232-1A0F40E35FA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85492" y="9997028"/>
              <a:ext cx="3143363" cy="859185"/>
            </a:xfrm>
            <a:prstGeom prst="rect">
              <a:avLst/>
            </a:prstGeom>
          </p:spPr>
        </p:pic>
        <p:pic>
          <p:nvPicPr>
            <p:cNvPr id="10" name="object 25">
              <a:extLst>
                <a:ext uri="{FF2B5EF4-FFF2-40B4-BE49-F238E27FC236}">
                  <a16:creationId xmlns:a16="http://schemas.microsoft.com/office/drawing/2014/main" id="{CDCA4B51-761D-C3B6-91C8-CE8BC48ADB8C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678714" y="9930872"/>
              <a:ext cx="2357493" cy="883171"/>
            </a:xfrm>
            <a:prstGeom prst="rect">
              <a:avLst/>
            </a:prstGeom>
          </p:spPr>
        </p:pic>
        <p:pic>
          <p:nvPicPr>
            <p:cNvPr id="11" name="object 26">
              <a:extLst>
                <a:ext uri="{FF2B5EF4-FFF2-40B4-BE49-F238E27FC236}">
                  <a16:creationId xmlns:a16="http://schemas.microsoft.com/office/drawing/2014/main" id="{171CBC51-2D13-8B6E-13CD-5AC69390C0BC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68868" y="9987621"/>
              <a:ext cx="1528033" cy="928575"/>
            </a:xfrm>
            <a:prstGeom prst="rect">
              <a:avLst/>
            </a:prstGeom>
          </p:spPr>
        </p:pic>
      </p:grpSp>
      <p:pic>
        <p:nvPicPr>
          <p:cNvPr id="3074" name="Picture 2" descr="European Union - Wikipedia">
            <a:extLst>
              <a:ext uri="{FF2B5EF4-FFF2-40B4-BE49-F238E27FC236}">
                <a16:creationId xmlns:a16="http://schemas.microsoft.com/office/drawing/2014/main" id="{4FC73B46-FFF4-F713-5221-0C058AF598FE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1" b="979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D31F9321-6D3D-6BE8-BC38-2154492DDD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17" y="1607852"/>
            <a:ext cx="5327542" cy="16725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E61AA3-4061-39E4-9218-3199664607BD}"/>
              </a:ext>
            </a:extLst>
          </p:cNvPr>
          <p:cNvSpPr txBox="1"/>
          <p:nvPr/>
        </p:nvSpPr>
        <p:spPr>
          <a:xfrm>
            <a:off x="306817" y="328773"/>
            <a:ext cx="4861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atin typeface="+mj-lt"/>
              </a:rPr>
              <a:t>2 x funding options:</a:t>
            </a:r>
          </a:p>
        </p:txBody>
      </p:sp>
    </p:spTree>
    <p:extLst>
      <p:ext uri="{BB962C8B-B14F-4D97-AF65-F5344CB8AC3E}">
        <p14:creationId xmlns:p14="http://schemas.microsoft.com/office/powerpoint/2010/main" val="149126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5800C-3E73-F08E-0546-C0BDCFEF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5010364" cy="1344613"/>
          </a:xfrm>
        </p:spPr>
        <p:txBody>
          <a:bodyPr>
            <a:normAutofit/>
          </a:bodyPr>
          <a:lstStyle/>
          <a:p>
            <a:r>
              <a:rPr lang="en-GB" dirty="0"/>
              <a:t>2. WCC Green Business Recovery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E9A623-FBDE-5CAE-32FA-0D2F50DE8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763786" cy="312578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dirty="0"/>
              <a:t>Micro-businesses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dirty="0"/>
              <a:t>At least 50% B2C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dirty="0"/>
              <a:t>Trading before Covid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dirty="0"/>
              <a:t>Applications up to June 23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dirty="0"/>
              <a:t>Works completed by November 23</a:t>
            </a:r>
          </a:p>
        </p:txBody>
      </p:sp>
      <p:pic>
        <p:nvPicPr>
          <p:cNvPr id="4100" name="Picture 4" descr="WCC Logo – Warwickshire County Council">
            <a:extLst>
              <a:ext uri="{FF2B5EF4-FFF2-40B4-BE49-F238E27FC236}">
                <a16:creationId xmlns:a16="http://schemas.microsoft.com/office/drawing/2014/main" id="{DD297E3A-9646-5FAE-1D54-8E91C87CAF27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6" r="7066"/>
          <a:stretch>
            <a:fillRect/>
          </a:stretch>
        </p:blipFill>
        <p:spPr bwMode="auto">
          <a:xfrm>
            <a:off x="756158" y="883486"/>
            <a:ext cx="4565650" cy="244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The 5 Biggest Retail Trends In 2021">
            <a:extLst>
              <a:ext uri="{FF2B5EF4-FFF2-40B4-BE49-F238E27FC236}">
                <a16:creationId xmlns:a16="http://schemas.microsoft.com/office/drawing/2014/main" id="{60A31664-52F6-FE00-0D42-342FAAED07A4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91" b="9791"/>
          <a:stretch>
            <a:fillRect/>
          </a:stretch>
        </p:blipFill>
        <p:spPr bwMode="auto">
          <a:xfrm>
            <a:off x="758952" y="3595087"/>
            <a:ext cx="4562856" cy="244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2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AD97-DAD5-2BB0-1916-80AB128CD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8" y="1219700"/>
            <a:ext cx="4562856" cy="1344613"/>
          </a:xfrm>
        </p:spPr>
        <p:txBody>
          <a:bodyPr/>
          <a:lstStyle/>
          <a:p>
            <a:r>
              <a:rPr lang="en-GB" dirty="0"/>
              <a:t>Green Business Network benefits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852E8589-0F55-CD36-0D72-6231E6F1514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12196" b="12196"/>
          <a:stretch/>
        </p:blipFill>
        <p:spPr>
          <a:xfrm>
            <a:off x="758825" y="822325"/>
            <a:ext cx="4562475" cy="2441575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4CEA00-531B-3F14-1E2A-ECF378FA5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476072"/>
            <a:ext cx="5256946" cy="4202129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 </a:t>
            </a:r>
          </a:p>
          <a:p>
            <a:pPr algn="l"/>
            <a:r>
              <a:rPr lang="en-GB" b="0" i="0" dirty="0">
                <a:solidFill>
                  <a:schemeClr val="accent5"/>
                </a:solidFill>
                <a:effectLst/>
                <a:latin typeface="Open Sans" panose="020B0606030504020204" pitchFamily="34" charset="0"/>
              </a:rPr>
              <a:t>*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 Expert technical assistance </a:t>
            </a:r>
          </a:p>
          <a:p>
            <a:pPr algn="l"/>
            <a:r>
              <a:rPr lang="en-GB" dirty="0">
                <a:solidFill>
                  <a:schemeClr val="accent5"/>
                </a:solidFill>
                <a:latin typeface="Open Sans" panose="020B0606030504020204" pitchFamily="34" charset="0"/>
              </a:rPr>
              <a:t>*</a:t>
            </a:r>
            <a:r>
              <a:rPr lang="en-GB" dirty="0">
                <a:solidFill>
                  <a:srgbClr val="2D3547"/>
                </a:solidFill>
                <a:latin typeface="Open Sans" panose="020B0606030504020204" pitchFamily="34" charset="0"/>
              </a:rPr>
              <a:t> F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ree networking </a:t>
            </a:r>
            <a:r>
              <a:rPr lang="en-GB" b="1" i="0" u="sng" dirty="0">
                <a:solidFill>
                  <a:srgbClr val="633B60"/>
                </a:solidFill>
                <a:effectLst/>
                <a:latin typeface="Open Sans" panose="020B0606030504020204" pitchFamily="34" charset="0"/>
                <a:hlinkClick r:id="rId3"/>
              </a:rPr>
              <a:t>events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 and </a:t>
            </a:r>
            <a:r>
              <a:rPr lang="en-GB" b="1" i="0" u="sng" dirty="0">
                <a:solidFill>
                  <a:srgbClr val="633B60"/>
                </a:solidFill>
                <a:effectLst/>
                <a:latin typeface="Open Sans" panose="020B0606030504020204" pitchFamily="34" charset="0"/>
                <a:hlinkClick r:id="rId4"/>
              </a:rPr>
              <a:t>webinars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/>
            <a:r>
              <a:rPr lang="en-GB" dirty="0">
                <a:solidFill>
                  <a:schemeClr val="accent5"/>
                </a:solidFill>
                <a:latin typeface="Open Sans" panose="020B0606030504020204" pitchFamily="34" charset="0"/>
              </a:rPr>
              <a:t>*</a:t>
            </a:r>
            <a:r>
              <a:rPr lang="en-GB" dirty="0">
                <a:solidFill>
                  <a:srgbClr val="2D3547"/>
                </a:solidFill>
                <a:latin typeface="Open Sans" panose="020B0606030504020204" pitchFamily="34" charset="0"/>
              </a:rPr>
              <a:t> 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Free workshops with </a:t>
            </a:r>
            <a:r>
              <a:rPr lang="en-GB" b="1" i="0" u="sng" dirty="0">
                <a:solidFill>
                  <a:srgbClr val="633B60"/>
                </a:solidFill>
                <a:effectLst/>
                <a:latin typeface="Open Sans" panose="020B0606030504020204" pitchFamily="34" charset="0"/>
                <a:hlinkClick r:id="rId5"/>
              </a:rPr>
              <a:t>Coventry University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/>
            <a:r>
              <a:rPr lang="en-GB" b="0" i="0" dirty="0">
                <a:solidFill>
                  <a:schemeClr val="accent5"/>
                </a:solidFill>
                <a:effectLst/>
                <a:latin typeface="Open Sans" panose="020B0606030504020204" pitchFamily="34" charset="0"/>
              </a:rPr>
              <a:t>*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 Networking and supply chain opportunities</a:t>
            </a:r>
          </a:p>
          <a:p>
            <a:pPr algn="l"/>
            <a:r>
              <a:rPr lang="en-GB" b="1" i="0" dirty="0">
                <a:solidFill>
                  <a:schemeClr val="accent5"/>
                </a:solidFill>
                <a:effectLst/>
                <a:latin typeface="Open Sans" panose="020B0606030504020204" pitchFamily="34" charset="0"/>
              </a:rPr>
              <a:t>**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1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Monthly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GB" b="1" i="0" u="sng" dirty="0">
                <a:solidFill>
                  <a:srgbClr val="633B60"/>
                </a:solidFill>
                <a:effectLst/>
                <a:latin typeface="Open Sans" panose="020B0606030504020204" pitchFamily="34" charset="0"/>
                <a:hlinkClick r:id="rId6"/>
              </a:rPr>
              <a:t>e-newsletter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l"/>
            <a:r>
              <a:rPr lang="en-GB" dirty="0">
                <a:solidFill>
                  <a:schemeClr val="accent5"/>
                </a:solidFill>
                <a:latin typeface="Open Sans" panose="020B0606030504020204" pitchFamily="34" charset="0"/>
              </a:rPr>
              <a:t>*</a:t>
            </a:r>
            <a:r>
              <a:rPr lang="en-GB" dirty="0">
                <a:solidFill>
                  <a:srgbClr val="2D3547"/>
                </a:solidFill>
                <a:latin typeface="Open Sans" panose="020B0606030504020204" pitchFamily="34" charset="0"/>
              </a:rPr>
              <a:t> 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Showcase your organisation’s eco credentials</a:t>
            </a:r>
          </a:p>
          <a:p>
            <a:pPr algn="l"/>
            <a:r>
              <a:rPr lang="en-GB" b="1" i="0" dirty="0">
                <a:solidFill>
                  <a:schemeClr val="accent5"/>
                </a:solidFill>
                <a:effectLst/>
                <a:latin typeface="Open Sans" panose="020B0606030504020204" pitchFamily="34" charset="0"/>
              </a:rPr>
              <a:t>**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n-GB" b="1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Share good practice &amp; get up to date news via </a:t>
            </a:r>
            <a:r>
              <a:rPr lang="en-GB" b="1" i="0" u="sng" dirty="0">
                <a:solidFill>
                  <a:srgbClr val="633B60"/>
                </a:solidFill>
                <a:effectLst/>
                <a:latin typeface="Open Sans" panose="020B0606030504020204" pitchFamily="34" charset="0"/>
                <a:hlinkClick r:id="rId7"/>
              </a:rPr>
              <a:t>social media platforms</a:t>
            </a:r>
            <a:endParaRPr lang="en-GB" b="0" i="0" dirty="0">
              <a:solidFill>
                <a:srgbClr val="2D3547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GB" dirty="0">
                <a:solidFill>
                  <a:schemeClr val="accent5"/>
                </a:solidFill>
                <a:latin typeface="Open Sans" panose="020B0606030504020204" pitchFamily="34" charset="0"/>
              </a:rPr>
              <a:t>*</a:t>
            </a:r>
            <a:r>
              <a:rPr lang="en-GB" dirty="0">
                <a:solidFill>
                  <a:srgbClr val="2D3547"/>
                </a:solidFill>
                <a:latin typeface="Open Sans" panose="020B0606030504020204" pitchFamily="34" charset="0"/>
              </a:rPr>
              <a:t> 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Opportunity to speak at our webinars </a:t>
            </a:r>
          </a:p>
          <a:p>
            <a:pPr algn="l"/>
            <a:r>
              <a:rPr lang="en-GB" dirty="0">
                <a:solidFill>
                  <a:schemeClr val="accent5"/>
                </a:solidFill>
                <a:latin typeface="Open Sans" panose="020B0606030504020204" pitchFamily="34" charset="0"/>
              </a:rPr>
              <a:t>*</a:t>
            </a:r>
            <a:r>
              <a:rPr lang="en-GB" dirty="0">
                <a:solidFill>
                  <a:srgbClr val="2D3547"/>
                </a:solidFill>
                <a:latin typeface="Open Sans" panose="020B0606030504020204" pitchFamily="34" charset="0"/>
              </a:rPr>
              <a:t> </a:t>
            </a:r>
            <a:r>
              <a:rPr lang="en-GB" b="0" i="0" dirty="0">
                <a:solidFill>
                  <a:srgbClr val="2D3547"/>
                </a:solidFill>
                <a:effectLst/>
                <a:latin typeface="Open Sans" panose="020B0606030504020204" pitchFamily="34" charset="0"/>
              </a:rPr>
              <a:t>Use of the network logo for marketing</a:t>
            </a:r>
          </a:p>
          <a:p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DA06CD2-AA05-4B35-A70D-9E6884F6B23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62667" y="2787945"/>
            <a:ext cx="757611" cy="64105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7186221-CDDD-EEEF-0102-51448319BE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68263" y="2863781"/>
            <a:ext cx="536808" cy="52562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D9C204D-98BB-F12D-B6DF-677F439B0D3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318" y="3627237"/>
            <a:ext cx="5996680" cy="140535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36167A2-6415-C256-862B-8102722578F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1436" y="5059203"/>
            <a:ext cx="4639864" cy="170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97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A998D-F4BA-3B2D-92E5-35A9DF975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281" y="1320800"/>
            <a:ext cx="8243299" cy="1344613"/>
          </a:xfrm>
        </p:spPr>
        <p:txBody>
          <a:bodyPr/>
          <a:lstStyle/>
          <a:p>
            <a:r>
              <a:rPr lang="en-GB" dirty="0"/>
              <a:t>Further info &amp; contact details: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E19C5CD-453D-E62D-6C33-24B26CB59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281" y="2240747"/>
            <a:ext cx="9935110" cy="3125787"/>
          </a:xfrm>
        </p:spPr>
        <p:txBody>
          <a:bodyPr/>
          <a:lstStyle/>
          <a:p>
            <a:endParaRPr lang="en-GB" dirty="0">
              <a:hlinkClick r:id="rId2"/>
            </a:endParaRPr>
          </a:p>
          <a:p>
            <a:r>
              <a:rPr lang="en-GB" sz="2800" b="1" dirty="0">
                <a:hlinkClick r:id="rId2"/>
              </a:rPr>
              <a:t>Coventry &amp; Warwickshire Green-Business-Network</a:t>
            </a:r>
          </a:p>
          <a:p>
            <a:endParaRPr lang="en-GB" sz="2800" b="1" dirty="0">
              <a:hlinkClick r:id="rId2"/>
            </a:endParaRPr>
          </a:p>
          <a:p>
            <a:r>
              <a:rPr lang="en-GB" sz="2800" b="1" dirty="0">
                <a:hlinkClick r:id="rId2"/>
              </a:rPr>
              <a:t>Warwickshire County Council Business Green Recovery</a:t>
            </a:r>
            <a:r>
              <a:rPr lang="en-GB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1073320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B19C5C-61AD-4793-BB9D-6401AD34A775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93076797-8467-41BB-91A7-9AE8328A68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272451-D558-4710-AF52-0EC1BD4C4244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{B65860DE-6FAE-40A1-9429-D5D102B9A319}tf56076705_win32</Template>
  <TotalTime>111</TotalTime>
  <Words>238</Words>
  <Application>Microsoft Office PowerPoint</Application>
  <PresentationFormat>Widescreen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Arial</vt:lpstr>
      <vt:lpstr>Avenir Next LT Pro</vt:lpstr>
      <vt:lpstr>Calibri</vt:lpstr>
      <vt:lpstr>Helvetica</vt:lpstr>
      <vt:lpstr>niveau-grotesk</vt:lpstr>
      <vt:lpstr>Open Sans</vt:lpstr>
      <vt:lpstr>Wingdings</vt:lpstr>
      <vt:lpstr>PrismaticVTI</vt:lpstr>
      <vt:lpstr>Green Business Programme</vt:lpstr>
      <vt:lpstr>Agenda</vt:lpstr>
      <vt:lpstr>Heating efficiency top tips:</vt:lpstr>
      <vt:lpstr>Building heat loss:</vt:lpstr>
      <vt:lpstr>Staff engagement top tips:</vt:lpstr>
      <vt:lpstr>1. EU Green Business scheme</vt:lpstr>
      <vt:lpstr>2. WCC Green Business Recovery</vt:lpstr>
      <vt:lpstr>Green Business Network benefits</vt:lpstr>
      <vt:lpstr>Further info &amp; contact details:</vt:lpstr>
    </vt:vector>
  </TitlesOfParts>
  <Company>Coventry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McCullagh, Bernadette</dc:creator>
  <cp:lastModifiedBy>McCullagh, Bernadette</cp:lastModifiedBy>
  <cp:revision>2</cp:revision>
  <dcterms:created xsi:type="dcterms:W3CDTF">2022-10-19T13:11:34Z</dcterms:created>
  <dcterms:modified xsi:type="dcterms:W3CDTF">2023-02-14T16:23:05Z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