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06B1E-ADE4-4F2A-B29F-CA27FE1603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E4BFE8-9023-44EE-8003-9E1F330B74A2}">
      <dgm:prSet custT="1"/>
      <dgm:spPr/>
      <dgm:t>
        <a:bodyPr/>
        <a:lstStyle/>
        <a:p>
          <a:r>
            <a:rPr lang="en-GB" sz="1800" b="0" i="0" dirty="0"/>
            <a:t>LED lighting for commercial and industrial applications</a:t>
          </a:r>
          <a:endParaRPr lang="en-US" sz="1800" dirty="0"/>
        </a:p>
      </dgm:t>
    </dgm:pt>
    <dgm:pt modelId="{FEFA091C-97F9-4BAF-A830-D5CF5F17622B}" type="parTrans" cxnId="{03BB7EEF-99DA-4B6F-A13D-0C2BA2FAA51C}">
      <dgm:prSet/>
      <dgm:spPr/>
      <dgm:t>
        <a:bodyPr/>
        <a:lstStyle/>
        <a:p>
          <a:endParaRPr lang="en-US" sz="2000"/>
        </a:p>
      </dgm:t>
    </dgm:pt>
    <dgm:pt modelId="{D7898FF7-85D9-4808-896A-EEAFCE4F6E17}" type="sibTrans" cxnId="{03BB7EEF-99DA-4B6F-A13D-0C2BA2FAA51C}">
      <dgm:prSet/>
      <dgm:spPr/>
      <dgm:t>
        <a:bodyPr/>
        <a:lstStyle/>
        <a:p>
          <a:endParaRPr lang="en-US" sz="2000"/>
        </a:p>
      </dgm:t>
    </dgm:pt>
    <dgm:pt modelId="{8A29B1DF-260D-487A-AF2C-53EE7E9EE7AD}">
      <dgm:prSet custT="1"/>
      <dgm:spPr/>
      <dgm:t>
        <a:bodyPr/>
        <a:lstStyle/>
        <a:p>
          <a:r>
            <a:rPr lang="en-GB" sz="1800" b="0" i="0"/>
            <a:t>Bespoke LED gear trays for upgrading old technology lighting to LED</a:t>
          </a:r>
          <a:endParaRPr lang="en-US" sz="1800"/>
        </a:p>
      </dgm:t>
    </dgm:pt>
    <dgm:pt modelId="{85E94EFA-F99E-4083-AC7C-7715851CCC70}" type="parTrans" cxnId="{A6105486-1EB0-4A80-B433-BCD9A9808C72}">
      <dgm:prSet/>
      <dgm:spPr/>
      <dgm:t>
        <a:bodyPr/>
        <a:lstStyle/>
        <a:p>
          <a:endParaRPr lang="en-US" sz="2000"/>
        </a:p>
      </dgm:t>
    </dgm:pt>
    <dgm:pt modelId="{B906F4A9-5B17-4929-AE28-9ED2A9829829}" type="sibTrans" cxnId="{A6105486-1EB0-4A80-B433-BCD9A9808C72}">
      <dgm:prSet/>
      <dgm:spPr/>
      <dgm:t>
        <a:bodyPr/>
        <a:lstStyle/>
        <a:p>
          <a:endParaRPr lang="en-US" sz="2000"/>
        </a:p>
      </dgm:t>
    </dgm:pt>
    <dgm:pt modelId="{062E0D63-8BA6-439B-B167-3A7FF81F3F03}">
      <dgm:prSet custT="1"/>
      <dgm:spPr/>
      <dgm:t>
        <a:bodyPr/>
        <a:lstStyle/>
        <a:p>
          <a:r>
            <a:rPr lang="en-GB" sz="1800" b="0" i="0"/>
            <a:t>Replacement lighting components for the FM and end-user market</a:t>
          </a:r>
          <a:endParaRPr lang="en-US" sz="1800"/>
        </a:p>
      </dgm:t>
    </dgm:pt>
    <dgm:pt modelId="{BE5D291D-33A9-4E17-81E2-0CE37584ECC5}" type="parTrans" cxnId="{581AF0A2-BC56-4754-A728-43CF96F9EEC3}">
      <dgm:prSet/>
      <dgm:spPr/>
      <dgm:t>
        <a:bodyPr/>
        <a:lstStyle/>
        <a:p>
          <a:endParaRPr lang="en-US" sz="2000"/>
        </a:p>
      </dgm:t>
    </dgm:pt>
    <dgm:pt modelId="{404E1F68-AB0D-4A55-8B73-010F86DA89AC}" type="sibTrans" cxnId="{581AF0A2-BC56-4754-A728-43CF96F9EEC3}">
      <dgm:prSet/>
      <dgm:spPr/>
      <dgm:t>
        <a:bodyPr/>
        <a:lstStyle/>
        <a:p>
          <a:endParaRPr lang="en-US" sz="2000"/>
        </a:p>
      </dgm:t>
    </dgm:pt>
    <dgm:pt modelId="{16C7E038-4E8A-41F7-8887-EF145147C796}">
      <dgm:prSet custT="1"/>
      <dgm:spPr/>
      <dgm:t>
        <a:bodyPr/>
        <a:lstStyle/>
        <a:p>
          <a:r>
            <a:rPr lang="en-GB" sz="1800" b="0" i="0"/>
            <a:t>Emergency lighting</a:t>
          </a:r>
          <a:endParaRPr lang="en-US" sz="1800"/>
        </a:p>
      </dgm:t>
    </dgm:pt>
    <dgm:pt modelId="{AA0830FC-308A-4311-AE40-7B0C0CE8D70E}" type="parTrans" cxnId="{F3EEBC43-CACF-47CE-871F-0825BAA3CB2F}">
      <dgm:prSet/>
      <dgm:spPr/>
      <dgm:t>
        <a:bodyPr/>
        <a:lstStyle/>
        <a:p>
          <a:endParaRPr lang="en-US" sz="2000"/>
        </a:p>
      </dgm:t>
    </dgm:pt>
    <dgm:pt modelId="{CF9D7412-2597-4AAD-851A-A1EA749A442B}" type="sibTrans" cxnId="{F3EEBC43-CACF-47CE-871F-0825BAA3CB2F}">
      <dgm:prSet/>
      <dgm:spPr/>
      <dgm:t>
        <a:bodyPr/>
        <a:lstStyle/>
        <a:p>
          <a:endParaRPr lang="en-US" sz="2000"/>
        </a:p>
      </dgm:t>
    </dgm:pt>
    <dgm:pt modelId="{1B79441E-74A3-4CB0-8DA4-C3B890C976D3}">
      <dgm:prSet custT="1"/>
      <dgm:spPr/>
      <dgm:t>
        <a:bodyPr/>
        <a:lstStyle/>
        <a:p>
          <a:r>
            <a:rPr lang="en-GB" sz="1800" b="0" i="0"/>
            <a:t>Lighting controls</a:t>
          </a:r>
          <a:endParaRPr lang="en-US" sz="1800"/>
        </a:p>
      </dgm:t>
    </dgm:pt>
    <dgm:pt modelId="{DB889518-83D7-4959-90ED-DD2B9A632DE7}" type="parTrans" cxnId="{8F04BFF7-5280-4A6C-A0F9-ABCF99760F10}">
      <dgm:prSet/>
      <dgm:spPr/>
      <dgm:t>
        <a:bodyPr/>
        <a:lstStyle/>
        <a:p>
          <a:endParaRPr lang="en-US" sz="2000"/>
        </a:p>
      </dgm:t>
    </dgm:pt>
    <dgm:pt modelId="{F7DFC7CE-9827-4A9A-8326-1C5F58EBE0B2}" type="sibTrans" cxnId="{8F04BFF7-5280-4A6C-A0F9-ABCF99760F10}">
      <dgm:prSet/>
      <dgm:spPr/>
      <dgm:t>
        <a:bodyPr/>
        <a:lstStyle/>
        <a:p>
          <a:endParaRPr lang="en-US" sz="2000"/>
        </a:p>
      </dgm:t>
    </dgm:pt>
    <dgm:pt modelId="{FB4D0549-1F09-4BAD-AF48-851B6AC5A40D}">
      <dgm:prSet custT="1"/>
      <dgm:spPr>
        <a:solidFill>
          <a:srgbClr val="92D050"/>
        </a:solidFill>
      </dgm:spPr>
      <dgm:t>
        <a:bodyPr/>
        <a:lstStyle/>
        <a:p>
          <a:r>
            <a:rPr lang="en-GB" sz="1800" b="0" i="0" dirty="0"/>
            <a:t>Renewables division launched December 2022:</a:t>
          </a:r>
        </a:p>
        <a:p>
          <a:r>
            <a:rPr lang="en-GB" sz="1800" b="0" i="0" dirty="0"/>
            <a:t> Solar PV | Battery &amp; Heat Pump design and install</a:t>
          </a:r>
        </a:p>
      </dgm:t>
    </dgm:pt>
    <dgm:pt modelId="{54C1F182-BDD0-41F4-8FEB-8F5D58E6691E}" type="sibTrans" cxnId="{EA584B0A-8DF8-4A53-AE78-CC76B8553E58}">
      <dgm:prSet/>
      <dgm:spPr/>
      <dgm:t>
        <a:bodyPr/>
        <a:lstStyle/>
        <a:p>
          <a:endParaRPr lang="en-US" sz="2000"/>
        </a:p>
      </dgm:t>
    </dgm:pt>
    <dgm:pt modelId="{8FF7B429-9002-4761-A1F3-A463CE0FA875}" type="parTrans" cxnId="{EA584B0A-8DF8-4A53-AE78-CC76B8553E58}">
      <dgm:prSet/>
      <dgm:spPr/>
      <dgm:t>
        <a:bodyPr/>
        <a:lstStyle/>
        <a:p>
          <a:endParaRPr lang="en-US" sz="2000"/>
        </a:p>
      </dgm:t>
    </dgm:pt>
    <dgm:pt modelId="{BBF807D1-A82A-6445-911E-1B24A0C7135B}" type="pres">
      <dgm:prSet presAssocID="{5A106B1E-ADE4-4F2A-B29F-CA27FE16035E}" presName="linear" presStyleCnt="0">
        <dgm:presLayoutVars>
          <dgm:animLvl val="lvl"/>
          <dgm:resizeHandles val="exact"/>
        </dgm:presLayoutVars>
      </dgm:prSet>
      <dgm:spPr/>
    </dgm:pt>
    <dgm:pt modelId="{13E1C2BD-4C0E-D840-B010-3907BD4BA6DD}" type="pres">
      <dgm:prSet presAssocID="{DFE4BFE8-9023-44EE-8003-9E1F330B74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B4587C3-3EC7-CC49-B243-FB5BD6FBF8EB}" type="pres">
      <dgm:prSet presAssocID="{D7898FF7-85D9-4808-896A-EEAFCE4F6E17}" presName="spacer" presStyleCnt="0"/>
      <dgm:spPr/>
    </dgm:pt>
    <dgm:pt modelId="{FCE0E6B4-DAC2-B94F-96E2-5DC238B6B756}" type="pres">
      <dgm:prSet presAssocID="{8A29B1DF-260D-487A-AF2C-53EE7E9EE7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255784-7217-CD4E-85DD-AD0DCBDA5B8A}" type="pres">
      <dgm:prSet presAssocID="{B906F4A9-5B17-4929-AE28-9ED2A9829829}" presName="spacer" presStyleCnt="0"/>
      <dgm:spPr/>
    </dgm:pt>
    <dgm:pt modelId="{4522AB3A-18AF-F248-A6CA-485A848DA362}" type="pres">
      <dgm:prSet presAssocID="{062E0D63-8BA6-439B-B167-3A7FF81F3F0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15EF2CB-D0EF-704A-B510-CBE259355569}" type="pres">
      <dgm:prSet presAssocID="{404E1F68-AB0D-4A55-8B73-010F86DA89AC}" presName="spacer" presStyleCnt="0"/>
      <dgm:spPr/>
    </dgm:pt>
    <dgm:pt modelId="{EF2FEE46-883A-3343-A435-187FB0715DCA}" type="pres">
      <dgm:prSet presAssocID="{16C7E038-4E8A-41F7-8887-EF145147C79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2C3405-719D-4E42-BC99-0B474F139519}" type="pres">
      <dgm:prSet presAssocID="{CF9D7412-2597-4AAD-851A-A1EA749A442B}" presName="spacer" presStyleCnt="0"/>
      <dgm:spPr/>
    </dgm:pt>
    <dgm:pt modelId="{2506B5D1-C140-1343-8ACC-9A481A091518}" type="pres">
      <dgm:prSet presAssocID="{1B79441E-74A3-4CB0-8DA4-C3B890C976D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DC18A57-16E9-8F49-B354-A88D3B153F54}" type="pres">
      <dgm:prSet presAssocID="{F7DFC7CE-9827-4A9A-8326-1C5F58EBE0B2}" presName="spacer" presStyleCnt="0"/>
      <dgm:spPr/>
    </dgm:pt>
    <dgm:pt modelId="{CDCF92A3-30BF-C642-BBEF-7684393ACA51}" type="pres">
      <dgm:prSet presAssocID="{FB4D0549-1F09-4BAD-AF48-851B6AC5A40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A584B0A-8DF8-4A53-AE78-CC76B8553E58}" srcId="{5A106B1E-ADE4-4F2A-B29F-CA27FE16035E}" destId="{FB4D0549-1F09-4BAD-AF48-851B6AC5A40D}" srcOrd="5" destOrd="0" parTransId="{8FF7B429-9002-4761-A1F3-A463CE0FA875}" sibTransId="{54C1F182-BDD0-41F4-8FEB-8F5D58E6691E}"/>
    <dgm:cxn modelId="{88193A10-FACF-9E48-B931-155EB31D00DD}" type="presOf" srcId="{5A106B1E-ADE4-4F2A-B29F-CA27FE16035E}" destId="{BBF807D1-A82A-6445-911E-1B24A0C7135B}" srcOrd="0" destOrd="0" presId="urn:microsoft.com/office/officeart/2005/8/layout/vList2"/>
    <dgm:cxn modelId="{776E6B2A-6374-9E49-9B6F-48C2613BA7E6}" type="presOf" srcId="{1B79441E-74A3-4CB0-8DA4-C3B890C976D3}" destId="{2506B5D1-C140-1343-8ACC-9A481A091518}" srcOrd="0" destOrd="0" presId="urn:microsoft.com/office/officeart/2005/8/layout/vList2"/>
    <dgm:cxn modelId="{F3EEBC43-CACF-47CE-871F-0825BAA3CB2F}" srcId="{5A106B1E-ADE4-4F2A-B29F-CA27FE16035E}" destId="{16C7E038-4E8A-41F7-8887-EF145147C796}" srcOrd="3" destOrd="0" parTransId="{AA0830FC-308A-4311-AE40-7B0C0CE8D70E}" sibTransId="{CF9D7412-2597-4AAD-851A-A1EA749A442B}"/>
    <dgm:cxn modelId="{F9A0B96E-B4BC-C24B-B627-60F505947D5B}" type="presOf" srcId="{16C7E038-4E8A-41F7-8887-EF145147C796}" destId="{EF2FEE46-883A-3343-A435-187FB0715DCA}" srcOrd="0" destOrd="0" presId="urn:microsoft.com/office/officeart/2005/8/layout/vList2"/>
    <dgm:cxn modelId="{A6105486-1EB0-4A80-B433-BCD9A9808C72}" srcId="{5A106B1E-ADE4-4F2A-B29F-CA27FE16035E}" destId="{8A29B1DF-260D-487A-AF2C-53EE7E9EE7AD}" srcOrd="1" destOrd="0" parTransId="{85E94EFA-F99E-4083-AC7C-7715851CCC70}" sibTransId="{B906F4A9-5B17-4929-AE28-9ED2A9829829}"/>
    <dgm:cxn modelId="{581AF0A2-BC56-4754-A728-43CF96F9EEC3}" srcId="{5A106B1E-ADE4-4F2A-B29F-CA27FE16035E}" destId="{062E0D63-8BA6-439B-B167-3A7FF81F3F03}" srcOrd="2" destOrd="0" parTransId="{BE5D291D-33A9-4E17-81E2-0CE37584ECC5}" sibTransId="{404E1F68-AB0D-4A55-8B73-010F86DA89AC}"/>
    <dgm:cxn modelId="{84E9A8B0-6BEA-8B46-8D55-837C3784D7DA}" type="presOf" srcId="{8A29B1DF-260D-487A-AF2C-53EE7E9EE7AD}" destId="{FCE0E6B4-DAC2-B94F-96E2-5DC238B6B756}" srcOrd="0" destOrd="0" presId="urn:microsoft.com/office/officeart/2005/8/layout/vList2"/>
    <dgm:cxn modelId="{CD0FBCD0-1666-9A44-97F1-A9D26287A97F}" type="presOf" srcId="{DFE4BFE8-9023-44EE-8003-9E1F330B74A2}" destId="{13E1C2BD-4C0E-D840-B010-3907BD4BA6DD}" srcOrd="0" destOrd="0" presId="urn:microsoft.com/office/officeart/2005/8/layout/vList2"/>
    <dgm:cxn modelId="{03BB7EEF-99DA-4B6F-A13D-0C2BA2FAA51C}" srcId="{5A106B1E-ADE4-4F2A-B29F-CA27FE16035E}" destId="{DFE4BFE8-9023-44EE-8003-9E1F330B74A2}" srcOrd="0" destOrd="0" parTransId="{FEFA091C-97F9-4BAF-A830-D5CF5F17622B}" sibTransId="{D7898FF7-85D9-4808-896A-EEAFCE4F6E17}"/>
    <dgm:cxn modelId="{50DEC0F3-E208-4740-B889-9D61F2A1090C}" type="presOf" srcId="{062E0D63-8BA6-439B-B167-3A7FF81F3F03}" destId="{4522AB3A-18AF-F248-A6CA-485A848DA362}" srcOrd="0" destOrd="0" presId="urn:microsoft.com/office/officeart/2005/8/layout/vList2"/>
    <dgm:cxn modelId="{8F04BFF7-5280-4A6C-A0F9-ABCF99760F10}" srcId="{5A106B1E-ADE4-4F2A-B29F-CA27FE16035E}" destId="{1B79441E-74A3-4CB0-8DA4-C3B890C976D3}" srcOrd="4" destOrd="0" parTransId="{DB889518-83D7-4959-90ED-DD2B9A632DE7}" sibTransId="{F7DFC7CE-9827-4A9A-8326-1C5F58EBE0B2}"/>
    <dgm:cxn modelId="{FAA699FA-12B4-CD44-B731-E9C51173BAD8}" type="presOf" srcId="{FB4D0549-1F09-4BAD-AF48-851B6AC5A40D}" destId="{CDCF92A3-30BF-C642-BBEF-7684393ACA51}" srcOrd="0" destOrd="0" presId="urn:microsoft.com/office/officeart/2005/8/layout/vList2"/>
    <dgm:cxn modelId="{0C720FE2-89AC-FB41-8DB7-6EF4B797D233}" type="presParOf" srcId="{BBF807D1-A82A-6445-911E-1B24A0C7135B}" destId="{13E1C2BD-4C0E-D840-B010-3907BD4BA6DD}" srcOrd="0" destOrd="0" presId="urn:microsoft.com/office/officeart/2005/8/layout/vList2"/>
    <dgm:cxn modelId="{6F8BFBC7-3D10-A447-8B66-7E06F8BE207B}" type="presParOf" srcId="{BBF807D1-A82A-6445-911E-1B24A0C7135B}" destId="{8B4587C3-3EC7-CC49-B243-FB5BD6FBF8EB}" srcOrd="1" destOrd="0" presId="urn:microsoft.com/office/officeart/2005/8/layout/vList2"/>
    <dgm:cxn modelId="{C5DA9CC1-D214-8144-8214-A474A90E2689}" type="presParOf" srcId="{BBF807D1-A82A-6445-911E-1B24A0C7135B}" destId="{FCE0E6B4-DAC2-B94F-96E2-5DC238B6B756}" srcOrd="2" destOrd="0" presId="urn:microsoft.com/office/officeart/2005/8/layout/vList2"/>
    <dgm:cxn modelId="{9F5CB4C4-5565-5149-9E38-A0AB8767B453}" type="presParOf" srcId="{BBF807D1-A82A-6445-911E-1B24A0C7135B}" destId="{53255784-7217-CD4E-85DD-AD0DCBDA5B8A}" srcOrd="3" destOrd="0" presId="urn:microsoft.com/office/officeart/2005/8/layout/vList2"/>
    <dgm:cxn modelId="{5097B7DE-A0CC-8E46-9625-5BC6D0EAD030}" type="presParOf" srcId="{BBF807D1-A82A-6445-911E-1B24A0C7135B}" destId="{4522AB3A-18AF-F248-A6CA-485A848DA362}" srcOrd="4" destOrd="0" presId="urn:microsoft.com/office/officeart/2005/8/layout/vList2"/>
    <dgm:cxn modelId="{861AB245-6102-004B-A800-335AC5D96C2A}" type="presParOf" srcId="{BBF807D1-A82A-6445-911E-1B24A0C7135B}" destId="{D15EF2CB-D0EF-704A-B510-CBE259355569}" srcOrd="5" destOrd="0" presId="urn:microsoft.com/office/officeart/2005/8/layout/vList2"/>
    <dgm:cxn modelId="{44B914C5-7C09-B04A-A8CA-BBC57CD39C4B}" type="presParOf" srcId="{BBF807D1-A82A-6445-911E-1B24A0C7135B}" destId="{EF2FEE46-883A-3343-A435-187FB0715DCA}" srcOrd="6" destOrd="0" presId="urn:microsoft.com/office/officeart/2005/8/layout/vList2"/>
    <dgm:cxn modelId="{0B1390CC-008F-1344-A692-0FD04BB61D29}" type="presParOf" srcId="{BBF807D1-A82A-6445-911E-1B24A0C7135B}" destId="{C22C3405-719D-4E42-BC99-0B474F139519}" srcOrd="7" destOrd="0" presId="urn:microsoft.com/office/officeart/2005/8/layout/vList2"/>
    <dgm:cxn modelId="{3E31D7FD-E453-0C47-8C7C-F206DC679BE8}" type="presParOf" srcId="{BBF807D1-A82A-6445-911E-1B24A0C7135B}" destId="{2506B5D1-C140-1343-8ACC-9A481A091518}" srcOrd="8" destOrd="0" presId="urn:microsoft.com/office/officeart/2005/8/layout/vList2"/>
    <dgm:cxn modelId="{A3091AB8-BEDC-EE40-B082-325F6F945964}" type="presParOf" srcId="{BBF807D1-A82A-6445-911E-1B24A0C7135B}" destId="{8DC18A57-16E9-8F49-B354-A88D3B153F54}" srcOrd="9" destOrd="0" presId="urn:microsoft.com/office/officeart/2005/8/layout/vList2"/>
    <dgm:cxn modelId="{7C70E9EA-97B4-4143-A683-3F9827047DBE}" type="presParOf" srcId="{BBF807D1-A82A-6445-911E-1B24A0C7135B}" destId="{CDCF92A3-30BF-C642-BBEF-7684393ACA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CEB47-30DE-4FA1-BF13-16EDFC3DE7B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35B09-8FA9-45E8-8F5F-060136A3AE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Lamps and the control gear for operating them are already being phased out</a:t>
          </a:r>
        </a:p>
      </dgm:t>
    </dgm:pt>
    <dgm:pt modelId="{D51CBF8F-3CC8-43AA-A80B-11AFE8670905}" type="parTrans" cxnId="{5C964331-E911-4A0C-801E-98B158909EFD}">
      <dgm:prSet/>
      <dgm:spPr/>
      <dgm:t>
        <a:bodyPr/>
        <a:lstStyle/>
        <a:p>
          <a:endParaRPr lang="en-US"/>
        </a:p>
      </dgm:t>
    </dgm:pt>
    <dgm:pt modelId="{9C1EA310-0D81-4256-87E7-0FB218E19AE5}" type="sibTrans" cxnId="{5C964331-E911-4A0C-801E-98B158909EFD}">
      <dgm:prSet/>
      <dgm:spPr/>
      <dgm:t>
        <a:bodyPr/>
        <a:lstStyle/>
        <a:p>
          <a:endParaRPr lang="en-US"/>
        </a:p>
      </dgm:t>
    </dgm:pt>
    <dgm:pt modelId="{D1643F63-2A04-45C1-8AB3-997E8B8A0A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Supply chain will slow down, and prices will increase significantly</a:t>
          </a:r>
        </a:p>
      </dgm:t>
    </dgm:pt>
    <dgm:pt modelId="{A6836D01-D7B0-4203-A75E-A28372D18281}" type="parTrans" cxnId="{870EB0EC-A24E-4C42-945A-FA37FB4E4536}">
      <dgm:prSet/>
      <dgm:spPr/>
      <dgm:t>
        <a:bodyPr/>
        <a:lstStyle/>
        <a:p>
          <a:endParaRPr lang="en-US"/>
        </a:p>
      </dgm:t>
    </dgm:pt>
    <dgm:pt modelId="{F9DCD09D-A2D5-4012-9DE3-F5185AADE599}" type="sibTrans" cxnId="{870EB0EC-A24E-4C42-945A-FA37FB4E4536}">
      <dgm:prSet/>
      <dgm:spPr/>
      <dgm:t>
        <a:bodyPr/>
        <a:lstStyle/>
        <a:p>
          <a:endParaRPr lang="en-US"/>
        </a:p>
      </dgm:t>
    </dgm:pt>
    <dgm:pt modelId="{FD9D0C92-E70B-4E35-AD61-AA7CFCBD70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COST</a:t>
          </a:r>
          <a:br>
            <a:rPr lang="en-US"/>
          </a:br>
          <a:endParaRPr lang="en-US"/>
        </a:p>
      </dgm:t>
    </dgm:pt>
    <dgm:pt modelId="{9F6AC64F-1D6A-4983-85A5-6A138F399619}" type="parTrans" cxnId="{832873F5-074B-4017-B75A-E64AC1C3ECDB}">
      <dgm:prSet/>
      <dgm:spPr/>
      <dgm:t>
        <a:bodyPr/>
        <a:lstStyle/>
        <a:p>
          <a:endParaRPr lang="en-US"/>
        </a:p>
      </dgm:t>
    </dgm:pt>
    <dgm:pt modelId="{564CFAFF-F95E-4AAC-B8EA-E0BC976A5548}" type="sibTrans" cxnId="{832873F5-074B-4017-B75A-E64AC1C3ECDB}">
      <dgm:prSet/>
      <dgm:spPr/>
      <dgm:t>
        <a:bodyPr/>
        <a:lstStyle/>
        <a:p>
          <a:endParaRPr lang="en-US"/>
        </a:p>
      </dgm:t>
    </dgm:pt>
    <dgm:pt modelId="{2EC7922F-2A21-4A9C-B19E-2873024C76C6}" type="pres">
      <dgm:prSet presAssocID="{ECACEB47-30DE-4FA1-BF13-16EDFC3DE7BB}" presName="root" presStyleCnt="0">
        <dgm:presLayoutVars>
          <dgm:dir/>
          <dgm:resizeHandles val="exact"/>
        </dgm:presLayoutVars>
      </dgm:prSet>
      <dgm:spPr/>
    </dgm:pt>
    <dgm:pt modelId="{AABEF9B3-3360-4D9E-9950-8BCB29087549}" type="pres">
      <dgm:prSet presAssocID="{12335B09-8FA9-45E8-8F5F-060136A3AEB1}" presName="compNode" presStyleCnt="0"/>
      <dgm:spPr/>
    </dgm:pt>
    <dgm:pt modelId="{94C3FC65-F5DF-4BB6-A262-9BAE0C4D1276}" type="pres">
      <dgm:prSet presAssocID="{12335B09-8FA9-45E8-8F5F-060136A3AE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6905FD7-20AA-480C-9D4F-3484E02BFCD1}" type="pres">
      <dgm:prSet presAssocID="{12335B09-8FA9-45E8-8F5F-060136A3AEB1}" presName="spaceRect" presStyleCnt="0"/>
      <dgm:spPr/>
    </dgm:pt>
    <dgm:pt modelId="{5403B6D4-A246-45E3-8FAD-96BAA1068A8D}" type="pres">
      <dgm:prSet presAssocID="{12335B09-8FA9-45E8-8F5F-060136A3AEB1}" presName="textRect" presStyleLbl="revTx" presStyleIdx="0" presStyleCnt="3">
        <dgm:presLayoutVars>
          <dgm:chMax val="1"/>
          <dgm:chPref val="1"/>
        </dgm:presLayoutVars>
      </dgm:prSet>
      <dgm:spPr/>
    </dgm:pt>
    <dgm:pt modelId="{D851283C-FE51-4A1F-A0BD-E6F808CD9A96}" type="pres">
      <dgm:prSet presAssocID="{9C1EA310-0D81-4256-87E7-0FB218E19AE5}" presName="sibTrans" presStyleCnt="0"/>
      <dgm:spPr/>
    </dgm:pt>
    <dgm:pt modelId="{EE6086C2-625C-4693-8C97-E886415D90E9}" type="pres">
      <dgm:prSet presAssocID="{D1643F63-2A04-45C1-8AB3-997E8B8A0ADF}" presName="compNode" presStyleCnt="0"/>
      <dgm:spPr/>
    </dgm:pt>
    <dgm:pt modelId="{4A03BB2E-1919-4EDE-B85F-0015969C15D5}" type="pres">
      <dgm:prSet presAssocID="{D1643F63-2A04-45C1-8AB3-997E8B8A0A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4C84D463-9E23-4212-8C27-02E2BC4457EF}" type="pres">
      <dgm:prSet presAssocID="{D1643F63-2A04-45C1-8AB3-997E8B8A0ADF}" presName="spaceRect" presStyleCnt="0"/>
      <dgm:spPr/>
    </dgm:pt>
    <dgm:pt modelId="{218BE7F6-04CF-4C12-AFA4-B5A01E5309A1}" type="pres">
      <dgm:prSet presAssocID="{D1643F63-2A04-45C1-8AB3-997E8B8A0ADF}" presName="textRect" presStyleLbl="revTx" presStyleIdx="1" presStyleCnt="3">
        <dgm:presLayoutVars>
          <dgm:chMax val="1"/>
          <dgm:chPref val="1"/>
        </dgm:presLayoutVars>
      </dgm:prSet>
      <dgm:spPr/>
    </dgm:pt>
    <dgm:pt modelId="{23AC718E-60A7-4D46-A5EC-78EBF5DE924E}" type="pres">
      <dgm:prSet presAssocID="{F9DCD09D-A2D5-4012-9DE3-F5185AADE599}" presName="sibTrans" presStyleCnt="0"/>
      <dgm:spPr/>
    </dgm:pt>
    <dgm:pt modelId="{3AEA7837-0330-4778-BAEC-3F8124FCAED8}" type="pres">
      <dgm:prSet presAssocID="{FD9D0C92-E70B-4E35-AD61-AA7CFCBD7004}" presName="compNode" presStyleCnt="0"/>
      <dgm:spPr/>
    </dgm:pt>
    <dgm:pt modelId="{85DBF426-167F-44EE-B660-3DFC24C4550F}" type="pres">
      <dgm:prSet presAssocID="{FD9D0C92-E70B-4E35-AD61-AA7CFCBD70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9524A32-4B59-4D90-AD54-B537BF43E31F}" type="pres">
      <dgm:prSet presAssocID="{FD9D0C92-E70B-4E35-AD61-AA7CFCBD7004}" presName="spaceRect" presStyleCnt="0"/>
      <dgm:spPr/>
    </dgm:pt>
    <dgm:pt modelId="{85975342-9680-445F-A510-C4F0921E16A7}" type="pres">
      <dgm:prSet presAssocID="{FD9D0C92-E70B-4E35-AD61-AA7CFCBD70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161B90D-74E4-440D-A2C2-C81BF047978D}" type="presOf" srcId="{ECACEB47-30DE-4FA1-BF13-16EDFC3DE7BB}" destId="{2EC7922F-2A21-4A9C-B19E-2873024C76C6}" srcOrd="0" destOrd="0" presId="urn:microsoft.com/office/officeart/2018/2/layout/IconLabelList"/>
    <dgm:cxn modelId="{CB6E8428-8A58-4928-BDE2-2EBFF35E73A9}" type="presOf" srcId="{12335B09-8FA9-45E8-8F5F-060136A3AEB1}" destId="{5403B6D4-A246-45E3-8FAD-96BAA1068A8D}" srcOrd="0" destOrd="0" presId="urn:microsoft.com/office/officeart/2018/2/layout/IconLabelList"/>
    <dgm:cxn modelId="{5C964331-E911-4A0C-801E-98B158909EFD}" srcId="{ECACEB47-30DE-4FA1-BF13-16EDFC3DE7BB}" destId="{12335B09-8FA9-45E8-8F5F-060136A3AEB1}" srcOrd="0" destOrd="0" parTransId="{D51CBF8F-3CC8-43AA-A80B-11AFE8670905}" sibTransId="{9C1EA310-0D81-4256-87E7-0FB218E19AE5}"/>
    <dgm:cxn modelId="{8A2240A6-9A6E-4266-93A5-BCFAD4D7173B}" type="presOf" srcId="{D1643F63-2A04-45C1-8AB3-997E8B8A0ADF}" destId="{218BE7F6-04CF-4C12-AFA4-B5A01E5309A1}" srcOrd="0" destOrd="0" presId="urn:microsoft.com/office/officeart/2018/2/layout/IconLabelList"/>
    <dgm:cxn modelId="{612B26DF-0CB8-4449-A22A-1A033151BDF5}" type="presOf" srcId="{FD9D0C92-E70B-4E35-AD61-AA7CFCBD7004}" destId="{85975342-9680-445F-A510-C4F0921E16A7}" srcOrd="0" destOrd="0" presId="urn:microsoft.com/office/officeart/2018/2/layout/IconLabelList"/>
    <dgm:cxn modelId="{870EB0EC-A24E-4C42-945A-FA37FB4E4536}" srcId="{ECACEB47-30DE-4FA1-BF13-16EDFC3DE7BB}" destId="{D1643F63-2A04-45C1-8AB3-997E8B8A0ADF}" srcOrd="1" destOrd="0" parTransId="{A6836D01-D7B0-4203-A75E-A28372D18281}" sibTransId="{F9DCD09D-A2D5-4012-9DE3-F5185AADE599}"/>
    <dgm:cxn modelId="{832873F5-074B-4017-B75A-E64AC1C3ECDB}" srcId="{ECACEB47-30DE-4FA1-BF13-16EDFC3DE7BB}" destId="{FD9D0C92-E70B-4E35-AD61-AA7CFCBD7004}" srcOrd="2" destOrd="0" parTransId="{9F6AC64F-1D6A-4983-85A5-6A138F399619}" sibTransId="{564CFAFF-F95E-4AAC-B8EA-E0BC976A5548}"/>
    <dgm:cxn modelId="{79B9B6C9-D3AD-40FB-B793-811F20C6A05F}" type="presParOf" srcId="{2EC7922F-2A21-4A9C-B19E-2873024C76C6}" destId="{AABEF9B3-3360-4D9E-9950-8BCB29087549}" srcOrd="0" destOrd="0" presId="urn:microsoft.com/office/officeart/2018/2/layout/IconLabelList"/>
    <dgm:cxn modelId="{AA2C226D-61C5-4392-B353-CFB4C83C19DA}" type="presParOf" srcId="{AABEF9B3-3360-4D9E-9950-8BCB29087549}" destId="{94C3FC65-F5DF-4BB6-A262-9BAE0C4D1276}" srcOrd="0" destOrd="0" presId="urn:microsoft.com/office/officeart/2018/2/layout/IconLabelList"/>
    <dgm:cxn modelId="{3690C23D-789F-4A54-B2F2-88B89F7ECF72}" type="presParOf" srcId="{AABEF9B3-3360-4D9E-9950-8BCB29087549}" destId="{B6905FD7-20AA-480C-9D4F-3484E02BFCD1}" srcOrd="1" destOrd="0" presId="urn:microsoft.com/office/officeart/2018/2/layout/IconLabelList"/>
    <dgm:cxn modelId="{87FB4B9A-E416-4B1D-9988-1815698EAB2F}" type="presParOf" srcId="{AABEF9B3-3360-4D9E-9950-8BCB29087549}" destId="{5403B6D4-A246-45E3-8FAD-96BAA1068A8D}" srcOrd="2" destOrd="0" presId="urn:microsoft.com/office/officeart/2018/2/layout/IconLabelList"/>
    <dgm:cxn modelId="{838DFB4D-813D-4ACE-A6BA-BC621CEF8687}" type="presParOf" srcId="{2EC7922F-2A21-4A9C-B19E-2873024C76C6}" destId="{D851283C-FE51-4A1F-A0BD-E6F808CD9A96}" srcOrd="1" destOrd="0" presId="urn:microsoft.com/office/officeart/2018/2/layout/IconLabelList"/>
    <dgm:cxn modelId="{52A4FDD4-926C-4EEA-B178-AD0751CF36D0}" type="presParOf" srcId="{2EC7922F-2A21-4A9C-B19E-2873024C76C6}" destId="{EE6086C2-625C-4693-8C97-E886415D90E9}" srcOrd="2" destOrd="0" presId="urn:microsoft.com/office/officeart/2018/2/layout/IconLabelList"/>
    <dgm:cxn modelId="{BAC918BE-4291-4501-B1BC-2714FF734D9A}" type="presParOf" srcId="{EE6086C2-625C-4693-8C97-E886415D90E9}" destId="{4A03BB2E-1919-4EDE-B85F-0015969C15D5}" srcOrd="0" destOrd="0" presId="urn:microsoft.com/office/officeart/2018/2/layout/IconLabelList"/>
    <dgm:cxn modelId="{2AA273E3-C4C3-42B2-8F8B-674EDE1784BA}" type="presParOf" srcId="{EE6086C2-625C-4693-8C97-E886415D90E9}" destId="{4C84D463-9E23-4212-8C27-02E2BC4457EF}" srcOrd="1" destOrd="0" presId="urn:microsoft.com/office/officeart/2018/2/layout/IconLabelList"/>
    <dgm:cxn modelId="{FFEE60D4-F3C8-4228-B500-C1E8BFAB310D}" type="presParOf" srcId="{EE6086C2-625C-4693-8C97-E886415D90E9}" destId="{218BE7F6-04CF-4C12-AFA4-B5A01E5309A1}" srcOrd="2" destOrd="0" presId="urn:microsoft.com/office/officeart/2018/2/layout/IconLabelList"/>
    <dgm:cxn modelId="{DCA99FE4-422B-4352-876C-FD4774FF36F7}" type="presParOf" srcId="{2EC7922F-2A21-4A9C-B19E-2873024C76C6}" destId="{23AC718E-60A7-4D46-A5EC-78EBF5DE924E}" srcOrd="3" destOrd="0" presId="urn:microsoft.com/office/officeart/2018/2/layout/IconLabelList"/>
    <dgm:cxn modelId="{7A257557-C6D1-4CFA-8D62-5C3A2F14B2DE}" type="presParOf" srcId="{2EC7922F-2A21-4A9C-B19E-2873024C76C6}" destId="{3AEA7837-0330-4778-BAEC-3F8124FCAED8}" srcOrd="4" destOrd="0" presId="urn:microsoft.com/office/officeart/2018/2/layout/IconLabelList"/>
    <dgm:cxn modelId="{98228FA4-6563-43AA-BADC-73388BFD12FE}" type="presParOf" srcId="{3AEA7837-0330-4778-BAEC-3F8124FCAED8}" destId="{85DBF426-167F-44EE-B660-3DFC24C4550F}" srcOrd="0" destOrd="0" presId="urn:microsoft.com/office/officeart/2018/2/layout/IconLabelList"/>
    <dgm:cxn modelId="{2829F17C-373D-4DC3-AF15-E347C5F3DAE2}" type="presParOf" srcId="{3AEA7837-0330-4778-BAEC-3F8124FCAED8}" destId="{59524A32-4B59-4D90-AD54-B537BF43E31F}" srcOrd="1" destOrd="0" presId="urn:microsoft.com/office/officeart/2018/2/layout/IconLabelList"/>
    <dgm:cxn modelId="{118ECE79-56F8-4E8E-88FA-8EC6A123517A}" type="presParOf" srcId="{3AEA7837-0330-4778-BAEC-3F8124FCAED8}" destId="{85975342-9680-445F-A510-C4F0921E16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2D284-FC43-45A0-AB1A-3C13488632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7FBD-6728-4630-9443-F7C92E018D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Standard 5ft fluorescent light fitting</a:t>
          </a:r>
        </a:p>
      </dgm:t>
    </dgm:pt>
    <dgm:pt modelId="{1FF5810A-FCFA-4D7C-8BC2-F3C3F654520A}" type="parTrans" cxnId="{B6CA77D0-A32B-4D86-84CC-567E15DAF92E}">
      <dgm:prSet/>
      <dgm:spPr/>
      <dgm:t>
        <a:bodyPr/>
        <a:lstStyle/>
        <a:p>
          <a:endParaRPr lang="en-US"/>
        </a:p>
      </dgm:t>
    </dgm:pt>
    <dgm:pt modelId="{4E87E2DF-016A-45CE-AB79-FCECBD7EA48B}" type="sibTrans" cxnId="{B6CA77D0-A32B-4D86-84CC-567E15DAF92E}">
      <dgm:prSet/>
      <dgm:spPr/>
      <dgm:t>
        <a:bodyPr/>
        <a:lstStyle/>
        <a:p>
          <a:endParaRPr lang="en-US"/>
        </a:p>
      </dgm:t>
    </dgm:pt>
    <dgm:pt modelId="{A843F5B8-2CA8-478F-8C9F-F9A94E0863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58W tube operates at 65 watts due to the control gear losses and age</a:t>
          </a:r>
        </a:p>
      </dgm:t>
    </dgm:pt>
    <dgm:pt modelId="{552873D1-8537-4157-B069-E18E7B5D2FCF}" type="parTrans" cxnId="{CBC80E72-33DC-4057-B2C5-79E50BF73CF0}">
      <dgm:prSet/>
      <dgm:spPr/>
      <dgm:t>
        <a:bodyPr/>
        <a:lstStyle/>
        <a:p>
          <a:endParaRPr lang="en-US"/>
        </a:p>
      </dgm:t>
    </dgm:pt>
    <dgm:pt modelId="{0564C828-EE2E-4281-8168-F4686C6ADF4F}" type="sibTrans" cxnId="{CBC80E72-33DC-4057-B2C5-79E50BF73CF0}">
      <dgm:prSet/>
      <dgm:spPr/>
      <dgm:t>
        <a:bodyPr/>
        <a:lstStyle/>
        <a:p>
          <a:endParaRPr lang="en-US"/>
        </a:p>
      </dgm:t>
    </dgm:pt>
    <dgm:pt modelId="{9BEE10DD-2115-4974-B5B6-EE9A8075B7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So; assume 10 hours running each day, 5 days per week, gives us 2600 hours each year.</a:t>
          </a:r>
        </a:p>
      </dgm:t>
    </dgm:pt>
    <dgm:pt modelId="{A8465A42-8536-40FF-A1C0-A1186232876D}" type="parTrans" cxnId="{368E2D8C-9660-44B0-B9A0-6E8812D4CAFB}">
      <dgm:prSet/>
      <dgm:spPr/>
      <dgm:t>
        <a:bodyPr/>
        <a:lstStyle/>
        <a:p>
          <a:endParaRPr lang="en-US"/>
        </a:p>
      </dgm:t>
    </dgm:pt>
    <dgm:pt modelId="{FC6F8ED6-E460-4730-B0F1-6529D16FD46B}" type="sibTrans" cxnId="{368E2D8C-9660-44B0-B9A0-6E8812D4CAFB}">
      <dgm:prSet/>
      <dgm:spPr/>
      <dgm:t>
        <a:bodyPr/>
        <a:lstStyle/>
        <a:p>
          <a:endParaRPr lang="en-US"/>
        </a:p>
      </dgm:t>
    </dgm:pt>
    <dgm:pt modelId="{4134D2EA-EA9A-4CCF-BA60-CD0F9036CD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Let’s get the kilowatt hours: 2600 x 65W = 169,000W</a:t>
          </a:r>
        </a:p>
      </dgm:t>
    </dgm:pt>
    <dgm:pt modelId="{995571EB-3E79-4298-9027-EDBB0501CCE1}" type="parTrans" cxnId="{8CAA38F6-23D3-4BC3-912B-66ABB8424385}">
      <dgm:prSet/>
      <dgm:spPr/>
      <dgm:t>
        <a:bodyPr/>
        <a:lstStyle/>
        <a:p>
          <a:endParaRPr lang="en-US"/>
        </a:p>
      </dgm:t>
    </dgm:pt>
    <dgm:pt modelId="{487A5ABC-1482-43DC-8CEE-824BE521E9A6}" type="sibTrans" cxnId="{8CAA38F6-23D3-4BC3-912B-66ABB8424385}">
      <dgm:prSet/>
      <dgm:spPr/>
      <dgm:t>
        <a:bodyPr/>
        <a:lstStyle/>
        <a:p>
          <a:endParaRPr lang="en-US"/>
        </a:p>
      </dgm:t>
    </dgm:pt>
    <dgm:pt modelId="{B60DFC0F-455D-44CA-B28A-FCF15F4B98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169 kWh at 34p is £57.46</a:t>
          </a:r>
        </a:p>
      </dgm:t>
    </dgm:pt>
    <dgm:pt modelId="{8C9EEDC0-F496-460A-86BF-D626EABCBC3E}" type="parTrans" cxnId="{D919D8F4-301E-4DFB-82EB-120AFA1EBB08}">
      <dgm:prSet/>
      <dgm:spPr/>
      <dgm:t>
        <a:bodyPr/>
        <a:lstStyle/>
        <a:p>
          <a:endParaRPr lang="en-US"/>
        </a:p>
      </dgm:t>
    </dgm:pt>
    <dgm:pt modelId="{3B404046-3043-41F6-9532-3A4C9A9D858B}" type="sibTrans" cxnId="{D919D8F4-301E-4DFB-82EB-120AFA1EBB08}">
      <dgm:prSet/>
      <dgm:spPr/>
      <dgm:t>
        <a:bodyPr/>
        <a:lstStyle/>
        <a:p>
          <a:endParaRPr lang="en-US"/>
        </a:p>
      </dgm:t>
    </dgm:pt>
    <dgm:pt modelId="{9912B73C-EDE7-43A3-A31B-F7B9272448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is just for </a:t>
          </a:r>
          <a:r>
            <a:rPr lang="en-US" b="1"/>
            <a:t>ONE </a:t>
          </a:r>
          <a:r>
            <a:rPr lang="en-US"/>
            <a:t>light</a:t>
          </a:r>
        </a:p>
      </dgm:t>
    </dgm:pt>
    <dgm:pt modelId="{2172A802-5FD5-42ED-B765-D53CD6CC7B13}" type="parTrans" cxnId="{E5F412A1-94A4-48D5-BACD-1F51F15FA71C}">
      <dgm:prSet/>
      <dgm:spPr/>
      <dgm:t>
        <a:bodyPr/>
        <a:lstStyle/>
        <a:p>
          <a:endParaRPr lang="en-US"/>
        </a:p>
      </dgm:t>
    </dgm:pt>
    <dgm:pt modelId="{5D4E67B7-03AD-4EEC-883D-63E3E6A3CACB}" type="sibTrans" cxnId="{E5F412A1-94A4-48D5-BACD-1F51F15FA71C}">
      <dgm:prSet/>
      <dgm:spPr/>
      <dgm:t>
        <a:bodyPr/>
        <a:lstStyle/>
        <a:p>
          <a:endParaRPr lang="en-US"/>
        </a:p>
      </dgm:t>
    </dgm:pt>
    <dgm:pt modelId="{41D97D32-6F72-4867-B5CC-642BD7267764}" type="pres">
      <dgm:prSet presAssocID="{D292D284-FC43-45A0-AB1A-3C13488632BB}" presName="root" presStyleCnt="0">
        <dgm:presLayoutVars>
          <dgm:dir/>
          <dgm:resizeHandles val="exact"/>
        </dgm:presLayoutVars>
      </dgm:prSet>
      <dgm:spPr/>
    </dgm:pt>
    <dgm:pt modelId="{79FF959C-B3F2-4D7A-A6F2-CAB43A63FABE}" type="pres">
      <dgm:prSet presAssocID="{EA557FBD-6728-4630-9443-F7C92E018D24}" presName="compNode" presStyleCnt="0"/>
      <dgm:spPr/>
    </dgm:pt>
    <dgm:pt modelId="{E2E1D278-9BC9-4280-9CFF-C7EE5B21B0BF}" type="pres">
      <dgm:prSet presAssocID="{EA557FBD-6728-4630-9443-F7C92E018D24}" presName="bgRect" presStyleLbl="bgShp" presStyleIdx="0" presStyleCnt="6"/>
      <dgm:spPr/>
    </dgm:pt>
    <dgm:pt modelId="{B64FD912-1632-47C0-A3E5-792C11EE253B}" type="pres">
      <dgm:prSet presAssocID="{EA557FBD-6728-4630-9443-F7C92E018D2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FE54717-E4ED-42F2-9787-E075C63F6D21}" type="pres">
      <dgm:prSet presAssocID="{EA557FBD-6728-4630-9443-F7C92E018D24}" presName="spaceRect" presStyleCnt="0"/>
      <dgm:spPr/>
    </dgm:pt>
    <dgm:pt modelId="{532802A6-AEE5-4259-AF23-70E5C2ABD004}" type="pres">
      <dgm:prSet presAssocID="{EA557FBD-6728-4630-9443-F7C92E018D24}" presName="parTx" presStyleLbl="revTx" presStyleIdx="0" presStyleCnt="6">
        <dgm:presLayoutVars>
          <dgm:chMax val="0"/>
          <dgm:chPref val="0"/>
        </dgm:presLayoutVars>
      </dgm:prSet>
      <dgm:spPr/>
    </dgm:pt>
    <dgm:pt modelId="{F9663B69-7FE5-4720-A7CF-824400A49EC0}" type="pres">
      <dgm:prSet presAssocID="{4E87E2DF-016A-45CE-AB79-FCECBD7EA48B}" presName="sibTrans" presStyleCnt="0"/>
      <dgm:spPr/>
    </dgm:pt>
    <dgm:pt modelId="{EED67EB2-8CF0-456D-A461-9EA1B5699531}" type="pres">
      <dgm:prSet presAssocID="{A843F5B8-2CA8-478F-8C9F-F9A94E08634F}" presName="compNode" presStyleCnt="0"/>
      <dgm:spPr/>
    </dgm:pt>
    <dgm:pt modelId="{6D4C7202-C959-427E-9E8C-83AC36F7C7EB}" type="pres">
      <dgm:prSet presAssocID="{A843F5B8-2CA8-478F-8C9F-F9A94E08634F}" presName="bgRect" presStyleLbl="bgShp" presStyleIdx="1" presStyleCnt="6"/>
      <dgm:spPr/>
    </dgm:pt>
    <dgm:pt modelId="{61CF3F29-B2C5-4EE2-A059-FA686FD197A2}" type="pres">
      <dgm:prSet presAssocID="{A843F5B8-2CA8-478F-8C9F-F9A94E0863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B50A7712-53B3-4233-B3BD-FFD4EDDBCD71}" type="pres">
      <dgm:prSet presAssocID="{A843F5B8-2CA8-478F-8C9F-F9A94E08634F}" presName="spaceRect" presStyleCnt="0"/>
      <dgm:spPr/>
    </dgm:pt>
    <dgm:pt modelId="{966EB664-7C99-4F4C-84B0-A39819C3C96E}" type="pres">
      <dgm:prSet presAssocID="{A843F5B8-2CA8-478F-8C9F-F9A94E08634F}" presName="parTx" presStyleLbl="revTx" presStyleIdx="1" presStyleCnt="6">
        <dgm:presLayoutVars>
          <dgm:chMax val="0"/>
          <dgm:chPref val="0"/>
        </dgm:presLayoutVars>
      </dgm:prSet>
      <dgm:spPr/>
    </dgm:pt>
    <dgm:pt modelId="{EA81E2A8-4DA6-4DC5-A567-79AF6AFAE99B}" type="pres">
      <dgm:prSet presAssocID="{0564C828-EE2E-4281-8168-F4686C6ADF4F}" presName="sibTrans" presStyleCnt="0"/>
      <dgm:spPr/>
    </dgm:pt>
    <dgm:pt modelId="{6F97703F-3B27-4D58-AD6C-7EB56D68712B}" type="pres">
      <dgm:prSet presAssocID="{9BEE10DD-2115-4974-B5B6-EE9A8075B7C4}" presName="compNode" presStyleCnt="0"/>
      <dgm:spPr/>
    </dgm:pt>
    <dgm:pt modelId="{5D686FFA-72D1-425A-A33B-6E155C5A7C75}" type="pres">
      <dgm:prSet presAssocID="{9BEE10DD-2115-4974-B5B6-EE9A8075B7C4}" presName="bgRect" presStyleLbl="bgShp" presStyleIdx="2" presStyleCnt="6"/>
      <dgm:spPr/>
    </dgm:pt>
    <dgm:pt modelId="{C42DB3A5-B6CC-4D30-91C3-B591C5F149CB}" type="pres">
      <dgm:prSet presAssocID="{9BEE10DD-2115-4974-B5B6-EE9A8075B7C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2D136FB-0564-4334-99D6-5827771AFF25}" type="pres">
      <dgm:prSet presAssocID="{9BEE10DD-2115-4974-B5B6-EE9A8075B7C4}" presName="spaceRect" presStyleCnt="0"/>
      <dgm:spPr/>
    </dgm:pt>
    <dgm:pt modelId="{36291FC6-D7F1-4F34-BAA0-05AD59C5AB36}" type="pres">
      <dgm:prSet presAssocID="{9BEE10DD-2115-4974-B5B6-EE9A8075B7C4}" presName="parTx" presStyleLbl="revTx" presStyleIdx="2" presStyleCnt="6">
        <dgm:presLayoutVars>
          <dgm:chMax val="0"/>
          <dgm:chPref val="0"/>
        </dgm:presLayoutVars>
      </dgm:prSet>
      <dgm:spPr/>
    </dgm:pt>
    <dgm:pt modelId="{13A43144-ACFA-480F-9A24-936490ACF33C}" type="pres">
      <dgm:prSet presAssocID="{FC6F8ED6-E460-4730-B0F1-6529D16FD46B}" presName="sibTrans" presStyleCnt="0"/>
      <dgm:spPr/>
    </dgm:pt>
    <dgm:pt modelId="{FAE8241D-1711-4759-B9B0-65A31EE0D2DA}" type="pres">
      <dgm:prSet presAssocID="{4134D2EA-EA9A-4CCF-BA60-CD0F9036CDBF}" presName="compNode" presStyleCnt="0"/>
      <dgm:spPr/>
    </dgm:pt>
    <dgm:pt modelId="{7FCAED1E-9FFF-4D76-B5F6-33FB507C286E}" type="pres">
      <dgm:prSet presAssocID="{4134D2EA-EA9A-4CCF-BA60-CD0F9036CDBF}" presName="bgRect" presStyleLbl="bgShp" presStyleIdx="3" presStyleCnt="6"/>
      <dgm:spPr/>
    </dgm:pt>
    <dgm:pt modelId="{1AC9D1D1-1DBE-4ABF-B1A3-9DF303FF5C82}" type="pres">
      <dgm:prSet presAssocID="{4134D2EA-EA9A-4CCF-BA60-CD0F9036CDB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7889549A-7018-4161-9E7D-8FC54F0E15E2}" type="pres">
      <dgm:prSet presAssocID="{4134D2EA-EA9A-4CCF-BA60-CD0F9036CDBF}" presName="spaceRect" presStyleCnt="0"/>
      <dgm:spPr/>
    </dgm:pt>
    <dgm:pt modelId="{BAF5FEB8-C6B5-430D-BFAE-B6929CEA32E1}" type="pres">
      <dgm:prSet presAssocID="{4134D2EA-EA9A-4CCF-BA60-CD0F9036CDBF}" presName="parTx" presStyleLbl="revTx" presStyleIdx="3" presStyleCnt="6">
        <dgm:presLayoutVars>
          <dgm:chMax val="0"/>
          <dgm:chPref val="0"/>
        </dgm:presLayoutVars>
      </dgm:prSet>
      <dgm:spPr/>
    </dgm:pt>
    <dgm:pt modelId="{4DF2C0A0-5BAA-4058-BC11-321098DC8625}" type="pres">
      <dgm:prSet presAssocID="{487A5ABC-1482-43DC-8CEE-824BE521E9A6}" presName="sibTrans" presStyleCnt="0"/>
      <dgm:spPr/>
    </dgm:pt>
    <dgm:pt modelId="{8EEDDD85-BC50-43BD-92E3-330DAD9914CF}" type="pres">
      <dgm:prSet presAssocID="{B60DFC0F-455D-44CA-B28A-FCF15F4B9827}" presName="compNode" presStyleCnt="0"/>
      <dgm:spPr/>
    </dgm:pt>
    <dgm:pt modelId="{82FEF11C-EA38-439C-A0CB-126667FA4B06}" type="pres">
      <dgm:prSet presAssocID="{B60DFC0F-455D-44CA-B28A-FCF15F4B9827}" presName="bgRect" presStyleLbl="bgShp" presStyleIdx="4" presStyleCnt="6"/>
      <dgm:spPr/>
    </dgm:pt>
    <dgm:pt modelId="{88F05F81-11B8-499A-BA7E-6F088F98B9E1}" type="pres">
      <dgm:prSet presAssocID="{B60DFC0F-455D-44CA-B28A-FCF15F4B982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F257408-61BC-4A28-BF4B-A67D16A52B84}" type="pres">
      <dgm:prSet presAssocID="{B60DFC0F-455D-44CA-B28A-FCF15F4B9827}" presName="spaceRect" presStyleCnt="0"/>
      <dgm:spPr/>
    </dgm:pt>
    <dgm:pt modelId="{0E33C3E0-31E6-4D46-B597-ED3A390AD396}" type="pres">
      <dgm:prSet presAssocID="{B60DFC0F-455D-44CA-B28A-FCF15F4B9827}" presName="parTx" presStyleLbl="revTx" presStyleIdx="4" presStyleCnt="6">
        <dgm:presLayoutVars>
          <dgm:chMax val="0"/>
          <dgm:chPref val="0"/>
        </dgm:presLayoutVars>
      </dgm:prSet>
      <dgm:spPr/>
    </dgm:pt>
    <dgm:pt modelId="{082A86CE-8B16-436B-BEA2-71BAC5FB668F}" type="pres">
      <dgm:prSet presAssocID="{3B404046-3043-41F6-9532-3A4C9A9D858B}" presName="sibTrans" presStyleCnt="0"/>
      <dgm:spPr/>
    </dgm:pt>
    <dgm:pt modelId="{2DF3966F-A1DE-438E-AB29-7A992CEAE977}" type="pres">
      <dgm:prSet presAssocID="{9912B73C-EDE7-43A3-A31B-F7B92724484E}" presName="compNode" presStyleCnt="0"/>
      <dgm:spPr/>
    </dgm:pt>
    <dgm:pt modelId="{C78FF8DA-D111-489C-BF3B-16DB6BD299E7}" type="pres">
      <dgm:prSet presAssocID="{9912B73C-EDE7-43A3-A31B-F7B92724484E}" presName="bgRect" presStyleLbl="bgShp" presStyleIdx="5" presStyleCnt="6"/>
      <dgm:spPr/>
    </dgm:pt>
    <dgm:pt modelId="{D9B52D96-8ECB-4DA3-B1AC-8C6C648ED63B}" type="pres">
      <dgm:prSet presAssocID="{9912B73C-EDE7-43A3-A31B-F7B92724484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C2093CE2-477C-48EC-A2BA-DB09C4CBB248}" type="pres">
      <dgm:prSet presAssocID="{9912B73C-EDE7-43A3-A31B-F7B92724484E}" presName="spaceRect" presStyleCnt="0"/>
      <dgm:spPr/>
    </dgm:pt>
    <dgm:pt modelId="{AE4AB431-2138-4B55-A13B-22906E247D40}" type="pres">
      <dgm:prSet presAssocID="{9912B73C-EDE7-43A3-A31B-F7B92724484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5CD9B48-6CB1-45F9-A62C-E8C6AB8CC785}" type="presOf" srcId="{D292D284-FC43-45A0-AB1A-3C13488632BB}" destId="{41D97D32-6F72-4867-B5CC-642BD7267764}" srcOrd="0" destOrd="0" presId="urn:microsoft.com/office/officeart/2018/2/layout/IconVerticalSolidList"/>
    <dgm:cxn modelId="{3E603966-9092-4259-B5E8-41AEF3BF0219}" type="presOf" srcId="{EA557FBD-6728-4630-9443-F7C92E018D24}" destId="{532802A6-AEE5-4259-AF23-70E5C2ABD004}" srcOrd="0" destOrd="0" presId="urn:microsoft.com/office/officeart/2018/2/layout/IconVerticalSolidList"/>
    <dgm:cxn modelId="{CBC80E72-33DC-4057-B2C5-79E50BF73CF0}" srcId="{D292D284-FC43-45A0-AB1A-3C13488632BB}" destId="{A843F5B8-2CA8-478F-8C9F-F9A94E08634F}" srcOrd="1" destOrd="0" parTransId="{552873D1-8537-4157-B069-E18E7B5D2FCF}" sibTransId="{0564C828-EE2E-4281-8168-F4686C6ADF4F}"/>
    <dgm:cxn modelId="{B606567C-CCDE-4BCF-9005-271BF3C099FA}" type="presOf" srcId="{9BEE10DD-2115-4974-B5B6-EE9A8075B7C4}" destId="{36291FC6-D7F1-4F34-BAA0-05AD59C5AB36}" srcOrd="0" destOrd="0" presId="urn:microsoft.com/office/officeart/2018/2/layout/IconVerticalSolidList"/>
    <dgm:cxn modelId="{368E2D8C-9660-44B0-B9A0-6E8812D4CAFB}" srcId="{D292D284-FC43-45A0-AB1A-3C13488632BB}" destId="{9BEE10DD-2115-4974-B5B6-EE9A8075B7C4}" srcOrd="2" destOrd="0" parTransId="{A8465A42-8536-40FF-A1C0-A1186232876D}" sibTransId="{FC6F8ED6-E460-4730-B0F1-6529D16FD46B}"/>
    <dgm:cxn modelId="{E5F412A1-94A4-48D5-BACD-1F51F15FA71C}" srcId="{D292D284-FC43-45A0-AB1A-3C13488632BB}" destId="{9912B73C-EDE7-43A3-A31B-F7B92724484E}" srcOrd="5" destOrd="0" parTransId="{2172A802-5FD5-42ED-B765-D53CD6CC7B13}" sibTransId="{5D4E67B7-03AD-4EEC-883D-63E3E6A3CACB}"/>
    <dgm:cxn modelId="{007F0AA3-9F31-48D1-93BF-F27855BC240C}" type="presOf" srcId="{9912B73C-EDE7-43A3-A31B-F7B92724484E}" destId="{AE4AB431-2138-4B55-A13B-22906E247D40}" srcOrd="0" destOrd="0" presId="urn:microsoft.com/office/officeart/2018/2/layout/IconVerticalSolidList"/>
    <dgm:cxn modelId="{846301C7-FB52-42C0-A27B-2791D4A1527C}" type="presOf" srcId="{A843F5B8-2CA8-478F-8C9F-F9A94E08634F}" destId="{966EB664-7C99-4F4C-84B0-A39819C3C96E}" srcOrd="0" destOrd="0" presId="urn:microsoft.com/office/officeart/2018/2/layout/IconVerticalSolidList"/>
    <dgm:cxn modelId="{943EF2CA-AD04-4326-8D99-3559C05937F8}" type="presOf" srcId="{4134D2EA-EA9A-4CCF-BA60-CD0F9036CDBF}" destId="{BAF5FEB8-C6B5-430D-BFAE-B6929CEA32E1}" srcOrd="0" destOrd="0" presId="urn:microsoft.com/office/officeart/2018/2/layout/IconVerticalSolidList"/>
    <dgm:cxn modelId="{B6CA77D0-A32B-4D86-84CC-567E15DAF92E}" srcId="{D292D284-FC43-45A0-AB1A-3C13488632BB}" destId="{EA557FBD-6728-4630-9443-F7C92E018D24}" srcOrd="0" destOrd="0" parTransId="{1FF5810A-FCFA-4D7C-8BC2-F3C3F654520A}" sibTransId="{4E87E2DF-016A-45CE-AB79-FCECBD7EA48B}"/>
    <dgm:cxn modelId="{C24A9EEA-222B-4BEA-A722-E2A2A7E9D667}" type="presOf" srcId="{B60DFC0F-455D-44CA-B28A-FCF15F4B9827}" destId="{0E33C3E0-31E6-4D46-B597-ED3A390AD396}" srcOrd="0" destOrd="0" presId="urn:microsoft.com/office/officeart/2018/2/layout/IconVerticalSolidList"/>
    <dgm:cxn modelId="{D919D8F4-301E-4DFB-82EB-120AFA1EBB08}" srcId="{D292D284-FC43-45A0-AB1A-3C13488632BB}" destId="{B60DFC0F-455D-44CA-B28A-FCF15F4B9827}" srcOrd="4" destOrd="0" parTransId="{8C9EEDC0-F496-460A-86BF-D626EABCBC3E}" sibTransId="{3B404046-3043-41F6-9532-3A4C9A9D858B}"/>
    <dgm:cxn modelId="{8CAA38F6-23D3-4BC3-912B-66ABB8424385}" srcId="{D292D284-FC43-45A0-AB1A-3C13488632BB}" destId="{4134D2EA-EA9A-4CCF-BA60-CD0F9036CDBF}" srcOrd="3" destOrd="0" parTransId="{995571EB-3E79-4298-9027-EDBB0501CCE1}" sibTransId="{487A5ABC-1482-43DC-8CEE-824BE521E9A6}"/>
    <dgm:cxn modelId="{67CA8350-8A7C-4704-BFE9-3AF5CEAE9627}" type="presParOf" srcId="{41D97D32-6F72-4867-B5CC-642BD7267764}" destId="{79FF959C-B3F2-4D7A-A6F2-CAB43A63FABE}" srcOrd="0" destOrd="0" presId="urn:microsoft.com/office/officeart/2018/2/layout/IconVerticalSolidList"/>
    <dgm:cxn modelId="{18F6620C-BA70-42C2-9CEF-E670184367DE}" type="presParOf" srcId="{79FF959C-B3F2-4D7A-A6F2-CAB43A63FABE}" destId="{E2E1D278-9BC9-4280-9CFF-C7EE5B21B0BF}" srcOrd="0" destOrd="0" presId="urn:microsoft.com/office/officeart/2018/2/layout/IconVerticalSolidList"/>
    <dgm:cxn modelId="{19D21E2D-A065-4D6A-A4A7-BC4098B32B3F}" type="presParOf" srcId="{79FF959C-B3F2-4D7A-A6F2-CAB43A63FABE}" destId="{B64FD912-1632-47C0-A3E5-792C11EE253B}" srcOrd="1" destOrd="0" presId="urn:microsoft.com/office/officeart/2018/2/layout/IconVerticalSolidList"/>
    <dgm:cxn modelId="{42346BF8-A515-445C-B45E-5CED880D139D}" type="presParOf" srcId="{79FF959C-B3F2-4D7A-A6F2-CAB43A63FABE}" destId="{0FE54717-E4ED-42F2-9787-E075C63F6D21}" srcOrd="2" destOrd="0" presId="urn:microsoft.com/office/officeart/2018/2/layout/IconVerticalSolidList"/>
    <dgm:cxn modelId="{2C0EE717-42E8-4FEA-96BA-F2D4F9122BE3}" type="presParOf" srcId="{79FF959C-B3F2-4D7A-A6F2-CAB43A63FABE}" destId="{532802A6-AEE5-4259-AF23-70E5C2ABD004}" srcOrd="3" destOrd="0" presId="urn:microsoft.com/office/officeart/2018/2/layout/IconVerticalSolidList"/>
    <dgm:cxn modelId="{5586418D-5B84-474E-B790-9C844F167DE7}" type="presParOf" srcId="{41D97D32-6F72-4867-B5CC-642BD7267764}" destId="{F9663B69-7FE5-4720-A7CF-824400A49EC0}" srcOrd="1" destOrd="0" presId="urn:microsoft.com/office/officeart/2018/2/layout/IconVerticalSolidList"/>
    <dgm:cxn modelId="{5854C147-9FC8-480C-A7D7-6581F8A68571}" type="presParOf" srcId="{41D97D32-6F72-4867-B5CC-642BD7267764}" destId="{EED67EB2-8CF0-456D-A461-9EA1B5699531}" srcOrd="2" destOrd="0" presId="urn:microsoft.com/office/officeart/2018/2/layout/IconVerticalSolidList"/>
    <dgm:cxn modelId="{95660F6E-B5E2-492D-8EDE-9F3B76EB9615}" type="presParOf" srcId="{EED67EB2-8CF0-456D-A461-9EA1B5699531}" destId="{6D4C7202-C959-427E-9E8C-83AC36F7C7EB}" srcOrd="0" destOrd="0" presId="urn:microsoft.com/office/officeart/2018/2/layout/IconVerticalSolidList"/>
    <dgm:cxn modelId="{BB133CE6-56EB-4DE4-8A75-126A01E57A56}" type="presParOf" srcId="{EED67EB2-8CF0-456D-A461-9EA1B5699531}" destId="{61CF3F29-B2C5-4EE2-A059-FA686FD197A2}" srcOrd="1" destOrd="0" presId="urn:microsoft.com/office/officeart/2018/2/layout/IconVerticalSolidList"/>
    <dgm:cxn modelId="{606FB97C-B4E9-465C-8B93-59375C343157}" type="presParOf" srcId="{EED67EB2-8CF0-456D-A461-9EA1B5699531}" destId="{B50A7712-53B3-4233-B3BD-FFD4EDDBCD71}" srcOrd="2" destOrd="0" presId="urn:microsoft.com/office/officeart/2018/2/layout/IconVerticalSolidList"/>
    <dgm:cxn modelId="{6E4A1A28-5763-447E-B66A-3DE2106FE0D0}" type="presParOf" srcId="{EED67EB2-8CF0-456D-A461-9EA1B5699531}" destId="{966EB664-7C99-4F4C-84B0-A39819C3C96E}" srcOrd="3" destOrd="0" presId="urn:microsoft.com/office/officeart/2018/2/layout/IconVerticalSolidList"/>
    <dgm:cxn modelId="{AB26805F-F5DB-4B9F-B190-2EFE735528A1}" type="presParOf" srcId="{41D97D32-6F72-4867-B5CC-642BD7267764}" destId="{EA81E2A8-4DA6-4DC5-A567-79AF6AFAE99B}" srcOrd="3" destOrd="0" presId="urn:microsoft.com/office/officeart/2018/2/layout/IconVerticalSolidList"/>
    <dgm:cxn modelId="{16F37606-3478-48B6-83F8-1C311E3E1E50}" type="presParOf" srcId="{41D97D32-6F72-4867-B5CC-642BD7267764}" destId="{6F97703F-3B27-4D58-AD6C-7EB56D68712B}" srcOrd="4" destOrd="0" presId="urn:microsoft.com/office/officeart/2018/2/layout/IconVerticalSolidList"/>
    <dgm:cxn modelId="{30B7640E-102B-48A6-A46A-A4B88D489164}" type="presParOf" srcId="{6F97703F-3B27-4D58-AD6C-7EB56D68712B}" destId="{5D686FFA-72D1-425A-A33B-6E155C5A7C75}" srcOrd="0" destOrd="0" presId="urn:microsoft.com/office/officeart/2018/2/layout/IconVerticalSolidList"/>
    <dgm:cxn modelId="{F40C1E88-F2EB-40A5-AB74-A53E945F718E}" type="presParOf" srcId="{6F97703F-3B27-4D58-AD6C-7EB56D68712B}" destId="{C42DB3A5-B6CC-4D30-91C3-B591C5F149CB}" srcOrd="1" destOrd="0" presId="urn:microsoft.com/office/officeart/2018/2/layout/IconVerticalSolidList"/>
    <dgm:cxn modelId="{EBA6BB73-EF63-44B4-A6FA-B4AC5827EE41}" type="presParOf" srcId="{6F97703F-3B27-4D58-AD6C-7EB56D68712B}" destId="{C2D136FB-0564-4334-99D6-5827771AFF25}" srcOrd="2" destOrd="0" presId="urn:microsoft.com/office/officeart/2018/2/layout/IconVerticalSolidList"/>
    <dgm:cxn modelId="{5515EA09-D4D3-4597-817B-5FBEC2361BB1}" type="presParOf" srcId="{6F97703F-3B27-4D58-AD6C-7EB56D68712B}" destId="{36291FC6-D7F1-4F34-BAA0-05AD59C5AB36}" srcOrd="3" destOrd="0" presId="urn:microsoft.com/office/officeart/2018/2/layout/IconVerticalSolidList"/>
    <dgm:cxn modelId="{5D59B828-3FF9-4067-B60A-A82196043E12}" type="presParOf" srcId="{41D97D32-6F72-4867-B5CC-642BD7267764}" destId="{13A43144-ACFA-480F-9A24-936490ACF33C}" srcOrd="5" destOrd="0" presId="urn:microsoft.com/office/officeart/2018/2/layout/IconVerticalSolidList"/>
    <dgm:cxn modelId="{60F040CA-3CC4-4333-9663-BB068E5EB09F}" type="presParOf" srcId="{41D97D32-6F72-4867-B5CC-642BD7267764}" destId="{FAE8241D-1711-4759-B9B0-65A31EE0D2DA}" srcOrd="6" destOrd="0" presId="urn:microsoft.com/office/officeart/2018/2/layout/IconVerticalSolidList"/>
    <dgm:cxn modelId="{2D3C9587-14F0-4137-B8CF-69FBF1A1BC68}" type="presParOf" srcId="{FAE8241D-1711-4759-B9B0-65A31EE0D2DA}" destId="{7FCAED1E-9FFF-4D76-B5F6-33FB507C286E}" srcOrd="0" destOrd="0" presId="urn:microsoft.com/office/officeart/2018/2/layout/IconVerticalSolidList"/>
    <dgm:cxn modelId="{2900E39C-CCA0-4BC2-A4AB-2BAD2D771278}" type="presParOf" srcId="{FAE8241D-1711-4759-B9B0-65A31EE0D2DA}" destId="{1AC9D1D1-1DBE-4ABF-B1A3-9DF303FF5C82}" srcOrd="1" destOrd="0" presId="urn:microsoft.com/office/officeart/2018/2/layout/IconVerticalSolidList"/>
    <dgm:cxn modelId="{72E6DABB-230F-46D7-BAD8-224F3DD59AF1}" type="presParOf" srcId="{FAE8241D-1711-4759-B9B0-65A31EE0D2DA}" destId="{7889549A-7018-4161-9E7D-8FC54F0E15E2}" srcOrd="2" destOrd="0" presId="urn:microsoft.com/office/officeart/2018/2/layout/IconVerticalSolidList"/>
    <dgm:cxn modelId="{FBD56EBF-B91F-4289-A6F2-0790DD275C0E}" type="presParOf" srcId="{FAE8241D-1711-4759-B9B0-65A31EE0D2DA}" destId="{BAF5FEB8-C6B5-430D-BFAE-B6929CEA32E1}" srcOrd="3" destOrd="0" presId="urn:microsoft.com/office/officeart/2018/2/layout/IconVerticalSolidList"/>
    <dgm:cxn modelId="{71A91A73-91B1-43B5-9F17-F1A6BCCB2379}" type="presParOf" srcId="{41D97D32-6F72-4867-B5CC-642BD7267764}" destId="{4DF2C0A0-5BAA-4058-BC11-321098DC8625}" srcOrd="7" destOrd="0" presId="urn:microsoft.com/office/officeart/2018/2/layout/IconVerticalSolidList"/>
    <dgm:cxn modelId="{C6FC5582-C69D-44D8-9D1F-CF49E102BCFF}" type="presParOf" srcId="{41D97D32-6F72-4867-B5CC-642BD7267764}" destId="{8EEDDD85-BC50-43BD-92E3-330DAD9914CF}" srcOrd="8" destOrd="0" presId="urn:microsoft.com/office/officeart/2018/2/layout/IconVerticalSolidList"/>
    <dgm:cxn modelId="{DCC68CF4-B942-4420-A18F-DCE48D90D942}" type="presParOf" srcId="{8EEDDD85-BC50-43BD-92E3-330DAD9914CF}" destId="{82FEF11C-EA38-439C-A0CB-126667FA4B06}" srcOrd="0" destOrd="0" presId="urn:microsoft.com/office/officeart/2018/2/layout/IconVerticalSolidList"/>
    <dgm:cxn modelId="{FE6BBF41-19FE-40CB-A7E0-4FCC1BF77FA9}" type="presParOf" srcId="{8EEDDD85-BC50-43BD-92E3-330DAD9914CF}" destId="{88F05F81-11B8-499A-BA7E-6F088F98B9E1}" srcOrd="1" destOrd="0" presId="urn:microsoft.com/office/officeart/2018/2/layout/IconVerticalSolidList"/>
    <dgm:cxn modelId="{5D45CB7A-629C-4084-ABA2-7530448AB12F}" type="presParOf" srcId="{8EEDDD85-BC50-43BD-92E3-330DAD9914CF}" destId="{8F257408-61BC-4A28-BF4B-A67D16A52B84}" srcOrd="2" destOrd="0" presId="urn:microsoft.com/office/officeart/2018/2/layout/IconVerticalSolidList"/>
    <dgm:cxn modelId="{FF12DB55-17BD-46A4-9FD9-DC6B09B36342}" type="presParOf" srcId="{8EEDDD85-BC50-43BD-92E3-330DAD9914CF}" destId="{0E33C3E0-31E6-4D46-B597-ED3A390AD396}" srcOrd="3" destOrd="0" presId="urn:microsoft.com/office/officeart/2018/2/layout/IconVerticalSolidList"/>
    <dgm:cxn modelId="{0791F126-05B6-4784-B68C-CA4D97CF670A}" type="presParOf" srcId="{41D97D32-6F72-4867-B5CC-642BD7267764}" destId="{082A86CE-8B16-436B-BEA2-71BAC5FB668F}" srcOrd="9" destOrd="0" presId="urn:microsoft.com/office/officeart/2018/2/layout/IconVerticalSolidList"/>
    <dgm:cxn modelId="{2BF9E1BC-0993-4E3C-A7EF-7F549C53B3F8}" type="presParOf" srcId="{41D97D32-6F72-4867-B5CC-642BD7267764}" destId="{2DF3966F-A1DE-438E-AB29-7A992CEAE977}" srcOrd="10" destOrd="0" presId="urn:microsoft.com/office/officeart/2018/2/layout/IconVerticalSolidList"/>
    <dgm:cxn modelId="{859AD16D-C346-4B29-B66D-1B016DBBD7BF}" type="presParOf" srcId="{2DF3966F-A1DE-438E-AB29-7A992CEAE977}" destId="{C78FF8DA-D111-489C-BF3B-16DB6BD299E7}" srcOrd="0" destOrd="0" presId="urn:microsoft.com/office/officeart/2018/2/layout/IconVerticalSolidList"/>
    <dgm:cxn modelId="{D76697E3-8FE9-448A-9BBF-D9A035A650B4}" type="presParOf" srcId="{2DF3966F-A1DE-438E-AB29-7A992CEAE977}" destId="{D9B52D96-8ECB-4DA3-B1AC-8C6C648ED63B}" srcOrd="1" destOrd="0" presId="urn:microsoft.com/office/officeart/2018/2/layout/IconVerticalSolidList"/>
    <dgm:cxn modelId="{4BCDBAFA-5BA9-48C4-B016-EBB1D6ABC402}" type="presParOf" srcId="{2DF3966F-A1DE-438E-AB29-7A992CEAE977}" destId="{C2093CE2-477C-48EC-A2BA-DB09C4CBB248}" srcOrd="2" destOrd="0" presId="urn:microsoft.com/office/officeart/2018/2/layout/IconVerticalSolidList"/>
    <dgm:cxn modelId="{0C6BEFC0-3F7F-49B3-8B12-88D5BFFCE851}" type="presParOf" srcId="{2DF3966F-A1DE-438E-AB29-7A992CEAE977}" destId="{AE4AB431-2138-4B55-A13B-22906E247D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8A3F99-00AF-4BFB-A78B-692B2442EBF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A787E-7D0F-4BF2-8762-38AA6A708D6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LED uses a minimum of 50% of the energy consumed by a fluorescent equivalent light</a:t>
          </a:r>
        </a:p>
      </dgm:t>
    </dgm:pt>
    <dgm:pt modelId="{675252CC-5688-4F79-8C44-68A4424F0408}" type="parTrans" cxnId="{152B5C53-6078-437C-AF97-4E42EAD24D46}">
      <dgm:prSet/>
      <dgm:spPr/>
      <dgm:t>
        <a:bodyPr/>
        <a:lstStyle/>
        <a:p>
          <a:endParaRPr lang="en-US" sz="2400"/>
        </a:p>
      </dgm:t>
    </dgm:pt>
    <dgm:pt modelId="{46ADEAC0-53D1-4635-B3FA-F19E359F582F}" type="sibTrans" cxnId="{152B5C53-6078-437C-AF97-4E42EAD24D46}">
      <dgm:prSet/>
      <dgm:spPr/>
      <dgm:t>
        <a:bodyPr/>
        <a:lstStyle/>
        <a:p>
          <a:endParaRPr lang="en-US" sz="2400"/>
        </a:p>
      </dgm:t>
    </dgm:pt>
    <dgm:pt modelId="{849035C9-6F81-439D-BBA9-08BDFA9D776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LED products will last much longer than fluorescent and will deteriorate much slower in terms of light and </a:t>
          </a:r>
          <a:r>
            <a:rPr lang="en-GB" sz="1400"/>
            <a:t>colour</a:t>
          </a:r>
          <a:r>
            <a:rPr lang="en-US" sz="1400"/>
            <a:t> quality</a:t>
          </a:r>
        </a:p>
      </dgm:t>
    </dgm:pt>
    <dgm:pt modelId="{023AECC5-6278-4BD7-833F-8EB6AA7C012F}" type="parTrans" cxnId="{F17D8914-881D-4DD2-B2E7-7C6A5FC67761}">
      <dgm:prSet/>
      <dgm:spPr/>
      <dgm:t>
        <a:bodyPr/>
        <a:lstStyle/>
        <a:p>
          <a:endParaRPr lang="en-US" sz="2400"/>
        </a:p>
      </dgm:t>
    </dgm:pt>
    <dgm:pt modelId="{7EDF2270-23B2-406C-85C9-86ED8C2A33AA}" type="sibTrans" cxnId="{F17D8914-881D-4DD2-B2E7-7C6A5FC67761}">
      <dgm:prSet/>
      <dgm:spPr/>
      <dgm:t>
        <a:bodyPr/>
        <a:lstStyle/>
        <a:p>
          <a:endParaRPr lang="en-US" sz="2400"/>
        </a:p>
      </dgm:t>
    </dgm:pt>
    <dgm:pt modelId="{B83113CA-0956-4AF7-9BCC-B6DAE93BC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/>
            <a:t>Over time, an LED lighting product will cost significantly less to run in terms of maintenance</a:t>
          </a:r>
        </a:p>
      </dgm:t>
    </dgm:pt>
    <dgm:pt modelId="{69AEBE51-70C9-4CC7-9D0D-5778D6FB3498}" type="parTrans" cxnId="{D62486AE-337A-4C64-9440-15FC33AEFFFC}">
      <dgm:prSet/>
      <dgm:spPr/>
      <dgm:t>
        <a:bodyPr/>
        <a:lstStyle/>
        <a:p>
          <a:endParaRPr lang="en-US" sz="2400"/>
        </a:p>
      </dgm:t>
    </dgm:pt>
    <dgm:pt modelId="{B6867CA3-4723-4464-906A-63645B9A8657}" type="sibTrans" cxnId="{D62486AE-337A-4C64-9440-15FC33AEFFFC}">
      <dgm:prSet/>
      <dgm:spPr/>
      <dgm:t>
        <a:bodyPr/>
        <a:lstStyle/>
        <a:p>
          <a:endParaRPr lang="en-US" sz="2400"/>
        </a:p>
      </dgm:t>
    </dgm:pt>
    <dgm:pt modelId="{08B61604-37FA-4924-9BAE-84C0A27939B1}" type="pres">
      <dgm:prSet presAssocID="{728A3F99-00AF-4BFB-A78B-692B2442EBFE}" presName="root" presStyleCnt="0">
        <dgm:presLayoutVars>
          <dgm:dir/>
          <dgm:resizeHandles val="exact"/>
        </dgm:presLayoutVars>
      </dgm:prSet>
      <dgm:spPr/>
    </dgm:pt>
    <dgm:pt modelId="{C11A528D-CC34-403E-8AB8-AB8D6C2E479B}" type="pres">
      <dgm:prSet presAssocID="{708A787E-7D0F-4BF2-8762-38AA6A708D6E}" presName="compNode" presStyleCnt="0"/>
      <dgm:spPr/>
    </dgm:pt>
    <dgm:pt modelId="{FAF2CBD2-A2C9-4C71-AC11-0507D850C14B}" type="pres">
      <dgm:prSet presAssocID="{708A787E-7D0F-4BF2-8762-38AA6A708D6E}" presName="iconBgRect" presStyleLbl="bgShp" presStyleIdx="0" presStyleCnt="3"/>
      <dgm:spPr/>
    </dgm:pt>
    <dgm:pt modelId="{34F70ED8-23EE-4EFC-A21A-AE2912B4D00A}" type="pres">
      <dgm:prSet presAssocID="{708A787E-7D0F-4BF2-8762-38AA6A708D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2FC8437-E8D7-4DB7-8824-F88415FC95B7}" type="pres">
      <dgm:prSet presAssocID="{708A787E-7D0F-4BF2-8762-38AA6A708D6E}" presName="spaceRect" presStyleCnt="0"/>
      <dgm:spPr/>
    </dgm:pt>
    <dgm:pt modelId="{A47F33A0-7E29-4E87-A113-416063B58F45}" type="pres">
      <dgm:prSet presAssocID="{708A787E-7D0F-4BF2-8762-38AA6A708D6E}" presName="textRect" presStyleLbl="revTx" presStyleIdx="0" presStyleCnt="3">
        <dgm:presLayoutVars>
          <dgm:chMax val="1"/>
          <dgm:chPref val="1"/>
        </dgm:presLayoutVars>
      </dgm:prSet>
      <dgm:spPr/>
    </dgm:pt>
    <dgm:pt modelId="{CBE74035-4A79-4A99-B034-F579DFD18B11}" type="pres">
      <dgm:prSet presAssocID="{46ADEAC0-53D1-4635-B3FA-F19E359F582F}" presName="sibTrans" presStyleCnt="0"/>
      <dgm:spPr/>
    </dgm:pt>
    <dgm:pt modelId="{774F5800-0B6A-4094-B0ED-10E2C00DF2C5}" type="pres">
      <dgm:prSet presAssocID="{849035C9-6F81-439D-BBA9-08BDFA9D776A}" presName="compNode" presStyleCnt="0"/>
      <dgm:spPr/>
    </dgm:pt>
    <dgm:pt modelId="{18751F02-4C73-4730-9F98-233904B0F0E8}" type="pres">
      <dgm:prSet presAssocID="{849035C9-6F81-439D-BBA9-08BDFA9D776A}" presName="iconBgRect" presStyleLbl="bgShp" presStyleIdx="1" presStyleCnt="3"/>
      <dgm:spPr/>
    </dgm:pt>
    <dgm:pt modelId="{2802E897-5AD9-4E28-9ABE-04E53C8B7928}" type="pres">
      <dgm:prSet presAssocID="{849035C9-6F81-439D-BBA9-08BDFA9D77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E7A4FEF-3693-4216-84D7-4C25C07DB048}" type="pres">
      <dgm:prSet presAssocID="{849035C9-6F81-439D-BBA9-08BDFA9D776A}" presName="spaceRect" presStyleCnt="0"/>
      <dgm:spPr/>
    </dgm:pt>
    <dgm:pt modelId="{E0ABE87C-D983-4AA1-8C25-EF16FF6A954A}" type="pres">
      <dgm:prSet presAssocID="{849035C9-6F81-439D-BBA9-08BDFA9D776A}" presName="textRect" presStyleLbl="revTx" presStyleIdx="1" presStyleCnt="3">
        <dgm:presLayoutVars>
          <dgm:chMax val="1"/>
          <dgm:chPref val="1"/>
        </dgm:presLayoutVars>
      </dgm:prSet>
      <dgm:spPr/>
    </dgm:pt>
    <dgm:pt modelId="{F416E711-A0AE-403E-A976-14924FF2D302}" type="pres">
      <dgm:prSet presAssocID="{7EDF2270-23B2-406C-85C9-86ED8C2A33AA}" presName="sibTrans" presStyleCnt="0"/>
      <dgm:spPr/>
    </dgm:pt>
    <dgm:pt modelId="{7B27760C-D51E-418E-8132-0E4509E11568}" type="pres">
      <dgm:prSet presAssocID="{B83113CA-0956-4AF7-9BCC-B6DAE93BCE46}" presName="compNode" presStyleCnt="0"/>
      <dgm:spPr/>
    </dgm:pt>
    <dgm:pt modelId="{F569CE03-B727-4CC3-96DC-09CC9D7BBF18}" type="pres">
      <dgm:prSet presAssocID="{B83113CA-0956-4AF7-9BCC-B6DAE93BCE46}" presName="iconBgRect" presStyleLbl="bgShp" presStyleIdx="2" presStyleCnt="3"/>
      <dgm:spPr/>
    </dgm:pt>
    <dgm:pt modelId="{F5EE778E-936B-4C9F-87F6-3D9845C2B1FC}" type="pres">
      <dgm:prSet presAssocID="{B83113CA-0956-4AF7-9BCC-B6DAE93BCE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etlight"/>
        </a:ext>
      </dgm:extLst>
    </dgm:pt>
    <dgm:pt modelId="{7047DD42-716F-4B75-9B25-6EDA809FAA39}" type="pres">
      <dgm:prSet presAssocID="{B83113CA-0956-4AF7-9BCC-B6DAE93BCE46}" presName="spaceRect" presStyleCnt="0"/>
      <dgm:spPr/>
    </dgm:pt>
    <dgm:pt modelId="{9F7B9AC4-477F-4F28-964E-A4BE71C79DA1}" type="pres">
      <dgm:prSet presAssocID="{B83113CA-0956-4AF7-9BCC-B6DAE93BCE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7D8914-881D-4DD2-B2E7-7C6A5FC67761}" srcId="{728A3F99-00AF-4BFB-A78B-692B2442EBFE}" destId="{849035C9-6F81-439D-BBA9-08BDFA9D776A}" srcOrd="1" destOrd="0" parTransId="{023AECC5-6278-4BD7-833F-8EB6AA7C012F}" sibTransId="{7EDF2270-23B2-406C-85C9-86ED8C2A33AA}"/>
    <dgm:cxn modelId="{09336316-17BB-4F06-BD3F-D2F5BA4E73F9}" type="presOf" srcId="{B83113CA-0956-4AF7-9BCC-B6DAE93BCE46}" destId="{9F7B9AC4-477F-4F28-964E-A4BE71C79DA1}" srcOrd="0" destOrd="0" presId="urn:microsoft.com/office/officeart/2018/5/layout/IconCircleLabelList"/>
    <dgm:cxn modelId="{152B5C53-6078-437C-AF97-4E42EAD24D46}" srcId="{728A3F99-00AF-4BFB-A78B-692B2442EBFE}" destId="{708A787E-7D0F-4BF2-8762-38AA6A708D6E}" srcOrd="0" destOrd="0" parTransId="{675252CC-5688-4F79-8C44-68A4424F0408}" sibTransId="{46ADEAC0-53D1-4635-B3FA-F19E359F582F}"/>
    <dgm:cxn modelId="{1A62FC6E-8028-491B-B573-75DADB291CCC}" type="presOf" srcId="{708A787E-7D0F-4BF2-8762-38AA6A708D6E}" destId="{A47F33A0-7E29-4E87-A113-416063B58F45}" srcOrd="0" destOrd="0" presId="urn:microsoft.com/office/officeart/2018/5/layout/IconCircleLabelList"/>
    <dgm:cxn modelId="{6BBB477C-C695-473D-B1EB-5451717DA418}" type="presOf" srcId="{849035C9-6F81-439D-BBA9-08BDFA9D776A}" destId="{E0ABE87C-D983-4AA1-8C25-EF16FF6A954A}" srcOrd="0" destOrd="0" presId="urn:microsoft.com/office/officeart/2018/5/layout/IconCircleLabelList"/>
    <dgm:cxn modelId="{03B181AE-0CB6-424C-9579-64DF84484B66}" type="presOf" srcId="{728A3F99-00AF-4BFB-A78B-692B2442EBFE}" destId="{08B61604-37FA-4924-9BAE-84C0A27939B1}" srcOrd="0" destOrd="0" presId="urn:microsoft.com/office/officeart/2018/5/layout/IconCircleLabelList"/>
    <dgm:cxn modelId="{D62486AE-337A-4C64-9440-15FC33AEFFFC}" srcId="{728A3F99-00AF-4BFB-A78B-692B2442EBFE}" destId="{B83113CA-0956-4AF7-9BCC-B6DAE93BCE46}" srcOrd="2" destOrd="0" parTransId="{69AEBE51-70C9-4CC7-9D0D-5778D6FB3498}" sibTransId="{B6867CA3-4723-4464-906A-63645B9A8657}"/>
    <dgm:cxn modelId="{0982C4A1-7066-4FAB-B0CB-D2618BDCBBDC}" type="presParOf" srcId="{08B61604-37FA-4924-9BAE-84C0A27939B1}" destId="{C11A528D-CC34-403E-8AB8-AB8D6C2E479B}" srcOrd="0" destOrd="0" presId="urn:microsoft.com/office/officeart/2018/5/layout/IconCircleLabelList"/>
    <dgm:cxn modelId="{4C508BAE-6FE3-4EB4-A5A9-D2A556389FA9}" type="presParOf" srcId="{C11A528D-CC34-403E-8AB8-AB8D6C2E479B}" destId="{FAF2CBD2-A2C9-4C71-AC11-0507D850C14B}" srcOrd="0" destOrd="0" presId="urn:microsoft.com/office/officeart/2018/5/layout/IconCircleLabelList"/>
    <dgm:cxn modelId="{7867A149-B929-4618-9316-40E320449D02}" type="presParOf" srcId="{C11A528D-CC34-403E-8AB8-AB8D6C2E479B}" destId="{34F70ED8-23EE-4EFC-A21A-AE2912B4D00A}" srcOrd="1" destOrd="0" presId="urn:microsoft.com/office/officeart/2018/5/layout/IconCircleLabelList"/>
    <dgm:cxn modelId="{DF658136-485E-4696-9E6A-77B90B54592C}" type="presParOf" srcId="{C11A528D-CC34-403E-8AB8-AB8D6C2E479B}" destId="{02FC8437-E8D7-4DB7-8824-F88415FC95B7}" srcOrd="2" destOrd="0" presId="urn:microsoft.com/office/officeart/2018/5/layout/IconCircleLabelList"/>
    <dgm:cxn modelId="{9BD6D089-3A77-47FF-9032-41353187BA9D}" type="presParOf" srcId="{C11A528D-CC34-403E-8AB8-AB8D6C2E479B}" destId="{A47F33A0-7E29-4E87-A113-416063B58F45}" srcOrd="3" destOrd="0" presId="urn:microsoft.com/office/officeart/2018/5/layout/IconCircleLabelList"/>
    <dgm:cxn modelId="{A9FED9FB-3941-4FB2-A366-608E9ED06C57}" type="presParOf" srcId="{08B61604-37FA-4924-9BAE-84C0A27939B1}" destId="{CBE74035-4A79-4A99-B034-F579DFD18B11}" srcOrd="1" destOrd="0" presId="urn:microsoft.com/office/officeart/2018/5/layout/IconCircleLabelList"/>
    <dgm:cxn modelId="{B8012AFB-983C-4CE3-AADD-6B5557990C99}" type="presParOf" srcId="{08B61604-37FA-4924-9BAE-84C0A27939B1}" destId="{774F5800-0B6A-4094-B0ED-10E2C00DF2C5}" srcOrd="2" destOrd="0" presId="urn:microsoft.com/office/officeart/2018/5/layout/IconCircleLabelList"/>
    <dgm:cxn modelId="{85078C76-3C1E-42C6-B34E-E1E1B8873A5D}" type="presParOf" srcId="{774F5800-0B6A-4094-B0ED-10E2C00DF2C5}" destId="{18751F02-4C73-4730-9F98-233904B0F0E8}" srcOrd="0" destOrd="0" presId="urn:microsoft.com/office/officeart/2018/5/layout/IconCircleLabelList"/>
    <dgm:cxn modelId="{D6B1CB16-06F3-4B6E-927D-8575B4C6DA44}" type="presParOf" srcId="{774F5800-0B6A-4094-B0ED-10E2C00DF2C5}" destId="{2802E897-5AD9-4E28-9ABE-04E53C8B7928}" srcOrd="1" destOrd="0" presId="urn:microsoft.com/office/officeart/2018/5/layout/IconCircleLabelList"/>
    <dgm:cxn modelId="{7E56AB01-2850-4492-A716-3A9C6076F46B}" type="presParOf" srcId="{774F5800-0B6A-4094-B0ED-10E2C00DF2C5}" destId="{2E7A4FEF-3693-4216-84D7-4C25C07DB048}" srcOrd="2" destOrd="0" presId="urn:microsoft.com/office/officeart/2018/5/layout/IconCircleLabelList"/>
    <dgm:cxn modelId="{B66572FE-56DF-4723-AAFE-EECCDBE4FF0D}" type="presParOf" srcId="{774F5800-0B6A-4094-B0ED-10E2C00DF2C5}" destId="{E0ABE87C-D983-4AA1-8C25-EF16FF6A954A}" srcOrd="3" destOrd="0" presId="urn:microsoft.com/office/officeart/2018/5/layout/IconCircleLabelList"/>
    <dgm:cxn modelId="{BF8CB103-764C-4788-B131-94AFB8EC45F1}" type="presParOf" srcId="{08B61604-37FA-4924-9BAE-84C0A27939B1}" destId="{F416E711-A0AE-403E-A976-14924FF2D302}" srcOrd="3" destOrd="0" presId="urn:microsoft.com/office/officeart/2018/5/layout/IconCircleLabelList"/>
    <dgm:cxn modelId="{6AB949E8-E7F4-461E-9B03-E95BE1CD30A0}" type="presParOf" srcId="{08B61604-37FA-4924-9BAE-84C0A27939B1}" destId="{7B27760C-D51E-418E-8132-0E4509E11568}" srcOrd="4" destOrd="0" presId="urn:microsoft.com/office/officeart/2018/5/layout/IconCircleLabelList"/>
    <dgm:cxn modelId="{24A19A7D-E512-455E-B043-1E2E0A08AE14}" type="presParOf" srcId="{7B27760C-D51E-418E-8132-0E4509E11568}" destId="{F569CE03-B727-4CC3-96DC-09CC9D7BBF18}" srcOrd="0" destOrd="0" presId="urn:microsoft.com/office/officeart/2018/5/layout/IconCircleLabelList"/>
    <dgm:cxn modelId="{42653876-EE34-4FB9-BB79-5612B5A86635}" type="presParOf" srcId="{7B27760C-D51E-418E-8132-0E4509E11568}" destId="{F5EE778E-936B-4C9F-87F6-3D9845C2B1FC}" srcOrd="1" destOrd="0" presId="urn:microsoft.com/office/officeart/2018/5/layout/IconCircleLabelList"/>
    <dgm:cxn modelId="{993500E4-B1C2-4BE9-B3EF-316E1865AD66}" type="presParOf" srcId="{7B27760C-D51E-418E-8132-0E4509E11568}" destId="{7047DD42-716F-4B75-9B25-6EDA809FAA39}" srcOrd="2" destOrd="0" presId="urn:microsoft.com/office/officeart/2018/5/layout/IconCircleLabelList"/>
    <dgm:cxn modelId="{7FCF41FC-3BA1-45B9-9F13-A5692A575D11}" type="presParOf" srcId="{7B27760C-D51E-418E-8132-0E4509E11568}" destId="{9F7B9AC4-477F-4F28-964E-A4BE71C79D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1C2BD-4C0E-D840-B010-3907BD4BA6DD}">
      <dsp:nvSpPr>
        <dsp:cNvPr id="0" name=""/>
        <dsp:cNvSpPr/>
      </dsp:nvSpPr>
      <dsp:spPr>
        <a:xfrm>
          <a:off x="0" y="2369"/>
          <a:ext cx="5707812" cy="8279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LED lighting for commercial and industrial applications</a:t>
          </a:r>
          <a:endParaRPr lang="en-US" sz="1800" kern="1200" dirty="0"/>
        </a:p>
      </dsp:txBody>
      <dsp:txXfrm>
        <a:off x="40416" y="42785"/>
        <a:ext cx="5626980" cy="747089"/>
      </dsp:txXfrm>
    </dsp:sp>
    <dsp:sp modelId="{FCE0E6B4-DAC2-B94F-96E2-5DC238B6B756}">
      <dsp:nvSpPr>
        <dsp:cNvPr id="0" name=""/>
        <dsp:cNvSpPr/>
      </dsp:nvSpPr>
      <dsp:spPr>
        <a:xfrm>
          <a:off x="0" y="928210"/>
          <a:ext cx="5707812" cy="827921"/>
        </a:xfrm>
        <a:prstGeom prst="roundRect">
          <a:avLst/>
        </a:prstGeom>
        <a:solidFill>
          <a:schemeClr val="accent5">
            <a:hueOff val="-305006"/>
            <a:satOff val="103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Bespoke LED gear trays for upgrading old technology lighting to LED</a:t>
          </a:r>
          <a:endParaRPr lang="en-US" sz="1800" kern="1200"/>
        </a:p>
      </dsp:txBody>
      <dsp:txXfrm>
        <a:off x="40416" y="968626"/>
        <a:ext cx="5626980" cy="747089"/>
      </dsp:txXfrm>
    </dsp:sp>
    <dsp:sp modelId="{4522AB3A-18AF-F248-A6CA-485A848DA362}">
      <dsp:nvSpPr>
        <dsp:cNvPr id="0" name=""/>
        <dsp:cNvSpPr/>
      </dsp:nvSpPr>
      <dsp:spPr>
        <a:xfrm>
          <a:off x="0" y="1854051"/>
          <a:ext cx="5707812" cy="827921"/>
        </a:xfrm>
        <a:prstGeom prst="roundRect">
          <a:avLst/>
        </a:prstGeom>
        <a:solidFill>
          <a:schemeClr val="accent5">
            <a:hueOff val="-610011"/>
            <a:satOff val="206"/>
            <a:lumOff val="-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Replacement lighting components for the FM and end-user market</a:t>
          </a:r>
          <a:endParaRPr lang="en-US" sz="1800" kern="1200"/>
        </a:p>
      </dsp:txBody>
      <dsp:txXfrm>
        <a:off x="40416" y="1894467"/>
        <a:ext cx="5626980" cy="747089"/>
      </dsp:txXfrm>
    </dsp:sp>
    <dsp:sp modelId="{EF2FEE46-883A-3343-A435-187FB0715DCA}">
      <dsp:nvSpPr>
        <dsp:cNvPr id="0" name=""/>
        <dsp:cNvSpPr/>
      </dsp:nvSpPr>
      <dsp:spPr>
        <a:xfrm>
          <a:off x="0" y="2779893"/>
          <a:ext cx="5707812" cy="827921"/>
        </a:xfrm>
        <a:prstGeom prst="roundRect">
          <a:avLst/>
        </a:prstGeom>
        <a:solidFill>
          <a:schemeClr val="accent5">
            <a:hueOff val="-915017"/>
            <a:satOff val="308"/>
            <a:lumOff val="-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Emergency lighting</a:t>
          </a:r>
          <a:endParaRPr lang="en-US" sz="1800" kern="1200"/>
        </a:p>
      </dsp:txBody>
      <dsp:txXfrm>
        <a:off x="40416" y="2820309"/>
        <a:ext cx="5626980" cy="747089"/>
      </dsp:txXfrm>
    </dsp:sp>
    <dsp:sp modelId="{2506B5D1-C140-1343-8ACC-9A481A091518}">
      <dsp:nvSpPr>
        <dsp:cNvPr id="0" name=""/>
        <dsp:cNvSpPr/>
      </dsp:nvSpPr>
      <dsp:spPr>
        <a:xfrm>
          <a:off x="0" y="3705734"/>
          <a:ext cx="5707812" cy="827921"/>
        </a:xfrm>
        <a:prstGeom prst="roundRect">
          <a:avLst/>
        </a:prstGeom>
        <a:solidFill>
          <a:schemeClr val="accent5">
            <a:hueOff val="-1220023"/>
            <a:satOff val="411"/>
            <a:lumOff val="-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Lighting controls</a:t>
          </a:r>
          <a:endParaRPr lang="en-US" sz="1800" kern="1200"/>
        </a:p>
      </dsp:txBody>
      <dsp:txXfrm>
        <a:off x="40416" y="3746150"/>
        <a:ext cx="5626980" cy="747089"/>
      </dsp:txXfrm>
    </dsp:sp>
    <dsp:sp modelId="{CDCF92A3-30BF-C642-BBEF-7684393ACA51}">
      <dsp:nvSpPr>
        <dsp:cNvPr id="0" name=""/>
        <dsp:cNvSpPr/>
      </dsp:nvSpPr>
      <dsp:spPr>
        <a:xfrm>
          <a:off x="0" y="4631575"/>
          <a:ext cx="5707812" cy="82792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Renewables division launched December 2022: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 Solar PV | Battery &amp; Heat Pump design and install</a:t>
          </a:r>
        </a:p>
      </dsp:txBody>
      <dsp:txXfrm>
        <a:off x="40416" y="4671991"/>
        <a:ext cx="5626980" cy="74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3FC65-F5DF-4BB6-A262-9BAE0C4D1276}">
      <dsp:nvSpPr>
        <dsp:cNvPr id="0" name=""/>
        <dsp:cNvSpPr/>
      </dsp:nvSpPr>
      <dsp:spPr>
        <a:xfrm>
          <a:off x="1119185" y="642304"/>
          <a:ext cx="1284089" cy="1284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B6D4-A246-45E3-8FAD-96BAA1068A8D}">
      <dsp:nvSpPr>
        <dsp:cNvPr id="0" name=""/>
        <dsp:cNvSpPr/>
      </dsp:nvSpPr>
      <dsp:spPr>
        <a:xfrm>
          <a:off x="334464" y="2280264"/>
          <a:ext cx="285353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Lamps and the control gear for operating them are already being phased out</a:t>
          </a:r>
        </a:p>
      </dsp:txBody>
      <dsp:txXfrm>
        <a:off x="334464" y="2280264"/>
        <a:ext cx="2853533" cy="720000"/>
      </dsp:txXfrm>
    </dsp:sp>
    <dsp:sp modelId="{4A03BB2E-1919-4EDE-B85F-0015969C15D5}">
      <dsp:nvSpPr>
        <dsp:cNvPr id="0" name=""/>
        <dsp:cNvSpPr/>
      </dsp:nvSpPr>
      <dsp:spPr>
        <a:xfrm>
          <a:off x="4472087" y="642304"/>
          <a:ext cx="1284089" cy="1284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BE7F6-04CF-4C12-AFA4-B5A01E5309A1}">
      <dsp:nvSpPr>
        <dsp:cNvPr id="0" name=""/>
        <dsp:cNvSpPr/>
      </dsp:nvSpPr>
      <dsp:spPr>
        <a:xfrm>
          <a:off x="3687365" y="2280264"/>
          <a:ext cx="285353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Supply chain will slow down, and prices will increase significantly</a:t>
          </a:r>
        </a:p>
      </dsp:txBody>
      <dsp:txXfrm>
        <a:off x="3687365" y="2280264"/>
        <a:ext cx="2853533" cy="720000"/>
      </dsp:txXfrm>
    </dsp:sp>
    <dsp:sp modelId="{85DBF426-167F-44EE-B660-3DFC24C4550F}">
      <dsp:nvSpPr>
        <dsp:cNvPr id="0" name=""/>
        <dsp:cNvSpPr/>
      </dsp:nvSpPr>
      <dsp:spPr>
        <a:xfrm>
          <a:off x="7824988" y="642304"/>
          <a:ext cx="1284089" cy="1284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75342-9680-445F-A510-C4F0921E16A7}">
      <dsp:nvSpPr>
        <dsp:cNvPr id="0" name=""/>
        <dsp:cNvSpPr/>
      </dsp:nvSpPr>
      <dsp:spPr>
        <a:xfrm>
          <a:off x="7040266" y="2280264"/>
          <a:ext cx="285353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COST</a:t>
          </a:r>
          <a:br>
            <a:rPr lang="en-US" sz="1500" kern="1200"/>
          </a:br>
          <a:endParaRPr lang="en-US" sz="1500" kern="1200"/>
        </a:p>
      </dsp:txBody>
      <dsp:txXfrm>
        <a:off x="7040266" y="2280264"/>
        <a:ext cx="285353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1D278-9BC9-4280-9CFF-C7EE5B21B0BF}">
      <dsp:nvSpPr>
        <dsp:cNvPr id="0" name=""/>
        <dsp:cNvSpPr/>
      </dsp:nvSpPr>
      <dsp:spPr>
        <a:xfrm>
          <a:off x="0" y="1097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FD912-1632-47C0-A3E5-792C11EE253B}">
      <dsp:nvSpPr>
        <dsp:cNvPr id="0" name=""/>
        <dsp:cNvSpPr/>
      </dsp:nvSpPr>
      <dsp:spPr>
        <a:xfrm>
          <a:off x="141479" y="106330"/>
          <a:ext cx="257234" cy="25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02A6-AEE5-4259-AF23-70E5C2ABD004}">
      <dsp:nvSpPr>
        <dsp:cNvPr id="0" name=""/>
        <dsp:cNvSpPr/>
      </dsp:nvSpPr>
      <dsp:spPr>
        <a:xfrm>
          <a:off x="540193" y="1097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Standard 5ft fluorescent light fitting</a:t>
          </a:r>
        </a:p>
      </dsp:txBody>
      <dsp:txXfrm>
        <a:off x="540193" y="1097"/>
        <a:ext cx="8830820" cy="467699"/>
      </dsp:txXfrm>
    </dsp:sp>
    <dsp:sp modelId="{6D4C7202-C959-427E-9E8C-83AC36F7C7EB}">
      <dsp:nvSpPr>
        <dsp:cNvPr id="0" name=""/>
        <dsp:cNvSpPr/>
      </dsp:nvSpPr>
      <dsp:spPr>
        <a:xfrm>
          <a:off x="0" y="585722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F3F29-B2C5-4EE2-A059-FA686FD197A2}">
      <dsp:nvSpPr>
        <dsp:cNvPr id="0" name=""/>
        <dsp:cNvSpPr/>
      </dsp:nvSpPr>
      <dsp:spPr>
        <a:xfrm>
          <a:off x="141479" y="690954"/>
          <a:ext cx="257234" cy="25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EB664-7C99-4F4C-84B0-A39819C3C96E}">
      <dsp:nvSpPr>
        <dsp:cNvPr id="0" name=""/>
        <dsp:cNvSpPr/>
      </dsp:nvSpPr>
      <dsp:spPr>
        <a:xfrm>
          <a:off x="540193" y="585722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58W tube operates at 65 watts due to the control gear losses and age</a:t>
          </a:r>
        </a:p>
      </dsp:txBody>
      <dsp:txXfrm>
        <a:off x="540193" y="585722"/>
        <a:ext cx="8830820" cy="467699"/>
      </dsp:txXfrm>
    </dsp:sp>
    <dsp:sp modelId="{5D686FFA-72D1-425A-A33B-6E155C5A7C75}">
      <dsp:nvSpPr>
        <dsp:cNvPr id="0" name=""/>
        <dsp:cNvSpPr/>
      </dsp:nvSpPr>
      <dsp:spPr>
        <a:xfrm>
          <a:off x="0" y="1170346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DB3A5-B6CC-4D30-91C3-B591C5F149CB}">
      <dsp:nvSpPr>
        <dsp:cNvPr id="0" name=""/>
        <dsp:cNvSpPr/>
      </dsp:nvSpPr>
      <dsp:spPr>
        <a:xfrm>
          <a:off x="141479" y="1275579"/>
          <a:ext cx="257234" cy="25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91FC6-D7F1-4F34-BAA0-05AD59C5AB36}">
      <dsp:nvSpPr>
        <dsp:cNvPr id="0" name=""/>
        <dsp:cNvSpPr/>
      </dsp:nvSpPr>
      <dsp:spPr>
        <a:xfrm>
          <a:off x="540193" y="1170346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So; assume 10 hours running each day, 5 days per week, gives us 2600 hours each year.</a:t>
          </a:r>
        </a:p>
      </dsp:txBody>
      <dsp:txXfrm>
        <a:off x="540193" y="1170346"/>
        <a:ext cx="8830820" cy="467699"/>
      </dsp:txXfrm>
    </dsp:sp>
    <dsp:sp modelId="{7FCAED1E-9FFF-4D76-B5F6-33FB507C286E}">
      <dsp:nvSpPr>
        <dsp:cNvPr id="0" name=""/>
        <dsp:cNvSpPr/>
      </dsp:nvSpPr>
      <dsp:spPr>
        <a:xfrm>
          <a:off x="0" y="1754971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9D1D1-1DBE-4ABF-B1A3-9DF303FF5C82}">
      <dsp:nvSpPr>
        <dsp:cNvPr id="0" name=""/>
        <dsp:cNvSpPr/>
      </dsp:nvSpPr>
      <dsp:spPr>
        <a:xfrm>
          <a:off x="141479" y="1860203"/>
          <a:ext cx="257234" cy="25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FEB8-C6B5-430D-BFAE-B6929CEA32E1}">
      <dsp:nvSpPr>
        <dsp:cNvPr id="0" name=""/>
        <dsp:cNvSpPr/>
      </dsp:nvSpPr>
      <dsp:spPr>
        <a:xfrm>
          <a:off x="540193" y="1754971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Let’s get the kilowatt hours: 2600 x 65W = 169,000W</a:t>
          </a:r>
        </a:p>
      </dsp:txBody>
      <dsp:txXfrm>
        <a:off x="540193" y="1754971"/>
        <a:ext cx="8830820" cy="467699"/>
      </dsp:txXfrm>
    </dsp:sp>
    <dsp:sp modelId="{82FEF11C-EA38-439C-A0CB-126667FA4B06}">
      <dsp:nvSpPr>
        <dsp:cNvPr id="0" name=""/>
        <dsp:cNvSpPr/>
      </dsp:nvSpPr>
      <dsp:spPr>
        <a:xfrm>
          <a:off x="0" y="2339596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5F81-11B8-499A-BA7E-6F088F98B9E1}">
      <dsp:nvSpPr>
        <dsp:cNvPr id="0" name=""/>
        <dsp:cNvSpPr/>
      </dsp:nvSpPr>
      <dsp:spPr>
        <a:xfrm>
          <a:off x="141479" y="2444828"/>
          <a:ext cx="257234" cy="2572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3C3E0-31E6-4D46-B597-ED3A390AD396}">
      <dsp:nvSpPr>
        <dsp:cNvPr id="0" name=""/>
        <dsp:cNvSpPr/>
      </dsp:nvSpPr>
      <dsp:spPr>
        <a:xfrm>
          <a:off x="540193" y="2339596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169 kWh at 34p is £57.46</a:t>
          </a:r>
        </a:p>
      </dsp:txBody>
      <dsp:txXfrm>
        <a:off x="540193" y="2339596"/>
        <a:ext cx="8830820" cy="467699"/>
      </dsp:txXfrm>
    </dsp:sp>
    <dsp:sp modelId="{C78FF8DA-D111-489C-BF3B-16DB6BD299E7}">
      <dsp:nvSpPr>
        <dsp:cNvPr id="0" name=""/>
        <dsp:cNvSpPr/>
      </dsp:nvSpPr>
      <dsp:spPr>
        <a:xfrm>
          <a:off x="0" y="2924220"/>
          <a:ext cx="9371014" cy="4676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52D96-8ECB-4DA3-B1AC-8C6C648ED63B}">
      <dsp:nvSpPr>
        <dsp:cNvPr id="0" name=""/>
        <dsp:cNvSpPr/>
      </dsp:nvSpPr>
      <dsp:spPr>
        <a:xfrm>
          <a:off x="141479" y="3029453"/>
          <a:ext cx="257234" cy="2572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AB431-2138-4B55-A13B-22906E247D40}">
      <dsp:nvSpPr>
        <dsp:cNvPr id="0" name=""/>
        <dsp:cNvSpPr/>
      </dsp:nvSpPr>
      <dsp:spPr>
        <a:xfrm>
          <a:off x="540193" y="2924220"/>
          <a:ext cx="8830820" cy="467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98" tIns="49498" rIns="49498" bIns="494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is just for </a:t>
          </a:r>
          <a:r>
            <a:rPr lang="en-US" sz="1700" b="1" kern="1200"/>
            <a:t>ONE </a:t>
          </a:r>
          <a:r>
            <a:rPr lang="en-US" sz="1700" kern="1200"/>
            <a:t>light</a:t>
          </a:r>
        </a:p>
      </dsp:txBody>
      <dsp:txXfrm>
        <a:off x="540193" y="2924220"/>
        <a:ext cx="8830820" cy="467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CBD2-A2C9-4C71-AC11-0507D850C14B}">
      <dsp:nvSpPr>
        <dsp:cNvPr id="0" name=""/>
        <dsp:cNvSpPr/>
      </dsp:nvSpPr>
      <dsp:spPr>
        <a:xfrm>
          <a:off x="663969" y="16189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70ED8-23EE-4EFC-A21A-AE2912B4D00A}">
      <dsp:nvSpPr>
        <dsp:cNvPr id="0" name=""/>
        <dsp:cNvSpPr/>
      </dsp:nvSpPr>
      <dsp:spPr>
        <a:xfrm>
          <a:off x="1066157" y="56408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33A0-7E29-4E87-A113-416063B58F45}">
      <dsp:nvSpPr>
        <dsp:cNvPr id="0" name=""/>
        <dsp:cNvSpPr/>
      </dsp:nvSpPr>
      <dsp:spPr>
        <a:xfrm>
          <a:off x="60688" y="2636896"/>
          <a:ext cx="3093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LED uses a minimum of 50% of the energy consumed by a fluorescent equivalent light</a:t>
          </a:r>
        </a:p>
      </dsp:txBody>
      <dsp:txXfrm>
        <a:off x="60688" y="2636896"/>
        <a:ext cx="3093750" cy="1080000"/>
      </dsp:txXfrm>
    </dsp:sp>
    <dsp:sp modelId="{18751F02-4C73-4730-9F98-233904B0F0E8}">
      <dsp:nvSpPr>
        <dsp:cNvPr id="0" name=""/>
        <dsp:cNvSpPr/>
      </dsp:nvSpPr>
      <dsp:spPr>
        <a:xfrm>
          <a:off x="4299125" y="16189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E897-5AD9-4E28-9ABE-04E53C8B7928}">
      <dsp:nvSpPr>
        <dsp:cNvPr id="0" name=""/>
        <dsp:cNvSpPr/>
      </dsp:nvSpPr>
      <dsp:spPr>
        <a:xfrm>
          <a:off x="4701313" y="56408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BE87C-D983-4AA1-8C25-EF16FF6A954A}">
      <dsp:nvSpPr>
        <dsp:cNvPr id="0" name=""/>
        <dsp:cNvSpPr/>
      </dsp:nvSpPr>
      <dsp:spPr>
        <a:xfrm>
          <a:off x="3695844" y="2636896"/>
          <a:ext cx="3093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LED products will last much longer than fluorescent and will deteriorate much slower in terms of light and </a:t>
          </a:r>
          <a:r>
            <a:rPr lang="en-GB" sz="1400" kern="1200"/>
            <a:t>colour</a:t>
          </a:r>
          <a:r>
            <a:rPr lang="en-US" sz="1400" kern="1200"/>
            <a:t> quality</a:t>
          </a:r>
        </a:p>
      </dsp:txBody>
      <dsp:txXfrm>
        <a:off x="3695844" y="2636896"/>
        <a:ext cx="3093750" cy="1080000"/>
      </dsp:txXfrm>
    </dsp:sp>
    <dsp:sp modelId="{F569CE03-B727-4CC3-96DC-09CC9D7BBF18}">
      <dsp:nvSpPr>
        <dsp:cNvPr id="0" name=""/>
        <dsp:cNvSpPr/>
      </dsp:nvSpPr>
      <dsp:spPr>
        <a:xfrm>
          <a:off x="7934282" y="16189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778E-936B-4C9F-87F6-3D9845C2B1FC}">
      <dsp:nvSpPr>
        <dsp:cNvPr id="0" name=""/>
        <dsp:cNvSpPr/>
      </dsp:nvSpPr>
      <dsp:spPr>
        <a:xfrm>
          <a:off x="8336469" y="56408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B9AC4-477F-4F28-964E-A4BE71C79DA1}">
      <dsp:nvSpPr>
        <dsp:cNvPr id="0" name=""/>
        <dsp:cNvSpPr/>
      </dsp:nvSpPr>
      <dsp:spPr>
        <a:xfrm>
          <a:off x="7331000" y="2636896"/>
          <a:ext cx="3093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Over time, an LED lighting product will cost significantly less to run in terms of maintenance</a:t>
          </a:r>
        </a:p>
      </dsp:txBody>
      <dsp:txXfrm>
        <a:off x="7331000" y="2636896"/>
        <a:ext cx="3093750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2/12/23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5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29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2/12/23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16395230-F555-610A-E4A2-A2D886600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2" r="26431"/>
          <a:stretch/>
        </p:blipFill>
        <p:spPr>
          <a:xfrm>
            <a:off x="1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026" name="Picture 2" descr="Smart Systems">
            <a:extLst>
              <a:ext uri="{FF2B5EF4-FFF2-40B4-BE49-F238E27FC236}">
                <a16:creationId xmlns:a16="http://schemas.microsoft.com/office/drawing/2014/main" id="{3CF807B2-FCE5-6943-91DF-4BA920D1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39" y="4845109"/>
            <a:ext cx="5185512" cy="6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3E38E0-29B0-CB4E-B8C9-C7ABBFD5059E}"/>
              </a:ext>
            </a:extLst>
          </p:cNvPr>
          <p:cNvSpPr txBox="1"/>
          <p:nvPr/>
        </p:nvSpPr>
        <p:spPr>
          <a:xfrm>
            <a:off x="6040331" y="1674674"/>
            <a:ext cx="3902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5400" b="1" i="0" dirty="0">
                <a:effectLst/>
                <a:latin typeface="Neue Plak"/>
              </a:rPr>
              <a:t>The Net Zero Office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80735-1D73-3A4E-B5D4-35FB475DE768}"/>
              </a:ext>
            </a:extLst>
          </p:cNvPr>
          <p:cNvSpPr txBox="1"/>
          <p:nvPr/>
        </p:nvSpPr>
        <p:spPr>
          <a:xfrm>
            <a:off x="6095999" y="3885444"/>
            <a:ext cx="244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Ian Hill, M.D</a:t>
            </a:r>
          </a:p>
        </p:txBody>
      </p:sp>
    </p:spTree>
    <p:extLst>
      <p:ext uri="{BB962C8B-B14F-4D97-AF65-F5344CB8AC3E}">
        <p14:creationId xmlns:p14="http://schemas.microsoft.com/office/powerpoint/2010/main" val="14651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4540B-93B5-BD43-98A4-3F45A995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lang="en-US" sz="4800"/>
              <a:t>Who are we?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31B39-E870-5E43-991B-659DD761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4" y="1495882"/>
            <a:ext cx="6873307" cy="386623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148D-F9A0-F149-9332-B388BCF4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744" y="2679277"/>
            <a:ext cx="3541205" cy="3104287"/>
          </a:xfrm>
        </p:spPr>
        <p:txBody>
          <a:bodyPr>
            <a:normAutofit/>
          </a:bodyPr>
          <a:lstStyle/>
          <a:p>
            <a:r>
              <a:rPr lang="en-GB" sz="2400" b="0" i="0" u="none" strike="noStrike" dirty="0">
                <a:effectLst/>
              </a:rPr>
              <a:t>Established 2000</a:t>
            </a:r>
          </a:p>
          <a:p>
            <a:pPr>
              <a:lnSpc>
                <a:spcPct val="160000"/>
              </a:lnSpc>
            </a:pPr>
            <a:r>
              <a:rPr lang="en-GB" sz="2400" b="0" i="0" u="none" strike="noStrike" dirty="0">
                <a:effectLst/>
              </a:rPr>
              <a:t>Factory, warehousing and administration in Longford, Coventry</a:t>
            </a:r>
          </a:p>
          <a:p>
            <a:r>
              <a:rPr lang="en-GB" sz="2400" b="0" i="0" u="none" strike="noStrike" dirty="0">
                <a:effectLst/>
              </a:rPr>
              <a:t>25 staff</a:t>
            </a:r>
          </a:p>
          <a:p>
            <a:endParaRPr lang="en-US" sz="2400" dirty="0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3" name="Picture 2" descr="Smart Systems">
            <a:extLst>
              <a:ext uri="{FF2B5EF4-FFF2-40B4-BE49-F238E27FC236}">
                <a16:creationId xmlns:a16="http://schemas.microsoft.com/office/drawing/2014/main" id="{C87EC707-34DE-594B-998C-0C66310F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5913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4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9CCF0-FDC8-4563-ADE4-F400B6BD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793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ACC62-D8FA-ED48-B2B3-1C072C30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do?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EDB733E-2C61-0F16-CF69-758956040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38820"/>
              </p:ext>
            </p:extLst>
          </p:nvPr>
        </p:nvGraphicFramePr>
        <p:xfrm>
          <a:off x="5725236" y="758825"/>
          <a:ext cx="5707812" cy="54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Smart Systems">
            <a:extLst>
              <a:ext uri="{FF2B5EF4-FFF2-40B4-BE49-F238E27FC236}">
                <a16:creationId xmlns:a16="http://schemas.microsoft.com/office/drawing/2014/main" id="{E97A2C34-6593-774A-A758-FB920ED5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5913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8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F6C33-669A-6149-B871-F50A8BE9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5" y="1280188"/>
            <a:ext cx="5312254" cy="1179882"/>
          </a:xfrm>
        </p:spPr>
        <p:txBody>
          <a:bodyPr>
            <a:normAutofit/>
          </a:bodyPr>
          <a:lstStyle/>
          <a:p>
            <a:r>
              <a:rPr lang="en-US" sz="5100" dirty="0"/>
              <a:t>What’s happening?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F146-0110-AC44-9142-2CB7A0B1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5" y="2569971"/>
            <a:ext cx="5312254" cy="3445067"/>
          </a:xfrm>
        </p:spPr>
        <p:txBody>
          <a:bodyPr>
            <a:noAutofit/>
          </a:bodyPr>
          <a:lstStyle/>
          <a:p>
            <a:r>
              <a:rPr lang="en-GB" sz="2200" b="0" i="0" u="none" strike="noStrike" dirty="0">
                <a:effectLst/>
              </a:rPr>
              <a:t>Very soon you will not be able to purchase the ubiquitous fluorescent tube…</a:t>
            </a:r>
          </a:p>
          <a:p>
            <a:r>
              <a:rPr lang="en-GB" sz="2200" dirty="0"/>
              <a:t>The UK is observing the EU RoHS Directive (restriction of use or hazardous substances) </a:t>
            </a:r>
          </a:p>
          <a:p>
            <a:r>
              <a:rPr lang="en-GB" sz="2200" dirty="0"/>
              <a:t>Mercury is widely used in the manufacture of the lamps </a:t>
            </a:r>
            <a:br>
              <a:rPr lang="en-GB" sz="2200" dirty="0"/>
            </a:br>
            <a:endParaRPr lang="en-US" sz="220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B0BCB-491A-F544-8319-94CBA6221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r="16667"/>
          <a:stretch/>
        </p:blipFill>
        <p:spPr>
          <a:xfrm>
            <a:off x="6380750" y="0"/>
            <a:ext cx="5811249" cy="6858000"/>
          </a:xfrm>
          <a:prstGeom prst="rect">
            <a:avLst/>
          </a:prstGeom>
        </p:spPr>
      </p:pic>
      <p:sp>
        <p:nvSpPr>
          <p:cNvPr id="5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2" name="Picture 2" descr="Smart Systems">
            <a:extLst>
              <a:ext uri="{FF2B5EF4-FFF2-40B4-BE49-F238E27FC236}">
                <a16:creationId xmlns:a16="http://schemas.microsoft.com/office/drawing/2014/main" id="{4969C714-B9A3-4745-96DC-408233A4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5913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6DB3D-D9B0-4B4A-AA5B-290D9779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1128811"/>
            <a:ext cx="3696929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i="1" kern="1200" spc="1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LIA’s Guide to the latest announcement on RoHS</a:t>
            </a:r>
            <a:endParaRPr lang="en-US" sz="4200" i="1" kern="1200" spc="1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BA4E8B41-247C-F54B-BC2C-E47036ABA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4853" y="774700"/>
            <a:ext cx="6469158" cy="4900386"/>
          </a:xfrm>
          <a:prstGeom prst="rect">
            <a:avLst/>
          </a:prstGeom>
        </p:spPr>
      </p:pic>
      <p:sp>
        <p:nvSpPr>
          <p:cNvPr id="3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3" name="Picture 2" descr="Smart Systems">
            <a:extLst>
              <a:ext uri="{FF2B5EF4-FFF2-40B4-BE49-F238E27FC236}">
                <a16:creationId xmlns:a16="http://schemas.microsoft.com/office/drawing/2014/main" id="{1B011013-8F12-794F-B4DF-9F09206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6" y="158953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8A131F-ED0F-3D43-B032-6968180DCDEF}"/>
              </a:ext>
            </a:extLst>
          </p:cNvPr>
          <p:cNvSpPr/>
          <p:nvPr/>
        </p:nvSpPr>
        <p:spPr>
          <a:xfrm>
            <a:off x="10144125" y="774700"/>
            <a:ext cx="1639886" cy="4900386"/>
          </a:xfrm>
          <a:prstGeom prst="rect">
            <a:avLst/>
          </a:prstGeom>
          <a:noFill/>
          <a:ln w="139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6842D-BA24-1044-B38C-17829340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81" y="607699"/>
            <a:ext cx="10671048" cy="15544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should you change now?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DDD0355-8A79-D922-DE21-1CCA68F5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37527"/>
              </p:ext>
            </p:extLst>
          </p:nvPr>
        </p:nvGraphicFramePr>
        <p:xfrm>
          <a:off x="758824" y="2607732"/>
          <a:ext cx="10228264" cy="364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2" descr="Smart Systems">
            <a:extLst>
              <a:ext uri="{FF2B5EF4-FFF2-40B4-BE49-F238E27FC236}">
                <a16:creationId xmlns:a16="http://schemas.microsoft.com/office/drawing/2014/main" id="{3E4D38F0-D128-7043-84E8-96522003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9" y="183270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6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FD2FA-A6A3-9B4C-888D-AB2EA32C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664676"/>
            <a:ext cx="10671048" cy="15544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of running costs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8BDE491-6CCA-CCAE-4A2F-A39603B345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8824" y="2607732"/>
          <a:ext cx="9371014" cy="339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2" descr="Smart Systems">
            <a:extLst>
              <a:ext uri="{FF2B5EF4-FFF2-40B4-BE49-F238E27FC236}">
                <a16:creationId xmlns:a16="http://schemas.microsoft.com/office/drawing/2014/main" id="{50075B8F-8B25-6449-8EFE-25E0B79F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9" y="183270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4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2ECF7-505C-BD4D-A265-FE76F37C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710396"/>
            <a:ext cx="10671048" cy="15544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LED the answer?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BB981D2-E2C0-B8A8-31E5-0FD169DD6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798273"/>
              </p:ext>
            </p:extLst>
          </p:nvPr>
        </p:nvGraphicFramePr>
        <p:xfrm>
          <a:off x="758823" y="2607732"/>
          <a:ext cx="10485439" cy="3878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2" descr="Smart Systems">
            <a:extLst>
              <a:ext uri="{FF2B5EF4-FFF2-40B4-BE49-F238E27FC236}">
                <a16:creationId xmlns:a16="http://schemas.microsoft.com/office/drawing/2014/main" id="{6BEC5A77-B7B3-D641-ACE0-D664AE94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9" y="183270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52206-9FA1-F94B-BB18-05F828D0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4" y="710396"/>
            <a:ext cx="10671048" cy="155448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C189-51FD-564B-9299-A1701F31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2607732"/>
            <a:ext cx="9542464" cy="3174357"/>
          </a:xfrm>
        </p:spPr>
        <p:txBody>
          <a:bodyPr>
            <a:normAutofit/>
          </a:bodyPr>
          <a:lstStyle/>
          <a:p>
            <a:r>
              <a:rPr lang="en-GB" sz="2800" dirty="0"/>
              <a:t>Make contact with an established, reputable supplier of LED lighting products</a:t>
            </a:r>
          </a:p>
          <a:p>
            <a:r>
              <a:rPr lang="en-GB" sz="2800" dirty="0"/>
              <a:t>Initiate a survey of the premises</a:t>
            </a:r>
          </a:p>
          <a:p>
            <a:r>
              <a:rPr lang="en-GB" sz="2800" dirty="0"/>
              <a:t>Get an R.O.I</a:t>
            </a:r>
          </a:p>
          <a:p>
            <a:r>
              <a:rPr lang="en-GB" sz="2800" dirty="0"/>
              <a:t>Get on with it!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2" descr="Smart Systems">
            <a:extLst>
              <a:ext uri="{FF2B5EF4-FFF2-40B4-BE49-F238E27FC236}">
                <a16:creationId xmlns:a16="http://schemas.microsoft.com/office/drawing/2014/main" id="{C635309C-67D1-9B46-BF2F-D5EE6945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9" y="183270"/>
            <a:ext cx="4217006" cy="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7125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324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Neue Plak</vt:lpstr>
      <vt:lpstr>Sitka Banner</vt:lpstr>
      <vt:lpstr>HeadlinesVTI</vt:lpstr>
      <vt:lpstr>PowerPoint Presentation</vt:lpstr>
      <vt:lpstr>Who are we?</vt:lpstr>
      <vt:lpstr>What do we do?</vt:lpstr>
      <vt:lpstr>What’s happening?</vt:lpstr>
      <vt:lpstr>The LIA’s Guide to the latest announcement on RoHS</vt:lpstr>
      <vt:lpstr>Why should you change now?</vt:lpstr>
      <vt:lpstr>Example of running costs</vt:lpstr>
      <vt:lpstr>Is LED the answer?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Hill</dc:creator>
  <cp:lastModifiedBy>Ian Hill</cp:lastModifiedBy>
  <cp:revision>8</cp:revision>
  <dcterms:created xsi:type="dcterms:W3CDTF">2023-02-12T16:00:11Z</dcterms:created>
  <dcterms:modified xsi:type="dcterms:W3CDTF">2023-02-13T10:07:17Z</dcterms:modified>
</cp:coreProperties>
</file>