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54" r:id="rId5"/>
    <p:sldId id="2400" r:id="rId6"/>
    <p:sldId id="2421" r:id="rId7"/>
    <p:sldId id="2422" r:id="rId8"/>
    <p:sldId id="2423" r:id="rId9"/>
    <p:sldId id="2403" r:id="rId10"/>
    <p:sldId id="2424" r:id="rId11"/>
    <p:sldId id="2413" r:id="rId12"/>
    <p:sldId id="2425" r:id="rId13"/>
    <p:sldId id="2416" r:id="rId14"/>
    <p:sldId id="24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32CC62A-D951-43DE-9D69-7A1279AFFBE4}">
          <p14:sldIdLst>
            <p14:sldId id="354"/>
            <p14:sldId id="2400"/>
            <p14:sldId id="2421"/>
            <p14:sldId id="2422"/>
            <p14:sldId id="2423"/>
            <p14:sldId id="2403"/>
            <p14:sldId id="2424"/>
            <p14:sldId id="2413"/>
            <p14:sldId id="2425"/>
            <p14:sldId id="2416"/>
            <p14:sldId id="2418"/>
          </p14:sldIdLst>
        </p14:section>
      </p14:sectionLst>
    </p:ex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lan Fadden-Hopper" initials="KF" lastIdx="3" clrIdx="0">
    <p:extLst>
      <p:ext uri="{19B8F6BF-5375-455C-9EA6-DF929625EA0E}">
        <p15:presenceInfo xmlns:p15="http://schemas.microsoft.com/office/powerpoint/2012/main" userId="S::Keelan.Fadden-Hopper@tfwm.org.uk::b3c732ba-1256-4360-8bb0-d65ab9c6212f" providerId="AD"/>
      </p:ext>
    </p:extLst>
  </p:cmAuthor>
  <p:cmAuthor id="2" name="Lamprini Papafoti" initials="LP" lastIdx="3" clrIdx="1">
    <p:extLst>
      <p:ext uri="{19B8F6BF-5375-455C-9EA6-DF929625EA0E}">
        <p15:presenceInfo xmlns:p15="http://schemas.microsoft.com/office/powerpoint/2012/main" userId="S::Lamprini.Papafoti@tfwm.org.uk::4c67884f-9387-489e-8f96-3c4af3be2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1053"/>
    <a:srgbClr val="F58024"/>
    <a:srgbClr val="F0D227"/>
    <a:srgbClr val="7BDA41"/>
    <a:srgbClr val="F894AA"/>
    <a:srgbClr val="7F7F7F"/>
    <a:srgbClr val="3A2050"/>
    <a:srgbClr val="EFE8E0"/>
    <a:srgbClr val="EBEFF2"/>
    <a:srgbClr val="3E1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37C15-1E63-4E4C-9D60-3882DEC95DC3}" v="84" dt="2023-02-10T15:22:32.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96" autoAdjust="0"/>
  </p:normalViewPr>
  <p:slideViewPr>
    <p:cSldViewPr snapToGrid="0">
      <p:cViewPr varScale="1">
        <p:scale>
          <a:sx n="55" d="100"/>
          <a:sy n="55" d="100"/>
        </p:scale>
        <p:origin x="352" y="44"/>
      </p:cViewPr>
      <p:guideLst>
        <p:guide orient="horz" pos="91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ollins" userId="c663ac6c-e51f-4bdf-b4b4-ef180890ee22" providerId="ADAL" clId="{06AAADE9-C40C-4837-8DB4-6DE48B22E1E7}"/>
    <pc:docChg chg="undo redo custSel addSld delSld modSld sldOrd delSection modSection">
      <pc:chgData name="Mark Collins" userId="c663ac6c-e51f-4bdf-b4b4-ef180890ee22" providerId="ADAL" clId="{06AAADE9-C40C-4837-8DB4-6DE48B22E1E7}" dt="2022-08-23T13:31:35.599" v="7478" actId="20577"/>
      <pc:docMkLst>
        <pc:docMk/>
      </pc:docMkLst>
      <pc:sldChg chg="modSp mod">
        <pc:chgData name="Mark Collins" userId="c663ac6c-e51f-4bdf-b4b4-ef180890ee22" providerId="ADAL" clId="{06AAADE9-C40C-4837-8DB4-6DE48B22E1E7}" dt="2022-08-22T09:23:42.678" v="51" actId="20577"/>
        <pc:sldMkLst>
          <pc:docMk/>
          <pc:sldMk cId="1388127558" sldId="354"/>
        </pc:sldMkLst>
        <pc:spChg chg="mod">
          <ac:chgData name="Mark Collins" userId="c663ac6c-e51f-4bdf-b4b4-ef180890ee22" providerId="ADAL" clId="{06AAADE9-C40C-4837-8DB4-6DE48B22E1E7}" dt="2022-08-22T09:23:30.463" v="25" actId="20577"/>
          <ac:spMkLst>
            <pc:docMk/>
            <pc:sldMk cId="1388127558" sldId="354"/>
            <ac:spMk id="24" creationId="{04F7F010-FAA8-42F4-9DF7-FB81D381F4A0}"/>
          </ac:spMkLst>
        </pc:spChg>
        <pc:spChg chg="mod">
          <ac:chgData name="Mark Collins" userId="c663ac6c-e51f-4bdf-b4b4-ef180890ee22" providerId="ADAL" clId="{06AAADE9-C40C-4837-8DB4-6DE48B22E1E7}" dt="2022-08-22T09:23:42.678" v="51" actId="20577"/>
          <ac:spMkLst>
            <pc:docMk/>
            <pc:sldMk cId="1388127558" sldId="354"/>
            <ac:spMk id="25" creationId="{2C59BCE6-B309-44DB-BE59-6992501BCB01}"/>
          </ac:spMkLst>
        </pc:spChg>
      </pc:sldChg>
      <pc:sldChg chg="del">
        <pc:chgData name="Mark Collins" userId="c663ac6c-e51f-4bdf-b4b4-ef180890ee22" providerId="ADAL" clId="{06AAADE9-C40C-4837-8DB4-6DE48B22E1E7}" dt="2022-08-22T11:51:57.972" v="5938" actId="47"/>
        <pc:sldMkLst>
          <pc:docMk/>
          <pc:sldMk cId="941909723" sldId="988"/>
        </pc:sldMkLst>
      </pc:sldChg>
      <pc:sldChg chg="add del ord">
        <pc:chgData name="Mark Collins" userId="c663ac6c-e51f-4bdf-b4b4-ef180890ee22" providerId="ADAL" clId="{06AAADE9-C40C-4837-8DB4-6DE48B22E1E7}" dt="2022-08-22T11:52:05.492" v="5942"/>
        <pc:sldMkLst>
          <pc:docMk/>
          <pc:sldMk cId="2223080916" sldId="2395"/>
        </pc:sldMkLst>
      </pc:sldChg>
      <pc:sldChg chg="delSp modSp mod ord">
        <pc:chgData name="Mark Collins" userId="c663ac6c-e51f-4bdf-b4b4-ef180890ee22" providerId="ADAL" clId="{06AAADE9-C40C-4837-8DB4-6DE48B22E1E7}" dt="2022-08-23T10:41:09.779" v="5958" actId="20577"/>
        <pc:sldMkLst>
          <pc:docMk/>
          <pc:sldMk cId="2757609669" sldId="2399"/>
        </pc:sldMkLst>
        <pc:spChg chg="mod">
          <ac:chgData name="Mark Collins" userId="c663ac6c-e51f-4bdf-b4b4-ef180890ee22" providerId="ADAL" clId="{06AAADE9-C40C-4837-8DB4-6DE48B22E1E7}" dt="2022-08-22T10:59:16.536" v="2213" actId="20577"/>
          <ac:spMkLst>
            <pc:docMk/>
            <pc:sldMk cId="2757609669" sldId="2399"/>
            <ac:spMk id="5" creationId="{B50C5973-01E2-4400-9363-1EE5CD487698}"/>
          </ac:spMkLst>
        </pc:spChg>
        <pc:spChg chg="mod">
          <ac:chgData name="Mark Collins" userId="c663ac6c-e51f-4bdf-b4b4-ef180890ee22" providerId="ADAL" clId="{06AAADE9-C40C-4837-8DB4-6DE48B22E1E7}" dt="2022-08-23T10:41:09.779" v="5958" actId="20577"/>
          <ac:spMkLst>
            <pc:docMk/>
            <pc:sldMk cId="2757609669" sldId="2399"/>
            <ac:spMk id="9" creationId="{19A103A2-8509-27F9-8C4E-E5998BC0A864}"/>
          </ac:spMkLst>
        </pc:spChg>
        <pc:spChg chg="mod">
          <ac:chgData name="Mark Collins" userId="c663ac6c-e51f-4bdf-b4b4-ef180890ee22" providerId="ADAL" clId="{06AAADE9-C40C-4837-8DB4-6DE48B22E1E7}" dt="2022-08-22T10:58:56.236" v="2207" actId="403"/>
          <ac:spMkLst>
            <pc:docMk/>
            <pc:sldMk cId="2757609669" sldId="2399"/>
            <ac:spMk id="12" creationId="{A20CE48E-0018-44D9-F5FA-623970114022}"/>
          </ac:spMkLst>
        </pc:spChg>
        <pc:spChg chg="mod">
          <ac:chgData name="Mark Collins" userId="c663ac6c-e51f-4bdf-b4b4-ef180890ee22" providerId="ADAL" clId="{06AAADE9-C40C-4837-8DB4-6DE48B22E1E7}" dt="2022-08-22T10:56:58.775" v="2146" actId="2711"/>
          <ac:spMkLst>
            <pc:docMk/>
            <pc:sldMk cId="2757609669" sldId="2399"/>
            <ac:spMk id="13" creationId="{30935DBF-28AD-E20A-A25B-B7F36EF89847}"/>
          </ac:spMkLst>
        </pc:spChg>
        <pc:picChg chg="del">
          <ac:chgData name="Mark Collins" userId="c663ac6c-e51f-4bdf-b4b4-ef180890ee22" providerId="ADAL" clId="{06AAADE9-C40C-4837-8DB4-6DE48B22E1E7}" dt="2022-08-22T10:55:49.800" v="2114" actId="478"/>
          <ac:picMkLst>
            <pc:docMk/>
            <pc:sldMk cId="2757609669" sldId="2399"/>
            <ac:picMk id="2050" creationId="{FB31627A-F76E-48CD-AB9B-C79C38DBDF75}"/>
          </ac:picMkLst>
        </pc:picChg>
      </pc:sldChg>
      <pc:sldChg chg="modSp mod">
        <pc:chgData name="Mark Collins" userId="c663ac6c-e51f-4bdf-b4b4-ef180890ee22" providerId="ADAL" clId="{06AAADE9-C40C-4837-8DB4-6DE48B22E1E7}" dt="2022-08-23T13:08:05.538" v="6150" actId="20577"/>
        <pc:sldMkLst>
          <pc:docMk/>
          <pc:sldMk cId="295148814" sldId="2400"/>
        </pc:sldMkLst>
        <pc:spChg chg="mod">
          <ac:chgData name="Mark Collins" userId="c663ac6c-e51f-4bdf-b4b4-ef180890ee22" providerId="ADAL" clId="{06AAADE9-C40C-4837-8DB4-6DE48B22E1E7}" dt="2022-08-22T11:32:43.490" v="5265" actId="20577"/>
          <ac:spMkLst>
            <pc:docMk/>
            <pc:sldMk cId="295148814" sldId="2400"/>
            <ac:spMk id="5" creationId="{B50C5973-01E2-4400-9363-1EE5CD487698}"/>
          </ac:spMkLst>
        </pc:spChg>
        <pc:spChg chg="mod">
          <ac:chgData name="Mark Collins" userId="c663ac6c-e51f-4bdf-b4b4-ef180890ee22" providerId="ADAL" clId="{06AAADE9-C40C-4837-8DB4-6DE48B22E1E7}" dt="2022-08-23T13:08:05.538" v="6150" actId="20577"/>
          <ac:spMkLst>
            <pc:docMk/>
            <pc:sldMk cId="295148814" sldId="2400"/>
            <ac:spMk id="10" creationId="{FB530E60-BC04-418D-BFFA-938431DA4D22}"/>
          </ac:spMkLst>
        </pc:spChg>
      </pc:sldChg>
      <pc:sldChg chg="modSp del mod">
        <pc:chgData name="Mark Collins" userId="c663ac6c-e51f-4bdf-b4b4-ef180890ee22" providerId="ADAL" clId="{06AAADE9-C40C-4837-8DB4-6DE48B22E1E7}" dt="2022-08-22T10:59:27.012" v="2214" actId="47"/>
        <pc:sldMkLst>
          <pc:docMk/>
          <pc:sldMk cId="1639744110" sldId="2401"/>
        </pc:sldMkLst>
        <pc:spChg chg="mod">
          <ac:chgData name="Mark Collins" userId="c663ac6c-e51f-4bdf-b4b4-ef180890ee22" providerId="ADAL" clId="{06AAADE9-C40C-4837-8DB4-6DE48B22E1E7}" dt="2022-08-22T10:55:13.091" v="2109" actId="20577"/>
          <ac:spMkLst>
            <pc:docMk/>
            <pc:sldMk cId="1639744110" sldId="2401"/>
            <ac:spMk id="5" creationId="{B50C5973-01E2-4400-9363-1EE5CD487698}"/>
          </ac:spMkLst>
        </pc:spChg>
      </pc:sldChg>
      <pc:sldChg chg="modSp mod">
        <pc:chgData name="Mark Collins" userId="c663ac6c-e51f-4bdf-b4b4-ef180890ee22" providerId="ADAL" clId="{06AAADE9-C40C-4837-8DB4-6DE48B22E1E7}" dt="2022-08-23T13:08:24.948" v="6151" actId="115"/>
        <pc:sldMkLst>
          <pc:docMk/>
          <pc:sldMk cId="2965981101" sldId="2403"/>
        </pc:sldMkLst>
        <pc:spChg chg="mod">
          <ac:chgData name="Mark Collins" userId="c663ac6c-e51f-4bdf-b4b4-ef180890ee22" providerId="ADAL" clId="{06AAADE9-C40C-4837-8DB4-6DE48B22E1E7}" dt="2022-08-22T09:24:54.988" v="70" actId="20577"/>
          <ac:spMkLst>
            <pc:docMk/>
            <pc:sldMk cId="2965981101" sldId="2403"/>
            <ac:spMk id="5" creationId="{B50C5973-01E2-4400-9363-1EE5CD487698}"/>
          </ac:spMkLst>
        </pc:spChg>
        <pc:spChg chg="mod">
          <ac:chgData name="Mark Collins" userId="c663ac6c-e51f-4bdf-b4b4-ef180890ee22" providerId="ADAL" clId="{06AAADE9-C40C-4837-8DB4-6DE48B22E1E7}" dt="2022-08-23T13:08:24.948" v="6151" actId="115"/>
          <ac:spMkLst>
            <pc:docMk/>
            <pc:sldMk cId="2965981101" sldId="2403"/>
            <ac:spMk id="10" creationId="{FB530E60-BC04-418D-BFFA-938431DA4D22}"/>
          </ac:spMkLst>
        </pc:spChg>
      </pc:sldChg>
      <pc:sldChg chg="del">
        <pc:chgData name="Mark Collins" userId="c663ac6c-e51f-4bdf-b4b4-ef180890ee22" providerId="ADAL" clId="{06AAADE9-C40C-4837-8DB4-6DE48B22E1E7}" dt="2022-08-22T11:51:55.728" v="5936" actId="47"/>
        <pc:sldMkLst>
          <pc:docMk/>
          <pc:sldMk cId="1520606611" sldId="2404"/>
        </pc:sldMkLst>
      </pc:sldChg>
      <pc:sldChg chg="del">
        <pc:chgData name="Mark Collins" userId="c663ac6c-e51f-4bdf-b4b4-ef180890ee22" providerId="ADAL" clId="{06AAADE9-C40C-4837-8DB4-6DE48B22E1E7}" dt="2022-08-22T11:51:57.087" v="5937" actId="47"/>
        <pc:sldMkLst>
          <pc:docMk/>
          <pc:sldMk cId="2335563821" sldId="2405"/>
        </pc:sldMkLst>
      </pc:sldChg>
      <pc:sldChg chg="del">
        <pc:chgData name="Mark Collins" userId="c663ac6c-e51f-4bdf-b4b4-ef180890ee22" providerId="ADAL" clId="{06AAADE9-C40C-4837-8DB4-6DE48B22E1E7}" dt="2022-08-22T11:52:06.708" v="5943" actId="47"/>
        <pc:sldMkLst>
          <pc:docMk/>
          <pc:sldMk cId="3507918795" sldId="2406"/>
        </pc:sldMkLst>
      </pc:sldChg>
      <pc:sldChg chg="del">
        <pc:chgData name="Mark Collins" userId="c663ac6c-e51f-4bdf-b4b4-ef180890ee22" providerId="ADAL" clId="{06AAADE9-C40C-4837-8DB4-6DE48B22E1E7}" dt="2022-08-22T11:32:14.891" v="5226" actId="47"/>
        <pc:sldMkLst>
          <pc:docMk/>
          <pc:sldMk cId="2088206501" sldId="2408"/>
        </pc:sldMkLst>
      </pc:sldChg>
      <pc:sldChg chg="modSp mod">
        <pc:chgData name="Mark Collins" userId="c663ac6c-e51f-4bdf-b4b4-ef180890ee22" providerId="ADAL" clId="{06AAADE9-C40C-4837-8DB4-6DE48B22E1E7}" dt="2022-08-23T13:06:07.133" v="6079" actId="20577"/>
        <pc:sldMkLst>
          <pc:docMk/>
          <pc:sldMk cId="2671527610" sldId="2409"/>
        </pc:sldMkLst>
        <pc:spChg chg="mod">
          <ac:chgData name="Mark Collins" userId="c663ac6c-e51f-4bdf-b4b4-ef180890ee22" providerId="ADAL" clId="{06AAADE9-C40C-4837-8DB4-6DE48B22E1E7}" dt="2022-08-23T13:06:07.133" v="6079" actId="20577"/>
          <ac:spMkLst>
            <pc:docMk/>
            <pc:sldMk cId="2671527610" sldId="2409"/>
            <ac:spMk id="14" creationId="{2E94C3F2-FEFC-1909-0C98-56268A25E30A}"/>
          </ac:spMkLst>
        </pc:spChg>
      </pc:sldChg>
      <pc:sldChg chg="modSp mod modNotesTx">
        <pc:chgData name="Mark Collins" userId="c663ac6c-e51f-4bdf-b4b4-ef180890ee22" providerId="ADAL" clId="{06AAADE9-C40C-4837-8DB4-6DE48B22E1E7}" dt="2022-08-22T11:36:54.236" v="5545" actId="6549"/>
        <pc:sldMkLst>
          <pc:docMk/>
          <pc:sldMk cId="455160783" sldId="2410"/>
        </pc:sldMkLst>
        <pc:spChg chg="mod">
          <ac:chgData name="Mark Collins" userId="c663ac6c-e51f-4bdf-b4b4-ef180890ee22" providerId="ADAL" clId="{06AAADE9-C40C-4837-8DB4-6DE48B22E1E7}" dt="2022-08-22T11:02:07.369" v="2325" actId="113"/>
          <ac:spMkLst>
            <pc:docMk/>
            <pc:sldMk cId="455160783" sldId="2410"/>
            <ac:spMk id="9" creationId="{AA909761-12A4-DECB-B2E4-EF4DD9BA9C56}"/>
          </ac:spMkLst>
        </pc:spChg>
      </pc:sldChg>
      <pc:sldChg chg="del">
        <pc:chgData name="Mark Collins" userId="c663ac6c-e51f-4bdf-b4b4-ef180890ee22" providerId="ADAL" clId="{06AAADE9-C40C-4837-8DB4-6DE48B22E1E7}" dt="2022-08-22T11:02:03.030" v="2324" actId="47"/>
        <pc:sldMkLst>
          <pc:docMk/>
          <pc:sldMk cId="2274130118" sldId="2411"/>
        </pc:sldMkLst>
      </pc:sldChg>
      <pc:sldChg chg="modSp mod modNotesTx">
        <pc:chgData name="Mark Collins" userId="c663ac6c-e51f-4bdf-b4b4-ef180890ee22" providerId="ADAL" clId="{06AAADE9-C40C-4837-8DB4-6DE48B22E1E7}" dt="2022-08-23T10:43:38.898" v="5963" actId="20577"/>
        <pc:sldMkLst>
          <pc:docMk/>
          <pc:sldMk cId="3920714400" sldId="2412"/>
        </pc:sldMkLst>
        <pc:spChg chg="mod">
          <ac:chgData name="Mark Collins" userId="c663ac6c-e51f-4bdf-b4b4-ef180890ee22" providerId="ADAL" clId="{06AAADE9-C40C-4837-8DB4-6DE48B22E1E7}" dt="2022-08-22T11:03:12.351" v="2395" actId="20577"/>
          <ac:spMkLst>
            <pc:docMk/>
            <pc:sldMk cId="3920714400" sldId="2412"/>
            <ac:spMk id="9" creationId="{AA909761-12A4-DECB-B2E4-EF4DD9BA9C56}"/>
          </ac:spMkLst>
        </pc:spChg>
        <pc:spChg chg="mod">
          <ac:chgData name="Mark Collins" userId="c663ac6c-e51f-4bdf-b4b4-ef180890ee22" providerId="ADAL" clId="{06AAADE9-C40C-4837-8DB4-6DE48B22E1E7}" dt="2022-08-23T10:43:38.898" v="5963" actId="20577"/>
          <ac:spMkLst>
            <pc:docMk/>
            <pc:sldMk cId="3920714400" sldId="2412"/>
            <ac:spMk id="10" creationId="{9948F50B-1F08-5D65-7DA0-7CA9CD84039A}"/>
          </ac:spMkLst>
        </pc:spChg>
      </pc:sldChg>
      <pc:sldChg chg="addSp delSp modSp mod modNotesTx">
        <pc:chgData name="Mark Collins" userId="c663ac6c-e51f-4bdf-b4b4-ef180890ee22" providerId="ADAL" clId="{06AAADE9-C40C-4837-8DB4-6DE48B22E1E7}" dt="2022-08-22T11:37:00.393" v="5547" actId="6549"/>
        <pc:sldMkLst>
          <pc:docMk/>
          <pc:sldMk cId="659147423" sldId="2413"/>
        </pc:sldMkLst>
        <pc:spChg chg="mod">
          <ac:chgData name="Mark Collins" userId="c663ac6c-e51f-4bdf-b4b4-ef180890ee22" providerId="ADAL" clId="{06AAADE9-C40C-4837-8DB4-6DE48B22E1E7}" dt="2022-08-22T11:12:10.549" v="3114" actId="20577"/>
          <ac:spMkLst>
            <pc:docMk/>
            <pc:sldMk cId="659147423" sldId="2413"/>
            <ac:spMk id="5" creationId="{B50C5973-01E2-4400-9363-1EE5CD487698}"/>
          </ac:spMkLst>
        </pc:spChg>
        <pc:spChg chg="mod">
          <ac:chgData name="Mark Collins" userId="c663ac6c-e51f-4bdf-b4b4-ef180890ee22" providerId="ADAL" clId="{06AAADE9-C40C-4837-8DB4-6DE48B22E1E7}" dt="2022-08-22T11:14:25.753" v="3213" actId="113"/>
          <ac:spMkLst>
            <pc:docMk/>
            <pc:sldMk cId="659147423" sldId="2413"/>
            <ac:spMk id="9" creationId="{AA909761-12A4-DECB-B2E4-EF4DD9BA9C56}"/>
          </ac:spMkLst>
        </pc:spChg>
        <pc:spChg chg="add del">
          <ac:chgData name="Mark Collins" userId="c663ac6c-e51f-4bdf-b4b4-ef180890ee22" providerId="ADAL" clId="{06AAADE9-C40C-4837-8DB4-6DE48B22E1E7}" dt="2022-08-22T11:19:14.650" v="3619" actId="22"/>
          <ac:spMkLst>
            <pc:docMk/>
            <pc:sldMk cId="659147423" sldId="2413"/>
            <ac:spMk id="10" creationId="{39BFAA4C-E05C-3B07-A1D4-1CEF2468DC0B}"/>
          </ac:spMkLst>
        </pc:spChg>
      </pc:sldChg>
      <pc:sldChg chg="addSp modSp add mod">
        <pc:chgData name="Mark Collins" userId="c663ac6c-e51f-4bdf-b4b4-ef180890ee22" providerId="ADAL" clId="{06AAADE9-C40C-4837-8DB4-6DE48B22E1E7}" dt="2022-08-23T10:42:56.191" v="5962" actId="20577"/>
        <pc:sldMkLst>
          <pc:docMk/>
          <pc:sldMk cId="3330613910" sldId="2414"/>
        </pc:sldMkLst>
        <pc:spChg chg="mod">
          <ac:chgData name="Mark Collins" userId="c663ac6c-e51f-4bdf-b4b4-ef180890ee22" providerId="ADAL" clId="{06AAADE9-C40C-4837-8DB4-6DE48B22E1E7}" dt="2022-08-22T09:39:40.739" v="1030" actId="20577"/>
          <ac:spMkLst>
            <pc:docMk/>
            <pc:sldMk cId="3330613910" sldId="2414"/>
            <ac:spMk id="5" creationId="{B50C5973-01E2-4400-9363-1EE5CD487698}"/>
          </ac:spMkLst>
        </pc:spChg>
        <pc:spChg chg="add mod">
          <ac:chgData name="Mark Collins" userId="c663ac6c-e51f-4bdf-b4b4-ef180890ee22" providerId="ADAL" clId="{06AAADE9-C40C-4837-8DB4-6DE48B22E1E7}" dt="2022-08-22T09:55:56.705" v="2075" actId="1076"/>
          <ac:spMkLst>
            <pc:docMk/>
            <pc:sldMk cId="3330613910" sldId="2414"/>
            <ac:spMk id="6" creationId="{50D6CACE-EF4E-B302-30B9-A0A06EC67345}"/>
          </ac:spMkLst>
        </pc:spChg>
        <pc:spChg chg="mod">
          <ac:chgData name="Mark Collins" userId="c663ac6c-e51f-4bdf-b4b4-ef180890ee22" providerId="ADAL" clId="{06AAADE9-C40C-4837-8DB4-6DE48B22E1E7}" dt="2022-08-23T10:42:56.191" v="5962" actId="20577"/>
          <ac:spMkLst>
            <pc:docMk/>
            <pc:sldMk cId="3330613910" sldId="2414"/>
            <ac:spMk id="10" creationId="{FB530E60-BC04-418D-BFFA-938431DA4D22}"/>
          </ac:spMkLst>
        </pc:spChg>
        <pc:spChg chg="add mod">
          <ac:chgData name="Mark Collins" userId="c663ac6c-e51f-4bdf-b4b4-ef180890ee22" providerId="ADAL" clId="{06AAADE9-C40C-4837-8DB4-6DE48B22E1E7}" dt="2022-08-22T09:55:08.178" v="2035" actId="14100"/>
          <ac:spMkLst>
            <pc:docMk/>
            <pc:sldMk cId="3330613910" sldId="2414"/>
            <ac:spMk id="12" creationId="{05A40DAF-D84A-32AD-5BD6-477138D43D2B}"/>
          </ac:spMkLst>
        </pc:spChg>
        <pc:spChg chg="add mod">
          <ac:chgData name="Mark Collins" userId="c663ac6c-e51f-4bdf-b4b4-ef180890ee22" providerId="ADAL" clId="{06AAADE9-C40C-4837-8DB4-6DE48B22E1E7}" dt="2022-08-22T09:54:49.065" v="2030" actId="14100"/>
          <ac:spMkLst>
            <pc:docMk/>
            <pc:sldMk cId="3330613910" sldId="2414"/>
            <ac:spMk id="13" creationId="{1A85B2BA-297B-E017-E7D1-BA45169BC013}"/>
          </ac:spMkLst>
        </pc:spChg>
        <pc:spChg chg="add mod">
          <ac:chgData name="Mark Collins" userId="c663ac6c-e51f-4bdf-b4b4-ef180890ee22" providerId="ADAL" clId="{06AAADE9-C40C-4837-8DB4-6DE48B22E1E7}" dt="2022-08-22T09:55:16.259" v="2038" actId="14100"/>
          <ac:spMkLst>
            <pc:docMk/>
            <pc:sldMk cId="3330613910" sldId="2414"/>
            <ac:spMk id="14" creationId="{3D587A13-95AC-0E2D-6700-E626EA48EA5C}"/>
          </ac:spMkLst>
        </pc:spChg>
        <pc:spChg chg="add mod">
          <ac:chgData name="Mark Collins" userId="c663ac6c-e51f-4bdf-b4b4-ef180890ee22" providerId="ADAL" clId="{06AAADE9-C40C-4837-8DB4-6DE48B22E1E7}" dt="2022-08-22T09:54:39.265" v="2026" actId="1076"/>
          <ac:spMkLst>
            <pc:docMk/>
            <pc:sldMk cId="3330613910" sldId="2414"/>
            <ac:spMk id="15" creationId="{4DCAC847-216F-1744-3409-4AB6A0DE2773}"/>
          </ac:spMkLst>
        </pc:spChg>
        <pc:spChg chg="add mod">
          <ac:chgData name="Mark Collins" userId="c663ac6c-e51f-4bdf-b4b4-ef180890ee22" providerId="ADAL" clId="{06AAADE9-C40C-4837-8DB4-6DE48B22E1E7}" dt="2022-08-22T09:55:10.458" v="2036" actId="14100"/>
          <ac:spMkLst>
            <pc:docMk/>
            <pc:sldMk cId="3330613910" sldId="2414"/>
            <ac:spMk id="16" creationId="{B64017A1-7803-4A24-C558-1FA4700C98A9}"/>
          </ac:spMkLst>
        </pc:spChg>
        <pc:spChg chg="add mod">
          <ac:chgData name="Mark Collins" userId="c663ac6c-e51f-4bdf-b4b4-ef180890ee22" providerId="ADAL" clId="{06AAADE9-C40C-4837-8DB4-6DE48B22E1E7}" dt="2022-08-22T09:54:41.377" v="2027" actId="14100"/>
          <ac:spMkLst>
            <pc:docMk/>
            <pc:sldMk cId="3330613910" sldId="2414"/>
            <ac:spMk id="17" creationId="{350C935B-0C10-5177-4F95-06603B03D26B}"/>
          </ac:spMkLst>
        </pc:spChg>
        <pc:cxnChg chg="add mod">
          <ac:chgData name="Mark Collins" userId="c663ac6c-e51f-4bdf-b4b4-ef180890ee22" providerId="ADAL" clId="{06AAADE9-C40C-4837-8DB4-6DE48B22E1E7}" dt="2022-08-22T09:55:26.634" v="2040" actId="1076"/>
          <ac:cxnSpMkLst>
            <pc:docMk/>
            <pc:sldMk cId="3330613910" sldId="2414"/>
            <ac:cxnSpMk id="3" creationId="{AC383F63-15A8-F00E-3CEE-01386AC780F5}"/>
          </ac:cxnSpMkLst>
        </pc:cxnChg>
      </pc:sldChg>
      <pc:sldChg chg="delSp modSp add mod modNotesTx">
        <pc:chgData name="Mark Collins" userId="c663ac6c-e51f-4bdf-b4b4-ef180890ee22" providerId="ADAL" clId="{06AAADE9-C40C-4837-8DB4-6DE48B22E1E7}" dt="2022-08-23T10:46:00.682" v="6055" actId="113"/>
        <pc:sldMkLst>
          <pc:docMk/>
          <pc:sldMk cId="1024765207" sldId="2415"/>
        </pc:sldMkLst>
        <pc:spChg chg="mod">
          <ac:chgData name="Mark Collins" userId="c663ac6c-e51f-4bdf-b4b4-ef180890ee22" providerId="ADAL" clId="{06AAADE9-C40C-4837-8DB4-6DE48B22E1E7}" dt="2022-08-23T10:46:00.682" v="6055" actId="113"/>
          <ac:spMkLst>
            <pc:docMk/>
            <pc:sldMk cId="1024765207" sldId="2415"/>
            <ac:spMk id="2" creationId="{D829A480-7980-603B-2C6B-150FBCD71BCA}"/>
          </ac:spMkLst>
        </pc:spChg>
        <pc:spChg chg="mod">
          <ac:chgData name="Mark Collins" userId="c663ac6c-e51f-4bdf-b4b4-ef180890ee22" providerId="ADAL" clId="{06AAADE9-C40C-4837-8DB4-6DE48B22E1E7}" dt="2022-08-22T11:19:23.360" v="3628" actId="20577"/>
          <ac:spMkLst>
            <pc:docMk/>
            <pc:sldMk cId="1024765207" sldId="2415"/>
            <ac:spMk id="5" creationId="{B50C5973-01E2-4400-9363-1EE5CD487698}"/>
          </ac:spMkLst>
        </pc:spChg>
        <pc:spChg chg="mod">
          <ac:chgData name="Mark Collins" userId="c663ac6c-e51f-4bdf-b4b4-ef180890ee22" providerId="ADAL" clId="{06AAADE9-C40C-4837-8DB4-6DE48B22E1E7}" dt="2022-08-23T10:45:16.569" v="6054" actId="20577"/>
          <ac:spMkLst>
            <pc:docMk/>
            <pc:sldMk cId="1024765207" sldId="2415"/>
            <ac:spMk id="9" creationId="{AA909761-12A4-DECB-B2E4-EF4DD9BA9C56}"/>
          </ac:spMkLst>
        </pc:spChg>
        <pc:picChg chg="del">
          <ac:chgData name="Mark Collins" userId="c663ac6c-e51f-4bdf-b4b4-ef180890ee22" providerId="ADAL" clId="{06AAADE9-C40C-4837-8DB4-6DE48B22E1E7}" dt="2022-08-22T11:15:46.430" v="3241" actId="478"/>
          <ac:picMkLst>
            <pc:docMk/>
            <pc:sldMk cId="1024765207" sldId="2415"/>
            <ac:picMk id="7" creationId="{4402E2F0-7F2F-F7DB-3865-521AF81400E2}"/>
          </ac:picMkLst>
        </pc:picChg>
      </pc:sldChg>
      <pc:sldChg chg="add del">
        <pc:chgData name="Mark Collins" userId="c663ac6c-e51f-4bdf-b4b4-ef180890ee22" providerId="ADAL" clId="{06AAADE9-C40C-4837-8DB4-6DE48B22E1E7}" dt="2022-08-22T10:55:38.026" v="2113" actId="47"/>
        <pc:sldMkLst>
          <pc:docMk/>
          <pc:sldMk cId="2345146813" sldId="2415"/>
        </pc:sldMkLst>
      </pc:sldChg>
      <pc:sldChg chg="addSp delSp modSp add mod modNotesTx">
        <pc:chgData name="Mark Collins" userId="c663ac6c-e51f-4bdf-b4b4-ef180890ee22" providerId="ADAL" clId="{06AAADE9-C40C-4837-8DB4-6DE48B22E1E7}" dt="2022-08-22T11:51:40.789" v="5934" actId="403"/>
        <pc:sldMkLst>
          <pc:docMk/>
          <pc:sldMk cId="2666047287" sldId="2416"/>
        </pc:sldMkLst>
        <pc:spChg chg="del mod">
          <ac:chgData name="Mark Collins" userId="c663ac6c-e51f-4bdf-b4b4-ef180890ee22" providerId="ADAL" clId="{06AAADE9-C40C-4837-8DB4-6DE48B22E1E7}" dt="2022-08-22T11:42:12.322" v="5693" actId="478"/>
          <ac:spMkLst>
            <pc:docMk/>
            <pc:sldMk cId="2666047287" sldId="2416"/>
            <ac:spMk id="2" creationId="{D829A480-7980-603B-2C6B-150FBCD71BCA}"/>
          </ac:spMkLst>
        </pc:spChg>
        <pc:spChg chg="add mod ord">
          <ac:chgData name="Mark Collins" userId="c663ac6c-e51f-4bdf-b4b4-ef180890ee22" providerId="ADAL" clId="{06AAADE9-C40C-4837-8DB4-6DE48B22E1E7}" dt="2022-08-22T11:42:26.748" v="5697" actId="167"/>
          <ac:spMkLst>
            <pc:docMk/>
            <pc:sldMk cId="2666047287" sldId="2416"/>
            <ac:spMk id="3" creationId="{355A8FF8-79B1-7D1C-B3A3-2AB6D9661079}"/>
          </ac:spMkLst>
        </pc:spChg>
        <pc:spChg chg="del">
          <ac:chgData name="Mark Collins" userId="c663ac6c-e51f-4bdf-b4b4-ef180890ee22" providerId="ADAL" clId="{06AAADE9-C40C-4837-8DB4-6DE48B22E1E7}" dt="2022-08-22T11:42:10.476" v="5692" actId="478"/>
          <ac:spMkLst>
            <pc:docMk/>
            <pc:sldMk cId="2666047287" sldId="2416"/>
            <ac:spMk id="8" creationId="{92AAC22C-CE76-4F6B-9661-4D8B8269F4E1}"/>
          </ac:spMkLst>
        </pc:spChg>
        <pc:spChg chg="mod">
          <ac:chgData name="Mark Collins" userId="c663ac6c-e51f-4bdf-b4b4-ef180890ee22" providerId="ADAL" clId="{06AAADE9-C40C-4837-8DB4-6DE48B22E1E7}" dt="2022-08-22T11:51:40.789" v="5934" actId="403"/>
          <ac:spMkLst>
            <pc:docMk/>
            <pc:sldMk cId="2666047287" sldId="2416"/>
            <ac:spMk id="9" creationId="{AA909761-12A4-DECB-B2E4-EF4DD9BA9C56}"/>
          </ac:spMkLst>
        </pc:spChg>
        <pc:cxnChg chg="add del">
          <ac:chgData name="Mark Collins" userId="c663ac6c-e51f-4bdf-b4b4-ef180890ee22" providerId="ADAL" clId="{06AAADE9-C40C-4837-8DB4-6DE48B22E1E7}" dt="2022-08-22T11:51:05.649" v="5918" actId="478"/>
          <ac:cxnSpMkLst>
            <pc:docMk/>
            <pc:sldMk cId="2666047287" sldId="2416"/>
            <ac:cxnSpMk id="7" creationId="{F4D14EB0-6DA9-887A-C650-80202D2B4ED1}"/>
          </ac:cxnSpMkLst>
        </pc:cxnChg>
        <pc:cxnChg chg="add mod">
          <ac:chgData name="Mark Collins" userId="c663ac6c-e51f-4bdf-b4b4-ef180890ee22" providerId="ADAL" clId="{06AAADE9-C40C-4837-8DB4-6DE48B22E1E7}" dt="2022-08-22T11:51:16.037" v="5926" actId="692"/>
          <ac:cxnSpMkLst>
            <pc:docMk/>
            <pc:sldMk cId="2666047287" sldId="2416"/>
            <ac:cxnSpMk id="11" creationId="{16FD7B87-DAEA-D033-BD55-DE24DDADDC5F}"/>
          </ac:cxnSpMkLst>
        </pc:cxnChg>
        <pc:cxnChg chg="add mod">
          <ac:chgData name="Mark Collins" userId="c663ac6c-e51f-4bdf-b4b4-ef180890ee22" providerId="ADAL" clId="{06AAADE9-C40C-4837-8DB4-6DE48B22E1E7}" dt="2022-08-22T11:51:22.876" v="5928" actId="1076"/>
          <ac:cxnSpMkLst>
            <pc:docMk/>
            <pc:sldMk cId="2666047287" sldId="2416"/>
            <ac:cxnSpMk id="12" creationId="{072D2495-6963-1818-0E0D-B5D4BEBE7C5F}"/>
          </ac:cxnSpMkLst>
        </pc:cxnChg>
      </pc:sldChg>
      <pc:sldChg chg="addSp delSp modSp add mod">
        <pc:chgData name="Mark Collins" userId="c663ac6c-e51f-4bdf-b4b4-ef180890ee22" providerId="ADAL" clId="{06AAADE9-C40C-4837-8DB4-6DE48B22E1E7}" dt="2022-08-23T13:15:28.002" v="6680" actId="14100"/>
        <pc:sldMkLst>
          <pc:docMk/>
          <pc:sldMk cId="456740438" sldId="2417"/>
        </pc:sldMkLst>
        <pc:spChg chg="del">
          <ac:chgData name="Mark Collins" userId="c663ac6c-e51f-4bdf-b4b4-ef180890ee22" providerId="ADAL" clId="{06AAADE9-C40C-4837-8DB4-6DE48B22E1E7}" dt="2022-08-22T11:39:24.185" v="5645" actId="478"/>
          <ac:spMkLst>
            <pc:docMk/>
            <pc:sldMk cId="456740438" sldId="2417"/>
            <ac:spMk id="2" creationId="{D829A480-7980-603B-2C6B-150FBCD71BCA}"/>
          </ac:spMkLst>
        </pc:spChg>
        <pc:spChg chg="add mod">
          <ac:chgData name="Mark Collins" userId="c663ac6c-e51f-4bdf-b4b4-ef180890ee22" providerId="ADAL" clId="{06AAADE9-C40C-4837-8DB4-6DE48B22E1E7}" dt="2022-08-22T11:39:38.595" v="5651" actId="692"/>
          <ac:spMkLst>
            <pc:docMk/>
            <pc:sldMk cId="456740438" sldId="2417"/>
            <ac:spMk id="3" creationId="{4DF135D2-383E-E06C-97F3-57EB150E8DF1}"/>
          </ac:spMkLst>
        </pc:spChg>
        <pc:spChg chg="mod ord">
          <ac:chgData name="Mark Collins" userId="c663ac6c-e51f-4bdf-b4b4-ef180890ee22" providerId="ADAL" clId="{06AAADE9-C40C-4837-8DB4-6DE48B22E1E7}" dt="2022-08-22T11:41:40.146" v="5669" actId="166"/>
          <ac:spMkLst>
            <pc:docMk/>
            <pc:sldMk cId="456740438" sldId="2417"/>
            <ac:spMk id="5" creationId="{B50C5973-01E2-4400-9363-1EE5CD487698}"/>
          </ac:spMkLst>
        </pc:spChg>
        <pc:spChg chg="add del mod ord">
          <ac:chgData name="Mark Collins" userId="c663ac6c-e51f-4bdf-b4b4-ef180890ee22" providerId="ADAL" clId="{06AAADE9-C40C-4837-8DB4-6DE48B22E1E7}" dt="2022-08-23T13:09:20.609" v="6155" actId="478"/>
          <ac:spMkLst>
            <pc:docMk/>
            <pc:sldMk cId="456740438" sldId="2417"/>
            <ac:spMk id="7" creationId="{B8591BD5-2239-D486-BF96-3DBD462C3EDF}"/>
          </ac:spMkLst>
        </pc:spChg>
        <pc:spChg chg="add mod">
          <ac:chgData name="Mark Collins" userId="c663ac6c-e51f-4bdf-b4b4-ef180890ee22" providerId="ADAL" clId="{06AAADE9-C40C-4837-8DB4-6DE48B22E1E7}" dt="2022-08-23T13:09:16.552" v="6154"/>
          <ac:spMkLst>
            <pc:docMk/>
            <pc:sldMk cId="456740438" sldId="2417"/>
            <ac:spMk id="8" creationId="{07888468-D085-AABF-7D88-F5A95351811D}"/>
          </ac:spMkLst>
        </pc:spChg>
        <pc:spChg chg="del">
          <ac:chgData name="Mark Collins" userId="c663ac6c-e51f-4bdf-b4b4-ef180890ee22" providerId="ADAL" clId="{06AAADE9-C40C-4837-8DB4-6DE48B22E1E7}" dt="2022-08-22T11:39:21.412" v="5644" actId="478"/>
          <ac:spMkLst>
            <pc:docMk/>
            <pc:sldMk cId="456740438" sldId="2417"/>
            <ac:spMk id="8" creationId="{92AAC22C-CE76-4F6B-9661-4D8B8269F4E1}"/>
          </ac:spMkLst>
        </pc:spChg>
        <pc:spChg chg="del">
          <ac:chgData name="Mark Collins" userId="c663ac6c-e51f-4bdf-b4b4-ef180890ee22" providerId="ADAL" clId="{06AAADE9-C40C-4837-8DB4-6DE48B22E1E7}" dt="2022-08-22T11:39:19.432" v="5643" actId="478"/>
          <ac:spMkLst>
            <pc:docMk/>
            <pc:sldMk cId="456740438" sldId="2417"/>
            <ac:spMk id="9" creationId="{AA909761-12A4-DECB-B2E4-EF4DD9BA9C56}"/>
          </ac:spMkLst>
        </pc:spChg>
        <pc:spChg chg="add mod">
          <ac:chgData name="Mark Collins" userId="c663ac6c-e51f-4bdf-b4b4-ef180890ee22" providerId="ADAL" clId="{06AAADE9-C40C-4837-8DB4-6DE48B22E1E7}" dt="2022-08-23T13:12:46.836" v="6660" actId="6549"/>
          <ac:spMkLst>
            <pc:docMk/>
            <pc:sldMk cId="456740438" sldId="2417"/>
            <ac:spMk id="10" creationId="{2138D89F-F962-3846-7DEC-B20905110865}"/>
          </ac:spMkLst>
        </pc:spChg>
        <pc:spChg chg="add del mod">
          <ac:chgData name="Mark Collins" userId="c663ac6c-e51f-4bdf-b4b4-ef180890ee22" providerId="ADAL" clId="{06AAADE9-C40C-4837-8DB4-6DE48B22E1E7}" dt="2022-08-22T11:40:16.685" v="5653" actId="478"/>
          <ac:spMkLst>
            <pc:docMk/>
            <pc:sldMk cId="456740438" sldId="2417"/>
            <ac:spMk id="10" creationId="{A97C9662-368F-B606-EB89-2DD6545BE6D2}"/>
          </ac:spMkLst>
        </pc:spChg>
        <pc:spChg chg="add mod">
          <ac:chgData name="Mark Collins" userId="c663ac6c-e51f-4bdf-b4b4-ef180890ee22" providerId="ADAL" clId="{06AAADE9-C40C-4837-8DB4-6DE48B22E1E7}" dt="2022-08-23T13:13:55.996" v="6662" actId="1076"/>
          <ac:spMkLst>
            <pc:docMk/>
            <pc:sldMk cId="456740438" sldId="2417"/>
            <ac:spMk id="11" creationId="{238AB6D4-D43D-03C3-5628-25FE5DAF5FF2}"/>
          </ac:spMkLst>
        </pc:spChg>
        <pc:spChg chg="add del mod">
          <ac:chgData name="Mark Collins" userId="c663ac6c-e51f-4bdf-b4b4-ef180890ee22" providerId="ADAL" clId="{06AAADE9-C40C-4837-8DB4-6DE48B22E1E7}" dt="2022-08-22T11:40:16.685" v="5653" actId="478"/>
          <ac:spMkLst>
            <pc:docMk/>
            <pc:sldMk cId="456740438" sldId="2417"/>
            <ac:spMk id="11" creationId="{ED1BFAFE-CECD-4281-9926-9A8BBFDB3D64}"/>
          </ac:spMkLst>
        </pc:spChg>
        <pc:spChg chg="add mod">
          <ac:chgData name="Mark Collins" userId="c663ac6c-e51f-4bdf-b4b4-ef180890ee22" providerId="ADAL" clId="{06AAADE9-C40C-4837-8DB4-6DE48B22E1E7}" dt="2022-08-23T13:13:55.996" v="6662" actId="1076"/>
          <ac:spMkLst>
            <pc:docMk/>
            <pc:sldMk cId="456740438" sldId="2417"/>
            <ac:spMk id="12" creationId="{9ADC7F9B-A550-38A7-11F8-AC168B01CBC9}"/>
          </ac:spMkLst>
        </pc:spChg>
        <pc:spChg chg="add del mod">
          <ac:chgData name="Mark Collins" userId="c663ac6c-e51f-4bdf-b4b4-ef180890ee22" providerId="ADAL" clId="{06AAADE9-C40C-4837-8DB4-6DE48B22E1E7}" dt="2022-08-22T11:40:16.685" v="5653" actId="478"/>
          <ac:spMkLst>
            <pc:docMk/>
            <pc:sldMk cId="456740438" sldId="2417"/>
            <ac:spMk id="12" creationId="{AEBB78E9-B634-03F3-7763-A354B0BE5520}"/>
          </ac:spMkLst>
        </pc:spChg>
        <pc:spChg chg="add mod">
          <ac:chgData name="Mark Collins" userId="c663ac6c-e51f-4bdf-b4b4-ef180890ee22" providerId="ADAL" clId="{06AAADE9-C40C-4837-8DB4-6DE48B22E1E7}" dt="2022-08-23T13:13:55.996" v="6662" actId="1076"/>
          <ac:spMkLst>
            <pc:docMk/>
            <pc:sldMk cId="456740438" sldId="2417"/>
            <ac:spMk id="13" creationId="{10E8972D-ABA9-7516-DDC7-C62B79F5DB1A}"/>
          </ac:spMkLst>
        </pc:spChg>
        <pc:spChg chg="add del mod">
          <ac:chgData name="Mark Collins" userId="c663ac6c-e51f-4bdf-b4b4-ef180890ee22" providerId="ADAL" clId="{06AAADE9-C40C-4837-8DB4-6DE48B22E1E7}" dt="2022-08-22T11:40:16.685" v="5653" actId="478"/>
          <ac:spMkLst>
            <pc:docMk/>
            <pc:sldMk cId="456740438" sldId="2417"/>
            <ac:spMk id="13" creationId="{7F0E95CC-D1BE-B361-2816-6B7389F08E57}"/>
          </ac:spMkLst>
        </pc:spChg>
        <pc:spChg chg="add del mod">
          <ac:chgData name="Mark Collins" userId="c663ac6c-e51f-4bdf-b4b4-ef180890ee22" providerId="ADAL" clId="{06AAADE9-C40C-4837-8DB4-6DE48B22E1E7}" dt="2022-08-22T11:40:16.685" v="5653" actId="478"/>
          <ac:spMkLst>
            <pc:docMk/>
            <pc:sldMk cId="456740438" sldId="2417"/>
            <ac:spMk id="14" creationId="{65966905-C09B-3F94-D820-FAAED7A75EDB}"/>
          </ac:spMkLst>
        </pc:spChg>
        <pc:spChg chg="add mod">
          <ac:chgData name="Mark Collins" userId="c663ac6c-e51f-4bdf-b4b4-ef180890ee22" providerId="ADAL" clId="{06AAADE9-C40C-4837-8DB4-6DE48B22E1E7}" dt="2022-08-23T13:13:55.996" v="6662" actId="1076"/>
          <ac:spMkLst>
            <pc:docMk/>
            <pc:sldMk cId="456740438" sldId="2417"/>
            <ac:spMk id="14" creationId="{C4E688E9-BB00-FAED-2496-003A6D3CAEDC}"/>
          </ac:spMkLst>
        </pc:spChg>
        <pc:spChg chg="add del mod">
          <ac:chgData name="Mark Collins" userId="c663ac6c-e51f-4bdf-b4b4-ef180890ee22" providerId="ADAL" clId="{06AAADE9-C40C-4837-8DB4-6DE48B22E1E7}" dt="2022-08-22T11:40:16.685" v="5653" actId="478"/>
          <ac:spMkLst>
            <pc:docMk/>
            <pc:sldMk cId="456740438" sldId="2417"/>
            <ac:spMk id="15" creationId="{4F25C939-F97A-35BE-B6D3-527C4B8F21EC}"/>
          </ac:spMkLst>
        </pc:spChg>
        <pc:spChg chg="add mod">
          <ac:chgData name="Mark Collins" userId="c663ac6c-e51f-4bdf-b4b4-ef180890ee22" providerId="ADAL" clId="{06AAADE9-C40C-4837-8DB4-6DE48B22E1E7}" dt="2022-08-23T13:15:17.633" v="6678" actId="1076"/>
          <ac:spMkLst>
            <pc:docMk/>
            <pc:sldMk cId="456740438" sldId="2417"/>
            <ac:spMk id="15" creationId="{67CBCBAA-D9A7-10B3-8EBE-4CB661876543}"/>
          </ac:spMkLst>
        </pc:spChg>
        <pc:spChg chg="add del mod">
          <ac:chgData name="Mark Collins" userId="c663ac6c-e51f-4bdf-b4b4-ef180890ee22" providerId="ADAL" clId="{06AAADE9-C40C-4837-8DB4-6DE48B22E1E7}" dt="2022-08-22T11:40:16.685" v="5653" actId="478"/>
          <ac:spMkLst>
            <pc:docMk/>
            <pc:sldMk cId="456740438" sldId="2417"/>
            <ac:spMk id="16" creationId="{733F4C66-B0C6-95CB-6CF3-4DFD24943D2F}"/>
          </ac:spMkLst>
        </pc:spChg>
        <pc:spChg chg="add mod">
          <ac:chgData name="Mark Collins" userId="c663ac6c-e51f-4bdf-b4b4-ef180890ee22" providerId="ADAL" clId="{06AAADE9-C40C-4837-8DB4-6DE48B22E1E7}" dt="2022-08-23T13:15:13.179" v="6677" actId="1076"/>
          <ac:spMkLst>
            <pc:docMk/>
            <pc:sldMk cId="456740438" sldId="2417"/>
            <ac:spMk id="17" creationId="{2188B8FD-4BD7-BA94-0E68-6687829DCEC5}"/>
          </ac:spMkLst>
        </pc:spChg>
        <pc:spChg chg="add mod">
          <ac:chgData name="Mark Collins" userId="c663ac6c-e51f-4bdf-b4b4-ef180890ee22" providerId="ADAL" clId="{06AAADE9-C40C-4837-8DB4-6DE48B22E1E7}" dt="2022-08-23T13:15:13.179" v="6677" actId="1076"/>
          <ac:spMkLst>
            <pc:docMk/>
            <pc:sldMk cId="456740438" sldId="2417"/>
            <ac:spMk id="18" creationId="{23B50759-7E61-EB29-6500-893D5ECBE8FF}"/>
          </ac:spMkLst>
        </pc:spChg>
        <pc:spChg chg="add del mod">
          <ac:chgData name="Mark Collins" userId="c663ac6c-e51f-4bdf-b4b4-ef180890ee22" providerId="ADAL" clId="{06AAADE9-C40C-4837-8DB4-6DE48B22E1E7}" dt="2022-08-22T11:40:16.685" v="5653" actId="478"/>
          <ac:spMkLst>
            <pc:docMk/>
            <pc:sldMk cId="456740438" sldId="2417"/>
            <ac:spMk id="18" creationId="{938688C7-8260-F5EB-2978-28A9E98D1A99}"/>
          </ac:spMkLst>
        </pc:spChg>
        <pc:spChg chg="add mod">
          <ac:chgData name="Mark Collins" userId="c663ac6c-e51f-4bdf-b4b4-ef180890ee22" providerId="ADAL" clId="{06AAADE9-C40C-4837-8DB4-6DE48B22E1E7}" dt="2022-08-23T13:15:13.179" v="6677" actId="1076"/>
          <ac:spMkLst>
            <pc:docMk/>
            <pc:sldMk cId="456740438" sldId="2417"/>
            <ac:spMk id="19" creationId="{F3C65625-A584-2BD2-1AB8-6FD57B16ACF4}"/>
          </ac:spMkLst>
        </pc:spChg>
        <pc:spChg chg="add mod">
          <ac:chgData name="Mark Collins" userId="c663ac6c-e51f-4bdf-b4b4-ef180890ee22" providerId="ADAL" clId="{06AAADE9-C40C-4837-8DB4-6DE48B22E1E7}" dt="2022-08-23T13:15:13.179" v="6677" actId="1076"/>
          <ac:spMkLst>
            <pc:docMk/>
            <pc:sldMk cId="456740438" sldId="2417"/>
            <ac:spMk id="20" creationId="{BCA740A8-ECF3-039F-BC0B-B3AD3D008C10}"/>
          </ac:spMkLst>
        </pc:spChg>
        <pc:spChg chg="add del mod">
          <ac:chgData name="Mark Collins" userId="c663ac6c-e51f-4bdf-b4b4-ef180890ee22" providerId="ADAL" clId="{06AAADE9-C40C-4837-8DB4-6DE48B22E1E7}" dt="2022-08-22T11:40:16.685" v="5653" actId="478"/>
          <ac:spMkLst>
            <pc:docMk/>
            <pc:sldMk cId="456740438" sldId="2417"/>
            <ac:spMk id="20" creationId="{FCE2E882-82BD-3FE6-41E9-212D53231613}"/>
          </ac:spMkLst>
        </pc:spChg>
        <pc:spChg chg="add mod">
          <ac:chgData name="Mark Collins" userId="c663ac6c-e51f-4bdf-b4b4-ef180890ee22" providerId="ADAL" clId="{06AAADE9-C40C-4837-8DB4-6DE48B22E1E7}" dt="2022-08-23T13:15:13.179" v="6677" actId="1076"/>
          <ac:spMkLst>
            <pc:docMk/>
            <pc:sldMk cId="456740438" sldId="2417"/>
            <ac:spMk id="21" creationId="{118CF173-0D48-A766-1700-D57DD1A28287}"/>
          </ac:spMkLst>
        </pc:spChg>
        <pc:spChg chg="add del mod">
          <ac:chgData name="Mark Collins" userId="c663ac6c-e51f-4bdf-b4b4-ef180890ee22" providerId="ADAL" clId="{06AAADE9-C40C-4837-8DB4-6DE48B22E1E7}" dt="2022-08-22T11:40:16.685" v="5653" actId="478"/>
          <ac:spMkLst>
            <pc:docMk/>
            <pc:sldMk cId="456740438" sldId="2417"/>
            <ac:spMk id="21" creationId="{873836F7-F998-7D79-D322-C30D40231663}"/>
          </ac:spMkLst>
        </pc:spChg>
        <pc:spChg chg="add mod">
          <ac:chgData name="Mark Collins" userId="c663ac6c-e51f-4bdf-b4b4-ef180890ee22" providerId="ADAL" clId="{06AAADE9-C40C-4837-8DB4-6DE48B22E1E7}" dt="2022-08-23T13:15:13.179" v="6677" actId="1076"/>
          <ac:spMkLst>
            <pc:docMk/>
            <pc:sldMk cId="456740438" sldId="2417"/>
            <ac:spMk id="22" creationId="{12C5B23A-AE13-5726-735B-62A50059C06F}"/>
          </ac:spMkLst>
        </pc:spChg>
        <pc:spChg chg="add del mod">
          <ac:chgData name="Mark Collins" userId="c663ac6c-e51f-4bdf-b4b4-ef180890ee22" providerId="ADAL" clId="{06AAADE9-C40C-4837-8DB4-6DE48B22E1E7}" dt="2022-08-22T11:40:16.685" v="5653" actId="478"/>
          <ac:spMkLst>
            <pc:docMk/>
            <pc:sldMk cId="456740438" sldId="2417"/>
            <ac:spMk id="22" creationId="{26C96DEF-F7EA-17FF-6623-C14442E9C3EC}"/>
          </ac:spMkLst>
        </pc:spChg>
        <pc:spChg chg="add del mod">
          <ac:chgData name="Mark Collins" userId="c663ac6c-e51f-4bdf-b4b4-ef180890ee22" providerId="ADAL" clId="{06AAADE9-C40C-4837-8DB4-6DE48B22E1E7}" dt="2022-08-23T13:13:58.896" v="6663" actId="478"/>
          <ac:spMkLst>
            <pc:docMk/>
            <pc:sldMk cId="456740438" sldId="2417"/>
            <ac:spMk id="23" creationId="{636A3592-0752-1C11-90F1-C3D5F7016A9E}"/>
          </ac:spMkLst>
        </pc:spChg>
        <pc:spChg chg="add del mod">
          <ac:chgData name="Mark Collins" userId="c663ac6c-e51f-4bdf-b4b4-ef180890ee22" providerId="ADAL" clId="{06AAADE9-C40C-4837-8DB4-6DE48B22E1E7}" dt="2022-08-22T11:40:16.685" v="5653" actId="478"/>
          <ac:spMkLst>
            <pc:docMk/>
            <pc:sldMk cId="456740438" sldId="2417"/>
            <ac:spMk id="23" creationId="{AD3ADDB9-4B01-D61A-7224-DBB1DC4B16CB}"/>
          </ac:spMkLst>
        </pc:spChg>
        <pc:spChg chg="add del mod">
          <ac:chgData name="Mark Collins" userId="c663ac6c-e51f-4bdf-b4b4-ef180890ee22" providerId="ADAL" clId="{06AAADE9-C40C-4837-8DB4-6DE48B22E1E7}" dt="2022-08-23T13:14:01.458" v="6664" actId="478"/>
          <ac:spMkLst>
            <pc:docMk/>
            <pc:sldMk cId="456740438" sldId="2417"/>
            <ac:spMk id="24" creationId="{4BA81D42-150F-D19C-5020-F8DB84552CF4}"/>
          </ac:spMkLst>
        </pc:spChg>
        <pc:spChg chg="add del mod">
          <ac:chgData name="Mark Collins" userId="c663ac6c-e51f-4bdf-b4b4-ef180890ee22" providerId="ADAL" clId="{06AAADE9-C40C-4837-8DB4-6DE48B22E1E7}" dt="2022-08-22T11:40:16.685" v="5653" actId="478"/>
          <ac:spMkLst>
            <pc:docMk/>
            <pc:sldMk cId="456740438" sldId="2417"/>
            <ac:spMk id="24" creationId="{9E42D583-189E-2F54-43AC-24C2F4BD274F}"/>
          </ac:spMkLst>
        </pc:spChg>
        <pc:spChg chg="add del mod">
          <ac:chgData name="Mark Collins" userId="c663ac6c-e51f-4bdf-b4b4-ef180890ee22" providerId="ADAL" clId="{06AAADE9-C40C-4837-8DB4-6DE48B22E1E7}" dt="2022-08-22T11:40:16.685" v="5653" actId="478"/>
          <ac:spMkLst>
            <pc:docMk/>
            <pc:sldMk cId="456740438" sldId="2417"/>
            <ac:spMk id="25" creationId="{5F12B21F-4B62-848D-7648-95718F7A9D8B}"/>
          </ac:spMkLst>
        </pc:spChg>
        <pc:spChg chg="add del mod">
          <ac:chgData name="Mark Collins" userId="c663ac6c-e51f-4bdf-b4b4-ef180890ee22" providerId="ADAL" clId="{06AAADE9-C40C-4837-8DB4-6DE48B22E1E7}" dt="2022-08-23T13:14:02.124" v="6665" actId="478"/>
          <ac:spMkLst>
            <pc:docMk/>
            <pc:sldMk cId="456740438" sldId="2417"/>
            <ac:spMk id="25" creationId="{608972F2-38BA-E4B2-990C-0F7B38AFDD56}"/>
          </ac:spMkLst>
        </pc:spChg>
        <pc:spChg chg="add del mod">
          <ac:chgData name="Mark Collins" userId="c663ac6c-e51f-4bdf-b4b4-ef180890ee22" providerId="ADAL" clId="{06AAADE9-C40C-4837-8DB4-6DE48B22E1E7}" dt="2022-08-22T11:40:16.685" v="5653" actId="478"/>
          <ac:spMkLst>
            <pc:docMk/>
            <pc:sldMk cId="456740438" sldId="2417"/>
            <ac:spMk id="26" creationId="{161E6078-99C9-326B-4B26-C749EB8CCEA7}"/>
          </ac:spMkLst>
        </pc:spChg>
        <pc:spChg chg="add del mod">
          <ac:chgData name="Mark Collins" userId="c663ac6c-e51f-4bdf-b4b4-ef180890ee22" providerId="ADAL" clId="{06AAADE9-C40C-4837-8DB4-6DE48B22E1E7}" dt="2022-08-23T13:14:02.950" v="6666" actId="478"/>
          <ac:spMkLst>
            <pc:docMk/>
            <pc:sldMk cId="456740438" sldId="2417"/>
            <ac:spMk id="26" creationId="{B5D2E65D-3A45-56C1-0D12-9DA008AB19B7}"/>
          </ac:spMkLst>
        </pc:spChg>
        <pc:spChg chg="add del mod">
          <ac:chgData name="Mark Collins" userId="c663ac6c-e51f-4bdf-b4b4-ef180890ee22" providerId="ADAL" clId="{06AAADE9-C40C-4837-8DB4-6DE48B22E1E7}" dt="2022-08-23T13:14:04.325" v="6667" actId="478"/>
          <ac:spMkLst>
            <pc:docMk/>
            <pc:sldMk cId="456740438" sldId="2417"/>
            <ac:spMk id="27" creationId="{548DEC39-AA61-7CD3-74AF-A3B52E9F2A1B}"/>
          </ac:spMkLst>
        </pc:spChg>
        <pc:spChg chg="add del mod">
          <ac:chgData name="Mark Collins" userId="c663ac6c-e51f-4bdf-b4b4-ef180890ee22" providerId="ADAL" clId="{06AAADE9-C40C-4837-8DB4-6DE48B22E1E7}" dt="2022-08-22T11:40:16.685" v="5653" actId="478"/>
          <ac:spMkLst>
            <pc:docMk/>
            <pc:sldMk cId="456740438" sldId="2417"/>
            <ac:spMk id="27" creationId="{A81DF0D6-44F6-A983-910B-C2FD209FD82A}"/>
          </ac:spMkLst>
        </pc:spChg>
        <pc:spChg chg="add del mod">
          <ac:chgData name="Mark Collins" userId="c663ac6c-e51f-4bdf-b4b4-ef180890ee22" providerId="ADAL" clId="{06AAADE9-C40C-4837-8DB4-6DE48B22E1E7}" dt="2022-08-23T13:14:05.107" v="6668" actId="478"/>
          <ac:spMkLst>
            <pc:docMk/>
            <pc:sldMk cId="456740438" sldId="2417"/>
            <ac:spMk id="28" creationId="{8CDB50E1-A4B9-D5BF-9131-23CF03D13B09}"/>
          </ac:spMkLst>
        </pc:spChg>
        <pc:spChg chg="add del mod">
          <ac:chgData name="Mark Collins" userId="c663ac6c-e51f-4bdf-b4b4-ef180890ee22" providerId="ADAL" clId="{06AAADE9-C40C-4837-8DB4-6DE48B22E1E7}" dt="2022-08-22T11:40:16.685" v="5653" actId="478"/>
          <ac:spMkLst>
            <pc:docMk/>
            <pc:sldMk cId="456740438" sldId="2417"/>
            <ac:spMk id="28" creationId="{A5DD1D90-F5DB-F372-BC0B-63A547653BE8}"/>
          </ac:spMkLst>
        </pc:spChg>
        <pc:spChg chg="add del mod">
          <ac:chgData name="Mark Collins" userId="c663ac6c-e51f-4bdf-b4b4-ef180890ee22" providerId="ADAL" clId="{06AAADE9-C40C-4837-8DB4-6DE48B22E1E7}" dt="2022-08-22T11:40:16.685" v="5653" actId="478"/>
          <ac:spMkLst>
            <pc:docMk/>
            <pc:sldMk cId="456740438" sldId="2417"/>
            <ac:spMk id="29" creationId="{07FE1414-8D67-4DE3-7131-649FB0695484}"/>
          </ac:spMkLst>
        </pc:spChg>
        <pc:spChg chg="add del mod">
          <ac:chgData name="Mark Collins" userId="c663ac6c-e51f-4bdf-b4b4-ef180890ee22" providerId="ADAL" clId="{06AAADE9-C40C-4837-8DB4-6DE48B22E1E7}" dt="2022-08-23T13:14:06.355" v="6669" actId="478"/>
          <ac:spMkLst>
            <pc:docMk/>
            <pc:sldMk cId="456740438" sldId="2417"/>
            <ac:spMk id="29" creationId="{0DCF5C37-9326-C148-70D6-C6ED669D9903}"/>
          </ac:spMkLst>
        </pc:spChg>
        <pc:spChg chg="add del mod">
          <ac:chgData name="Mark Collins" userId="c663ac6c-e51f-4bdf-b4b4-ef180890ee22" providerId="ADAL" clId="{06AAADE9-C40C-4837-8DB4-6DE48B22E1E7}" dt="2022-08-23T13:14:06.983" v="6670" actId="478"/>
          <ac:spMkLst>
            <pc:docMk/>
            <pc:sldMk cId="456740438" sldId="2417"/>
            <ac:spMk id="30" creationId="{20FF168E-F5EC-07F5-4549-6F4D37C8BE45}"/>
          </ac:spMkLst>
        </pc:spChg>
        <pc:spChg chg="add del mod">
          <ac:chgData name="Mark Collins" userId="c663ac6c-e51f-4bdf-b4b4-ef180890ee22" providerId="ADAL" clId="{06AAADE9-C40C-4837-8DB4-6DE48B22E1E7}" dt="2022-08-22T11:40:16.685" v="5653" actId="478"/>
          <ac:spMkLst>
            <pc:docMk/>
            <pc:sldMk cId="456740438" sldId="2417"/>
            <ac:spMk id="30" creationId="{6E76200A-702C-00B0-0D34-98296505983F}"/>
          </ac:spMkLst>
        </pc:spChg>
        <pc:spChg chg="add del mod">
          <ac:chgData name="Mark Collins" userId="c663ac6c-e51f-4bdf-b4b4-ef180890ee22" providerId="ADAL" clId="{06AAADE9-C40C-4837-8DB4-6DE48B22E1E7}" dt="2022-08-22T11:40:16.685" v="5653" actId="478"/>
          <ac:spMkLst>
            <pc:docMk/>
            <pc:sldMk cId="456740438" sldId="2417"/>
            <ac:spMk id="31" creationId="{B906A064-CD52-52E9-7BDD-E9D8A35AF981}"/>
          </ac:spMkLst>
        </pc:spChg>
        <pc:spChg chg="add mod">
          <ac:chgData name="Mark Collins" userId="c663ac6c-e51f-4bdf-b4b4-ef180890ee22" providerId="ADAL" clId="{06AAADE9-C40C-4837-8DB4-6DE48B22E1E7}" dt="2022-08-23T13:15:24.625" v="6679" actId="1076"/>
          <ac:spMkLst>
            <pc:docMk/>
            <pc:sldMk cId="456740438" sldId="2417"/>
            <ac:spMk id="31" creationId="{C36A4AB2-A9E5-7FE0-859B-E9CB53616F2E}"/>
          </ac:spMkLst>
        </pc:spChg>
        <pc:spChg chg="add del mod">
          <ac:chgData name="Mark Collins" userId="c663ac6c-e51f-4bdf-b4b4-ef180890ee22" providerId="ADAL" clId="{06AAADE9-C40C-4837-8DB4-6DE48B22E1E7}" dt="2022-08-22T11:40:16.685" v="5653" actId="478"/>
          <ac:spMkLst>
            <pc:docMk/>
            <pc:sldMk cId="456740438" sldId="2417"/>
            <ac:spMk id="32" creationId="{B647D7B2-6EF6-1373-AB6B-014213A37DE0}"/>
          </ac:spMkLst>
        </pc:spChg>
        <pc:spChg chg="add mod">
          <ac:chgData name="Mark Collins" userId="c663ac6c-e51f-4bdf-b4b4-ef180890ee22" providerId="ADAL" clId="{06AAADE9-C40C-4837-8DB4-6DE48B22E1E7}" dt="2022-08-23T13:13:55.996" v="6662" actId="1076"/>
          <ac:spMkLst>
            <pc:docMk/>
            <pc:sldMk cId="456740438" sldId="2417"/>
            <ac:spMk id="33" creationId="{0EA354B1-5778-3076-50CD-2750BA5EBABC}"/>
          </ac:spMkLst>
        </pc:spChg>
        <pc:spChg chg="add del mod">
          <ac:chgData name="Mark Collins" userId="c663ac6c-e51f-4bdf-b4b4-ef180890ee22" providerId="ADAL" clId="{06AAADE9-C40C-4837-8DB4-6DE48B22E1E7}" dt="2022-08-22T11:40:16.685" v="5653" actId="478"/>
          <ac:spMkLst>
            <pc:docMk/>
            <pc:sldMk cId="456740438" sldId="2417"/>
            <ac:spMk id="33" creationId="{30EAE05E-1645-D771-C4F8-92311824F270}"/>
          </ac:spMkLst>
        </pc:spChg>
        <pc:spChg chg="add mod">
          <ac:chgData name="Mark Collins" userId="c663ac6c-e51f-4bdf-b4b4-ef180890ee22" providerId="ADAL" clId="{06AAADE9-C40C-4837-8DB4-6DE48B22E1E7}" dt="2022-08-23T13:13:55.996" v="6662" actId="1076"/>
          <ac:spMkLst>
            <pc:docMk/>
            <pc:sldMk cId="456740438" sldId="2417"/>
            <ac:spMk id="34" creationId="{04703997-4779-3963-98B6-436FDC53C376}"/>
          </ac:spMkLst>
        </pc:spChg>
        <pc:spChg chg="add del mod">
          <ac:chgData name="Mark Collins" userId="c663ac6c-e51f-4bdf-b4b4-ef180890ee22" providerId="ADAL" clId="{06AAADE9-C40C-4837-8DB4-6DE48B22E1E7}" dt="2022-08-22T11:40:16.685" v="5653" actId="478"/>
          <ac:spMkLst>
            <pc:docMk/>
            <pc:sldMk cId="456740438" sldId="2417"/>
            <ac:spMk id="34" creationId="{FB06FA28-6382-291D-6F1F-BAC382FF2B92}"/>
          </ac:spMkLst>
        </pc:spChg>
        <pc:spChg chg="add mod">
          <ac:chgData name="Mark Collins" userId="c663ac6c-e51f-4bdf-b4b4-ef180890ee22" providerId="ADAL" clId="{06AAADE9-C40C-4837-8DB4-6DE48B22E1E7}" dt="2022-08-23T13:13:55.996" v="6662" actId="1076"/>
          <ac:spMkLst>
            <pc:docMk/>
            <pc:sldMk cId="456740438" sldId="2417"/>
            <ac:spMk id="35" creationId="{724EDD25-08EF-827B-57CE-6796D52EE807}"/>
          </ac:spMkLst>
        </pc:spChg>
        <pc:spChg chg="add mod">
          <ac:chgData name="Mark Collins" userId="c663ac6c-e51f-4bdf-b4b4-ef180890ee22" providerId="ADAL" clId="{06AAADE9-C40C-4837-8DB4-6DE48B22E1E7}" dt="2022-08-23T13:13:55.996" v="6662" actId="1076"/>
          <ac:spMkLst>
            <pc:docMk/>
            <pc:sldMk cId="456740438" sldId="2417"/>
            <ac:spMk id="36" creationId="{4EA84FFE-4455-11C5-9942-E2EAD94D8900}"/>
          </ac:spMkLst>
        </pc:spChg>
        <pc:spChg chg="add mod">
          <ac:chgData name="Mark Collins" userId="c663ac6c-e51f-4bdf-b4b4-ef180890ee22" providerId="ADAL" clId="{06AAADE9-C40C-4837-8DB4-6DE48B22E1E7}" dt="2022-08-23T13:13:55.996" v="6662" actId="1076"/>
          <ac:spMkLst>
            <pc:docMk/>
            <pc:sldMk cId="456740438" sldId="2417"/>
            <ac:spMk id="37" creationId="{DC93ADB9-D9BB-C2AA-C959-44861950D37F}"/>
          </ac:spMkLst>
        </pc:spChg>
        <pc:spChg chg="add mod">
          <ac:chgData name="Mark Collins" userId="c663ac6c-e51f-4bdf-b4b4-ef180890ee22" providerId="ADAL" clId="{06AAADE9-C40C-4837-8DB4-6DE48B22E1E7}" dt="2022-08-23T13:13:55.996" v="6662" actId="1076"/>
          <ac:spMkLst>
            <pc:docMk/>
            <pc:sldMk cId="456740438" sldId="2417"/>
            <ac:spMk id="38" creationId="{AA7125C8-96DA-804C-95C0-7208EB462F0C}"/>
          </ac:spMkLst>
        </pc:spChg>
        <pc:spChg chg="add mod">
          <ac:chgData name="Mark Collins" userId="c663ac6c-e51f-4bdf-b4b4-ef180890ee22" providerId="ADAL" clId="{06AAADE9-C40C-4837-8DB4-6DE48B22E1E7}" dt="2022-08-23T13:14:56.883" v="6675" actId="1076"/>
          <ac:spMkLst>
            <pc:docMk/>
            <pc:sldMk cId="456740438" sldId="2417"/>
            <ac:spMk id="39" creationId="{0E7A4DA3-FBDD-4442-C14A-3D0BC5A21320}"/>
          </ac:spMkLst>
        </pc:spChg>
        <pc:picChg chg="add del mod">
          <ac:chgData name="Mark Collins" userId="c663ac6c-e51f-4bdf-b4b4-ef180890ee22" providerId="ADAL" clId="{06AAADE9-C40C-4837-8DB4-6DE48B22E1E7}" dt="2022-08-23T13:09:04.306" v="6153" actId="478"/>
          <ac:picMkLst>
            <pc:docMk/>
            <pc:sldMk cId="456740438" sldId="2417"/>
            <ac:picMk id="6" creationId="{EA09A152-F821-BE68-3FAA-1AA5A579C2EB}"/>
          </ac:picMkLst>
        </pc:picChg>
        <pc:cxnChg chg="del">
          <ac:chgData name="Mark Collins" userId="c663ac6c-e51f-4bdf-b4b4-ef180890ee22" providerId="ADAL" clId="{06AAADE9-C40C-4837-8DB4-6DE48B22E1E7}" dt="2022-08-22T11:40:49.046" v="5656" actId="478"/>
          <ac:cxnSpMkLst>
            <pc:docMk/>
            <pc:sldMk cId="456740438" sldId="2417"/>
            <ac:cxnSpMk id="4" creationId="{B8C552CE-A55C-4E69-923A-0BE9CC008438}"/>
          </ac:cxnSpMkLst>
        </pc:cxnChg>
        <pc:cxnChg chg="add mod">
          <ac:chgData name="Mark Collins" userId="c663ac6c-e51f-4bdf-b4b4-ef180890ee22" providerId="ADAL" clId="{06AAADE9-C40C-4837-8DB4-6DE48B22E1E7}" dt="2022-08-23T13:09:16.552" v="6154"/>
          <ac:cxnSpMkLst>
            <pc:docMk/>
            <pc:sldMk cId="456740438" sldId="2417"/>
            <ac:cxnSpMk id="9" creationId="{D0FA6261-1422-80FE-C9A0-B4A4D3324854}"/>
          </ac:cxnSpMkLst>
        </pc:cxnChg>
        <pc:cxnChg chg="add mod">
          <ac:chgData name="Mark Collins" userId="c663ac6c-e51f-4bdf-b4b4-ef180890ee22" providerId="ADAL" clId="{06AAADE9-C40C-4837-8DB4-6DE48B22E1E7}" dt="2022-08-23T13:15:28.002" v="6680" actId="14100"/>
          <ac:cxnSpMkLst>
            <pc:docMk/>
            <pc:sldMk cId="456740438" sldId="2417"/>
            <ac:cxnSpMk id="16" creationId="{7E4BC56C-0D78-3AA9-841B-DE34279379E2}"/>
          </ac:cxnSpMkLst>
        </pc:cxnChg>
        <pc:cxnChg chg="add del mod">
          <ac:chgData name="Mark Collins" userId="c663ac6c-e51f-4bdf-b4b4-ef180890ee22" providerId="ADAL" clId="{06AAADE9-C40C-4837-8DB4-6DE48B22E1E7}" dt="2022-08-22T11:40:16.685" v="5653" actId="478"/>
          <ac:cxnSpMkLst>
            <pc:docMk/>
            <pc:sldMk cId="456740438" sldId="2417"/>
            <ac:cxnSpMk id="17" creationId="{A46720EF-B97B-0168-8826-8C269C2CED70}"/>
          </ac:cxnSpMkLst>
        </pc:cxnChg>
        <pc:cxnChg chg="add del mod">
          <ac:chgData name="Mark Collins" userId="c663ac6c-e51f-4bdf-b4b4-ef180890ee22" providerId="ADAL" clId="{06AAADE9-C40C-4837-8DB4-6DE48B22E1E7}" dt="2022-08-22T11:40:16.685" v="5653" actId="478"/>
          <ac:cxnSpMkLst>
            <pc:docMk/>
            <pc:sldMk cId="456740438" sldId="2417"/>
            <ac:cxnSpMk id="19" creationId="{DE619DAC-872E-236E-83C4-931279301760}"/>
          </ac:cxnSpMkLst>
        </pc:cxnChg>
        <pc:cxnChg chg="add mod">
          <ac:chgData name="Mark Collins" userId="c663ac6c-e51f-4bdf-b4b4-ef180890ee22" providerId="ADAL" clId="{06AAADE9-C40C-4837-8DB4-6DE48B22E1E7}" dt="2022-08-23T13:14:26.553" v="6672" actId="14100"/>
          <ac:cxnSpMkLst>
            <pc:docMk/>
            <pc:sldMk cId="456740438" sldId="2417"/>
            <ac:cxnSpMk id="32" creationId="{4C9E52E3-A98F-3406-F182-C21934AB1BA0}"/>
          </ac:cxnSpMkLst>
        </pc:cxnChg>
      </pc:sldChg>
      <pc:sldChg chg="delSp modSp add mod">
        <pc:chgData name="Mark Collins" userId="c663ac6c-e51f-4bdf-b4b4-ef180890ee22" providerId="ADAL" clId="{06AAADE9-C40C-4837-8DB4-6DE48B22E1E7}" dt="2022-08-23T10:46:43.052" v="6074" actId="1076"/>
        <pc:sldMkLst>
          <pc:docMk/>
          <pc:sldMk cId="2509414309" sldId="2418"/>
        </pc:sldMkLst>
        <pc:spChg chg="mod">
          <ac:chgData name="Mark Collins" userId="c663ac6c-e51f-4bdf-b4b4-ef180890ee22" providerId="ADAL" clId="{06AAADE9-C40C-4837-8DB4-6DE48B22E1E7}" dt="2022-08-23T10:46:43.052" v="6074" actId="1076"/>
          <ac:spMkLst>
            <pc:docMk/>
            <pc:sldMk cId="2509414309" sldId="2418"/>
            <ac:spMk id="24" creationId="{04F7F010-FAA8-42F4-9DF7-FB81D381F4A0}"/>
          </ac:spMkLst>
        </pc:spChg>
        <pc:spChg chg="del">
          <ac:chgData name="Mark Collins" userId="c663ac6c-e51f-4bdf-b4b4-ef180890ee22" providerId="ADAL" clId="{06AAADE9-C40C-4837-8DB4-6DE48B22E1E7}" dt="2022-08-23T10:46:39.983" v="6073" actId="478"/>
          <ac:spMkLst>
            <pc:docMk/>
            <pc:sldMk cId="2509414309" sldId="2418"/>
            <ac:spMk id="25" creationId="{2C59BCE6-B309-44DB-BE59-6992501BCB01}"/>
          </ac:spMkLst>
        </pc:spChg>
        <pc:picChg chg="del">
          <ac:chgData name="Mark Collins" userId="c663ac6c-e51f-4bdf-b4b4-ef180890ee22" providerId="ADAL" clId="{06AAADE9-C40C-4837-8DB4-6DE48B22E1E7}" dt="2022-08-23T10:46:38.039" v="6072" actId="478"/>
          <ac:picMkLst>
            <pc:docMk/>
            <pc:sldMk cId="2509414309" sldId="2418"/>
            <ac:picMk id="3" creationId="{10C1B2D4-4C67-4317-8B7B-6589B45E8C56}"/>
          </ac:picMkLst>
        </pc:picChg>
        <pc:picChg chg="del">
          <ac:chgData name="Mark Collins" userId="c663ac6c-e51f-4bdf-b4b4-ef180890ee22" providerId="ADAL" clId="{06AAADE9-C40C-4837-8DB4-6DE48B22E1E7}" dt="2022-08-23T10:46:37.444" v="6071" actId="478"/>
          <ac:picMkLst>
            <pc:docMk/>
            <pc:sldMk cId="2509414309" sldId="2418"/>
            <ac:picMk id="4" creationId="{D9A6FC7A-2B84-49AA-9828-82CF1E2E7662}"/>
          </ac:picMkLst>
        </pc:picChg>
      </pc:sldChg>
      <pc:sldChg chg="addSp delSp modSp add mod">
        <pc:chgData name="Mark Collins" userId="c663ac6c-e51f-4bdf-b4b4-ef180890ee22" providerId="ADAL" clId="{06AAADE9-C40C-4837-8DB4-6DE48B22E1E7}" dt="2022-08-23T13:31:35.599" v="7478" actId="20577"/>
        <pc:sldMkLst>
          <pc:docMk/>
          <pc:sldMk cId="635680348" sldId="2419"/>
        </pc:sldMkLst>
        <pc:spChg chg="mod">
          <ac:chgData name="Mark Collins" userId="c663ac6c-e51f-4bdf-b4b4-ef180890ee22" providerId="ADAL" clId="{06AAADE9-C40C-4837-8DB4-6DE48B22E1E7}" dt="2022-08-23T13:21:43.290" v="6774" actId="20577"/>
          <ac:spMkLst>
            <pc:docMk/>
            <pc:sldMk cId="635680348" sldId="2419"/>
            <ac:spMk id="5" creationId="{B50C5973-01E2-4400-9363-1EE5CD487698}"/>
          </ac:spMkLst>
        </pc:spChg>
        <pc:spChg chg="add mod">
          <ac:chgData name="Mark Collins" userId="c663ac6c-e51f-4bdf-b4b4-ef180890ee22" providerId="ADAL" clId="{06AAADE9-C40C-4837-8DB4-6DE48B22E1E7}" dt="2022-08-23T13:30:55.133" v="7456" actId="20577"/>
          <ac:spMkLst>
            <pc:docMk/>
            <pc:sldMk cId="635680348" sldId="2419"/>
            <ac:spMk id="12" creationId="{3F5198F3-9639-9ACA-4F13-145F301A2464}"/>
          </ac:spMkLst>
        </pc:spChg>
        <pc:spChg chg="del">
          <ac:chgData name="Mark Collins" userId="c663ac6c-e51f-4bdf-b4b4-ef180890ee22" providerId="ADAL" clId="{06AAADE9-C40C-4837-8DB4-6DE48B22E1E7}" dt="2022-08-23T13:20:19.431" v="6712" actId="478"/>
          <ac:spMkLst>
            <pc:docMk/>
            <pc:sldMk cId="635680348" sldId="2419"/>
            <ac:spMk id="14" creationId="{2E94C3F2-FEFC-1909-0C98-56268A25E30A}"/>
          </ac:spMkLst>
        </pc:spChg>
        <pc:spChg chg="add mod">
          <ac:chgData name="Mark Collins" userId="c663ac6c-e51f-4bdf-b4b4-ef180890ee22" providerId="ADAL" clId="{06AAADE9-C40C-4837-8DB4-6DE48B22E1E7}" dt="2022-08-23T13:31:19.160" v="7470" actId="20577"/>
          <ac:spMkLst>
            <pc:docMk/>
            <pc:sldMk cId="635680348" sldId="2419"/>
            <ac:spMk id="17" creationId="{4B09DF91-3270-4437-4DEB-928BAE3F2804}"/>
          </ac:spMkLst>
        </pc:spChg>
        <pc:spChg chg="add mod">
          <ac:chgData name="Mark Collins" userId="c663ac6c-e51f-4bdf-b4b4-ef180890ee22" providerId="ADAL" clId="{06AAADE9-C40C-4837-8DB4-6DE48B22E1E7}" dt="2022-08-23T13:31:35.599" v="7478" actId="20577"/>
          <ac:spMkLst>
            <pc:docMk/>
            <pc:sldMk cId="635680348" sldId="2419"/>
            <ac:spMk id="18" creationId="{1789A6A3-A2D0-5D66-B813-F5932B6C326A}"/>
          </ac:spMkLst>
        </pc:spChg>
        <pc:spChg chg="add mod">
          <ac:chgData name="Mark Collins" userId="c663ac6c-e51f-4bdf-b4b4-ef180890ee22" providerId="ADAL" clId="{06AAADE9-C40C-4837-8DB4-6DE48B22E1E7}" dt="2022-08-23T13:31:24.262" v="7472" actId="20577"/>
          <ac:spMkLst>
            <pc:docMk/>
            <pc:sldMk cId="635680348" sldId="2419"/>
            <ac:spMk id="22" creationId="{23259C35-CF76-5767-B490-E19B834B96FD}"/>
          </ac:spMkLst>
        </pc:spChg>
        <pc:picChg chg="add mod">
          <ac:chgData name="Mark Collins" userId="c663ac6c-e51f-4bdf-b4b4-ef180890ee22" providerId="ADAL" clId="{06AAADE9-C40C-4837-8DB4-6DE48B22E1E7}" dt="2022-08-23T13:30:41.497" v="7444" actId="1076"/>
          <ac:picMkLst>
            <pc:docMk/>
            <pc:sldMk cId="635680348" sldId="2419"/>
            <ac:picMk id="15" creationId="{8FE1D556-984C-5350-6417-7CE2C0F65F18}"/>
          </ac:picMkLst>
        </pc:picChg>
        <pc:picChg chg="add mod">
          <ac:chgData name="Mark Collins" userId="c663ac6c-e51f-4bdf-b4b4-ef180890ee22" providerId="ADAL" clId="{06AAADE9-C40C-4837-8DB4-6DE48B22E1E7}" dt="2022-08-23T13:21:33.115" v="6734" actId="1076"/>
          <ac:picMkLst>
            <pc:docMk/>
            <pc:sldMk cId="635680348" sldId="2419"/>
            <ac:picMk id="16" creationId="{048D96A2-E678-43D4-32AE-CE81BBD70A6F}"/>
          </ac:picMkLst>
        </pc:picChg>
        <pc:picChg chg="add mod">
          <ac:chgData name="Mark Collins" userId="c663ac6c-e51f-4bdf-b4b4-ef180890ee22" providerId="ADAL" clId="{06AAADE9-C40C-4837-8DB4-6DE48B22E1E7}" dt="2022-08-23T13:28:36.513" v="7273" actId="1076"/>
          <ac:picMkLst>
            <pc:docMk/>
            <pc:sldMk cId="635680348" sldId="2419"/>
            <ac:picMk id="21" creationId="{916BD175-B650-F0F8-2560-A8BF9118DBA7}"/>
          </ac:picMkLst>
        </pc:picChg>
        <pc:picChg chg="add del">
          <ac:chgData name="Mark Collins" userId="c663ac6c-e51f-4bdf-b4b4-ef180890ee22" providerId="ADAL" clId="{06AAADE9-C40C-4837-8DB4-6DE48B22E1E7}" dt="2022-08-23T13:27:55.614" v="7260"/>
          <ac:picMkLst>
            <pc:docMk/>
            <pc:sldMk cId="635680348" sldId="2419"/>
            <ac:picMk id="1026" creationId="{E35954DD-0922-29B6-30E2-E6171A897462}"/>
          </ac:picMkLst>
        </pc:picChg>
        <pc:picChg chg="add mod">
          <ac:chgData name="Mark Collins" userId="c663ac6c-e51f-4bdf-b4b4-ef180890ee22" providerId="ADAL" clId="{06AAADE9-C40C-4837-8DB4-6DE48B22E1E7}" dt="2022-08-23T13:28:26.992" v="7269" actId="1076"/>
          <ac:picMkLst>
            <pc:docMk/>
            <pc:sldMk cId="635680348" sldId="2419"/>
            <ac:picMk id="1028" creationId="{62C26E7F-B8CE-F44F-111C-7BF013901DD2}"/>
          </ac:picMkLst>
        </pc:picChg>
        <pc:cxnChg chg="add mod">
          <ac:chgData name="Mark Collins" userId="c663ac6c-e51f-4bdf-b4b4-ef180890ee22" providerId="ADAL" clId="{06AAADE9-C40C-4837-8DB4-6DE48B22E1E7}" dt="2022-08-23T13:20:50.482" v="6722" actId="1076"/>
          <ac:cxnSpMkLst>
            <pc:docMk/>
            <pc:sldMk cId="635680348" sldId="2419"/>
            <ac:cxnSpMk id="3" creationId="{3952F432-FED4-0508-2419-1468394C1601}"/>
          </ac:cxnSpMkLst>
        </pc:cxnChg>
        <pc:cxnChg chg="add mod">
          <ac:chgData name="Mark Collins" userId="c663ac6c-e51f-4bdf-b4b4-ef180890ee22" providerId="ADAL" clId="{06AAADE9-C40C-4837-8DB4-6DE48B22E1E7}" dt="2022-08-23T13:20:39.099" v="6718" actId="1076"/>
          <ac:cxnSpMkLst>
            <pc:docMk/>
            <pc:sldMk cId="635680348" sldId="2419"/>
            <ac:cxnSpMk id="9" creationId="{218D01AA-A76E-76FA-776A-32F80B1FE8E6}"/>
          </ac:cxnSpMkLst>
        </pc:cxnChg>
        <pc:cxnChg chg="add mod">
          <ac:chgData name="Mark Collins" userId="c663ac6c-e51f-4bdf-b4b4-ef180890ee22" providerId="ADAL" clId="{06AAADE9-C40C-4837-8DB4-6DE48B22E1E7}" dt="2022-08-23T13:20:53.849" v="6723" actId="14100"/>
          <ac:cxnSpMkLst>
            <pc:docMk/>
            <pc:sldMk cId="635680348" sldId="2419"/>
            <ac:cxnSpMk id="10" creationId="{449D1DEE-31D1-9C5A-2B7F-2FD9B5B52FC2}"/>
          </ac:cxnSpMkLst>
        </pc:cxnChg>
        <pc:cxnChg chg="add mod">
          <ac:chgData name="Mark Collins" userId="c663ac6c-e51f-4bdf-b4b4-ef180890ee22" providerId="ADAL" clId="{06AAADE9-C40C-4837-8DB4-6DE48B22E1E7}" dt="2022-08-23T13:21:00.283" v="6725" actId="1076"/>
          <ac:cxnSpMkLst>
            <pc:docMk/>
            <pc:sldMk cId="635680348" sldId="2419"/>
            <ac:cxnSpMk id="13" creationId="{33C926F2-AA2C-8BAA-5470-0046A018A765}"/>
          </ac:cxnSpMkLst>
        </pc:cxnChg>
      </pc:sldChg>
      <pc:sldChg chg="add del">
        <pc:chgData name="Mark Collins" userId="c663ac6c-e51f-4bdf-b4b4-ef180890ee22" providerId="ADAL" clId="{06AAADE9-C40C-4837-8DB4-6DE48B22E1E7}" dt="2022-08-23T13:14:40.790" v="6673" actId="47"/>
        <pc:sldMkLst>
          <pc:docMk/>
          <pc:sldMk cId="686093983" sldId="2419"/>
        </pc:sldMkLst>
      </pc:sldChg>
      <pc:sldChg chg="add del">
        <pc:chgData name="Mark Collins" userId="c663ac6c-e51f-4bdf-b4b4-ef180890ee22" providerId="ADAL" clId="{06AAADE9-C40C-4837-8DB4-6DE48B22E1E7}" dt="2022-08-23T13:19:46.217" v="6682" actId="47"/>
        <pc:sldMkLst>
          <pc:docMk/>
          <pc:sldMk cId="1691476128" sldId="2419"/>
        </pc:sldMkLst>
      </pc:sldChg>
    </pc:docChg>
  </pc:docChgLst>
  <pc:docChgLst>
    <pc:chgData name="Mark Collins" userId="c663ac6c-e51f-4bdf-b4b4-ef180890ee22" providerId="ADAL" clId="{E9437C15-1E63-4E4C-9D60-3882DEC95DC3}"/>
    <pc:docChg chg="undo custSel addSld delSld modSld sldOrd modSection">
      <pc:chgData name="Mark Collins" userId="c663ac6c-e51f-4bdf-b4b4-ef180890ee22" providerId="ADAL" clId="{E9437C15-1E63-4E4C-9D60-3882DEC95DC3}" dt="2023-02-10T15:23:04.251" v="1601" actId="20577"/>
      <pc:docMkLst>
        <pc:docMk/>
      </pc:docMkLst>
      <pc:sldChg chg="modSp mod">
        <pc:chgData name="Mark Collins" userId="c663ac6c-e51f-4bdf-b4b4-ef180890ee22" providerId="ADAL" clId="{E9437C15-1E63-4E4C-9D60-3882DEC95DC3}" dt="2023-02-10T12:54:32.071" v="1347" actId="20577"/>
        <pc:sldMkLst>
          <pc:docMk/>
          <pc:sldMk cId="1388127558" sldId="354"/>
        </pc:sldMkLst>
        <pc:spChg chg="mod">
          <ac:chgData name="Mark Collins" userId="c663ac6c-e51f-4bdf-b4b4-ef180890ee22" providerId="ADAL" clId="{E9437C15-1E63-4E4C-9D60-3882DEC95DC3}" dt="2023-02-10T09:55:49.335" v="1335" actId="20577"/>
          <ac:spMkLst>
            <pc:docMk/>
            <pc:sldMk cId="1388127558" sldId="354"/>
            <ac:spMk id="2" creationId="{297C5CA5-6353-C816-6373-909D2E9575B7}"/>
          </ac:spMkLst>
        </pc:spChg>
        <pc:spChg chg="mod">
          <ac:chgData name="Mark Collins" userId="c663ac6c-e51f-4bdf-b4b4-ef180890ee22" providerId="ADAL" clId="{E9437C15-1E63-4E4C-9D60-3882DEC95DC3}" dt="2023-02-10T12:54:32.071" v="1347" actId="20577"/>
          <ac:spMkLst>
            <pc:docMk/>
            <pc:sldMk cId="1388127558" sldId="354"/>
            <ac:spMk id="24" creationId="{04F7F010-FAA8-42F4-9DF7-FB81D381F4A0}"/>
          </ac:spMkLst>
        </pc:spChg>
        <pc:spChg chg="mod">
          <ac:chgData name="Mark Collins" userId="c663ac6c-e51f-4bdf-b4b4-ef180890ee22" providerId="ADAL" clId="{E9437C15-1E63-4E4C-9D60-3882DEC95DC3}" dt="2023-02-10T09:28:54.887" v="375" actId="6549"/>
          <ac:spMkLst>
            <pc:docMk/>
            <pc:sldMk cId="1388127558" sldId="354"/>
            <ac:spMk id="25" creationId="{2C59BCE6-B309-44DB-BE59-6992501BCB01}"/>
          </ac:spMkLst>
        </pc:spChg>
      </pc:sldChg>
      <pc:sldChg chg="del ord">
        <pc:chgData name="Mark Collins" userId="c663ac6c-e51f-4bdf-b4b4-ef180890ee22" providerId="ADAL" clId="{E9437C15-1E63-4E4C-9D60-3882DEC95DC3}" dt="2023-02-10T09:47:50.371" v="865" actId="47"/>
        <pc:sldMkLst>
          <pc:docMk/>
          <pc:sldMk cId="2757609669" sldId="2399"/>
        </pc:sldMkLst>
      </pc:sldChg>
      <pc:sldChg chg="modSp mod ord">
        <pc:chgData name="Mark Collins" userId="c663ac6c-e51f-4bdf-b4b4-ef180890ee22" providerId="ADAL" clId="{E9437C15-1E63-4E4C-9D60-3882DEC95DC3}" dt="2023-02-10T09:29:40.788" v="421" actId="20577"/>
        <pc:sldMkLst>
          <pc:docMk/>
          <pc:sldMk cId="2965981101" sldId="2403"/>
        </pc:sldMkLst>
        <pc:spChg chg="mod">
          <ac:chgData name="Mark Collins" userId="c663ac6c-e51f-4bdf-b4b4-ef180890ee22" providerId="ADAL" clId="{E9437C15-1E63-4E4C-9D60-3882DEC95DC3}" dt="2023-02-10T09:29:40.788" v="421" actId="20577"/>
          <ac:spMkLst>
            <pc:docMk/>
            <pc:sldMk cId="2965981101" sldId="2403"/>
            <ac:spMk id="5" creationId="{B50C5973-01E2-4400-9363-1EE5CD487698}"/>
          </ac:spMkLst>
        </pc:spChg>
      </pc:sldChg>
      <pc:sldChg chg="addSp delSp modSp mod">
        <pc:chgData name="Mark Collins" userId="c663ac6c-e51f-4bdf-b4b4-ef180890ee22" providerId="ADAL" clId="{E9437C15-1E63-4E4C-9D60-3882DEC95DC3}" dt="2023-02-10T09:46:48.757" v="863" actId="20577"/>
        <pc:sldMkLst>
          <pc:docMk/>
          <pc:sldMk cId="659147423" sldId="2413"/>
        </pc:sldMkLst>
        <pc:spChg chg="add del mod">
          <ac:chgData name="Mark Collins" userId="c663ac6c-e51f-4bdf-b4b4-ef180890ee22" providerId="ADAL" clId="{E9437C15-1E63-4E4C-9D60-3882DEC95DC3}" dt="2023-02-10T09:46:48.757" v="863" actId="20577"/>
          <ac:spMkLst>
            <pc:docMk/>
            <pc:sldMk cId="659147423" sldId="2413"/>
            <ac:spMk id="2" creationId="{D829A480-7980-603B-2C6B-150FBCD71BCA}"/>
          </ac:spMkLst>
        </pc:spChg>
        <pc:spChg chg="mod">
          <ac:chgData name="Mark Collins" userId="c663ac6c-e51f-4bdf-b4b4-ef180890ee22" providerId="ADAL" clId="{E9437C15-1E63-4E4C-9D60-3882DEC95DC3}" dt="2023-02-10T09:35:35.066" v="471" actId="20577"/>
          <ac:spMkLst>
            <pc:docMk/>
            <pc:sldMk cId="659147423" sldId="2413"/>
            <ac:spMk id="5" creationId="{B50C5973-01E2-4400-9363-1EE5CD487698}"/>
          </ac:spMkLst>
        </pc:spChg>
        <pc:picChg chg="del">
          <ac:chgData name="Mark Collins" userId="c663ac6c-e51f-4bdf-b4b4-ef180890ee22" providerId="ADAL" clId="{E9437C15-1E63-4E4C-9D60-3882DEC95DC3}" dt="2023-02-10T09:35:44.012" v="472" actId="478"/>
          <ac:picMkLst>
            <pc:docMk/>
            <pc:sldMk cId="659147423" sldId="2413"/>
            <ac:picMk id="7" creationId="{4402E2F0-7F2F-F7DB-3865-521AF81400E2}"/>
          </ac:picMkLst>
        </pc:picChg>
      </pc:sldChg>
      <pc:sldChg chg="del">
        <pc:chgData name="Mark Collins" userId="c663ac6c-e51f-4bdf-b4b4-ef180890ee22" providerId="ADAL" clId="{E9437C15-1E63-4E4C-9D60-3882DEC95DC3}" dt="2023-02-10T09:47:14.105" v="864" actId="47"/>
        <pc:sldMkLst>
          <pc:docMk/>
          <pc:sldMk cId="456740438" sldId="2417"/>
        </pc:sldMkLst>
      </pc:sldChg>
      <pc:sldChg chg="modSp mod">
        <pc:chgData name="Mark Collins" userId="c663ac6c-e51f-4bdf-b4b4-ef180890ee22" providerId="ADAL" clId="{E9437C15-1E63-4E4C-9D60-3882DEC95DC3}" dt="2022-10-26T12:13:39.301" v="207" actId="6549"/>
        <pc:sldMkLst>
          <pc:docMk/>
          <pc:sldMk cId="1118211804" sldId="2421"/>
        </pc:sldMkLst>
        <pc:spChg chg="mod">
          <ac:chgData name="Mark Collins" userId="c663ac6c-e51f-4bdf-b4b4-ef180890ee22" providerId="ADAL" clId="{E9437C15-1E63-4E4C-9D60-3882DEC95DC3}" dt="2022-10-26T12:13:39.301" v="207" actId="6549"/>
          <ac:spMkLst>
            <pc:docMk/>
            <pc:sldMk cId="1118211804" sldId="2421"/>
            <ac:spMk id="9" creationId="{AA909761-12A4-DECB-B2E4-EF4DD9BA9C56}"/>
          </ac:spMkLst>
        </pc:spChg>
      </pc:sldChg>
      <pc:sldChg chg="modSp mod">
        <pc:chgData name="Mark Collins" userId="c663ac6c-e51f-4bdf-b4b4-ef180890ee22" providerId="ADAL" clId="{E9437C15-1E63-4E4C-9D60-3882DEC95DC3}" dt="2022-10-26T11:56:21.992" v="206" actId="1035"/>
        <pc:sldMkLst>
          <pc:docMk/>
          <pc:sldMk cId="217941103" sldId="2422"/>
        </pc:sldMkLst>
        <pc:spChg chg="mod">
          <ac:chgData name="Mark Collins" userId="c663ac6c-e51f-4bdf-b4b4-ef180890ee22" providerId="ADAL" clId="{E9437C15-1E63-4E4C-9D60-3882DEC95DC3}" dt="2022-10-26T11:56:21.992" v="206" actId="1035"/>
          <ac:spMkLst>
            <pc:docMk/>
            <pc:sldMk cId="217941103" sldId="2422"/>
            <ac:spMk id="2" creationId="{C73C29A6-03CC-4349-6E30-00ECEE2DC5D2}"/>
          </ac:spMkLst>
        </pc:spChg>
        <pc:spChg chg="mod">
          <ac:chgData name="Mark Collins" userId="c663ac6c-e51f-4bdf-b4b4-ef180890ee22" providerId="ADAL" clId="{E9437C15-1E63-4E4C-9D60-3882DEC95DC3}" dt="2022-10-26T11:56:05.247" v="195" actId="20577"/>
          <ac:spMkLst>
            <pc:docMk/>
            <pc:sldMk cId="217941103" sldId="2422"/>
            <ac:spMk id="10" creationId="{FB530E60-BC04-418D-BFFA-938431DA4D22}"/>
          </ac:spMkLst>
        </pc:spChg>
      </pc:sldChg>
      <pc:sldChg chg="modSp mod">
        <pc:chgData name="Mark Collins" userId="c663ac6c-e51f-4bdf-b4b4-ef180890ee22" providerId="ADAL" clId="{E9437C15-1E63-4E4C-9D60-3882DEC95DC3}" dt="2023-02-10T09:29:22.698" v="385" actId="20577"/>
        <pc:sldMkLst>
          <pc:docMk/>
          <pc:sldMk cId="983261448" sldId="2423"/>
        </pc:sldMkLst>
        <pc:spChg chg="mod">
          <ac:chgData name="Mark Collins" userId="c663ac6c-e51f-4bdf-b4b4-ef180890ee22" providerId="ADAL" clId="{E9437C15-1E63-4E4C-9D60-3882DEC95DC3}" dt="2023-02-10T09:29:22.698" v="385" actId="20577"/>
          <ac:spMkLst>
            <pc:docMk/>
            <pc:sldMk cId="983261448" sldId="2423"/>
            <ac:spMk id="5" creationId="{B50C5973-01E2-4400-9363-1EE5CD487698}"/>
          </ac:spMkLst>
        </pc:spChg>
      </pc:sldChg>
      <pc:sldChg chg="addSp delSp modSp add mod">
        <pc:chgData name="Mark Collins" userId="c663ac6c-e51f-4bdf-b4b4-ef180890ee22" providerId="ADAL" clId="{E9437C15-1E63-4E4C-9D60-3882DEC95DC3}" dt="2023-02-10T09:54:30.024" v="1306" actId="20577"/>
        <pc:sldMkLst>
          <pc:docMk/>
          <pc:sldMk cId="613860215" sldId="2424"/>
        </pc:sldMkLst>
        <pc:spChg chg="del">
          <ac:chgData name="Mark Collins" userId="c663ac6c-e51f-4bdf-b4b4-ef180890ee22" providerId="ADAL" clId="{E9437C15-1E63-4E4C-9D60-3882DEC95DC3}" dt="2023-02-10T09:19:23.933" v="211" actId="478"/>
          <ac:spMkLst>
            <pc:docMk/>
            <pc:sldMk cId="613860215" sldId="2424"/>
            <ac:spMk id="11" creationId="{0C7B17DC-62CA-4899-AFA3-A9ADFF115AC1}"/>
          </ac:spMkLst>
        </pc:spChg>
        <pc:spChg chg="add mod">
          <ac:chgData name="Mark Collins" userId="c663ac6c-e51f-4bdf-b4b4-ef180890ee22" providerId="ADAL" clId="{E9437C15-1E63-4E4C-9D60-3882DEC95DC3}" dt="2023-02-10T09:35:02.422" v="435" actId="313"/>
          <ac:spMkLst>
            <pc:docMk/>
            <pc:sldMk cId="613860215" sldId="2424"/>
            <ac:spMk id="15" creationId="{179EFE59-4321-97F5-251D-D0DEFBC60A63}"/>
          </ac:spMkLst>
        </pc:spChg>
        <pc:spChg chg="add mod">
          <ac:chgData name="Mark Collins" userId="c663ac6c-e51f-4bdf-b4b4-ef180890ee22" providerId="ADAL" clId="{E9437C15-1E63-4E4C-9D60-3882DEC95DC3}" dt="2023-02-10T09:54:26.921" v="1303" actId="1076"/>
          <ac:spMkLst>
            <pc:docMk/>
            <pc:sldMk cId="613860215" sldId="2424"/>
            <ac:spMk id="16" creationId="{879FBF44-2D9A-131D-ED1E-09E8C2BF9694}"/>
          </ac:spMkLst>
        </pc:spChg>
        <pc:spChg chg="add mod">
          <ac:chgData name="Mark Collins" userId="c663ac6c-e51f-4bdf-b4b4-ef180890ee22" providerId="ADAL" clId="{E9437C15-1E63-4E4C-9D60-3882DEC95DC3}" dt="2023-02-10T09:54:30.024" v="1306" actId="20577"/>
          <ac:spMkLst>
            <pc:docMk/>
            <pc:sldMk cId="613860215" sldId="2424"/>
            <ac:spMk id="17" creationId="{47F068F8-C7AC-8FF3-1801-9BDEF81E80C1}"/>
          </ac:spMkLst>
        </pc:spChg>
        <pc:picChg chg="add del mod">
          <ac:chgData name="Mark Collins" userId="c663ac6c-e51f-4bdf-b4b4-ef180890ee22" providerId="ADAL" clId="{E9437C15-1E63-4E4C-9D60-3882DEC95DC3}" dt="2023-02-10T09:21:54.759" v="218" actId="478"/>
          <ac:picMkLst>
            <pc:docMk/>
            <pc:sldMk cId="613860215" sldId="2424"/>
            <ac:picMk id="3" creationId="{326975BA-94AD-70AD-F7A6-803091C37C7C}"/>
          </ac:picMkLst>
        </pc:picChg>
        <pc:picChg chg="del">
          <ac:chgData name="Mark Collins" userId="c663ac6c-e51f-4bdf-b4b4-ef180890ee22" providerId="ADAL" clId="{E9437C15-1E63-4E4C-9D60-3882DEC95DC3}" dt="2023-02-10T09:19:26.991" v="214" actId="478"/>
          <ac:picMkLst>
            <pc:docMk/>
            <pc:sldMk cId="613860215" sldId="2424"/>
            <ac:picMk id="7" creationId="{162EBEA9-59A9-D66B-FB94-0360809CC71C}"/>
          </ac:picMkLst>
        </pc:picChg>
        <pc:picChg chg="mod">
          <ac:chgData name="Mark Collins" userId="c663ac6c-e51f-4bdf-b4b4-ef180890ee22" providerId="ADAL" clId="{E9437C15-1E63-4E4C-9D60-3882DEC95DC3}" dt="2023-02-10T09:31:31.427" v="425" actId="14100"/>
          <ac:picMkLst>
            <pc:docMk/>
            <pc:sldMk cId="613860215" sldId="2424"/>
            <ac:picMk id="9" creationId="{039F6FA6-3C2E-D942-DF73-F5A81B517D51}"/>
          </ac:picMkLst>
        </pc:picChg>
        <pc:picChg chg="add mod">
          <ac:chgData name="Mark Collins" userId="c663ac6c-e51f-4bdf-b4b4-ef180890ee22" providerId="ADAL" clId="{E9437C15-1E63-4E4C-9D60-3882DEC95DC3}" dt="2023-02-10T09:31:20.787" v="422" actId="1076"/>
          <ac:picMkLst>
            <pc:docMk/>
            <pc:sldMk cId="613860215" sldId="2424"/>
            <ac:picMk id="10" creationId="{6BB218F4-E652-F1D6-AF63-A204952CC664}"/>
          </ac:picMkLst>
        </pc:picChg>
        <pc:picChg chg="add del mod">
          <ac:chgData name="Mark Collins" userId="c663ac6c-e51f-4bdf-b4b4-ef180890ee22" providerId="ADAL" clId="{E9437C15-1E63-4E4C-9D60-3882DEC95DC3}" dt="2023-02-10T09:23:28.851" v="244" actId="478"/>
          <ac:picMkLst>
            <pc:docMk/>
            <pc:sldMk cId="613860215" sldId="2424"/>
            <ac:picMk id="13" creationId="{8ACF3D10-EF68-4BC0-08C9-2AD789789366}"/>
          </ac:picMkLst>
        </pc:picChg>
        <pc:picChg chg="add mod">
          <ac:chgData name="Mark Collins" userId="c663ac6c-e51f-4bdf-b4b4-ef180890ee22" providerId="ADAL" clId="{E9437C15-1E63-4E4C-9D60-3882DEC95DC3}" dt="2023-02-10T09:25:06.714" v="249" actId="1076"/>
          <ac:picMkLst>
            <pc:docMk/>
            <pc:sldMk cId="613860215" sldId="2424"/>
            <ac:picMk id="14" creationId="{1F99658A-911B-553F-FFC4-47275BEA45CD}"/>
          </ac:picMkLst>
        </pc:picChg>
        <pc:picChg chg="del">
          <ac:chgData name="Mark Collins" userId="c663ac6c-e51f-4bdf-b4b4-ef180890ee22" providerId="ADAL" clId="{E9437C15-1E63-4E4C-9D60-3882DEC95DC3}" dt="2023-02-10T09:19:25.150" v="212" actId="478"/>
          <ac:picMkLst>
            <pc:docMk/>
            <pc:sldMk cId="613860215" sldId="2424"/>
            <ac:picMk id="1026" creationId="{4BDD029D-8664-BCAE-9082-4614013EB15E}"/>
          </ac:picMkLst>
        </pc:picChg>
        <pc:picChg chg="del">
          <ac:chgData name="Mark Collins" userId="c663ac6c-e51f-4bdf-b4b4-ef180890ee22" providerId="ADAL" clId="{E9437C15-1E63-4E4C-9D60-3882DEC95DC3}" dt="2023-02-10T09:19:26.287" v="213" actId="478"/>
          <ac:picMkLst>
            <pc:docMk/>
            <pc:sldMk cId="613860215" sldId="2424"/>
            <ac:picMk id="1028" creationId="{F72B7A4D-26E6-4965-62B1-55DD7B7566B6}"/>
          </ac:picMkLst>
        </pc:picChg>
        <pc:picChg chg="del">
          <ac:chgData name="Mark Collins" userId="c663ac6c-e51f-4bdf-b4b4-ef180890ee22" providerId="ADAL" clId="{E9437C15-1E63-4E4C-9D60-3882DEC95DC3}" dt="2023-02-10T09:19:21.628" v="210" actId="478"/>
          <ac:picMkLst>
            <pc:docMk/>
            <pc:sldMk cId="613860215" sldId="2424"/>
            <ac:picMk id="1030" creationId="{7AD4193E-07D5-39F2-9300-BE4D1C602FBB}"/>
          </ac:picMkLst>
        </pc:picChg>
        <pc:picChg chg="del">
          <ac:chgData name="Mark Collins" userId="c663ac6c-e51f-4bdf-b4b4-ef180890ee22" providerId="ADAL" clId="{E9437C15-1E63-4E4C-9D60-3882DEC95DC3}" dt="2023-02-10T09:19:21.025" v="209" actId="478"/>
          <ac:picMkLst>
            <pc:docMk/>
            <pc:sldMk cId="613860215" sldId="2424"/>
            <ac:picMk id="1031" creationId="{8C9C5FD6-F7F5-AB6D-49D1-AD6E635FE182}"/>
          </ac:picMkLst>
        </pc:picChg>
      </pc:sldChg>
      <pc:sldChg chg="addSp delSp modSp add mod">
        <pc:chgData name="Mark Collins" userId="c663ac6c-e51f-4bdf-b4b4-ef180890ee22" providerId="ADAL" clId="{E9437C15-1E63-4E4C-9D60-3882DEC95DC3}" dt="2023-02-10T15:23:04.251" v="1601" actId="20577"/>
        <pc:sldMkLst>
          <pc:docMk/>
          <pc:sldMk cId="2374938112" sldId="2425"/>
        </pc:sldMkLst>
        <pc:spChg chg="del">
          <ac:chgData name="Mark Collins" userId="c663ac6c-e51f-4bdf-b4b4-ef180890ee22" providerId="ADAL" clId="{E9437C15-1E63-4E4C-9D60-3882DEC95DC3}" dt="2023-02-10T13:00:52.517" v="1453" actId="478"/>
          <ac:spMkLst>
            <pc:docMk/>
            <pc:sldMk cId="2374938112" sldId="2425"/>
            <ac:spMk id="2" creationId="{D829A480-7980-603B-2C6B-150FBCD71BCA}"/>
          </ac:spMkLst>
        </pc:spChg>
        <pc:spChg chg="add mod">
          <ac:chgData name="Mark Collins" userId="c663ac6c-e51f-4bdf-b4b4-ef180890ee22" providerId="ADAL" clId="{E9437C15-1E63-4E4C-9D60-3882DEC95DC3}" dt="2023-02-10T15:08:40.661" v="1475" actId="1076"/>
          <ac:spMkLst>
            <pc:docMk/>
            <pc:sldMk cId="2374938112" sldId="2425"/>
            <ac:spMk id="3" creationId="{FD0D2CB9-1065-51F2-8EC9-8EDD0D5B1D2F}"/>
          </ac:spMkLst>
        </pc:spChg>
        <pc:spChg chg="mod">
          <ac:chgData name="Mark Collins" userId="c663ac6c-e51f-4bdf-b4b4-ef180890ee22" providerId="ADAL" clId="{E9437C15-1E63-4E4C-9D60-3882DEC95DC3}" dt="2023-02-10T15:23:04.251" v="1601" actId="20577"/>
          <ac:spMkLst>
            <pc:docMk/>
            <pc:sldMk cId="2374938112" sldId="2425"/>
            <ac:spMk id="5" creationId="{B50C5973-01E2-4400-9363-1EE5CD487698}"/>
          </ac:spMkLst>
        </pc:spChg>
        <pc:spChg chg="add mod">
          <ac:chgData name="Mark Collins" userId="c663ac6c-e51f-4bdf-b4b4-ef180890ee22" providerId="ADAL" clId="{E9437C15-1E63-4E4C-9D60-3882DEC95DC3}" dt="2023-02-10T15:08:45.478" v="1476" actId="1076"/>
          <ac:spMkLst>
            <pc:docMk/>
            <pc:sldMk cId="2374938112" sldId="2425"/>
            <ac:spMk id="6" creationId="{60F86968-16C0-3E21-E202-6B332EAF836C}"/>
          </ac:spMkLst>
        </pc:spChg>
        <pc:spChg chg="add mod">
          <ac:chgData name="Mark Collins" userId="c663ac6c-e51f-4bdf-b4b4-ef180890ee22" providerId="ADAL" clId="{E9437C15-1E63-4E4C-9D60-3882DEC95DC3}" dt="2023-02-10T15:22:32.604" v="1576" actId="14100"/>
          <ac:spMkLst>
            <pc:docMk/>
            <pc:sldMk cId="2374938112" sldId="2425"/>
            <ac:spMk id="7" creationId="{91A620D0-D577-7C4B-51BC-783AEEC9919A}"/>
          </ac:spMkLst>
        </pc:spChg>
        <pc:spChg chg="add del mod">
          <ac:chgData name="Mark Collins" userId="c663ac6c-e51f-4bdf-b4b4-ef180890ee22" providerId="ADAL" clId="{E9437C15-1E63-4E4C-9D60-3882DEC95DC3}" dt="2023-02-10T13:01:05.992" v="1456" actId="207"/>
          <ac:spMkLst>
            <pc:docMk/>
            <pc:sldMk cId="2374938112" sldId="2425"/>
            <ac:spMk id="8" creationId="{92AAC22C-CE76-4F6B-9661-4D8B8269F4E1}"/>
          </ac:spMkLst>
        </pc:spChg>
        <pc:spChg chg="add mod">
          <ac:chgData name="Mark Collins" userId="c663ac6c-e51f-4bdf-b4b4-ef180890ee22" providerId="ADAL" clId="{E9437C15-1E63-4E4C-9D60-3882DEC95DC3}" dt="2023-02-10T15:22:32.604" v="1576" actId="14100"/>
          <ac:spMkLst>
            <pc:docMk/>
            <pc:sldMk cId="2374938112" sldId="2425"/>
            <ac:spMk id="9" creationId="{33A197E6-44C8-F2DE-A38E-1405260DC545}"/>
          </ac:spMkLst>
        </pc:spChg>
        <pc:spChg chg="add mod">
          <ac:chgData name="Mark Collins" userId="c663ac6c-e51f-4bdf-b4b4-ef180890ee22" providerId="ADAL" clId="{E9437C15-1E63-4E4C-9D60-3882DEC95DC3}" dt="2023-02-10T15:22:32.604" v="1576" actId="14100"/>
          <ac:spMkLst>
            <pc:docMk/>
            <pc:sldMk cId="2374938112" sldId="2425"/>
            <ac:spMk id="10" creationId="{82708615-2597-9551-7B93-79D4A6800F83}"/>
          </ac:spMkLst>
        </pc:spChg>
        <pc:spChg chg="add del">
          <ac:chgData name="Mark Collins" userId="c663ac6c-e51f-4bdf-b4b4-ef180890ee22" providerId="ADAL" clId="{E9437C15-1E63-4E4C-9D60-3882DEC95DC3}" dt="2023-02-10T14:31:56.175" v="1459"/>
          <ac:spMkLst>
            <pc:docMk/>
            <pc:sldMk cId="2374938112" sldId="2425"/>
            <ac:spMk id="13" creationId="{853D55F3-3346-3FA6-F4F5-0AE207EC70E4}"/>
          </ac:spMkLst>
        </pc:spChg>
        <pc:spChg chg="add mod">
          <ac:chgData name="Mark Collins" userId="c663ac6c-e51f-4bdf-b4b4-ef180890ee22" providerId="ADAL" clId="{E9437C15-1E63-4E4C-9D60-3882DEC95DC3}" dt="2023-02-10T15:07:03.654" v="1462" actId="14100"/>
          <ac:spMkLst>
            <pc:docMk/>
            <pc:sldMk cId="2374938112" sldId="2425"/>
            <ac:spMk id="15" creationId="{F8036A75-78D5-EF0A-E227-EE305F6C7F43}"/>
          </ac:spMkLst>
        </pc:spChg>
        <pc:spChg chg="add del mod">
          <ac:chgData name="Mark Collins" userId="c663ac6c-e51f-4bdf-b4b4-ef180890ee22" providerId="ADAL" clId="{E9437C15-1E63-4E4C-9D60-3882DEC95DC3}" dt="2023-02-10T15:21:44.564" v="1522" actId="478"/>
          <ac:spMkLst>
            <pc:docMk/>
            <pc:sldMk cId="2374938112" sldId="2425"/>
            <ac:spMk id="17" creationId="{C51B56D5-7086-093A-69F9-8855DA126070}"/>
          </ac:spMkLst>
        </pc:spChg>
        <pc:spChg chg="add mod">
          <ac:chgData name="Mark Collins" userId="c663ac6c-e51f-4bdf-b4b4-ef180890ee22" providerId="ADAL" clId="{E9437C15-1E63-4E4C-9D60-3882DEC95DC3}" dt="2023-02-10T15:22:24.676" v="1574" actId="1076"/>
          <ac:spMkLst>
            <pc:docMk/>
            <pc:sldMk cId="2374938112" sldId="2425"/>
            <ac:spMk id="18" creationId="{B04FE775-FF85-22A1-FD7E-40160804BE3B}"/>
          </ac:spMkLst>
        </pc:spChg>
        <pc:spChg chg="add mod">
          <ac:chgData name="Mark Collins" userId="c663ac6c-e51f-4bdf-b4b4-ef180890ee22" providerId="ADAL" clId="{E9437C15-1E63-4E4C-9D60-3882DEC95DC3}" dt="2023-02-10T15:22:09.183" v="1571" actId="404"/>
          <ac:spMkLst>
            <pc:docMk/>
            <pc:sldMk cId="2374938112" sldId="2425"/>
            <ac:spMk id="21" creationId="{82570646-EF98-6891-5045-B0641C8045A3}"/>
          </ac:spMkLst>
        </pc:spChg>
        <pc:spChg chg="del">
          <ac:chgData name="Mark Collins" userId="c663ac6c-e51f-4bdf-b4b4-ef180890ee22" providerId="ADAL" clId="{E9437C15-1E63-4E4C-9D60-3882DEC95DC3}" dt="2023-02-10T12:57:01.325" v="1372" actId="478"/>
          <ac:spMkLst>
            <pc:docMk/>
            <pc:sldMk cId="2374938112" sldId="2425"/>
            <ac:spMk id="36" creationId="{7F32168F-5E78-5119-1BFC-59838E2BE08B}"/>
          </ac:spMkLst>
        </pc:spChg>
        <pc:spChg chg="del">
          <ac:chgData name="Mark Collins" userId="c663ac6c-e51f-4bdf-b4b4-ef180890ee22" providerId="ADAL" clId="{E9437C15-1E63-4E4C-9D60-3882DEC95DC3}" dt="2023-02-10T12:57:01.325" v="1372" actId="478"/>
          <ac:spMkLst>
            <pc:docMk/>
            <pc:sldMk cId="2374938112" sldId="2425"/>
            <ac:spMk id="37" creationId="{C5AA638E-D2BD-0C08-61EE-9E66FFA38D12}"/>
          </ac:spMkLst>
        </pc:spChg>
        <pc:spChg chg="del">
          <ac:chgData name="Mark Collins" userId="c663ac6c-e51f-4bdf-b4b4-ef180890ee22" providerId="ADAL" clId="{E9437C15-1E63-4E4C-9D60-3882DEC95DC3}" dt="2023-02-10T12:57:01.325" v="1372" actId="478"/>
          <ac:spMkLst>
            <pc:docMk/>
            <pc:sldMk cId="2374938112" sldId="2425"/>
            <ac:spMk id="41" creationId="{65428BCA-5AB9-C2F0-9430-B7BE31605292}"/>
          </ac:spMkLst>
        </pc:spChg>
        <pc:spChg chg="del">
          <ac:chgData name="Mark Collins" userId="c663ac6c-e51f-4bdf-b4b4-ef180890ee22" providerId="ADAL" clId="{E9437C15-1E63-4E4C-9D60-3882DEC95DC3}" dt="2023-02-10T12:57:01.325" v="1372" actId="478"/>
          <ac:spMkLst>
            <pc:docMk/>
            <pc:sldMk cId="2374938112" sldId="2425"/>
            <ac:spMk id="42" creationId="{F2F65A70-5668-CAC4-C0AD-6EB3860142AC}"/>
          </ac:spMkLst>
        </pc:spChg>
        <pc:grpChg chg="add mod">
          <ac:chgData name="Mark Collins" userId="c663ac6c-e51f-4bdf-b4b4-ef180890ee22" providerId="ADAL" clId="{E9437C15-1E63-4E4C-9D60-3882DEC95DC3}" dt="2023-02-10T15:22:32.604" v="1576" actId="14100"/>
          <ac:grpSpMkLst>
            <pc:docMk/>
            <pc:sldMk cId="2374938112" sldId="2425"/>
            <ac:grpSpMk id="16" creationId="{96C64E4E-78C8-660C-F185-51DCCB3BE575}"/>
          </ac:grpSpMkLst>
        </pc:grpChg>
        <pc:graphicFrameChg chg="add mod modGraphic">
          <ac:chgData name="Mark Collins" userId="c663ac6c-e51f-4bdf-b4b4-ef180890ee22" providerId="ADAL" clId="{E9437C15-1E63-4E4C-9D60-3882DEC95DC3}" dt="2023-02-10T15:21:49.411" v="1523" actId="1076"/>
          <ac:graphicFrameMkLst>
            <pc:docMk/>
            <pc:sldMk cId="2374938112" sldId="2425"/>
            <ac:graphicFrameMk id="14" creationId="{B4CBB554-BDBF-897B-9A7C-DC1783309E24}"/>
          </ac:graphicFrameMkLst>
        </pc:graphicFrameChg>
        <pc:picChg chg="add mod">
          <ac:chgData name="Mark Collins" userId="c663ac6c-e51f-4bdf-b4b4-ef180890ee22" providerId="ADAL" clId="{E9437C15-1E63-4E4C-9D60-3882DEC95DC3}" dt="2023-02-10T15:09:16.383" v="1482" actId="14100"/>
          <ac:picMkLst>
            <pc:docMk/>
            <pc:sldMk cId="2374938112" sldId="2425"/>
            <ac:picMk id="12" creationId="{A238502D-B7E8-1DB4-F034-12BA0EB7A684}"/>
          </ac:picMkLst>
        </pc:picChg>
        <pc:picChg chg="add del mod">
          <ac:chgData name="Mark Collins" userId="c663ac6c-e51f-4bdf-b4b4-ef180890ee22" providerId="ADAL" clId="{E9437C15-1E63-4E4C-9D60-3882DEC95DC3}" dt="2023-02-10T15:21:41.875" v="1521" actId="478"/>
          <ac:picMkLst>
            <pc:docMk/>
            <pc:sldMk cId="2374938112" sldId="2425"/>
            <ac:picMk id="19" creationId="{76C47667-3011-2459-0DF7-980FE2E5EE01}"/>
          </ac:picMkLst>
        </pc:picChg>
        <pc:picChg chg="del">
          <ac:chgData name="Mark Collins" userId="c663ac6c-e51f-4bdf-b4b4-ef180890ee22" providerId="ADAL" clId="{E9437C15-1E63-4E4C-9D60-3882DEC95DC3}" dt="2023-02-10T12:57:03.642" v="1373" actId="478"/>
          <ac:picMkLst>
            <pc:docMk/>
            <pc:sldMk cId="2374938112" sldId="2425"/>
            <ac:picMk id="34" creationId="{0F13E93B-5B4B-D64D-6F23-B9DE0102DD3A}"/>
          </ac:picMkLst>
        </pc:picChg>
        <pc:picChg chg="del">
          <ac:chgData name="Mark Collins" userId="c663ac6c-e51f-4bdf-b4b4-ef180890ee22" providerId="ADAL" clId="{E9437C15-1E63-4E4C-9D60-3882DEC95DC3}" dt="2023-02-10T12:57:01.325" v="1372" actId="478"/>
          <ac:picMkLst>
            <pc:docMk/>
            <pc:sldMk cId="2374938112" sldId="2425"/>
            <ac:picMk id="35" creationId="{855959B6-BFF9-D0B6-4000-4AB0ECE4123A}"/>
          </ac:picMkLst>
        </pc:picChg>
        <pc:picChg chg="del">
          <ac:chgData name="Mark Collins" userId="c663ac6c-e51f-4bdf-b4b4-ef180890ee22" providerId="ADAL" clId="{E9437C15-1E63-4E4C-9D60-3882DEC95DC3}" dt="2023-02-10T12:57:01.325" v="1372" actId="478"/>
          <ac:picMkLst>
            <pc:docMk/>
            <pc:sldMk cId="2374938112" sldId="2425"/>
            <ac:picMk id="38" creationId="{53DF2146-A309-C4DD-E2CE-0F9117D72D4A}"/>
          </ac:picMkLst>
        </pc:picChg>
        <pc:picChg chg="del">
          <ac:chgData name="Mark Collins" userId="c663ac6c-e51f-4bdf-b4b4-ef180890ee22" providerId="ADAL" clId="{E9437C15-1E63-4E4C-9D60-3882DEC95DC3}" dt="2023-02-10T12:57:01.325" v="1372" actId="478"/>
          <ac:picMkLst>
            <pc:docMk/>
            <pc:sldMk cId="2374938112" sldId="2425"/>
            <ac:picMk id="39" creationId="{D13CAF61-32C3-6143-2782-779B3AEC31BC}"/>
          </ac:picMkLst>
        </pc:picChg>
        <pc:picChg chg="add mod">
          <ac:chgData name="Mark Collins" userId="c663ac6c-e51f-4bdf-b4b4-ef180890ee22" providerId="ADAL" clId="{E9437C15-1E63-4E4C-9D60-3882DEC95DC3}" dt="2023-02-10T15:22:26.451" v="1575" actId="1076"/>
          <ac:picMkLst>
            <pc:docMk/>
            <pc:sldMk cId="2374938112" sldId="2425"/>
            <ac:picMk id="1036" creationId="{93B509BA-E499-C899-4533-6BBDC600179A}"/>
          </ac:picMkLst>
        </pc:picChg>
        <pc:cxnChg chg="del">
          <ac:chgData name="Mark Collins" userId="c663ac6c-e51f-4bdf-b4b4-ef180890ee22" providerId="ADAL" clId="{E9437C15-1E63-4E4C-9D60-3882DEC95DC3}" dt="2023-02-10T12:57:01.325" v="1372" actId="478"/>
          <ac:cxnSpMkLst>
            <pc:docMk/>
            <pc:sldMk cId="2374938112" sldId="2425"/>
            <ac:cxnSpMk id="30" creationId="{73E231BE-FB3D-60DE-E460-D2622736285C}"/>
          </ac:cxnSpMkLst>
        </pc:cxnChg>
        <pc:cxnChg chg="del">
          <ac:chgData name="Mark Collins" userId="c663ac6c-e51f-4bdf-b4b4-ef180890ee22" providerId="ADAL" clId="{E9437C15-1E63-4E4C-9D60-3882DEC95DC3}" dt="2023-02-10T12:57:01.325" v="1372" actId="478"/>
          <ac:cxnSpMkLst>
            <pc:docMk/>
            <pc:sldMk cId="2374938112" sldId="2425"/>
            <ac:cxnSpMk id="31" creationId="{D1102936-4369-AD10-F39F-4287D63DAD6F}"/>
          </ac:cxnSpMkLst>
        </pc:cxnChg>
        <pc:cxnChg chg="del">
          <ac:chgData name="Mark Collins" userId="c663ac6c-e51f-4bdf-b4b4-ef180890ee22" providerId="ADAL" clId="{E9437C15-1E63-4E4C-9D60-3882DEC95DC3}" dt="2023-02-10T12:57:01.325" v="1372" actId="478"/>
          <ac:cxnSpMkLst>
            <pc:docMk/>
            <pc:sldMk cId="2374938112" sldId="2425"/>
            <ac:cxnSpMk id="32" creationId="{7FC91706-384D-EF3A-7D1A-3F6D10066C2D}"/>
          </ac:cxnSpMkLst>
        </pc:cxnChg>
        <pc:cxnChg chg="del">
          <ac:chgData name="Mark Collins" userId="c663ac6c-e51f-4bdf-b4b4-ef180890ee22" providerId="ADAL" clId="{E9437C15-1E63-4E4C-9D60-3882DEC95DC3}" dt="2023-02-10T12:57:01.325" v="1372" actId="478"/>
          <ac:cxnSpMkLst>
            <pc:docMk/>
            <pc:sldMk cId="2374938112" sldId="2425"/>
            <ac:cxnSpMk id="33" creationId="{C8FF9C34-4BCD-DB6E-E6BB-3E3557E0512E}"/>
          </ac:cxnSpMkLst>
        </pc:cxnChg>
      </pc:sldChg>
    </pc:docChg>
  </pc:docChgLst>
  <pc:docChgLst>
    <pc:chgData name="Mark Collins" userId="c663ac6c-e51f-4bdf-b4b4-ef180890ee22" providerId="ADAL" clId="{520CACB6-82D9-49F4-B5FB-503B35C43A02}"/>
    <pc:docChg chg="undo custSel addSld modSld">
      <pc:chgData name="Mark Collins" userId="c663ac6c-e51f-4bdf-b4b4-ef180890ee22" providerId="ADAL" clId="{520CACB6-82D9-49F4-B5FB-503B35C43A02}" dt="2022-05-25T13:20:02.161" v="569" actId="403"/>
      <pc:docMkLst>
        <pc:docMk/>
      </pc:docMkLst>
      <pc:sldChg chg="addSp delSp modSp add mod">
        <pc:chgData name="Mark Collins" userId="c663ac6c-e51f-4bdf-b4b4-ef180890ee22" providerId="ADAL" clId="{520CACB6-82D9-49F4-B5FB-503B35C43A02}" dt="2022-05-25T13:20:02.161" v="569" actId="403"/>
        <pc:sldMkLst>
          <pc:docMk/>
          <pc:sldMk cId="2088206501" sldId="2408"/>
        </pc:sldMkLst>
        <pc:spChg chg="add mod">
          <ac:chgData name="Mark Collins" userId="c663ac6c-e51f-4bdf-b4b4-ef180890ee22" providerId="ADAL" clId="{520CACB6-82D9-49F4-B5FB-503B35C43A02}" dt="2022-05-22T14:49:26.508" v="112" actId="692"/>
          <ac:spMkLst>
            <pc:docMk/>
            <pc:sldMk cId="2088206501" sldId="2408"/>
            <ac:spMk id="3" creationId="{FC17DC12-9764-C120-1918-A1D5850B9189}"/>
          </ac:spMkLst>
        </pc:spChg>
        <pc:spChg chg="mod">
          <ac:chgData name="Mark Collins" userId="c663ac6c-e51f-4bdf-b4b4-ef180890ee22" providerId="ADAL" clId="{520CACB6-82D9-49F4-B5FB-503B35C43A02}" dt="2022-05-22T14:45:56.144" v="23" actId="20577"/>
          <ac:spMkLst>
            <pc:docMk/>
            <pc:sldMk cId="2088206501" sldId="2408"/>
            <ac:spMk id="4" creationId="{04131FA6-A771-4E65-892E-81535F8E40A0}"/>
          </ac:spMkLst>
        </pc:spChg>
        <pc:spChg chg="del">
          <ac:chgData name="Mark Collins" userId="c663ac6c-e51f-4bdf-b4b4-ef180890ee22" providerId="ADAL" clId="{520CACB6-82D9-49F4-B5FB-503B35C43A02}" dt="2022-05-22T14:45:45.607" v="5" actId="478"/>
          <ac:spMkLst>
            <pc:docMk/>
            <pc:sldMk cId="2088206501" sldId="2408"/>
            <ac:spMk id="6" creationId="{0297060A-1CF9-4AE0-B91E-6082587A3874}"/>
          </ac:spMkLst>
        </pc:spChg>
        <pc:spChg chg="del">
          <ac:chgData name="Mark Collins" userId="c663ac6c-e51f-4bdf-b4b4-ef180890ee22" providerId="ADAL" clId="{520CACB6-82D9-49F4-B5FB-503B35C43A02}" dt="2022-05-22T14:45:41.546" v="4" actId="478"/>
          <ac:spMkLst>
            <pc:docMk/>
            <pc:sldMk cId="2088206501" sldId="2408"/>
            <ac:spMk id="7" creationId="{11B02594-666A-4055-80C6-07395CD7EAC1}"/>
          </ac:spMkLst>
        </pc:spChg>
        <pc:spChg chg="del mod">
          <ac:chgData name="Mark Collins" userId="c663ac6c-e51f-4bdf-b4b4-ef180890ee22" providerId="ADAL" clId="{520CACB6-82D9-49F4-B5FB-503B35C43A02}" dt="2022-05-22T14:45:39.248" v="3" actId="478"/>
          <ac:spMkLst>
            <pc:docMk/>
            <pc:sldMk cId="2088206501" sldId="2408"/>
            <ac:spMk id="8" creationId="{5DFA0736-DC54-4648-BBC8-D187650F10C2}"/>
          </ac:spMkLst>
        </pc:spChg>
        <pc:spChg chg="del">
          <ac:chgData name="Mark Collins" userId="c663ac6c-e51f-4bdf-b4b4-ef180890ee22" providerId="ADAL" clId="{520CACB6-82D9-49F4-B5FB-503B35C43A02}" dt="2022-05-22T15:02:26.703" v="429" actId="478"/>
          <ac:spMkLst>
            <pc:docMk/>
            <pc:sldMk cId="2088206501" sldId="2408"/>
            <ac:spMk id="9" creationId="{66EFC24D-3B87-48A9-89C7-895B59120566}"/>
          </ac:spMkLst>
        </pc:spChg>
        <pc:spChg chg="add mod">
          <ac:chgData name="Mark Collins" userId="c663ac6c-e51f-4bdf-b4b4-ef180890ee22" providerId="ADAL" clId="{520CACB6-82D9-49F4-B5FB-503B35C43A02}" dt="2022-05-25T13:19:16.043" v="535" actId="1076"/>
          <ac:spMkLst>
            <pc:docMk/>
            <pc:sldMk cId="2088206501" sldId="2408"/>
            <ac:spMk id="12" creationId="{3E26807B-926E-8759-5291-084FC9FDE6FE}"/>
          </ac:spMkLst>
        </pc:spChg>
        <pc:spChg chg="add mod">
          <ac:chgData name="Mark Collins" userId="c663ac6c-e51f-4bdf-b4b4-ef180890ee22" providerId="ADAL" clId="{520CACB6-82D9-49F4-B5FB-503B35C43A02}" dt="2022-05-22T15:06:07.105" v="481" actId="1076"/>
          <ac:spMkLst>
            <pc:docMk/>
            <pc:sldMk cId="2088206501" sldId="2408"/>
            <ac:spMk id="14" creationId="{502716A3-970D-9FFE-885E-559AEC8F582D}"/>
          </ac:spMkLst>
        </pc:spChg>
        <pc:spChg chg="add mod">
          <ac:chgData name="Mark Collins" userId="c663ac6c-e51f-4bdf-b4b4-ef180890ee22" providerId="ADAL" clId="{520CACB6-82D9-49F4-B5FB-503B35C43A02}" dt="2022-05-22T15:07:14.433" v="533" actId="1035"/>
          <ac:spMkLst>
            <pc:docMk/>
            <pc:sldMk cId="2088206501" sldId="2408"/>
            <ac:spMk id="15" creationId="{99498F44-DD62-A260-5159-F3E970F9E5B0}"/>
          </ac:spMkLst>
        </pc:spChg>
        <pc:spChg chg="add mod">
          <ac:chgData name="Mark Collins" userId="c663ac6c-e51f-4bdf-b4b4-ef180890ee22" providerId="ADAL" clId="{520CACB6-82D9-49F4-B5FB-503B35C43A02}" dt="2022-05-25T13:19:21.695" v="537" actId="1076"/>
          <ac:spMkLst>
            <pc:docMk/>
            <pc:sldMk cId="2088206501" sldId="2408"/>
            <ac:spMk id="17" creationId="{7CC708F0-8028-5F8B-9F3A-7458F8ED384B}"/>
          </ac:spMkLst>
        </pc:spChg>
        <pc:spChg chg="add mod">
          <ac:chgData name="Mark Collins" userId="c663ac6c-e51f-4bdf-b4b4-ef180890ee22" providerId="ADAL" clId="{520CACB6-82D9-49F4-B5FB-503B35C43A02}" dt="2022-05-22T15:07:14.433" v="533" actId="1035"/>
          <ac:spMkLst>
            <pc:docMk/>
            <pc:sldMk cId="2088206501" sldId="2408"/>
            <ac:spMk id="18" creationId="{04A93565-5DA6-C15A-CFF4-58123C3E41C5}"/>
          </ac:spMkLst>
        </pc:spChg>
        <pc:spChg chg="add mod">
          <ac:chgData name="Mark Collins" userId="c663ac6c-e51f-4bdf-b4b4-ef180890ee22" providerId="ADAL" clId="{520CACB6-82D9-49F4-B5FB-503B35C43A02}" dt="2022-05-22T15:07:14.433" v="533" actId="1035"/>
          <ac:spMkLst>
            <pc:docMk/>
            <pc:sldMk cId="2088206501" sldId="2408"/>
            <ac:spMk id="19" creationId="{01F705C1-47E3-C577-0E41-A4E53C7B7D6C}"/>
          </ac:spMkLst>
        </pc:spChg>
        <pc:spChg chg="add mod">
          <ac:chgData name="Mark Collins" userId="c663ac6c-e51f-4bdf-b4b4-ef180890ee22" providerId="ADAL" clId="{520CACB6-82D9-49F4-B5FB-503B35C43A02}" dt="2022-05-22T15:07:14.433" v="533" actId="1035"/>
          <ac:spMkLst>
            <pc:docMk/>
            <pc:sldMk cId="2088206501" sldId="2408"/>
            <ac:spMk id="20" creationId="{E8DEB89C-10C5-E25D-EDF2-AF9469E79495}"/>
          </ac:spMkLst>
        </pc:spChg>
        <pc:spChg chg="add mod">
          <ac:chgData name="Mark Collins" userId="c663ac6c-e51f-4bdf-b4b4-ef180890ee22" providerId="ADAL" clId="{520CACB6-82D9-49F4-B5FB-503B35C43A02}" dt="2022-05-22T15:07:14.433" v="533" actId="1035"/>
          <ac:spMkLst>
            <pc:docMk/>
            <pc:sldMk cId="2088206501" sldId="2408"/>
            <ac:spMk id="21" creationId="{5E0277C9-88DD-E3BA-A91C-2B944C6C45D1}"/>
          </ac:spMkLst>
        </pc:spChg>
        <pc:spChg chg="add mod">
          <ac:chgData name="Mark Collins" userId="c663ac6c-e51f-4bdf-b4b4-ef180890ee22" providerId="ADAL" clId="{520CACB6-82D9-49F4-B5FB-503B35C43A02}" dt="2022-05-25T13:20:02.161" v="569" actId="403"/>
          <ac:spMkLst>
            <pc:docMk/>
            <pc:sldMk cId="2088206501" sldId="2408"/>
            <ac:spMk id="22" creationId="{2F77E36F-57F7-D639-EA5A-C1A462073657}"/>
          </ac:spMkLst>
        </pc:spChg>
        <pc:spChg chg="add mod">
          <ac:chgData name="Mark Collins" userId="c663ac6c-e51f-4bdf-b4b4-ef180890ee22" providerId="ADAL" clId="{520CACB6-82D9-49F4-B5FB-503B35C43A02}" dt="2022-05-22T15:07:14.433" v="533" actId="1035"/>
          <ac:spMkLst>
            <pc:docMk/>
            <pc:sldMk cId="2088206501" sldId="2408"/>
            <ac:spMk id="23" creationId="{F9452833-DB51-1F70-84B1-148F969DC6DF}"/>
          </ac:spMkLst>
        </pc:spChg>
        <pc:spChg chg="add mod">
          <ac:chgData name="Mark Collins" userId="c663ac6c-e51f-4bdf-b4b4-ef180890ee22" providerId="ADAL" clId="{520CACB6-82D9-49F4-B5FB-503B35C43A02}" dt="2022-05-25T13:19:59.657" v="567" actId="403"/>
          <ac:spMkLst>
            <pc:docMk/>
            <pc:sldMk cId="2088206501" sldId="2408"/>
            <ac:spMk id="24" creationId="{4293A3A8-0D0B-2990-F0F8-4C9A9C7217D3}"/>
          </ac:spMkLst>
        </pc:spChg>
        <pc:graphicFrameChg chg="add mod modGraphic">
          <ac:chgData name="Mark Collins" userId="c663ac6c-e51f-4bdf-b4b4-ef180890ee22" providerId="ADAL" clId="{520CACB6-82D9-49F4-B5FB-503B35C43A02}" dt="2022-05-22T14:48:06.510" v="88" actId="14100"/>
          <ac:graphicFrameMkLst>
            <pc:docMk/>
            <pc:sldMk cId="2088206501" sldId="2408"/>
            <ac:graphicFrameMk id="2" creationId="{DD125D73-3BF8-9F00-3A5B-609E2425BCF5}"/>
          </ac:graphicFrameMkLst>
        </pc:graphicFrameChg>
        <pc:cxnChg chg="add mod">
          <ac:chgData name="Mark Collins" userId="c663ac6c-e51f-4bdf-b4b4-ef180890ee22" providerId="ADAL" clId="{520CACB6-82D9-49F4-B5FB-503B35C43A02}" dt="2022-05-25T13:19:12.049" v="534" actId="14100"/>
          <ac:cxnSpMkLst>
            <pc:docMk/>
            <pc:sldMk cId="2088206501" sldId="2408"/>
            <ac:cxnSpMk id="10" creationId="{8410FF1E-C575-7829-04B4-9FCA7EBDCF87}"/>
          </ac:cxnSpMkLst>
        </pc:cxnChg>
        <pc:cxnChg chg="add mod">
          <ac:chgData name="Mark Collins" userId="c663ac6c-e51f-4bdf-b4b4-ef180890ee22" providerId="ADAL" clId="{520CACB6-82D9-49F4-B5FB-503B35C43A02}" dt="2022-05-25T13:19:19.031" v="536" actId="14100"/>
          <ac:cxnSpMkLst>
            <pc:docMk/>
            <pc:sldMk cId="2088206501" sldId="2408"/>
            <ac:cxnSpMk id="16" creationId="{DFED8D1A-A84B-A790-ED95-31E61820422D}"/>
          </ac:cxnSpMkLst>
        </pc:cxnChg>
      </pc:sldChg>
    </pc:docChg>
  </pc:docChgLst>
  <pc:docChgLst>
    <pc:chgData name="Mark Collins" userId="c663ac6c-e51f-4bdf-b4b4-ef180890ee22" providerId="ADAL" clId="{DF4C6A7E-00AC-4DF1-BEAF-8BF3F735153C}"/>
    <pc:docChg chg="custSel delSld modSld delSection modSection">
      <pc:chgData name="Mark Collins" userId="c663ac6c-e51f-4bdf-b4b4-ef180890ee22" providerId="ADAL" clId="{DF4C6A7E-00AC-4DF1-BEAF-8BF3F735153C}" dt="2022-03-15T08:26:22.309" v="15" actId="47"/>
      <pc:docMkLst>
        <pc:docMk/>
      </pc:docMkLst>
      <pc:sldChg chg="delSp mod">
        <pc:chgData name="Mark Collins" userId="c663ac6c-e51f-4bdf-b4b4-ef180890ee22" providerId="ADAL" clId="{DF4C6A7E-00AC-4DF1-BEAF-8BF3F735153C}" dt="2022-03-15T08:25:08.037" v="0" actId="478"/>
        <pc:sldMkLst>
          <pc:docMk/>
          <pc:sldMk cId="1388127558" sldId="354"/>
        </pc:sldMkLst>
        <pc:spChg chg="del">
          <ac:chgData name="Mark Collins" userId="c663ac6c-e51f-4bdf-b4b4-ef180890ee22" providerId="ADAL" clId="{DF4C6A7E-00AC-4DF1-BEAF-8BF3F735153C}" dt="2022-03-15T08:25:08.037" v="0" actId="478"/>
          <ac:spMkLst>
            <pc:docMk/>
            <pc:sldMk cId="1388127558" sldId="354"/>
            <ac:spMk id="2" creationId="{B291A10C-708B-46EB-93A3-B9BF165EF6CB}"/>
          </ac:spMkLst>
        </pc:spChg>
      </pc:sldChg>
      <pc:sldChg chg="del">
        <pc:chgData name="Mark Collins" userId="c663ac6c-e51f-4bdf-b4b4-ef180890ee22" providerId="ADAL" clId="{DF4C6A7E-00AC-4DF1-BEAF-8BF3F735153C}" dt="2022-03-15T08:25:11.905" v="2" actId="47"/>
        <pc:sldMkLst>
          <pc:docMk/>
          <pc:sldMk cId="3864633993" sldId="958"/>
        </pc:sldMkLst>
      </pc:sldChg>
      <pc:sldChg chg="del">
        <pc:chgData name="Mark Collins" userId="c663ac6c-e51f-4bdf-b4b4-ef180890ee22" providerId="ADAL" clId="{DF4C6A7E-00AC-4DF1-BEAF-8BF3F735153C}" dt="2022-03-15T08:25:09.627" v="1" actId="47"/>
        <pc:sldMkLst>
          <pc:docMk/>
          <pc:sldMk cId="1048804943" sldId="968"/>
        </pc:sldMkLst>
      </pc:sldChg>
      <pc:sldChg chg="del">
        <pc:chgData name="Mark Collins" userId="c663ac6c-e51f-4bdf-b4b4-ef180890ee22" providerId="ADAL" clId="{DF4C6A7E-00AC-4DF1-BEAF-8BF3F735153C}" dt="2022-03-15T08:26:20.514" v="14" actId="47"/>
        <pc:sldMkLst>
          <pc:docMk/>
          <pc:sldMk cId="477331888" sldId="979"/>
        </pc:sldMkLst>
      </pc:sldChg>
      <pc:sldChg chg="del">
        <pc:chgData name="Mark Collins" userId="c663ac6c-e51f-4bdf-b4b4-ef180890ee22" providerId="ADAL" clId="{DF4C6A7E-00AC-4DF1-BEAF-8BF3F735153C}" dt="2022-03-15T08:25:53.963" v="7" actId="47"/>
        <pc:sldMkLst>
          <pc:docMk/>
          <pc:sldMk cId="41391727" sldId="980"/>
        </pc:sldMkLst>
      </pc:sldChg>
      <pc:sldChg chg="del">
        <pc:chgData name="Mark Collins" userId="c663ac6c-e51f-4bdf-b4b4-ef180890ee22" providerId="ADAL" clId="{DF4C6A7E-00AC-4DF1-BEAF-8BF3F735153C}" dt="2022-03-15T08:25:13.022" v="3" actId="47"/>
        <pc:sldMkLst>
          <pc:docMk/>
          <pc:sldMk cId="4115002096" sldId="2386"/>
        </pc:sldMkLst>
      </pc:sldChg>
      <pc:sldChg chg="del">
        <pc:chgData name="Mark Collins" userId="c663ac6c-e51f-4bdf-b4b4-ef180890ee22" providerId="ADAL" clId="{DF4C6A7E-00AC-4DF1-BEAF-8BF3F735153C}" dt="2022-03-15T08:25:52.522" v="6" actId="47"/>
        <pc:sldMkLst>
          <pc:docMk/>
          <pc:sldMk cId="2925747229" sldId="2390"/>
        </pc:sldMkLst>
      </pc:sldChg>
      <pc:sldChg chg="del">
        <pc:chgData name="Mark Collins" userId="c663ac6c-e51f-4bdf-b4b4-ef180890ee22" providerId="ADAL" clId="{DF4C6A7E-00AC-4DF1-BEAF-8BF3F735153C}" dt="2022-03-15T08:25:54.578" v="8" actId="47"/>
        <pc:sldMkLst>
          <pc:docMk/>
          <pc:sldMk cId="2417814099" sldId="2391"/>
        </pc:sldMkLst>
      </pc:sldChg>
      <pc:sldChg chg="del">
        <pc:chgData name="Mark Collins" userId="c663ac6c-e51f-4bdf-b4b4-ef180890ee22" providerId="ADAL" clId="{DF4C6A7E-00AC-4DF1-BEAF-8BF3F735153C}" dt="2022-03-15T08:25:46.096" v="5" actId="47"/>
        <pc:sldMkLst>
          <pc:docMk/>
          <pc:sldMk cId="1481198132" sldId="2392"/>
        </pc:sldMkLst>
      </pc:sldChg>
      <pc:sldChg chg="modSp mod">
        <pc:chgData name="Mark Collins" userId="c663ac6c-e51f-4bdf-b4b4-ef180890ee22" providerId="ADAL" clId="{DF4C6A7E-00AC-4DF1-BEAF-8BF3F735153C}" dt="2022-03-15T08:26:08.090" v="13" actId="20577"/>
        <pc:sldMkLst>
          <pc:docMk/>
          <pc:sldMk cId="2223080916" sldId="2395"/>
        </pc:sldMkLst>
        <pc:spChg chg="mod">
          <ac:chgData name="Mark Collins" userId="c663ac6c-e51f-4bdf-b4b4-ef180890ee22" providerId="ADAL" clId="{DF4C6A7E-00AC-4DF1-BEAF-8BF3F735153C}" dt="2022-03-15T08:26:08.090" v="13" actId="20577"/>
          <ac:spMkLst>
            <pc:docMk/>
            <pc:sldMk cId="2223080916" sldId="2395"/>
            <ac:spMk id="6" creationId="{0297060A-1CF9-4AE0-B91E-6082587A3874}"/>
          </ac:spMkLst>
        </pc:spChg>
      </pc:sldChg>
      <pc:sldChg chg="del">
        <pc:chgData name="Mark Collins" userId="c663ac6c-e51f-4bdf-b4b4-ef180890ee22" providerId="ADAL" clId="{DF4C6A7E-00AC-4DF1-BEAF-8BF3F735153C}" dt="2022-03-15T08:25:59.649" v="10" actId="47"/>
        <pc:sldMkLst>
          <pc:docMk/>
          <pc:sldMk cId="217120769" sldId="2396"/>
        </pc:sldMkLst>
      </pc:sldChg>
      <pc:sldChg chg="del">
        <pc:chgData name="Mark Collins" userId="c663ac6c-e51f-4bdf-b4b4-ef180890ee22" providerId="ADAL" clId="{DF4C6A7E-00AC-4DF1-BEAF-8BF3F735153C}" dt="2022-03-15T08:26:00.290" v="11" actId="47"/>
        <pc:sldMkLst>
          <pc:docMk/>
          <pc:sldMk cId="534152610" sldId="2397"/>
        </pc:sldMkLst>
      </pc:sldChg>
      <pc:sldChg chg="del">
        <pc:chgData name="Mark Collins" userId="c663ac6c-e51f-4bdf-b4b4-ef180890ee22" providerId="ADAL" clId="{DF4C6A7E-00AC-4DF1-BEAF-8BF3F735153C}" dt="2022-03-15T08:26:22.309" v="15" actId="47"/>
        <pc:sldMkLst>
          <pc:docMk/>
          <pc:sldMk cId="1756072899" sldId="2398"/>
        </pc:sldMkLst>
      </pc:sldChg>
    </pc:docChg>
  </pc:docChgLst>
  <pc:docChgLst>
    <pc:chgData name="Mark Collins" userId="c663ac6c-e51f-4bdf-b4b4-ef180890ee22" providerId="ADAL" clId="{F3AA6A4E-2F06-452E-BF05-FA27649A53C6}"/>
    <pc:docChg chg="undo custSel addSld delSld modSld sldOrd addSection delSection modSection">
      <pc:chgData name="Mark Collins" userId="c663ac6c-e51f-4bdf-b4b4-ef180890ee22" providerId="ADAL" clId="{F3AA6A4E-2F06-452E-BF05-FA27649A53C6}" dt="2022-06-16T11:13:01.252" v="2066" actId="17846"/>
      <pc:docMkLst>
        <pc:docMk/>
      </pc:docMkLst>
      <pc:sldChg chg="modSp mod">
        <pc:chgData name="Mark Collins" userId="c663ac6c-e51f-4bdf-b4b4-ef180890ee22" providerId="ADAL" clId="{F3AA6A4E-2F06-452E-BF05-FA27649A53C6}" dt="2022-06-15T14:23:04.614" v="3" actId="20577"/>
        <pc:sldMkLst>
          <pc:docMk/>
          <pc:sldMk cId="1388127558" sldId="354"/>
        </pc:sldMkLst>
        <pc:spChg chg="mod">
          <ac:chgData name="Mark Collins" userId="c663ac6c-e51f-4bdf-b4b4-ef180890ee22" providerId="ADAL" clId="{F3AA6A4E-2F06-452E-BF05-FA27649A53C6}" dt="2022-06-15T14:23:04.614" v="3" actId="20577"/>
          <ac:spMkLst>
            <pc:docMk/>
            <pc:sldMk cId="1388127558" sldId="354"/>
            <ac:spMk id="25" creationId="{2C59BCE6-B309-44DB-BE59-6992501BCB01}"/>
          </ac:spMkLst>
        </pc:spChg>
      </pc:sldChg>
      <pc:sldChg chg="del ord">
        <pc:chgData name="Mark Collins" userId="c663ac6c-e51f-4bdf-b4b4-ef180890ee22" providerId="ADAL" clId="{F3AA6A4E-2F06-452E-BF05-FA27649A53C6}" dt="2022-06-15T14:25:00.255" v="77" actId="47"/>
        <pc:sldMkLst>
          <pc:docMk/>
          <pc:sldMk cId="1629691273" sldId="2397"/>
        </pc:sldMkLst>
      </pc:sldChg>
      <pc:sldChg chg="addSp delSp modSp mod modNotesTx">
        <pc:chgData name="Mark Collins" userId="c663ac6c-e51f-4bdf-b4b4-ef180890ee22" providerId="ADAL" clId="{F3AA6A4E-2F06-452E-BF05-FA27649A53C6}" dt="2022-06-16T10:28:34.189" v="786" actId="403"/>
        <pc:sldMkLst>
          <pc:docMk/>
          <pc:sldMk cId="2757609669" sldId="2399"/>
        </pc:sldMkLst>
        <pc:spChg chg="mod">
          <ac:chgData name="Mark Collins" userId="c663ac6c-e51f-4bdf-b4b4-ef180890ee22" providerId="ADAL" clId="{F3AA6A4E-2F06-452E-BF05-FA27649A53C6}" dt="2022-06-15T14:32:16.909" v="165" actId="20577"/>
          <ac:spMkLst>
            <pc:docMk/>
            <pc:sldMk cId="2757609669" sldId="2399"/>
            <ac:spMk id="5" creationId="{B50C5973-01E2-4400-9363-1EE5CD487698}"/>
          </ac:spMkLst>
        </pc:spChg>
        <pc:spChg chg="add mod">
          <ac:chgData name="Mark Collins" userId="c663ac6c-e51f-4bdf-b4b4-ef180890ee22" providerId="ADAL" clId="{F3AA6A4E-2F06-452E-BF05-FA27649A53C6}" dt="2022-06-16T10:26:21.333" v="711" actId="113"/>
          <ac:spMkLst>
            <pc:docMk/>
            <pc:sldMk cId="2757609669" sldId="2399"/>
            <ac:spMk id="9" creationId="{19A103A2-8509-27F9-8C4E-E5998BC0A864}"/>
          </ac:spMkLst>
        </pc:spChg>
        <pc:spChg chg="del mod">
          <ac:chgData name="Mark Collins" userId="c663ac6c-e51f-4bdf-b4b4-ef180890ee22" providerId="ADAL" clId="{F3AA6A4E-2F06-452E-BF05-FA27649A53C6}" dt="2022-06-16T10:26:06.196" v="709" actId="478"/>
          <ac:spMkLst>
            <pc:docMk/>
            <pc:sldMk cId="2757609669" sldId="2399"/>
            <ac:spMk id="10" creationId="{FB530E60-BC04-418D-BFFA-938431DA4D22}"/>
          </ac:spMkLst>
        </pc:spChg>
        <pc:spChg chg="add mod">
          <ac:chgData name="Mark Collins" userId="c663ac6c-e51f-4bdf-b4b4-ef180890ee22" providerId="ADAL" clId="{F3AA6A4E-2F06-452E-BF05-FA27649A53C6}" dt="2022-06-16T10:28:26.546" v="785" actId="1076"/>
          <ac:spMkLst>
            <pc:docMk/>
            <pc:sldMk cId="2757609669" sldId="2399"/>
            <ac:spMk id="12" creationId="{A20CE48E-0018-44D9-F5FA-623970114022}"/>
          </ac:spMkLst>
        </pc:spChg>
        <pc:spChg chg="add mod">
          <ac:chgData name="Mark Collins" userId="c663ac6c-e51f-4bdf-b4b4-ef180890ee22" providerId="ADAL" clId="{F3AA6A4E-2F06-452E-BF05-FA27649A53C6}" dt="2022-06-16T10:28:34.189" v="786" actId="403"/>
          <ac:spMkLst>
            <pc:docMk/>
            <pc:sldMk cId="2757609669" sldId="2399"/>
            <ac:spMk id="13" creationId="{30935DBF-28AD-E20A-A25B-B7F36EF89847}"/>
          </ac:spMkLst>
        </pc:spChg>
        <pc:picChg chg="mod">
          <ac:chgData name="Mark Collins" userId="c663ac6c-e51f-4bdf-b4b4-ef180890ee22" providerId="ADAL" clId="{F3AA6A4E-2F06-452E-BF05-FA27649A53C6}" dt="2022-06-15T15:24:11.363" v="451" actId="1076"/>
          <ac:picMkLst>
            <pc:docMk/>
            <pc:sldMk cId="2757609669" sldId="2399"/>
            <ac:picMk id="2050" creationId="{FB31627A-F76E-48CD-AB9B-C79C38DBDF75}"/>
          </ac:picMkLst>
        </pc:picChg>
        <pc:cxnChg chg="add del">
          <ac:chgData name="Mark Collins" userId="c663ac6c-e51f-4bdf-b4b4-ef180890ee22" providerId="ADAL" clId="{F3AA6A4E-2F06-452E-BF05-FA27649A53C6}" dt="2022-06-15T15:21:14.458" v="412" actId="11529"/>
          <ac:cxnSpMkLst>
            <pc:docMk/>
            <pc:sldMk cId="2757609669" sldId="2399"/>
            <ac:cxnSpMk id="14" creationId="{F6EE56EF-6CCB-6DB0-8EC1-5B698AE58FA3}"/>
          </ac:cxnSpMkLst>
        </pc:cxnChg>
        <pc:cxnChg chg="add mod">
          <ac:chgData name="Mark Collins" userId="c663ac6c-e51f-4bdf-b4b4-ef180890ee22" providerId="ADAL" clId="{F3AA6A4E-2F06-452E-BF05-FA27649A53C6}" dt="2022-06-15T15:22:15.522" v="425" actId="1582"/>
          <ac:cxnSpMkLst>
            <pc:docMk/>
            <pc:sldMk cId="2757609669" sldId="2399"/>
            <ac:cxnSpMk id="16" creationId="{5E017248-106A-B06F-35EF-A162172E7CC0}"/>
          </ac:cxnSpMkLst>
        </pc:cxnChg>
        <pc:cxnChg chg="add mod">
          <ac:chgData name="Mark Collins" userId="c663ac6c-e51f-4bdf-b4b4-ef180890ee22" providerId="ADAL" clId="{F3AA6A4E-2F06-452E-BF05-FA27649A53C6}" dt="2022-06-16T10:26:31.854" v="712" actId="1076"/>
          <ac:cxnSpMkLst>
            <pc:docMk/>
            <pc:sldMk cId="2757609669" sldId="2399"/>
            <ac:cxnSpMk id="18" creationId="{0F035695-78BE-0139-43FE-DF99E11F4BA4}"/>
          </ac:cxnSpMkLst>
        </pc:cxnChg>
      </pc:sldChg>
      <pc:sldChg chg="modSp mod ord">
        <pc:chgData name="Mark Collins" userId="c663ac6c-e51f-4bdf-b4b4-ef180890ee22" providerId="ADAL" clId="{F3AA6A4E-2F06-452E-BF05-FA27649A53C6}" dt="2022-06-16T10:42:21.394" v="1397" actId="1076"/>
        <pc:sldMkLst>
          <pc:docMk/>
          <pc:sldMk cId="295148814" sldId="2400"/>
        </pc:sldMkLst>
        <pc:spChg chg="mod">
          <ac:chgData name="Mark Collins" userId="c663ac6c-e51f-4bdf-b4b4-ef180890ee22" providerId="ADAL" clId="{F3AA6A4E-2F06-452E-BF05-FA27649A53C6}" dt="2022-06-16T10:23:25.362" v="457" actId="6549"/>
          <ac:spMkLst>
            <pc:docMk/>
            <pc:sldMk cId="295148814" sldId="2400"/>
            <ac:spMk id="5" creationId="{B50C5973-01E2-4400-9363-1EE5CD487698}"/>
          </ac:spMkLst>
        </pc:spChg>
        <pc:spChg chg="mod">
          <ac:chgData name="Mark Collins" userId="c663ac6c-e51f-4bdf-b4b4-ef180890ee22" providerId="ADAL" clId="{F3AA6A4E-2F06-452E-BF05-FA27649A53C6}" dt="2022-06-16T10:42:21.394" v="1397" actId="1076"/>
          <ac:spMkLst>
            <pc:docMk/>
            <pc:sldMk cId="295148814" sldId="2400"/>
            <ac:spMk id="10" creationId="{FB530E60-BC04-418D-BFFA-938431DA4D22}"/>
          </ac:spMkLst>
        </pc:spChg>
      </pc:sldChg>
      <pc:sldChg chg="modSp mod ord">
        <pc:chgData name="Mark Collins" userId="c663ac6c-e51f-4bdf-b4b4-ef180890ee22" providerId="ADAL" clId="{F3AA6A4E-2F06-452E-BF05-FA27649A53C6}" dt="2022-06-15T14:30:20.093" v="131"/>
        <pc:sldMkLst>
          <pc:docMk/>
          <pc:sldMk cId="1639744110" sldId="2401"/>
        </pc:sldMkLst>
        <pc:spChg chg="mod">
          <ac:chgData name="Mark Collins" userId="c663ac6c-e51f-4bdf-b4b4-ef180890ee22" providerId="ADAL" clId="{F3AA6A4E-2F06-452E-BF05-FA27649A53C6}" dt="2022-06-15T14:29:58.990" v="129" actId="403"/>
          <ac:spMkLst>
            <pc:docMk/>
            <pc:sldMk cId="1639744110" sldId="2401"/>
            <ac:spMk id="10" creationId="{FB530E60-BC04-418D-BFFA-938431DA4D22}"/>
          </ac:spMkLst>
        </pc:spChg>
      </pc:sldChg>
      <pc:sldChg chg="modSp mod">
        <pc:chgData name="Mark Collins" userId="c663ac6c-e51f-4bdf-b4b4-ef180890ee22" providerId="ADAL" clId="{F3AA6A4E-2F06-452E-BF05-FA27649A53C6}" dt="2022-06-15T14:29:34.563" v="123" actId="1035"/>
        <pc:sldMkLst>
          <pc:docMk/>
          <pc:sldMk cId="2965981101" sldId="2403"/>
        </pc:sldMkLst>
        <pc:spChg chg="mod">
          <ac:chgData name="Mark Collins" userId="c663ac6c-e51f-4bdf-b4b4-ef180890ee22" providerId="ADAL" clId="{F3AA6A4E-2F06-452E-BF05-FA27649A53C6}" dt="2022-06-15T14:29:34.563" v="123" actId="1035"/>
          <ac:spMkLst>
            <pc:docMk/>
            <pc:sldMk cId="2965981101" sldId="2403"/>
            <ac:spMk id="10" creationId="{FB530E60-BC04-418D-BFFA-938431DA4D22}"/>
          </ac:spMkLst>
        </pc:spChg>
      </pc:sldChg>
      <pc:sldChg chg="ord">
        <pc:chgData name="Mark Collins" userId="c663ac6c-e51f-4bdf-b4b4-ef180890ee22" providerId="ADAL" clId="{F3AA6A4E-2F06-452E-BF05-FA27649A53C6}" dt="2022-06-16T10:49:16.761" v="1789"/>
        <pc:sldMkLst>
          <pc:docMk/>
          <pc:sldMk cId="2088206501" sldId="2408"/>
        </pc:sldMkLst>
      </pc:sldChg>
      <pc:sldChg chg="addSp delSp modSp add mod">
        <pc:chgData name="Mark Collins" userId="c663ac6c-e51f-4bdf-b4b4-ef180890ee22" providerId="ADAL" clId="{F3AA6A4E-2F06-452E-BF05-FA27649A53C6}" dt="2022-06-16T10:29:15.282" v="787" actId="1076"/>
        <pc:sldMkLst>
          <pc:docMk/>
          <pc:sldMk cId="2671527610" sldId="2409"/>
        </pc:sldMkLst>
        <pc:spChg chg="mod">
          <ac:chgData name="Mark Collins" userId="c663ac6c-e51f-4bdf-b4b4-ef180890ee22" providerId="ADAL" clId="{F3AA6A4E-2F06-452E-BF05-FA27649A53C6}" dt="2022-06-15T15:03:10.368" v="326" actId="20577"/>
          <ac:spMkLst>
            <pc:docMk/>
            <pc:sldMk cId="2671527610" sldId="2409"/>
            <ac:spMk id="5" creationId="{B50C5973-01E2-4400-9363-1EE5CD487698}"/>
          </ac:spMkLst>
        </pc:spChg>
        <pc:spChg chg="del">
          <ac:chgData name="Mark Collins" userId="c663ac6c-e51f-4bdf-b4b4-ef180890ee22" providerId="ADAL" clId="{F3AA6A4E-2F06-452E-BF05-FA27649A53C6}" dt="2022-06-15T15:02:44.537" v="312" actId="478"/>
          <ac:spMkLst>
            <pc:docMk/>
            <pc:sldMk cId="2671527610" sldId="2409"/>
            <ac:spMk id="9" creationId="{19A103A2-8509-27F9-8C4E-E5998BC0A864}"/>
          </ac:spMkLst>
        </pc:spChg>
        <pc:spChg chg="del">
          <ac:chgData name="Mark Collins" userId="c663ac6c-e51f-4bdf-b4b4-ef180890ee22" providerId="ADAL" clId="{F3AA6A4E-2F06-452E-BF05-FA27649A53C6}" dt="2022-06-15T15:19:09.864" v="361" actId="478"/>
          <ac:spMkLst>
            <pc:docMk/>
            <pc:sldMk cId="2671527610" sldId="2409"/>
            <ac:spMk id="10" creationId="{FB530E60-BC04-418D-BFFA-938431DA4D22}"/>
          </ac:spMkLst>
        </pc:spChg>
        <pc:spChg chg="del">
          <ac:chgData name="Mark Collins" userId="c663ac6c-e51f-4bdf-b4b4-ef180890ee22" providerId="ADAL" clId="{F3AA6A4E-2F06-452E-BF05-FA27649A53C6}" dt="2022-06-15T15:02:41.829" v="311" actId="478"/>
          <ac:spMkLst>
            <pc:docMk/>
            <pc:sldMk cId="2671527610" sldId="2409"/>
            <ac:spMk id="12" creationId="{A20CE48E-0018-44D9-F5FA-623970114022}"/>
          </ac:spMkLst>
        </pc:spChg>
        <pc:spChg chg="del">
          <ac:chgData name="Mark Collins" userId="c663ac6c-e51f-4bdf-b4b4-ef180890ee22" providerId="ADAL" clId="{F3AA6A4E-2F06-452E-BF05-FA27649A53C6}" dt="2022-06-15T15:02:38.624" v="310" actId="478"/>
          <ac:spMkLst>
            <pc:docMk/>
            <pc:sldMk cId="2671527610" sldId="2409"/>
            <ac:spMk id="13" creationId="{30935DBF-28AD-E20A-A25B-B7F36EF89847}"/>
          </ac:spMkLst>
        </pc:spChg>
        <pc:spChg chg="add mod">
          <ac:chgData name="Mark Collins" userId="c663ac6c-e51f-4bdf-b4b4-ef180890ee22" providerId="ADAL" clId="{F3AA6A4E-2F06-452E-BF05-FA27649A53C6}" dt="2022-06-16T10:29:15.282" v="787" actId="1076"/>
          <ac:spMkLst>
            <pc:docMk/>
            <pc:sldMk cId="2671527610" sldId="2409"/>
            <ac:spMk id="14" creationId="{2E94C3F2-FEFC-1909-0C98-56268A25E30A}"/>
          </ac:spMkLst>
        </pc:spChg>
        <pc:spChg chg="add del">
          <ac:chgData name="Mark Collins" userId="c663ac6c-e51f-4bdf-b4b4-ef180890ee22" providerId="ADAL" clId="{F3AA6A4E-2F06-452E-BF05-FA27649A53C6}" dt="2022-06-15T15:20:03.370" v="366" actId="22"/>
          <ac:spMkLst>
            <pc:docMk/>
            <pc:sldMk cId="2671527610" sldId="2409"/>
            <ac:spMk id="15" creationId="{AEA5C94B-7359-533F-52E9-752A246B6F72}"/>
          </ac:spMkLst>
        </pc:spChg>
        <pc:picChg chg="del">
          <ac:chgData name="Mark Collins" userId="c663ac6c-e51f-4bdf-b4b4-ef180890ee22" providerId="ADAL" clId="{F3AA6A4E-2F06-452E-BF05-FA27649A53C6}" dt="2022-06-15T15:02:49.104" v="313" actId="478"/>
          <ac:picMkLst>
            <pc:docMk/>
            <pc:sldMk cId="2671527610" sldId="2409"/>
            <ac:picMk id="2050" creationId="{FB31627A-F76E-48CD-AB9B-C79C38DBDF75}"/>
          </ac:picMkLst>
        </pc:picChg>
      </pc:sldChg>
      <pc:sldChg chg="addSp delSp modSp add mod ord modNotesTx">
        <pc:chgData name="Mark Collins" userId="c663ac6c-e51f-4bdf-b4b4-ef180890ee22" providerId="ADAL" clId="{F3AA6A4E-2F06-452E-BF05-FA27649A53C6}" dt="2022-06-16T10:40:20.626" v="1394" actId="1076"/>
        <pc:sldMkLst>
          <pc:docMk/>
          <pc:sldMk cId="455160783" sldId="2410"/>
        </pc:sldMkLst>
        <pc:spChg chg="add del mod">
          <ac:chgData name="Mark Collins" userId="c663ac6c-e51f-4bdf-b4b4-ef180890ee22" providerId="ADAL" clId="{F3AA6A4E-2F06-452E-BF05-FA27649A53C6}" dt="2022-06-16T10:32:47.267" v="889" actId="478"/>
          <ac:spMkLst>
            <pc:docMk/>
            <pc:sldMk cId="455160783" sldId="2410"/>
            <ac:spMk id="2" creationId="{75066FBA-8C81-3881-37F8-C4DA96EB8372}"/>
          </ac:spMkLst>
        </pc:spChg>
        <pc:spChg chg="mod">
          <ac:chgData name="Mark Collins" userId="c663ac6c-e51f-4bdf-b4b4-ef180890ee22" providerId="ADAL" clId="{F3AA6A4E-2F06-452E-BF05-FA27649A53C6}" dt="2022-06-16T10:34:12.748" v="929" actId="20577"/>
          <ac:spMkLst>
            <pc:docMk/>
            <pc:sldMk cId="455160783" sldId="2410"/>
            <ac:spMk id="5" creationId="{B50C5973-01E2-4400-9363-1EE5CD487698}"/>
          </ac:spMkLst>
        </pc:spChg>
        <pc:spChg chg="add mod">
          <ac:chgData name="Mark Collins" userId="c663ac6c-e51f-4bdf-b4b4-ef180890ee22" providerId="ADAL" clId="{F3AA6A4E-2F06-452E-BF05-FA27649A53C6}" dt="2022-06-16T10:40:20.626" v="1394" actId="1076"/>
          <ac:spMkLst>
            <pc:docMk/>
            <pc:sldMk cId="455160783" sldId="2410"/>
            <ac:spMk id="9" creationId="{AA909761-12A4-DECB-B2E4-EF4DD9BA9C56}"/>
          </ac:spMkLst>
        </pc:spChg>
        <pc:spChg chg="del">
          <ac:chgData name="Mark Collins" userId="c663ac6c-e51f-4bdf-b4b4-ef180890ee22" providerId="ADAL" clId="{F3AA6A4E-2F06-452E-BF05-FA27649A53C6}" dt="2022-06-15T15:20:09.166" v="368" actId="478"/>
          <ac:spMkLst>
            <pc:docMk/>
            <pc:sldMk cId="455160783" sldId="2410"/>
            <ac:spMk id="14" creationId="{2E94C3F2-FEFC-1909-0C98-56268A25E30A}"/>
          </ac:spMkLst>
        </pc:spChg>
      </pc:sldChg>
      <pc:sldChg chg="add">
        <pc:chgData name="Mark Collins" userId="c663ac6c-e51f-4bdf-b4b4-ef180890ee22" providerId="ADAL" clId="{F3AA6A4E-2F06-452E-BF05-FA27649A53C6}" dt="2022-06-16T10:32:44.587" v="888" actId="2890"/>
        <pc:sldMkLst>
          <pc:docMk/>
          <pc:sldMk cId="2274130118" sldId="2411"/>
        </pc:sldMkLst>
      </pc:sldChg>
      <pc:sldChg chg="add del">
        <pc:chgData name="Mark Collins" userId="c663ac6c-e51f-4bdf-b4b4-ef180890ee22" providerId="ADAL" clId="{F3AA6A4E-2F06-452E-BF05-FA27649A53C6}" dt="2022-06-16T10:38:43.664" v="1228" actId="47"/>
        <pc:sldMkLst>
          <pc:docMk/>
          <pc:sldMk cId="1090013708" sldId="2412"/>
        </pc:sldMkLst>
      </pc:sldChg>
      <pc:sldChg chg="addSp delSp modSp add mod">
        <pc:chgData name="Mark Collins" userId="c663ac6c-e51f-4bdf-b4b4-ef180890ee22" providerId="ADAL" clId="{F3AA6A4E-2F06-452E-BF05-FA27649A53C6}" dt="2022-06-16T10:56:30.345" v="2064" actId="1076"/>
        <pc:sldMkLst>
          <pc:docMk/>
          <pc:sldMk cId="3920714400" sldId="2412"/>
        </pc:sldMkLst>
        <pc:spChg chg="add mod">
          <ac:chgData name="Mark Collins" userId="c663ac6c-e51f-4bdf-b4b4-ef180890ee22" providerId="ADAL" clId="{F3AA6A4E-2F06-452E-BF05-FA27649A53C6}" dt="2022-06-16T10:51:13.358" v="1882" actId="1076"/>
          <ac:spMkLst>
            <pc:docMk/>
            <pc:sldMk cId="3920714400" sldId="2412"/>
            <ac:spMk id="2" creationId="{D829A480-7980-603B-2C6B-150FBCD71BCA}"/>
          </ac:spMkLst>
        </pc:spChg>
        <pc:spChg chg="mod">
          <ac:chgData name="Mark Collins" userId="c663ac6c-e51f-4bdf-b4b4-ef180890ee22" providerId="ADAL" clId="{F3AA6A4E-2F06-452E-BF05-FA27649A53C6}" dt="2022-06-16T10:49:56.120" v="1825" actId="20577"/>
          <ac:spMkLst>
            <pc:docMk/>
            <pc:sldMk cId="3920714400" sldId="2412"/>
            <ac:spMk id="5" creationId="{B50C5973-01E2-4400-9363-1EE5CD487698}"/>
          </ac:spMkLst>
        </pc:spChg>
        <pc:spChg chg="mod">
          <ac:chgData name="Mark Collins" userId="c663ac6c-e51f-4bdf-b4b4-ef180890ee22" providerId="ADAL" clId="{F3AA6A4E-2F06-452E-BF05-FA27649A53C6}" dt="2022-06-16T10:51:07.517" v="1880" actId="1076"/>
          <ac:spMkLst>
            <pc:docMk/>
            <pc:sldMk cId="3920714400" sldId="2412"/>
            <ac:spMk id="8" creationId="{92AAC22C-CE76-4F6B-9661-4D8B8269F4E1}"/>
          </ac:spMkLst>
        </pc:spChg>
        <pc:spChg chg="mod">
          <ac:chgData name="Mark Collins" userId="c663ac6c-e51f-4bdf-b4b4-ef180890ee22" providerId="ADAL" clId="{F3AA6A4E-2F06-452E-BF05-FA27649A53C6}" dt="2022-06-16T10:56:30.345" v="2064" actId="1076"/>
          <ac:spMkLst>
            <pc:docMk/>
            <pc:sldMk cId="3920714400" sldId="2412"/>
            <ac:spMk id="9" creationId="{AA909761-12A4-DECB-B2E4-EF4DD9BA9C56}"/>
          </ac:spMkLst>
        </pc:spChg>
        <pc:spChg chg="add mod">
          <ac:chgData name="Mark Collins" userId="c663ac6c-e51f-4bdf-b4b4-ef180890ee22" providerId="ADAL" clId="{F3AA6A4E-2F06-452E-BF05-FA27649A53C6}" dt="2022-06-16T10:51:03.956" v="1878" actId="403"/>
          <ac:spMkLst>
            <pc:docMk/>
            <pc:sldMk cId="3920714400" sldId="2412"/>
            <ac:spMk id="10" creationId="{9948F50B-1F08-5D65-7DA0-7CA9CD84039A}"/>
          </ac:spMkLst>
        </pc:spChg>
        <pc:spChg chg="del">
          <ac:chgData name="Mark Collins" userId="c663ac6c-e51f-4bdf-b4b4-ef180890ee22" providerId="ADAL" clId="{F3AA6A4E-2F06-452E-BF05-FA27649A53C6}" dt="2022-06-16T10:43:09.813" v="1416" actId="478"/>
          <ac:spMkLst>
            <pc:docMk/>
            <pc:sldMk cId="3920714400" sldId="2412"/>
            <ac:spMk id="11" creationId="{0C7B17DC-62CA-4899-AFA3-A9ADFF115AC1}"/>
          </ac:spMkLst>
        </pc:spChg>
        <pc:picChg chg="add del mod">
          <ac:chgData name="Mark Collins" userId="c663ac6c-e51f-4bdf-b4b4-ef180890ee22" providerId="ADAL" clId="{F3AA6A4E-2F06-452E-BF05-FA27649A53C6}" dt="2022-06-16T10:49:58.359" v="1826" actId="478"/>
          <ac:picMkLst>
            <pc:docMk/>
            <pc:sldMk cId="3920714400" sldId="2412"/>
            <ac:picMk id="7" creationId="{4402E2F0-7F2F-F7DB-3865-521AF81400E2}"/>
          </ac:picMkLst>
        </pc:picChg>
      </pc:sldChg>
      <pc:sldChg chg="modSp add mod">
        <pc:chgData name="Mark Collins" userId="c663ac6c-e51f-4bdf-b4b4-ef180890ee22" providerId="ADAL" clId="{F3AA6A4E-2F06-452E-BF05-FA27649A53C6}" dt="2022-06-16T10:51:27.327" v="1885" actId="1076"/>
        <pc:sldMkLst>
          <pc:docMk/>
          <pc:sldMk cId="659147423" sldId="2413"/>
        </pc:sldMkLst>
        <pc:spChg chg="mod">
          <ac:chgData name="Mark Collins" userId="c663ac6c-e51f-4bdf-b4b4-ef180890ee22" providerId="ADAL" clId="{F3AA6A4E-2F06-452E-BF05-FA27649A53C6}" dt="2022-06-16T10:51:27.327" v="1885" actId="1076"/>
          <ac:spMkLst>
            <pc:docMk/>
            <pc:sldMk cId="659147423" sldId="2413"/>
            <ac:spMk id="2" creationId="{D829A480-7980-603B-2C6B-150FBCD71BCA}"/>
          </ac:spMkLst>
        </pc:spChg>
        <pc:spChg chg="mod">
          <ac:chgData name="Mark Collins" userId="c663ac6c-e51f-4bdf-b4b4-ef180890ee22" providerId="ADAL" clId="{F3AA6A4E-2F06-452E-BF05-FA27649A53C6}" dt="2022-06-16T10:50:50.371" v="1874" actId="1035"/>
          <ac:spMkLst>
            <pc:docMk/>
            <pc:sldMk cId="659147423" sldId="2413"/>
            <ac:spMk id="9" creationId="{AA909761-12A4-DECB-B2E4-EF4DD9BA9C56}"/>
          </ac:spMkLst>
        </pc:spChg>
      </pc:sldChg>
    </pc:docChg>
  </pc:docChgLst>
  <pc:docChgLst>
    <pc:chgData name="Mark Collins" userId="c663ac6c-e51f-4bdf-b4b4-ef180890ee22" providerId="ADAL" clId="{4F2FB9A2-FD5D-40E5-806A-44B01270F7D0}"/>
    <pc:docChg chg="undo custSel addSld delSld modSld sldOrd delMainMaster addSection delSection modSection">
      <pc:chgData name="Mark Collins" userId="c663ac6c-e51f-4bdf-b4b4-ef180890ee22" providerId="ADAL" clId="{4F2FB9A2-FD5D-40E5-806A-44B01270F7D0}" dt="2022-03-07T08:40:10.166" v="6960" actId="20577"/>
      <pc:docMkLst>
        <pc:docMk/>
      </pc:docMkLst>
      <pc:sldChg chg="del">
        <pc:chgData name="Mark Collins" userId="c663ac6c-e51f-4bdf-b4b4-ef180890ee22" providerId="ADAL" clId="{4F2FB9A2-FD5D-40E5-806A-44B01270F7D0}" dt="2022-03-03T10:31:42.741" v="3292" actId="47"/>
        <pc:sldMkLst>
          <pc:docMk/>
          <pc:sldMk cId="1174953174" sldId="264"/>
        </pc:sldMkLst>
      </pc:sldChg>
      <pc:sldChg chg="del">
        <pc:chgData name="Mark Collins" userId="c663ac6c-e51f-4bdf-b4b4-ef180890ee22" providerId="ADAL" clId="{4F2FB9A2-FD5D-40E5-806A-44B01270F7D0}" dt="2022-03-03T10:31:42.741" v="3292" actId="47"/>
        <pc:sldMkLst>
          <pc:docMk/>
          <pc:sldMk cId="872247377" sldId="290"/>
        </pc:sldMkLst>
      </pc:sldChg>
      <pc:sldChg chg="addSp modSp mod">
        <pc:chgData name="Mark Collins" userId="c663ac6c-e51f-4bdf-b4b4-ef180890ee22" providerId="ADAL" clId="{4F2FB9A2-FD5D-40E5-806A-44B01270F7D0}" dt="2022-03-03T10:56:12.880" v="3824" actId="113"/>
        <pc:sldMkLst>
          <pc:docMk/>
          <pc:sldMk cId="1388127558" sldId="354"/>
        </pc:sldMkLst>
        <pc:spChg chg="add mod">
          <ac:chgData name="Mark Collins" userId="c663ac6c-e51f-4bdf-b4b4-ef180890ee22" providerId="ADAL" clId="{4F2FB9A2-FD5D-40E5-806A-44B01270F7D0}" dt="2022-03-03T10:56:12.880" v="3824" actId="113"/>
          <ac:spMkLst>
            <pc:docMk/>
            <pc:sldMk cId="1388127558" sldId="354"/>
            <ac:spMk id="2" creationId="{B291A10C-708B-46EB-93A3-B9BF165EF6CB}"/>
          </ac:spMkLst>
        </pc:spChg>
        <pc:spChg chg="mod">
          <ac:chgData name="Mark Collins" userId="c663ac6c-e51f-4bdf-b4b4-ef180890ee22" providerId="ADAL" clId="{4F2FB9A2-FD5D-40E5-806A-44B01270F7D0}" dt="2022-03-03T10:55:13.049" v="3713" actId="20577"/>
          <ac:spMkLst>
            <pc:docMk/>
            <pc:sldMk cId="1388127558" sldId="354"/>
            <ac:spMk id="25" creationId="{2C59BCE6-B309-44DB-BE59-6992501BCB01}"/>
          </ac:spMkLst>
        </pc:spChg>
      </pc:sldChg>
      <pc:sldChg chg="del">
        <pc:chgData name="Mark Collins" userId="c663ac6c-e51f-4bdf-b4b4-ef180890ee22" providerId="ADAL" clId="{4F2FB9A2-FD5D-40E5-806A-44B01270F7D0}" dt="2022-03-03T10:31:42.741" v="3292" actId="47"/>
        <pc:sldMkLst>
          <pc:docMk/>
          <pc:sldMk cId="3520152373" sldId="358"/>
        </pc:sldMkLst>
      </pc:sldChg>
      <pc:sldChg chg="del">
        <pc:chgData name="Mark Collins" userId="c663ac6c-e51f-4bdf-b4b4-ef180890ee22" providerId="ADAL" clId="{4F2FB9A2-FD5D-40E5-806A-44B01270F7D0}" dt="2022-03-03T10:31:42.741" v="3292" actId="47"/>
        <pc:sldMkLst>
          <pc:docMk/>
          <pc:sldMk cId="115406775" sldId="812"/>
        </pc:sldMkLst>
      </pc:sldChg>
      <pc:sldChg chg="del">
        <pc:chgData name="Mark Collins" userId="c663ac6c-e51f-4bdf-b4b4-ef180890ee22" providerId="ADAL" clId="{4F2FB9A2-FD5D-40E5-806A-44B01270F7D0}" dt="2022-03-03T10:31:42.741" v="3292" actId="47"/>
        <pc:sldMkLst>
          <pc:docMk/>
          <pc:sldMk cId="1808109172" sldId="817"/>
        </pc:sldMkLst>
      </pc:sldChg>
      <pc:sldChg chg="del">
        <pc:chgData name="Mark Collins" userId="c663ac6c-e51f-4bdf-b4b4-ef180890ee22" providerId="ADAL" clId="{4F2FB9A2-FD5D-40E5-806A-44B01270F7D0}" dt="2022-03-03T10:31:42.741" v="3292" actId="47"/>
        <pc:sldMkLst>
          <pc:docMk/>
          <pc:sldMk cId="1037398378" sldId="818"/>
        </pc:sldMkLst>
      </pc:sldChg>
      <pc:sldChg chg="del">
        <pc:chgData name="Mark Collins" userId="c663ac6c-e51f-4bdf-b4b4-ef180890ee22" providerId="ADAL" clId="{4F2FB9A2-FD5D-40E5-806A-44B01270F7D0}" dt="2022-03-03T10:31:42.741" v="3292" actId="47"/>
        <pc:sldMkLst>
          <pc:docMk/>
          <pc:sldMk cId="45648471" sldId="825"/>
        </pc:sldMkLst>
      </pc:sldChg>
      <pc:sldChg chg="del">
        <pc:chgData name="Mark Collins" userId="c663ac6c-e51f-4bdf-b4b4-ef180890ee22" providerId="ADAL" clId="{4F2FB9A2-FD5D-40E5-806A-44B01270F7D0}" dt="2022-03-03T10:31:42.741" v="3292" actId="47"/>
        <pc:sldMkLst>
          <pc:docMk/>
          <pc:sldMk cId="568848976" sldId="847"/>
        </pc:sldMkLst>
      </pc:sldChg>
      <pc:sldChg chg="del">
        <pc:chgData name="Mark Collins" userId="c663ac6c-e51f-4bdf-b4b4-ef180890ee22" providerId="ADAL" clId="{4F2FB9A2-FD5D-40E5-806A-44B01270F7D0}" dt="2022-03-03T10:31:42.741" v="3292" actId="47"/>
        <pc:sldMkLst>
          <pc:docMk/>
          <pc:sldMk cId="3089644734" sldId="848"/>
        </pc:sldMkLst>
      </pc:sldChg>
      <pc:sldChg chg="del">
        <pc:chgData name="Mark Collins" userId="c663ac6c-e51f-4bdf-b4b4-ef180890ee22" providerId="ADAL" clId="{4F2FB9A2-FD5D-40E5-806A-44B01270F7D0}" dt="2022-03-03T10:31:42.741" v="3292" actId="47"/>
        <pc:sldMkLst>
          <pc:docMk/>
          <pc:sldMk cId="663005609" sldId="849"/>
        </pc:sldMkLst>
      </pc:sldChg>
      <pc:sldChg chg="del">
        <pc:chgData name="Mark Collins" userId="c663ac6c-e51f-4bdf-b4b4-ef180890ee22" providerId="ADAL" clId="{4F2FB9A2-FD5D-40E5-806A-44B01270F7D0}" dt="2022-03-03T10:31:42.741" v="3292" actId="47"/>
        <pc:sldMkLst>
          <pc:docMk/>
          <pc:sldMk cId="2668930451" sldId="946"/>
        </pc:sldMkLst>
      </pc:sldChg>
      <pc:sldChg chg="addSp delSp modSp">
        <pc:chgData name="Mark Collins" userId="c663ac6c-e51f-4bdf-b4b4-ef180890ee22" providerId="ADAL" clId="{4F2FB9A2-FD5D-40E5-806A-44B01270F7D0}" dt="2022-03-03T10:55:13.242" v="3714"/>
        <pc:sldMkLst>
          <pc:docMk/>
          <pc:sldMk cId="1008853449" sldId="953"/>
        </pc:sldMkLst>
        <pc:picChg chg="add del mod">
          <ac:chgData name="Mark Collins" userId="c663ac6c-e51f-4bdf-b4b4-ef180890ee22" providerId="ADAL" clId="{4F2FB9A2-FD5D-40E5-806A-44B01270F7D0}" dt="2022-03-03T10:55:13.242" v="3714"/>
          <ac:picMkLst>
            <pc:docMk/>
            <pc:sldMk cId="1008853449" sldId="953"/>
            <ac:picMk id="9" creationId="{F32507F7-28A8-4397-BCD3-4C9DD3AB2EA4}"/>
          </ac:picMkLst>
        </pc:picChg>
        <pc:picChg chg="del">
          <ac:chgData name="Mark Collins" userId="c663ac6c-e51f-4bdf-b4b4-ef180890ee22" providerId="ADAL" clId="{4F2FB9A2-FD5D-40E5-806A-44B01270F7D0}" dt="2022-03-03T10:54:53.374" v="3709" actId="478"/>
          <ac:picMkLst>
            <pc:docMk/>
            <pc:sldMk cId="1008853449" sldId="953"/>
            <ac:picMk id="1026" creationId="{59B5A6EC-8129-4D9A-9537-6ACCADA6F6E9}"/>
          </ac:picMkLst>
        </pc:picChg>
      </pc:sldChg>
      <pc:sldChg chg="del">
        <pc:chgData name="Mark Collins" userId="c663ac6c-e51f-4bdf-b4b4-ef180890ee22" providerId="ADAL" clId="{4F2FB9A2-FD5D-40E5-806A-44B01270F7D0}" dt="2022-03-03T10:31:42.741" v="3292" actId="47"/>
        <pc:sldMkLst>
          <pc:docMk/>
          <pc:sldMk cId="2782631853" sldId="957"/>
        </pc:sldMkLst>
      </pc:sldChg>
      <pc:sldChg chg="modSp mod ord">
        <pc:chgData name="Mark Collins" userId="c663ac6c-e51f-4bdf-b4b4-ef180890ee22" providerId="ADAL" clId="{4F2FB9A2-FD5D-40E5-806A-44B01270F7D0}" dt="2022-03-03T10:58:39.778" v="3940" actId="113"/>
        <pc:sldMkLst>
          <pc:docMk/>
          <pc:sldMk cId="3864633993" sldId="958"/>
        </pc:sldMkLst>
        <pc:spChg chg="mod">
          <ac:chgData name="Mark Collins" userId="c663ac6c-e51f-4bdf-b4b4-ef180890ee22" providerId="ADAL" clId="{4F2FB9A2-FD5D-40E5-806A-44B01270F7D0}" dt="2022-03-03T10:58:39.778" v="3940" actId="113"/>
          <ac:spMkLst>
            <pc:docMk/>
            <pc:sldMk cId="3864633993" sldId="958"/>
            <ac:spMk id="16" creationId="{437649D1-9B5D-4614-A21B-3C3537FFDFCC}"/>
          </ac:spMkLst>
        </pc:spChg>
        <pc:spChg chg="mod">
          <ac:chgData name="Mark Collins" userId="c663ac6c-e51f-4bdf-b4b4-ef180890ee22" providerId="ADAL" clId="{4F2FB9A2-FD5D-40E5-806A-44B01270F7D0}" dt="2022-03-03T10:33:20.631" v="3323" actId="14100"/>
          <ac:spMkLst>
            <pc:docMk/>
            <pc:sldMk cId="3864633993" sldId="958"/>
            <ac:spMk id="89" creationId="{5065CE7D-AABA-4086-A268-4099B9210E37}"/>
          </ac:spMkLst>
        </pc:spChg>
      </pc:sldChg>
      <pc:sldChg chg="del">
        <pc:chgData name="Mark Collins" userId="c663ac6c-e51f-4bdf-b4b4-ef180890ee22" providerId="ADAL" clId="{4F2FB9A2-FD5D-40E5-806A-44B01270F7D0}" dt="2022-03-03T10:30:54.297" v="3285" actId="47"/>
        <pc:sldMkLst>
          <pc:docMk/>
          <pc:sldMk cId="2812723179" sldId="961"/>
        </pc:sldMkLst>
      </pc:sldChg>
      <pc:sldChg chg="del">
        <pc:chgData name="Mark Collins" userId="c663ac6c-e51f-4bdf-b4b4-ef180890ee22" providerId="ADAL" clId="{4F2FB9A2-FD5D-40E5-806A-44B01270F7D0}" dt="2022-03-03T10:31:15.158" v="3289" actId="47"/>
        <pc:sldMkLst>
          <pc:docMk/>
          <pc:sldMk cId="4148762149" sldId="963"/>
        </pc:sldMkLst>
      </pc:sldChg>
      <pc:sldChg chg="del">
        <pc:chgData name="Mark Collins" userId="c663ac6c-e51f-4bdf-b4b4-ef180890ee22" providerId="ADAL" clId="{4F2FB9A2-FD5D-40E5-806A-44B01270F7D0}" dt="2022-03-03T10:30:56.579" v="3286" actId="47"/>
        <pc:sldMkLst>
          <pc:docMk/>
          <pc:sldMk cId="1410381326" sldId="964"/>
        </pc:sldMkLst>
      </pc:sldChg>
      <pc:sldChg chg="del">
        <pc:chgData name="Mark Collins" userId="c663ac6c-e51f-4bdf-b4b4-ef180890ee22" providerId="ADAL" clId="{4F2FB9A2-FD5D-40E5-806A-44B01270F7D0}" dt="2022-03-03T10:31:42.741" v="3292" actId="47"/>
        <pc:sldMkLst>
          <pc:docMk/>
          <pc:sldMk cId="2092362026" sldId="965"/>
        </pc:sldMkLst>
      </pc:sldChg>
      <pc:sldChg chg="del">
        <pc:chgData name="Mark Collins" userId="c663ac6c-e51f-4bdf-b4b4-ef180890ee22" providerId="ADAL" clId="{4F2FB9A2-FD5D-40E5-806A-44B01270F7D0}" dt="2022-03-03T10:31:42.741" v="3292" actId="47"/>
        <pc:sldMkLst>
          <pc:docMk/>
          <pc:sldMk cId="1843805134" sldId="972"/>
        </pc:sldMkLst>
      </pc:sldChg>
      <pc:sldChg chg="del">
        <pc:chgData name="Mark Collins" userId="c663ac6c-e51f-4bdf-b4b4-ef180890ee22" providerId="ADAL" clId="{4F2FB9A2-FD5D-40E5-806A-44B01270F7D0}" dt="2022-03-03T10:31:42.741" v="3292" actId="47"/>
        <pc:sldMkLst>
          <pc:docMk/>
          <pc:sldMk cId="1869815410" sldId="973"/>
        </pc:sldMkLst>
      </pc:sldChg>
      <pc:sldChg chg="del">
        <pc:chgData name="Mark Collins" userId="c663ac6c-e51f-4bdf-b4b4-ef180890ee22" providerId="ADAL" clId="{4F2FB9A2-FD5D-40E5-806A-44B01270F7D0}" dt="2022-03-03T10:31:42.741" v="3292" actId="47"/>
        <pc:sldMkLst>
          <pc:docMk/>
          <pc:sldMk cId="2339572899" sldId="974"/>
        </pc:sldMkLst>
      </pc:sldChg>
      <pc:sldChg chg="del">
        <pc:chgData name="Mark Collins" userId="c663ac6c-e51f-4bdf-b4b4-ef180890ee22" providerId="ADAL" clId="{4F2FB9A2-FD5D-40E5-806A-44B01270F7D0}" dt="2022-03-03T10:31:42.741" v="3292" actId="47"/>
        <pc:sldMkLst>
          <pc:docMk/>
          <pc:sldMk cId="3177413313" sldId="975"/>
        </pc:sldMkLst>
      </pc:sldChg>
      <pc:sldChg chg="del">
        <pc:chgData name="Mark Collins" userId="c663ac6c-e51f-4bdf-b4b4-ef180890ee22" providerId="ADAL" clId="{4F2FB9A2-FD5D-40E5-806A-44B01270F7D0}" dt="2022-03-03T10:31:42.741" v="3292" actId="47"/>
        <pc:sldMkLst>
          <pc:docMk/>
          <pc:sldMk cId="1232254575" sldId="976"/>
        </pc:sldMkLst>
      </pc:sldChg>
      <pc:sldChg chg="del">
        <pc:chgData name="Mark Collins" userId="c663ac6c-e51f-4bdf-b4b4-ef180890ee22" providerId="ADAL" clId="{4F2FB9A2-FD5D-40E5-806A-44B01270F7D0}" dt="2022-03-03T10:31:42.741" v="3292" actId="47"/>
        <pc:sldMkLst>
          <pc:docMk/>
          <pc:sldMk cId="2296417316" sldId="977"/>
        </pc:sldMkLst>
      </pc:sldChg>
      <pc:sldChg chg="del">
        <pc:chgData name="Mark Collins" userId="c663ac6c-e51f-4bdf-b4b4-ef180890ee22" providerId="ADAL" clId="{4F2FB9A2-FD5D-40E5-806A-44B01270F7D0}" dt="2022-03-03T10:31:42.741" v="3292" actId="47"/>
        <pc:sldMkLst>
          <pc:docMk/>
          <pc:sldMk cId="661896132" sldId="978"/>
        </pc:sldMkLst>
      </pc:sldChg>
      <pc:sldChg chg="modSp mod">
        <pc:chgData name="Mark Collins" userId="c663ac6c-e51f-4bdf-b4b4-ef180890ee22" providerId="ADAL" clId="{4F2FB9A2-FD5D-40E5-806A-44B01270F7D0}" dt="2022-03-03T12:30:51.164" v="6009" actId="1076"/>
        <pc:sldMkLst>
          <pc:docMk/>
          <pc:sldMk cId="477331888" sldId="979"/>
        </pc:sldMkLst>
        <pc:spChg chg="mod">
          <ac:chgData name="Mark Collins" userId="c663ac6c-e51f-4bdf-b4b4-ef180890ee22" providerId="ADAL" clId="{4F2FB9A2-FD5D-40E5-806A-44B01270F7D0}" dt="2022-03-03T12:30:51.164" v="6009" actId="1076"/>
          <ac:spMkLst>
            <pc:docMk/>
            <pc:sldMk cId="477331888" sldId="979"/>
            <ac:spMk id="12" creationId="{B422348B-3CF3-4FA5-B0CE-C2E58B48551F}"/>
          </ac:spMkLst>
        </pc:spChg>
      </pc:sldChg>
      <pc:sldChg chg="addSp delSp modSp mod">
        <pc:chgData name="Mark Collins" userId="c663ac6c-e51f-4bdf-b4b4-ef180890ee22" providerId="ADAL" clId="{4F2FB9A2-FD5D-40E5-806A-44B01270F7D0}" dt="2022-03-03T09:59:57.039" v="1162" actId="113"/>
        <pc:sldMkLst>
          <pc:docMk/>
          <pc:sldMk cId="41391727" sldId="980"/>
        </pc:sldMkLst>
        <pc:spChg chg="mod">
          <ac:chgData name="Mark Collins" userId="c663ac6c-e51f-4bdf-b4b4-ef180890ee22" providerId="ADAL" clId="{4F2FB9A2-FD5D-40E5-806A-44B01270F7D0}" dt="2022-03-02T17:27:28.995" v="504" actId="1076"/>
          <ac:spMkLst>
            <pc:docMk/>
            <pc:sldMk cId="41391727" sldId="980"/>
            <ac:spMk id="4" creationId="{04131FA6-A771-4E65-892E-81535F8E40A0}"/>
          </ac:spMkLst>
        </pc:spChg>
        <pc:spChg chg="add mod">
          <ac:chgData name="Mark Collins" userId="c663ac6c-e51f-4bdf-b4b4-ef180890ee22" providerId="ADAL" clId="{4F2FB9A2-FD5D-40E5-806A-44B01270F7D0}" dt="2022-03-03T08:53:56.873" v="688" actId="1076"/>
          <ac:spMkLst>
            <pc:docMk/>
            <pc:sldMk cId="41391727" sldId="980"/>
            <ac:spMk id="6" creationId="{BF61A6E3-0E11-49D7-8BA5-FBE7F4DB3A90}"/>
          </ac:spMkLst>
        </pc:spChg>
        <pc:spChg chg="add mod">
          <ac:chgData name="Mark Collins" userId="c663ac6c-e51f-4bdf-b4b4-ef180890ee22" providerId="ADAL" clId="{4F2FB9A2-FD5D-40E5-806A-44B01270F7D0}" dt="2022-03-03T08:55:37.403" v="789" actId="14100"/>
          <ac:spMkLst>
            <pc:docMk/>
            <pc:sldMk cId="41391727" sldId="980"/>
            <ac:spMk id="7" creationId="{EA7B63DC-B20A-4706-BFEF-1D43E0C06064}"/>
          </ac:spMkLst>
        </pc:spChg>
        <pc:spChg chg="mod">
          <ac:chgData name="Mark Collins" userId="c663ac6c-e51f-4bdf-b4b4-ef180890ee22" providerId="ADAL" clId="{4F2FB9A2-FD5D-40E5-806A-44B01270F7D0}" dt="2022-03-03T09:59:57.039" v="1162" actId="113"/>
          <ac:spMkLst>
            <pc:docMk/>
            <pc:sldMk cId="41391727" sldId="980"/>
            <ac:spMk id="9" creationId="{66EFC24D-3B87-48A9-89C7-895B59120566}"/>
          </ac:spMkLst>
        </pc:spChg>
        <pc:picChg chg="add mod">
          <ac:chgData name="Mark Collins" userId="c663ac6c-e51f-4bdf-b4b4-ef180890ee22" providerId="ADAL" clId="{4F2FB9A2-FD5D-40E5-806A-44B01270F7D0}" dt="2022-03-03T08:53:20.002" v="646" actId="1076"/>
          <ac:picMkLst>
            <pc:docMk/>
            <pc:sldMk cId="41391727" sldId="980"/>
            <ac:picMk id="3" creationId="{8B1DF38F-F102-4627-A61F-505BA6325F71}"/>
          </ac:picMkLst>
        </pc:picChg>
        <pc:picChg chg="del">
          <ac:chgData name="Mark Collins" userId="c663ac6c-e51f-4bdf-b4b4-ef180890ee22" providerId="ADAL" clId="{4F2FB9A2-FD5D-40E5-806A-44B01270F7D0}" dt="2022-03-02T17:31:34.567" v="600" actId="478"/>
          <ac:picMkLst>
            <pc:docMk/>
            <pc:sldMk cId="41391727" sldId="980"/>
            <ac:picMk id="6" creationId="{510778CC-F91D-4DE1-B3EA-BBC787C4A9F4}"/>
          </ac:picMkLst>
        </pc:picChg>
        <pc:picChg chg="del">
          <ac:chgData name="Mark Collins" userId="c663ac6c-e51f-4bdf-b4b4-ef180890ee22" providerId="ADAL" clId="{4F2FB9A2-FD5D-40E5-806A-44B01270F7D0}" dt="2022-03-02T17:28:07.079" v="599" actId="478"/>
          <ac:picMkLst>
            <pc:docMk/>
            <pc:sldMk cId="41391727" sldId="980"/>
            <ac:picMk id="7" creationId="{EE50718C-CE2A-4F88-9A6D-B093601735E8}"/>
          </ac:picMkLst>
        </pc:picChg>
        <pc:cxnChg chg="del">
          <ac:chgData name="Mark Collins" userId="c663ac6c-e51f-4bdf-b4b4-ef180890ee22" providerId="ADAL" clId="{4F2FB9A2-FD5D-40E5-806A-44B01270F7D0}" dt="2022-03-03T09:00:00.315" v="882" actId="478"/>
          <ac:cxnSpMkLst>
            <pc:docMk/>
            <pc:sldMk cId="41391727" sldId="980"/>
            <ac:cxnSpMk id="5" creationId="{CF913D65-76DA-4B53-A5EC-7176FDB8D87D}"/>
          </ac:cxnSpMkLst>
        </pc:cxnChg>
        <pc:cxnChg chg="add mod">
          <ac:chgData name="Mark Collins" userId="c663ac6c-e51f-4bdf-b4b4-ef180890ee22" providerId="ADAL" clId="{4F2FB9A2-FD5D-40E5-806A-44B01270F7D0}" dt="2022-03-03T08:55:24.751" v="779" actId="692"/>
          <ac:cxnSpMkLst>
            <pc:docMk/>
            <pc:sldMk cId="41391727" sldId="980"/>
            <ac:cxnSpMk id="11" creationId="{75B80B90-BB46-4F62-9455-3B9255E2FFC4}"/>
          </ac:cxnSpMkLst>
        </pc:cxnChg>
        <pc:cxnChg chg="add mod">
          <ac:chgData name="Mark Collins" userId="c663ac6c-e51f-4bdf-b4b4-ef180890ee22" providerId="ADAL" clId="{4F2FB9A2-FD5D-40E5-806A-44B01270F7D0}" dt="2022-03-03T08:55:32.976" v="787" actId="1038"/>
          <ac:cxnSpMkLst>
            <pc:docMk/>
            <pc:sldMk cId="41391727" sldId="980"/>
            <ac:cxnSpMk id="15" creationId="{D1BB4B42-9F67-4A6F-A62F-230E38F96AA5}"/>
          </ac:cxnSpMkLst>
        </pc:cxnChg>
        <pc:cxnChg chg="add mod">
          <ac:chgData name="Mark Collins" userId="c663ac6c-e51f-4bdf-b4b4-ef180890ee22" providerId="ADAL" clId="{4F2FB9A2-FD5D-40E5-806A-44B01270F7D0}" dt="2022-03-03T09:58:10.695" v="1097" actId="692"/>
          <ac:cxnSpMkLst>
            <pc:docMk/>
            <pc:sldMk cId="41391727" sldId="980"/>
            <ac:cxnSpMk id="16" creationId="{20FA2F17-48A1-432D-86A3-338065CAAB43}"/>
          </ac:cxnSpMkLst>
        </pc:cxnChg>
      </pc:sldChg>
      <pc:sldChg chg="del">
        <pc:chgData name="Mark Collins" userId="c663ac6c-e51f-4bdf-b4b4-ef180890ee22" providerId="ADAL" clId="{4F2FB9A2-FD5D-40E5-806A-44B01270F7D0}" dt="2022-03-03T10:31:42.741" v="3292" actId="47"/>
        <pc:sldMkLst>
          <pc:docMk/>
          <pc:sldMk cId="22285558" sldId="981"/>
        </pc:sldMkLst>
      </pc:sldChg>
      <pc:sldChg chg="del">
        <pc:chgData name="Mark Collins" userId="c663ac6c-e51f-4bdf-b4b4-ef180890ee22" providerId="ADAL" clId="{4F2FB9A2-FD5D-40E5-806A-44B01270F7D0}" dt="2022-03-03T10:31:42.741" v="3292" actId="47"/>
        <pc:sldMkLst>
          <pc:docMk/>
          <pc:sldMk cId="2355330098" sldId="982"/>
        </pc:sldMkLst>
      </pc:sldChg>
      <pc:sldChg chg="del">
        <pc:chgData name="Mark Collins" userId="c663ac6c-e51f-4bdf-b4b4-ef180890ee22" providerId="ADAL" clId="{4F2FB9A2-FD5D-40E5-806A-44B01270F7D0}" dt="2022-03-03T10:31:42.741" v="3292" actId="47"/>
        <pc:sldMkLst>
          <pc:docMk/>
          <pc:sldMk cId="616338117" sldId="983"/>
        </pc:sldMkLst>
      </pc:sldChg>
      <pc:sldChg chg="del">
        <pc:chgData name="Mark Collins" userId="c663ac6c-e51f-4bdf-b4b4-ef180890ee22" providerId="ADAL" clId="{4F2FB9A2-FD5D-40E5-806A-44B01270F7D0}" dt="2022-03-03T10:31:42.741" v="3292" actId="47"/>
        <pc:sldMkLst>
          <pc:docMk/>
          <pc:sldMk cId="3910294278" sldId="984"/>
        </pc:sldMkLst>
      </pc:sldChg>
      <pc:sldChg chg="del">
        <pc:chgData name="Mark Collins" userId="c663ac6c-e51f-4bdf-b4b4-ef180890ee22" providerId="ADAL" clId="{4F2FB9A2-FD5D-40E5-806A-44B01270F7D0}" dt="2022-03-03T10:31:42.741" v="3292" actId="47"/>
        <pc:sldMkLst>
          <pc:docMk/>
          <pc:sldMk cId="3929226344" sldId="985"/>
        </pc:sldMkLst>
      </pc:sldChg>
      <pc:sldChg chg="del">
        <pc:chgData name="Mark Collins" userId="c663ac6c-e51f-4bdf-b4b4-ef180890ee22" providerId="ADAL" clId="{4F2FB9A2-FD5D-40E5-806A-44B01270F7D0}" dt="2022-03-03T10:31:42.741" v="3292" actId="47"/>
        <pc:sldMkLst>
          <pc:docMk/>
          <pc:sldMk cId="3006770289" sldId="986"/>
        </pc:sldMkLst>
      </pc:sldChg>
      <pc:sldChg chg="del">
        <pc:chgData name="Mark Collins" userId="c663ac6c-e51f-4bdf-b4b4-ef180890ee22" providerId="ADAL" clId="{4F2FB9A2-FD5D-40E5-806A-44B01270F7D0}" dt="2022-03-03T10:31:42.741" v="3292" actId="47"/>
        <pc:sldMkLst>
          <pc:docMk/>
          <pc:sldMk cId="3948520834" sldId="987"/>
        </pc:sldMkLst>
      </pc:sldChg>
      <pc:sldChg chg="del">
        <pc:chgData name="Mark Collins" userId="c663ac6c-e51f-4bdf-b4b4-ef180890ee22" providerId="ADAL" clId="{4F2FB9A2-FD5D-40E5-806A-44B01270F7D0}" dt="2022-03-03T10:31:42.741" v="3292" actId="47"/>
        <pc:sldMkLst>
          <pc:docMk/>
          <pc:sldMk cId="1542269876" sldId="988"/>
        </pc:sldMkLst>
      </pc:sldChg>
      <pc:sldChg chg="del">
        <pc:chgData name="Mark Collins" userId="c663ac6c-e51f-4bdf-b4b4-ef180890ee22" providerId="ADAL" clId="{4F2FB9A2-FD5D-40E5-806A-44B01270F7D0}" dt="2022-03-03T10:31:42.741" v="3292" actId="47"/>
        <pc:sldMkLst>
          <pc:docMk/>
          <pc:sldMk cId="785215204" sldId="990"/>
        </pc:sldMkLst>
      </pc:sldChg>
      <pc:sldChg chg="del">
        <pc:chgData name="Mark Collins" userId="c663ac6c-e51f-4bdf-b4b4-ef180890ee22" providerId="ADAL" clId="{4F2FB9A2-FD5D-40E5-806A-44B01270F7D0}" dt="2022-03-03T10:31:42.741" v="3292" actId="47"/>
        <pc:sldMkLst>
          <pc:docMk/>
          <pc:sldMk cId="3831010663" sldId="991"/>
        </pc:sldMkLst>
      </pc:sldChg>
      <pc:sldChg chg="del">
        <pc:chgData name="Mark Collins" userId="c663ac6c-e51f-4bdf-b4b4-ef180890ee22" providerId="ADAL" clId="{4F2FB9A2-FD5D-40E5-806A-44B01270F7D0}" dt="2022-03-03T10:31:06.861" v="3288" actId="47"/>
        <pc:sldMkLst>
          <pc:docMk/>
          <pc:sldMk cId="826422657" sldId="993"/>
        </pc:sldMkLst>
      </pc:sldChg>
      <pc:sldChg chg="del">
        <pc:chgData name="Mark Collins" userId="c663ac6c-e51f-4bdf-b4b4-ef180890ee22" providerId="ADAL" clId="{4F2FB9A2-FD5D-40E5-806A-44B01270F7D0}" dt="2022-03-03T10:31:42.741" v="3292" actId="47"/>
        <pc:sldMkLst>
          <pc:docMk/>
          <pc:sldMk cId="1534449990" sldId="995"/>
        </pc:sldMkLst>
      </pc:sldChg>
      <pc:sldChg chg="del">
        <pc:chgData name="Mark Collins" userId="c663ac6c-e51f-4bdf-b4b4-ef180890ee22" providerId="ADAL" clId="{4F2FB9A2-FD5D-40E5-806A-44B01270F7D0}" dt="2022-03-03T10:31:42.741" v="3292" actId="47"/>
        <pc:sldMkLst>
          <pc:docMk/>
          <pc:sldMk cId="3137202746" sldId="996"/>
        </pc:sldMkLst>
      </pc:sldChg>
      <pc:sldChg chg="del">
        <pc:chgData name="Mark Collins" userId="c663ac6c-e51f-4bdf-b4b4-ef180890ee22" providerId="ADAL" clId="{4F2FB9A2-FD5D-40E5-806A-44B01270F7D0}" dt="2022-03-03T10:31:42.741" v="3292" actId="47"/>
        <pc:sldMkLst>
          <pc:docMk/>
          <pc:sldMk cId="2430340696" sldId="997"/>
        </pc:sldMkLst>
      </pc:sldChg>
      <pc:sldChg chg="del">
        <pc:chgData name="Mark Collins" userId="c663ac6c-e51f-4bdf-b4b4-ef180890ee22" providerId="ADAL" clId="{4F2FB9A2-FD5D-40E5-806A-44B01270F7D0}" dt="2022-03-03T10:31:42.741" v="3292" actId="47"/>
        <pc:sldMkLst>
          <pc:docMk/>
          <pc:sldMk cId="3572849536" sldId="998"/>
        </pc:sldMkLst>
      </pc:sldChg>
      <pc:sldChg chg="del">
        <pc:chgData name="Mark Collins" userId="c663ac6c-e51f-4bdf-b4b4-ef180890ee22" providerId="ADAL" clId="{4F2FB9A2-FD5D-40E5-806A-44B01270F7D0}" dt="2022-03-03T10:31:16.401" v="3290" actId="47"/>
        <pc:sldMkLst>
          <pc:docMk/>
          <pc:sldMk cId="375195216" sldId="1000"/>
        </pc:sldMkLst>
      </pc:sldChg>
      <pc:sldChg chg="del">
        <pc:chgData name="Mark Collins" userId="c663ac6c-e51f-4bdf-b4b4-ef180890ee22" providerId="ADAL" clId="{4F2FB9A2-FD5D-40E5-806A-44B01270F7D0}" dt="2022-03-03T10:31:42.741" v="3292" actId="47"/>
        <pc:sldMkLst>
          <pc:docMk/>
          <pc:sldMk cId="42981333" sldId="1002"/>
        </pc:sldMkLst>
      </pc:sldChg>
      <pc:sldChg chg="del">
        <pc:chgData name="Mark Collins" userId="c663ac6c-e51f-4bdf-b4b4-ef180890ee22" providerId="ADAL" clId="{4F2FB9A2-FD5D-40E5-806A-44B01270F7D0}" dt="2022-03-03T10:31:42.741" v="3292" actId="47"/>
        <pc:sldMkLst>
          <pc:docMk/>
          <pc:sldMk cId="145891153" sldId="1003"/>
        </pc:sldMkLst>
      </pc:sldChg>
      <pc:sldChg chg="del">
        <pc:chgData name="Mark Collins" userId="c663ac6c-e51f-4bdf-b4b4-ef180890ee22" providerId="ADAL" clId="{4F2FB9A2-FD5D-40E5-806A-44B01270F7D0}" dt="2022-03-03T10:31:42.741" v="3292" actId="47"/>
        <pc:sldMkLst>
          <pc:docMk/>
          <pc:sldMk cId="3676459497" sldId="1004"/>
        </pc:sldMkLst>
      </pc:sldChg>
      <pc:sldChg chg="del">
        <pc:chgData name="Mark Collins" userId="c663ac6c-e51f-4bdf-b4b4-ef180890ee22" providerId="ADAL" clId="{4F2FB9A2-FD5D-40E5-806A-44B01270F7D0}" dt="2022-03-03T10:31:42.741" v="3292" actId="47"/>
        <pc:sldMkLst>
          <pc:docMk/>
          <pc:sldMk cId="1529152493" sldId="1005"/>
        </pc:sldMkLst>
      </pc:sldChg>
      <pc:sldChg chg="del">
        <pc:chgData name="Mark Collins" userId="c663ac6c-e51f-4bdf-b4b4-ef180890ee22" providerId="ADAL" clId="{4F2FB9A2-FD5D-40E5-806A-44B01270F7D0}" dt="2022-03-03T10:31:42.741" v="3292" actId="47"/>
        <pc:sldMkLst>
          <pc:docMk/>
          <pc:sldMk cId="2618836450" sldId="1006"/>
        </pc:sldMkLst>
      </pc:sldChg>
      <pc:sldChg chg="del">
        <pc:chgData name="Mark Collins" userId="c663ac6c-e51f-4bdf-b4b4-ef180890ee22" providerId="ADAL" clId="{4F2FB9A2-FD5D-40E5-806A-44B01270F7D0}" dt="2022-03-03T10:31:42.741" v="3292" actId="47"/>
        <pc:sldMkLst>
          <pc:docMk/>
          <pc:sldMk cId="1980950474" sldId="1007"/>
        </pc:sldMkLst>
      </pc:sldChg>
      <pc:sldChg chg="del">
        <pc:chgData name="Mark Collins" userId="c663ac6c-e51f-4bdf-b4b4-ef180890ee22" providerId="ADAL" clId="{4F2FB9A2-FD5D-40E5-806A-44B01270F7D0}" dt="2022-03-03T10:31:42.741" v="3292" actId="47"/>
        <pc:sldMkLst>
          <pc:docMk/>
          <pc:sldMk cId="1660575819" sldId="1008"/>
        </pc:sldMkLst>
      </pc:sldChg>
      <pc:sldChg chg="del">
        <pc:chgData name="Mark Collins" userId="c663ac6c-e51f-4bdf-b4b4-ef180890ee22" providerId="ADAL" clId="{4F2FB9A2-FD5D-40E5-806A-44B01270F7D0}" dt="2022-03-03T10:31:42.741" v="3292" actId="47"/>
        <pc:sldMkLst>
          <pc:docMk/>
          <pc:sldMk cId="3607000647" sldId="1009"/>
        </pc:sldMkLst>
      </pc:sldChg>
      <pc:sldChg chg="del">
        <pc:chgData name="Mark Collins" userId="c663ac6c-e51f-4bdf-b4b4-ef180890ee22" providerId="ADAL" clId="{4F2FB9A2-FD5D-40E5-806A-44B01270F7D0}" dt="2022-03-03T10:31:42.741" v="3292" actId="47"/>
        <pc:sldMkLst>
          <pc:docMk/>
          <pc:sldMk cId="366130058" sldId="1010"/>
        </pc:sldMkLst>
      </pc:sldChg>
      <pc:sldChg chg="del">
        <pc:chgData name="Mark Collins" userId="c663ac6c-e51f-4bdf-b4b4-ef180890ee22" providerId="ADAL" clId="{4F2FB9A2-FD5D-40E5-806A-44B01270F7D0}" dt="2022-03-03T10:31:16.855" v="3291" actId="47"/>
        <pc:sldMkLst>
          <pc:docMk/>
          <pc:sldMk cId="3665861158" sldId="1012"/>
        </pc:sldMkLst>
      </pc:sldChg>
      <pc:sldChg chg="del">
        <pc:chgData name="Mark Collins" userId="c663ac6c-e51f-4bdf-b4b4-ef180890ee22" providerId="ADAL" clId="{4F2FB9A2-FD5D-40E5-806A-44B01270F7D0}" dt="2022-03-03T10:31:42.741" v="3292" actId="47"/>
        <pc:sldMkLst>
          <pc:docMk/>
          <pc:sldMk cId="3290871183" sldId="1013"/>
        </pc:sldMkLst>
      </pc:sldChg>
      <pc:sldChg chg="del">
        <pc:chgData name="Mark Collins" userId="c663ac6c-e51f-4bdf-b4b4-ef180890ee22" providerId="ADAL" clId="{4F2FB9A2-FD5D-40E5-806A-44B01270F7D0}" dt="2022-03-03T10:31:42.741" v="3292" actId="47"/>
        <pc:sldMkLst>
          <pc:docMk/>
          <pc:sldMk cId="2545751368" sldId="1016"/>
        </pc:sldMkLst>
      </pc:sldChg>
      <pc:sldChg chg="del">
        <pc:chgData name="Mark Collins" userId="c663ac6c-e51f-4bdf-b4b4-ef180890ee22" providerId="ADAL" clId="{4F2FB9A2-FD5D-40E5-806A-44B01270F7D0}" dt="2022-03-03T10:31:42.741" v="3292" actId="47"/>
        <pc:sldMkLst>
          <pc:docMk/>
          <pc:sldMk cId="3906635165" sldId="1018"/>
        </pc:sldMkLst>
      </pc:sldChg>
      <pc:sldChg chg="del">
        <pc:chgData name="Mark Collins" userId="c663ac6c-e51f-4bdf-b4b4-ef180890ee22" providerId="ADAL" clId="{4F2FB9A2-FD5D-40E5-806A-44B01270F7D0}" dt="2022-03-03T10:31:42.741" v="3292" actId="47"/>
        <pc:sldMkLst>
          <pc:docMk/>
          <pc:sldMk cId="248670113" sldId="1019"/>
        </pc:sldMkLst>
      </pc:sldChg>
      <pc:sldChg chg="del">
        <pc:chgData name="Mark Collins" userId="c663ac6c-e51f-4bdf-b4b4-ef180890ee22" providerId="ADAL" clId="{4F2FB9A2-FD5D-40E5-806A-44B01270F7D0}" dt="2022-03-03T10:31:42.741" v="3292" actId="47"/>
        <pc:sldMkLst>
          <pc:docMk/>
          <pc:sldMk cId="2268772420" sldId="1020"/>
        </pc:sldMkLst>
      </pc:sldChg>
      <pc:sldChg chg="del">
        <pc:chgData name="Mark Collins" userId="c663ac6c-e51f-4bdf-b4b4-ef180890ee22" providerId="ADAL" clId="{4F2FB9A2-FD5D-40E5-806A-44B01270F7D0}" dt="2022-03-03T10:31:42.741" v="3292" actId="47"/>
        <pc:sldMkLst>
          <pc:docMk/>
          <pc:sldMk cId="1507544994" sldId="1021"/>
        </pc:sldMkLst>
      </pc:sldChg>
      <pc:sldChg chg="del">
        <pc:chgData name="Mark Collins" userId="c663ac6c-e51f-4bdf-b4b4-ef180890ee22" providerId="ADAL" clId="{4F2FB9A2-FD5D-40E5-806A-44B01270F7D0}" dt="2022-03-03T10:31:42.741" v="3292" actId="47"/>
        <pc:sldMkLst>
          <pc:docMk/>
          <pc:sldMk cId="402996083" sldId="1022"/>
        </pc:sldMkLst>
      </pc:sldChg>
      <pc:sldChg chg="del">
        <pc:chgData name="Mark Collins" userId="c663ac6c-e51f-4bdf-b4b4-ef180890ee22" providerId="ADAL" clId="{4F2FB9A2-FD5D-40E5-806A-44B01270F7D0}" dt="2022-03-03T10:31:42.741" v="3292" actId="47"/>
        <pc:sldMkLst>
          <pc:docMk/>
          <pc:sldMk cId="2515880264" sldId="1023"/>
        </pc:sldMkLst>
      </pc:sldChg>
      <pc:sldChg chg="del">
        <pc:chgData name="Mark Collins" userId="c663ac6c-e51f-4bdf-b4b4-ef180890ee22" providerId="ADAL" clId="{4F2FB9A2-FD5D-40E5-806A-44B01270F7D0}" dt="2022-03-03T10:31:42.741" v="3292" actId="47"/>
        <pc:sldMkLst>
          <pc:docMk/>
          <pc:sldMk cId="617950266" sldId="1024"/>
        </pc:sldMkLst>
      </pc:sldChg>
      <pc:sldChg chg="del">
        <pc:chgData name="Mark Collins" userId="c663ac6c-e51f-4bdf-b4b4-ef180890ee22" providerId="ADAL" clId="{4F2FB9A2-FD5D-40E5-806A-44B01270F7D0}" dt="2022-03-03T10:31:42.741" v="3292" actId="47"/>
        <pc:sldMkLst>
          <pc:docMk/>
          <pc:sldMk cId="731239498" sldId="1025"/>
        </pc:sldMkLst>
      </pc:sldChg>
      <pc:sldChg chg="del">
        <pc:chgData name="Mark Collins" userId="c663ac6c-e51f-4bdf-b4b4-ef180890ee22" providerId="ADAL" clId="{4F2FB9A2-FD5D-40E5-806A-44B01270F7D0}" dt="2022-03-03T10:31:42.741" v="3292" actId="47"/>
        <pc:sldMkLst>
          <pc:docMk/>
          <pc:sldMk cId="1032773721" sldId="1026"/>
        </pc:sldMkLst>
      </pc:sldChg>
      <pc:sldChg chg="del">
        <pc:chgData name="Mark Collins" userId="c663ac6c-e51f-4bdf-b4b4-ef180890ee22" providerId="ADAL" clId="{4F2FB9A2-FD5D-40E5-806A-44B01270F7D0}" dt="2022-03-03T10:31:42.741" v="3292" actId="47"/>
        <pc:sldMkLst>
          <pc:docMk/>
          <pc:sldMk cId="407387163" sldId="1027"/>
        </pc:sldMkLst>
      </pc:sldChg>
      <pc:sldChg chg="del">
        <pc:chgData name="Mark Collins" userId="c663ac6c-e51f-4bdf-b4b4-ef180890ee22" providerId="ADAL" clId="{4F2FB9A2-FD5D-40E5-806A-44B01270F7D0}" dt="2022-03-03T10:31:42.741" v="3292" actId="47"/>
        <pc:sldMkLst>
          <pc:docMk/>
          <pc:sldMk cId="6877301" sldId="2368"/>
        </pc:sldMkLst>
      </pc:sldChg>
      <pc:sldChg chg="del">
        <pc:chgData name="Mark Collins" userId="c663ac6c-e51f-4bdf-b4b4-ef180890ee22" providerId="ADAL" clId="{4F2FB9A2-FD5D-40E5-806A-44B01270F7D0}" dt="2022-03-03T10:31:42.741" v="3292" actId="47"/>
        <pc:sldMkLst>
          <pc:docMk/>
          <pc:sldMk cId="2799363929" sldId="2378"/>
        </pc:sldMkLst>
      </pc:sldChg>
      <pc:sldChg chg="del">
        <pc:chgData name="Mark Collins" userId="c663ac6c-e51f-4bdf-b4b4-ef180890ee22" providerId="ADAL" clId="{4F2FB9A2-FD5D-40E5-806A-44B01270F7D0}" dt="2022-03-03T10:31:42.741" v="3292" actId="47"/>
        <pc:sldMkLst>
          <pc:docMk/>
          <pc:sldMk cId="1777478215" sldId="2380"/>
        </pc:sldMkLst>
      </pc:sldChg>
      <pc:sldChg chg="del">
        <pc:chgData name="Mark Collins" userId="c663ac6c-e51f-4bdf-b4b4-ef180890ee22" providerId="ADAL" clId="{4F2FB9A2-FD5D-40E5-806A-44B01270F7D0}" dt="2022-03-03T10:31:42.741" v="3292" actId="47"/>
        <pc:sldMkLst>
          <pc:docMk/>
          <pc:sldMk cId="3167536024" sldId="2381"/>
        </pc:sldMkLst>
      </pc:sldChg>
      <pc:sldChg chg="del">
        <pc:chgData name="Mark Collins" userId="c663ac6c-e51f-4bdf-b4b4-ef180890ee22" providerId="ADAL" clId="{4F2FB9A2-FD5D-40E5-806A-44B01270F7D0}" dt="2022-03-03T10:31:42.741" v="3292" actId="47"/>
        <pc:sldMkLst>
          <pc:docMk/>
          <pc:sldMk cId="1088356454" sldId="2382"/>
        </pc:sldMkLst>
      </pc:sldChg>
      <pc:sldChg chg="del">
        <pc:chgData name="Mark Collins" userId="c663ac6c-e51f-4bdf-b4b4-ef180890ee22" providerId="ADAL" clId="{4F2FB9A2-FD5D-40E5-806A-44B01270F7D0}" dt="2022-03-03T10:31:42.741" v="3292" actId="47"/>
        <pc:sldMkLst>
          <pc:docMk/>
          <pc:sldMk cId="254248722" sldId="2383"/>
        </pc:sldMkLst>
      </pc:sldChg>
      <pc:sldChg chg="del">
        <pc:chgData name="Mark Collins" userId="c663ac6c-e51f-4bdf-b4b4-ef180890ee22" providerId="ADAL" clId="{4F2FB9A2-FD5D-40E5-806A-44B01270F7D0}" dt="2022-03-03T10:31:42.741" v="3292" actId="47"/>
        <pc:sldMkLst>
          <pc:docMk/>
          <pc:sldMk cId="2246259319" sldId="2384"/>
        </pc:sldMkLst>
      </pc:sldChg>
      <pc:sldChg chg="del">
        <pc:chgData name="Mark Collins" userId="c663ac6c-e51f-4bdf-b4b4-ef180890ee22" providerId="ADAL" clId="{4F2FB9A2-FD5D-40E5-806A-44B01270F7D0}" dt="2022-03-03T10:31:05.142" v="3287" actId="47"/>
        <pc:sldMkLst>
          <pc:docMk/>
          <pc:sldMk cId="605738859" sldId="2385"/>
        </pc:sldMkLst>
      </pc:sldChg>
      <pc:sldChg chg="ord">
        <pc:chgData name="Mark Collins" userId="c663ac6c-e51f-4bdf-b4b4-ef180890ee22" providerId="ADAL" clId="{4F2FB9A2-FD5D-40E5-806A-44B01270F7D0}" dt="2022-03-03T10:42:43.120" v="3335"/>
        <pc:sldMkLst>
          <pc:docMk/>
          <pc:sldMk cId="4115002096" sldId="2386"/>
        </pc:sldMkLst>
      </pc:sldChg>
      <pc:sldChg chg="addSp modSp mod ord">
        <pc:chgData name="Mark Collins" userId="c663ac6c-e51f-4bdf-b4b4-ef180890ee22" providerId="ADAL" clId="{4F2FB9A2-FD5D-40E5-806A-44B01270F7D0}" dt="2022-03-03T10:57:28.661" v="3853" actId="20577"/>
        <pc:sldMkLst>
          <pc:docMk/>
          <pc:sldMk cId="985039503" sldId="2387"/>
        </pc:sldMkLst>
        <pc:spChg chg="add mod">
          <ac:chgData name="Mark Collins" userId="c663ac6c-e51f-4bdf-b4b4-ef180890ee22" providerId="ADAL" clId="{4F2FB9A2-FD5D-40E5-806A-44B01270F7D0}" dt="2022-03-03T10:57:28.661" v="3853" actId="20577"/>
          <ac:spMkLst>
            <pc:docMk/>
            <pc:sldMk cId="985039503" sldId="2387"/>
            <ac:spMk id="2" creationId="{BC54388F-7181-45FE-B273-7C60E426F935}"/>
          </ac:spMkLst>
        </pc:spChg>
      </pc:sldChg>
      <pc:sldChg chg="modSp mod">
        <pc:chgData name="Mark Collins" userId="c663ac6c-e51f-4bdf-b4b4-ef180890ee22" providerId="ADAL" clId="{4F2FB9A2-FD5D-40E5-806A-44B01270F7D0}" dt="2022-03-03T08:48:07.455" v="608" actId="6549"/>
        <pc:sldMkLst>
          <pc:docMk/>
          <pc:sldMk cId="2425307478" sldId="2388"/>
        </pc:sldMkLst>
        <pc:spChg chg="mod">
          <ac:chgData name="Mark Collins" userId="c663ac6c-e51f-4bdf-b4b4-ef180890ee22" providerId="ADAL" clId="{4F2FB9A2-FD5D-40E5-806A-44B01270F7D0}" dt="2022-03-03T08:48:07.455" v="608" actId="6549"/>
          <ac:spMkLst>
            <pc:docMk/>
            <pc:sldMk cId="2425307478" sldId="2388"/>
            <ac:spMk id="9" creationId="{66EFC24D-3B87-48A9-89C7-895B59120566}"/>
          </ac:spMkLst>
        </pc:spChg>
      </pc:sldChg>
      <pc:sldChg chg="modSp mod">
        <pc:chgData name="Mark Collins" userId="c663ac6c-e51f-4bdf-b4b4-ef180890ee22" providerId="ADAL" clId="{4F2FB9A2-FD5D-40E5-806A-44B01270F7D0}" dt="2022-03-03T10:53:47.563" v="3701" actId="1076"/>
        <pc:sldMkLst>
          <pc:docMk/>
          <pc:sldMk cId="3311824784" sldId="2389"/>
        </pc:sldMkLst>
        <pc:spChg chg="mod">
          <ac:chgData name="Mark Collins" userId="c663ac6c-e51f-4bdf-b4b4-ef180890ee22" providerId="ADAL" clId="{4F2FB9A2-FD5D-40E5-806A-44B01270F7D0}" dt="2022-03-03T10:53:47.563" v="3701" actId="1076"/>
          <ac:spMkLst>
            <pc:docMk/>
            <pc:sldMk cId="3311824784" sldId="2389"/>
            <ac:spMk id="4" creationId="{04131FA6-A771-4E65-892E-81535F8E40A0}"/>
          </ac:spMkLst>
        </pc:spChg>
        <pc:spChg chg="mod">
          <ac:chgData name="Mark Collins" userId="c663ac6c-e51f-4bdf-b4b4-ef180890ee22" providerId="ADAL" clId="{4F2FB9A2-FD5D-40E5-806A-44B01270F7D0}" dt="2022-03-03T08:48:33.645" v="609" actId="20577"/>
          <ac:spMkLst>
            <pc:docMk/>
            <pc:sldMk cId="3311824784" sldId="2389"/>
            <ac:spMk id="9" creationId="{66EFC24D-3B87-48A9-89C7-895B59120566}"/>
          </ac:spMkLst>
        </pc:spChg>
        <pc:spChg chg="mod">
          <ac:chgData name="Mark Collins" userId="c663ac6c-e51f-4bdf-b4b4-ef180890ee22" providerId="ADAL" clId="{4F2FB9A2-FD5D-40E5-806A-44B01270F7D0}" dt="2022-03-03T10:43:13.790" v="3340" actId="2711"/>
          <ac:spMkLst>
            <pc:docMk/>
            <pc:sldMk cId="3311824784" sldId="2389"/>
            <ac:spMk id="12" creationId="{AF880CF4-E33F-4F49-9DF8-219E92FB8E8A}"/>
          </ac:spMkLst>
        </pc:spChg>
      </pc:sldChg>
      <pc:sldChg chg="addSp delSp modSp add mod">
        <pc:chgData name="Mark Collins" userId="c663ac6c-e51f-4bdf-b4b4-ef180890ee22" providerId="ADAL" clId="{4F2FB9A2-FD5D-40E5-806A-44B01270F7D0}" dt="2022-03-03T11:00:07.579" v="3991" actId="1035"/>
        <pc:sldMkLst>
          <pc:docMk/>
          <pc:sldMk cId="2925747229" sldId="2390"/>
        </pc:sldMkLst>
        <pc:spChg chg="mod">
          <ac:chgData name="Mark Collins" userId="c663ac6c-e51f-4bdf-b4b4-ef180890ee22" providerId="ADAL" clId="{4F2FB9A2-FD5D-40E5-806A-44B01270F7D0}" dt="2022-03-03T10:53:52.675" v="3702" actId="1076"/>
          <ac:spMkLst>
            <pc:docMk/>
            <pc:sldMk cId="2925747229" sldId="2390"/>
            <ac:spMk id="4" creationId="{04131FA6-A771-4E65-892E-81535F8E40A0}"/>
          </ac:spMkLst>
        </pc:spChg>
        <pc:spChg chg="add mod">
          <ac:chgData name="Mark Collins" userId="c663ac6c-e51f-4bdf-b4b4-ef180890ee22" providerId="ADAL" clId="{4F2FB9A2-FD5D-40E5-806A-44B01270F7D0}" dt="2022-03-03T10:59:13.339" v="3965" actId="1036"/>
          <ac:spMkLst>
            <pc:docMk/>
            <pc:sldMk cId="2925747229" sldId="2390"/>
            <ac:spMk id="5" creationId="{7FE5BAAF-2387-402A-99AC-D37FB506CA35}"/>
          </ac:spMkLst>
        </pc:spChg>
        <pc:spChg chg="add mod">
          <ac:chgData name="Mark Collins" userId="c663ac6c-e51f-4bdf-b4b4-ef180890ee22" providerId="ADAL" clId="{4F2FB9A2-FD5D-40E5-806A-44B01270F7D0}" dt="2022-03-03T10:59:13.339" v="3965" actId="1036"/>
          <ac:spMkLst>
            <pc:docMk/>
            <pc:sldMk cId="2925747229" sldId="2390"/>
            <ac:spMk id="6" creationId="{99FF85AD-B4EB-45CD-B5DD-BA3F87A64399}"/>
          </ac:spMkLst>
        </pc:spChg>
        <pc:spChg chg="mod">
          <ac:chgData name="Mark Collins" userId="c663ac6c-e51f-4bdf-b4b4-ef180890ee22" providerId="ADAL" clId="{4F2FB9A2-FD5D-40E5-806A-44B01270F7D0}" dt="2022-03-03T10:59:57.712" v="3988" actId="1076"/>
          <ac:spMkLst>
            <pc:docMk/>
            <pc:sldMk cId="2925747229" sldId="2390"/>
            <ac:spMk id="9" creationId="{66EFC24D-3B87-48A9-89C7-895B59120566}"/>
          </ac:spMkLst>
        </pc:spChg>
        <pc:spChg chg="add mod">
          <ac:chgData name="Mark Collins" userId="c663ac6c-e51f-4bdf-b4b4-ef180890ee22" providerId="ADAL" clId="{4F2FB9A2-FD5D-40E5-806A-44B01270F7D0}" dt="2022-03-03T10:59:13.339" v="3965" actId="1036"/>
          <ac:spMkLst>
            <pc:docMk/>
            <pc:sldMk cId="2925747229" sldId="2390"/>
            <ac:spMk id="11" creationId="{A69462F7-4100-46FF-8538-13E324182B4C}"/>
          </ac:spMkLst>
        </pc:spChg>
        <pc:spChg chg="del">
          <ac:chgData name="Mark Collins" userId="c663ac6c-e51f-4bdf-b4b4-ef180890ee22" providerId="ADAL" clId="{4F2FB9A2-FD5D-40E5-806A-44B01270F7D0}" dt="2022-03-02T16:56:57.695" v="1" actId="478"/>
          <ac:spMkLst>
            <pc:docMk/>
            <pc:sldMk cId="2925747229" sldId="2390"/>
            <ac:spMk id="12" creationId="{AF880CF4-E33F-4F49-9DF8-219E92FB8E8A}"/>
          </ac:spMkLst>
        </pc:spChg>
        <pc:spChg chg="add mod">
          <ac:chgData name="Mark Collins" userId="c663ac6c-e51f-4bdf-b4b4-ef180890ee22" providerId="ADAL" clId="{4F2FB9A2-FD5D-40E5-806A-44B01270F7D0}" dt="2022-03-03T10:59:13.339" v="3965" actId="1036"/>
          <ac:spMkLst>
            <pc:docMk/>
            <pc:sldMk cId="2925747229" sldId="2390"/>
            <ac:spMk id="13" creationId="{EB298E16-91CC-42D4-BDB6-6FB8067830FE}"/>
          </ac:spMkLst>
        </pc:spChg>
        <pc:spChg chg="add mod">
          <ac:chgData name="Mark Collins" userId="c663ac6c-e51f-4bdf-b4b4-ef180890ee22" providerId="ADAL" clId="{4F2FB9A2-FD5D-40E5-806A-44B01270F7D0}" dt="2022-03-03T10:59:13.339" v="3965" actId="1036"/>
          <ac:spMkLst>
            <pc:docMk/>
            <pc:sldMk cId="2925747229" sldId="2390"/>
            <ac:spMk id="14" creationId="{D35EAA9E-4B3D-430C-B6F2-E1D082109A1B}"/>
          </ac:spMkLst>
        </pc:spChg>
        <pc:spChg chg="add mod">
          <ac:chgData name="Mark Collins" userId="c663ac6c-e51f-4bdf-b4b4-ef180890ee22" providerId="ADAL" clId="{4F2FB9A2-FD5D-40E5-806A-44B01270F7D0}" dt="2022-03-03T11:00:07.579" v="3991" actId="1035"/>
          <ac:spMkLst>
            <pc:docMk/>
            <pc:sldMk cId="2925747229" sldId="2390"/>
            <ac:spMk id="15" creationId="{285111AD-BCCA-477C-8E64-370FE80B35F4}"/>
          </ac:spMkLst>
        </pc:spChg>
        <pc:picChg chg="add mod">
          <ac:chgData name="Mark Collins" userId="c663ac6c-e51f-4bdf-b4b4-ef180890ee22" providerId="ADAL" clId="{4F2FB9A2-FD5D-40E5-806A-44B01270F7D0}" dt="2022-03-03T10:59:13.339" v="3965" actId="1036"/>
          <ac:picMkLst>
            <pc:docMk/>
            <pc:sldMk cId="2925747229" sldId="2390"/>
            <ac:picMk id="3" creationId="{81333F1D-A4CD-4901-8A3D-5D7BB131DE5A}"/>
          </ac:picMkLst>
        </pc:picChg>
      </pc:sldChg>
      <pc:sldChg chg="addSp delSp modSp add mod">
        <pc:chgData name="Mark Collins" userId="c663ac6c-e51f-4bdf-b4b4-ef180890ee22" providerId="ADAL" clId="{4F2FB9A2-FD5D-40E5-806A-44B01270F7D0}" dt="2022-03-03T10:53:32.233" v="3700" actId="403"/>
        <pc:sldMkLst>
          <pc:docMk/>
          <pc:sldMk cId="2417814099" sldId="2391"/>
        </pc:sldMkLst>
        <pc:spChg chg="del">
          <ac:chgData name="Mark Collins" userId="c663ac6c-e51f-4bdf-b4b4-ef180890ee22" providerId="ADAL" clId="{4F2FB9A2-FD5D-40E5-806A-44B01270F7D0}" dt="2022-03-03T10:01:40.331" v="1205" actId="478"/>
          <ac:spMkLst>
            <pc:docMk/>
            <pc:sldMk cId="2417814099" sldId="2391"/>
            <ac:spMk id="6" creationId="{BF61A6E3-0E11-49D7-8BA5-FBE7F4DB3A90}"/>
          </ac:spMkLst>
        </pc:spChg>
        <pc:spChg chg="mod">
          <ac:chgData name="Mark Collins" userId="c663ac6c-e51f-4bdf-b4b4-ef180890ee22" providerId="ADAL" clId="{4F2FB9A2-FD5D-40E5-806A-44B01270F7D0}" dt="2022-03-03T10:01:36.234" v="1204" actId="1076"/>
          <ac:spMkLst>
            <pc:docMk/>
            <pc:sldMk cId="2417814099" sldId="2391"/>
            <ac:spMk id="7" creationId="{EA7B63DC-B20A-4706-BFEF-1D43E0C06064}"/>
          </ac:spMkLst>
        </pc:spChg>
        <pc:spChg chg="mod">
          <ac:chgData name="Mark Collins" userId="c663ac6c-e51f-4bdf-b4b4-ef180890ee22" providerId="ADAL" clId="{4F2FB9A2-FD5D-40E5-806A-44B01270F7D0}" dt="2022-03-03T10:53:32.233" v="3700" actId="403"/>
          <ac:spMkLst>
            <pc:docMk/>
            <pc:sldMk cId="2417814099" sldId="2391"/>
            <ac:spMk id="9" creationId="{66EFC24D-3B87-48A9-89C7-895B59120566}"/>
          </ac:spMkLst>
        </pc:spChg>
        <pc:picChg chg="del">
          <ac:chgData name="Mark Collins" userId="c663ac6c-e51f-4bdf-b4b4-ef180890ee22" providerId="ADAL" clId="{4F2FB9A2-FD5D-40E5-806A-44B01270F7D0}" dt="2022-03-03T10:01:01.632" v="1164" actId="478"/>
          <ac:picMkLst>
            <pc:docMk/>
            <pc:sldMk cId="2417814099" sldId="2391"/>
            <ac:picMk id="3" creationId="{8B1DF38F-F102-4627-A61F-505BA6325F71}"/>
          </ac:picMkLst>
        </pc:picChg>
        <pc:picChg chg="add mod ord">
          <ac:chgData name="Mark Collins" userId="c663ac6c-e51f-4bdf-b4b4-ef180890ee22" providerId="ADAL" clId="{4F2FB9A2-FD5D-40E5-806A-44B01270F7D0}" dt="2022-03-03T10:01:15.624" v="1169" actId="14100"/>
          <ac:picMkLst>
            <pc:docMk/>
            <pc:sldMk cId="2417814099" sldId="2391"/>
            <ac:picMk id="5" creationId="{67417132-70DA-4D57-A2C6-FD35D055E983}"/>
          </ac:picMkLst>
        </pc:picChg>
        <pc:cxnChg chg="mod">
          <ac:chgData name="Mark Collins" userId="c663ac6c-e51f-4bdf-b4b4-ef180890ee22" providerId="ADAL" clId="{4F2FB9A2-FD5D-40E5-806A-44B01270F7D0}" dt="2022-03-03T10:01:23.419" v="1188" actId="1037"/>
          <ac:cxnSpMkLst>
            <pc:docMk/>
            <pc:sldMk cId="2417814099" sldId="2391"/>
            <ac:cxnSpMk id="11" creationId="{75B80B90-BB46-4F62-9455-3B9255E2FFC4}"/>
          </ac:cxnSpMkLst>
        </pc:cxnChg>
        <pc:cxnChg chg="mod">
          <ac:chgData name="Mark Collins" userId="c663ac6c-e51f-4bdf-b4b4-ef180890ee22" providerId="ADAL" clId="{4F2FB9A2-FD5D-40E5-806A-44B01270F7D0}" dt="2022-03-03T10:01:31.381" v="1203" actId="1038"/>
          <ac:cxnSpMkLst>
            <pc:docMk/>
            <pc:sldMk cId="2417814099" sldId="2391"/>
            <ac:cxnSpMk id="15" creationId="{D1BB4B42-9F67-4A6F-A62F-230E38F96AA5}"/>
          </ac:cxnSpMkLst>
        </pc:cxnChg>
        <pc:cxnChg chg="del">
          <ac:chgData name="Mark Collins" userId="c663ac6c-e51f-4bdf-b4b4-ef180890ee22" providerId="ADAL" clId="{4F2FB9A2-FD5D-40E5-806A-44B01270F7D0}" dt="2022-03-03T10:02:43.714" v="1294" actId="478"/>
          <ac:cxnSpMkLst>
            <pc:docMk/>
            <pc:sldMk cId="2417814099" sldId="2391"/>
            <ac:cxnSpMk id="16" creationId="{20FA2F17-48A1-432D-86A3-338065CAAB43}"/>
          </ac:cxnSpMkLst>
        </pc:cxnChg>
      </pc:sldChg>
      <pc:sldChg chg="addSp delSp modSp add mod">
        <pc:chgData name="Mark Collins" userId="c663ac6c-e51f-4bdf-b4b4-ef180890ee22" providerId="ADAL" clId="{4F2FB9A2-FD5D-40E5-806A-44B01270F7D0}" dt="2022-03-03T10:05:53.843" v="1462" actId="1076"/>
        <pc:sldMkLst>
          <pc:docMk/>
          <pc:sldMk cId="1481198132" sldId="2392"/>
        </pc:sldMkLst>
        <pc:spChg chg="add mod">
          <ac:chgData name="Mark Collins" userId="c663ac6c-e51f-4bdf-b4b4-ef180890ee22" providerId="ADAL" clId="{4F2FB9A2-FD5D-40E5-806A-44B01270F7D0}" dt="2022-03-03T10:05:53.843" v="1462" actId="1076"/>
          <ac:spMkLst>
            <pc:docMk/>
            <pc:sldMk cId="1481198132" sldId="2392"/>
            <ac:spMk id="6" creationId="{0297060A-1CF9-4AE0-B91E-6082587A3874}"/>
          </ac:spMkLst>
        </pc:spChg>
        <pc:spChg chg="del">
          <ac:chgData name="Mark Collins" userId="c663ac6c-e51f-4bdf-b4b4-ef180890ee22" providerId="ADAL" clId="{4F2FB9A2-FD5D-40E5-806A-44B01270F7D0}" dt="2022-03-03T10:04:32.396" v="1302" actId="478"/>
          <ac:spMkLst>
            <pc:docMk/>
            <pc:sldMk cId="1481198132" sldId="2392"/>
            <ac:spMk id="7" creationId="{EA7B63DC-B20A-4706-BFEF-1D43E0C06064}"/>
          </ac:spMkLst>
        </pc:spChg>
        <pc:spChg chg="del">
          <ac:chgData name="Mark Collins" userId="c663ac6c-e51f-4bdf-b4b4-ef180890ee22" providerId="ADAL" clId="{4F2FB9A2-FD5D-40E5-806A-44B01270F7D0}" dt="2022-03-03T10:04:27.267" v="1298" actId="478"/>
          <ac:spMkLst>
            <pc:docMk/>
            <pc:sldMk cId="1481198132" sldId="2392"/>
            <ac:spMk id="10" creationId="{7DB79DCB-6D56-4DD1-B3AB-2F0673F7DF3E}"/>
          </ac:spMkLst>
        </pc:spChg>
        <pc:picChg chg="add mod">
          <ac:chgData name="Mark Collins" userId="c663ac6c-e51f-4bdf-b4b4-ef180890ee22" providerId="ADAL" clId="{4F2FB9A2-FD5D-40E5-806A-44B01270F7D0}" dt="2022-03-03T10:04:51.513" v="1305" actId="1076"/>
          <ac:picMkLst>
            <pc:docMk/>
            <pc:sldMk cId="1481198132" sldId="2392"/>
            <ac:picMk id="3" creationId="{005D454E-C3F2-4E5E-9EBB-626BD60FCDD6}"/>
          </ac:picMkLst>
        </pc:picChg>
        <pc:picChg chg="del">
          <ac:chgData name="Mark Collins" userId="c663ac6c-e51f-4bdf-b4b4-ef180890ee22" providerId="ADAL" clId="{4F2FB9A2-FD5D-40E5-806A-44B01270F7D0}" dt="2022-03-03T10:04:28.517" v="1299" actId="478"/>
          <ac:picMkLst>
            <pc:docMk/>
            <pc:sldMk cId="1481198132" sldId="2392"/>
            <ac:picMk id="5" creationId="{67417132-70DA-4D57-A2C6-FD35D055E983}"/>
          </ac:picMkLst>
        </pc:picChg>
        <pc:cxnChg chg="del">
          <ac:chgData name="Mark Collins" userId="c663ac6c-e51f-4bdf-b4b4-ef180890ee22" providerId="ADAL" clId="{4F2FB9A2-FD5D-40E5-806A-44B01270F7D0}" dt="2022-03-03T10:04:30.858" v="1301" actId="478"/>
          <ac:cxnSpMkLst>
            <pc:docMk/>
            <pc:sldMk cId="1481198132" sldId="2392"/>
            <ac:cxnSpMk id="11" creationId="{75B80B90-BB46-4F62-9455-3B9255E2FFC4}"/>
          </ac:cxnSpMkLst>
        </pc:cxnChg>
        <pc:cxnChg chg="del">
          <ac:chgData name="Mark Collins" userId="c663ac6c-e51f-4bdf-b4b4-ef180890ee22" providerId="ADAL" clId="{4F2FB9A2-FD5D-40E5-806A-44B01270F7D0}" dt="2022-03-03T10:04:30.142" v="1300" actId="478"/>
          <ac:cxnSpMkLst>
            <pc:docMk/>
            <pc:sldMk cId="1481198132" sldId="2392"/>
            <ac:cxnSpMk id="15" creationId="{D1BB4B42-9F67-4A6F-A62F-230E38F96AA5}"/>
          </ac:cxnSpMkLst>
        </pc:cxnChg>
      </pc:sldChg>
      <pc:sldChg chg="addSp delSp modSp add mod ord">
        <pc:chgData name="Mark Collins" userId="c663ac6c-e51f-4bdf-b4b4-ef180890ee22" providerId="ADAL" clId="{4F2FB9A2-FD5D-40E5-806A-44B01270F7D0}" dt="2022-03-07T08:40:10.166" v="6960" actId="20577"/>
        <pc:sldMkLst>
          <pc:docMk/>
          <pc:sldMk cId="1202002535" sldId="2393"/>
        </pc:sldMkLst>
        <pc:spChg chg="mod">
          <ac:chgData name="Mark Collins" userId="c663ac6c-e51f-4bdf-b4b4-ef180890ee22" providerId="ADAL" clId="{4F2FB9A2-FD5D-40E5-806A-44B01270F7D0}" dt="2022-03-03T10:07:08.908" v="1536" actId="20577"/>
          <ac:spMkLst>
            <pc:docMk/>
            <pc:sldMk cId="1202002535" sldId="2393"/>
            <ac:spMk id="4" creationId="{04131FA6-A771-4E65-892E-81535F8E40A0}"/>
          </ac:spMkLst>
        </pc:spChg>
        <pc:spChg chg="mod ord">
          <ac:chgData name="Mark Collins" userId="c663ac6c-e51f-4bdf-b4b4-ef180890ee22" providerId="ADAL" clId="{4F2FB9A2-FD5D-40E5-806A-44B01270F7D0}" dt="2022-03-03T11:18:01.957" v="4556" actId="1076"/>
          <ac:spMkLst>
            <pc:docMk/>
            <pc:sldMk cId="1202002535" sldId="2393"/>
            <ac:spMk id="6" creationId="{0297060A-1CF9-4AE0-B91E-6082587A3874}"/>
          </ac:spMkLst>
        </pc:spChg>
        <pc:spChg chg="add mod">
          <ac:chgData name="Mark Collins" userId="c663ac6c-e51f-4bdf-b4b4-ef180890ee22" providerId="ADAL" clId="{4F2FB9A2-FD5D-40E5-806A-44B01270F7D0}" dt="2022-03-03T10:07:13.682" v="1537"/>
          <ac:spMkLst>
            <pc:docMk/>
            <pc:sldMk cId="1202002535" sldId="2393"/>
            <ac:spMk id="7" creationId="{11B02594-666A-4055-80C6-07395CD7EAC1}"/>
          </ac:spMkLst>
        </pc:spChg>
        <pc:spChg chg="add del mod">
          <ac:chgData name="Mark Collins" userId="c663ac6c-e51f-4bdf-b4b4-ef180890ee22" providerId="ADAL" clId="{4F2FB9A2-FD5D-40E5-806A-44B01270F7D0}" dt="2022-03-03T11:01:04.002" v="3997" actId="478"/>
          <ac:spMkLst>
            <pc:docMk/>
            <pc:sldMk cId="1202002535" sldId="2393"/>
            <ac:spMk id="8" creationId="{5DFA0736-DC54-4648-BBC8-D187650F10C2}"/>
          </ac:spMkLst>
        </pc:spChg>
        <pc:spChg chg="add mod">
          <ac:chgData name="Mark Collins" userId="c663ac6c-e51f-4bdf-b4b4-ef180890ee22" providerId="ADAL" clId="{4F2FB9A2-FD5D-40E5-806A-44B01270F7D0}" dt="2022-03-03T11:02:19.853" v="4061" actId="20577"/>
          <ac:spMkLst>
            <pc:docMk/>
            <pc:sldMk cId="1202002535" sldId="2393"/>
            <ac:spMk id="10" creationId="{D1FB50FE-9639-4C53-9E9C-3052DF4556E7}"/>
          </ac:spMkLst>
        </pc:spChg>
        <pc:graphicFrameChg chg="add mod modGraphic">
          <ac:chgData name="Mark Collins" userId="c663ac6c-e51f-4bdf-b4b4-ef180890ee22" providerId="ADAL" clId="{4F2FB9A2-FD5D-40E5-806A-44B01270F7D0}" dt="2022-03-07T08:40:10.166" v="6960" actId="20577"/>
          <ac:graphicFrameMkLst>
            <pc:docMk/>
            <pc:sldMk cId="1202002535" sldId="2393"/>
            <ac:graphicFrameMk id="11" creationId="{FBEF6265-8AC9-46A2-8E64-4A9B50F35F3B}"/>
          </ac:graphicFrameMkLst>
        </pc:graphicFrameChg>
        <pc:picChg chg="del">
          <ac:chgData name="Mark Collins" userId="c663ac6c-e51f-4bdf-b4b4-ef180890ee22" providerId="ADAL" clId="{4F2FB9A2-FD5D-40E5-806A-44B01270F7D0}" dt="2022-03-03T10:06:21.238" v="1464" actId="478"/>
          <ac:picMkLst>
            <pc:docMk/>
            <pc:sldMk cId="1202002535" sldId="2393"/>
            <ac:picMk id="3" creationId="{005D454E-C3F2-4E5E-9EBB-626BD60FCDD6}"/>
          </ac:picMkLst>
        </pc:picChg>
      </pc:sldChg>
      <pc:sldChg chg="addSp delSp modSp add mod ord">
        <pc:chgData name="Mark Collins" userId="c663ac6c-e51f-4bdf-b4b4-ef180890ee22" providerId="ADAL" clId="{4F2FB9A2-FD5D-40E5-806A-44B01270F7D0}" dt="2022-03-03T10:48:48.258" v="3413" actId="14100"/>
        <pc:sldMkLst>
          <pc:docMk/>
          <pc:sldMk cId="514980121" sldId="2394"/>
        </pc:sldMkLst>
        <pc:spChg chg="mod">
          <ac:chgData name="Mark Collins" userId="c663ac6c-e51f-4bdf-b4b4-ef180890ee22" providerId="ADAL" clId="{4F2FB9A2-FD5D-40E5-806A-44B01270F7D0}" dt="2022-03-03T10:43:42.166" v="3354" actId="20577"/>
          <ac:spMkLst>
            <pc:docMk/>
            <pc:sldMk cId="514980121" sldId="2394"/>
            <ac:spMk id="5" creationId="{B50C5973-01E2-4400-9363-1EE5CD487698}"/>
          </ac:spMkLst>
        </pc:spChg>
        <pc:spChg chg="add del mod">
          <ac:chgData name="Mark Collins" userId="c663ac6c-e51f-4bdf-b4b4-ef180890ee22" providerId="ADAL" clId="{4F2FB9A2-FD5D-40E5-806A-44B01270F7D0}" dt="2022-03-03T10:45:29.051" v="3366" actId="22"/>
          <ac:spMkLst>
            <pc:docMk/>
            <pc:sldMk cId="514980121" sldId="2394"/>
            <ac:spMk id="8" creationId="{B452344A-1614-4EFA-B1AF-9456B778704E}"/>
          </ac:spMkLst>
        </pc:spChg>
        <pc:spChg chg="add mod">
          <ac:chgData name="Mark Collins" userId="c663ac6c-e51f-4bdf-b4b4-ef180890ee22" providerId="ADAL" clId="{4F2FB9A2-FD5D-40E5-806A-44B01270F7D0}" dt="2022-03-03T10:48:34.877" v="3408" actId="207"/>
          <ac:spMkLst>
            <pc:docMk/>
            <pc:sldMk cId="514980121" sldId="2394"/>
            <ac:spMk id="10" creationId="{7EFC0160-13D9-4490-AF41-38EC42AA322E}"/>
          </ac:spMkLst>
        </pc:spChg>
        <pc:spChg chg="mod ord">
          <ac:chgData name="Mark Collins" userId="c663ac6c-e51f-4bdf-b4b4-ef180890ee22" providerId="ADAL" clId="{4F2FB9A2-FD5D-40E5-806A-44B01270F7D0}" dt="2022-03-03T10:48:48.258" v="3413" actId="14100"/>
          <ac:spMkLst>
            <pc:docMk/>
            <pc:sldMk cId="514980121" sldId="2394"/>
            <ac:spMk id="23" creationId="{E3B635AE-CB5B-475F-A1AF-E9FA2C15AB5D}"/>
          </ac:spMkLst>
        </pc:spChg>
      </pc:sldChg>
      <pc:sldChg chg="modSp add mod">
        <pc:chgData name="Mark Collins" userId="c663ac6c-e51f-4bdf-b4b4-ef180890ee22" providerId="ADAL" clId="{4F2FB9A2-FD5D-40E5-806A-44B01270F7D0}" dt="2022-03-03T11:01:20.528" v="4001" actId="12"/>
        <pc:sldMkLst>
          <pc:docMk/>
          <pc:sldMk cId="2223080916" sldId="2395"/>
        </pc:sldMkLst>
        <pc:spChg chg="mod">
          <ac:chgData name="Mark Collins" userId="c663ac6c-e51f-4bdf-b4b4-ef180890ee22" providerId="ADAL" clId="{4F2FB9A2-FD5D-40E5-806A-44B01270F7D0}" dt="2022-03-03T11:01:20.528" v="4001" actId="12"/>
          <ac:spMkLst>
            <pc:docMk/>
            <pc:sldMk cId="2223080916" sldId="2395"/>
            <ac:spMk id="8" creationId="{5DFA0736-DC54-4648-BBC8-D187650F10C2}"/>
          </ac:spMkLst>
        </pc:spChg>
      </pc:sldChg>
      <pc:sldChg chg="delSp modSp add mod">
        <pc:chgData name="Mark Collins" userId="c663ac6c-e51f-4bdf-b4b4-ef180890ee22" providerId="ADAL" clId="{4F2FB9A2-FD5D-40E5-806A-44B01270F7D0}" dt="2022-03-03T12:29:05.205" v="5809" actId="20577"/>
        <pc:sldMkLst>
          <pc:docMk/>
          <pc:sldMk cId="217120769" sldId="2396"/>
        </pc:sldMkLst>
        <pc:spChg chg="mod">
          <ac:chgData name="Mark Collins" userId="c663ac6c-e51f-4bdf-b4b4-ef180890ee22" providerId="ADAL" clId="{4F2FB9A2-FD5D-40E5-806A-44B01270F7D0}" dt="2022-03-03T11:18:33.442" v="4585" actId="20577"/>
          <ac:spMkLst>
            <pc:docMk/>
            <pc:sldMk cId="217120769" sldId="2396"/>
            <ac:spMk id="4" creationId="{04131FA6-A771-4E65-892E-81535F8E40A0}"/>
          </ac:spMkLst>
        </pc:spChg>
        <pc:spChg chg="mod">
          <ac:chgData name="Mark Collins" userId="c663ac6c-e51f-4bdf-b4b4-ef180890ee22" providerId="ADAL" clId="{4F2FB9A2-FD5D-40E5-806A-44B01270F7D0}" dt="2022-03-03T12:29:05.205" v="5809" actId="20577"/>
          <ac:spMkLst>
            <pc:docMk/>
            <pc:sldMk cId="217120769" sldId="2396"/>
            <ac:spMk id="10" creationId="{D1FB50FE-9639-4C53-9E9C-3052DF4556E7}"/>
          </ac:spMkLst>
        </pc:spChg>
        <pc:graphicFrameChg chg="del">
          <ac:chgData name="Mark Collins" userId="c663ac6c-e51f-4bdf-b4b4-ef180890ee22" providerId="ADAL" clId="{4F2FB9A2-FD5D-40E5-806A-44B01270F7D0}" dt="2022-03-03T11:18:40.461" v="4586" actId="478"/>
          <ac:graphicFrameMkLst>
            <pc:docMk/>
            <pc:sldMk cId="217120769" sldId="2396"/>
            <ac:graphicFrameMk id="11" creationId="{FBEF6265-8AC9-46A2-8E64-4A9B50F35F3B}"/>
          </ac:graphicFrameMkLst>
        </pc:graphicFrameChg>
      </pc:sldChg>
      <pc:sldChg chg="addSp modSp add mod">
        <pc:chgData name="Mark Collins" userId="c663ac6c-e51f-4bdf-b4b4-ef180890ee22" providerId="ADAL" clId="{4F2FB9A2-FD5D-40E5-806A-44B01270F7D0}" dt="2022-03-03T12:28:51.165" v="5808" actId="113"/>
        <pc:sldMkLst>
          <pc:docMk/>
          <pc:sldMk cId="534152610" sldId="2397"/>
        </pc:sldMkLst>
        <pc:spChg chg="mod">
          <ac:chgData name="Mark Collins" userId="c663ac6c-e51f-4bdf-b4b4-ef180890ee22" providerId="ADAL" clId="{4F2FB9A2-FD5D-40E5-806A-44B01270F7D0}" dt="2022-03-03T12:05:30.121" v="5092" actId="20577"/>
          <ac:spMkLst>
            <pc:docMk/>
            <pc:sldMk cId="534152610" sldId="2397"/>
            <ac:spMk id="4" creationId="{04131FA6-A771-4E65-892E-81535F8E40A0}"/>
          </ac:spMkLst>
        </pc:spChg>
        <pc:spChg chg="mod">
          <ac:chgData name="Mark Collins" userId="c663ac6c-e51f-4bdf-b4b4-ef180890ee22" providerId="ADAL" clId="{4F2FB9A2-FD5D-40E5-806A-44B01270F7D0}" dt="2022-03-03T12:28:51.165" v="5808" actId="113"/>
          <ac:spMkLst>
            <pc:docMk/>
            <pc:sldMk cId="534152610" sldId="2397"/>
            <ac:spMk id="6" creationId="{0297060A-1CF9-4AE0-B91E-6082587A3874}"/>
          </ac:spMkLst>
        </pc:spChg>
        <pc:spChg chg="mod">
          <ac:chgData name="Mark Collins" userId="c663ac6c-e51f-4bdf-b4b4-ef180890ee22" providerId="ADAL" clId="{4F2FB9A2-FD5D-40E5-806A-44B01270F7D0}" dt="2022-03-03T12:06:50.312" v="5287" actId="20577"/>
          <ac:spMkLst>
            <pc:docMk/>
            <pc:sldMk cId="534152610" sldId="2397"/>
            <ac:spMk id="10" creationId="{D1FB50FE-9639-4C53-9E9C-3052DF4556E7}"/>
          </ac:spMkLst>
        </pc:spChg>
        <pc:graphicFrameChg chg="add mod">
          <ac:chgData name="Mark Collins" userId="c663ac6c-e51f-4bdf-b4b4-ef180890ee22" providerId="ADAL" clId="{4F2FB9A2-FD5D-40E5-806A-44B01270F7D0}" dt="2022-03-03T12:07:26.638" v="5294"/>
          <ac:graphicFrameMkLst>
            <pc:docMk/>
            <pc:sldMk cId="534152610" sldId="2397"/>
            <ac:graphicFrameMk id="8" creationId="{437AD4C5-1244-4D24-BB3C-1775D321B694}"/>
          </ac:graphicFrameMkLst>
        </pc:graphicFrameChg>
        <pc:picChg chg="add mod">
          <ac:chgData name="Mark Collins" userId="c663ac6c-e51f-4bdf-b4b4-ef180890ee22" providerId="ADAL" clId="{4F2FB9A2-FD5D-40E5-806A-44B01270F7D0}" dt="2022-03-03T12:07:38.515" v="5300" actId="1076"/>
          <ac:picMkLst>
            <pc:docMk/>
            <pc:sldMk cId="534152610" sldId="2397"/>
            <ac:picMk id="2" creationId="{D3794052-880B-478A-BA86-0532D3F7EE9E}"/>
          </ac:picMkLst>
        </pc:picChg>
        <pc:cxnChg chg="add mod">
          <ac:chgData name="Mark Collins" userId="c663ac6c-e51f-4bdf-b4b4-ef180890ee22" providerId="ADAL" clId="{4F2FB9A2-FD5D-40E5-806A-44B01270F7D0}" dt="2022-03-03T12:27:59.554" v="5798" actId="692"/>
          <ac:cxnSpMkLst>
            <pc:docMk/>
            <pc:sldMk cId="534152610" sldId="2397"/>
            <ac:cxnSpMk id="5" creationId="{EB880C3A-40AA-4F92-9C3E-DD1788A89462}"/>
          </ac:cxnSpMkLst>
        </pc:cxnChg>
      </pc:sldChg>
      <pc:sldChg chg="addSp modSp mod">
        <pc:chgData name="Mark Collins" userId="c663ac6c-e51f-4bdf-b4b4-ef180890ee22" providerId="ADAL" clId="{4F2FB9A2-FD5D-40E5-806A-44B01270F7D0}" dt="2022-03-07T08:26:09.383" v="6957" actId="1076"/>
        <pc:sldMkLst>
          <pc:docMk/>
          <pc:sldMk cId="1756072899" sldId="2398"/>
        </pc:sldMkLst>
        <pc:spChg chg="mod">
          <ac:chgData name="Mark Collins" userId="c663ac6c-e51f-4bdf-b4b4-ef180890ee22" providerId="ADAL" clId="{4F2FB9A2-FD5D-40E5-806A-44B01270F7D0}" dt="2022-03-03T12:31:24.744" v="6036" actId="20577"/>
          <ac:spMkLst>
            <pc:docMk/>
            <pc:sldMk cId="1756072899" sldId="2398"/>
            <ac:spMk id="5" creationId="{B50C5973-01E2-4400-9363-1EE5CD487698}"/>
          </ac:spMkLst>
        </pc:spChg>
        <pc:spChg chg="add mod">
          <ac:chgData name="Mark Collins" userId="c663ac6c-e51f-4bdf-b4b4-ef180890ee22" providerId="ADAL" clId="{4F2FB9A2-FD5D-40E5-806A-44B01270F7D0}" dt="2022-03-07T08:26:09.383" v="6957" actId="1076"/>
          <ac:spMkLst>
            <pc:docMk/>
            <pc:sldMk cId="1756072899" sldId="2398"/>
            <ac:spMk id="7" creationId="{13112199-4E56-49AD-AADD-1837E620A88A}"/>
          </ac:spMkLst>
        </pc:spChg>
        <pc:spChg chg="mod">
          <ac:chgData name="Mark Collins" userId="c663ac6c-e51f-4bdf-b4b4-ef180890ee22" providerId="ADAL" clId="{4F2FB9A2-FD5D-40E5-806A-44B01270F7D0}" dt="2022-03-07T08:23:41.203" v="6628" actId="20577"/>
          <ac:spMkLst>
            <pc:docMk/>
            <pc:sldMk cId="1756072899" sldId="2398"/>
            <ac:spMk id="23" creationId="{E3B635AE-CB5B-475F-A1AF-E9FA2C15AB5D}"/>
          </ac:spMkLst>
        </pc:spChg>
      </pc:sldChg>
      <pc:sldMasterChg chg="del delSldLayout">
        <pc:chgData name="Mark Collins" userId="c663ac6c-e51f-4bdf-b4b4-ef180890ee22" providerId="ADAL" clId="{4F2FB9A2-FD5D-40E5-806A-44B01270F7D0}" dt="2022-03-03T10:31:42.741" v="3292" actId="47"/>
        <pc:sldMasterMkLst>
          <pc:docMk/>
          <pc:sldMasterMk cId="3641730226" sldId="2147483709"/>
        </pc:sldMasterMkLst>
        <pc:sldLayoutChg chg="del">
          <pc:chgData name="Mark Collins" userId="c663ac6c-e51f-4bdf-b4b4-ef180890ee22" providerId="ADAL" clId="{4F2FB9A2-FD5D-40E5-806A-44B01270F7D0}" dt="2022-03-03T10:31:42.741" v="3292" actId="47"/>
          <pc:sldLayoutMkLst>
            <pc:docMk/>
            <pc:sldMasterMk cId="3641730226" sldId="2147483709"/>
            <pc:sldLayoutMk cId="3747663420" sldId="2147483710"/>
          </pc:sldLayoutMkLst>
        </pc:sldLayoutChg>
        <pc:sldLayoutChg chg="del">
          <pc:chgData name="Mark Collins" userId="c663ac6c-e51f-4bdf-b4b4-ef180890ee22" providerId="ADAL" clId="{4F2FB9A2-FD5D-40E5-806A-44B01270F7D0}" dt="2022-03-03T10:31:42.741" v="3292" actId="47"/>
          <pc:sldLayoutMkLst>
            <pc:docMk/>
            <pc:sldMasterMk cId="3641730226" sldId="2147483709"/>
            <pc:sldLayoutMk cId="1848668207" sldId="2147483711"/>
          </pc:sldLayoutMkLst>
        </pc:sldLayoutChg>
        <pc:sldLayoutChg chg="del">
          <pc:chgData name="Mark Collins" userId="c663ac6c-e51f-4bdf-b4b4-ef180890ee22" providerId="ADAL" clId="{4F2FB9A2-FD5D-40E5-806A-44B01270F7D0}" dt="2022-03-03T10:31:42.741" v="3292" actId="47"/>
          <pc:sldLayoutMkLst>
            <pc:docMk/>
            <pc:sldMasterMk cId="3641730226" sldId="2147483709"/>
            <pc:sldLayoutMk cId="1604354200" sldId="2147483712"/>
          </pc:sldLayoutMkLst>
        </pc:sldLayoutChg>
      </pc:sldMasterChg>
      <pc:sldMasterChg chg="del delSldLayout">
        <pc:chgData name="Mark Collins" userId="c663ac6c-e51f-4bdf-b4b4-ef180890ee22" providerId="ADAL" clId="{4F2FB9A2-FD5D-40E5-806A-44B01270F7D0}" dt="2022-03-03T10:31:42.741" v="3292" actId="47"/>
        <pc:sldMasterMkLst>
          <pc:docMk/>
          <pc:sldMasterMk cId="2474970025" sldId="2147483713"/>
        </pc:sldMasterMkLst>
        <pc:sldLayoutChg chg="del">
          <pc:chgData name="Mark Collins" userId="c663ac6c-e51f-4bdf-b4b4-ef180890ee22" providerId="ADAL" clId="{4F2FB9A2-FD5D-40E5-806A-44B01270F7D0}" dt="2022-03-03T10:31:42.741" v="3292" actId="47"/>
          <pc:sldLayoutMkLst>
            <pc:docMk/>
            <pc:sldMasterMk cId="2474970025" sldId="2147483713"/>
            <pc:sldLayoutMk cId="3318136489" sldId="2147483714"/>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667819843" sldId="2147483715"/>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4177032622" sldId="2147483716"/>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2046393744" sldId="2147483717"/>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939101881" sldId="2147483718"/>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315260997" sldId="2147483719"/>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68604924" sldId="2147483720"/>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175715942" sldId="2147483721"/>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2857112271" sldId="2147483722"/>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2712972804" sldId="2147483723"/>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221637526" sldId="2147483724"/>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37127433" sldId="2147483725"/>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853208174" sldId="2147483726"/>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2095539203" sldId="2147483727"/>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813685358" sldId="2147483728"/>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365234413" sldId="2147483729"/>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660966606" sldId="2147483730"/>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451867870" sldId="2147483731"/>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287801291" sldId="2147483732"/>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415374153" sldId="2147483733"/>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559344604" sldId="2147483734"/>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868441751" sldId="2147483735"/>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923052617" sldId="2147483736"/>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994981980" sldId="2147483737"/>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1489731954" sldId="2147483738"/>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853702232" sldId="2147483739"/>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674791901" sldId="2147483740"/>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999982054" sldId="2147483741"/>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749983170" sldId="2147483742"/>
          </pc:sldLayoutMkLst>
        </pc:sldLayoutChg>
        <pc:sldLayoutChg chg="del">
          <pc:chgData name="Mark Collins" userId="c663ac6c-e51f-4bdf-b4b4-ef180890ee22" providerId="ADAL" clId="{4F2FB9A2-FD5D-40E5-806A-44B01270F7D0}" dt="2022-03-03T10:31:42.741" v="3292" actId="47"/>
          <pc:sldLayoutMkLst>
            <pc:docMk/>
            <pc:sldMasterMk cId="2474970025" sldId="2147483713"/>
            <pc:sldLayoutMk cId="3051108635" sldId="2147483743"/>
          </pc:sldLayoutMkLst>
        </pc:sldLayoutChg>
      </pc:sldMasterChg>
      <pc:sldMasterChg chg="del delSldLayout">
        <pc:chgData name="Mark Collins" userId="c663ac6c-e51f-4bdf-b4b4-ef180890ee22" providerId="ADAL" clId="{4F2FB9A2-FD5D-40E5-806A-44B01270F7D0}" dt="2022-03-03T10:31:42.741" v="3292" actId="47"/>
        <pc:sldMasterMkLst>
          <pc:docMk/>
          <pc:sldMasterMk cId="4076230633" sldId="2147483744"/>
        </pc:sldMasterMkLst>
        <pc:sldLayoutChg chg="del">
          <pc:chgData name="Mark Collins" userId="c663ac6c-e51f-4bdf-b4b4-ef180890ee22" providerId="ADAL" clId="{4F2FB9A2-FD5D-40E5-806A-44B01270F7D0}" dt="2022-03-03T10:31:42.741" v="3292" actId="47"/>
          <pc:sldLayoutMkLst>
            <pc:docMk/>
            <pc:sldMasterMk cId="4076230633" sldId="2147483744"/>
            <pc:sldLayoutMk cId="260476366" sldId="2147483745"/>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1406422618" sldId="2147483746"/>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2104257757" sldId="2147483747"/>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2579797221" sldId="2147483748"/>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1272619834" sldId="2147483749"/>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1665984746" sldId="2147483750"/>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4223203855" sldId="2147483751"/>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2005165918" sldId="2147483752"/>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2184261435" sldId="2147483753"/>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2743045254" sldId="2147483754"/>
          </pc:sldLayoutMkLst>
        </pc:sldLayoutChg>
        <pc:sldLayoutChg chg="del">
          <pc:chgData name="Mark Collins" userId="c663ac6c-e51f-4bdf-b4b4-ef180890ee22" providerId="ADAL" clId="{4F2FB9A2-FD5D-40E5-806A-44B01270F7D0}" dt="2022-03-03T10:31:42.741" v="3292" actId="47"/>
          <pc:sldLayoutMkLst>
            <pc:docMk/>
            <pc:sldMasterMk cId="4076230633" sldId="2147483744"/>
            <pc:sldLayoutMk cId="3961302198" sldId="2147483755"/>
          </pc:sldLayoutMkLst>
        </pc:sldLayoutChg>
      </pc:sldMasterChg>
      <pc:sldMasterChg chg="del delSldLayout">
        <pc:chgData name="Mark Collins" userId="c663ac6c-e51f-4bdf-b4b4-ef180890ee22" providerId="ADAL" clId="{4F2FB9A2-FD5D-40E5-806A-44B01270F7D0}" dt="2022-03-03T10:31:42.741" v="3292" actId="47"/>
        <pc:sldMasterMkLst>
          <pc:docMk/>
          <pc:sldMasterMk cId="1971860877" sldId="2147483756"/>
        </pc:sldMasterMkLst>
        <pc:sldLayoutChg chg="del">
          <pc:chgData name="Mark Collins" userId="c663ac6c-e51f-4bdf-b4b4-ef180890ee22" providerId="ADAL" clId="{4F2FB9A2-FD5D-40E5-806A-44B01270F7D0}" dt="2022-03-03T10:31:42.741" v="3292" actId="47"/>
          <pc:sldLayoutMkLst>
            <pc:docMk/>
            <pc:sldMasterMk cId="1971860877" sldId="2147483756"/>
            <pc:sldLayoutMk cId="3889033879" sldId="2147483757"/>
          </pc:sldLayoutMkLst>
        </pc:sldLayoutChg>
        <pc:sldLayoutChg chg="del">
          <pc:chgData name="Mark Collins" userId="c663ac6c-e51f-4bdf-b4b4-ef180890ee22" providerId="ADAL" clId="{4F2FB9A2-FD5D-40E5-806A-44B01270F7D0}" dt="2022-03-03T10:31:42.741" v="3292" actId="47"/>
          <pc:sldLayoutMkLst>
            <pc:docMk/>
            <pc:sldMasterMk cId="1971860877" sldId="2147483756"/>
            <pc:sldLayoutMk cId="1175464816" sldId="2147483758"/>
          </pc:sldLayoutMkLst>
        </pc:sldLayoutChg>
        <pc:sldLayoutChg chg="del">
          <pc:chgData name="Mark Collins" userId="c663ac6c-e51f-4bdf-b4b4-ef180890ee22" providerId="ADAL" clId="{4F2FB9A2-FD5D-40E5-806A-44B01270F7D0}" dt="2022-03-03T10:31:42.741" v="3292" actId="47"/>
          <pc:sldLayoutMkLst>
            <pc:docMk/>
            <pc:sldMasterMk cId="1971860877" sldId="2147483756"/>
            <pc:sldLayoutMk cId="2223417257" sldId="2147483759"/>
          </pc:sldLayoutMkLst>
        </pc:sldLayoutChg>
        <pc:sldLayoutChg chg="del">
          <pc:chgData name="Mark Collins" userId="c663ac6c-e51f-4bdf-b4b4-ef180890ee22" providerId="ADAL" clId="{4F2FB9A2-FD5D-40E5-806A-44B01270F7D0}" dt="2022-03-03T10:31:42.741" v="3292" actId="47"/>
          <pc:sldLayoutMkLst>
            <pc:docMk/>
            <pc:sldMasterMk cId="1971860877" sldId="2147483756"/>
            <pc:sldLayoutMk cId="2506937211" sldId="2147483760"/>
          </pc:sldLayoutMkLst>
        </pc:sldLayoutChg>
        <pc:sldLayoutChg chg="del">
          <pc:chgData name="Mark Collins" userId="c663ac6c-e51f-4bdf-b4b4-ef180890ee22" providerId="ADAL" clId="{4F2FB9A2-FD5D-40E5-806A-44B01270F7D0}" dt="2022-03-03T10:31:42.741" v="3292" actId="47"/>
          <pc:sldLayoutMkLst>
            <pc:docMk/>
            <pc:sldMasterMk cId="1971860877" sldId="2147483756"/>
            <pc:sldLayoutMk cId="45211482" sldId="2147483761"/>
          </pc:sldLayoutMkLst>
        </pc:sldLayoutChg>
      </pc:sldMasterChg>
    </pc:docChg>
  </pc:docChgLst>
  <pc:docChgLst>
    <pc:chgData name="Mark Collins" userId="c663ac6c-e51f-4bdf-b4b4-ef180890ee22" providerId="ADAL" clId="{226D6A77-761E-4177-94BC-CDE0041029C7}"/>
    <pc:docChg chg="undo redo custSel addSld delSld modSld sldOrd addSection delSection modSection">
      <pc:chgData name="Mark Collins" userId="c663ac6c-e51f-4bdf-b4b4-ef180890ee22" providerId="ADAL" clId="{226D6A77-761E-4177-94BC-CDE0041029C7}" dt="2022-05-09T12:41:58.280" v="5136" actId="13926"/>
      <pc:docMkLst>
        <pc:docMk/>
      </pc:docMkLst>
      <pc:sldChg chg="addSp delSp modSp mod">
        <pc:chgData name="Mark Collins" userId="c663ac6c-e51f-4bdf-b4b4-ef180890ee22" providerId="ADAL" clId="{226D6A77-761E-4177-94BC-CDE0041029C7}" dt="2022-05-05T09:53:02.683" v="3243" actId="20577"/>
        <pc:sldMkLst>
          <pc:docMk/>
          <pc:sldMk cId="1388127558" sldId="354"/>
        </pc:sldMkLst>
        <pc:spChg chg="mod">
          <ac:chgData name="Mark Collins" userId="c663ac6c-e51f-4bdf-b4b4-ef180890ee22" providerId="ADAL" clId="{226D6A77-761E-4177-94BC-CDE0041029C7}" dt="2022-05-04T12:42:56.615" v="43" actId="20577"/>
          <ac:spMkLst>
            <pc:docMk/>
            <pc:sldMk cId="1388127558" sldId="354"/>
            <ac:spMk id="24" creationId="{04F7F010-FAA8-42F4-9DF7-FB81D381F4A0}"/>
          </ac:spMkLst>
        </pc:spChg>
        <pc:spChg chg="mod">
          <ac:chgData name="Mark Collins" userId="c663ac6c-e51f-4bdf-b4b4-ef180890ee22" providerId="ADAL" clId="{226D6A77-761E-4177-94BC-CDE0041029C7}" dt="2022-05-05T09:53:02.683" v="3243" actId="20577"/>
          <ac:spMkLst>
            <pc:docMk/>
            <pc:sldMk cId="1388127558" sldId="354"/>
            <ac:spMk id="25" creationId="{2C59BCE6-B309-44DB-BE59-6992501BCB01}"/>
          </ac:spMkLst>
        </pc:spChg>
        <pc:picChg chg="add mod">
          <ac:chgData name="Mark Collins" userId="c663ac6c-e51f-4bdf-b4b4-ef180890ee22" providerId="ADAL" clId="{226D6A77-761E-4177-94BC-CDE0041029C7}" dt="2022-05-05T09:52:50.471" v="3210" actId="1076"/>
          <ac:picMkLst>
            <pc:docMk/>
            <pc:sldMk cId="1388127558" sldId="354"/>
            <ac:picMk id="4" creationId="{D9A6FC7A-2B84-49AA-9828-82CF1E2E7662}"/>
          </ac:picMkLst>
        </pc:picChg>
        <pc:picChg chg="add del mod">
          <ac:chgData name="Mark Collins" userId="c663ac6c-e51f-4bdf-b4b4-ef180890ee22" providerId="ADAL" clId="{226D6A77-761E-4177-94BC-CDE0041029C7}" dt="2022-05-05T09:52:13.045" v="3204" actId="478"/>
          <ac:picMkLst>
            <pc:docMk/>
            <pc:sldMk cId="1388127558" sldId="354"/>
            <ac:picMk id="1026" creationId="{AF37F670-999F-49A5-BCBF-B9A2D174B5E6}"/>
          </ac:picMkLst>
        </pc:picChg>
        <pc:picChg chg="add del mod">
          <ac:chgData name="Mark Collins" userId="c663ac6c-e51f-4bdf-b4b4-ef180890ee22" providerId="ADAL" clId="{226D6A77-761E-4177-94BC-CDE0041029C7}" dt="2022-05-05T09:52:17.965" v="3207" actId="478"/>
          <ac:picMkLst>
            <pc:docMk/>
            <pc:sldMk cId="1388127558" sldId="354"/>
            <ac:picMk id="1028" creationId="{84E884EE-FF65-43D9-9D77-B31E7C00B221}"/>
          </ac:picMkLst>
        </pc:picChg>
      </pc:sldChg>
      <pc:sldChg chg="del">
        <pc:chgData name="Mark Collins" userId="c663ac6c-e51f-4bdf-b4b4-ef180890ee22" providerId="ADAL" clId="{226D6A77-761E-4177-94BC-CDE0041029C7}" dt="2022-05-05T14:15:58.145" v="4873" actId="47"/>
        <pc:sldMkLst>
          <pc:docMk/>
          <pc:sldMk cId="1008853449" sldId="953"/>
        </pc:sldMkLst>
      </pc:sldChg>
      <pc:sldChg chg="modSp mod">
        <pc:chgData name="Mark Collins" userId="c663ac6c-e51f-4bdf-b4b4-ef180890ee22" providerId="ADAL" clId="{226D6A77-761E-4177-94BC-CDE0041029C7}" dt="2022-05-05T14:10:38.515" v="4851" actId="14100"/>
        <pc:sldMkLst>
          <pc:docMk/>
          <pc:sldMk cId="941909723" sldId="988"/>
        </pc:sldMkLst>
        <pc:spChg chg="mod">
          <ac:chgData name="Mark Collins" userId="c663ac6c-e51f-4bdf-b4b4-ef180890ee22" providerId="ADAL" clId="{226D6A77-761E-4177-94BC-CDE0041029C7}" dt="2022-05-05T14:09:59.408" v="4822" actId="20577"/>
          <ac:spMkLst>
            <pc:docMk/>
            <pc:sldMk cId="941909723" sldId="988"/>
            <ac:spMk id="2" creationId="{E2A21143-210B-4A45-AE11-4C1845C47F68}"/>
          </ac:spMkLst>
        </pc:spChg>
        <pc:spChg chg="mod">
          <ac:chgData name="Mark Collins" userId="c663ac6c-e51f-4bdf-b4b4-ef180890ee22" providerId="ADAL" clId="{226D6A77-761E-4177-94BC-CDE0041029C7}" dt="2022-05-05T14:09:38.515" v="4821" actId="20577"/>
          <ac:spMkLst>
            <pc:docMk/>
            <pc:sldMk cId="941909723" sldId="988"/>
            <ac:spMk id="7" creationId="{43A855F8-DF63-45ED-94FE-90785490492A}"/>
          </ac:spMkLst>
        </pc:spChg>
        <pc:spChg chg="mod">
          <ac:chgData name="Mark Collins" userId="c663ac6c-e51f-4bdf-b4b4-ef180890ee22" providerId="ADAL" clId="{226D6A77-761E-4177-94BC-CDE0041029C7}" dt="2022-05-05T14:10:21.872" v="4823" actId="1076"/>
          <ac:spMkLst>
            <pc:docMk/>
            <pc:sldMk cId="941909723" sldId="988"/>
            <ac:spMk id="28" creationId="{904FB8DB-B543-4EA2-808F-254DD9F90329}"/>
          </ac:spMkLst>
        </pc:spChg>
        <pc:spChg chg="mod">
          <ac:chgData name="Mark Collins" userId="c663ac6c-e51f-4bdf-b4b4-ef180890ee22" providerId="ADAL" clId="{226D6A77-761E-4177-94BC-CDE0041029C7}" dt="2022-05-05T14:10:38.515" v="4851" actId="14100"/>
          <ac:spMkLst>
            <pc:docMk/>
            <pc:sldMk cId="941909723" sldId="988"/>
            <ac:spMk id="55" creationId="{4A3BBB81-B7E9-4EBD-A3C5-43E894FDF08A}"/>
          </ac:spMkLst>
        </pc:spChg>
      </pc:sldChg>
      <pc:sldChg chg="addSp delSp modSp del mod">
        <pc:chgData name="Mark Collins" userId="c663ac6c-e51f-4bdf-b4b4-ef180890ee22" providerId="ADAL" clId="{226D6A77-761E-4177-94BC-CDE0041029C7}" dt="2022-05-05T10:58:42.129" v="3869" actId="47"/>
        <pc:sldMkLst>
          <pc:docMk/>
          <pc:sldMk cId="985039503" sldId="2387"/>
        </pc:sldMkLst>
        <pc:spChg chg="del">
          <ac:chgData name="Mark Collins" userId="c663ac6c-e51f-4bdf-b4b4-ef180890ee22" providerId="ADAL" clId="{226D6A77-761E-4177-94BC-CDE0041029C7}" dt="2022-05-04T12:41:32.122" v="2" actId="478"/>
          <ac:spMkLst>
            <pc:docMk/>
            <pc:sldMk cId="985039503" sldId="2387"/>
            <ac:spMk id="2" creationId="{BC54388F-7181-45FE-B273-7C60E426F935}"/>
          </ac:spMkLst>
        </pc:spChg>
        <pc:spChg chg="mod">
          <ac:chgData name="Mark Collins" userId="c663ac6c-e51f-4bdf-b4b4-ef180890ee22" providerId="ADAL" clId="{226D6A77-761E-4177-94BC-CDE0041029C7}" dt="2022-05-04T12:45:54.494" v="69" actId="20577"/>
          <ac:spMkLst>
            <pc:docMk/>
            <pc:sldMk cId="985039503" sldId="2387"/>
            <ac:spMk id="5" creationId="{B50C5973-01E2-4400-9363-1EE5CD487698}"/>
          </ac:spMkLst>
        </pc:spChg>
        <pc:spChg chg="mod">
          <ac:chgData name="Mark Collins" userId="c663ac6c-e51f-4bdf-b4b4-ef180890ee22" providerId="ADAL" clId="{226D6A77-761E-4177-94BC-CDE0041029C7}" dt="2022-05-04T12:41:51.182" v="7" actId="14100"/>
          <ac:spMkLst>
            <pc:docMk/>
            <pc:sldMk cId="985039503" sldId="2387"/>
            <ac:spMk id="8" creationId="{92AAC22C-CE76-4F6B-9661-4D8B8269F4E1}"/>
          </ac:spMkLst>
        </pc:spChg>
        <pc:spChg chg="add mod">
          <ac:chgData name="Mark Collins" userId="c663ac6c-e51f-4bdf-b4b4-ef180890ee22" providerId="ADAL" clId="{226D6A77-761E-4177-94BC-CDE0041029C7}" dt="2022-05-04T12:50:40.699" v="300" actId="20577"/>
          <ac:spMkLst>
            <pc:docMk/>
            <pc:sldMk cId="985039503" sldId="2387"/>
            <ac:spMk id="10" creationId="{FB530E60-BC04-418D-BFFA-938431DA4D22}"/>
          </ac:spMkLst>
        </pc:spChg>
        <pc:spChg chg="add mod">
          <ac:chgData name="Mark Collins" userId="c663ac6c-e51f-4bdf-b4b4-ef180890ee22" providerId="ADAL" clId="{226D6A77-761E-4177-94BC-CDE0041029C7}" dt="2022-05-04T12:42:02.546" v="10" actId="1076"/>
          <ac:spMkLst>
            <pc:docMk/>
            <pc:sldMk cId="985039503" sldId="2387"/>
            <ac:spMk id="11" creationId="{0C7B17DC-62CA-4899-AFA3-A9ADFF115AC1}"/>
          </ac:spMkLst>
        </pc:spChg>
        <pc:picChg chg="del">
          <ac:chgData name="Mark Collins" userId="c663ac6c-e51f-4bdf-b4b4-ef180890ee22" providerId="ADAL" clId="{226D6A77-761E-4177-94BC-CDE0041029C7}" dt="2022-05-04T12:41:28.804" v="1" actId="478"/>
          <ac:picMkLst>
            <pc:docMk/>
            <pc:sldMk cId="985039503" sldId="2387"/>
            <ac:picMk id="9" creationId="{2D27B6FF-034D-4000-9CCC-8DB1E58C71C3}"/>
          </ac:picMkLst>
        </pc:picChg>
      </pc:sldChg>
      <pc:sldChg chg="del">
        <pc:chgData name="Mark Collins" userId="c663ac6c-e51f-4bdf-b4b4-ef180890ee22" providerId="ADAL" clId="{226D6A77-761E-4177-94BC-CDE0041029C7}" dt="2022-05-05T14:15:20.474" v="4853" actId="47"/>
        <pc:sldMkLst>
          <pc:docMk/>
          <pc:sldMk cId="2425307478" sldId="2388"/>
        </pc:sldMkLst>
      </pc:sldChg>
      <pc:sldChg chg="del">
        <pc:chgData name="Mark Collins" userId="c663ac6c-e51f-4bdf-b4b4-ef180890ee22" providerId="ADAL" clId="{226D6A77-761E-4177-94BC-CDE0041029C7}" dt="2022-05-05T14:15:21.820" v="4854" actId="47"/>
        <pc:sldMkLst>
          <pc:docMk/>
          <pc:sldMk cId="3311824784" sldId="2389"/>
        </pc:sldMkLst>
      </pc:sldChg>
      <pc:sldChg chg="del">
        <pc:chgData name="Mark Collins" userId="c663ac6c-e51f-4bdf-b4b4-ef180890ee22" providerId="ADAL" clId="{226D6A77-761E-4177-94BC-CDE0041029C7}" dt="2022-05-05T14:10:54.002" v="4852" actId="47"/>
        <pc:sldMkLst>
          <pc:docMk/>
          <pc:sldMk cId="514980121" sldId="2394"/>
        </pc:sldMkLst>
      </pc:sldChg>
      <pc:sldChg chg="ord">
        <pc:chgData name="Mark Collins" userId="c663ac6c-e51f-4bdf-b4b4-ef180890ee22" providerId="ADAL" clId="{226D6A77-761E-4177-94BC-CDE0041029C7}" dt="2022-05-05T14:16:25.250" v="4875"/>
        <pc:sldMkLst>
          <pc:docMk/>
          <pc:sldMk cId="2223080916" sldId="2395"/>
        </pc:sldMkLst>
      </pc:sldChg>
      <pc:sldChg chg="add del">
        <pc:chgData name="Mark Collins" userId="c663ac6c-e51f-4bdf-b4b4-ef180890ee22" providerId="ADAL" clId="{226D6A77-761E-4177-94BC-CDE0041029C7}" dt="2022-05-05T14:05:52.579" v="4812" actId="47"/>
        <pc:sldMkLst>
          <pc:docMk/>
          <pc:sldMk cId="4120911893" sldId="2396"/>
        </pc:sldMkLst>
      </pc:sldChg>
      <pc:sldChg chg="modSp add mod ord">
        <pc:chgData name="Mark Collins" userId="c663ac6c-e51f-4bdf-b4b4-ef180890ee22" providerId="ADAL" clId="{226D6A77-761E-4177-94BC-CDE0041029C7}" dt="2022-05-09T07:56:33.452" v="5134" actId="14100"/>
        <pc:sldMkLst>
          <pc:docMk/>
          <pc:sldMk cId="1629691273" sldId="2397"/>
        </pc:sldMkLst>
        <pc:spChg chg="mod">
          <ac:chgData name="Mark Collins" userId="c663ac6c-e51f-4bdf-b4b4-ef180890ee22" providerId="ADAL" clId="{226D6A77-761E-4177-94BC-CDE0041029C7}" dt="2022-05-04T13:21:10.845" v="1470" actId="1076"/>
          <ac:spMkLst>
            <pc:docMk/>
            <pc:sldMk cId="1629691273" sldId="2397"/>
            <ac:spMk id="5" creationId="{B50C5973-01E2-4400-9363-1EE5CD487698}"/>
          </ac:spMkLst>
        </pc:spChg>
        <pc:spChg chg="mod">
          <ac:chgData name="Mark Collins" userId="c663ac6c-e51f-4bdf-b4b4-ef180890ee22" providerId="ADAL" clId="{226D6A77-761E-4177-94BC-CDE0041029C7}" dt="2022-05-09T07:56:33.452" v="5134" actId="14100"/>
          <ac:spMkLst>
            <pc:docMk/>
            <pc:sldMk cId="1629691273" sldId="2397"/>
            <ac:spMk id="10" creationId="{FB530E60-BC04-418D-BFFA-938431DA4D22}"/>
          </ac:spMkLst>
        </pc:spChg>
      </pc:sldChg>
      <pc:sldChg chg="add del">
        <pc:chgData name="Mark Collins" userId="c663ac6c-e51f-4bdf-b4b4-ef180890ee22" providerId="ADAL" clId="{226D6A77-761E-4177-94BC-CDE0041029C7}" dt="2022-05-05T10:58:43.270" v="3870" actId="47"/>
        <pc:sldMkLst>
          <pc:docMk/>
          <pc:sldMk cId="275235301" sldId="2398"/>
        </pc:sldMkLst>
      </pc:sldChg>
      <pc:sldChg chg="addSp delSp modSp add mod">
        <pc:chgData name="Mark Collins" userId="c663ac6c-e51f-4bdf-b4b4-ef180890ee22" providerId="ADAL" clId="{226D6A77-761E-4177-94BC-CDE0041029C7}" dt="2022-05-05T12:13:09.515" v="3977" actId="1076"/>
        <pc:sldMkLst>
          <pc:docMk/>
          <pc:sldMk cId="2757609669" sldId="2399"/>
        </pc:sldMkLst>
        <pc:spChg chg="add del mod">
          <ac:chgData name="Mark Collins" userId="c663ac6c-e51f-4bdf-b4b4-ef180890ee22" providerId="ADAL" clId="{226D6A77-761E-4177-94BC-CDE0041029C7}" dt="2022-05-05T11:01:07.272" v="3973" actId="478"/>
          <ac:spMkLst>
            <pc:docMk/>
            <pc:sldMk cId="2757609669" sldId="2399"/>
            <ac:spMk id="2" creationId="{FCE16567-FDB0-4E2C-9034-5555CA549C04}"/>
          </ac:spMkLst>
        </pc:spChg>
        <pc:spChg chg="mod">
          <ac:chgData name="Mark Collins" userId="c663ac6c-e51f-4bdf-b4b4-ef180890ee22" providerId="ADAL" clId="{226D6A77-761E-4177-94BC-CDE0041029C7}" dt="2022-05-05T10:59:57.663" v="3891" actId="1076"/>
          <ac:spMkLst>
            <pc:docMk/>
            <pc:sldMk cId="2757609669" sldId="2399"/>
            <ac:spMk id="5" creationId="{B50C5973-01E2-4400-9363-1EE5CD487698}"/>
          </ac:spMkLst>
        </pc:spChg>
        <pc:spChg chg="mod">
          <ac:chgData name="Mark Collins" userId="c663ac6c-e51f-4bdf-b4b4-ef180890ee22" providerId="ADAL" clId="{226D6A77-761E-4177-94BC-CDE0041029C7}" dt="2022-05-05T11:01:17.281" v="3976" actId="1076"/>
          <ac:spMkLst>
            <pc:docMk/>
            <pc:sldMk cId="2757609669" sldId="2399"/>
            <ac:spMk id="10" creationId="{FB530E60-BC04-418D-BFFA-938431DA4D22}"/>
          </ac:spMkLst>
        </pc:spChg>
        <pc:picChg chg="add mod">
          <ac:chgData name="Mark Collins" userId="c663ac6c-e51f-4bdf-b4b4-ef180890ee22" providerId="ADAL" clId="{226D6A77-761E-4177-94BC-CDE0041029C7}" dt="2022-05-05T12:13:09.515" v="3977" actId="1076"/>
          <ac:picMkLst>
            <pc:docMk/>
            <pc:sldMk cId="2757609669" sldId="2399"/>
            <ac:picMk id="2050" creationId="{FB31627A-F76E-48CD-AB9B-C79C38DBDF75}"/>
          </ac:picMkLst>
        </pc:picChg>
      </pc:sldChg>
      <pc:sldChg chg="modSp add mod">
        <pc:chgData name="Mark Collins" userId="c663ac6c-e51f-4bdf-b4b4-ef180890ee22" providerId="ADAL" clId="{226D6A77-761E-4177-94BC-CDE0041029C7}" dt="2022-05-09T12:41:58.280" v="5136" actId="13926"/>
        <pc:sldMkLst>
          <pc:docMk/>
          <pc:sldMk cId="295148814" sldId="2400"/>
        </pc:sldMkLst>
        <pc:spChg chg="mod">
          <ac:chgData name="Mark Collins" userId="c663ac6c-e51f-4bdf-b4b4-ef180890ee22" providerId="ADAL" clId="{226D6A77-761E-4177-94BC-CDE0041029C7}" dt="2022-05-04T13:19:04.674" v="1443" actId="1076"/>
          <ac:spMkLst>
            <pc:docMk/>
            <pc:sldMk cId="295148814" sldId="2400"/>
            <ac:spMk id="5" creationId="{B50C5973-01E2-4400-9363-1EE5CD487698}"/>
          </ac:spMkLst>
        </pc:spChg>
        <pc:spChg chg="mod">
          <ac:chgData name="Mark Collins" userId="c663ac6c-e51f-4bdf-b4b4-ef180890ee22" providerId="ADAL" clId="{226D6A77-761E-4177-94BC-CDE0041029C7}" dt="2022-05-09T12:41:58.280" v="5136" actId="13926"/>
          <ac:spMkLst>
            <pc:docMk/>
            <pc:sldMk cId="295148814" sldId="2400"/>
            <ac:spMk id="10" creationId="{FB530E60-BC04-418D-BFFA-938431DA4D22}"/>
          </ac:spMkLst>
        </pc:spChg>
      </pc:sldChg>
      <pc:sldChg chg="modSp add mod ord modNotesTx">
        <pc:chgData name="Mark Collins" userId="c663ac6c-e51f-4bdf-b4b4-ef180890ee22" providerId="ADAL" clId="{226D6A77-761E-4177-94BC-CDE0041029C7}" dt="2022-05-05T12:13:58.884" v="3978" actId="403"/>
        <pc:sldMkLst>
          <pc:docMk/>
          <pc:sldMk cId="1639744110" sldId="2401"/>
        </pc:sldMkLst>
        <pc:spChg chg="mod">
          <ac:chgData name="Mark Collins" userId="c663ac6c-e51f-4bdf-b4b4-ef180890ee22" providerId="ADAL" clId="{226D6A77-761E-4177-94BC-CDE0041029C7}" dt="2022-05-04T13:40:57.598" v="2603" actId="20577"/>
          <ac:spMkLst>
            <pc:docMk/>
            <pc:sldMk cId="1639744110" sldId="2401"/>
            <ac:spMk id="5" creationId="{B50C5973-01E2-4400-9363-1EE5CD487698}"/>
          </ac:spMkLst>
        </pc:spChg>
        <pc:spChg chg="mod">
          <ac:chgData name="Mark Collins" userId="c663ac6c-e51f-4bdf-b4b4-ef180890ee22" providerId="ADAL" clId="{226D6A77-761E-4177-94BC-CDE0041029C7}" dt="2022-05-05T12:13:58.884" v="3978" actId="403"/>
          <ac:spMkLst>
            <pc:docMk/>
            <pc:sldMk cId="1639744110" sldId="2401"/>
            <ac:spMk id="10" creationId="{FB530E60-BC04-418D-BFFA-938431DA4D22}"/>
          </ac:spMkLst>
        </pc:spChg>
      </pc:sldChg>
      <pc:sldChg chg="add del">
        <pc:chgData name="Mark Collins" userId="c663ac6c-e51f-4bdf-b4b4-ef180890ee22" providerId="ADAL" clId="{226D6A77-761E-4177-94BC-CDE0041029C7}" dt="2022-05-05T10:58:41.395" v="3868" actId="47"/>
        <pc:sldMkLst>
          <pc:docMk/>
          <pc:sldMk cId="3626786228" sldId="2402"/>
        </pc:sldMkLst>
      </pc:sldChg>
      <pc:sldChg chg="modSp add mod">
        <pc:chgData name="Mark Collins" userId="c663ac6c-e51f-4bdf-b4b4-ef180890ee22" providerId="ADAL" clId="{226D6A77-761E-4177-94BC-CDE0041029C7}" dt="2022-05-05T14:21:44.874" v="4946" actId="114"/>
        <pc:sldMkLst>
          <pc:docMk/>
          <pc:sldMk cId="2965981101" sldId="2403"/>
        </pc:sldMkLst>
        <pc:spChg chg="mod">
          <ac:chgData name="Mark Collins" userId="c663ac6c-e51f-4bdf-b4b4-ef180890ee22" providerId="ADAL" clId="{226D6A77-761E-4177-94BC-CDE0041029C7}" dt="2022-05-04T13:44:29.569" v="2815" actId="20577"/>
          <ac:spMkLst>
            <pc:docMk/>
            <pc:sldMk cId="2965981101" sldId="2403"/>
            <ac:spMk id="5" creationId="{B50C5973-01E2-4400-9363-1EE5CD487698}"/>
          </ac:spMkLst>
        </pc:spChg>
        <pc:spChg chg="mod">
          <ac:chgData name="Mark Collins" userId="c663ac6c-e51f-4bdf-b4b4-ef180890ee22" providerId="ADAL" clId="{226D6A77-761E-4177-94BC-CDE0041029C7}" dt="2022-05-05T14:21:44.874" v="4946" actId="114"/>
          <ac:spMkLst>
            <pc:docMk/>
            <pc:sldMk cId="2965981101" sldId="2403"/>
            <ac:spMk id="10" creationId="{FB530E60-BC04-418D-BFFA-938431DA4D22}"/>
          </ac:spMkLst>
        </pc:spChg>
      </pc:sldChg>
      <pc:sldChg chg="addSp modSp add mod">
        <pc:chgData name="Mark Collins" userId="c663ac6c-e51f-4bdf-b4b4-ef180890ee22" providerId="ADAL" clId="{226D6A77-761E-4177-94BC-CDE0041029C7}" dt="2022-05-05T12:39:13.169" v="4143" actId="1076"/>
        <pc:sldMkLst>
          <pc:docMk/>
          <pc:sldMk cId="1520606611" sldId="2404"/>
        </pc:sldMkLst>
        <pc:spChg chg="mod">
          <ac:chgData name="Mark Collins" userId="c663ac6c-e51f-4bdf-b4b4-ef180890ee22" providerId="ADAL" clId="{226D6A77-761E-4177-94BC-CDE0041029C7}" dt="2022-05-05T12:27:02.203" v="4058" actId="20577"/>
          <ac:spMkLst>
            <pc:docMk/>
            <pc:sldMk cId="1520606611" sldId="2404"/>
            <ac:spMk id="5" creationId="{B50C5973-01E2-4400-9363-1EE5CD487698}"/>
          </ac:spMkLst>
        </pc:spChg>
        <pc:spChg chg="mod">
          <ac:chgData name="Mark Collins" userId="c663ac6c-e51f-4bdf-b4b4-ef180890ee22" providerId="ADAL" clId="{226D6A77-761E-4177-94BC-CDE0041029C7}" dt="2022-05-05T12:38:43.562" v="4130"/>
          <ac:spMkLst>
            <pc:docMk/>
            <pc:sldMk cId="1520606611" sldId="2404"/>
            <ac:spMk id="6" creationId="{5380FD28-255B-48B3-9983-A06E3D9FCF66}"/>
          </ac:spMkLst>
        </pc:spChg>
        <pc:spChg chg="mod">
          <ac:chgData name="Mark Collins" userId="c663ac6c-e51f-4bdf-b4b4-ef180890ee22" providerId="ADAL" clId="{226D6A77-761E-4177-94BC-CDE0041029C7}" dt="2022-05-05T12:35:01.171" v="4116" actId="1076"/>
          <ac:spMkLst>
            <pc:docMk/>
            <pc:sldMk cId="1520606611" sldId="2404"/>
            <ac:spMk id="10" creationId="{7EFC0160-13D9-4490-AF41-38EC42AA322E}"/>
          </ac:spMkLst>
        </pc:spChg>
        <pc:spChg chg="add mod">
          <ac:chgData name="Mark Collins" userId="c663ac6c-e51f-4bdf-b4b4-ef180890ee22" providerId="ADAL" clId="{226D6A77-761E-4177-94BC-CDE0041029C7}" dt="2022-05-05T12:39:13.169" v="4143" actId="1076"/>
          <ac:spMkLst>
            <pc:docMk/>
            <pc:sldMk cId="1520606611" sldId="2404"/>
            <ac:spMk id="11" creationId="{825652AD-3008-4B5B-B9D5-456F8B9C3D27}"/>
          </ac:spMkLst>
        </pc:spChg>
        <pc:spChg chg="mod">
          <ac:chgData name="Mark Collins" userId="c663ac6c-e51f-4bdf-b4b4-ef180890ee22" providerId="ADAL" clId="{226D6A77-761E-4177-94BC-CDE0041029C7}" dt="2022-05-05T12:30:48.877" v="4106" actId="20577"/>
          <ac:spMkLst>
            <pc:docMk/>
            <pc:sldMk cId="1520606611" sldId="2404"/>
            <ac:spMk id="23" creationId="{E3B635AE-CB5B-475F-A1AF-E9FA2C15AB5D}"/>
          </ac:spMkLst>
        </pc:spChg>
        <pc:picChg chg="add mod">
          <ac:chgData name="Mark Collins" userId="c663ac6c-e51f-4bdf-b4b4-ef180890ee22" providerId="ADAL" clId="{226D6A77-761E-4177-94BC-CDE0041029C7}" dt="2022-05-05T12:35:28.720" v="4120" actId="1076"/>
          <ac:picMkLst>
            <pc:docMk/>
            <pc:sldMk cId="1520606611" sldId="2404"/>
            <ac:picMk id="8" creationId="{0C4ECA0B-96AE-469C-9748-76D756AE2121}"/>
          </ac:picMkLst>
        </pc:picChg>
        <pc:picChg chg="add mod modCrop">
          <ac:chgData name="Mark Collins" userId="c663ac6c-e51f-4bdf-b4b4-ef180890ee22" providerId="ADAL" clId="{226D6A77-761E-4177-94BC-CDE0041029C7}" dt="2022-05-05T12:36:07.346" v="4126" actId="1076"/>
          <ac:picMkLst>
            <pc:docMk/>
            <pc:sldMk cId="1520606611" sldId="2404"/>
            <ac:picMk id="9" creationId="{AC1619FA-F116-4683-88C4-0FD699F92573}"/>
          </ac:picMkLst>
        </pc:picChg>
      </pc:sldChg>
      <pc:sldChg chg="new del">
        <pc:chgData name="Mark Collins" userId="c663ac6c-e51f-4bdf-b4b4-ef180890ee22" providerId="ADAL" clId="{226D6A77-761E-4177-94BC-CDE0041029C7}" dt="2022-05-05T12:26:31.111" v="3980" actId="680"/>
        <pc:sldMkLst>
          <pc:docMk/>
          <pc:sldMk cId="2912161548" sldId="2404"/>
        </pc:sldMkLst>
      </pc:sldChg>
      <pc:sldChg chg="addSp modSp add mod">
        <pc:chgData name="Mark Collins" userId="c663ac6c-e51f-4bdf-b4b4-ef180890ee22" providerId="ADAL" clId="{226D6A77-761E-4177-94BC-CDE0041029C7}" dt="2022-05-05T14:27:38.302" v="4999" actId="20577"/>
        <pc:sldMkLst>
          <pc:docMk/>
          <pc:sldMk cId="2335563821" sldId="2405"/>
        </pc:sldMkLst>
        <pc:spChg chg="mod">
          <ac:chgData name="Mark Collins" userId="c663ac6c-e51f-4bdf-b4b4-ef180890ee22" providerId="ADAL" clId="{226D6A77-761E-4177-94BC-CDE0041029C7}" dt="2022-05-05T14:06:13.531" v="4816" actId="20577"/>
          <ac:spMkLst>
            <pc:docMk/>
            <pc:sldMk cId="2335563821" sldId="2405"/>
            <ac:spMk id="5" creationId="{B50C5973-01E2-4400-9363-1EE5CD487698}"/>
          </ac:spMkLst>
        </pc:spChg>
        <pc:spChg chg="mod">
          <ac:chgData name="Mark Collins" userId="c663ac6c-e51f-4bdf-b4b4-ef180890ee22" providerId="ADAL" clId="{226D6A77-761E-4177-94BC-CDE0041029C7}" dt="2022-05-05T14:27:38.302" v="4999" actId="20577"/>
          <ac:spMkLst>
            <pc:docMk/>
            <pc:sldMk cId="2335563821" sldId="2405"/>
            <ac:spMk id="23" creationId="{E3B635AE-CB5B-475F-A1AF-E9FA2C15AB5D}"/>
          </ac:spMkLst>
        </pc:spChg>
        <pc:cxnChg chg="add mod">
          <ac:chgData name="Mark Collins" userId="c663ac6c-e51f-4bdf-b4b4-ef180890ee22" providerId="ADAL" clId="{226D6A77-761E-4177-94BC-CDE0041029C7}" dt="2022-05-05T14:01:57.746" v="4684" actId="1076"/>
          <ac:cxnSpMkLst>
            <pc:docMk/>
            <pc:sldMk cId="2335563821" sldId="2405"/>
            <ac:cxnSpMk id="7" creationId="{C046263C-0532-4A1B-B2DD-5F07D78263DA}"/>
          </ac:cxnSpMkLst>
        </pc:cxnChg>
      </pc:sldChg>
      <pc:sldChg chg="addSp modSp add mod">
        <pc:chgData name="Mark Collins" userId="c663ac6c-e51f-4bdf-b4b4-ef180890ee22" providerId="ADAL" clId="{226D6A77-761E-4177-94BC-CDE0041029C7}" dt="2022-05-05T14:17:41.626" v="4943" actId="113"/>
        <pc:sldMkLst>
          <pc:docMk/>
          <pc:sldMk cId="3507918795" sldId="2406"/>
        </pc:sldMkLst>
        <pc:spChg chg="add mod">
          <ac:chgData name="Mark Collins" userId="c663ac6c-e51f-4bdf-b4b4-ef180890ee22" providerId="ADAL" clId="{226D6A77-761E-4177-94BC-CDE0041029C7}" dt="2022-05-05T14:17:10.008" v="4903" actId="1035"/>
          <ac:spMkLst>
            <pc:docMk/>
            <pc:sldMk cId="3507918795" sldId="2406"/>
            <ac:spMk id="3" creationId="{39DE3B08-FBAE-4BD5-80F2-0DC8C68E92DB}"/>
          </ac:spMkLst>
        </pc:spChg>
        <pc:spChg chg="mod">
          <ac:chgData name="Mark Collins" userId="c663ac6c-e51f-4bdf-b4b4-ef180890ee22" providerId="ADAL" clId="{226D6A77-761E-4177-94BC-CDE0041029C7}" dt="2022-05-05T12:45:27.245" v="4145" actId="14100"/>
          <ac:spMkLst>
            <pc:docMk/>
            <pc:sldMk cId="3507918795" sldId="2406"/>
            <ac:spMk id="6" creationId="{5380FD28-255B-48B3-9983-A06E3D9FCF66}"/>
          </ac:spMkLst>
        </pc:spChg>
        <pc:spChg chg="add mod">
          <ac:chgData name="Mark Collins" userId="c663ac6c-e51f-4bdf-b4b4-ef180890ee22" providerId="ADAL" clId="{226D6A77-761E-4177-94BC-CDE0041029C7}" dt="2022-05-05T14:17:41.626" v="4943" actId="113"/>
          <ac:spMkLst>
            <pc:docMk/>
            <pc:sldMk cId="3507918795" sldId="2406"/>
            <ac:spMk id="7" creationId="{DB7F3DB7-4BC7-4038-AE22-E8182035A24A}"/>
          </ac:spMkLst>
        </pc:spChg>
        <pc:spChg chg="mod">
          <ac:chgData name="Mark Collins" userId="c663ac6c-e51f-4bdf-b4b4-ef180890ee22" providerId="ADAL" clId="{226D6A77-761E-4177-94BC-CDE0041029C7}" dt="2022-05-05T14:05:45.507" v="4811" actId="20577"/>
          <ac:spMkLst>
            <pc:docMk/>
            <pc:sldMk cId="3507918795" sldId="2406"/>
            <ac:spMk id="10" creationId="{7EFC0160-13D9-4490-AF41-38EC42AA322E}"/>
          </ac:spMkLst>
        </pc:spChg>
        <pc:spChg chg="add mod">
          <ac:chgData name="Mark Collins" userId="c663ac6c-e51f-4bdf-b4b4-ef180890ee22" providerId="ADAL" clId="{226D6A77-761E-4177-94BC-CDE0041029C7}" dt="2022-05-05T14:17:10.008" v="4903" actId="1035"/>
          <ac:spMkLst>
            <pc:docMk/>
            <pc:sldMk cId="3507918795" sldId="2406"/>
            <ac:spMk id="11" creationId="{559D6943-9D5A-4A54-AD8A-229951263352}"/>
          </ac:spMkLst>
        </pc:spChg>
        <pc:spChg chg="mod">
          <ac:chgData name="Mark Collins" userId="c663ac6c-e51f-4bdf-b4b4-ef180890ee22" providerId="ADAL" clId="{226D6A77-761E-4177-94BC-CDE0041029C7}" dt="2022-05-05T12:46:53.740" v="4232" actId="20577"/>
          <ac:spMkLst>
            <pc:docMk/>
            <pc:sldMk cId="3507918795" sldId="2406"/>
            <ac:spMk id="23" creationId="{E3B635AE-CB5B-475F-A1AF-E9FA2C15AB5D}"/>
          </ac:spMkLst>
        </pc:spChg>
        <pc:picChg chg="add mod">
          <ac:chgData name="Mark Collins" userId="c663ac6c-e51f-4bdf-b4b4-ef180890ee22" providerId="ADAL" clId="{226D6A77-761E-4177-94BC-CDE0041029C7}" dt="2022-05-05T14:17:10.008" v="4903" actId="1035"/>
          <ac:picMkLst>
            <pc:docMk/>
            <pc:sldMk cId="3507918795" sldId="2406"/>
            <ac:picMk id="8" creationId="{F5A62BBA-D77B-432D-81F3-4509BE5C8838}"/>
          </ac:picMkLst>
        </pc:picChg>
      </pc:sldChg>
      <pc:sldChg chg="modSp add mod ord">
        <pc:chgData name="Mark Collins" userId="c663ac6c-e51f-4bdf-b4b4-ef180890ee22" providerId="ADAL" clId="{226D6A77-761E-4177-94BC-CDE0041029C7}" dt="2022-05-05T14:15:49.383" v="4871" actId="20577"/>
        <pc:sldMkLst>
          <pc:docMk/>
          <pc:sldMk cId="3762762317" sldId="2407"/>
        </pc:sldMkLst>
        <pc:spChg chg="mod">
          <ac:chgData name="Mark Collins" userId="c663ac6c-e51f-4bdf-b4b4-ef180890ee22" providerId="ADAL" clId="{226D6A77-761E-4177-94BC-CDE0041029C7}" dt="2022-05-05T14:15:49.383" v="4871" actId="20577"/>
          <ac:spMkLst>
            <pc:docMk/>
            <pc:sldMk cId="3762762317" sldId="2407"/>
            <ac:spMk id="25" creationId="{2C59BCE6-B309-44DB-BE59-6992501BCB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78F52-FA2A-4D41-9D0B-B3A5E2743DB7}" type="datetimeFigureOut">
              <a:rPr lang="en-GB" smtClean="0"/>
              <a:t>10/02/2023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8F93A-E1B9-4DD6-8C57-F110A3D8AF8D}" type="slidenum">
              <a:rPr lang="en-GB" smtClean="0"/>
              <a:t>‹#›</a:t>
            </a:fld>
            <a:endParaRPr lang="en-GB"/>
          </a:p>
        </p:txBody>
      </p:sp>
    </p:spTree>
    <p:extLst>
      <p:ext uri="{BB962C8B-B14F-4D97-AF65-F5344CB8AC3E}">
        <p14:creationId xmlns:p14="http://schemas.microsoft.com/office/powerpoint/2010/main" val="381211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68F93A-E1B9-4DD6-8C57-F110A3D8AF8D}" type="slidenum">
              <a:rPr lang="en-GB" smtClean="0"/>
              <a:t>3</a:t>
            </a:fld>
            <a:endParaRPr lang="en-GB"/>
          </a:p>
        </p:txBody>
      </p:sp>
    </p:spTree>
    <p:extLst>
      <p:ext uri="{BB962C8B-B14F-4D97-AF65-F5344CB8AC3E}">
        <p14:creationId xmlns:p14="http://schemas.microsoft.com/office/powerpoint/2010/main" val="23483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68F93A-E1B9-4DD6-8C57-F110A3D8AF8D}" type="slidenum">
              <a:rPr lang="en-GB" smtClean="0"/>
              <a:t>8</a:t>
            </a:fld>
            <a:endParaRPr lang="en-GB"/>
          </a:p>
        </p:txBody>
      </p:sp>
    </p:spTree>
    <p:extLst>
      <p:ext uri="{BB962C8B-B14F-4D97-AF65-F5344CB8AC3E}">
        <p14:creationId xmlns:p14="http://schemas.microsoft.com/office/powerpoint/2010/main" val="238431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68F93A-E1B9-4DD6-8C57-F110A3D8AF8D}" type="slidenum">
              <a:rPr lang="en-GB" smtClean="0"/>
              <a:t>9</a:t>
            </a:fld>
            <a:endParaRPr lang="en-GB"/>
          </a:p>
        </p:txBody>
      </p:sp>
    </p:spTree>
    <p:extLst>
      <p:ext uri="{BB962C8B-B14F-4D97-AF65-F5344CB8AC3E}">
        <p14:creationId xmlns:p14="http://schemas.microsoft.com/office/powerpoint/2010/main" val="233168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68F93A-E1B9-4DD6-8C57-F110A3D8AF8D}" type="slidenum">
              <a:rPr lang="en-GB" smtClean="0"/>
              <a:t>10</a:t>
            </a:fld>
            <a:endParaRPr lang="en-GB"/>
          </a:p>
        </p:txBody>
      </p:sp>
    </p:spTree>
    <p:extLst>
      <p:ext uri="{BB962C8B-B14F-4D97-AF65-F5344CB8AC3E}">
        <p14:creationId xmlns:p14="http://schemas.microsoft.com/office/powerpoint/2010/main" val="547137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260" t="15837" r="4137" b="17101"/>
          <a:stretch/>
        </p:blipFill>
        <p:spPr>
          <a:xfrm>
            <a:off x="9451571" y="282633"/>
            <a:ext cx="2477193" cy="615142"/>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5" name="Picture 14">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3"/>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4"/>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3"/>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4"/>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3" y="0"/>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5" name="Picture 14">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0" name="Picture 9">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5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2"/>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pic>
        <p:nvPicPr>
          <p:cNvPr id="12" name="Picture 11">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2"/>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9" name="Picture 8">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2"/>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pic>
        <p:nvPicPr>
          <p:cNvPr id="13" name="Picture 12">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10/02/2023</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736" t="15837" r="4137" b="16338"/>
          <a:stretch/>
        </p:blipFill>
        <p:spPr>
          <a:xfrm>
            <a:off x="10202779" y="282633"/>
            <a:ext cx="1725985" cy="622142"/>
          </a:xfrm>
          <a:prstGeom prst="rect">
            <a:avLst/>
          </a:prstGeom>
        </p:spPr>
      </p:pic>
      <p:pic>
        <p:nvPicPr>
          <p:cNvPr id="10" name="Picture 9">
            <a:extLst>
              <a:ext uri="{FF2B5EF4-FFF2-40B4-BE49-F238E27FC236}">
                <a16:creationId xmlns:a16="http://schemas.microsoft.com/office/drawing/2014/main" id="{74EC1542-9AA6-476F-9DE3-DF0DEF3AB514}"/>
              </a:ext>
            </a:extLst>
          </p:cNvPr>
          <p:cNvPicPr>
            <a:picLocks noChangeAspect="1"/>
          </p:cNvPicPr>
          <p:nvPr userDrawn="1"/>
        </p:nvPicPr>
        <p:blipFill rotWithShape="1">
          <a:blip r:embed="rId3"/>
          <a:srcRect l="36422" t="17500" r="35547" b="36968"/>
          <a:stretch/>
        </p:blipFill>
        <p:spPr>
          <a:xfrm>
            <a:off x="9431609" y="309848"/>
            <a:ext cx="673249" cy="615142"/>
          </a:xfrm>
          <a:prstGeom prst="rect">
            <a:avLst/>
          </a:prstGeom>
        </p:spPr>
      </p:pic>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10/02/2023</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5260" t="15837" r="4137" b="17101"/>
          <a:stretch/>
        </p:blipFill>
        <p:spPr>
          <a:xfrm>
            <a:off x="9451571" y="282633"/>
            <a:ext cx="2477193" cy="615142"/>
          </a:xfrm>
          <a:prstGeom prst="rect">
            <a:avLst/>
          </a:prstGeom>
        </p:spPr>
      </p:pic>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6" name="Picture 5">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2"/>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7" name="Picture 6">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6" name="Picture 5">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2"/>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2"/>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pic>
        <p:nvPicPr>
          <p:cNvPr id="8" name="Picture 7">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10/02/2023</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2"/>
          <a:srcRect l="32072" t="1942" b="2933"/>
          <a:stretch/>
        </p:blipFill>
        <p:spPr>
          <a:xfrm>
            <a:off x="-1114425" y="-300038"/>
            <a:ext cx="3988584" cy="7415213"/>
          </a:xfrm>
          <a:prstGeom prst="rect">
            <a:avLst/>
          </a:prstGeom>
        </p:spPr>
      </p:pic>
      <p:pic>
        <p:nvPicPr>
          <p:cNvPr id="11" name="Picture 10">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372" t="15204" r="5207" b="14967"/>
          <a:stretch/>
        </p:blipFill>
        <p:spPr>
          <a:xfrm>
            <a:off x="2721586" y="2577600"/>
            <a:ext cx="6748829" cy="1702800"/>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2"/>
          <a:srcRect l="6544" t="82845" r="69552" b="8814"/>
          <a:stretch/>
        </p:blipFill>
        <p:spPr>
          <a:xfrm>
            <a:off x="2671157" y="2577600"/>
            <a:ext cx="6849687" cy="1702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2"/>
          <a:srcRect l="6539" t="82974" r="69611" b="8772"/>
          <a:stretch/>
        </p:blipFill>
        <p:spPr>
          <a:xfrm>
            <a:off x="2643103" y="2577600"/>
            <a:ext cx="6905794" cy="1702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5260" t="15837" r="4137" b="17101"/>
          <a:stretch/>
        </p:blipFill>
        <p:spPr>
          <a:xfrm>
            <a:off x="9451571" y="282633"/>
            <a:ext cx="2477193" cy="615142"/>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9" name="Picture 8">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2"/>
          <a:srcRect l="46945" t="38496"/>
          <a:stretch/>
        </p:blipFill>
        <p:spPr>
          <a:xfrm>
            <a:off x="-1128714" y="-1585913"/>
            <a:ext cx="3166227" cy="4872789"/>
          </a:xfrm>
          <a:prstGeom prst="rect">
            <a:avLst/>
          </a:prstGeom>
        </p:spPr>
      </p:pic>
      <p:pic>
        <p:nvPicPr>
          <p:cNvPr id="12" name="Picture 11">
            <a:extLst>
              <a:ext uri="{FF2B5EF4-FFF2-40B4-BE49-F238E27FC236}">
                <a16:creationId xmlns:a16="http://schemas.microsoft.com/office/drawing/2014/main" id="{8BCF214B-3F35-7E4E-88A1-38084FD5EC78}"/>
              </a:ext>
            </a:extLst>
          </p:cNvPr>
          <p:cNvPicPr>
            <a:picLocks noChangeAspect="1"/>
          </p:cNvPicPr>
          <p:nvPr userDrawn="1"/>
        </p:nvPicPr>
        <p:blipFill rotWithShape="1">
          <a:blip r:embed="rId3"/>
          <a:srcRect l="6539" t="82974" r="69611" b="8772"/>
          <a:stretch/>
        </p:blipFill>
        <p:spPr>
          <a:xfrm>
            <a:off x="9484821" y="299258"/>
            <a:ext cx="2427317" cy="598517"/>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57" y="1311059"/>
            <a:ext cx="10515600" cy="4888294"/>
          </a:xfrm>
        </p:spPr>
        <p:txBody>
          <a:bodyPr/>
          <a:lstStyle>
            <a:lvl1pPr marL="0" indent="0">
              <a:buNone/>
              <a:defRPr/>
            </a:lvl1pPr>
            <a:lvl3pPr>
              <a:defRPr>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E4EE3-B8DA-4529-A811-93362441A0E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duotone>
              <a:prstClr val="black"/>
              <a:srgbClr val="3A2050">
                <a:tint val="45000"/>
                <a:satMod val="400000"/>
              </a:srgbClr>
            </a:duotone>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a:solidFill>
            <a:schemeClr val="bg1"/>
          </a:solidFill>
          <a:ln>
            <a:noFill/>
          </a:ln>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2680" t="15837" r="4137" b="19005"/>
          <a:stretch/>
        </p:blipFill>
        <p:spPr>
          <a:xfrm>
            <a:off x="10201275" y="282633"/>
            <a:ext cx="1727489" cy="597680"/>
          </a:xfrm>
          <a:prstGeom prst="rect">
            <a:avLst/>
          </a:prstGeom>
        </p:spPr>
      </p:pic>
      <p:sp>
        <p:nvSpPr>
          <p:cNvPr id="9" name="Title Placeholder 1">
            <a:extLst>
              <a:ext uri="{FF2B5EF4-FFF2-40B4-BE49-F238E27FC236}">
                <a16:creationId xmlns:a16="http://schemas.microsoft.com/office/drawing/2014/main" id="{881C6B84-6BC3-4200-937D-D1DF53A1191B}"/>
              </a:ext>
            </a:extLst>
          </p:cNvPr>
          <p:cNvSpPr>
            <a:spLocks noGrp="1"/>
          </p:cNvSpPr>
          <p:nvPr>
            <p:ph type="title"/>
          </p:nvPr>
        </p:nvSpPr>
        <p:spPr>
          <a:xfrm>
            <a:off x="290557" y="213645"/>
            <a:ext cx="9044636" cy="786213"/>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11" name="Picture 10">
            <a:extLst>
              <a:ext uri="{FF2B5EF4-FFF2-40B4-BE49-F238E27FC236}">
                <a16:creationId xmlns:a16="http://schemas.microsoft.com/office/drawing/2014/main" id="{BC9D3D8C-2556-4F6B-A55F-4A9D37A56318}"/>
              </a:ext>
            </a:extLst>
          </p:cNvPr>
          <p:cNvPicPr>
            <a:picLocks noChangeAspect="1"/>
          </p:cNvPicPr>
          <p:nvPr userDrawn="1"/>
        </p:nvPicPr>
        <p:blipFill rotWithShape="1">
          <a:blip r:embed="rId4"/>
          <a:srcRect l="36422" t="17500" r="35547" b="36968"/>
          <a:stretch/>
        </p:blipFill>
        <p:spPr>
          <a:xfrm>
            <a:off x="9431609" y="309848"/>
            <a:ext cx="673249" cy="615142"/>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10/02/2023</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260" t="15837" r="4137" b="17101"/>
          <a:stretch/>
        </p:blipFill>
        <p:spPr>
          <a:xfrm>
            <a:off x="9451571" y="282633"/>
            <a:ext cx="2477193" cy="615142"/>
          </a:xfrm>
          <a:prstGeom prst="rect">
            <a:avLst/>
          </a:prstGeom>
        </p:spPr>
      </p:pic>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10/02/2023</a:t>
            </a:fld>
            <a:endParaRPr lang="en-GB"/>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9" name="Picture 8">
            <a:extLst>
              <a:ext uri="{FF2B5EF4-FFF2-40B4-BE49-F238E27FC236}">
                <a16:creationId xmlns:a16="http://schemas.microsoft.com/office/drawing/2014/main" id="{A5F597F6-540F-6149-9687-08C3436D66F8}"/>
              </a:ext>
            </a:extLst>
          </p:cNvPr>
          <p:cNvPicPr>
            <a:picLocks noChangeAspect="1"/>
          </p:cNvPicPr>
          <p:nvPr userDrawn="1"/>
        </p:nvPicPr>
        <p:blipFill rotWithShape="1">
          <a:blip r:embed="rId3"/>
          <a:srcRect l="3170" t="82620" r="68884" b="8814"/>
          <a:stretch/>
        </p:blipFill>
        <p:spPr>
          <a:xfrm>
            <a:off x="9110749" y="274319"/>
            <a:ext cx="2892829" cy="631767"/>
          </a:xfrm>
          <a:prstGeom prst="rect">
            <a:avLst/>
          </a:prstGeom>
        </p:spPr>
      </p:pic>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557" y="213645"/>
            <a:ext cx="8969821" cy="78621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90557" y="1160606"/>
            <a:ext cx="10515600" cy="5032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10/02/2023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0C5973-01E2-4400-9363-1EE5CD487698}"/>
              </a:ext>
            </a:extLst>
          </p:cNvPr>
          <p:cNvSpPr txBox="1">
            <a:spLocks/>
          </p:cNvSpPr>
          <p:nvPr/>
        </p:nvSpPr>
        <p:spPr>
          <a:xfrm>
            <a:off x="458972" y="1560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600">
                <a:solidFill>
                  <a:srgbClr val="3A2050"/>
                </a:solidFill>
              </a:rPr>
              <a:t>Introduction</a:t>
            </a:r>
            <a:r>
              <a:rPr lang="en-GB" sz="3600"/>
              <a:t> </a:t>
            </a:r>
          </a:p>
        </p:txBody>
      </p:sp>
      <p:pic>
        <p:nvPicPr>
          <p:cNvPr id="21" name="Picture 20">
            <a:extLst>
              <a:ext uri="{FF2B5EF4-FFF2-40B4-BE49-F238E27FC236}">
                <a16:creationId xmlns:a16="http://schemas.microsoft.com/office/drawing/2014/main" id="{1561D716-0E13-46ED-B291-7216B4B48434}"/>
              </a:ext>
            </a:extLst>
          </p:cNvPr>
          <p:cNvPicPr>
            <a:picLocks noChangeAspect="1"/>
          </p:cNvPicPr>
          <p:nvPr/>
        </p:nvPicPr>
        <p:blipFill rotWithShape="1">
          <a:blip r:embed="rId2"/>
          <a:srcRect l="50438" t="17501" r="35547" b="38049"/>
          <a:stretch/>
        </p:blipFill>
        <p:spPr>
          <a:xfrm>
            <a:off x="-1" y="-31791"/>
            <a:ext cx="3840361" cy="6851171"/>
          </a:xfrm>
          <a:prstGeom prst="rect">
            <a:avLst/>
          </a:prstGeom>
        </p:spPr>
      </p:pic>
      <p:sp>
        <p:nvSpPr>
          <p:cNvPr id="18" name="Rectangle 17">
            <a:extLst>
              <a:ext uri="{FF2B5EF4-FFF2-40B4-BE49-F238E27FC236}">
                <a16:creationId xmlns:a16="http://schemas.microsoft.com/office/drawing/2014/main" id="{EC405161-F77B-4217-82B1-5D1133E343B0}"/>
              </a:ext>
            </a:extLst>
          </p:cNvPr>
          <p:cNvSpPr/>
          <p:nvPr/>
        </p:nvSpPr>
        <p:spPr>
          <a:xfrm>
            <a:off x="9770724" y="2157573"/>
            <a:ext cx="2421276" cy="4700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06AEAD91-6D55-4B2A-B445-60AB28452D92}"/>
              </a:ext>
            </a:extLst>
          </p:cNvPr>
          <p:cNvCxnSpPr/>
          <p:nvPr/>
        </p:nvCxnSpPr>
        <p:spPr>
          <a:xfrm>
            <a:off x="4220966" y="3446980"/>
            <a:ext cx="3750067" cy="0"/>
          </a:xfrm>
          <a:prstGeom prst="line">
            <a:avLst/>
          </a:prstGeom>
          <a:ln w="88900">
            <a:solidFill>
              <a:srgbClr val="3A2050"/>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4F7F010-FAA8-42F4-9DF7-FB81D381F4A0}"/>
              </a:ext>
            </a:extLst>
          </p:cNvPr>
          <p:cNvSpPr txBox="1">
            <a:spLocks/>
          </p:cNvSpPr>
          <p:nvPr/>
        </p:nvSpPr>
        <p:spPr>
          <a:xfrm>
            <a:off x="4220966" y="1854013"/>
            <a:ext cx="84996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Demand Responsive Transport (DRT) </a:t>
            </a:r>
          </a:p>
          <a:p>
            <a:r>
              <a:rPr lang="en-GB" sz="3200" dirty="0">
                <a:solidFill>
                  <a:srgbClr val="3A2050"/>
                </a:solidFill>
              </a:rPr>
              <a:t>in Coventry</a:t>
            </a:r>
            <a:endParaRPr lang="en-GB" sz="3200" dirty="0"/>
          </a:p>
        </p:txBody>
      </p:sp>
      <p:sp>
        <p:nvSpPr>
          <p:cNvPr id="25" name="Title 1">
            <a:extLst>
              <a:ext uri="{FF2B5EF4-FFF2-40B4-BE49-F238E27FC236}">
                <a16:creationId xmlns:a16="http://schemas.microsoft.com/office/drawing/2014/main" id="{2C59BCE6-B309-44DB-BE59-6992501BCB01}"/>
              </a:ext>
            </a:extLst>
          </p:cNvPr>
          <p:cNvSpPr txBox="1">
            <a:spLocks/>
          </p:cNvSpPr>
          <p:nvPr/>
        </p:nvSpPr>
        <p:spPr>
          <a:xfrm>
            <a:off x="4220966" y="3496346"/>
            <a:ext cx="67536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chemeClr val="bg1">
                    <a:lumMod val="50000"/>
                  </a:schemeClr>
                </a:solidFill>
              </a:rPr>
              <a:t>Past, Present and Future</a:t>
            </a:r>
            <a:endParaRPr lang="en-GB" sz="4800" dirty="0">
              <a:solidFill>
                <a:schemeClr val="bg1">
                  <a:lumMod val="50000"/>
                </a:schemeClr>
              </a:solidFill>
            </a:endParaRPr>
          </a:p>
        </p:txBody>
      </p:sp>
      <p:sp>
        <p:nvSpPr>
          <p:cNvPr id="2" name="Title 1">
            <a:extLst>
              <a:ext uri="{FF2B5EF4-FFF2-40B4-BE49-F238E27FC236}">
                <a16:creationId xmlns:a16="http://schemas.microsoft.com/office/drawing/2014/main" id="{297C5CA5-6353-C816-6373-909D2E9575B7}"/>
              </a:ext>
            </a:extLst>
          </p:cNvPr>
          <p:cNvSpPr txBox="1">
            <a:spLocks/>
          </p:cNvSpPr>
          <p:nvPr/>
        </p:nvSpPr>
        <p:spPr>
          <a:xfrm>
            <a:off x="4313562" y="5493817"/>
            <a:ext cx="73074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400" dirty="0">
                <a:solidFill>
                  <a:schemeClr val="bg1">
                    <a:lumMod val="50000"/>
                  </a:schemeClr>
                </a:solidFill>
              </a:rPr>
              <a:t>Mark Collins (mark.collins@tfwm.org.uk) </a:t>
            </a:r>
            <a:endParaRPr lang="en-GB" sz="4000" dirty="0">
              <a:solidFill>
                <a:schemeClr val="bg1">
                  <a:lumMod val="50000"/>
                </a:schemeClr>
              </a:solidFill>
            </a:endParaRPr>
          </a:p>
        </p:txBody>
      </p:sp>
    </p:spTree>
    <p:extLst>
      <p:ext uri="{BB962C8B-B14F-4D97-AF65-F5344CB8AC3E}">
        <p14:creationId xmlns:p14="http://schemas.microsoft.com/office/powerpoint/2010/main" val="138812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5A8FF8-79B1-7D1C-B3A3-2AB6D9661079}"/>
              </a:ext>
            </a:extLst>
          </p:cNvPr>
          <p:cNvSpPr/>
          <p:nvPr/>
        </p:nvSpPr>
        <p:spPr>
          <a:xfrm>
            <a:off x="9984828" y="2070538"/>
            <a:ext cx="2207172" cy="4787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60570" y="29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Options for FUTURE </a:t>
            </a:r>
            <a:endParaRPr lang="en-GB" sz="3200" dirty="0"/>
          </a:p>
        </p:txBody>
      </p:sp>
      <p:sp>
        <p:nvSpPr>
          <p:cNvPr id="9" name="TextBox 8">
            <a:extLst>
              <a:ext uri="{FF2B5EF4-FFF2-40B4-BE49-F238E27FC236}">
                <a16:creationId xmlns:a16="http://schemas.microsoft.com/office/drawing/2014/main" id="{AA909761-12A4-DECB-B2E4-EF4DD9BA9C56}"/>
              </a:ext>
            </a:extLst>
          </p:cNvPr>
          <p:cNvSpPr txBox="1"/>
          <p:nvPr/>
        </p:nvSpPr>
        <p:spPr>
          <a:xfrm>
            <a:off x="112684" y="1296872"/>
            <a:ext cx="11647654" cy="2670731"/>
          </a:xfrm>
          <a:prstGeom prst="rect">
            <a:avLst/>
          </a:prstGeom>
          <a:noFill/>
        </p:spPr>
        <p:txBody>
          <a:bodyPr wrap="square">
            <a:spAutoFit/>
          </a:bodyPr>
          <a:lstStyle/>
          <a:p>
            <a:pPr marL="228600" algn="just">
              <a:lnSpc>
                <a:spcPct val="107000"/>
              </a:lnSpc>
              <a:spcAft>
                <a:spcPts val="800"/>
              </a:spcAft>
            </a:pPr>
            <a:r>
              <a:rPr lang="en-GB" b="1" dirty="0">
                <a:effectLst/>
                <a:ea typeface="Calibri" panose="020F0502020204030204" pitchFamily="34" charset="0"/>
                <a:cs typeface="Times New Roman" panose="02020603050405020304" pitchFamily="18" charset="0"/>
              </a:rPr>
              <a:t>Fun</a:t>
            </a:r>
            <a:r>
              <a:rPr lang="en-GB" b="1" dirty="0">
                <a:ea typeface="Calibri" panose="020F0502020204030204" pitchFamily="34" charset="0"/>
                <a:cs typeface="Times New Roman" panose="02020603050405020304" pitchFamily="18" charset="0"/>
              </a:rPr>
              <a:t>damental understanding required around co-mingling success to baseline future strategy… </a:t>
            </a:r>
          </a:p>
          <a:p>
            <a:pPr marL="228600" algn="just">
              <a:lnSpc>
                <a:spcPct val="107000"/>
              </a:lnSpc>
              <a:spcAft>
                <a:spcPts val="800"/>
              </a:spcAft>
            </a:pPr>
            <a:r>
              <a:rPr lang="en-GB" dirty="0">
                <a:ea typeface="Calibri" panose="020F0502020204030204" pitchFamily="34" charset="0"/>
                <a:cs typeface="Times New Roman" panose="02020603050405020304" pitchFamily="18" charset="0"/>
              </a:rPr>
              <a:t>However we already know: </a:t>
            </a:r>
          </a:p>
          <a:p>
            <a:pPr marL="400050" indent="-171450" algn="just">
              <a:lnSpc>
                <a:spcPct val="107000"/>
              </a:lnSpc>
              <a:spcAft>
                <a:spcPts val="800"/>
              </a:spcAft>
              <a:buFontTx/>
              <a:buChar char="-"/>
            </a:pPr>
            <a:r>
              <a:rPr lang="en-GB" dirty="0">
                <a:ea typeface="Calibri" panose="020F0502020204030204" pitchFamily="34" charset="0"/>
                <a:cs typeface="Times New Roman" panose="02020603050405020304" pitchFamily="18" charset="0"/>
              </a:rPr>
              <a:t>Flexible fleet options are preferable in order to best match supply with demand </a:t>
            </a:r>
          </a:p>
          <a:p>
            <a:pPr marL="400050" indent="-171450" algn="just">
              <a:lnSpc>
                <a:spcPct val="107000"/>
              </a:lnSpc>
              <a:spcAft>
                <a:spcPts val="800"/>
              </a:spcAft>
              <a:buFontTx/>
              <a:buChar char="-"/>
            </a:pPr>
            <a:r>
              <a:rPr lang="en-GB" dirty="0">
                <a:ea typeface="Calibri" panose="020F0502020204030204" pitchFamily="34" charset="0"/>
                <a:cs typeface="Times New Roman" panose="02020603050405020304" pitchFamily="18" charset="0"/>
              </a:rPr>
              <a:t>Fleet costs are the single highest cost in a DRT service.</a:t>
            </a:r>
          </a:p>
          <a:p>
            <a:pPr marL="400050" indent="-171450" algn="just">
              <a:lnSpc>
                <a:spcPct val="107000"/>
              </a:lnSpc>
              <a:spcAft>
                <a:spcPts val="800"/>
              </a:spcAft>
              <a:buFontTx/>
              <a:buChar char="-"/>
            </a:pPr>
            <a:r>
              <a:rPr lang="en-GB" dirty="0">
                <a:effectLst/>
                <a:ea typeface="Calibri" panose="020F0502020204030204" pitchFamily="34" charset="0"/>
                <a:cs typeface="Times New Roman" panose="02020603050405020304" pitchFamily="18" charset="0"/>
              </a:rPr>
              <a:t>DRT services are centred around the techn</a:t>
            </a:r>
            <a:r>
              <a:rPr lang="en-GB" dirty="0">
                <a:ea typeface="Calibri" panose="020F0502020204030204" pitchFamily="34" charset="0"/>
                <a:cs typeface="Times New Roman" panose="02020603050405020304" pitchFamily="18" charset="0"/>
              </a:rPr>
              <a:t>ology, fleets can be bolted on.</a:t>
            </a:r>
          </a:p>
          <a:p>
            <a:pPr marL="400050" indent="-171450" algn="just">
              <a:lnSpc>
                <a:spcPct val="107000"/>
              </a:lnSpc>
              <a:spcAft>
                <a:spcPts val="800"/>
              </a:spcAft>
              <a:buFontTx/>
              <a:buChar char="-"/>
            </a:pPr>
            <a:r>
              <a:rPr lang="en-GB" dirty="0">
                <a:effectLst/>
                <a:ea typeface="Calibri" panose="020F0502020204030204" pitchFamily="34" charset="0"/>
                <a:cs typeface="Times New Roman" panose="02020603050405020304" pitchFamily="18" charset="0"/>
              </a:rPr>
              <a:t>Potential service configuration…</a:t>
            </a:r>
          </a:p>
          <a:p>
            <a:pPr marL="742950" lvl="1" indent="-285750" algn="just">
              <a:spcAft>
                <a:spcPts val="600"/>
              </a:spcAft>
              <a:buFont typeface="Courier New" panose="02070309020205020404" pitchFamily="49" charset="0"/>
              <a:buChar char="o"/>
            </a:pPr>
            <a:endParaRPr lang="en-GB" sz="1200" dirty="0">
              <a:solidFill>
                <a:srgbClr val="55565B"/>
              </a:solidFill>
              <a:effectLst/>
              <a:ea typeface="Calibri" panose="020F0502020204030204" pitchFamily="34" charset="0"/>
              <a:cs typeface="Times New Roman" panose="02020603050405020304" pitchFamily="18" charset="0"/>
            </a:endParaRPr>
          </a:p>
        </p:txBody>
      </p:sp>
      <p:pic>
        <p:nvPicPr>
          <p:cNvPr id="2" name="Picture 1" descr="Logo&#10;&#10;Description automatically generated">
            <a:extLst>
              <a:ext uri="{FF2B5EF4-FFF2-40B4-BE49-F238E27FC236}">
                <a16:creationId xmlns:a16="http://schemas.microsoft.com/office/drawing/2014/main" id="{1559A787-49B3-7B64-6754-20F5BF3B03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6145"/>
          <a:stretch/>
        </p:blipFill>
        <p:spPr>
          <a:xfrm>
            <a:off x="5064638" y="3444592"/>
            <a:ext cx="1646036" cy="1198880"/>
          </a:xfrm>
          <a:prstGeom prst="rect">
            <a:avLst/>
          </a:prstGeom>
        </p:spPr>
      </p:pic>
      <p:pic>
        <p:nvPicPr>
          <p:cNvPr id="6" name="Picture 5" descr="Logo&#10;&#10;Description automatically generated">
            <a:extLst>
              <a:ext uri="{FF2B5EF4-FFF2-40B4-BE49-F238E27FC236}">
                <a16:creationId xmlns:a16="http://schemas.microsoft.com/office/drawing/2014/main" id="{08208F56-8ED4-48E5-6474-00E5DD4E7B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630"/>
          <a:stretch/>
        </p:blipFill>
        <p:spPr>
          <a:xfrm>
            <a:off x="5053035" y="4643472"/>
            <a:ext cx="1646036" cy="363670"/>
          </a:xfrm>
          <a:prstGeom prst="rect">
            <a:avLst/>
          </a:prstGeom>
        </p:spPr>
      </p:pic>
      <p:cxnSp>
        <p:nvCxnSpPr>
          <p:cNvPr id="8" name="Straight Connector 7">
            <a:extLst>
              <a:ext uri="{FF2B5EF4-FFF2-40B4-BE49-F238E27FC236}">
                <a16:creationId xmlns:a16="http://schemas.microsoft.com/office/drawing/2014/main" id="{2B5925C5-D300-0167-B76A-CECE40FAF600}"/>
              </a:ext>
            </a:extLst>
          </p:cNvPr>
          <p:cNvCxnSpPr/>
          <p:nvPr/>
        </p:nvCxnSpPr>
        <p:spPr>
          <a:xfrm>
            <a:off x="928442" y="5247348"/>
            <a:ext cx="10243595" cy="0"/>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8C5760-13E7-7D44-F72D-75851F9E5302}"/>
              </a:ext>
            </a:extLst>
          </p:cNvPr>
          <p:cNvCxnSpPr>
            <a:cxnSpLocks/>
            <a:endCxn id="6" idx="2"/>
          </p:cNvCxnSpPr>
          <p:nvPr/>
        </p:nvCxnSpPr>
        <p:spPr>
          <a:xfrm flipV="1">
            <a:off x="5876053" y="5007142"/>
            <a:ext cx="0" cy="240206"/>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82C4BF-3CF5-1F80-7384-E908318262B7}"/>
              </a:ext>
            </a:extLst>
          </p:cNvPr>
          <p:cNvCxnSpPr>
            <a:cxnSpLocks/>
          </p:cNvCxnSpPr>
          <p:nvPr/>
        </p:nvCxnSpPr>
        <p:spPr>
          <a:xfrm flipV="1">
            <a:off x="937694" y="5247348"/>
            <a:ext cx="0" cy="240206"/>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403813-558D-3496-812B-FF570FF0EC78}"/>
              </a:ext>
            </a:extLst>
          </p:cNvPr>
          <p:cNvCxnSpPr>
            <a:cxnSpLocks/>
          </p:cNvCxnSpPr>
          <p:nvPr/>
        </p:nvCxnSpPr>
        <p:spPr>
          <a:xfrm flipV="1">
            <a:off x="4174253" y="5247348"/>
            <a:ext cx="0" cy="240206"/>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21558F-918D-ED7E-2E04-843E04C05AD0}"/>
              </a:ext>
            </a:extLst>
          </p:cNvPr>
          <p:cNvCxnSpPr>
            <a:cxnSpLocks/>
          </p:cNvCxnSpPr>
          <p:nvPr/>
        </p:nvCxnSpPr>
        <p:spPr>
          <a:xfrm flipV="1">
            <a:off x="7637119" y="5247348"/>
            <a:ext cx="0" cy="240206"/>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4A46D4-4860-7D0F-C3DB-62E8E87186AB}"/>
              </a:ext>
            </a:extLst>
          </p:cNvPr>
          <p:cNvCxnSpPr>
            <a:cxnSpLocks/>
          </p:cNvCxnSpPr>
          <p:nvPr/>
        </p:nvCxnSpPr>
        <p:spPr>
          <a:xfrm flipV="1">
            <a:off x="11172037" y="5247348"/>
            <a:ext cx="0" cy="240206"/>
          </a:xfrm>
          <a:prstGeom prst="line">
            <a:avLst/>
          </a:prstGeom>
          <a:ln w="19050">
            <a:solidFill>
              <a:srgbClr val="3C1053"/>
            </a:solidFill>
          </a:ln>
        </p:spPr>
        <p:style>
          <a:lnRef idx="1">
            <a:schemeClr val="accent1"/>
          </a:lnRef>
          <a:fillRef idx="0">
            <a:schemeClr val="accent1"/>
          </a:fillRef>
          <a:effectRef idx="0">
            <a:schemeClr val="accent1"/>
          </a:effectRef>
          <a:fontRef idx="minor">
            <a:schemeClr val="tx1"/>
          </a:fontRef>
        </p:style>
      </p:cxnSp>
      <p:pic>
        <p:nvPicPr>
          <p:cNvPr id="2050" name="Picture 2" descr="Taxi icon Royalty Free Vector Image - VectorStock">
            <a:extLst>
              <a:ext uri="{FF2B5EF4-FFF2-40B4-BE49-F238E27FC236}">
                <a16:creationId xmlns:a16="http://schemas.microsoft.com/office/drawing/2014/main" id="{1BF5BF19-A26C-D61A-6596-AA82885834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40" t="17934" r="16217" b="25739"/>
          <a:stretch/>
        </p:blipFill>
        <p:spPr bwMode="auto">
          <a:xfrm>
            <a:off x="423337" y="5606581"/>
            <a:ext cx="1010210" cy="9112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A035560-F347-82EA-3005-2488B1A967CF}"/>
              </a:ext>
            </a:extLst>
          </p:cNvPr>
          <p:cNvSpPr txBox="1"/>
          <p:nvPr/>
        </p:nvSpPr>
        <p:spPr>
          <a:xfrm>
            <a:off x="-165892" y="6507693"/>
            <a:ext cx="2207172" cy="369332"/>
          </a:xfrm>
          <a:prstGeom prst="rect">
            <a:avLst/>
          </a:prstGeom>
          <a:noFill/>
        </p:spPr>
        <p:txBody>
          <a:bodyPr wrap="square" rtlCol="0">
            <a:spAutoFit/>
          </a:bodyPr>
          <a:lstStyle/>
          <a:p>
            <a:pPr algn="ctr"/>
            <a:r>
              <a:rPr lang="en-GB" b="1" dirty="0"/>
              <a:t>Private Hire</a:t>
            </a:r>
          </a:p>
        </p:txBody>
      </p:sp>
      <p:pic>
        <p:nvPicPr>
          <p:cNvPr id="2052" name="Picture 4" descr="Mini Bus Icon Stock Illustration - Download Image Now - Bus Ticket, Bus,  Bus Rapid Transit - iStock">
            <a:extLst>
              <a:ext uri="{FF2B5EF4-FFF2-40B4-BE49-F238E27FC236}">
                <a16:creationId xmlns:a16="http://schemas.microsoft.com/office/drawing/2014/main" id="{5BF26E58-EBA1-E8A7-ABBC-1639ED357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1703" y="5628087"/>
            <a:ext cx="1605099" cy="7422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05CCA7E-BA3C-0857-CF40-8BCC56B2AB67}"/>
              </a:ext>
            </a:extLst>
          </p:cNvPr>
          <p:cNvSpPr txBox="1"/>
          <p:nvPr/>
        </p:nvSpPr>
        <p:spPr>
          <a:xfrm>
            <a:off x="3070666" y="6488611"/>
            <a:ext cx="2207172" cy="369332"/>
          </a:xfrm>
          <a:prstGeom prst="rect">
            <a:avLst/>
          </a:prstGeom>
          <a:noFill/>
        </p:spPr>
        <p:txBody>
          <a:bodyPr wrap="square" rtlCol="0">
            <a:spAutoFit/>
          </a:bodyPr>
          <a:lstStyle/>
          <a:p>
            <a:pPr algn="ctr"/>
            <a:r>
              <a:rPr lang="en-GB" b="1" dirty="0"/>
              <a:t>Service run fleet</a:t>
            </a:r>
          </a:p>
        </p:txBody>
      </p:sp>
      <p:pic>
        <p:nvPicPr>
          <p:cNvPr id="2054" name="Picture 6" descr="Car-sharing icon carsharing symbol flat concept Vector Image">
            <a:extLst>
              <a:ext uri="{FF2B5EF4-FFF2-40B4-BE49-F238E27FC236}">
                <a16:creationId xmlns:a16="http://schemas.microsoft.com/office/drawing/2014/main" id="{D9596561-BCF0-FDBD-B132-863A66363AC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9800" y1="34352" x2="19800" y2="34352"/>
                        <a14:foregroundMark x1="19200" y1="30741" x2="19200" y2="30741"/>
                        <a14:foregroundMark x1="17100" y1="27407" x2="17100" y2="27407"/>
                        <a14:foregroundMark x1="32500" y1="23333" x2="32500" y2="23333"/>
                        <a14:foregroundMark x1="40400" y1="26667" x2="40400" y2="26667"/>
                        <a14:foregroundMark x1="41000" y1="23333" x2="41000" y2="23333"/>
                        <a14:foregroundMark x1="60900" y1="21759" x2="60900" y2="21759"/>
                        <a14:foregroundMark x1="62100" y1="26852" x2="62100" y2="26852"/>
                        <a14:foregroundMark x1="53900" y1="26111" x2="53900" y2="26111"/>
                        <a14:foregroundMark x1="74200" y1="32963" x2="74200" y2="32963"/>
                        <a14:foregroundMark x1="80700" y1="35463" x2="80700" y2="35463"/>
                        <a14:foregroundMark x1="81200" y1="31574" x2="80700" y2="31574"/>
                        <a14:foregroundMark x1="57500" y1="33426" x2="57500" y2="33426"/>
                        <a14:foregroundMark x1="43000" y1="32500" x2="45900" y2="40000"/>
                        <a14:foregroundMark x1="55000" y1="39259" x2="58700" y2="32778"/>
                        <a14:foregroundMark x1="58700" y1="32778" x2="59000" y2="32500"/>
                        <a14:foregroundMark x1="67000" y1="42500" x2="75200" y2="38611"/>
                        <a14:foregroundMark x1="26000" y1="38796" x2="33700" y2="42778"/>
                        <a14:foregroundMark x1="33700" y1="42778" x2="33700" y2="42778"/>
                      </a14:backgroundRemoval>
                    </a14:imgEffect>
                  </a14:imgLayer>
                </a14:imgProps>
              </a:ext>
              <a:ext uri="{28A0092B-C50C-407E-A947-70E740481C1C}">
                <a14:useLocalDpi xmlns:a14="http://schemas.microsoft.com/office/drawing/2010/main" val="0"/>
              </a:ext>
            </a:extLst>
          </a:blip>
          <a:srcRect/>
          <a:stretch>
            <a:fillRect/>
          </a:stretch>
        </p:blipFill>
        <p:spPr bwMode="auto">
          <a:xfrm>
            <a:off x="6852281" y="5247347"/>
            <a:ext cx="1546530" cy="167025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53FC764-5DB2-CC2F-E789-03367E68D310}"/>
              </a:ext>
            </a:extLst>
          </p:cNvPr>
          <p:cNvSpPr txBox="1"/>
          <p:nvPr/>
        </p:nvSpPr>
        <p:spPr>
          <a:xfrm>
            <a:off x="6521960" y="6475949"/>
            <a:ext cx="2207172" cy="369332"/>
          </a:xfrm>
          <a:prstGeom prst="rect">
            <a:avLst/>
          </a:prstGeom>
          <a:noFill/>
        </p:spPr>
        <p:txBody>
          <a:bodyPr wrap="square" rtlCol="0">
            <a:spAutoFit/>
          </a:bodyPr>
          <a:lstStyle/>
          <a:p>
            <a:pPr algn="ctr"/>
            <a:r>
              <a:rPr lang="en-GB" b="1" dirty="0"/>
              <a:t>Car pooling / sharing</a:t>
            </a:r>
          </a:p>
        </p:txBody>
      </p:sp>
      <p:pic>
        <p:nvPicPr>
          <p:cNvPr id="2058" name="Picture 10" descr="Bus icon illustration, Bus Computer Icons Coach, Bus Coach Vehicle Icon,  angle, text, rectangle png | PNGWing">
            <a:extLst>
              <a:ext uri="{FF2B5EF4-FFF2-40B4-BE49-F238E27FC236}">
                <a16:creationId xmlns:a16="http://schemas.microsoft.com/office/drawing/2014/main" id="{80D98FD7-9D77-1555-2925-7DBAFBE3290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9022" y1="56641" x2="39022" y2="56641"/>
                        <a14:foregroundMark x1="60870" y1="57227" x2="60870" y2="57227"/>
                      </a14:backgroundRemoval>
                    </a14:imgEffect>
                  </a14:imgLayer>
                </a14:imgProps>
              </a:ext>
              <a:ext uri="{28A0092B-C50C-407E-A947-70E740481C1C}">
                <a14:useLocalDpi xmlns:a14="http://schemas.microsoft.com/office/drawing/2010/main" val="0"/>
              </a:ext>
            </a:extLst>
          </a:blip>
          <a:srcRect l="24551" t="30981" r="24582" b="33547"/>
          <a:stretch/>
        </p:blipFill>
        <p:spPr bwMode="auto">
          <a:xfrm>
            <a:off x="10070998" y="5559120"/>
            <a:ext cx="2011679" cy="7807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6F2A5B3-6EE6-CB8B-6E2C-1DA4577B625C}"/>
              </a:ext>
            </a:extLst>
          </p:cNvPr>
          <p:cNvSpPr txBox="1"/>
          <p:nvPr/>
        </p:nvSpPr>
        <p:spPr>
          <a:xfrm>
            <a:off x="10065215" y="6230694"/>
            <a:ext cx="2207172" cy="646331"/>
          </a:xfrm>
          <a:prstGeom prst="rect">
            <a:avLst/>
          </a:prstGeom>
          <a:noFill/>
        </p:spPr>
        <p:txBody>
          <a:bodyPr wrap="square" rtlCol="0">
            <a:spAutoFit/>
          </a:bodyPr>
          <a:lstStyle/>
          <a:p>
            <a:pPr algn="ctr"/>
            <a:r>
              <a:rPr lang="en-GB" b="1" dirty="0"/>
              <a:t>Bespoke service (under license) </a:t>
            </a:r>
          </a:p>
        </p:txBody>
      </p:sp>
    </p:spTree>
    <p:extLst>
      <p:ext uri="{BB962C8B-B14F-4D97-AF65-F5344CB8AC3E}">
        <p14:creationId xmlns:p14="http://schemas.microsoft.com/office/powerpoint/2010/main" val="266604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0C5973-01E2-4400-9363-1EE5CD487698}"/>
              </a:ext>
            </a:extLst>
          </p:cNvPr>
          <p:cNvSpPr txBox="1">
            <a:spLocks/>
          </p:cNvSpPr>
          <p:nvPr/>
        </p:nvSpPr>
        <p:spPr>
          <a:xfrm>
            <a:off x="458972" y="1560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600">
                <a:solidFill>
                  <a:srgbClr val="3A2050"/>
                </a:solidFill>
              </a:rPr>
              <a:t>Introduction</a:t>
            </a:r>
            <a:r>
              <a:rPr lang="en-GB" sz="3600"/>
              <a:t> </a:t>
            </a:r>
          </a:p>
        </p:txBody>
      </p:sp>
      <p:pic>
        <p:nvPicPr>
          <p:cNvPr id="21" name="Picture 20">
            <a:extLst>
              <a:ext uri="{FF2B5EF4-FFF2-40B4-BE49-F238E27FC236}">
                <a16:creationId xmlns:a16="http://schemas.microsoft.com/office/drawing/2014/main" id="{1561D716-0E13-46ED-B291-7216B4B48434}"/>
              </a:ext>
            </a:extLst>
          </p:cNvPr>
          <p:cNvPicPr>
            <a:picLocks noChangeAspect="1"/>
          </p:cNvPicPr>
          <p:nvPr/>
        </p:nvPicPr>
        <p:blipFill rotWithShape="1">
          <a:blip r:embed="rId2"/>
          <a:srcRect l="50438" t="17501" r="35547" b="38049"/>
          <a:stretch/>
        </p:blipFill>
        <p:spPr>
          <a:xfrm>
            <a:off x="-1" y="-31791"/>
            <a:ext cx="3840361" cy="6851171"/>
          </a:xfrm>
          <a:prstGeom prst="rect">
            <a:avLst/>
          </a:prstGeom>
        </p:spPr>
      </p:pic>
      <p:sp>
        <p:nvSpPr>
          <p:cNvPr id="18" name="Rectangle 17">
            <a:extLst>
              <a:ext uri="{FF2B5EF4-FFF2-40B4-BE49-F238E27FC236}">
                <a16:creationId xmlns:a16="http://schemas.microsoft.com/office/drawing/2014/main" id="{EC405161-F77B-4217-82B1-5D1133E343B0}"/>
              </a:ext>
            </a:extLst>
          </p:cNvPr>
          <p:cNvSpPr/>
          <p:nvPr/>
        </p:nvSpPr>
        <p:spPr>
          <a:xfrm>
            <a:off x="9770724" y="2157573"/>
            <a:ext cx="2421276" cy="4700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06AEAD91-6D55-4B2A-B445-60AB28452D92}"/>
              </a:ext>
            </a:extLst>
          </p:cNvPr>
          <p:cNvCxnSpPr/>
          <p:nvPr/>
        </p:nvCxnSpPr>
        <p:spPr>
          <a:xfrm>
            <a:off x="4220966" y="3446980"/>
            <a:ext cx="3750067" cy="0"/>
          </a:xfrm>
          <a:prstGeom prst="line">
            <a:avLst/>
          </a:prstGeom>
          <a:ln w="88900">
            <a:solidFill>
              <a:srgbClr val="3A2050"/>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4F7F010-FAA8-42F4-9DF7-FB81D381F4A0}"/>
              </a:ext>
            </a:extLst>
          </p:cNvPr>
          <p:cNvSpPr txBox="1">
            <a:spLocks/>
          </p:cNvSpPr>
          <p:nvPr/>
        </p:nvSpPr>
        <p:spPr>
          <a:xfrm>
            <a:off x="4052799" y="2157573"/>
            <a:ext cx="72142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600" dirty="0">
                <a:solidFill>
                  <a:srgbClr val="3A2050"/>
                </a:solidFill>
              </a:rPr>
              <a:t>Thank You </a:t>
            </a:r>
            <a:endParaRPr lang="en-GB" sz="3600" dirty="0"/>
          </a:p>
        </p:txBody>
      </p:sp>
    </p:spTree>
    <p:extLst>
      <p:ext uri="{BB962C8B-B14F-4D97-AF65-F5344CB8AC3E}">
        <p14:creationId xmlns:p14="http://schemas.microsoft.com/office/powerpoint/2010/main" val="250941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10668000" y="1229913"/>
            <a:ext cx="1525331"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9210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Overview</a:t>
            </a:r>
            <a:endParaRPr lang="en-GB" sz="3200" dirty="0"/>
          </a:p>
        </p:txBody>
      </p:sp>
      <p:sp>
        <p:nvSpPr>
          <p:cNvPr id="10" name="TextBox 9">
            <a:extLst>
              <a:ext uri="{FF2B5EF4-FFF2-40B4-BE49-F238E27FC236}">
                <a16:creationId xmlns:a16="http://schemas.microsoft.com/office/drawing/2014/main" id="{FB530E60-BC04-418D-BFFA-938431DA4D22}"/>
              </a:ext>
            </a:extLst>
          </p:cNvPr>
          <p:cNvSpPr txBox="1"/>
          <p:nvPr/>
        </p:nvSpPr>
        <p:spPr>
          <a:xfrm>
            <a:off x="1770498" y="1229913"/>
            <a:ext cx="8745035" cy="6063198"/>
          </a:xfrm>
          <a:prstGeom prst="rect">
            <a:avLst/>
          </a:prstGeom>
          <a:noFill/>
        </p:spPr>
        <p:txBody>
          <a:bodyPr wrap="square">
            <a:spAutoFit/>
          </a:bodyPr>
          <a:lstStyle/>
          <a:p>
            <a:r>
              <a:rPr lang="en-GB" sz="1800" i="1" dirty="0">
                <a:solidFill>
                  <a:srgbClr val="000000"/>
                </a:solidFill>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Wingdings" panose="05000000000000000000" pitchFamily="2" charset="2"/>
              <a:buChar char="§"/>
              <a:tabLst>
                <a:tab pos="457200" algn="l"/>
              </a:tabLst>
            </a:pPr>
            <a:r>
              <a:rPr lang="en-GB" sz="2400" dirty="0">
                <a:effectLst/>
                <a:ea typeface="Times New Roman" panose="02020603050405020304" pitchFamily="18" charset="0"/>
              </a:rPr>
              <a:t>What is Demand Responsive Transport?</a:t>
            </a:r>
          </a:p>
          <a:p>
            <a:pPr marL="342900" lvl="0" indent="-342900">
              <a:buSzPts val="1000"/>
              <a:buFont typeface="Wingdings" panose="05000000000000000000" pitchFamily="2" charset="2"/>
              <a:buChar char="§"/>
              <a:tabLst>
                <a:tab pos="457200" algn="l"/>
              </a:tabLst>
            </a:pPr>
            <a:endParaRPr lang="en-GB" sz="2400" i="1"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400" i="1"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sz="2400" dirty="0">
                <a:effectLst/>
                <a:ea typeface="Times New Roman" panose="02020603050405020304" pitchFamily="18" charset="0"/>
              </a:rPr>
              <a:t>Value vs Challenges</a:t>
            </a: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sz="2400" dirty="0">
                <a:effectLst/>
                <a:ea typeface="Times New Roman" panose="02020603050405020304" pitchFamily="18" charset="0"/>
              </a:rPr>
              <a:t>West Midlands activities </a:t>
            </a:r>
            <a:r>
              <a:rPr lang="en-GB" sz="2400" b="1" dirty="0">
                <a:effectLst/>
                <a:ea typeface="Times New Roman" panose="02020603050405020304" pitchFamily="18" charset="0"/>
              </a:rPr>
              <a:t>TODAY</a:t>
            </a:r>
            <a:r>
              <a:rPr lang="en-GB" sz="2400" dirty="0">
                <a:effectLst/>
                <a:ea typeface="Times New Roman" panose="02020603050405020304" pitchFamily="18" charset="0"/>
              </a:rPr>
              <a:t> </a:t>
            </a: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sz="2400" dirty="0">
                <a:effectLst/>
                <a:ea typeface="Times New Roman" panose="02020603050405020304" pitchFamily="18" charset="0"/>
              </a:rPr>
              <a:t>Our plans for </a:t>
            </a:r>
            <a:r>
              <a:rPr lang="en-GB" sz="2400" b="1" dirty="0">
                <a:effectLst/>
                <a:ea typeface="Times New Roman" panose="02020603050405020304" pitchFamily="18" charset="0"/>
              </a:rPr>
              <a:t>TOMORROW </a:t>
            </a: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400"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sz="2400" dirty="0">
                <a:effectLst/>
                <a:ea typeface="Times New Roman" panose="02020603050405020304" pitchFamily="18" charset="0"/>
              </a:rPr>
              <a:t>Options for </a:t>
            </a:r>
            <a:r>
              <a:rPr lang="en-GB" sz="2400" b="1" dirty="0">
                <a:effectLst/>
                <a:ea typeface="Times New Roman" panose="02020603050405020304" pitchFamily="18" charset="0"/>
              </a:rPr>
              <a:t>FUTURE</a:t>
            </a:r>
            <a:endParaRPr lang="en-GB" sz="2000" b="1"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lvl="0">
              <a:buSzPts val="1000"/>
              <a:tabLst>
                <a:tab pos="457200" algn="l"/>
              </a:tabLst>
            </a:pPr>
            <a:endParaRPr lang="en-GB" dirty="0">
              <a:solidFill>
                <a:schemeClr val="bg1">
                  <a:lumMod val="85000"/>
                </a:schemeClr>
              </a:solidFill>
              <a:effectLst/>
              <a:ea typeface="Calibri" panose="020F0502020204030204" pitchFamily="34" charset="0"/>
            </a:endParaRPr>
          </a:p>
        </p:txBody>
      </p:sp>
      <p:sp>
        <p:nvSpPr>
          <p:cNvPr id="11" name="Rectangle 10">
            <a:extLst>
              <a:ext uri="{FF2B5EF4-FFF2-40B4-BE49-F238E27FC236}">
                <a16:creationId xmlns:a16="http://schemas.microsoft.com/office/drawing/2014/main" id="{0C7B17DC-62CA-4899-AFA3-A9ADFF115AC1}"/>
              </a:ext>
            </a:extLst>
          </p:cNvPr>
          <p:cNvSpPr/>
          <p:nvPr/>
        </p:nvSpPr>
        <p:spPr>
          <a:xfrm>
            <a:off x="-12833" y="1229913"/>
            <a:ext cx="1525331"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14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7693573" y="1229913"/>
            <a:ext cx="4499760"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60570" y="29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What is DRT?</a:t>
            </a:r>
            <a:endParaRPr lang="en-GB" sz="3200" dirty="0"/>
          </a:p>
        </p:txBody>
      </p:sp>
      <p:sp>
        <p:nvSpPr>
          <p:cNvPr id="9" name="TextBox 8">
            <a:extLst>
              <a:ext uri="{FF2B5EF4-FFF2-40B4-BE49-F238E27FC236}">
                <a16:creationId xmlns:a16="http://schemas.microsoft.com/office/drawing/2014/main" id="{AA909761-12A4-DECB-B2E4-EF4DD9BA9C56}"/>
              </a:ext>
            </a:extLst>
          </p:cNvPr>
          <p:cNvSpPr txBox="1"/>
          <p:nvPr/>
        </p:nvSpPr>
        <p:spPr>
          <a:xfrm>
            <a:off x="360419" y="1284623"/>
            <a:ext cx="7233306" cy="5366534"/>
          </a:xfrm>
          <a:prstGeom prst="rect">
            <a:avLst/>
          </a:prstGeom>
          <a:noFill/>
        </p:spPr>
        <p:txBody>
          <a:bodyPr wrap="square">
            <a:spAutoFit/>
          </a:bodyPr>
          <a:lstStyle/>
          <a:p>
            <a:pPr algn="just">
              <a:lnSpc>
                <a:spcPct val="107000"/>
              </a:lnSpc>
              <a:spcAft>
                <a:spcPts val="800"/>
              </a:spcAft>
            </a:pPr>
            <a:r>
              <a:rPr lang="en-GB" sz="2000" b="1" dirty="0">
                <a:ea typeface="Calibri" panose="020F0502020204030204" pitchFamily="34" charset="0"/>
              </a:rPr>
              <a:t>Different names, same characteristics…</a:t>
            </a:r>
          </a:p>
          <a:p>
            <a:pPr marL="342900" indent="-342900" algn="just">
              <a:lnSpc>
                <a:spcPct val="107000"/>
              </a:lnSpc>
              <a:spcAft>
                <a:spcPts val="800"/>
              </a:spcAft>
              <a:buFontTx/>
              <a:buChar char="-"/>
            </a:pPr>
            <a:r>
              <a:rPr lang="en-GB" sz="2000" dirty="0">
                <a:ea typeface="Calibri" panose="020F0502020204030204" pitchFamily="34" charset="0"/>
              </a:rPr>
              <a:t>Service operators no fixed route or timetables, route is determined by demand </a:t>
            </a:r>
          </a:p>
          <a:p>
            <a:pPr marL="342900" indent="-342900" algn="just">
              <a:lnSpc>
                <a:spcPct val="107000"/>
              </a:lnSpc>
              <a:spcAft>
                <a:spcPts val="800"/>
              </a:spcAft>
              <a:buFontTx/>
              <a:buChar char="-"/>
            </a:pPr>
            <a:r>
              <a:rPr lang="en-GB" sz="2000">
                <a:ea typeface="Calibri" panose="020F0502020204030204" pitchFamily="34" charset="0"/>
              </a:rPr>
              <a:t>System </a:t>
            </a:r>
            <a:r>
              <a:rPr lang="en-GB" sz="2000" dirty="0">
                <a:ea typeface="Calibri" panose="020F0502020204030204" pitchFamily="34" charset="0"/>
              </a:rPr>
              <a:t>seeks to aggregate riders together on travel corridors, using guideline parameters to determine journey deviations, times etc. </a:t>
            </a:r>
          </a:p>
          <a:p>
            <a:pPr marL="342900" indent="-342900" algn="just">
              <a:lnSpc>
                <a:spcPct val="107000"/>
              </a:lnSpc>
              <a:spcAft>
                <a:spcPts val="800"/>
              </a:spcAft>
              <a:buFontTx/>
              <a:buChar char="-"/>
            </a:pPr>
            <a:r>
              <a:rPr lang="en-GB" sz="2000" dirty="0">
                <a:ea typeface="Calibri" panose="020F0502020204030204" pitchFamily="34" charset="0"/>
              </a:rPr>
              <a:t>Most offer corner – corner service, with some door – door elements available. </a:t>
            </a:r>
          </a:p>
          <a:p>
            <a:pPr marL="342900" indent="-342900" algn="just">
              <a:lnSpc>
                <a:spcPct val="107000"/>
              </a:lnSpc>
              <a:spcAft>
                <a:spcPts val="800"/>
              </a:spcAft>
              <a:buFontTx/>
              <a:buChar char="-"/>
            </a:pPr>
            <a:r>
              <a:rPr lang="en-GB" sz="2000" dirty="0">
                <a:ea typeface="Calibri" panose="020F0502020204030204" pitchFamily="34" charset="0"/>
              </a:rPr>
              <a:t>Often services are operated in lower density areas, traditionally not well served by traditional fixed line services. </a:t>
            </a:r>
          </a:p>
          <a:p>
            <a:pPr algn="just">
              <a:lnSpc>
                <a:spcPct val="107000"/>
              </a:lnSpc>
              <a:spcAft>
                <a:spcPts val="800"/>
              </a:spcAft>
            </a:pPr>
            <a:endParaRPr lang="en-GB" sz="2000" dirty="0">
              <a:ea typeface="Calibri" panose="020F0502020204030204" pitchFamily="34" charset="0"/>
            </a:endParaRPr>
          </a:p>
          <a:p>
            <a:pPr marL="342900" indent="-342900" algn="just">
              <a:lnSpc>
                <a:spcPct val="107000"/>
              </a:lnSpc>
              <a:spcAft>
                <a:spcPts val="800"/>
              </a:spcAft>
              <a:buFontTx/>
              <a:buChar char="-"/>
            </a:pPr>
            <a:r>
              <a:rPr lang="en-GB" sz="2000" b="1" dirty="0">
                <a:ea typeface="Calibri" panose="020F0502020204030204" pitchFamily="34" charset="0"/>
              </a:rPr>
              <a:t>Have two main components, that of the TECHNOLOGY (scheduling tool, customer interface) and the FLEET operations.</a:t>
            </a:r>
            <a:endParaRPr lang="en-US" b="1" dirty="0">
              <a:ea typeface="Calibri" panose="020F0502020204030204" pitchFamily="34" charset="0"/>
            </a:endParaRPr>
          </a:p>
          <a:p>
            <a:pPr algn="just">
              <a:lnSpc>
                <a:spcPct val="107000"/>
              </a:lnSpc>
              <a:spcAft>
                <a:spcPts val="800"/>
              </a:spcAft>
            </a:pPr>
            <a:endParaRPr lang="en-US" b="1" dirty="0">
              <a:solidFill>
                <a:srgbClr val="FF0000"/>
              </a:solidFill>
              <a:latin typeface="Arial" panose="020B060402020202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9948F50B-1F08-5D65-7DA0-7CA9CD84039A}"/>
              </a:ext>
            </a:extLst>
          </p:cNvPr>
          <p:cNvSpPr txBox="1"/>
          <p:nvPr/>
        </p:nvSpPr>
        <p:spPr>
          <a:xfrm>
            <a:off x="7882359" y="1611733"/>
            <a:ext cx="4132163" cy="5078313"/>
          </a:xfrm>
          <a:prstGeom prst="rect">
            <a:avLst/>
          </a:prstGeom>
          <a:noFill/>
        </p:spPr>
        <p:txBody>
          <a:bodyPr wrap="square">
            <a:spAutoFit/>
          </a:bodyPr>
          <a:lstStyle/>
          <a:p>
            <a:pPr lvl="0" algn="ctr">
              <a:spcAft>
                <a:spcPts val="600"/>
              </a:spcAft>
            </a:pPr>
            <a:r>
              <a:rPr lang="en-GB" sz="2400" b="1" dirty="0">
                <a:solidFill>
                  <a:schemeClr val="bg1"/>
                </a:solidFill>
                <a:effectLst/>
                <a:ea typeface="Calibri" panose="020F0502020204030204" pitchFamily="34" charset="0"/>
                <a:cs typeface="Times New Roman" panose="02020603050405020304" pitchFamily="18" charset="0"/>
              </a:rPr>
              <a:t>Demand Responsive Transport</a:t>
            </a:r>
          </a:p>
          <a:p>
            <a:pPr lvl="0" algn="ctr">
              <a:spcAft>
                <a:spcPts val="600"/>
              </a:spcAft>
            </a:pPr>
            <a:endParaRPr lang="en-GB" sz="2000" b="1" dirty="0">
              <a:solidFill>
                <a:schemeClr val="bg1"/>
              </a:solidFill>
              <a:ea typeface="Calibri" panose="020F0502020204030204" pitchFamily="34" charset="0"/>
              <a:cs typeface="Times New Roman" panose="02020603050405020304" pitchFamily="18" charset="0"/>
            </a:endParaRPr>
          </a:p>
          <a:p>
            <a:pPr lvl="0" algn="ctr">
              <a:spcAft>
                <a:spcPts val="600"/>
              </a:spcAft>
            </a:pPr>
            <a:r>
              <a:rPr lang="en-GB" sz="2000" b="1" dirty="0" err="1">
                <a:solidFill>
                  <a:schemeClr val="bg1"/>
                </a:solidFill>
                <a:ea typeface="Calibri" panose="020F0502020204030204" pitchFamily="34" charset="0"/>
                <a:cs typeface="Times New Roman" panose="02020603050405020304" pitchFamily="18" charset="0"/>
              </a:rPr>
              <a:t>a.k.a</a:t>
            </a:r>
            <a:endParaRPr lang="en-GB" sz="2000" b="1" dirty="0">
              <a:solidFill>
                <a:schemeClr val="bg1"/>
              </a:solidFill>
              <a:ea typeface="Calibri" panose="020F0502020204030204" pitchFamily="34" charset="0"/>
              <a:cs typeface="Times New Roman" panose="02020603050405020304" pitchFamily="18" charset="0"/>
            </a:endParaRPr>
          </a:p>
          <a:p>
            <a:pPr lvl="0" algn="ctr">
              <a:spcAft>
                <a:spcPts val="600"/>
              </a:spcAft>
            </a:pPr>
            <a:endParaRPr lang="en-GB" sz="2000" b="1" dirty="0">
              <a:solidFill>
                <a:schemeClr val="bg1"/>
              </a:solidFill>
              <a:ea typeface="Calibri" panose="020F0502020204030204" pitchFamily="34" charset="0"/>
              <a:cs typeface="Times New Roman" panose="02020603050405020304" pitchFamily="18" charset="0"/>
            </a:endParaRPr>
          </a:p>
          <a:p>
            <a:pPr lvl="0" algn="ctr">
              <a:spcAft>
                <a:spcPts val="600"/>
              </a:spcAft>
            </a:pPr>
            <a:r>
              <a:rPr lang="en-GB" sz="2000" b="1" dirty="0">
                <a:solidFill>
                  <a:schemeClr val="bg1"/>
                </a:solidFill>
                <a:effectLst/>
                <a:ea typeface="Calibri" panose="020F0502020204030204" pitchFamily="34" charset="0"/>
                <a:cs typeface="Times New Roman" panose="02020603050405020304" pitchFamily="18" charset="0"/>
              </a:rPr>
              <a:t>Demand Responsive Service </a:t>
            </a:r>
          </a:p>
          <a:p>
            <a:pPr lvl="0" algn="ctr">
              <a:spcAft>
                <a:spcPts val="600"/>
              </a:spcAft>
            </a:pPr>
            <a:endParaRPr lang="en-GB" sz="2000" b="1" dirty="0">
              <a:solidFill>
                <a:schemeClr val="bg1"/>
              </a:solidFill>
              <a:ea typeface="Calibri" panose="020F0502020204030204" pitchFamily="34" charset="0"/>
              <a:cs typeface="Times New Roman" panose="02020603050405020304" pitchFamily="18" charset="0"/>
            </a:endParaRPr>
          </a:p>
          <a:p>
            <a:pPr lvl="0" algn="ctr">
              <a:spcAft>
                <a:spcPts val="600"/>
              </a:spcAft>
            </a:pPr>
            <a:r>
              <a:rPr lang="en-GB" sz="2000" b="1" dirty="0">
                <a:solidFill>
                  <a:schemeClr val="bg1"/>
                </a:solidFill>
                <a:ea typeface="Calibri" panose="020F0502020204030204" pitchFamily="34" charset="0"/>
                <a:cs typeface="Times New Roman" panose="02020603050405020304" pitchFamily="18" charset="0"/>
              </a:rPr>
              <a:t>Dial-A-Ride</a:t>
            </a:r>
          </a:p>
          <a:p>
            <a:pPr lvl="0" algn="ctr">
              <a:spcAft>
                <a:spcPts val="600"/>
              </a:spcAft>
            </a:pPr>
            <a:endParaRPr lang="en-GB" sz="2000" b="1" dirty="0">
              <a:solidFill>
                <a:schemeClr val="bg1"/>
              </a:solidFill>
              <a:effectLst/>
              <a:ea typeface="Calibri" panose="020F0502020204030204" pitchFamily="34" charset="0"/>
              <a:cs typeface="Times New Roman" panose="02020603050405020304" pitchFamily="18" charset="0"/>
            </a:endParaRPr>
          </a:p>
          <a:p>
            <a:pPr lvl="0" algn="ctr">
              <a:spcAft>
                <a:spcPts val="600"/>
              </a:spcAft>
            </a:pPr>
            <a:r>
              <a:rPr lang="en-GB" sz="2000" b="1" dirty="0" err="1">
                <a:solidFill>
                  <a:schemeClr val="bg1"/>
                </a:solidFill>
                <a:ea typeface="Calibri" panose="020F0502020204030204" pitchFamily="34" charset="0"/>
                <a:cs typeface="Times New Roman" panose="02020603050405020304" pitchFamily="18" charset="0"/>
              </a:rPr>
              <a:t>Microtransit</a:t>
            </a:r>
            <a:endParaRPr lang="en-GB" sz="2000" b="1" dirty="0">
              <a:solidFill>
                <a:schemeClr val="bg1"/>
              </a:solidFill>
              <a:ea typeface="Calibri" panose="020F0502020204030204" pitchFamily="34" charset="0"/>
              <a:cs typeface="Times New Roman" panose="02020603050405020304" pitchFamily="18" charset="0"/>
            </a:endParaRPr>
          </a:p>
          <a:p>
            <a:pPr lvl="0" algn="ctr">
              <a:spcAft>
                <a:spcPts val="600"/>
              </a:spcAft>
            </a:pPr>
            <a:endParaRPr lang="en-GB" sz="2000" b="1" dirty="0">
              <a:solidFill>
                <a:schemeClr val="bg1"/>
              </a:solidFill>
              <a:effectLst/>
              <a:ea typeface="Calibri" panose="020F0502020204030204" pitchFamily="34" charset="0"/>
              <a:cs typeface="Times New Roman" panose="02020603050405020304" pitchFamily="18" charset="0"/>
            </a:endParaRPr>
          </a:p>
          <a:p>
            <a:pPr lvl="0" algn="ctr">
              <a:spcAft>
                <a:spcPts val="600"/>
              </a:spcAft>
            </a:pPr>
            <a:r>
              <a:rPr lang="en-GB" sz="2000" b="1" dirty="0">
                <a:solidFill>
                  <a:schemeClr val="bg1"/>
                </a:solidFill>
                <a:ea typeface="Calibri" panose="020F0502020204030204" pitchFamily="34" charset="0"/>
                <a:cs typeface="Times New Roman" panose="02020603050405020304" pitchFamily="18" charset="0"/>
              </a:rPr>
              <a:t>Flexible Transport Service </a:t>
            </a:r>
          </a:p>
          <a:p>
            <a:pPr lvl="0" algn="ctr">
              <a:spcAft>
                <a:spcPts val="600"/>
              </a:spcAft>
            </a:pPr>
            <a:endParaRPr lang="en-GB" sz="2000" b="1" dirty="0">
              <a:solidFill>
                <a:schemeClr val="bg1"/>
              </a:solidFill>
              <a:effectLst/>
              <a:ea typeface="Calibri" panose="020F0502020204030204" pitchFamily="34" charset="0"/>
              <a:cs typeface="Times New Roman" panose="02020603050405020304" pitchFamily="18" charset="0"/>
            </a:endParaRPr>
          </a:p>
          <a:p>
            <a:pPr lvl="0" algn="ctr">
              <a:spcAft>
                <a:spcPts val="600"/>
              </a:spcAft>
            </a:pPr>
            <a:r>
              <a:rPr lang="en-GB" sz="2000" b="1" dirty="0">
                <a:solidFill>
                  <a:schemeClr val="bg1"/>
                </a:solidFill>
                <a:ea typeface="Calibri" panose="020F0502020204030204" pitchFamily="34" charset="0"/>
                <a:cs typeface="Times New Roman" panose="02020603050405020304" pitchFamily="18" charset="0"/>
              </a:rPr>
              <a:t>…..</a:t>
            </a:r>
            <a:r>
              <a:rPr lang="en-GB" sz="2000" b="1" dirty="0">
                <a:solidFill>
                  <a:schemeClr val="bg1"/>
                </a:solidFill>
                <a:effectLst/>
                <a:ea typeface="Calibri" panose="020F0502020204030204" pitchFamily="34" charset="0"/>
                <a:cs typeface="Times New Roman" panose="02020603050405020304" pitchFamily="18" charset="0"/>
              </a:rPr>
              <a:t> </a:t>
            </a:r>
            <a:endParaRPr lang="en-GB" sz="2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21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10668000" y="1229913"/>
            <a:ext cx="1525331" cy="5654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9210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Value vs Challenges</a:t>
            </a:r>
            <a:endParaRPr lang="en-GB" sz="3200" dirty="0"/>
          </a:p>
        </p:txBody>
      </p:sp>
      <p:sp>
        <p:nvSpPr>
          <p:cNvPr id="10" name="TextBox 9">
            <a:extLst>
              <a:ext uri="{FF2B5EF4-FFF2-40B4-BE49-F238E27FC236}">
                <a16:creationId xmlns:a16="http://schemas.microsoft.com/office/drawing/2014/main" id="{FB530E60-BC04-418D-BFFA-938431DA4D22}"/>
              </a:ext>
            </a:extLst>
          </p:cNvPr>
          <p:cNvSpPr txBox="1"/>
          <p:nvPr/>
        </p:nvSpPr>
        <p:spPr>
          <a:xfrm>
            <a:off x="196243" y="2174621"/>
            <a:ext cx="5529965" cy="6801862"/>
          </a:xfrm>
          <a:prstGeom prst="rect">
            <a:avLst/>
          </a:prstGeom>
          <a:noFill/>
        </p:spPr>
        <p:txBody>
          <a:bodyPr wrap="square">
            <a:spAutoFit/>
          </a:bodyPr>
          <a:lstStyle/>
          <a:p>
            <a:r>
              <a:rPr lang="en-GB" sz="1800" i="1" dirty="0">
                <a:solidFill>
                  <a:srgbClr val="000000"/>
                </a:solidFill>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Wingdings" panose="05000000000000000000" pitchFamily="2" charset="2"/>
              <a:buChar char="§"/>
              <a:tabLst>
                <a:tab pos="457200" algn="l"/>
              </a:tabLst>
            </a:pPr>
            <a:r>
              <a:rPr lang="en-GB" dirty="0">
                <a:ea typeface="Times New Roman" panose="02020603050405020304" pitchFamily="18" charset="0"/>
              </a:rPr>
              <a:t>Provides the flexibility of taxi service with sustainable ambitions of bus service. </a:t>
            </a: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ffectLst/>
                <a:ea typeface="Times New Roman" panose="02020603050405020304" pitchFamily="18" charset="0"/>
              </a:rPr>
              <a:t>Provides coverage without density, thus cost effective way of providing access.  </a:t>
            </a:r>
          </a:p>
          <a:p>
            <a:pPr lvl="0">
              <a:buSzPts val="1000"/>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ffectLst/>
                <a:ea typeface="Times New Roman" panose="02020603050405020304" pitchFamily="18" charset="0"/>
              </a:rPr>
              <a:t>Ability to cover numerous use cases and adapt to customer demands is significant</a:t>
            </a:r>
            <a:r>
              <a:rPr lang="en-GB" b="1" dirty="0">
                <a:effectLst/>
                <a:ea typeface="Times New Roman" panose="02020603050405020304" pitchFamily="18" charset="0"/>
              </a:rPr>
              <a:t>. </a:t>
            </a:r>
          </a:p>
          <a:p>
            <a:pPr marL="342900" lvl="0" indent="-342900">
              <a:buSzPts val="1000"/>
              <a:buFont typeface="Wingdings" panose="05000000000000000000" pitchFamily="2" charset="2"/>
              <a:buChar char="§"/>
              <a:tabLst>
                <a:tab pos="457200" algn="l"/>
              </a:tabLst>
            </a:pPr>
            <a:endParaRPr lang="en-GB" b="1"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ffectLst/>
                <a:ea typeface="Times New Roman" panose="02020603050405020304" pitchFamily="18" charset="0"/>
              </a:rPr>
              <a:t>System parameters allow for tailored customer experiences and journeys. </a:t>
            </a:r>
            <a:r>
              <a:rPr lang="en-GB" dirty="0">
                <a:ea typeface="Times New Roman" panose="02020603050405020304" pitchFamily="18" charset="0"/>
              </a:rPr>
              <a:t>(e.g. different fleets, pick up distances, wait times etc) </a:t>
            </a: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lvl="0">
              <a:buSzPts val="1000"/>
              <a:tabLst>
                <a:tab pos="457200" algn="l"/>
              </a:tabLst>
            </a:pPr>
            <a:endParaRPr lang="en-GB" dirty="0">
              <a:solidFill>
                <a:schemeClr val="bg1">
                  <a:lumMod val="85000"/>
                </a:schemeClr>
              </a:solidFill>
              <a:effectLst/>
              <a:ea typeface="Calibri" panose="020F0502020204030204" pitchFamily="34" charset="0"/>
            </a:endParaRPr>
          </a:p>
        </p:txBody>
      </p:sp>
      <p:sp>
        <p:nvSpPr>
          <p:cNvPr id="11" name="Rectangle 10">
            <a:extLst>
              <a:ext uri="{FF2B5EF4-FFF2-40B4-BE49-F238E27FC236}">
                <a16:creationId xmlns:a16="http://schemas.microsoft.com/office/drawing/2014/main" id="{0C7B17DC-62CA-4899-AFA3-A9ADFF115AC1}"/>
              </a:ext>
            </a:extLst>
          </p:cNvPr>
          <p:cNvSpPr/>
          <p:nvPr/>
        </p:nvSpPr>
        <p:spPr>
          <a:xfrm>
            <a:off x="5822066" y="1229913"/>
            <a:ext cx="613458"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3C29A6-03CC-4349-6E30-00ECEE2DC5D2}"/>
              </a:ext>
            </a:extLst>
          </p:cNvPr>
          <p:cNvSpPr txBox="1"/>
          <p:nvPr/>
        </p:nvSpPr>
        <p:spPr>
          <a:xfrm>
            <a:off x="6662035" y="2332502"/>
            <a:ext cx="5529965" cy="5139869"/>
          </a:xfrm>
          <a:prstGeom prst="rect">
            <a:avLst/>
          </a:prstGeom>
          <a:noFill/>
        </p:spPr>
        <p:txBody>
          <a:bodyPr wrap="square">
            <a:spAutoFit/>
          </a:bodyPr>
          <a:lstStyle/>
          <a:p>
            <a:pPr marL="342900" lvl="0" indent="-342900">
              <a:buSzPts val="1000"/>
              <a:buFont typeface="Wingdings" panose="05000000000000000000" pitchFamily="2" charset="2"/>
              <a:buChar char="§"/>
              <a:tabLst>
                <a:tab pos="457200" algn="l"/>
              </a:tabLst>
            </a:pPr>
            <a:r>
              <a:rPr lang="en-GB" dirty="0">
                <a:ea typeface="Times New Roman" panose="02020603050405020304" pitchFamily="18" charset="0"/>
              </a:rPr>
              <a:t>Requires new mechanisms to establish value for money. </a:t>
            </a: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GB" dirty="0">
                <a:ea typeface="Times New Roman" panose="02020603050405020304" pitchFamily="18" charset="0"/>
              </a:rPr>
              <a:t>Patronage above 4 passengers per vehicle hour is challenging to achieve. Therefore subsidy cost per passenger is high. </a:t>
            </a:r>
          </a:p>
          <a:p>
            <a:pPr lvl="0">
              <a:buSzPts val="1000"/>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a typeface="Times New Roman" panose="02020603050405020304" pitchFamily="18" charset="0"/>
              </a:rPr>
              <a:t>Opportunity for inefficiency is high, predicting demand is critical. </a:t>
            </a:r>
          </a:p>
          <a:p>
            <a:pPr marL="342900" lvl="0" indent="-342900">
              <a:buSzPts val="1000"/>
              <a:buFont typeface="Wingdings" panose="05000000000000000000" pitchFamily="2" charset="2"/>
              <a:buChar char="§"/>
              <a:tabLst>
                <a:tab pos="457200" algn="l"/>
              </a:tabLst>
            </a:pPr>
            <a:endParaRPr lang="en-GB"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ffectLst/>
                <a:ea typeface="Times New Roman" panose="02020603050405020304" pitchFamily="18" charset="0"/>
              </a:rPr>
              <a:t>Vehicle sizing to match demand is challenging with legislation around PHV restrictive. </a:t>
            </a:r>
          </a:p>
          <a:p>
            <a:pPr marL="342900" lvl="0" indent="-342900">
              <a:buSzPts val="1000"/>
              <a:buFont typeface="Wingdings" panose="05000000000000000000" pitchFamily="2" charset="2"/>
              <a:buChar char="§"/>
              <a:tabLst>
                <a:tab pos="457200" algn="l"/>
              </a:tabLst>
            </a:pPr>
            <a:endParaRPr lang="en-GB" dirty="0">
              <a:ea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dirty="0">
                <a:effectLst/>
                <a:ea typeface="Times New Roman" panose="02020603050405020304" pitchFamily="18" charset="0"/>
              </a:rPr>
              <a:t>Service adoption has its challenges due to hybrid nature of operation, not a taxi nor a bus. </a:t>
            </a: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marL="342900" lvl="0" indent="-342900">
              <a:buSzPts val="1000"/>
              <a:buFont typeface="Wingdings" panose="05000000000000000000" pitchFamily="2" charset="2"/>
              <a:buChar char="§"/>
              <a:tabLst>
                <a:tab pos="457200" algn="l"/>
              </a:tabLst>
            </a:pPr>
            <a:endParaRPr lang="en-GB" sz="2000" i="1" dirty="0">
              <a:effectLst/>
              <a:ea typeface="Times New Roman" panose="02020603050405020304" pitchFamily="18" charset="0"/>
            </a:endParaRPr>
          </a:p>
          <a:p>
            <a:pPr lvl="0">
              <a:buSzPts val="1000"/>
              <a:tabLst>
                <a:tab pos="457200" algn="l"/>
              </a:tabLst>
            </a:pPr>
            <a:endParaRPr lang="en-GB" dirty="0">
              <a:solidFill>
                <a:schemeClr val="bg1">
                  <a:lumMod val="85000"/>
                </a:schemeClr>
              </a:solidFill>
              <a:effectLst/>
              <a:ea typeface="Calibri" panose="020F0502020204030204" pitchFamily="34" charset="0"/>
            </a:endParaRPr>
          </a:p>
        </p:txBody>
      </p:sp>
      <p:pic>
        <p:nvPicPr>
          <p:cNvPr id="3" name="Picture 4" descr="Thumbs up hand symbol - Free gestures icons">
            <a:extLst>
              <a:ext uri="{FF2B5EF4-FFF2-40B4-BE49-F238E27FC236}">
                <a16:creationId xmlns:a16="http://schemas.microsoft.com/office/drawing/2014/main" id="{348F0A53-6905-7F28-E7D9-BF48B0C09F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120" y="1426537"/>
            <a:ext cx="748084" cy="748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umbs up hand symbol - Free gestures icons">
            <a:extLst>
              <a:ext uri="{FF2B5EF4-FFF2-40B4-BE49-F238E27FC236}">
                <a16:creationId xmlns:a16="http://schemas.microsoft.com/office/drawing/2014/main" id="{80811D17-043D-B337-E2D2-4BDDE63B3D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150418" y="1426538"/>
            <a:ext cx="748083" cy="74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10668000" y="1229913"/>
            <a:ext cx="1525331" cy="5654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9210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Historic West Midlands Activity</a:t>
            </a:r>
            <a:endParaRPr lang="en-GB" sz="3200" dirty="0"/>
          </a:p>
        </p:txBody>
      </p:sp>
      <p:sp>
        <p:nvSpPr>
          <p:cNvPr id="11" name="Rectangle 10">
            <a:extLst>
              <a:ext uri="{FF2B5EF4-FFF2-40B4-BE49-F238E27FC236}">
                <a16:creationId xmlns:a16="http://schemas.microsoft.com/office/drawing/2014/main" id="{0C7B17DC-62CA-4899-AFA3-A9ADFF115AC1}"/>
              </a:ext>
            </a:extLst>
          </p:cNvPr>
          <p:cNvSpPr/>
          <p:nvPr/>
        </p:nvSpPr>
        <p:spPr>
          <a:xfrm>
            <a:off x="5822066" y="1229913"/>
            <a:ext cx="613458"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62EBEA9-59A9-D66B-FB94-0360809CC71C}"/>
              </a:ext>
            </a:extLst>
          </p:cNvPr>
          <p:cNvPicPr>
            <a:picLocks noChangeAspect="1"/>
          </p:cNvPicPr>
          <p:nvPr/>
        </p:nvPicPr>
        <p:blipFill>
          <a:blip r:embed="rId2"/>
          <a:stretch>
            <a:fillRect/>
          </a:stretch>
        </p:blipFill>
        <p:spPr>
          <a:xfrm>
            <a:off x="6593380" y="1325563"/>
            <a:ext cx="2149312" cy="514624"/>
          </a:xfrm>
          <a:prstGeom prst="rect">
            <a:avLst/>
          </a:prstGeom>
        </p:spPr>
      </p:pic>
      <p:pic>
        <p:nvPicPr>
          <p:cNvPr id="9" name="Picture 8" descr="Logo&#10;&#10;Description automatically generated">
            <a:extLst>
              <a:ext uri="{FF2B5EF4-FFF2-40B4-BE49-F238E27FC236}">
                <a16:creationId xmlns:a16="http://schemas.microsoft.com/office/drawing/2014/main" id="{039F6FA6-3C2E-D942-DF73-F5A81B51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4" y="1244124"/>
            <a:ext cx="1646036" cy="1877510"/>
          </a:xfrm>
          <a:prstGeom prst="rect">
            <a:avLst/>
          </a:prstGeom>
        </p:spPr>
      </p:pic>
      <p:pic>
        <p:nvPicPr>
          <p:cNvPr id="1026" name="Picture 2" descr="Buses which aim to rival Uber now operating in parts of Coventry -  CoventryLive">
            <a:extLst>
              <a:ext uri="{FF2B5EF4-FFF2-40B4-BE49-F238E27FC236}">
                <a16:creationId xmlns:a16="http://schemas.microsoft.com/office/drawing/2014/main" id="{4BDD029D-8664-BCAE-9082-4614013EB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105" y="1325563"/>
            <a:ext cx="3322049" cy="2144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ng and Ride future uncertain as owner enters administration | Express &amp;  Star">
            <a:extLst>
              <a:ext uri="{FF2B5EF4-FFF2-40B4-BE49-F238E27FC236}">
                <a16:creationId xmlns:a16="http://schemas.microsoft.com/office/drawing/2014/main" id="{F72B7A4D-26E6-4965-62B1-55DD7B7566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2424" y="1325563"/>
            <a:ext cx="2928369" cy="2196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ng and Ride services will continue while operator is in administration |  Express &amp; Star">
            <a:extLst>
              <a:ext uri="{FF2B5EF4-FFF2-40B4-BE49-F238E27FC236}">
                <a16:creationId xmlns:a16="http://schemas.microsoft.com/office/drawing/2014/main" id="{7AD4193E-07D5-39F2-9300-BE4D1C602FB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393" b="98062" l="1250" r="98750">
                        <a14:foregroundMark x1="4167" y1="22610" x2="8083" y2="16667"/>
                        <a14:foregroundMark x1="8083" y1="16667" x2="11500" y2="20284"/>
                        <a14:foregroundMark x1="4167" y1="25452" x2="4167" y2="25452"/>
                        <a14:foregroundMark x1="32750" y1="8786" x2="34000" y2="4393"/>
                        <a14:foregroundMark x1="52667" y1="90827" x2="60250" y2="91860"/>
                        <a14:foregroundMark x1="60250" y1="91860" x2="83250" y2="78165"/>
                        <a14:foregroundMark x1="83250" y1="78165" x2="98750" y2="73127"/>
                        <a14:foregroundMark x1="98750" y1="73127" x2="94750" y2="72610"/>
                        <a14:foregroundMark x1="59583" y1="79974" x2="67333" y2="82687"/>
                        <a14:foregroundMark x1="67333" y1="82687" x2="72000" y2="77261"/>
                        <a14:foregroundMark x1="72000" y1="77261" x2="66750" y2="79974"/>
                        <a14:foregroundMark x1="66750" y1="79974" x2="63083" y2="72481"/>
                        <a14:foregroundMark x1="63083" y1="72481" x2="74833" y2="79199"/>
                        <a14:foregroundMark x1="74833" y1="79199" x2="74583" y2="68605"/>
                        <a14:foregroundMark x1="74583" y1="68605" x2="68583" y2="79328"/>
                        <a14:foregroundMark x1="68583" y1="79328" x2="63083" y2="83204"/>
                        <a14:foregroundMark x1="63083" y1="83204" x2="69167" y2="88889"/>
                        <a14:foregroundMark x1="69167" y1="88889" x2="74333" y2="86822"/>
                        <a14:foregroundMark x1="74333" y1="86822" x2="70583" y2="88501"/>
                        <a14:foregroundMark x1="64750" y1="93669" x2="64750" y2="93669"/>
                        <a14:foregroundMark x1="53667" y1="96512" x2="53667" y2="96512"/>
                        <a14:foregroundMark x1="3333" y1="51680" x2="3333" y2="51680"/>
                        <a14:foregroundMark x1="1583" y1="27003" x2="1583" y2="27003"/>
                        <a14:foregroundMark x1="1250" y1="19638" x2="1250" y2="19638"/>
                        <a14:foregroundMark x1="1250" y1="26357" x2="1250" y2="26357"/>
                        <a14:foregroundMark x1="98833" y1="80362" x2="98833" y2="80362"/>
                        <a14:foregroundMark x1="58833" y1="97028" x2="58833" y2="97028"/>
                        <a14:foregroundMark x1="54583" y1="98062" x2="54583" y2="98062"/>
                      </a14:backgroundRemoval>
                    </a14:imgEffect>
                  </a14:imgLayer>
                </a14:imgProps>
              </a:ext>
              <a:ext uri="{28A0092B-C50C-407E-A947-70E740481C1C}">
                <a14:useLocalDpi xmlns:a14="http://schemas.microsoft.com/office/drawing/2010/main" val="0"/>
              </a:ext>
            </a:extLst>
          </a:blip>
          <a:srcRect/>
          <a:stretch>
            <a:fillRect/>
          </a:stretch>
        </p:blipFill>
        <p:spPr bwMode="auto">
          <a:xfrm>
            <a:off x="6593380" y="3510403"/>
            <a:ext cx="4818431" cy="31077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8C9C5FD6-F7F5-AB6D-49D1-AD6E635FE1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4" y="3523976"/>
            <a:ext cx="4347346" cy="33340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8326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10668000" y="1229913"/>
            <a:ext cx="1525331"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152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Looking Ahead</a:t>
            </a:r>
            <a:endParaRPr lang="en-GB" sz="3200" dirty="0"/>
          </a:p>
        </p:txBody>
      </p:sp>
      <p:sp>
        <p:nvSpPr>
          <p:cNvPr id="10" name="TextBox 9">
            <a:extLst>
              <a:ext uri="{FF2B5EF4-FFF2-40B4-BE49-F238E27FC236}">
                <a16:creationId xmlns:a16="http://schemas.microsoft.com/office/drawing/2014/main" id="{FB530E60-BC04-418D-BFFA-938431DA4D22}"/>
              </a:ext>
            </a:extLst>
          </p:cNvPr>
          <p:cNvSpPr txBox="1"/>
          <p:nvPr/>
        </p:nvSpPr>
        <p:spPr>
          <a:xfrm>
            <a:off x="1677731" y="1325563"/>
            <a:ext cx="8745035" cy="5724644"/>
          </a:xfrm>
          <a:prstGeom prst="rect">
            <a:avLst/>
          </a:prstGeom>
          <a:noFill/>
        </p:spPr>
        <p:txBody>
          <a:bodyPr wrap="square">
            <a:spAutoFit/>
          </a:bodyPr>
          <a:lstStyle/>
          <a:p>
            <a:r>
              <a:rPr lang="en-GB" sz="1800" i="1" dirty="0">
                <a:solidFill>
                  <a:srgbClr val="000000"/>
                </a:solidFill>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algn="ctr"/>
            <a:r>
              <a:rPr lang="en-GB" sz="2000" b="1" dirty="0">
                <a:solidFill>
                  <a:srgbClr val="3C1053"/>
                </a:solidFill>
              </a:rPr>
              <a:t>Current bus provision does not always meet the needs of enough people, enough of the time (to meaningfully impact car travel, address the climate emergency and make all current bus services economically sustainable)</a:t>
            </a:r>
          </a:p>
          <a:p>
            <a:pPr algn="ctr"/>
            <a:endParaRPr lang="en-GB" i="1" dirty="0">
              <a:solidFill>
                <a:srgbClr val="000000"/>
              </a:solidFill>
              <a:latin typeface="Arial" panose="020B0604020202020204" pitchFamily="34" charset="0"/>
              <a:ea typeface="Calibri" panose="020F0502020204030204" pitchFamily="34" charset="0"/>
            </a:endParaRPr>
          </a:p>
          <a:p>
            <a:endParaRPr lang="en-GB" sz="1800" i="1" dirty="0">
              <a:solidFill>
                <a:srgbClr val="000000"/>
              </a:solidFill>
              <a:effectLst/>
              <a:latin typeface="Arial" panose="020B0604020202020204" pitchFamily="34" charset="0"/>
              <a:ea typeface="Calibri" panose="020F0502020204030204" pitchFamily="34" charset="0"/>
            </a:endParaRPr>
          </a:p>
          <a:p>
            <a:pPr algn="just"/>
            <a:r>
              <a:rPr lang="en-GB" dirty="0">
                <a:effectLst/>
                <a:latin typeface="Calibri" panose="020F0502020204030204" pitchFamily="34" charset="0"/>
                <a:ea typeface="Calibri" panose="020F0502020204030204" pitchFamily="34" charset="0"/>
              </a:rPr>
              <a:t>The bus network we know today will likely change. </a:t>
            </a:r>
            <a:r>
              <a:rPr lang="en-GB" dirty="0">
                <a:latin typeface="Calibri" panose="020F0502020204030204" pitchFamily="34" charset="0"/>
                <a:ea typeface="Calibri" panose="020F0502020204030204" pitchFamily="34" charset="0"/>
              </a:rPr>
              <a:t>I</a:t>
            </a:r>
            <a:r>
              <a:rPr lang="en-GB" dirty="0">
                <a:effectLst/>
                <a:latin typeface="Calibri" panose="020F0502020204030204" pitchFamily="34" charset="0"/>
                <a:ea typeface="Calibri" panose="020F0502020204030204" pitchFamily="34" charset="0"/>
              </a:rPr>
              <a:t>nfluences such as declining annual patronage, funding shortfalls, post Covid legacies etc. will likely mean fewer fixed line services, less often. This against a background of needing more people to travel sustainably, more often.</a:t>
            </a:r>
          </a:p>
          <a:p>
            <a:endParaRPr lang="en-GB" dirty="0">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a:p>
            <a:pPr algn="ctr"/>
            <a:r>
              <a:rPr lang="en-GB" sz="2000" b="1" u="sng" dirty="0">
                <a:solidFill>
                  <a:srgbClr val="3C1053"/>
                </a:solidFill>
                <a:effectLst/>
                <a:latin typeface="Calibri" panose="020F0502020204030204" pitchFamily="34" charset="0"/>
                <a:ea typeface="Calibri" panose="020F0502020204030204" pitchFamily="34" charset="0"/>
              </a:rPr>
              <a:t>The challenge becomes, how to do more with less? </a:t>
            </a:r>
          </a:p>
          <a:p>
            <a:endParaRPr lang="en-GB" dirty="0">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Demand Responsive Transport services could fill gaps in provision, offering aggregated, non-fixed services when and where people want them. Bespoke services exist today, efficiently coalescing these could result in a better, more cost effective solution for customer and the region. </a:t>
            </a:r>
          </a:p>
          <a:p>
            <a:endParaRPr lang="en-GB" sz="1600" dirty="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0C7B17DC-62CA-4899-AFA3-A9ADFF115AC1}"/>
              </a:ext>
            </a:extLst>
          </p:cNvPr>
          <p:cNvSpPr/>
          <p:nvPr/>
        </p:nvSpPr>
        <p:spPr>
          <a:xfrm>
            <a:off x="-12833" y="1229913"/>
            <a:ext cx="1525331"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598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10668000" y="1229913"/>
            <a:ext cx="1525331" cy="5654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9210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West Midlands Activity TODAY</a:t>
            </a:r>
            <a:endParaRPr lang="en-GB" sz="3200" dirty="0"/>
          </a:p>
        </p:txBody>
      </p:sp>
      <p:pic>
        <p:nvPicPr>
          <p:cNvPr id="9" name="Picture 8" descr="Logo&#10;&#10;Description automatically generated">
            <a:extLst>
              <a:ext uri="{FF2B5EF4-FFF2-40B4-BE49-F238E27FC236}">
                <a16:creationId xmlns:a16="http://schemas.microsoft.com/office/drawing/2014/main" id="{039F6FA6-3C2E-D942-DF73-F5A81B517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211" y="5406733"/>
            <a:ext cx="1207788" cy="1377633"/>
          </a:xfrm>
          <a:prstGeom prst="rect">
            <a:avLst/>
          </a:prstGeom>
        </p:spPr>
      </p:pic>
      <p:pic>
        <p:nvPicPr>
          <p:cNvPr id="10" name="Picture 9">
            <a:extLst>
              <a:ext uri="{FF2B5EF4-FFF2-40B4-BE49-F238E27FC236}">
                <a16:creationId xmlns:a16="http://schemas.microsoft.com/office/drawing/2014/main" id="{6BB218F4-E652-F1D6-AF63-A204952CC6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89" b="95396" l="4011" r="94118">
                        <a14:foregroundMark x1="8021" y1="34676" x2="8021" y2="34676"/>
                        <a14:foregroundMark x1="4144" y1="33957" x2="4144" y2="33957"/>
                        <a14:foregroundMark x1="42380" y1="91079" x2="42380" y2="91079"/>
                        <a14:foregroundMark x1="41310" y1="95396" x2="41310" y2="95396"/>
                        <a14:foregroundMark x1="91578" y1="47626" x2="91578" y2="47626"/>
                        <a14:foregroundMark x1="94251" y1="31799" x2="94251" y2="31799"/>
                        <a14:foregroundMark x1="60294" y1="8489" x2="60294" y2="8489"/>
                        <a14:foregroundMark x1="19920" y1="65468" x2="19920" y2="65468"/>
                      </a14:backgroundRemoval>
                    </a14:imgEffect>
                  </a14:imgLayer>
                </a14:imgProps>
              </a:ext>
            </a:extLst>
          </a:blip>
          <a:stretch>
            <a:fillRect/>
          </a:stretch>
        </p:blipFill>
        <p:spPr>
          <a:xfrm>
            <a:off x="292101" y="1909374"/>
            <a:ext cx="4202897" cy="3905098"/>
          </a:xfrm>
          <a:prstGeom prst="rect">
            <a:avLst/>
          </a:prstGeom>
        </p:spPr>
      </p:pic>
      <p:pic>
        <p:nvPicPr>
          <p:cNvPr id="14" name="Picture 13">
            <a:extLst>
              <a:ext uri="{FF2B5EF4-FFF2-40B4-BE49-F238E27FC236}">
                <a16:creationId xmlns:a16="http://schemas.microsoft.com/office/drawing/2014/main" id="{1F99658A-911B-553F-FFC4-47275BEA45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82038" y="2128326"/>
            <a:ext cx="3692565" cy="4729674"/>
          </a:xfrm>
          <a:prstGeom prst="rect">
            <a:avLst/>
          </a:prstGeom>
        </p:spPr>
      </p:pic>
      <p:sp>
        <p:nvSpPr>
          <p:cNvPr id="15" name="TextBox 14">
            <a:extLst>
              <a:ext uri="{FF2B5EF4-FFF2-40B4-BE49-F238E27FC236}">
                <a16:creationId xmlns:a16="http://schemas.microsoft.com/office/drawing/2014/main" id="{179EFE59-4321-97F5-251D-D0DEFBC60A63}"/>
              </a:ext>
            </a:extLst>
          </p:cNvPr>
          <p:cNvSpPr txBox="1"/>
          <p:nvPr/>
        </p:nvSpPr>
        <p:spPr>
          <a:xfrm>
            <a:off x="960737" y="1434074"/>
            <a:ext cx="7354064" cy="400110"/>
          </a:xfrm>
          <a:prstGeom prst="rect">
            <a:avLst/>
          </a:prstGeom>
          <a:noFill/>
        </p:spPr>
        <p:txBody>
          <a:bodyPr wrap="none" rtlCol="0">
            <a:spAutoFit/>
          </a:bodyPr>
          <a:lstStyle/>
          <a:p>
            <a:r>
              <a:rPr lang="en-GB" sz="2000" b="1" dirty="0"/>
              <a:t>As of 23</a:t>
            </a:r>
            <a:r>
              <a:rPr lang="en-GB" sz="2000" b="1" baseline="30000" dirty="0"/>
              <a:t>rd</a:t>
            </a:r>
            <a:r>
              <a:rPr lang="en-GB" sz="2000" b="1" dirty="0"/>
              <a:t> Jan, we’ve ‘co-mingled’ services under the </a:t>
            </a:r>
            <a:r>
              <a:rPr lang="en-GB" sz="2000" b="1" dirty="0" err="1"/>
              <a:t>WMoD</a:t>
            </a:r>
            <a:r>
              <a:rPr lang="en-GB" sz="2000" b="1" dirty="0"/>
              <a:t> brand. </a:t>
            </a:r>
          </a:p>
        </p:txBody>
      </p:sp>
      <p:sp>
        <p:nvSpPr>
          <p:cNvPr id="16" name="Rectangle 15">
            <a:extLst>
              <a:ext uri="{FF2B5EF4-FFF2-40B4-BE49-F238E27FC236}">
                <a16:creationId xmlns:a16="http://schemas.microsoft.com/office/drawing/2014/main" id="{879FBF44-2D9A-131D-ED1E-09E8C2BF9694}"/>
              </a:ext>
            </a:extLst>
          </p:cNvPr>
          <p:cNvSpPr/>
          <p:nvPr/>
        </p:nvSpPr>
        <p:spPr>
          <a:xfrm>
            <a:off x="8657863" y="1229913"/>
            <a:ext cx="3534137" cy="5628087"/>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7F068F8-C7AC-8FF3-1801-9BDEF81E80C1}"/>
              </a:ext>
            </a:extLst>
          </p:cNvPr>
          <p:cNvSpPr txBox="1"/>
          <p:nvPr/>
        </p:nvSpPr>
        <p:spPr>
          <a:xfrm>
            <a:off x="8924081" y="1434074"/>
            <a:ext cx="3159078" cy="5078313"/>
          </a:xfrm>
          <a:prstGeom prst="rect">
            <a:avLst/>
          </a:prstGeom>
          <a:noFill/>
        </p:spPr>
        <p:txBody>
          <a:bodyPr wrap="square" rtlCol="0">
            <a:spAutoFit/>
          </a:bodyPr>
          <a:lstStyle/>
          <a:p>
            <a:r>
              <a:rPr lang="en-GB" b="1" dirty="0">
                <a:solidFill>
                  <a:schemeClr val="bg1"/>
                </a:solidFill>
              </a:rPr>
              <a:t>Understand if two previously segregated customer types can be integrated into one service. </a:t>
            </a:r>
          </a:p>
          <a:p>
            <a:endParaRPr lang="en-GB" b="1" dirty="0">
              <a:solidFill>
                <a:schemeClr val="bg1"/>
              </a:solidFill>
            </a:endParaRPr>
          </a:p>
          <a:p>
            <a:endParaRPr lang="en-GB" b="1" dirty="0">
              <a:solidFill>
                <a:schemeClr val="bg1"/>
              </a:solidFill>
            </a:endParaRPr>
          </a:p>
          <a:p>
            <a:r>
              <a:rPr lang="en-GB" b="1" dirty="0">
                <a:solidFill>
                  <a:schemeClr val="bg1"/>
                </a:solidFill>
              </a:rPr>
              <a:t>Understand how the economies of scale can improve fleet efficiency.</a:t>
            </a:r>
          </a:p>
          <a:p>
            <a:endParaRPr lang="en-GB" b="1" dirty="0">
              <a:solidFill>
                <a:schemeClr val="bg1"/>
              </a:solidFill>
            </a:endParaRPr>
          </a:p>
          <a:p>
            <a:endParaRPr lang="en-GB" b="1" dirty="0">
              <a:solidFill>
                <a:schemeClr val="bg1"/>
              </a:solidFill>
            </a:endParaRPr>
          </a:p>
          <a:p>
            <a:r>
              <a:rPr lang="en-GB" b="1" dirty="0">
                <a:solidFill>
                  <a:schemeClr val="bg1"/>
                </a:solidFill>
              </a:rPr>
              <a:t>Explore what further separate use cases can be subsequently integrated. </a:t>
            </a:r>
          </a:p>
          <a:p>
            <a:endParaRPr lang="en-GB" b="1" dirty="0">
              <a:solidFill>
                <a:schemeClr val="bg1"/>
              </a:solidFill>
            </a:endParaRPr>
          </a:p>
          <a:p>
            <a:endParaRPr lang="en-GB" b="1" dirty="0">
              <a:solidFill>
                <a:schemeClr val="bg1"/>
              </a:solidFill>
            </a:endParaRPr>
          </a:p>
          <a:p>
            <a:r>
              <a:rPr lang="en-GB" b="1" dirty="0">
                <a:solidFill>
                  <a:schemeClr val="bg1"/>
                </a:solidFill>
              </a:rPr>
              <a:t>Find where DRT offers the most value for customers and the region. </a:t>
            </a:r>
          </a:p>
        </p:txBody>
      </p:sp>
    </p:spTree>
    <p:extLst>
      <p:ext uri="{BB962C8B-B14F-4D97-AF65-F5344CB8AC3E}">
        <p14:creationId xmlns:p14="http://schemas.microsoft.com/office/powerpoint/2010/main" val="61386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7994683" y="1229913"/>
            <a:ext cx="4198650" cy="5654854"/>
          </a:xfrm>
          <a:prstGeom prst="rect">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60570" y="29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West Midlands On Demand </a:t>
            </a:r>
            <a:endParaRPr lang="en-GB" sz="3200" dirty="0"/>
          </a:p>
        </p:txBody>
      </p:sp>
      <p:sp>
        <p:nvSpPr>
          <p:cNvPr id="2" name="TextBox 1">
            <a:extLst>
              <a:ext uri="{FF2B5EF4-FFF2-40B4-BE49-F238E27FC236}">
                <a16:creationId xmlns:a16="http://schemas.microsoft.com/office/drawing/2014/main" id="{D829A480-7980-603B-2C6B-150FBCD71BCA}"/>
              </a:ext>
            </a:extLst>
          </p:cNvPr>
          <p:cNvSpPr txBox="1"/>
          <p:nvPr/>
        </p:nvSpPr>
        <p:spPr>
          <a:xfrm>
            <a:off x="8311622" y="1590289"/>
            <a:ext cx="3631386" cy="4154984"/>
          </a:xfrm>
          <a:prstGeom prst="rect">
            <a:avLst/>
          </a:prstGeom>
          <a:noFill/>
        </p:spPr>
        <p:txBody>
          <a:bodyPr wrap="square" rtlCol="0">
            <a:spAutoFit/>
          </a:bodyPr>
          <a:lstStyle/>
          <a:p>
            <a:pPr algn="ctr"/>
            <a:r>
              <a:rPr lang="en-GB" sz="2000" b="1" u="sng" dirty="0">
                <a:solidFill>
                  <a:schemeClr val="bg1"/>
                </a:solidFill>
              </a:rPr>
              <a:t>Initial findings</a:t>
            </a:r>
          </a:p>
          <a:p>
            <a:pPr algn="ctr"/>
            <a:endParaRPr lang="en-GB" sz="2000" b="1" u="sng" dirty="0">
              <a:solidFill>
                <a:schemeClr val="bg1"/>
              </a:solidFill>
            </a:endParaRPr>
          </a:p>
          <a:p>
            <a:pPr algn="ctr"/>
            <a:r>
              <a:rPr lang="en-GB" sz="2400" b="1" dirty="0">
                <a:solidFill>
                  <a:srgbClr val="FFC000"/>
                </a:solidFill>
              </a:rPr>
              <a:t>19.8% </a:t>
            </a:r>
            <a:r>
              <a:rPr lang="en-GB" sz="2000" dirty="0">
                <a:solidFill>
                  <a:schemeClr val="bg1"/>
                </a:solidFill>
              </a:rPr>
              <a:t>(average) increase in patronage since service started </a:t>
            </a:r>
            <a:r>
              <a:rPr lang="en-GB" sz="1600" dirty="0">
                <a:solidFill>
                  <a:schemeClr val="bg1"/>
                </a:solidFill>
              </a:rPr>
              <a:t>(compared to combined service pre-merger).</a:t>
            </a:r>
            <a:endParaRPr lang="en-GB" sz="2000" dirty="0">
              <a:solidFill>
                <a:schemeClr val="bg1"/>
              </a:solidFill>
            </a:endParaRPr>
          </a:p>
          <a:p>
            <a:pPr algn="ctr"/>
            <a:endParaRPr lang="en-GB" sz="2000" dirty="0">
              <a:solidFill>
                <a:schemeClr val="bg1"/>
              </a:solidFill>
            </a:endParaRPr>
          </a:p>
          <a:p>
            <a:pPr algn="ctr"/>
            <a:r>
              <a:rPr lang="en-GB" sz="2400" b="1" dirty="0">
                <a:solidFill>
                  <a:srgbClr val="FFC000"/>
                </a:solidFill>
              </a:rPr>
              <a:t>41% </a:t>
            </a:r>
            <a:r>
              <a:rPr lang="en-GB" sz="2000" dirty="0">
                <a:solidFill>
                  <a:schemeClr val="bg1"/>
                </a:solidFill>
              </a:rPr>
              <a:t>(average) increase in ride requests (compared to combined pre-merger).</a:t>
            </a:r>
          </a:p>
          <a:p>
            <a:pPr algn="ctr"/>
            <a:endParaRPr lang="en-GB" sz="2000" dirty="0">
              <a:solidFill>
                <a:schemeClr val="bg1"/>
              </a:solidFill>
            </a:endParaRPr>
          </a:p>
          <a:p>
            <a:pPr algn="ctr"/>
            <a:r>
              <a:rPr lang="en-GB" sz="2400" b="1" dirty="0">
                <a:solidFill>
                  <a:srgbClr val="FFC000"/>
                </a:solidFill>
              </a:rPr>
              <a:t>4.7*/5* </a:t>
            </a:r>
            <a:r>
              <a:rPr lang="en-GB" sz="2000" dirty="0">
                <a:solidFill>
                  <a:schemeClr val="bg1"/>
                </a:solidFill>
              </a:rPr>
              <a:t>rider rating since merger began. </a:t>
            </a:r>
            <a:r>
              <a:rPr lang="en-GB" sz="2000" b="1" u="sng" dirty="0">
                <a:solidFill>
                  <a:schemeClr val="bg1"/>
                </a:solidFill>
              </a:rPr>
              <a:t> </a:t>
            </a:r>
          </a:p>
        </p:txBody>
      </p:sp>
      <p:cxnSp>
        <p:nvCxnSpPr>
          <p:cNvPr id="30" name="Straight Connector 29">
            <a:extLst>
              <a:ext uri="{FF2B5EF4-FFF2-40B4-BE49-F238E27FC236}">
                <a16:creationId xmlns:a16="http://schemas.microsoft.com/office/drawing/2014/main" id="{73E231BE-FB3D-60DE-E460-D2622736285C}"/>
              </a:ext>
            </a:extLst>
          </p:cNvPr>
          <p:cNvCxnSpPr/>
          <p:nvPr/>
        </p:nvCxnSpPr>
        <p:spPr>
          <a:xfrm>
            <a:off x="100171" y="2474541"/>
            <a:ext cx="7581418" cy="0"/>
          </a:xfrm>
          <a:prstGeom prst="line">
            <a:avLst/>
          </a:prstGeom>
          <a:ln w="1270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102936-4369-AD10-F39F-4287D63DAD6F}"/>
              </a:ext>
            </a:extLst>
          </p:cNvPr>
          <p:cNvCxnSpPr/>
          <p:nvPr/>
        </p:nvCxnSpPr>
        <p:spPr>
          <a:xfrm>
            <a:off x="181194" y="4478890"/>
            <a:ext cx="7581418" cy="0"/>
          </a:xfrm>
          <a:prstGeom prst="line">
            <a:avLst/>
          </a:prstGeom>
          <a:ln w="1270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C91706-384D-EF3A-7D1A-3F6D10066C2D}"/>
              </a:ext>
            </a:extLst>
          </p:cNvPr>
          <p:cNvCxnSpPr>
            <a:cxnSpLocks/>
          </p:cNvCxnSpPr>
          <p:nvPr/>
        </p:nvCxnSpPr>
        <p:spPr>
          <a:xfrm>
            <a:off x="1415827" y="1538921"/>
            <a:ext cx="0" cy="4732116"/>
          </a:xfrm>
          <a:prstGeom prst="line">
            <a:avLst/>
          </a:prstGeom>
          <a:ln w="12700">
            <a:solidFill>
              <a:srgbClr val="3C105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FF9C34-4BCD-DB6E-E6BB-3E3557E0512E}"/>
              </a:ext>
            </a:extLst>
          </p:cNvPr>
          <p:cNvCxnSpPr>
            <a:cxnSpLocks/>
          </p:cNvCxnSpPr>
          <p:nvPr/>
        </p:nvCxnSpPr>
        <p:spPr>
          <a:xfrm>
            <a:off x="4785989" y="1538921"/>
            <a:ext cx="0" cy="4732116"/>
          </a:xfrm>
          <a:prstGeom prst="line">
            <a:avLst/>
          </a:prstGeom>
          <a:ln w="12700">
            <a:solidFill>
              <a:srgbClr val="3C1053"/>
            </a:solidFill>
          </a:ln>
        </p:spPr>
        <p:style>
          <a:lnRef idx="1">
            <a:schemeClr val="accent1"/>
          </a:lnRef>
          <a:fillRef idx="0">
            <a:schemeClr val="accent1"/>
          </a:fillRef>
          <a:effectRef idx="0">
            <a:schemeClr val="accent1"/>
          </a:effectRef>
          <a:fontRef idx="minor">
            <a:schemeClr val="tx1"/>
          </a:fontRef>
        </p:style>
      </p:cxnSp>
      <p:pic>
        <p:nvPicPr>
          <p:cNvPr id="34" name="Picture 33" descr="Logo&#10;&#10;Description automatically generated">
            <a:extLst>
              <a:ext uri="{FF2B5EF4-FFF2-40B4-BE49-F238E27FC236}">
                <a16:creationId xmlns:a16="http://schemas.microsoft.com/office/drawing/2014/main" id="{0F13E93B-5B4B-D64D-6F23-B9DE0102D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821" y="1229913"/>
            <a:ext cx="1079338" cy="1231120"/>
          </a:xfrm>
          <a:prstGeom prst="rect">
            <a:avLst/>
          </a:prstGeom>
        </p:spPr>
      </p:pic>
      <p:pic>
        <p:nvPicPr>
          <p:cNvPr id="35" name="Picture 34">
            <a:extLst>
              <a:ext uri="{FF2B5EF4-FFF2-40B4-BE49-F238E27FC236}">
                <a16:creationId xmlns:a16="http://schemas.microsoft.com/office/drawing/2014/main" id="{855959B6-BFF9-D0B6-4000-4AB0ECE4123A}"/>
              </a:ext>
            </a:extLst>
          </p:cNvPr>
          <p:cNvPicPr>
            <a:picLocks noChangeAspect="1"/>
          </p:cNvPicPr>
          <p:nvPr/>
        </p:nvPicPr>
        <p:blipFill>
          <a:blip r:embed="rId4"/>
          <a:stretch>
            <a:fillRect/>
          </a:stretch>
        </p:blipFill>
        <p:spPr>
          <a:xfrm>
            <a:off x="2116096" y="1642670"/>
            <a:ext cx="2162274" cy="517728"/>
          </a:xfrm>
          <a:prstGeom prst="rect">
            <a:avLst/>
          </a:prstGeom>
        </p:spPr>
      </p:pic>
      <p:sp>
        <p:nvSpPr>
          <p:cNvPr id="36" name="TextBox 35">
            <a:extLst>
              <a:ext uri="{FF2B5EF4-FFF2-40B4-BE49-F238E27FC236}">
                <a16:creationId xmlns:a16="http://schemas.microsoft.com/office/drawing/2014/main" id="{7F32168F-5E78-5119-1BFC-59838E2BE08B}"/>
              </a:ext>
            </a:extLst>
          </p:cNvPr>
          <p:cNvSpPr txBox="1"/>
          <p:nvPr/>
        </p:nvSpPr>
        <p:spPr>
          <a:xfrm>
            <a:off x="1415830" y="2531075"/>
            <a:ext cx="3370159" cy="1754326"/>
          </a:xfrm>
          <a:prstGeom prst="rect">
            <a:avLst/>
          </a:prstGeom>
          <a:noFill/>
        </p:spPr>
        <p:txBody>
          <a:bodyPr wrap="square" rtlCol="0">
            <a:spAutoFit/>
          </a:bodyPr>
          <a:lstStyle/>
          <a:p>
            <a:pPr marL="285750" indent="-285750">
              <a:buFontTx/>
              <a:buChar char="-"/>
            </a:pPr>
            <a:r>
              <a:rPr lang="en-GB" dirty="0"/>
              <a:t>Better service reliability and routing, inc. dynamic comms. </a:t>
            </a:r>
          </a:p>
          <a:p>
            <a:pPr marL="285750" indent="-285750">
              <a:buFontTx/>
              <a:buChar char="-"/>
            </a:pPr>
            <a:r>
              <a:rPr lang="en-GB" dirty="0"/>
              <a:t>More booking options (e.g. immediate journeys, +1’s)</a:t>
            </a:r>
          </a:p>
          <a:p>
            <a:pPr marL="285750" indent="-285750">
              <a:buFontTx/>
              <a:buChar char="-"/>
            </a:pPr>
            <a:r>
              <a:rPr lang="en-GB" dirty="0"/>
              <a:t>Longer operating window</a:t>
            </a:r>
          </a:p>
          <a:p>
            <a:pPr marL="285750" indent="-285750">
              <a:buFontTx/>
              <a:buChar char="-"/>
            </a:pPr>
            <a:r>
              <a:rPr lang="en-GB" dirty="0"/>
              <a:t>More destinations / coverage</a:t>
            </a:r>
          </a:p>
        </p:txBody>
      </p:sp>
      <p:sp>
        <p:nvSpPr>
          <p:cNvPr id="37" name="TextBox 36">
            <a:extLst>
              <a:ext uri="{FF2B5EF4-FFF2-40B4-BE49-F238E27FC236}">
                <a16:creationId xmlns:a16="http://schemas.microsoft.com/office/drawing/2014/main" id="{C5AA638E-D2BD-0C08-61EE-9E66FFA38D12}"/>
              </a:ext>
            </a:extLst>
          </p:cNvPr>
          <p:cNvSpPr txBox="1"/>
          <p:nvPr/>
        </p:nvSpPr>
        <p:spPr>
          <a:xfrm>
            <a:off x="1415826" y="4506765"/>
            <a:ext cx="3370159" cy="2031325"/>
          </a:xfrm>
          <a:prstGeom prst="rect">
            <a:avLst/>
          </a:prstGeom>
          <a:noFill/>
        </p:spPr>
        <p:txBody>
          <a:bodyPr wrap="square" rtlCol="0">
            <a:spAutoFit/>
          </a:bodyPr>
          <a:lstStyle/>
          <a:p>
            <a:pPr marL="285750" indent="-285750">
              <a:buFontTx/>
              <a:buChar char="-"/>
            </a:pPr>
            <a:r>
              <a:rPr lang="en-GB" dirty="0"/>
              <a:t>Potentially less driver flexibility on additional tasks. </a:t>
            </a:r>
          </a:p>
          <a:p>
            <a:pPr marL="285750" indent="-285750">
              <a:buFontTx/>
              <a:buChar char="-"/>
            </a:pPr>
            <a:r>
              <a:rPr lang="en-GB" dirty="0"/>
              <a:t>Fare differences (not necessary more due to ENCTS provision) </a:t>
            </a:r>
          </a:p>
          <a:p>
            <a:pPr marL="285750" indent="-285750">
              <a:buFontTx/>
              <a:buChar char="-"/>
            </a:pPr>
            <a:r>
              <a:rPr lang="en-GB" dirty="0"/>
              <a:t>Education and comms programme (unfamiliarity for existing users)</a:t>
            </a:r>
          </a:p>
        </p:txBody>
      </p:sp>
      <p:pic>
        <p:nvPicPr>
          <p:cNvPr id="38" name="Picture 4" descr="Thumbs up hand symbol - Free gestures icons">
            <a:extLst>
              <a:ext uri="{FF2B5EF4-FFF2-40B4-BE49-F238E27FC236}">
                <a16:creationId xmlns:a16="http://schemas.microsoft.com/office/drawing/2014/main" id="{53DF2146-A309-C4DD-E2CE-0F9117D72D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992" y="3079421"/>
            <a:ext cx="748084" cy="7480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Thumbs up hand symbol - Free gestures icons">
            <a:extLst>
              <a:ext uri="{FF2B5EF4-FFF2-40B4-BE49-F238E27FC236}">
                <a16:creationId xmlns:a16="http://schemas.microsoft.com/office/drawing/2014/main" id="{D13CAF61-32C3-6143-2782-779B3AEC31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217092" y="5170581"/>
            <a:ext cx="748083" cy="74808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5428BCA-5AB9-C2F0-9430-B7BE31605292}"/>
              </a:ext>
            </a:extLst>
          </p:cNvPr>
          <p:cNvSpPr txBox="1"/>
          <p:nvPr/>
        </p:nvSpPr>
        <p:spPr>
          <a:xfrm>
            <a:off x="4760788" y="4698814"/>
            <a:ext cx="3001290" cy="923330"/>
          </a:xfrm>
          <a:prstGeom prst="rect">
            <a:avLst/>
          </a:prstGeom>
          <a:noFill/>
        </p:spPr>
        <p:txBody>
          <a:bodyPr wrap="square" rtlCol="0">
            <a:spAutoFit/>
          </a:bodyPr>
          <a:lstStyle/>
          <a:p>
            <a:pPr marL="285750" indent="-285750">
              <a:buFontTx/>
              <a:buChar char="-"/>
            </a:pPr>
            <a:r>
              <a:rPr lang="en-GB" dirty="0"/>
              <a:t>Potentially longer journey times. </a:t>
            </a:r>
          </a:p>
          <a:p>
            <a:pPr marL="285750" indent="-285750">
              <a:buFontTx/>
              <a:buChar char="-"/>
            </a:pPr>
            <a:r>
              <a:rPr lang="en-GB" dirty="0"/>
              <a:t>Slight increase in fares.</a:t>
            </a:r>
          </a:p>
        </p:txBody>
      </p:sp>
      <p:sp>
        <p:nvSpPr>
          <p:cNvPr id="42" name="TextBox 41">
            <a:extLst>
              <a:ext uri="{FF2B5EF4-FFF2-40B4-BE49-F238E27FC236}">
                <a16:creationId xmlns:a16="http://schemas.microsoft.com/office/drawing/2014/main" id="{F2F65A70-5668-CAC4-C0AD-6EB3860142AC}"/>
              </a:ext>
            </a:extLst>
          </p:cNvPr>
          <p:cNvSpPr txBox="1"/>
          <p:nvPr/>
        </p:nvSpPr>
        <p:spPr>
          <a:xfrm>
            <a:off x="4798405" y="2645481"/>
            <a:ext cx="3083855" cy="1754326"/>
          </a:xfrm>
          <a:prstGeom prst="rect">
            <a:avLst/>
          </a:prstGeom>
          <a:noFill/>
        </p:spPr>
        <p:txBody>
          <a:bodyPr wrap="square" rtlCol="0">
            <a:spAutoFit/>
          </a:bodyPr>
          <a:lstStyle/>
          <a:p>
            <a:pPr marL="285750" indent="-285750">
              <a:buFontTx/>
              <a:buChar char="-"/>
            </a:pPr>
            <a:r>
              <a:rPr lang="en-GB" dirty="0"/>
              <a:t>Much longer operating window.</a:t>
            </a:r>
          </a:p>
          <a:p>
            <a:pPr marL="285750" indent="-285750">
              <a:buFontTx/>
              <a:buChar char="-"/>
            </a:pPr>
            <a:r>
              <a:rPr lang="en-GB" dirty="0"/>
              <a:t>More destinations / coverage.</a:t>
            </a:r>
          </a:p>
          <a:p>
            <a:pPr marL="285750" indent="-285750">
              <a:buFontTx/>
              <a:buChar char="-"/>
            </a:pPr>
            <a:r>
              <a:rPr lang="en-GB" dirty="0"/>
              <a:t>More journey availability due to more vehicles. </a:t>
            </a:r>
          </a:p>
        </p:txBody>
      </p:sp>
    </p:spTree>
    <p:extLst>
      <p:ext uri="{BB962C8B-B14F-4D97-AF65-F5344CB8AC3E}">
        <p14:creationId xmlns:p14="http://schemas.microsoft.com/office/powerpoint/2010/main" val="65914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AAC22C-CE76-4F6B-9661-4D8B8269F4E1}"/>
              </a:ext>
            </a:extLst>
          </p:cNvPr>
          <p:cNvSpPr/>
          <p:nvPr/>
        </p:nvSpPr>
        <p:spPr>
          <a:xfrm>
            <a:off x="7994683" y="1229913"/>
            <a:ext cx="4198650" cy="5654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B8C552CE-A55C-4E69-923A-0BE9CC008438}"/>
              </a:ext>
            </a:extLst>
          </p:cNvPr>
          <p:cNvCxnSpPr/>
          <p:nvPr/>
        </p:nvCxnSpPr>
        <p:spPr>
          <a:xfrm>
            <a:off x="492641" y="1229913"/>
            <a:ext cx="1088774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0C5973-01E2-4400-9363-1EE5CD487698}"/>
              </a:ext>
            </a:extLst>
          </p:cNvPr>
          <p:cNvSpPr txBox="1">
            <a:spLocks/>
          </p:cNvSpPr>
          <p:nvPr/>
        </p:nvSpPr>
        <p:spPr>
          <a:xfrm>
            <a:off x="260570" y="29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3200" dirty="0">
                <a:solidFill>
                  <a:srgbClr val="3A2050"/>
                </a:solidFill>
              </a:rPr>
              <a:t>Business Accounts and General Info</a:t>
            </a:r>
            <a:endParaRPr lang="en-GB" sz="3200" dirty="0"/>
          </a:p>
        </p:txBody>
      </p:sp>
      <p:sp>
        <p:nvSpPr>
          <p:cNvPr id="3" name="Oval 2">
            <a:extLst>
              <a:ext uri="{FF2B5EF4-FFF2-40B4-BE49-F238E27FC236}">
                <a16:creationId xmlns:a16="http://schemas.microsoft.com/office/drawing/2014/main" id="{FD0D2CB9-1065-51F2-8EC9-8EDD0D5B1D2F}"/>
              </a:ext>
            </a:extLst>
          </p:cNvPr>
          <p:cNvSpPr>
            <a:spLocks noChangeArrowheads="1"/>
          </p:cNvSpPr>
          <p:nvPr/>
        </p:nvSpPr>
        <p:spPr bwMode="auto">
          <a:xfrm>
            <a:off x="167127" y="1324214"/>
            <a:ext cx="1706549" cy="1704096"/>
          </a:xfrm>
          <a:prstGeom prst="ellipse">
            <a:avLst/>
          </a:prstGeom>
          <a:solidFill>
            <a:srgbClr val="FFFFFF"/>
          </a:solidFill>
          <a:ln w="25400" algn="ctr">
            <a:solidFill>
              <a:srgbClr val="E4022C"/>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E4022C"/>
                </a:solidFill>
                <a:effectLst/>
                <a:latin typeface="Calibri" panose="020F0502020204030204" pitchFamily="34" charset="0"/>
              </a:rPr>
              <a:t>73%</a:t>
            </a:r>
            <a:r>
              <a:rPr kumimoji="0" lang="en-GB" altLang="en-US" sz="2400" b="1"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of people using the service claim to be using their car less</a:t>
            </a:r>
            <a:r>
              <a:rPr kumimoji="0" lang="en-GB" altLang="en-US" sz="1100" b="1" i="0" u="none" strike="noStrike" cap="none" normalizeH="0" baseline="0" dirty="0">
                <a:ln>
                  <a:noFill/>
                </a:ln>
                <a:solidFill>
                  <a:srgbClr val="000000"/>
                </a:solidFill>
                <a:effectLst/>
                <a:latin typeface="Calibri" panose="020F050202020403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Oval 3">
            <a:extLst>
              <a:ext uri="{FF2B5EF4-FFF2-40B4-BE49-F238E27FC236}">
                <a16:creationId xmlns:a16="http://schemas.microsoft.com/office/drawing/2014/main" id="{60F86968-16C0-3E21-E202-6B332EAF836C}"/>
              </a:ext>
            </a:extLst>
          </p:cNvPr>
          <p:cNvSpPr>
            <a:spLocks noChangeArrowheads="1"/>
          </p:cNvSpPr>
          <p:nvPr/>
        </p:nvSpPr>
        <p:spPr bwMode="auto">
          <a:xfrm>
            <a:off x="2641613" y="1355457"/>
            <a:ext cx="1706549" cy="1704095"/>
          </a:xfrm>
          <a:prstGeom prst="ellipse">
            <a:avLst/>
          </a:prstGeom>
          <a:solidFill>
            <a:srgbClr val="FFFFFF"/>
          </a:solidFill>
          <a:ln w="25400" algn="ctr">
            <a:solidFill>
              <a:srgbClr val="E4022C"/>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E4022C"/>
                </a:solidFill>
                <a:effectLst/>
                <a:latin typeface="Calibri" panose="020F0502020204030204" pitchFamily="34" charset="0"/>
              </a:rPr>
              <a:t>21%</a:t>
            </a:r>
            <a:r>
              <a:rPr kumimoji="0" lang="en-GB" altLang="en-US" sz="2400" b="1"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of people using </a:t>
            </a:r>
            <a:r>
              <a:rPr kumimoji="0" lang="en-GB" altLang="en-US" sz="1200" b="1" i="0" u="none" strike="noStrike" cap="none" normalizeH="0" baseline="0" dirty="0" err="1">
                <a:ln>
                  <a:noFill/>
                </a:ln>
                <a:solidFill>
                  <a:srgbClr val="000000"/>
                </a:solidFill>
                <a:effectLst/>
                <a:latin typeface="Calibri" panose="020F0502020204030204" pitchFamily="34" charset="0"/>
              </a:rPr>
              <a:t>WMoD</a:t>
            </a:r>
            <a:r>
              <a:rPr kumimoji="0" lang="en-GB" altLang="en-US" sz="1200" b="1" i="0" u="none" strike="noStrike" cap="none" normalizeH="0" baseline="0" dirty="0">
                <a:ln>
                  <a:noFill/>
                </a:ln>
                <a:solidFill>
                  <a:srgbClr val="000000"/>
                </a:solidFill>
                <a:effectLst/>
                <a:latin typeface="Calibri" panose="020F0502020204030204" pitchFamily="34" charset="0"/>
              </a:rPr>
              <a:t> had not previously used any local bus.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96C64E4E-78C8-660C-F185-51DCCB3BE575}"/>
              </a:ext>
            </a:extLst>
          </p:cNvPr>
          <p:cNvGrpSpPr/>
          <p:nvPr/>
        </p:nvGrpSpPr>
        <p:grpSpPr>
          <a:xfrm>
            <a:off x="207602" y="3174695"/>
            <a:ext cx="4208462" cy="2078375"/>
            <a:chOff x="260570" y="3424170"/>
            <a:chExt cx="4208462" cy="2078374"/>
          </a:xfrm>
        </p:grpSpPr>
        <p:sp>
          <p:nvSpPr>
            <p:cNvPr id="7" name="Rectangle 4">
              <a:extLst>
                <a:ext uri="{FF2B5EF4-FFF2-40B4-BE49-F238E27FC236}">
                  <a16:creationId xmlns:a16="http://schemas.microsoft.com/office/drawing/2014/main" id="{91A620D0-D577-7C4B-51BC-783AEEC9919A}"/>
                </a:ext>
              </a:extLst>
            </p:cNvPr>
            <p:cNvSpPr>
              <a:spLocks noChangeArrowheads="1"/>
            </p:cNvSpPr>
            <p:nvPr/>
          </p:nvSpPr>
          <p:spPr bwMode="auto">
            <a:xfrm>
              <a:off x="260570" y="3424170"/>
              <a:ext cx="4208462" cy="2078374"/>
            </a:xfrm>
            <a:prstGeom prst="rect">
              <a:avLst/>
            </a:prstGeom>
            <a:solidFill>
              <a:srgbClr val="E4022C"/>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Text Box 5">
              <a:extLst>
                <a:ext uri="{FF2B5EF4-FFF2-40B4-BE49-F238E27FC236}">
                  <a16:creationId xmlns:a16="http://schemas.microsoft.com/office/drawing/2014/main" id="{33A197E6-44C8-F2DE-A38E-1405260DC545}"/>
                </a:ext>
              </a:extLst>
            </p:cNvPr>
            <p:cNvSpPr txBox="1">
              <a:spLocks noChangeArrowheads="1"/>
            </p:cNvSpPr>
            <p:nvPr/>
          </p:nvSpPr>
          <p:spPr bwMode="auto">
            <a:xfrm>
              <a:off x="1073370" y="3559108"/>
              <a:ext cx="2684462" cy="387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FFFFFF"/>
                  </a:solidFill>
                  <a:effectLst/>
                  <a:latin typeface="Calibri" panose="020F0502020204030204" pitchFamily="34" charset="0"/>
                </a:rPr>
                <a:t>WHERE WE OPERATE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82708615-2597-9551-7B93-79D4A6800F83}"/>
                </a:ext>
              </a:extLst>
            </p:cNvPr>
            <p:cNvSpPr txBox="1">
              <a:spLocks noChangeArrowheads="1"/>
            </p:cNvSpPr>
            <p:nvPr/>
          </p:nvSpPr>
          <p:spPr bwMode="auto">
            <a:xfrm>
              <a:off x="403445" y="3863908"/>
              <a:ext cx="4003675" cy="13573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FFFFFF"/>
                  </a:solidFill>
                  <a:effectLst/>
                  <a:latin typeface="Calibri" panose="020F0502020204030204" pitchFamily="34" charset="0"/>
                </a:rPr>
                <a:t>Requested journeys must begin and end within the operational zone to be offered a ride. The service operates between 6am to 11pm Mon—Fri. 8am – 11pm Sat and 10am – 3.30pm Sunday. Outside Coventry the service also covers Kenilworth, Leamington, Warwick Parkway and Wellesbourne Campus.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2" name="Picture 11">
            <a:extLst>
              <a:ext uri="{FF2B5EF4-FFF2-40B4-BE49-F238E27FC236}">
                <a16:creationId xmlns:a16="http://schemas.microsoft.com/office/drawing/2014/main" id="{A238502D-B7E8-1DB4-F034-12BA0EB7A684}"/>
              </a:ext>
            </a:extLst>
          </p:cNvPr>
          <p:cNvPicPr>
            <a:picLocks noChangeAspect="1"/>
          </p:cNvPicPr>
          <p:nvPr/>
        </p:nvPicPr>
        <p:blipFill>
          <a:blip r:embed="rId3"/>
          <a:stretch>
            <a:fillRect/>
          </a:stretch>
        </p:blipFill>
        <p:spPr>
          <a:xfrm>
            <a:off x="4529303" y="1293261"/>
            <a:ext cx="3914295" cy="3959810"/>
          </a:xfrm>
          <a:prstGeom prst="rect">
            <a:avLst/>
          </a:prstGeom>
        </p:spPr>
      </p:pic>
      <p:graphicFrame>
        <p:nvGraphicFramePr>
          <p:cNvPr id="14" name="Table 13">
            <a:extLst>
              <a:ext uri="{FF2B5EF4-FFF2-40B4-BE49-F238E27FC236}">
                <a16:creationId xmlns:a16="http://schemas.microsoft.com/office/drawing/2014/main" id="{B4CBB554-BDBF-897B-9A7C-DC1783309E24}"/>
              </a:ext>
            </a:extLst>
          </p:cNvPr>
          <p:cNvGraphicFramePr>
            <a:graphicFrameLocks noGrp="1"/>
          </p:cNvGraphicFramePr>
          <p:nvPr>
            <p:extLst>
              <p:ext uri="{D42A27DB-BD31-4B8C-83A1-F6EECF244321}">
                <p14:modId xmlns:p14="http://schemas.microsoft.com/office/powerpoint/2010/main" val="3679166238"/>
              </p:ext>
            </p:extLst>
          </p:nvPr>
        </p:nvGraphicFramePr>
        <p:xfrm>
          <a:off x="8641532" y="4653622"/>
          <a:ext cx="3158168" cy="2078372"/>
        </p:xfrm>
        <a:graphic>
          <a:graphicData uri="http://schemas.openxmlformats.org/drawingml/2006/table">
            <a:tbl>
              <a:tblPr firstRow="1" firstCol="1" bandRow="1">
                <a:tableStyleId>{073A0DAA-6AF3-43AB-8588-CEC1D06C72B9}</a:tableStyleId>
              </a:tblPr>
              <a:tblGrid>
                <a:gridCol w="1437050">
                  <a:extLst>
                    <a:ext uri="{9D8B030D-6E8A-4147-A177-3AD203B41FA5}">
                      <a16:colId xmlns:a16="http://schemas.microsoft.com/office/drawing/2014/main" val="3607343084"/>
                    </a:ext>
                  </a:extLst>
                </a:gridCol>
                <a:gridCol w="751945">
                  <a:extLst>
                    <a:ext uri="{9D8B030D-6E8A-4147-A177-3AD203B41FA5}">
                      <a16:colId xmlns:a16="http://schemas.microsoft.com/office/drawing/2014/main" val="3692883037"/>
                    </a:ext>
                  </a:extLst>
                </a:gridCol>
                <a:gridCol w="969173">
                  <a:extLst>
                    <a:ext uri="{9D8B030D-6E8A-4147-A177-3AD203B41FA5}">
                      <a16:colId xmlns:a16="http://schemas.microsoft.com/office/drawing/2014/main" val="1756342570"/>
                    </a:ext>
                  </a:extLst>
                </a:gridCol>
              </a:tblGrid>
              <a:tr h="593822">
                <a:tc>
                  <a:txBody>
                    <a:bodyPr/>
                    <a:lstStyle/>
                    <a:p>
                      <a:endParaRPr lang="en-GB" sz="1000" dirty="0">
                        <a:effectLst/>
                        <a:latin typeface="Times New Roman" panose="02020603050405020304" pitchFamily="18" charset="0"/>
                      </a:endParaRPr>
                    </a:p>
                  </a:txBody>
                  <a:tcPr marL="68580" marR="68580" marT="0" marB="0" anchor="b"/>
                </a:tc>
                <a:tc>
                  <a:txBody>
                    <a:bodyPr/>
                    <a:lstStyle/>
                    <a:p>
                      <a:pPr algn="ctr"/>
                      <a:r>
                        <a:rPr lang="en-GB" sz="1100">
                          <a:effectLst/>
                        </a:rPr>
                        <a:t>Full Fare</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Concession Fare</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03232558"/>
                  </a:ext>
                </a:extLst>
              </a:tr>
              <a:tr h="296910">
                <a:tc>
                  <a:txBody>
                    <a:bodyPr/>
                    <a:lstStyle/>
                    <a:p>
                      <a:r>
                        <a:rPr lang="en-GB" sz="1100">
                          <a:effectLst/>
                        </a:rPr>
                        <a:t>0 to 1.5 miles</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£2.00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£1.00</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29517778"/>
                  </a:ext>
                </a:extLst>
              </a:tr>
              <a:tr h="296910">
                <a:tc>
                  <a:txBody>
                    <a:bodyPr/>
                    <a:lstStyle/>
                    <a:p>
                      <a:r>
                        <a:rPr lang="en-GB" sz="1100">
                          <a:effectLst/>
                        </a:rPr>
                        <a:t>1.5 to 5 miles</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£3.00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£1.50</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93529048"/>
                  </a:ext>
                </a:extLst>
              </a:tr>
              <a:tr h="296910">
                <a:tc>
                  <a:txBody>
                    <a:bodyPr/>
                    <a:lstStyle/>
                    <a:p>
                      <a:r>
                        <a:rPr lang="en-GB" sz="1100">
                          <a:effectLst/>
                        </a:rPr>
                        <a:t>5 to 7 miles</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£4.00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£2.00</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540695793"/>
                  </a:ext>
                </a:extLst>
              </a:tr>
              <a:tr h="296910">
                <a:tc>
                  <a:txBody>
                    <a:bodyPr/>
                    <a:lstStyle/>
                    <a:p>
                      <a:r>
                        <a:rPr lang="en-GB" sz="1100">
                          <a:effectLst/>
                        </a:rPr>
                        <a:t>7 to 10 miles</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£6.00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£2.00</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51620987"/>
                  </a:ext>
                </a:extLst>
              </a:tr>
              <a:tr h="296910">
                <a:tc>
                  <a:txBody>
                    <a:bodyPr/>
                    <a:lstStyle/>
                    <a:p>
                      <a:r>
                        <a:rPr lang="en-GB" sz="1100">
                          <a:effectLst/>
                        </a:rPr>
                        <a:t>10 miles +</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£7.00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dirty="0">
                          <a:effectLst/>
                        </a:rPr>
                        <a:t>£3.50</a:t>
                      </a:r>
                      <a:endParaRPr lang="en-GB"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33048681"/>
                  </a:ext>
                </a:extLst>
              </a:tr>
            </a:tbl>
          </a:graphicData>
        </a:graphic>
      </p:graphicFrame>
      <p:sp>
        <p:nvSpPr>
          <p:cNvPr id="15" name="Rectangle 8">
            <a:extLst>
              <a:ext uri="{FF2B5EF4-FFF2-40B4-BE49-F238E27FC236}">
                <a16:creationId xmlns:a16="http://schemas.microsoft.com/office/drawing/2014/main" id="{F8036A75-78D5-EF0A-E227-EE305F6C7F43}"/>
              </a:ext>
            </a:extLst>
          </p:cNvPr>
          <p:cNvSpPr>
            <a:spLocks noChangeArrowheads="1"/>
          </p:cNvSpPr>
          <p:nvPr/>
        </p:nvSpPr>
        <p:spPr bwMode="auto">
          <a:xfrm>
            <a:off x="4348162" y="3032124"/>
            <a:ext cx="15408152" cy="66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8" name="Text Box 10">
            <a:extLst>
              <a:ext uri="{FF2B5EF4-FFF2-40B4-BE49-F238E27FC236}">
                <a16:creationId xmlns:a16="http://schemas.microsoft.com/office/drawing/2014/main" id="{B04FE775-FF85-22A1-FD7E-40160804BE3B}"/>
              </a:ext>
            </a:extLst>
          </p:cNvPr>
          <p:cNvSpPr txBox="1">
            <a:spLocks noChangeArrowheads="1"/>
          </p:cNvSpPr>
          <p:nvPr/>
        </p:nvSpPr>
        <p:spPr bwMode="auto">
          <a:xfrm>
            <a:off x="2362633" y="5628087"/>
            <a:ext cx="4564346" cy="10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effectLst/>
                <a:latin typeface="Calibri" panose="020F0502020204030204" pitchFamily="34" charset="0"/>
              </a:rPr>
              <a:t>"Honestly I couldn't get around without this service. I am so thankful it exists as now I can challenge my anxiety to get out without having to ask my friends to drive me everywhere."</a:t>
            </a:r>
            <a:endParaRPr kumimoji="0" lang="en-US" altLang="en-US" sz="3600" b="0" i="0" u="none" strike="noStrike" cap="none" normalizeH="0" baseline="0" dirty="0">
              <a:ln>
                <a:noFill/>
              </a:ln>
              <a:effectLst/>
              <a:latin typeface="Arial" panose="020B0604020202020204" pitchFamily="34" charset="0"/>
            </a:endParaRPr>
          </a:p>
        </p:txBody>
      </p:sp>
      <p:pic>
        <p:nvPicPr>
          <p:cNvPr id="1036" name="Picture 12" descr="10,623 Testimonial Icon Illustrations &amp; Clip Art - iStock ...">
            <a:extLst>
              <a:ext uri="{FF2B5EF4-FFF2-40B4-BE49-F238E27FC236}">
                <a16:creationId xmlns:a16="http://schemas.microsoft.com/office/drawing/2014/main" id="{93B509BA-E499-C899-4533-6BBDC60017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23" t="14429" r="14430" b="13362"/>
          <a:stretch/>
        </p:blipFill>
        <p:spPr bwMode="auto">
          <a:xfrm>
            <a:off x="1181117" y="5628087"/>
            <a:ext cx="858091" cy="83007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2570646-EF98-6891-5045-B0641C8045A3}"/>
              </a:ext>
            </a:extLst>
          </p:cNvPr>
          <p:cNvSpPr txBox="1"/>
          <p:nvPr/>
        </p:nvSpPr>
        <p:spPr>
          <a:xfrm>
            <a:off x="8641532" y="1353770"/>
            <a:ext cx="3380686" cy="3401380"/>
          </a:xfrm>
          <a:prstGeom prst="rect">
            <a:avLst/>
          </a:prstGeom>
          <a:noFill/>
        </p:spPr>
        <p:txBody>
          <a:bodyPr wrap="square">
            <a:spAutoFit/>
          </a:bodyPr>
          <a:lstStyle/>
          <a:p>
            <a:pPr marL="0" marR="0" indent="0" algn="l">
              <a:lnSpc>
                <a:spcPct val="119000"/>
              </a:lnSpc>
              <a:spcBef>
                <a:spcPts val="0"/>
              </a:spcBef>
              <a:spcAft>
                <a:spcPts val="600"/>
              </a:spcAft>
            </a:pPr>
            <a:r>
              <a:rPr lang="en-GB" b="1" kern="1400" dirty="0">
                <a:ln>
                  <a:noFill/>
                </a:ln>
                <a:effectLst/>
                <a:latin typeface="Calibri" panose="020F0502020204030204" pitchFamily="34" charset="0"/>
              </a:rPr>
              <a:t>Business </a:t>
            </a:r>
            <a:r>
              <a:rPr lang="en-GB" b="1" kern="1400" dirty="0">
                <a:latin typeface="Calibri" panose="020F0502020204030204" pitchFamily="34" charset="0"/>
              </a:rPr>
              <a:t>accounts are available…</a:t>
            </a:r>
          </a:p>
          <a:p>
            <a:pPr marL="0" marR="0" indent="0" algn="l">
              <a:lnSpc>
                <a:spcPct val="119000"/>
              </a:lnSpc>
              <a:spcBef>
                <a:spcPts val="0"/>
              </a:spcBef>
              <a:spcAft>
                <a:spcPts val="600"/>
              </a:spcAft>
            </a:pPr>
            <a:r>
              <a:rPr lang="en-GB" sz="1800" kern="1400" dirty="0">
                <a:ln>
                  <a:noFill/>
                </a:ln>
                <a:effectLst/>
                <a:latin typeface="Calibri" panose="020F0502020204030204" pitchFamily="34" charset="0"/>
              </a:rPr>
              <a:t>We can offer packages around dedicated daily / event travel, discounted commuter travel or even specialist supported travel. With our flexible booking platform and dynamic fleet capability we can satisfy various use cases. </a:t>
            </a:r>
            <a:endParaRPr lang="en-GB" sz="1100" kern="1400" dirty="0">
              <a:ln>
                <a:noFill/>
              </a:ln>
              <a:effectLst/>
              <a:latin typeface="Calibri" panose="020F0502020204030204" pitchFamily="34" charset="0"/>
            </a:endParaRPr>
          </a:p>
          <a:p>
            <a:pPr marL="0" marR="0" indent="0" algn="l">
              <a:lnSpc>
                <a:spcPct val="119000"/>
              </a:lnSpc>
              <a:spcBef>
                <a:spcPts val="0"/>
              </a:spcBef>
              <a:spcAft>
                <a:spcPts val="600"/>
              </a:spcAft>
            </a:pPr>
            <a:r>
              <a:rPr lang="en-GB" sz="1100" kern="1400" dirty="0">
                <a:ln>
                  <a:noFill/>
                </a:ln>
                <a:effectLst/>
                <a:latin typeface="Calibri" panose="020F0502020204030204" pitchFamily="34" charset="0"/>
              </a:rPr>
              <a:t> </a:t>
            </a:r>
          </a:p>
        </p:txBody>
      </p:sp>
    </p:spTree>
    <p:extLst>
      <p:ext uri="{BB962C8B-B14F-4D97-AF65-F5344CB8AC3E}">
        <p14:creationId xmlns:p14="http://schemas.microsoft.com/office/powerpoint/2010/main" val="237493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WM Template (1).pptx" id="{87A44702-41A7-492C-B1A8-1C5D2B85F5FC}" vid="{27DD631D-B550-44AD-908A-75BF53A775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CB71E746DE147A9CFE816EE481218" ma:contentTypeVersion="17" ma:contentTypeDescription="Create a new document." ma:contentTypeScope="" ma:versionID="fbc3a66559e011c59d208778bde38a9f">
  <xsd:schema xmlns:xsd="http://www.w3.org/2001/XMLSchema" xmlns:xs="http://www.w3.org/2001/XMLSchema" xmlns:p="http://schemas.microsoft.com/office/2006/metadata/properties" xmlns:ns2="95683459-bb1f-4bd5-9b4b-0dd0bca638dd" xmlns:ns3="3405e248-2453-4877-afe7-ec7e55a44dc9" targetNamespace="http://schemas.microsoft.com/office/2006/metadata/properties" ma:root="true" ma:fieldsID="c04548a3f6f72e624f453b4c97b42c3d" ns2:_="" ns3:_="">
    <xsd:import namespace="95683459-bb1f-4bd5-9b4b-0dd0bca638dd"/>
    <xsd:import namespace="3405e248-2453-4877-afe7-ec7e55a44d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83459-bb1f-4bd5-9b4b-0dd0bca63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a49b27d-a8f4-4e0a-9d7a-7a66872d4e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05e248-2453-4877-afe7-ec7e55a44d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2a97397-c204-4b40-b75b-864fecb6c94e}" ma:internalName="TaxCatchAll" ma:showField="CatchAllData" ma:web="3405e248-2453-4877-afe7-ec7e55a44d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95683459-bb1f-4bd5-9b4b-0dd0bca638dd" xsi:nil="true"/>
    <TaxCatchAll xmlns="3405e248-2453-4877-afe7-ec7e55a44dc9" xsi:nil="true"/>
    <lcf76f155ced4ddcb4097134ff3c332f xmlns="95683459-bb1f-4bd5-9b4b-0dd0bca638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BD3092-DECB-4E1B-A768-0E16DA4D4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83459-bb1f-4bd5-9b4b-0dd0bca638dd"/>
    <ds:schemaRef ds:uri="3405e248-2453-4877-afe7-ec7e55a44d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2545D-0E21-494A-B0AD-059A2517158F}">
  <ds:schemaRefs>
    <ds:schemaRef ds:uri="95683459-bb1f-4bd5-9b4b-0dd0bca638dd"/>
    <ds:schemaRef ds:uri="http://schemas.microsoft.com/office/2006/metadata/properties"/>
    <ds:schemaRef ds:uri="http://schemas.microsoft.com/office/infopath/2007/PartnerControls"/>
    <ds:schemaRef ds:uri="3405e248-2453-4877-afe7-ec7e55a44dc9"/>
  </ds:schemaRefs>
</ds:datastoreItem>
</file>

<file path=customXml/itemProps3.xml><?xml version="1.0" encoding="utf-8"?>
<ds:datastoreItem xmlns:ds="http://schemas.openxmlformats.org/officeDocument/2006/customXml" ds:itemID="{41327E9F-B5BC-4182-81F9-169CD56AD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5612</TotalTime>
  <Words>961</Words>
  <Application>Microsoft Office PowerPoint</Application>
  <PresentationFormat>Widescreen</PresentationFormat>
  <Paragraphs>158</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report on MaaS Discovery</dc:title>
  <dc:creator>Keelan Fadden-Hopper</dc:creator>
  <cp:lastModifiedBy>Mark Collins</cp:lastModifiedBy>
  <cp:revision>11</cp:revision>
  <dcterms:created xsi:type="dcterms:W3CDTF">2020-08-11T10:33:34Z</dcterms:created>
  <dcterms:modified xsi:type="dcterms:W3CDTF">2023-02-10T15:23:09Z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0x010100FD0CB71E746DE147A9CFE816EE481218</vt:lpwstr>
  </property>
  <property fmtid="{D5CDD505-2E9C-101B-9397-08002B2CF9AE}" pid="3" name="MediaServiceImageTags">
    <vt:lpwstr/>
  </property>
</Properties>
</file>