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4"/>
  </p:sldMasterIdLst>
  <p:notesMasterIdLst>
    <p:notesMasterId r:id="rId18"/>
  </p:notesMasterIdLst>
  <p:sldIdLst>
    <p:sldId id="256" r:id="rId5"/>
    <p:sldId id="278" r:id="rId6"/>
    <p:sldId id="282" r:id="rId7"/>
    <p:sldId id="259" r:id="rId8"/>
    <p:sldId id="283" r:id="rId9"/>
    <p:sldId id="260" r:id="rId10"/>
    <p:sldId id="274" r:id="rId11"/>
    <p:sldId id="264" r:id="rId12"/>
    <p:sldId id="271" r:id="rId13"/>
    <p:sldId id="270" r:id="rId14"/>
    <p:sldId id="273" r:id="rId15"/>
    <p:sldId id="269" r:id="rId16"/>
    <p:sldId id="276"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2618"/>
    <a:srgbClr val="E34228"/>
    <a:srgbClr val="E7FFFE"/>
    <a:srgbClr val="E5FFFE"/>
    <a:srgbClr val="00BCB8"/>
    <a:srgbClr val="EF9181"/>
    <a:srgbClr val="009490"/>
    <a:srgbClr val="E4422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8" d="100"/>
          <a:sy n="108" d="100"/>
        </p:scale>
        <p:origin x="71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image" Target="../media/image4.jpeg"/><Relationship Id="rId4" Type="http://schemas.openxmlformats.org/officeDocument/2006/relationships/image" Target="../media/image7.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image" Target="../media/image4.jpeg"/><Relationship Id="rId4" Type="http://schemas.openxmlformats.org/officeDocument/2006/relationships/image" Target="../media/image7.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A5C085C-7E62-438A-9ED3-04481D09CE28}" type="doc">
      <dgm:prSet loTypeId="urn:microsoft.com/office/officeart/2005/8/layout/hList7" loCatId="process" qsTypeId="urn:microsoft.com/office/officeart/2005/8/quickstyle/simple1" qsCatId="simple" csTypeId="urn:microsoft.com/office/officeart/2005/8/colors/accent1_2" csCatId="accent1" phldr="1"/>
      <dgm:spPr/>
    </dgm:pt>
    <dgm:pt modelId="{5FFFA224-4902-4EB5-B3A2-23AC3DE28C4E}">
      <dgm:prSet phldrT="[Text]"/>
      <dgm:spPr/>
      <dgm:t>
        <a:bodyPr/>
        <a:lstStyle/>
        <a:p>
          <a:r>
            <a:rPr lang="en-US" dirty="0"/>
            <a:t>Take</a:t>
          </a:r>
          <a:endParaRPr lang="en-GB" dirty="0"/>
        </a:p>
      </dgm:t>
    </dgm:pt>
    <dgm:pt modelId="{F14AA3C6-C772-4513-AE56-1498D41D1ABC}" type="parTrans" cxnId="{60246280-F51F-4E57-9F16-7127EE6642F2}">
      <dgm:prSet/>
      <dgm:spPr/>
      <dgm:t>
        <a:bodyPr/>
        <a:lstStyle/>
        <a:p>
          <a:endParaRPr lang="en-GB"/>
        </a:p>
      </dgm:t>
    </dgm:pt>
    <dgm:pt modelId="{A83B869F-CC01-48F5-BBA4-81F2F19D2902}" type="sibTrans" cxnId="{60246280-F51F-4E57-9F16-7127EE6642F2}">
      <dgm:prSet/>
      <dgm:spPr/>
      <dgm:t>
        <a:bodyPr/>
        <a:lstStyle/>
        <a:p>
          <a:endParaRPr lang="en-GB"/>
        </a:p>
      </dgm:t>
    </dgm:pt>
    <dgm:pt modelId="{BD6F1532-030D-4BDD-A093-60052BF1F1A0}">
      <dgm:prSet phldrT="[Text]"/>
      <dgm:spPr/>
      <dgm:t>
        <a:bodyPr/>
        <a:lstStyle/>
        <a:p>
          <a:r>
            <a:rPr lang="en-US" dirty="0"/>
            <a:t>Make</a:t>
          </a:r>
          <a:endParaRPr lang="en-GB" dirty="0"/>
        </a:p>
      </dgm:t>
    </dgm:pt>
    <dgm:pt modelId="{EA46ADF7-BF2B-4854-A0AB-39323B93B970}" type="parTrans" cxnId="{BCADD7CF-A94B-4648-98D0-5F9A35B49C55}">
      <dgm:prSet/>
      <dgm:spPr/>
      <dgm:t>
        <a:bodyPr/>
        <a:lstStyle/>
        <a:p>
          <a:endParaRPr lang="en-GB"/>
        </a:p>
      </dgm:t>
    </dgm:pt>
    <dgm:pt modelId="{566DAC4D-6E49-4C1E-B5BD-8D39AB1CAA74}" type="sibTrans" cxnId="{BCADD7CF-A94B-4648-98D0-5F9A35B49C55}">
      <dgm:prSet/>
      <dgm:spPr/>
      <dgm:t>
        <a:bodyPr/>
        <a:lstStyle/>
        <a:p>
          <a:endParaRPr lang="en-GB"/>
        </a:p>
      </dgm:t>
    </dgm:pt>
    <dgm:pt modelId="{48183ECA-AC0C-4C13-ACE2-D6C54AB301E0}">
      <dgm:prSet phldrT="[Text]"/>
      <dgm:spPr/>
      <dgm:t>
        <a:bodyPr/>
        <a:lstStyle/>
        <a:p>
          <a:r>
            <a:rPr lang="en-US" dirty="0"/>
            <a:t>Use</a:t>
          </a:r>
          <a:endParaRPr lang="en-GB" dirty="0"/>
        </a:p>
      </dgm:t>
    </dgm:pt>
    <dgm:pt modelId="{989DDB3D-8065-4169-815B-0F38D6EE2CBB}" type="parTrans" cxnId="{3B42CAA6-8E32-45A5-923A-7FEB84B77E5E}">
      <dgm:prSet/>
      <dgm:spPr/>
      <dgm:t>
        <a:bodyPr/>
        <a:lstStyle/>
        <a:p>
          <a:endParaRPr lang="en-GB"/>
        </a:p>
      </dgm:t>
    </dgm:pt>
    <dgm:pt modelId="{8ACB4C09-6058-4912-A802-6E6077B412B9}" type="sibTrans" cxnId="{3B42CAA6-8E32-45A5-923A-7FEB84B77E5E}">
      <dgm:prSet/>
      <dgm:spPr/>
      <dgm:t>
        <a:bodyPr/>
        <a:lstStyle/>
        <a:p>
          <a:endParaRPr lang="en-GB"/>
        </a:p>
      </dgm:t>
    </dgm:pt>
    <dgm:pt modelId="{C5653599-E676-48C2-8990-02D55511A430}">
      <dgm:prSet phldrT="[Text]"/>
      <dgm:spPr/>
      <dgm:t>
        <a:bodyPr/>
        <a:lstStyle/>
        <a:p>
          <a:r>
            <a:rPr lang="en-US" dirty="0"/>
            <a:t>Throw</a:t>
          </a:r>
          <a:endParaRPr lang="en-GB" dirty="0"/>
        </a:p>
      </dgm:t>
    </dgm:pt>
    <dgm:pt modelId="{60AA433B-9446-4F80-AADC-5B92C1634479}" type="parTrans" cxnId="{E4725973-BA67-4036-B9A1-ECEED177C65C}">
      <dgm:prSet/>
      <dgm:spPr/>
      <dgm:t>
        <a:bodyPr/>
        <a:lstStyle/>
        <a:p>
          <a:endParaRPr lang="en-GB"/>
        </a:p>
      </dgm:t>
    </dgm:pt>
    <dgm:pt modelId="{3AF4B9A8-6BC2-431B-A15C-C5B67F3EA5EE}" type="sibTrans" cxnId="{E4725973-BA67-4036-B9A1-ECEED177C65C}">
      <dgm:prSet/>
      <dgm:spPr/>
      <dgm:t>
        <a:bodyPr/>
        <a:lstStyle/>
        <a:p>
          <a:endParaRPr lang="en-GB"/>
        </a:p>
      </dgm:t>
    </dgm:pt>
    <dgm:pt modelId="{8CF71939-2E56-4218-8CDE-93477B001871}" type="pres">
      <dgm:prSet presAssocID="{AA5C085C-7E62-438A-9ED3-04481D09CE28}" presName="Name0" presStyleCnt="0">
        <dgm:presLayoutVars>
          <dgm:dir/>
          <dgm:resizeHandles val="exact"/>
        </dgm:presLayoutVars>
      </dgm:prSet>
      <dgm:spPr/>
    </dgm:pt>
    <dgm:pt modelId="{90EE8CC9-80B1-446B-88B0-2CB9DAF7E58E}" type="pres">
      <dgm:prSet presAssocID="{AA5C085C-7E62-438A-9ED3-04481D09CE28}" presName="fgShape" presStyleLbl="fgShp" presStyleIdx="0" presStyleCnt="1"/>
      <dgm:spPr>
        <a:prstGeom prst="rightArrow">
          <a:avLst/>
        </a:prstGeom>
      </dgm:spPr>
    </dgm:pt>
    <dgm:pt modelId="{5B61B6C8-761C-4C98-9471-3E1BBC0A9E18}" type="pres">
      <dgm:prSet presAssocID="{AA5C085C-7E62-438A-9ED3-04481D09CE28}" presName="linComp" presStyleCnt="0"/>
      <dgm:spPr/>
    </dgm:pt>
    <dgm:pt modelId="{02FCE9BC-B3A5-4E47-B986-80C5BB15BE4C}" type="pres">
      <dgm:prSet presAssocID="{5FFFA224-4902-4EB5-B3A2-23AC3DE28C4E}" presName="compNode" presStyleCnt="0"/>
      <dgm:spPr/>
    </dgm:pt>
    <dgm:pt modelId="{9AF74706-1C28-4CA3-BEBC-D21C7C15250C}" type="pres">
      <dgm:prSet presAssocID="{5FFFA224-4902-4EB5-B3A2-23AC3DE28C4E}" presName="bkgdShape" presStyleLbl="node1" presStyleIdx="0" presStyleCnt="4"/>
      <dgm:spPr/>
    </dgm:pt>
    <dgm:pt modelId="{9720AB3B-119F-4D57-A8D3-5A4B600439E7}" type="pres">
      <dgm:prSet presAssocID="{5FFFA224-4902-4EB5-B3A2-23AC3DE28C4E}" presName="nodeTx" presStyleLbl="node1" presStyleIdx="0" presStyleCnt="4">
        <dgm:presLayoutVars>
          <dgm:bulletEnabled val="1"/>
        </dgm:presLayoutVars>
      </dgm:prSet>
      <dgm:spPr/>
    </dgm:pt>
    <dgm:pt modelId="{23AA3494-8835-4C95-9F10-5113958A70C9}" type="pres">
      <dgm:prSet presAssocID="{5FFFA224-4902-4EB5-B3A2-23AC3DE28C4E}" presName="invisiNode" presStyleLbl="node1" presStyleIdx="0" presStyleCnt="4"/>
      <dgm:spPr/>
    </dgm:pt>
    <dgm:pt modelId="{6A905BFE-554C-4B24-B7B5-D97201CBF544}" type="pres">
      <dgm:prSet presAssocID="{5FFFA224-4902-4EB5-B3A2-23AC3DE28C4E}" presName="imagNode"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extLst>
        <a:ext uri="{E40237B7-FDA0-4F09-8148-C483321AD2D9}">
          <dgm14:cNvPr xmlns:dgm14="http://schemas.microsoft.com/office/drawing/2010/diagram" id="0" name="" descr="Aerial photo of the river flowing through the forest"/>
        </a:ext>
      </dgm:extLst>
    </dgm:pt>
    <dgm:pt modelId="{9FC7084B-9724-4286-A023-EDCABF050B34}" type="pres">
      <dgm:prSet presAssocID="{A83B869F-CC01-48F5-BBA4-81F2F19D2902}" presName="sibTrans" presStyleLbl="sibTrans2D1" presStyleIdx="0" presStyleCnt="0"/>
      <dgm:spPr/>
    </dgm:pt>
    <dgm:pt modelId="{FCB3A1A8-EC90-47A7-B13E-6A60F570DB31}" type="pres">
      <dgm:prSet presAssocID="{BD6F1532-030D-4BDD-A093-60052BF1F1A0}" presName="compNode" presStyleCnt="0"/>
      <dgm:spPr/>
    </dgm:pt>
    <dgm:pt modelId="{A0AFD3FC-6E0F-4A73-82D3-5005EB496DB5}" type="pres">
      <dgm:prSet presAssocID="{BD6F1532-030D-4BDD-A093-60052BF1F1A0}" presName="bkgdShape" presStyleLbl="node1" presStyleIdx="1" presStyleCnt="4"/>
      <dgm:spPr/>
    </dgm:pt>
    <dgm:pt modelId="{1EA19274-66FB-4F9B-AA71-41E1CD1EFFFC}" type="pres">
      <dgm:prSet presAssocID="{BD6F1532-030D-4BDD-A093-60052BF1F1A0}" presName="nodeTx" presStyleLbl="node1" presStyleIdx="1" presStyleCnt="4">
        <dgm:presLayoutVars>
          <dgm:bulletEnabled val="1"/>
        </dgm:presLayoutVars>
      </dgm:prSet>
      <dgm:spPr/>
    </dgm:pt>
    <dgm:pt modelId="{DCCD96E0-EB22-4BE4-B8D8-CFE9227B8673}" type="pres">
      <dgm:prSet presAssocID="{BD6F1532-030D-4BDD-A093-60052BF1F1A0}" presName="invisiNode" presStyleLbl="node1" presStyleIdx="1" presStyleCnt="4"/>
      <dgm:spPr/>
    </dgm:pt>
    <dgm:pt modelId="{087DC5D0-2944-4963-B80F-6D693D0459AA}" type="pres">
      <dgm:prSet presAssocID="{BD6F1532-030D-4BDD-A093-60052BF1F1A0}" presName="imagNode" presStyleLbl="fg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extLst>
        <a:ext uri="{E40237B7-FDA0-4F09-8148-C483321AD2D9}">
          <dgm14:cNvPr xmlns:dgm14="http://schemas.microsoft.com/office/drawing/2010/diagram" id="0" name="" descr="Industrial smokestack"/>
        </a:ext>
      </dgm:extLst>
    </dgm:pt>
    <dgm:pt modelId="{0481DA56-BCF1-4707-BA8E-68703FC5AE69}" type="pres">
      <dgm:prSet presAssocID="{566DAC4D-6E49-4C1E-B5BD-8D39AB1CAA74}" presName="sibTrans" presStyleLbl="sibTrans2D1" presStyleIdx="0" presStyleCnt="0"/>
      <dgm:spPr/>
    </dgm:pt>
    <dgm:pt modelId="{B216621B-CB76-4FB9-8DCA-814CB593E3C8}" type="pres">
      <dgm:prSet presAssocID="{48183ECA-AC0C-4C13-ACE2-D6C54AB301E0}" presName="compNode" presStyleCnt="0"/>
      <dgm:spPr/>
    </dgm:pt>
    <dgm:pt modelId="{DD724AE7-DA5D-4739-B880-0E1E8066FAC6}" type="pres">
      <dgm:prSet presAssocID="{48183ECA-AC0C-4C13-ACE2-D6C54AB301E0}" presName="bkgdShape" presStyleLbl="node1" presStyleIdx="2" presStyleCnt="4"/>
      <dgm:spPr/>
    </dgm:pt>
    <dgm:pt modelId="{433C1157-2E98-4FE9-AE75-6AA2DD0FD771}" type="pres">
      <dgm:prSet presAssocID="{48183ECA-AC0C-4C13-ACE2-D6C54AB301E0}" presName="nodeTx" presStyleLbl="node1" presStyleIdx="2" presStyleCnt="4">
        <dgm:presLayoutVars>
          <dgm:bulletEnabled val="1"/>
        </dgm:presLayoutVars>
      </dgm:prSet>
      <dgm:spPr/>
    </dgm:pt>
    <dgm:pt modelId="{1CC9DCF6-C005-4EC7-ADAC-6DA723DBF39B}" type="pres">
      <dgm:prSet presAssocID="{48183ECA-AC0C-4C13-ACE2-D6C54AB301E0}" presName="invisiNode" presStyleLbl="node1" presStyleIdx="2" presStyleCnt="4"/>
      <dgm:spPr/>
    </dgm:pt>
    <dgm:pt modelId="{22F4F311-E7E9-4D40-9EF1-65E6B3733A20}" type="pres">
      <dgm:prSet presAssocID="{48183ECA-AC0C-4C13-ACE2-D6C54AB301E0}" presName="imagNode" presStyleLbl="fg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extLst>
        <a:ext uri="{E40237B7-FDA0-4F09-8148-C483321AD2D9}">
          <dgm14:cNvPr xmlns:dgm14="http://schemas.microsoft.com/office/drawing/2010/diagram" id="0" name="" descr="Rows of shopping trolleys"/>
        </a:ext>
      </dgm:extLst>
    </dgm:pt>
    <dgm:pt modelId="{005B8FD9-8B3C-400D-8503-A02A7B2766FF}" type="pres">
      <dgm:prSet presAssocID="{8ACB4C09-6058-4912-A802-6E6077B412B9}" presName="sibTrans" presStyleLbl="sibTrans2D1" presStyleIdx="0" presStyleCnt="0"/>
      <dgm:spPr/>
    </dgm:pt>
    <dgm:pt modelId="{68347B49-3A79-4C06-9A18-20B1E0E06090}" type="pres">
      <dgm:prSet presAssocID="{C5653599-E676-48C2-8990-02D55511A430}" presName="compNode" presStyleCnt="0"/>
      <dgm:spPr/>
    </dgm:pt>
    <dgm:pt modelId="{DC3B2CFF-9F1A-4B48-BDED-EC83E5AEDD29}" type="pres">
      <dgm:prSet presAssocID="{C5653599-E676-48C2-8990-02D55511A430}" presName="bkgdShape" presStyleLbl="node1" presStyleIdx="3" presStyleCnt="4" custLinFactNeighborX="10057" custLinFactNeighborY="-4945"/>
      <dgm:spPr/>
    </dgm:pt>
    <dgm:pt modelId="{60C5E631-4E30-455C-A56C-F9E046E4578B}" type="pres">
      <dgm:prSet presAssocID="{C5653599-E676-48C2-8990-02D55511A430}" presName="nodeTx" presStyleLbl="node1" presStyleIdx="3" presStyleCnt="4">
        <dgm:presLayoutVars>
          <dgm:bulletEnabled val="1"/>
        </dgm:presLayoutVars>
      </dgm:prSet>
      <dgm:spPr/>
    </dgm:pt>
    <dgm:pt modelId="{BB3EC88A-929A-49E2-8B34-30F45AB04CD7}" type="pres">
      <dgm:prSet presAssocID="{C5653599-E676-48C2-8990-02D55511A430}" presName="invisiNode" presStyleLbl="node1" presStyleIdx="3" presStyleCnt="4"/>
      <dgm:spPr/>
    </dgm:pt>
    <dgm:pt modelId="{CA274EE8-3536-4497-90EA-1CFCCC394AA3}" type="pres">
      <dgm:prSet presAssocID="{C5653599-E676-48C2-8990-02D55511A430}" presName="imagNode" presStyleLbl="fgImgPlac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dgm:spPr>
      <dgm:extLst>
        <a:ext uri="{E40237B7-FDA0-4F09-8148-C483321AD2D9}">
          <dgm14:cNvPr xmlns:dgm14="http://schemas.microsoft.com/office/drawing/2010/diagram" id="0" name="" descr="Crushed plastic water bottle"/>
        </a:ext>
      </dgm:extLst>
    </dgm:pt>
  </dgm:ptLst>
  <dgm:cxnLst>
    <dgm:cxn modelId="{1279C515-5340-46BF-AFF0-0C4402C66EDD}" type="presOf" srcId="{A83B869F-CC01-48F5-BBA4-81F2F19D2902}" destId="{9FC7084B-9724-4286-A023-EDCABF050B34}" srcOrd="0" destOrd="0" presId="urn:microsoft.com/office/officeart/2005/8/layout/hList7"/>
    <dgm:cxn modelId="{D16BB616-2EFB-4860-A8C2-ACA95A05F275}" type="presOf" srcId="{8ACB4C09-6058-4912-A802-6E6077B412B9}" destId="{005B8FD9-8B3C-400D-8503-A02A7B2766FF}" srcOrd="0" destOrd="0" presId="urn:microsoft.com/office/officeart/2005/8/layout/hList7"/>
    <dgm:cxn modelId="{9DF65624-AC87-4826-ABDE-0590AC0875F6}" type="presOf" srcId="{C5653599-E676-48C2-8990-02D55511A430}" destId="{60C5E631-4E30-455C-A56C-F9E046E4578B}" srcOrd="1" destOrd="0" presId="urn:microsoft.com/office/officeart/2005/8/layout/hList7"/>
    <dgm:cxn modelId="{0F88442B-39CA-499F-A50D-581201F5FC7C}" type="presOf" srcId="{BD6F1532-030D-4BDD-A093-60052BF1F1A0}" destId="{1EA19274-66FB-4F9B-AA71-41E1CD1EFFFC}" srcOrd="1" destOrd="0" presId="urn:microsoft.com/office/officeart/2005/8/layout/hList7"/>
    <dgm:cxn modelId="{9EAAB33B-E41F-4A17-8A1C-4F39C2ED16C0}" type="presOf" srcId="{C5653599-E676-48C2-8990-02D55511A430}" destId="{DC3B2CFF-9F1A-4B48-BDED-EC83E5AEDD29}" srcOrd="0" destOrd="0" presId="urn:microsoft.com/office/officeart/2005/8/layout/hList7"/>
    <dgm:cxn modelId="{1CFD225E-F205-4A57-9F61-C1A9B3A4681D}" type="presOf" srcId="{48183ECA-AC0C-4C13-ACE2-D6C54AB301E0}" destId="{433C1157-2E98-4FE9-AE75-6AA2DD0FD771}" srcOrd="1" destOrd="0" presId="urn:microsoft.com/office/officeart/2005/8/layout/hList7"/>
    <dgm:cxn modelId="{C80FFE61-DC73-467F-866A-659140CA39B9}" type="presOf" srcId="{566DAC4D-6E49-4C1E-B5BD-8D39AB1CAA74}" destId="{0481DA56-BCF1-4707-BA8E-68703FC5AE69}" srcOrd="0" destOrd="0" presId="urn:microsoft.com/office/officeart/2005/8/layout/hList7"/>
    <dgm:cxn modelId="{8F4F6E4F-FE4F-499A-94F8-DA592C3369E9}" type="presOf" srcId="{5FFFA224-4902-4EB5-B3A2-23AC3DE28C4E}" destId="{9AF74706-1C28-4CA3-BEBC-D21C7C15250C}" srcOrd="0" destOrd="0" presId="urn:microsoft.com/office/officeart/2005/8/layout/hList7"/>
    <dgm:cxn modelId="{A4D2BD6F-9C56-4FF2-87D2-1B37A2F330DD}" type="presOf" srcId="{BD6F1532-030D-4BDD-A093-60052BF1F1A0}" destId="{A0AFD3FC-6E0F-4A73-82D3-5005EB496DB5}" srcOrd="0" destOrd="0" presId="urn:microsoft.com/office/officeart/2005/8/layout/hList7"/>
    <dgm:cxn modelId="{E4725973-BA67-4036-B9A1-ECEED177C65C}" srcId="{AA5C085C-7E62-438A-9ED3-04481D09CE28}" destId="{C5653599-E676-48C2-8990-02D55511A430}" srcOrd="3" destOrd="0" parTransId="{60AA433B-9446-4F80-AADC-5B92C1634479}" sibTransId="{3AF4B9A8-6BC2-431B-A15C-C5B67F3EA5EE}"/>
    <dgm:cxn modelId="{60246280-F51F-4E57-9F16-7127EE6642F2}" srcId="{AA5C085C-7E62-438A-9ED3-04481D09CE28}" destId="{5FFFA224-4902-4EB5-B3A2-23AC3DE28C4E}" srcOrd="0" destOrd="0" parTransId="{F14AA3C6-C772-4513-AE56-1498D41D1ABC}" sibTransId="{A83B869F-CC01-48F5-BBA4-81F2F19D2902}"/>
    <dgm:cxn modelId="{C7134692-6E9A-4947-9605-118A7211765B}" type="presOf" srcId="{48183ECA-AC0C-4C13-ACE2-D6C54AB301E0}" destId="{DD724AE7-DA5D-4739-B880-0E1E8066FAC6}" srcOrd="0" destOrd="0" presId="urn:microsoft.com/office/officeart/2005/8/layout/hList7"/>
    <dgm:cxn modelId="{25D372A2-9F27-4489-88CE-9FA04AB2DE95}" type="presOf" srcId="{5FFFA224-4902-4EB5-B3A2-23AC3DE28C4E}" destId="{9720AB3B-119F-4D57-A8D3-5A4B600439E7}" srcOrd="1" destOrd="0" presId="urn:microsoft.com/office/officeart/2005/8/layout/hList7"/>
    <dgm:cxn modelId="{3B42CAA6-8E32-45A5-923A-7FEB84B77E5E}" srcId="{AA5C085C-7E62-438A-9ED3-04481D09CE28}" destId="{48183ECA-AC0C-4C13-ACE2-D6C54AB301E0}" srcOrd="2" destOrd="0" parTransId="{989DDB3D-8065-4169-815B-0F38D6EE2CBB}" sibTransId="{8ACB4C09-6058-4912-A802-6E6077B412B9}"/>
    <dgm:cxn modelId="{BCADD7CF-A94B-4648-98D0-5F9A35B49C55}" srcId="{AA5C085C-7E62-438A-9ED3-04481D09CE28}" destId="{BD6F1532-030D-4BDD-A093-60052BF1F1A0}" srcOrd="1" destOrd="0" parTransId="{EA46ADF7-BF2B-4854-A0AB-39323B93B970}" sibTransId="{566DAC4D-6E49-4C1E-B5BD-8D39AB1CAA74}"/>
    <dgm:cxn modelId="{F995ECDC-315B-4070-A50E-8FCDDCDF776A}" type="presOf" srcId="{AA5C085C-7E62-438A-9ED3-04481D09CE28}" destId="{8CF71939-2E56-4218-8CDE-93477B001871}" srcOrd="0" destOrd="0" presId="urn:microsoft.com/office/officeart/2005/8/layout/hList7"/>
    <dgm:cxn modelId="{57903FAD-B1AA-4ECC-8AC6-9F53B939EBEA}" type="presParOf" srcId="{8CF71939-2E56-4218-8CDE-93477B001871}" destId="{90EE8CC9-80B1-446B-88B0-2CB9DAF7E58E}" srcOrd="0" destOrd="0" presId="urn:microsoft.com/office/officeart/2005/8/layout/hList7"/>
    <dgm:cxn modelId="{970F43B3-99AA-4F23-8E2E-07EA22D9451B}" type="presParOf" srcId="{8CF71939-2E56-4218-8CDE-93477B001871}" destId="{5B61B6C8-761C-4C98-9471-3E1BBC0A9E18}" srcOrd="1" destOrd="0" presId="urn:microsoft.com/office/officeart/2005/8/layout/hList7"/>
    <dgm:cxn modelId="{0245DA09-C90B-4C56-8127-5421B85CF181}" type="presParOf" srcId="{5B61B6C8-761C-4C98-9471-3E1BBC0A9E18}" destId="{02FCE9BC-B3A5-4E47-B986-80C5BB15BE4C}" srcOrd="0" destOrd="0" presId="urn:microsoft.com/office/officeart/2005/8/layout/hList7"/>
    <dgm:cxn modelId="{C1FDD531-899F-4EDE-BA1E-400552F8CD93}" type="presParOf" srcId="{02FCE9BC-B3A5-4E47-B986-80C5BB15BE4C}" destId="{9AF74706-1C28-4CA3-BEBC-D21C7C15250C}" srcOrd="0" destOrd="0" presId="urn:microsoft.com/office/officeart/2005/8/layout/hList7"/>
    <dgm:cxn modelId="{34563C2B-26E3-4BF2-B25E-6322AD983CE6}" type="presParOf" srcId="{02FCE9BC-B3A5-4E47-B986-80C5BB15BE4C}" destId="{9720AB3B-119F-4D57-A8D3-5A4B600439E7}" srcOrd="1" destOrd="0" presId="urn:microsoft.com/office/officeart/2005/8/layout/hList7"/>
    <dgm:cxn modelId="{C4BDA1AB-6656-42AC-87E7-A3E91C2246D4}" type="presParOf" srcId="{02FCE9BC-B3A5-4E47-B986-80C5BB15BE4C}" destId="{23AA3494-8835-4C95-9F10-5113958A70C9}" srcOrd="2" destOrd="0" presId="urn:microsoft.com/office/officeart/2005/8/layout/hList7"/>
    <dgm:cxn modelId="{F799F76C-EA30-4C65-A71B-31F88DAB8693}" type="presParOf" srcId="{02FCE9BC-B3A5-4E47-B986-80C5BB15BE4C}" destId="{6A905BFE-554C-4B24-B7B5-D97201CBF544}" srcOrd="3" destOrd="0" presId="urn:microsoft.com/office/officeart/2005/8/layout/hList7"/>
    <dgm:cxn modelId="{51E8F574-6CA4-4C77-B39A-9D25B7A88F7F}" type="presParOf" srcId="{5B61B6C8-761C-4C98-9471-3E1BBC0A9E18}" destId="{9FC7084B-9724-4286-A023-EDCABF050B34}" srcOrd="1" destOrd="0" presId="urn:microsoft.com/office/officeart/2005/8/layout/hList7"/>
    <dgm:cxn modelId="{D1C5CB14-7312-42EF-9A96-A56BE14D218B}" type="presParOf" srcId="{5B61B6C8-761C-4C98-9471-3E1BBC0A9E18}" destId="{FCB3A1A8-EC90-47A7-B13E-6A60F570DB31}" srcOrd="2" destOrd="0" presId="urn:microsoft.com/office/officeart/2005/8/layout/hList7"/>
    <dgm:cxn modelId="{82D22405-EDFB-459C-B223-4AA2AB2FC032}" type="presParOf" srcId="{FCB3A1A8-EC90-47A7-B13E-6A60F570DB31}" destId="{A0AFD3FC-6E0F-4A73-82D3-5005EB496DB5}" srcOrd="0" destOrd="0" presId="urn:microsoft.com/office/officeart/2005/8/layout/hList7"/>
    <dgm:cxn modelId="{728BEEE1-739E-4F24-A176-4BEA0B61BB3D}" type="presParOf" srcId="{FCB3A1A8-EC90-47A7-B13E-6A60F570DB31}" destId="{1EA19274-66FB-4F9B-AA71-41E1CD1EFFFC}" srcOrd="1" destOrd="0" presId="urn:microsoft.com/office/officeart/2005/8/layout/hList7"/>
    <dgm:cxn modelId="{A9F5699C-E140-4568-98CE-C8AAB2309387}" type="presParOf" srcId="{FCB3A1A8-EC90-47A7-B13E-6A60F570DB31}" destId="{DCCD96E0-EB22-4BE4-B8D8-CFE9227B8673}" srcOrd="2" destOrd="0" presId="urn:microsoft.com/office/officeart/2005/8/layout/hList7"/>
    <dgm:cxn modelId="{19E5132D-51F9-446D-B5C0-B95C143680CC}" type="presParOf" srcId="{FCB3A1A8-EC90-47A7-B13E-6A60F570DB31}" destId="{087DC5D0-2944-4963-B80F-6D693D0459AA}" srcOrd="3" destOrd="0" presId="urn:microsoft.com/office/officeart/2005/8/layout/hList7"/>
    <dgm:cxn modelId="{4B85B6EC-013E-41E2-825C-3633260EA692}" type="presParOf" srcId="{5B61B6C8-761C-4C98-9471-3E1BBC0A9E18}" destId="{0481DA56-BCF1-4707-BA8E-68703FC5AE69}" srcOrd="3" destOrd="0" presId="urn:microsoft.com/office/officeart/2005/8/layout/hList7"/>
    <dgm:cxn modelId="{CB4D8040-0C3A-4221-8A41-DB85ADCACD40}" type="presParOf" srcId="{5B61B6C8-761C-4C98-9471-3E1BBC0A9E18}" destId="{B216621B-CB76-4FB9-8DCA-814CB593E3C8}" srcOrd="4" destOrd="0" presId="urn:microsoft.com/office/officeart/2005/8/layout/hList7"/>
    <dgm:cxn modelId="{4C653B4B-E768-4F21-977D-BD81A042F0AF}" type="presParOf" srcId="{B216621B-CB76-4FB9-8DCA-814CB593E3C8}" destId="{DD724AE7-DA5D-4739-B880-0E1E8066FAC6}" srcOrd="0" destOrd="0" presId="urn:microsoft.com/office/officeart/2005/8/layout/hList7"/>
    <dgm:cxn modelId="{8721EA6B-7895-440A-BF17-17B7F7D10DF5}" type="presParOf" srcId="{B216621B-CB76-4FB9-8DCA-814CB593E3C8}" destId="{433C1157-2E98-4FE9-AE75-6AA2DD0FD771}" srcOrd="1" destOrd="0" presId="urn:microsoft.com/office/officeart/2005/8/layout/hList7"/>
    <dgm:cxn modelId="{24F86347-E759-405A-8D7D-8B4C37F290BB}" type="presParOf" srcId="{B216621B-CB76-4FB9-8DCA-814CB593E3C8}" destId="{1CC9DCF6-C005-4EC7-ADAC-6DA723DBF39B}" srcOrd="2" destOrd="0" presId="urn:microsoft.com/office/officeart/2005/8/layout/hList7"/>
    <dgm:cxn modelId="{6354D07E-AF35-4756-B4DC-D8258A43055D}" type="presParOf" srcId="{B216621B-CB76-4FB9-8DCA-814CB593E3C8}" destId="{22F4F311-E7E9-4D40-9EF1-65E6B3733A20}" srcOrd="3" destOrd="0" presId="urn:microsoft.com/office/officeart/2005/8/layout/hList7"/>
    <dgm:cxn modelId="{297DBC40-810D-4E74-8973-B02962AEAB1E}" type="presParOf" srcId="{5B61B6C8-761C-4C98-9471-3E1BBC0A9E18}" destId="{005B8FD9-8B3C-400D-8503-A02A7B2766FF}" srcOrd="5" destOrd="0" presId="urn:microsoft.com/office/officeart/2005/8/layout/hList7"/>
    <dgm:cxn modelId="{320FC9A5-11AE-417A-B4DA-96750E162E07}" type="presParOf" srcId="{5B61B6C8-761C-4C98-9471-3E1BBC0A9E18}" destId="{68347B49-3A79-4C06-9A18-20B1E0E06090}" srcOrd="6" destOrd="0" presId="urn:microsoft.com/office/officeart/2005/8/layout/hList7"/>
    <dgm:cxn modelId="{9794F4E6-086D-42B0-9047-F47E3803FE8F}" type="presParOf" srcId="{68347B49-3A79-4C06-9A18-20B1E0E06090}" destId="{DC3B2CFF-9F1A-4B48-BDED-EC83E5AEDD29}" srcOrd="0" destOrd="0" presId="urn:microsoft.com/office/officeart/2005/8/layout/hList7"/>
    <dgm:cxn modelId="{33FEC13A-4036-4236-9AEE-A4B1282AD2C6}" type="presParOf" srcId="{68347B49-3A79-4C06-9A18-20B1E0E06090}" destId="{60C5E631-4E30-455C-A56C-F9E046E4578B}" srcOrd="1" destOrd="0" presId="urn:microsoft.com/office/officeart/2005/8/layout/hList7"/>
    <dgm:cxn modelId="{4F05ACE7-3043-46A7-BEFF-780AF19545CB}" type="presParOf" srcId="{68347B49-3A79-4C06-9A18-20B1E0E06090}" destId="{BB3EC88A-929A-49E2-8B34-30F45AB04CD7}" srcOrd="2" destOrd="0" presId="urn:microsoft.com/office/officeart/2005/8/layout/hList7"/>
    <dgm:cxn modelId="{C2D3F9FD-37DE-4448-87EB-E38B43C905A2}" type="presParOf" srcId="{68347B49-3A79-4C06-9A18-20B1E0E06090}" destId="{CA274EE8-3536-4497-90EA-1CFCCC394AA3}"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F74706-1C28-4CA3-BEBC-D21C7C15250C}">
      <dsp:nvSpPr>
        <dsp:cNvPr id="0" name=""/>
        <dsp:cNvSpPr/>
      </dsp:nvSpPr>
      <dsp:spPr>
        <a:xfrm>
          <a:off x="2168" y="0"/>
          <a:ext cx="2273029" cy="504268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1376" tIns="341376" rIns="341376" bIns="341376" numCol="1" spcCol="1270" anchor="ctr" anchorCtr="0">
          <a:noAutofit/>
        </a:bodyPr>
        <a:lstStyle/>
        <a:p>
          <a:pPr marL="0" lvl="0" indent="0" algn="ctr" defTabSz="2133600">
            <a:lnSpc>
              <a:spcPct val="90000"/>
            </a:lnSpc>
            <a:spcBef>
              <a:spcPct val="0"/>
            </a:spcBef>
            <a:spcAft>
              <a:spcPct val="35000"/>
            </a:spcAft>
            <a:buNone/>
          </a:pPr>
          <a:r>
            <a:rPr lang="en-US" sz="4800" kern="1200" dirty="0"/>
            <a:t>Take</a:t>
          </a:r>
          <a:endParaRPr lang="en-GB" sz="4800" kern="1200" dirty="0"/>
        </a:p>
      </dsp:txBody>
      <dsp:txXfrm>
        <a:off x="2168" y="2017072"/>
        <a:ext cx="2273029" cy="2017072"/>
      </dsp:txXfrm>
    </dsp:sp>
    <dsp:sp modelId="{6A905BFE-554C-4B24-B7B5-D97201CBF544}">
      <dsp:nvSpPr>
        <dsp:cNvPr id="0" name=""/>
        <dsp:cNvSpPr/>
      </dsp:nvSpPr>
      <dsp:spPr>
        <a:xfrm>
          <a:off x="299076" y="302560"/>
          <a:ext cx="1679212" cy="1679212"/>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0AFD3FC-6E0F-4A73-82D3-5005EB496DB5}">
      <dsp:nvSpPr>
        <dsp:cNvPr id="0" name=""/>
        <dsp:cNvSpPr/>
      </dsp:nvSpPr>
      <dsp:spPr>
        <a:xfrm>
          <a:off x="2343388" y="0"/>
          <a:ext cx="2273029" cy="504268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1376" tIns="341376" rIns="341376" bIns="341376" numCol="1" spcCol="1270" anchor="ctr" anchorCtr="0">
          <a:noAutofit/>
        </a:bodyPr>
        <a:lstStyle/>
        <a:p>
          <a:pPr marL="0" lvl="0" indent="0" algn="ctr" defTabSz="2133600">
            <a:lnSpc>
              <a:spcPct val="90000"/>
            </a:lnSpc>
            <a:spcBef>
              <a:spcPct val="0"/>
            </a:spcBef>
            <a:spcAft>
              <a:spcPct val="35000"/>
            </a:spcAft>
            <a:buNone/>
          </a:pPr>
          <a:r>
            <a:rPr lang="en-US" sz="4800" kern="1200" dirty="0"/>
            <a:t>Make</a:t>
          </a:r>
          <a:endParaRPr lang="en-GB" sz="4800" kern="1200" dirty="0"/>
        </a:p>
      </dsp:txBody>
      <dsp:txXfrm>
        <a:off x="2343388" y="2017072"/>
        <a:ext cx="2273029" cy="2017072"/>
      </dsp:txXfrm>
    </dsp:sp>
    <dsp:sp modelId="{087DC5D0-2944-4963-B80F-6D693D0459AA}">
      <dsp:nvSpPr>
        <dsp:cNvPr id="0" name=""/>
        <dsp:cNvSpPr/>
      </dsp:nvSpPr>
      <dsp:spPr>
        <a:xfrm>
          <a:off x="2640296" y="302560"/>
          <a:ext cx="1679212" cy="1679212"/>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D724AE7-DA5D-4739-B880-0E1E8066FAC6}">
      <dsp:nvSpPr>
        <dsp:cNvPr id="0" name=""/>
        <dsp:cNvSpPr/>
      </dsp:nvSpPr>
      <dsp:spPr>
        <a:xfrm>
          <a:off x="4684608" y="0"/>
          <a:ext cx="2273029" cy="504268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1376" tIns="341376" rIns="341376" bIns="341376" numCol="1" spcCol="1270" anchor="ctr" anchorCtr="0">
          <a:noAutofit/>
        </a:bodyPr>
        <a:lstStyle/>
        <a:p>
          <a:pPr marL="0" lvl="0" indent="0" algn="ctr" defTabSz="2133600">
            <a:lnSpc>
              <a:spcPct val="90000"/>
            </a:lnSpc>
            <a:spcBef>
              <a:spcPct val="0"/>
            </a:spcBef>
            <a:spcAft>
              <a:spcPct val="35000"/>
            </a:spcAft>
            <a:buNone/>
          </a:pPr>
          <a:r>
            <a:rPr lang="en-US" sz="4800" kern="1200" dirty="0"/>
            <a:t>Use</a:t>
          </a:r>
          <a:endParaRPr lang="en-GB" sz="4800" kern="1200" dirty="0"/>
        </a:p>
      </dsp:txBody>
      <dsp:txXfrm>
        <a:off x="4684608" y="2017072"/>
        <a:ext cx="2273029" cy="2017072"/>
      </dsp:txXfrm>
    </dsp:sp>
    <dsp:sp modelId="{22F4F311-E7E9-4D40-9EF1-65E6B3733A20}">
      <dsp:nvSpPr>
        <dsp:cNvPr id="0" name=""/>
        <dsp:cNvSpPr/>
      </dsp:nvSpPr>
      <dsp:spPr>
        <a:xfrm>
          <a:off x="4981516" y="302560"/>
          <a:ext cx="1679212" cy="1679212"/>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C3B2CFF-9F1A-4B48-BDED-EC83E5AEDD29}">
      <dsp:nvSpPr>
        <dsp:cNvPr id="0" name=""/>
        <dsp:cNvSpPr/>
      </dsp:nvSpPr>
      <dsp:spPr>
        <a:xfrm>
          <a:off x="7027996" y="0"/>
          <a:ext cx="2273029" cy="504268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1376" tIns="341376" rIns="341376" bIns="341376" numCol="1" spcCol="1270" anchor="ctr" anchorCtr="0">
          <a:noAutofit/>
        </a:bodyPr>
        <a:lstStyle/>
        <a:p>
          <a:pPr marL="0" lvl="0" indent="0" algn="ctr" defTabSz="2133600">
            <a:lnSpc>
              <a:spcPct val="90000"/>
            </a:lnSpc>
            <a:spcBef>
              <a:spcPct val="0"/>
            </a:spcBef>
            <a:spcAft>
              <a:spcPct val="35000"/>
            </a:spcAft>
            <a:buNone/>
          </a:pPr>
          <a:r>
            <a:rPr lang="en-US" sz="4800" kern="1200" dirty="0"/>
            <a:t>Throw</a:t>
          </a:r>
          <a:endParaRPr lang="en-GB" sz="4800" kern="1200" dirty="0"/>
        </a:p>
      </dsp:txBody>
      <dsp:txXfrm>
        <a:off x="7027996" y="2017072"/>
        <a:ext cx="2273029" cy="2017072"/>
      </dsp:txXfrm>
    </dsp:sp>
    <dsp:sp modelId="{CA274EE8-3536-4497-90EA-1CFCCC394AA3}">
      <dsp:nvSpPr>
        <dsp:cNvPr id="0" name=""/>
        <dsp:cNvSpPr/>
      </dsp:nvSpPr>
      <dsp:spPr>
        <a:xfrm>
          <a:off x="7322736" y="302560"/>
          <a:ext cx="1679212" cy="1679212"/>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0EE8CC9-80B1-446B-88B0-2CB9DAF7E58E}">
      <dsp:nvSpPr>
        <dsp:cNvPr id="0" name=""/>
        <dsp:cNvSpPr/>
      </dsp:nvSpPr>
      <dsp:spPr>
        <a:xfrm>
          <a:off x="372041" y="4034144"/>
          <a:ext cx="8556943" cy="756402"/>
        </a:xfrm>
        <a:prstGeom prst="right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3F54C0-549F-4E64-8676-5D14BC87F85F}" type="datetimeFigureOut">
              <a:rPr lang="en-GB" smtClean="0"/>
              <a:t>15/02/2023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0F7D8B-E073-429C-9AD8-8B9EABD03855}" type="slidenum">
              <a:rPr lang="en-GB" smtClean="0"/>
              <a:t>‹#›</a:t>
            </a:fld>
            <a:endParaRPr lang="en-GB"/>
          </a:p>
        </p:txBody>
      </p:sp>
    </p:spTree>
    <p:extLst>
      <p:ext uri="{BB962C8B-B14F-4D97-AF65-F5344CB8AC3E}">
        <p14:creationId xmlns:p14="http://schemas.microsoft.com/office/powerpoint/2010/main" val="23434872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00F7D8B-E073-429C-9AD8-8B9EABD03855}" type="slidenum">
              <a:rPr lang="en-GB" smtClean="0"/>
              <a:t>5</a:t>
            </a:fld>
            <a:endParaRPr lang="en-GB"/>
          </a:p>
        </p:txBody>
      </p:sp>
    </p:spTree>
    <p:extLst>
      <p:ext uri="{BB962C8B-B14F-4D97-AF65-F5344CB8AC3E}">
        <p14:creationId xmlns:p14="http://schemas.microsoft.com/office/powerpoint/2010/main" val="21868175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12FCF-EFB2-4344-934F-ACBB3597403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60F6CD4-6CA3-4A27-9D83-B73ACCE6F76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D783852-A48C-439A-AF57-F8BF473BAA0C}"/>
              </a:ext>
            </a:extLst>
          </p:cNvPr>
          <p:cNvSpPr>
            <a:spLocks noGrp="1"/>
          </p:cNvSpPr>
          <p:nvPr>
            <p:ph type="dt" sz="half" idx="10"/>
          </p:nvPr>
        </p:nvSpPr>
        <p:spPr/>
        <p:txBody>
          <a:bodyPr/>
          <a:lstStyle/>
          <a:p>
            <a:fld id="{ACD3A589-6FAE-4A58-8277-4A2B6608CCDB}" type="datetimeFigureOut">
              <a:rPr lang="en-GB" smtClean="0"/>
              <a:t>15/02/2023</a:t>
            </a:fld>
            <a:endParaRPr lang="en-GB"/>
          </a:p>
        </p:txBody>
      </p:sp>
      <p:sp>
        <p:nvSpPr>
          <p:cNvPr id="5" name="Footer Placeholder 4">
            <a:extLst>
              <a:ext uri="{FF2B5EF4-FFF2-40B4-BE49-F238E27FC236}">
                <a16:creationId xmlns:a16="http://schemas.microsoft.com/office/drawing/2014/main" id="{7DDE01D2-847D-40FC-891D-0B151DCBC61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CD6648A-9569-4FEE-AB77-46FF44A1EFA5}"/>
              </a:ext>
            </a:extLst>
          </p:cNvPr>
          <p:cNvSpPr>
            <a:spLocks noGrp="1"/>
          </p:cNvSpPr>
          <p:nvPr>
            <p:ph type="sldNum" sz="quarter" idx="12"/>
          </p:nvPr>
        </p:nvSpPr>
        <p:spPr/>
        <p:txBody>
          <a:bodyPr/>
          <a:lstStyle/>
          <a:p>
            <a:fld id="{52565341-E206-4D00-AC40-2B3A2E4B2E31}" type="slidenum">
              <a:rPr lang="en-GB" smtClean="0"/>
              <a:t>‹#›</a:t>
            </a:fld>
            <a:endParaRPr lang="en-GB"/>
          </a:p>
        </p:txBody>
      </p:sp>
    </p:spTree>
    <p:extLst>
      <p:ext uri="{BB962C8B-B14F-4D97-AF65-F5344CB8AC3E}">
        <p14:creationId xmlns:p14="http://schemas.microsoft.com/office/powerpoint/2010/main" val="8459948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8363B-798B-4E17-930A-C74893716133}"/>
              </a:ext>
            </a:extLst>
          </p:cNvPr>
          <p:cNvSpPr>
            <a:spLocks noGrp="1"/>
          </p:cNvSpPr>
          <p:nvPr>
            <p:ph type="title"/>
          </p:nvPr>
        </p:nvSpPr>
        <p:spPr/>
        <p:txBody>
          <a:bodyPr/>
          <a:lstStyle/>
          <a:p>
            <a:r>
              <a:rPr lang="en-US"/>
              <a:t>Click to edit Master title style</a:t>
            </a:r>
            <a:endParaRPr lang="en-GB" dirty="0"/>
          </a:p>
        </p:txBody>
      </p:sp>
      <p:sp>
        <p:nvSpPr>
          <p:cNvPr id="3" name="Vertical Text Placeholder 2">
            <a:extLst>
              <a:ext uri="{FF2B5EF4-FFF2-40B4-BE49-F238E27FC236}">
                <a16:creationId xmlns:a16="http://schemas.microsoft.com/office/drawing/2014/main" id="{C3FAC61D-FB16-468F-B49F-48E7B275F95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9830D274-94E9-434B-BD26-2067534F8FCD}"/>
              </a:ext>
            </a:extLst>
          </p:cNvPr>
          <p:cNvSpPr>
            <a:spLocks noGrp="1"/>
          </p:cNvSpPr>
          <p:nvPr>
            <p:ph type="dt" sz="half" idx="10"/>
          </p:nvPr>
        </p:nvSpPr>
        <p:spPr/>
        <p:txBody>
          <a:bodyPr/>
          <a:lstStyle/>
          <a:p>
            <a:fld id="{ACD3A589-6FAE-4A58-8277-4A2B6608CCDB}" type="datetimeFigureOut">
              <a:rPr lang="en-GB" smtClean="0"/>
              <a:t>15/02/2023</a:t>
            </a:fld>
            <a:endParaRPr lang="en-GB"/>
          </a:p>
        </p:txBody>
      </p:sp>
      <p:sp>
        <p:nvSpPr>
          <p:cNvPr id="5" name="Footer Placeholder 4">
            <a:extLst>
              <a:ext uri="{FF2B5EF4-FFF2-40B4-BE49-F238E27FC236}">
                <a16:creationId xmlns:a16="http://schemas.microsoft.com/office/drawing/2014/main" id="{0BE5605D-58FE-4619-AD8D-BAB836B2072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61BF55B-1DC7-447C-A395-F44EA5882080}"/>
              </a:ext>
            </a:extLst>
          </p:cNvPr>
          <p:cNvSpPr>
            <a:spLocks noGrp="1"/>
          </p:cNvSpPr>
          <p:nvPr>
            <p:ph type="sldNum" sz="quarter" idx="12"/>
          </p:nvPr>
        </p:nvSpPr>
        <p:spPr/>
        <p:txBody>
          <a:bodyPr/>
          <a:lstStyle/>
          <a:p>
            <a:fld id="{52565341-E206-4D00-AC40-2B3A2E4B2E31}" type="slidenum">
              <a:rPr lang="en-GB" smtClean="0"/>
              <a:t>‹#›</a:t>
            </a:fld>
            <a:endParaRPr lang="en-GB"/>
          </a:p>
        </p:txBody>
      </p:sp>
    </p:spTree>
    <p:extLst>
      <p:ext uri="{BB962C8B-B14F-4D97-AF65-F5344CB8AC3E}">
        <p14:creationId xmlns:p14="http://schemas.microsoft.com/office/powerpoint/2010/main" val="41996094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7B855A-65E5-4030-A90E-9A118B8DCE9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dirty="0"/>
          </a:p>
        </p:txBody>
      </p:sp>
      <p:sp>
        <p:nvSpPr>
          <p:cNvPr id="3" name="Vertical Text Placeholder 2">
            <a:extLst>
              <a:ext uri="{FF2B5EF4-FFF2-40B4-BE49-F238E27FC236}">
                <a16:creationId xmlns:a16="http://schemas.microsoft.com/office/drawing/2014/main" id="{7EEE2694-9964-4016-8987-C047BAF4EEE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965C1D9F-ECEE-4277-8C7F-22348638E44E}"/>
              </a:ext>
            </a:extLst>
          </p:cNvPr>
          <p:cNvSpPr>
            <a:spLocks noGrp="1"/>
          </p:cNvSpPr>
          <p:nvPr>
            <p:ph type="dt" sz="half" idx="10"/>
          </p:nvPr>
        </p:nvSpPr>
        <p:spPr/>
        <p:txBody>
          <a:bodyPr/>
          <a:lstStyle/>
          <a:p>
            <a:fld id="{ACD3A589-6FAE-4A58-8277-4A2B6608CCDB}" type="datetimeFigureOut">
              <a:rPr lang="en-GB" smtClean="0"/>
              <a:t>15/02/2023</a:t>
            </a:fld>
            <a:endParaRPr lang="en-GB"/>
          </a:p>
        </p:txBody>
      </p:sp>
      <p:sp>
        <p:nvSpPr>
          <p:cNvPr id="5" name="Footer Placeholder 4">
            <a:extLst>
              <a:ext uri="{FF2B5EF4-FFF2-40B4-BE49-F238E27FC236}">
                <a16:creationId xmlns:a16="http://schemas.microsoft.com/office/drawing/2014/main" id="{636B9D76-2CA2-40CD-A76C-CABC2679B8E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C0BDE63-CBA8-4B2B-B85A-C9BAB14B9A47}"/>
              </a:ext>
            </a:extLst>
          </p:cNvPr>
          <p:cNvSpPr>
            <a:spLocks noGrp="1"/>
          </p:cNvSpPr>
          <p:nvPr>
            <p:ph type="sldNum" sz="quarter" idx="12"/>
          </p:nvPr>
        </p:nvSpPr>
        <p:spPr/>
        <p:txBody>
          <a:bodyPr/>
          <a:lstStyle/>
          <a:p>
            <a:fld id="{52565341-E206-4D00-AC40-2B3A2E4B2E31}" type="slidenum">
              <a:rPr lang="en-GB" smtClean="0"/>
              <a:t>‹#›</a:t>
            </a:fld>
            <a:endParaRPr lang="en-GB"/>
          </a:p>
        </p:txBody>
      </p:sp>
    </p:spTree>
    <p:extLst>
      <p:ext uri="{BB962C8B-B14F-4D97-AF65-F5344CB8AC3E}">
        <p14:creationId xmlns:p14="http://schemas.microsoft.com/office/powerpoint/2010/main" val="3997371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34082-C360-4F79-A2DC-D6879C92326A}"/>
              </a:ext>
            </a:extLst>
          </p:cNvPr>
          <p:cNvSpPr>
            <a:spLocks noGrp="1"/>
          </p:cNvSpPr>
          <p:nvPr>
            <p:ph type="title"/>
          </p:nvPr>
        </p:nvSpPr>
        <p:spPr/>
        <p:txBody>
          <a:body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57C589C7-192C-422B-B255-D460228E52D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3213E4F2-3D10-432F-9974-EF194116313E}"/>
              </a:ext>
            </a:extLst>
          </p:cNvPr>
          <p:cNvSpPr>
            <a:spLocks noGrp="1"/>
          </p:cNvSpPr>
          <p:nvPr>
            <p:ph type="dt" sz="half" idx="10"/>
          </p:nvPr>
        </p:nvSpPr>
        <p:spPr/>
        <p:txBody>
          <a:bodyPr/>
          <a:lstStyle/>
          <a:p>
            <a:fld id="{ACD3A589-6FAE-4A58-8277-4A2B6608CCDB}" type="datetimeFigureOut">
              <a:rPr lang="en-GB" smtClean="0"/>
              <a:t>15/02/2023</a:t>
            </a:fld>
            <a:endParaRPr lang="en-GB"/>
          </a:p>
        </p:txBody>
      </p:sp>
      <p:sp>
        <p:nvSpPr>
          <p:cNvPr id="5" name="Footer Placeholder 4">
            <a:extLst>
              <a:ext uri="{FF2B5EF4-FFF2-40B4-BE49-F238E27FC236}">
                <a16:creationId xmlns:a16="http://schemas.microsoft.com/office/drawing/2014/main" id="{DF5ED793-0AAC-48F4-BA19-6B916BD5BCB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682766E-060A-4F6B-9123-A933D672F6E4}"/>
              </a:ext>
            </a:extLst>
          </p:cNvPr>
          <p:cNvSpPr>
            <a:spLocks noGrp="1"/>
          </p:cNvSpPr>
          <p:nvPr>
            <p:ph type="sldNum" sz="quarter" idx="12"/>
          </p:nvPr>
        </p:nvSpPr>
        <p:spPr/>
        <p:txBody>
          <a:bodyPr/>
          <a:lstStyle/>
          <a:p>
            <a:fld id="{52565341-E206-4D00-AC40-2B3A2E4B2E31}" type="slidenum">
              <a:rPr lang="en-GB" smtClean="0"/>
              <a:t>‹#›</a:t>
            </a:fld>
            <a:endParaRPr lang="en-GB"/>
          </a:p>
        </p:txBody>
      </p:sp>
    </p:spTree>
    <p:extLst>
      <p:ext uri="{BB962C8B-B14F-4D97-AF65-F5344CB8AC3E}">
        <p14:creationId xmlns:p14="http://schemas.microsoft.com/office/powerpoint/2010/main" val="11814459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6E2C9-85D7-4FF4-9080-832C900168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FA41EC2E-63B2-4480-894B-2F219919268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F32199C-3246-40C5-BD25-B016A2995BC7}"/>
              </a:ext>
            </a:extLst>
          </p:cNvPr>
          <p:cNvSpPr>
            <a:spLocks noGrp="1"/>
          </p:cNvSpPr>
          <p:nvPr>
            <p:ph type="dt" sz="half" idx="10"/>
          </p:nvPr>
        </p:nvSpPr>
        <p:spPr/>
        <p:txBody>
          <a:bodyPr/>
          <a:lstStyle/>
          <a:p>
            <a:fld id="{ACD3A589-6FAE-4A58-8277-4A2B6608CCDB}" type="datetimeFigureOut">
              <a:rPr lang="en-GB" smtClean="0"/>
              <a:t>15/02/2023</a:t>
            </a:fld>
            <a:endParaRPr lang="en-GB"/>
          </a:p>
        </p:txBody>
      </p:sp>
      <p:sp>
        <p:nvSpPr>
          <p:cNvPr id="5" name="Footer Placeholder 4">
            <a:extLst>
              <a:ext uri="{FF2B5EF4-FFF2-40B4-BE49-F238E27FC236}">
                <a16:creationId xmlns:a16="http://schemas.microsoft.com/office/drawing/2014/main" id="{C22E5FF0-B40D-470E-B20A-15F1F6519BB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502BB45-CD53-4C0B-BCDA-ADA95F66A3BC}"/>
              </a:ext>
            </a:extLst>
          </p:cNvPr>
          <p:cNvSpPr>
            <a:spLocks noGrp="1"/>
          </p:cNvSpPr>
          <p:nvPr>
            <p:ph type="sldNum" sz="quarter" idx="12"/>
          </p:nvPr>
        </p:nvSpPr>
        <p:spPr/>
        <p:txBody>
          <a:bodyPr/>
          <a:lstStyle/>
          <a:p>
            <a:fld id="{52565341-E206-4D00-AC40-2B3A2E4B2E31}" type="slidenum">
              <a:rPr lang="en-GB" smtClean="0"/>
              <a:t>‹#›</a:t>
            </a:fld>
            <a:endParaRPr lang="en-GB"/>
          </a:p>
        </p:txBody>
      </p:sp>
    </p:spTree>
    <p:extLst>
      <p:ext uri="{BB962C8B-B14F-4D97-AF65-F5344CB8AC3E}">
        <p14:creationId xmlns:p14="http://schemas.microsoft.com/office/powerpoint/2010/main" val="21428097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6D527-1B13-4B45-9D4E-91BD6E842DF1}"/>
              </a:ext>
            </a:extLst>
          </p:cNvPr>
          <p:cNvSpPr>
            <a:spLocks noGrp="1"/>
          </p:cNvSpPr>
          <p:nvPr>
            <p:ph type="title"/>
          </p:nvPr>
        </p:nvSpPr>
        <p:spPr/>
        <p:txBody>
          <a:body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E5C48B2C-1670-440F-B8F5-631B941A669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a:extLst>
              <a:ext uri="{FF2B5EF4-FFF2-40B4-BE49-F238E27FC236}">
                <a16:creationId xmlns:a16="http://schemas.microsoft.com/office/drawing/2014/main" id="{186D9244-5F99-4EB9-926A-7D6097CEDBB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a:extLst>
              <a:ext uri="{FF2B5EF4-FFF2-40B4-BE49-F238E27FC236}">
                <a16:creationId xmlns:a16="http://schemas.microsoft.com/office/drawing/2014/main" id="{4B33B434-7A32-4200-8558-9C6ACB165553}"/>
              </a:ext>
            </a:extLst>
          </p:cNvPr>
          <p:cNvSpPr>
            <a:spLocks noGrp="1"/>
          </p:cNvSpPr>
          <p:nvPr>
            <p:ph type="dt" sz="half" idx="10"/>
          </p:nvPr>
        </p:nvSpPr>
        <p:spPr/>
        <p:txBody>
          <a:bodyPr/>
          <a:lstStyle/>
          <a:p>
            <a:fld id="{ACD3A589-6FAE-4A58-8277-4A2B6608CCDB}" type="datetimeFigureOut">
              <a:rPr lang="en-GB" smtClean="0"/>
              <a:t>15/02/2023</a:t>
            </a:fld>
            <a:endParaRPr lang="en-GB"/>
          </a:p>
        </p:txBody>
      </p:sp>
      <p:sp>
        <p:nvSpPr>
          <p:cNvPr id="6" name="Footer Placeholder 5">
            <a:extLst>
              <a:ext uri="{FF2B5EF4-FFF2-40B4-BE49-F238E27FC236}">
                <a16:creationId xmlns:a16="http://schemas.microsoft.com/office/drawing/2014/main" id="{00DE1291-C52E-45A8-9C12-692DF463910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C5C98F2-E5BC-40F5-B55B-89BEA2837EEA}"/>
              </a:ext>
            </a:extLst>
          </p:cNvPr>
          <p:cNvSpPr>
            <a:spLocks noGrp="1"/>
          </p:cNvSpPr>
          <p:nvPr>
            <p:ph type="sldNum" sz="quarter" idx="12"/>
          </p:nvPr>
        </p:nvSpPr>
        <p:spPr/>
        <p:txBody>
          <a:bodyPr/>
          <a:lstStyle/>
          <a:p>
            <a:fld id="{52565341-E206-4D00-AC40-2B3A2E4B2E31}" type="slidenum">
              <a:rPr lang="en-GB" smtClean="0"/>
              <a:t>‹#›</a:t>
            </a:fld>
            <a:endParaRPr lang="en-GB"/>
          </a:p>
        </p:txBody>
      </p:sp>
    </p:spTree>
    <p:extLst>
      <p:ext uri="{BB962C8B-B14F-4D97-AF65-F5344CB8AC3E}">
        <p14:creationId xmlns:p14="http://schemas.microsoft.com/office/powerpoint/2010/main" val="2865329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91FF4-1046-4F67-B66A-4B1B6E43BDF7}"/>
              </a:ext>
            </a:extLst>
          </p:cNvPr>
          <p:cNvSpPr>
            <a:spLocks noGrp="1"/>
          </p:cNvSpPr>
          <p:nvPr>
            <p:ph type="title"/>
          </p:nvPr>
        </p:nvSpPr>
        <p:spPr>
          <a:xfrm>
            <a:off x="839788" y="365125"/>
            <a:ext cx="10515600" cy="1325563"/>
          </a:xfrm>
        </p:spPr>
        <p:txBody>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197BA61B-B8FA-41B3-82EF-7F4725A852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C21DF6F-1FBF-493C-A8EA-A8CBE2DF3B4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4">
            <a:extLst>
              <a:ext uri="{FF2B5EF4-FFF2-40B4-BE49-F238E27FC236}">
                <a16:creationId xmlns:a16="http://schemas.microsoft.com/office/drawing/2014/main" id="{47F8EDC6-7CE5-402B-95C5-75F55BBBDC5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76371F4-4613-4B17-A234-D05388575F1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Date Placeholder 6">
            <a:extLst>
              <a:ext uri="{FF2B5EF4-FFF2-40B4-BE49-F238E27FC236}">
                <a16:creationId xmlns:a16="http://schemas.microsoft.com/office/drawing/2014/main" id="{8B3FA0AC-EDCA-43E1-A6B3-67E6C05AC8B0}"/>
              </a:ext>
            </a:extLst>
          </p:cNvPr>
          <p:cNvSpPr>
            <a:spLocks noGrp="1"/>
          </p:cNvSpPr>
          <p:nvPr>
            <p:ph type="dt" sz="half" idx="10"/>
          </p:nvPr>
        </p:nvSpPr>
        <p:spPr/>
        <p:txBody>
          <a:bodyPr/>
          <a:lstStyle/>
          <a:p>
            <a:fld id="{ACD3A589-6FAE-4A58-8277-4A2B6608CCDB}" type="datetimeFigureOut">
              <a:rPr lang="en-GB" smtClean="0"/>
              <a:t>15/02/2023</a:t>
            </a:fld>
            <a:endParaRPr lang="en-GB"/>
          </a:p>
        </p:txBody>
      </p:sp>
      <p:sp>
        <p:nvSpPr>
          <p:cNvPr id="8" name="Footer Placeholder 7">
            <a:extLst>
              <a:ext uri="{FF2B5EF4-FFF2-40B4-BE49-F238E27FC236}">
                <a16:creationId xmlns:a16="http://schemas.microsoft.com/office/drawing/2014/main" id="{C72FBE55-7253-49E4-AF91-FB2015544CC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5C8856F-7094-4C99-AF51-43B8F6DB1DFF}"/>
              </a:ext>
            </a:extLst>
          </p:cNvPr>
          <p:cNvSpPr>
            <a:spLocks noGrp="1"/>
          </p:cNvSpPr>
          <p:nvPr>
            <p:ph type="sldNum" sz="quarter" idx="12"/>
          </p:nvPr>
        </p:nvSpPr>
        <p:spPr/>
        <p:txBody>
          <a:bodyPr/>
          <a:lstStyle/>
          <a:p>
            <a:fld id="{52565341-E206-4D00-AC40-2B3A2E4B2E31}" type="slidenum">
              <a:rPr lang="en-GB" smtClean="0"/>
              <a:t>‹#›</a:t>
            </a:fld>
            <a:endParaRPr lang="en-GB"/>
          </a:p>
        </p:txBody>
      </p:sp>
    </p:spTree>
    <p:extLst>
      <p:ext uri="{BB962C8B-B14F-4D97-AF65-F5344CB8AC3E}">
        <p14:creationId xmlns:p14="http://schemas.microsoft.com/office/powerpoint/2010/main" val="8068613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BD88A-89DF-4C43-A32D-06EE7372EF61}"/>
              </a:ext>
            </a:extLst>
          </p:cNvPr>
          <p:cNvSpPr>
            <a:spLocks noGrp="1"/>
          </p:cNvSpPr>
          <p:nvPr>
            <p:ph type="title"/>
          </p:nvPr>
        </p:nvSpPr>
        <p:spPr/>
        <p:txBody>
          <a:bodyPr/>
          <a:lstStyle/>
          <a:p>
            <a:r>
              <a:rPr lang="en-US"/>
              <a:t>Click to edit Master title style</a:t>
            </a:r>
            <a:endParaRPr lang="en-GB" dirty="0"/>
          </a:p>
        </p:txBody>
      </p:sp>
      <p:sp>
        <p:nvSpPr>
          <p:cNvPr id="3" name="Date Placeholder 2">
            <a:extLst>
              <a:ext uri="{FF2B5EF4-FFF2-40B4-BE49-F238E27FC236}">
                <a16:creationId xmlns:a16="http://schemas.microsoft.com/office/drawing/2014/main" id="{55FB059F-1AA9-412C-AD79-D76D3957D8E4}"/>
              </a:ext>
            </a:extLst>
          </p:cNvPr>
          <p:cNvSpPr>
            <a:spLocks noGrp="1"/>
          </p:cNvSpPr>
          <p:nvPr>
            <p:ph type="dt" sz="half" idx="10"/>
          </p:nvPr>
        </p:nvSpPr>
        <p:spPr/>
        <p:txBody>
          <a:bodyPr/>
          <a:lstStyle/>
          <a:p>
            <a:fld id="{ACD3A589-6FAE-4A58-8277-4A2B6608CCDB}" type="datetimeFigureOut">
              <a:rPr lang="en-GB" smtClean="0"/>
              <a:t>15/02/2023</a:t>
            </a:fld>
            <a:endParaRPr lang="en-GB"/>
          </a:p>
        </p:txBody>
      </p:sp>
      <p:sp>
        <p:nvSpPr>
          <p:cNvPr id="4" name="Footer Placeholder 3">
            <a:extLst>
              <a:ext uri="{FF2B5EF4-FFF2-40B4-BE49-F238E27FC236}">
                <a16:creationId xmlns:a16="http://schemas.microsoft.com/office/drawing/2014/main" id="{7A70B07D-EEB9-4415-96E1-A4113C0F0DE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543E9BE-A90D-4269-85AA-A9D6D7F91F72}"/>
              </a:ext>
            </a:extLst>
          </p:cNvPr>
          <p:cNvSpPr>
            <a:spLocks noGrp="1"/>
          </p:cNvSpPr>
          <p:nvPr>
            <p:ph type="sldNum" sz="quarter" idx="12"/>
          </p:nvPr>
        </p:nvSpPr>
        <p:spPr/>
        <p:txBody>
          <a:bodyPr/>
          <a:lstStyle/>
          <a:p>
            <a:fld id="{52565341-E206-4D00-AC40-2B3A2E4B2E31}" type="slidenum">
              <a:rPr lang="en-GB" smtClean="0"/>
              <a:t>‹#›</a:t>
            </a:fld>
            <a:endParaRPr lang="en-GB"/>
          </a:p>
        </p:txBody>
      </p:sp>
    </p:spTree>
    <p:extLst>
      <p:ext uri="{BB962C8B-B14F-4D97-AF65-F5344CB8AC3E}">
        <p14:creationId xmlns:p14="http://schemas.microsoft.com/office/powerpoint/2010/main" val="22801476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E76A5C-582A-4D28-9153-418EE7A9FDE4}"/>
              </a:ext>
            </a:extLst>
          </p:cNvPr>
          <p:cNvSpPr>
            <a:spLocks noGrp="1"/>
          </p:cNvSpPr>
          <p:nvPr>
            <p:ph type="dt" sz="half" idx="10"/>
          </p:nvPr>
        </p:nvSpPr>
        <p:spPr/>
        <p:txBody>
          <a:bodyPr/>
          <a:lstStyle/>
          <a:p>
            <a:fld id="{ACD3A589-6FAE-4A58-8277-4A2B6608CCDB}" type="datetimeFigureOut">
              <a:rPr lang="en-GB" smtClean="0"/>
              <a:t>15/02/2023</a:t>
            </a:fld>
            <a:endParaRPr lang="en-GB"/>
          </a:p>
        </p:txBody>
      </p:sp>
      <p:sp>
        <p:nvSpPr>
          <p:cNvPr id="3" name="Footer Placeholder 2">
            <a:extLst>
              <a:ext uri="{FF2B5EF4-FFF2-40B4-BE49-F238E27FC236}">
                <a16:creationId xmlns:a16="http://schemas.microsoft.com/office/drawing/2014/main" id="{3036A9B0-3544-4D28-BB72-947A2A97095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2D2CE86-E302-49EB-A95F-4888C658CE94}"/>
              </a:ext>
            </a:extLst>
          </p:cNvPr>
          <p:cNvSpPr>
            <a:spLocks noGrp="1"/>
          </p:cNvSpPr>
          <p:nvPr>
            <p:ph type="sldNum" sz="quarter" idx="12"/>
          </p:nvPr>
        </p:nvSpPr>
        <p:spPr/>
        <p:txBody>
          <a:bodyPr/>
          <a:lstStyle/>
          <a:p>
            <a:fld id="{52565341-E206-4D00-AC40-2B3A2E4B2E31}" type="slidenum">
              <a:rPr lang="en-GB" smtClean="0"/>
              <a:t>‹#›</a:t>
            </a:fld>
            <a:endParaRPr lang="en-GB"/>
          </a:p>
        </p:txBody>
      </p:sp>
    </p:spTree>
    <p:extLst>
      <p:ext uri="{BB962C8B-B14F-4D97-AF65-F5344CB8AC3E}">
        <p14:creationId xmlns:p14="http://schemas.microsoft.com/office/powerpoint/2010/main" val="32209959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2D063-B383-44FD-BE06-90887ACEAA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227D0843-D812-4541-AB49-C443213A1E3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Text Placeholder 3">
            <a:extLst>
              <a:ext uri="{FF2B5EF4-FFF2-40B4-BE49-F238E27FC236}">
                <a16:creationId xmlns:a16="http://schemas.microsoft.com/office/drawing/2014/main" id="{5BB072BC-A1C5-4D51-964E-314072A721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5E35F6-AF20-4F34-985F-2D71FF6AD89A}"/>
              </a:ext>
            </a:extLst>
          </p:cNvPr>
          <p:cNvSpPr>
            <a:spLocks noGrp="1"/>
          </p:cNvSpPr>
          <p:nvPr>
            <p:ph type="dt" sz="half" idx="10"/>
          </p:nvPr>
        </p:nvSpPr>
        <p:spPr/>
        <p:txBody>
          <a:bodyPr/>
          <a:lstStyle/>
          <a:p>
            <a:fld id="{ACD3A589-6FAE-4A58-8277-4A2B6608CCDB}" type="datetimeFigureOut">
              <a:rPr lang="en-GB" smtClean="0"/>
              <a:t>15/02/2023</a:t>
            </a:fld>
            <a:endParaRPr lang="en-GB"/>
          </a:p>
        </p:txBody>
      </p:sp>
      <p:sp>
        <p:nvSpPr>
          <p:cNvPr id="6" name="Footer Placeholder 5">
            <a:extLst>
              <a:ext uri="{FF2B5EF4-FFF2-40B4-BE49-F238E27FC236}">
                <a16:creationId xmlns:a16="http://schemas.microsoft.com/office/drawing/2014/main" id="{6B89913F-3361-492E-A021-D20C0BAEAFC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C2A3709-11F1-42E9-9181-AB62E89EB4FA}"/>
              </a:ext>
            </a:extLst>
          </p:cNvPr>
          <p:cNvSpPr>
            <a:spLocks noGrp="1"/>
          </p:cNvSpPr>
          <p:nvPr>
            <p:ph type="sldNum" sz="quarter" idx="12"/>
          </p:nvPr>
        </p:nvSpPr>
        <p:spPr/>
        <p:txBody>
          <a:bodyPr/>
          <a:lstStyle/>
          <a:p>
            <a:fld id="{52565341-E206-4D00-AC40-2B3A2E4B2E31}" type="slidenum">
              <a:rPr lang="en-GB" smtClean="0"/>
              <a:t>‹#›</a:t>
            </a:fld>
            <a:endParaRPr lang="en-GB"/>
          </a:p>
        </p:txBody>
      </p:sp>
    </p:spTree>
    <p:extLst>
      <p:ext uri="{BB962C8B-B14F-4D97-AF65-F5344CB8AC3E}">
        <p14:creationId xmlns:p14="http://schemas.microsoft.com/office/powerpoint/2010/main" val="34179855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7D4FD-51DB-4C50-8C2C-A82ACB5F2A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dirty="0"/>
          </a:p>
        </p:txBody>
      </p:sp>
      <p:sp>
        <p:nvSpPr>
          <p:cNvPr id="3" name="Picture Placeholder 2">
            <a:extLst>
              <a:ext uri="{FF2B5EF4-FFF2-40B4-BE49-F238E27FC236}">
                <a16:creationId xmlns:a16="http://schemas.microsoft.com/office/drawing/2014/main" id="{F4160264-C208-44C5-BEF8-7264FDA6E8E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sp>
        <p:nvSpPr>
          <p:cNvPr id="4" name="Text Placeholder 3">
            <a:extLst>
              <a:ext uri="{FF2B5EF4-FFF2-40B4-BE49-F238E27FC236}">
                <a16:creationId xmlns:a16="http://schemas.microsoft.com/office/drawing/2014/main" id="{C52D5D43-523C-4255-9C11-931E4675E8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0E51EE-E116-4E74-980D-C2BE88B5B1B9}"/>
              </a:ext>
            </a:extLst>
          </p:cNvPr>
          <p:cNvSpPr>
            <a:spLocks noGrp="1"/>
          </p:cNvSpPr>
          <p:nvPr>
            <p:ph type="dt" sz="half" idx="10"/>
          </p:nvPr>
        </p:nvSpPr>
        <p:spPr/>
        <p:txBody>
          <a:bodyPr/>
          <a:lstStyle/>
          <a:p>
            <a:fld id="{ACD3A589-6FAE-4A58-8277-4A2B6608CCDB}" type="datetimeFigureOut">
              <a:rPr lang="en-GB" smtClean="0"/>
              <a:t>15/02/2023</a:t>
            </a:fld>
            <a:endParaRPr lang="en-GB"/>
          </a:p>
        </p:txBody>
      </p:sp>
      <p:sp>
        <p:nvSpPr>
          <p:cNvPr id="6" name="Footer Placeholder 5">
            <a:extLst>
              <a:ext uri="{FF2B5EF4-FFF2-40B4-BE49-F238E27FC236}">
                <a16:creationId xmlns:a16="http://schemas.microsoft.com/office/drawing/2014/main" id="{2FC5A089-DF99-491F-AE5A-2D39969E655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256B184-9F8B-4867-908B-E0CA7AB1AA85}"/>
              </a:ext>
            </a:extLst>
          </p:cNvPr>
          <p:cNvSpPr>
            <a:spLocks noGrp="1"/>
          </p:cNvSpPr>
          <p:nvPr>
            <p:ph type="sldNum" sz="quarter" idx="12"/>
          </p:nvPr>
        </p:nvSpPr>
        <p:spPr/>
        <p:txBody>
          <a:bodyPr/>
          <a:lstStyle/>
          <a:p>
            <a:fld id="{52565341-E206-4D00-AC40-2B3A2E4B2E31}" type="slidenum">
              <a:rPr lang="en-GB" smtClean="0"/>
              <a:t>‹#›</a:t>
            </a:fld>
            <a:endParaRPr lang="en-GB"/>
          </a:p>
        </p:txBody>
      </p:sp>
    </p:spTree>
    <p:extLst>
      <p:ext uri="{BB962C8B-B14F-4D97-AF65-F5344CB8AC3E}">
        <p14:creationId xmlns:p14="http://schemas.microsoft.com/office/powerpoint/2010/main" val="13298708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246882E-A022-4EC4-ADDA-650380C09A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8BE01BB7-302B-420F-9CA5-B7F13B73D2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83D1AF5A-45F4-4D65-80E9-B73EBEFB926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D3A589-6FAE-4A58-8277-4A2B6608CCDB}" type="datetimeFigureOut">
              <a:rPr lang="en-GB" smtClean="0"/>
              <a:t>15/02/2023</a:t>
            </a:fld>
            <a:endParaRPr lang="en-GB"/>
          </a:p>
        </p:txBody>
      </p:sp>
      <p:sp>
        <p:nvSpPr>
          <p:cNvPr id="5" name="Footer Placeholder 4">
            <a:extLst>
              <a:ext uri="{FF2B5EF4-FFF2-40B4-BE49-F238E27FC236}">
                <a16:creationId xmlns:a16="http://schemas.microsoft.com/office/drawing/2014/main" id="{DEC0ED29-A5AC-42D3-8E5C-07CEE92354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4621F1BA-6540-408D-A3C6-536202DC632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565341-E206-4D00-AC40-2B3A2E4B2E31}" type="slidenum">
              <a:rPr lang="en-GB" smtClean="0"/>
              <a:t>‹#›</a:t>
            </a:fld>
            <a:endParaRPr lang="en-GB"/>
          </a:p>
        </p:txBody>
      </p:sp>
    </p:spTree>
    <p:extLst>
      <p:ext uri="{BB962C8B-B14F-4D97-AF65-F5344CB8AC3E}">
        <p14:creationId xmlns:p14="http://schemas.microsoft.com/office/powerpoint/2010/main" val="184813853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8.pn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79CA089-8293-4DDC-8BE4-20FD1238D32A}"/>
              </a:ext>
            </a:extLst>
          </p:cNvPr>
          <p:cNvSpPr/>
          <p:nvPr/>
        </p:nvSpPr>
        <p:spPr>
          <a:xfrm>
            <a:off x="973494" y="839755"/>
            <a:ext cx="10245012" cy="5402425"/>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t>Waste Presentation</a:t>
            </a:r>
            <a:endParaRPr lang="en-GB" sz="4800" dirty="0"/>
          </a:p>
        </p:txBody>
      </p:sp>
      <p:pic>
        <p:nvPicPr>
          <p:cNvPr id="9" name="Picture 8">
            <a:extLst>
              <a:ext uri="{FF2B5EF4-FFF2-40B4-BE49-F238E27FC236}">
                <a16:creationId xmlns:a16="http://schemas.microsoft.com/office/drawing/2014/main" id="{4FFC8784-52AA-4B2B-9229-F4B6E044FD34}"/>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973494" y="839755"/>
            <a:ext cx="10245012" cy="658609"/>
          </a:xfrm>
          <a:prstGeom prst="rect">
            <a:avLst/>
          </a:prstGeom>
        </p:spPr>
      </p:pic>
      <p:sp>
        <p:nvSpPr>
          <p:cNvPr id="11" name="TextBox 10">
            <a:extLst>
              <a:ext uri="{FF2B5EF4-FFF2-40B4-BE49-F238E27FC236}">
                <a16:creationId xmlns:a16="http://schemas.microsoft.com/office/drawing/2014/main" id="{5483A061-F67D-4BD6-ADA8-77ED3A1C108E}"/>
              </a:ext>
            </a:extLst>
          </p:cNvPr>
          <p:cNvSpPr txBox="1"/>
          <p:nvPr/>
        </p:nvSpPr>
        <p:spPr>
          <a:xfrm>
            <a:off x="2583523" y="1596692"/>
            <a:ext cx="6456784" cy="1200329"/>
          </a:xfrm>
          <a:prstGeom prst="rect">
            <a:avLst/>
          </a:prstGeom>
          <a:noFill/>
        </p:spPr>
        <p:txBody>
          <a:bodyPr wrap="square" rtlCol="0">
            <a:spAutoFit/>
          </a:bodyPr>
          <a:lstStyle/>
          <a:p>
            <a:pPr algn="ctr"/>
            <a:endParaRPr lang="en-GB" sz="7200" dirty="0">
              <a:solidFill>
                <a:schemeClr val="bg1"/>
              </a:solidFill>
              <a:latin typeface="+mj-lt"/>
            </a:endParaRPr>
          </a:p>
        </p:txBody>
      </p:sp>
      <p:pic>
        <p:nvPicPr>
          <p:cNvPr id="15" name="Picture 14" descr="A picture containing text, clipart&#10;&#10;Description automatically generated">
            <a:extLst>
              <a:ext uri="{FF2B5EF4-FFF2-40B4-BE49-F238E27FC236}">
                <a16:creationId xmlns:a16="http://schemas.microsoft.com/office/drawing/2014/main" id="{C7A220F3-2DBC-407D-9361-9ECE0F840E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79343" y="5254265"/>
            <a:ext cx="1433314" cy="658609"/>
          </a:xfrm>
          <a:prstGeom prst="rect">
            <a:avLst/>
          </a:prstGeom>
        </p:spPr>
      </p:pic>
      <p:sp>
        <p:nvSpPr>
          <p:cNvPr id="2" name="TextBox 1">
            <a:extLst>
              <a:ext uri="{FF2B5EF4-FFF2-40B4-BE49-F238E27FC236}">
                <a16:creationId xmlns:a16="http://schemas.microsoft.com/office/drawing/2014/main" id="{C06B35CD-A751-1E32-F2BC-18D89D9D63D1}"/>
              </a:ext>
            </a:extLst>
          </p:cNvPr>
          <p:cNvSpPr txBox="1"/>
          <p:nvPr/>
        </p:nvSpPr>
        <p:spPr>
          <a:xfrm>
            <a:off x="1371600" y="5403273"/>
            <a:ext cx="2379518" cy="523220"/>
          </a:xfrm>
          <a:prstGeom prst="rect">
            <a:avLst/>
          </a:prstGeom>
          <a:noFill/>
        </p:spPr>
        <p:txBody>
          <a:bodyPr wrap="square" rtlCol="0">
            <a:spAutoFit/>
          </a:bodyPr>
          <a:lstStyle/>
          <a:p>
            <a:r>
              <a:rPr lang="en-US" sz="1400" dirty="0">
                <a:solidFill>
                  <a:schemeClr val="bg2"/>
                </a:solidFill>
              </a:rPr>
              <a:t>Presented by:</a:t>
            </a:r>
          </a:p>
          <a:p>
            <a:r>
              <a:rPr lang="en-US" sz="1400" dirty="0">
                <a:solidFill>
                  <a:schemeClr val="bg2"/>
                </a:solidFill>
              </a:rPr>
              <a:t>Judith Beardsmore</a:t>
            </a:r>
            <a:endParaRPr lang="en-GB" sz="1400" dirty="0">
              <a:solidFill>
                <a:schemeClr val="bg2"/>
              </a:solidFill>
            </a:endParaRPr>
          </a:p>
        </p:txBody>
      </p:sp>
      <p:sp>
        <p:nvSpPr>
          <p:cNvPr id="3" name="TextBox 2">
            <a:extLst>
              <a:ext uri="{FF2B5EF4-FFF2-40B4-BE49-F238E27FC236}">
                <a16:creationId xmlns:a16="http://schemas.microsoft.com/office/drawing/2014/main" id="{886695F0-694F-5E6A-F54F-5D640D67A466}"/>
              </a:ext>
            </a:extLst>
          </p:cNvPr>
          <p:cNvSpPr txBox="1"/>
          <p:nvPr/>
        </p:nvSpPr>
        <p:spPr>
          <a:xfrm>
            <a:off x="8838988" y="5321959"/>
            <a:ext cx="2379518" cy="738664"/>
          </a:xfrm>
          <a:prstGeom prst="rect">
            <a:avLst/>
          </a:prstGeom>
          <a:noFill/>
        </p:spPr>
        <p:txBody>
          <a:bodyPr wrap="square" rtlCol="0">
            <a:spAutoFit/>
          </a:bodyPr>
          <a:lstStyle/>
          <a:p>
            <a:r>
              <a:rPr lang="en-US" sz="1400" dirty="0">
                <a:solidFill>
                  <a:schemeClr val="bg2"/>
                </a:solidFill>
              </a:rPr>
              <a:t>@tomwhitewaste</a:t>
            </a:r>
          </a:p>
          <a:p>
            <a:r>
              <a:rPr lang="en-US" sz="1400" dirty="0">
                <a:solidFill>
                  <a:schemeClr val="bg2"/>
                </a:solidFill>
              </a:rPr>
              <a:t>/tom-white-waste</a:t>
            </a:r>
          </a:p>
          <a:p>
            <a:r>
              <a:rPr lang="en-US" sz="1400" dirty="0">
                <a:solidFill>
                  <a:schemeClr val="bg2"/>
                </a:solidFill>
              </a:rPr>
              <a:t>#itstherightthingtodo</a:t>
            </a:r>
            <a:endParaRPr lang="en-GB" sz="1400" dirty="0">
              <a:solidFill>
                <a:schemeClr val="bg2"/>
              </a:solidFill>
            </a:endParaRPr>
          </a:p>
        </p:txBody>
      </p:sp>
    </p:spTree>
    <p:extLst>
      <p:ext uri="{BB962C8B-B14F-4D97-AF65-F5344CB8AC3E}">
        <p14:creationId xmlns:p14="http://schemas.microsoft.com/office/powerpoint/2010/main" val="23512245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Logo&#10;&#10;Description automatically generated with medium confidence">
            <a:extLst>
              <a:ext uri="{FF2B5EF4-FFF2-40B4-BE49-F238E27FC236}">
                <a16:creationId xmlns:a16="http://schemas.microsoft.com/office/drawing/2014/main" id="{C5C8CDA5-46C9-FC7F-37BA-219DB87450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551644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Logo&#10;&#10;Description automatically generated">
            <a:extLst>
              <a:ext uri="{FF2B5EF4-FFF2-40B4-BE49-F238E27FC236}">
                <a16:creationId xmlns:a16="http://schemas.microsoft.com/office/drawing/2014/main" id="{DFA4CEB0-E7B7-4B5F-8195-DA5C64A1C9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75661" y="374336"/>
            <a:ext cx="1529822" cy="702955"/>
          </a:xfrm>
          <a:prstGeom prst="rect">
            <a:avLst/>
          </a:prstGeom>
        </p:spPr>
      </p:pic>
      <p:sp>
        <p:nvSpPr>
          <p:cNvPr id="22" name="TextBox 21">
            <a:extLst>
              <a:ext uri="{FF2B5EF4-FFF2-40B4-BE49-F238E27FC236}">
                <a16:creationId xmlns:a16="http://schemas.microsoft.com/office/drawing/2014/main" id="{37BD9FAB-38BB-4CD2-98A1-AA881FF04C90}"/>
              </a:ext>
            </a:extLst>
          </p:cNvPr>
          <p:cNvSpPr txBox="1"/>
          <p:nvPr/>
        </p:nvSpPr>
        <p:spPr>
          <a:xfrm>
            <a:off x="512458" y="550013"/>
            <a:ext cx="7956133" cy="1200329"/>
          </a:xfrm>
          <a:prstGeom prst="rect">
            <a:avLst/>
          </a:prstGeom>
          <a:noFill/>
        </p:spPr>
        <p:txBody>
          <a:bodyPr wrap="square" rtlCol="0">
            <a:spAutoFit/>
          </a:bodyPr>
          <a:lstStyle/>
          <a:p>
            <a:r>
              <a:rPr lang="en-GB" sz="3600" dirty="0">
                <a:solidFill>
                  <a:schemeClr val="accent1"/>
                </a:solidFill>
                <a:latin typeface="+mj-lt"/>
              </a:rPr>
              <a:t>Waste that cannot go into your general waste bins</a:t>
            </a:r>
          </a:p>
        </p:txBody>
      </p:sp>
      <p:cxnSp>
        <p:nvCxnSpPr>
          <p:cNvPr id="24" name="Straight Connector 23">
            <a:extLst>
              <a:ext uri="{FF2B5EF4-FFF2-40B4-BE49-F238E27FC236}">
                <a16:creationId xmlns:a16="http://schemas.microsoft.com/office/drawing/2014/main" id="{0A32F14E-15E5-4226-8B0D-1FDDC642EFC6}"/>
              </a:ext>
            </a:extLst>
          </p:cNvPr>
          <p:cNvCxnSpPr>
            <a:cxnSpLocks/>
          </p:cNvCxnSpPr>
          <p:nvPr/>
        </p:nvCxnSpPr>
        <p:spPr>
          <a:xfrm>
            <a:off x="842865" y="2267339"/>
            <a:ext cx="5427306" cy="0"/>
          </a:xfrm>
          <a:prstGeom prst="line">
            <a:avLst/>
          </a:prstGeom>
          <a:ln>
            <a:solidFill>
              <a:srgbClr val="E44229"/>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2E678E91-2E2E-43B7-A3EB-8D1B8082D4ED}"/>
              </a:ext>
            </a:extLst>
          </p:cNvPr>
          <p:cNvSpPr txBox="1"/>
          <p:nvPr/>
        </p:nvSpPr>
        <p:spPr>
          <a:xfrm>
            <a:off x="923154" y="2784337"/>
            <a:ext cx="4334646" cy="2677656"/>
          </a:xfrm>
          <a:prstGeom prst="rect">
            <a:avLst/>
          </a:prstGeom>
          <a:noFill/>
        </p:spPr>
        <p:txBody>
          <a:bodyPr wrap="square">
            <a:spAutoFit/>
          </a:bodyPr>
          <a:lstStyle/>
          <a:p>
            <a:pPr marL="285750" indent="-285750" algn="l">
              <a:buFont typeface="Arial" panose="020B0604020202020204" pitchFamily="34" charset="0"/>
              <a:buChar char="•"/>
            </a:pPr>
            <a:r>
              <a:rPr lang="en-US" sz="1400" b="0" i="0" dirty="0">
                <a:solidFill>
                  <a:schemeClr val="accent1"/>
                </a:solidFill>
                <a:effectLst/>
              </a:rPr>
              <a:t>Asbestos</a:t>
            </a:r>
          </a:p>
          <a:p>
            <a:pPr marL="285750" indent="-285750" algn="l">
              <a:buFont typeface="Arial" panose="020B0604020202020204" pitchFamily="34" charset="0"/>
              <a:buChar char="•"/>
            </a:pPr>
            <a:r>
              <a:rPr lang="en-US" sz="1400" b="0" i="0" dirty="0">
                <a:solidFill>
                  <a:schemeClr val="accent1"/>
                </a:solidFill>
                <a:effectLst/>
              </a:rPr>
              <a:t>Paint or paint cans (unless empty)</a:t>
            </a:r>
          </a:p>
          <a:p>
            <a:pPr marL="285750" indent="-285750" algn="l">
              <a:buFont typeface="Arial" panose="020B0604020202020204" pitchFamily="34" charset="0"/>
              <a:buChar char="•"/>
            </a:pPr>
            <a:r>
              <a:rPr lang="en-US" sz="1400" b="0" i="0" dirty="0">
                <a:solidFill>
                  <a:schemeClr val="accent1"/>
                </a:solidFill>
                <a:effectLst/>
              </a:rPr>
              <a:t>Liquid chemicals or solvents</a:t>
            </a:r>
          </a:p>
          <a:p>
            <a:pPr marL="285750" indent="-285750" algn="l">
              <a:buFont typeface="Arial" panose="020B0604020202020204" pitchFamily="34" charset="0"/>
              <a:buChar char="•"/>
            </a:pPr>
            <a:r>
              <a:rPr lang="en-US" sz="1400" b="0" i="0" dirty="0">
                <a:solidFill>
                  <a:schemeClr val="accent1"/>
                </a:solidFill>
                <a:effectLst/>
              </a:rPr>
              <a:t>Car batteries</a:t>
            </a:r>
          </a:p>
          <a:p>
            <a:pPr marL="285750" indent="-285750" algn="l">
              <a:buFont typeface="Arial" panose="020B0604020202020204" pitchFamily="34" charset="0"/>
              <a:buChar char="•"/>
            </a:pPr>
            <a:r>
              <a:rPr lang="en-US" sz="1400" b="0" i="0" dirty="0">
                <a:solidFill>
                  <a:schemeClr val="accent1"/>
                </a:solidFill>
                <a:effectLst/>
              </a:rPr>
              <a:t>Raw meat</a:t>
            </a:r>
          </a:p>
          <a:p>
            <a:pPr marL="285750" indent="-285750" algn="l">
              <a:buFont typeface="Arial" panose="020B0604020202020204" pitchFamily="34" charset="0"/>
              <a:buChar char="•"/>
            </a:pPr>
            <a:r>
              <a:rPr lang="en-US" sz="1400" b="0" i="0" dirty="0">
                <a:solidFill>
                  <a:schemeClr val="accent1"/>
                </a:solidFill>
                <a:effectLst/>
              </a:rPr>
              <a:t>Clinical or biological waste</a:t>
            </a:r>
          </a:p>
          <a:p>
            <a:pPr marL="285750" indent="-285750" algn="l">
              <a:buFont typeface="Arial" panose="020B0604020202020204" pitchFamily="34" charset="0"/>
              <a:buChar char="•"/>
            </a:pPr>
            <a:r>
              <a:rPr lang="en-US" sz="1400" b="0" i="0" dirty="0">
                <a:solidFill>
                  <a:schemeClr val="accent1"/>
                </a:solidFill>
                <a:effectLst/>
              </a:rPr>
              <a:t>Fire extinguishers</a:t>
            </a:r>
          </a:p>
          <a:p>
            <a:pPr marL="285750" indent="-285750" algn="l">
              <a:buFont typeface="Arial" panose="020B0604020202020204" pitchFamily="34" charset="0"/>
              <a:buChar char="•"/>
            </a:pPr>
            <a:r>
              <a:rPr lang="en-US" sz="1400" b="0" i="0" dirty="0">
                <a:solidFill>
                  <a:schemeClr val="accent1"/>
                </a:solidFill>
                <a:effectLst/>
              </a:rPr>
              <a:t>Gas bottles</a:t>
            </a:r>
          </a:p>
          <a:p>
            <a:pPr marL="285750" indent="-285750" algn="l">
              <a:buFont typeface="Arial" panose="020B0604020202020204" pitchFamily="34" charset="0"/>
              <a:buChar char="•"/>
            </a:pPr>
            <a:r>
              <a:rPr lang="en-US" sz="1400" b="0" i="0" dirty="0">
                <a:solidFill>
                  <a:schemeClr val="accent1"/>
                </a:solidFill>
                <a:effectLst/>
              </a:rPr>
              <a:t>Oils or petrol</a:t>
            </a:r>
          </a:p>
          <a:p>
            <a:pPr marL="285750" indent="-285750" algn="l">
              <a:buFont typeface="Arial" panose="020B0604020202020204" pitchFamily="34" charset="0"/>
              <a:buChar char="•"/>
            </a:pPr>
            <a:r>
              <a:rPr lang="en-US" sz="1400" dirty="0">
                <a:solidFill>
                  <a:schemeClr val="accent1"/>
                </a:solidFill>
              </a:rPr>
              <a:t>WEEE Waste</a:t>
            </a:r>
          </a:p>
          <a:p>
            <a:pPr marL="285750" indent="-285750" algn="l">
              <a:buFont typeface="Arial" panose="020B0604020202020204" pitchFamily="34" charset="0"/>
              <a:buChar char="•"/>
            </a:pPr>
            <a:r>
              <a:rPr lang="en-US" sz="1400" b="0" i="0" dirty="0">
                <a:solidFill>
                  <a:schemeClr val="accent1"/>
                </a:solidFill>
                <a:effectLst/>
              </a:rPr>
              <a:t>Aerosols</a:t>
            </a:r>
          </a:p>
          <a:p>
            <a:pPr marL="285750" indent="-285750" algn="l">
              <a:buFont typeface="Arial" panose="020B0604020202020204" pitchFamily="34" charset="0"/>
              <a:buChar char="•"/>
            </a:pPr>
            <a:r>
              <a:rPr lang="en-US" sz="1400" dirty="0">
                <a:solidFill>
                  <a:schemeClr val="accent1"/>
                </a:solidFill>
              </a:rPr>
              <a:t>Sharps Unit</a:t>
            </a:r>
            <a:endParaRPr lang="en-US" sz="1400" b="0" i="0" dirty="0">
              <a:solidFill>
                <a:schemeClr val="accent1"/>
              </a:solidFill>
              <a:effectLst/>
            </a:endParaRPr>
          </a:p>
        </p:txBody>
      </p:sp>
      <p:pic>
        <p:nvPicPr>
          <p:cNvPr id="3" name="Picture 2" descr="Chart&#10;&#10;Description automatically generated with medium confidence">
            <a:extLst>
              <a:ext uri="{FF2B5EF4-FFF2-40B4-BE49-F238E27FC236}">
                <a16:creationId xmlns:a16="http://schemas.microsoft.com/office/drawing/2014/main" id="{51A1FA58-2441-4479-CAF1-1180219D1E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4202" y="1378628"/>
            <a:ext cx="3739069" cy="5288973"/>
          </a:xfrm>
          <a:prstGeom prst="rect">
            <a:avLst/>
          </a:prstGeom>
        </p:spPr>
      </p:pic>
    </p:spTree>
    <p:extLst>
      <p:ext uri="{BB962C8B-B14F-4D97-AF65-F5344CB8AC3E}">
        <p14:creationId xmlns:p14="http://schemas.microsoft.com/office/powerpoint/2010/main" val="2038080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FAB02911-4258-4A08-82A9-B3BA0E423774}"/>
              </a:ext>
            </a:extLst>
          </p:cNvPr>
          <p:cNvCxnSpPr/>
          <p:nvPr/>
        </p:nvCxnSpPr>
        <p:spPr>
          <a:xfrm>
            <a:off x="842865" y="3928188"/>
            <a:ext cx="10506269" cy="0"/>
          </a:xfrm>
          <a:prstGeom prst="line">
            <a:avLst/>
          </a:prstGeom>
          <a:ln>
            <a:solidFill>
              <a:srgbClr val="E44229"/>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97E78327-B396-4F7B-909D-5A54287E89BB}"/>
              </a:ext>
            </a:extLst>
          </p:cNvPr>
          <p:cNvSpPr txBox="1"/>
          <p:nvPr/>
        </p:nvSpPr>
        <p:spPr>
          <a:xfrm>
            <a:off x="842865" y="2284261"/>
            <a:ext cx="7509284" cy="2862322"/>
          </a:xfrm>
          <a:prstGeom prst="rect">
            <a:avLst/>
          </a:prstGeom>
          <a:noFill/>
        </p:spPr>
        <p:txBody>
          <a:bodyPr wrap="square" rtlCol="0">
            <a:spAutoFit/>
          </a:bodyPr>
          <a:lstStyle/>
          <a:p>
            <a:r>
              <a:rPr lang="en-GB" sz="3600" dirty="0">
                <a:solidFill>
                  <a:schemeClr val="accent1"/>
                </a:solidFill>
                <a:latin typeface="+mj-lt"/>
              </a:rPr>
              <a:t>Where would you like to see improvements in recycling?</a:t>
            </a:r>
          </a:p>
          <a:p>
            <a:endParaRPr lang="en-GB" sz="3600" dirty="0">
              <a:solidFill>
                <a:schemeClr val="accent1"/>
              </a:solidFill>
              <a:latin typeface="+mj-lt"/>
            </a:endParaRPr>
          </a:p>
          <a:p>
            <a:endParaRPr lang="en-GB" sz="3600" dirty="0">
              <a:solidFill>
                <a:schemeClr val="accent1"/>
              </a:solidFill>
              <a:latin typeface="+mj-lt"/>
            </a:endParaRPr>
          </a:p>
          <a:p>
            <a:r>
              <a:rPr lang="en-GB" sz="3600" dirty="0">
                <a:solidFill>
                  <a:schemeClr val="accent1"/>
                </a:solidFill>
                <a:latin typeface="+mj-lt"/>
              </a:rPr>
              <a:t>Where can we help?</a:t>
            </a:r>
          </a:p>
        </p:txBody>
      </p:sp>
      <p:pic>
        <p:nvPicPr>
          <p:cNvPr id="21" name="Picture 20" descr="Logo&#10;&#10;Description automatically generated">
            <a:extLst>
              <a:ext uri="{FF2B5EF4-FFF2-40B4-BE49-F238E27FC236}">
                <a16:creationId xmlns:a16="http://schemas.microsoft.com/office/drawing/2014/main" id="{36964E72-CD1F-4796-B1C2-7A3E372B3D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19312" y="993976"/>
            <a:ext cx="1529822" cy="702955"/>
          </a:xfrm>
          <a:prstGeom prst="rect">
            <a:avLst/>
          </a:prstGeom>
        </p:spPr>
      </p:pic>
    </p:spTree>
    <p:extLst>
      <p:ext uri="{BB962C8B-B14F-4D97-AF65-F5344CB8AC3E}">
        <p14:creationId xmlns:p14="http://schemas.microsoft.com/office/powerpoint/2010/main" val="18741587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42618"/>
        </a:solidFill>
        <a:effectLst/>
      </p:bgPr>
    </p:bg>
    <p:spTree>
      <p:nvGrpSpPr>
        <p:cNvPr id="1" name=""/>
        <p:cNvGrpSpPr/>
        <p:nvPr/>
      </p:nvGrpSpPr>
      <p:grpSpPr>
        <a:xfrm>
          <a:off x="0" y="0"/>
          <a:ext cx="0" cy="0"/>
          <a:chOff x="0" y="0"/>
          <a:chExt cx="0" cy="0"/>
        </a:xfrm>
      </p:grpSpPr>
      <p:pic>
        <p:nvPicPr>
          <p:cNvPr id="9" name="Picture 8" descr="A picture containing text, clipart&#10;&#10;Description automatically generated">
            <a:extLst>
              <a:ext uri="{FF2B5EF4-FFF2-40B4-BE49-F238E27FC236}">
                <a16:creationId xmlns:a16="http://schemas.microsoft.com/office/drawing/2014/main" id="{8CCECC71-82B3-4909-A543-4759B549D6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55513" y="4628068"/>
            <a:ext cx="3526139" cy="1620263"/>
          </a:xfrm>
          <a:prstGeom prst="rect">
            <a:avLst/>
          </a:prstGeom>
        </p:spPr>
      </p:pic>
      <p:sp>
        <p:nvSpPr>
          <p:cNvPr id="2" name="TextBox 1">
            <a:extLst>
              <a:ext uri="{FF2B5EF4-FFF2-40B4-BE49-F238E27FC236}">
                <a16:creationId xmlns:a16="http://schemas.microsoft.com/office/drawing/2014/main" id="{DE485B91-4928-413E-840D-0286E170518D}"/>
              </a:ext>
            </a:extLst>
          </p:cNvPr>
          <p:cNvSpPr txBox="1"/>
          <p:nvPr/>
        </p:nvSpPr>
        <p:spPr>
          <a:xfrm>
            <a:off x="2910348" y="2347789"/>
            <a:ext cx="6371304" cy="769441"/>
          </a:xfrm>
          <a:prstGeom prst="rect">
            <a:avLst/>
          </a:prstGeom>
          <a:noFill/>
        </p:spPr>
        <p:txBody>
          <a:bodyPr wrap="square" rtlCol="0">
            <a:spAutoFit/>
          </a:bodyPr>
          <a:lstStyle/>
          <a:p>
            <a:r>
              <a:rPr lang="en-US" sz="4400" dirty="0">
                <a:solidFill>
                  <a:schemeClr val="bg1"/>
                </a:solidFill>
                <a:latin typeface="+mj-lt"/>
              </a:rPr>
              <a:t>Questions &amp; Answers</a:t>
            </a:r>
          </a:p>
        </p:txBody>
      </p:sp>
      <p:pic>
        <p:nvPicPr>
          <p:cNvPr id="5124" name="Picture 4" descr="Royal Shakespeare Company - Wikipedia">
            <a:extLst>
              <a:ext uri="{FF2B5EF4-FFF2-40B4-BE49-F238E27FC236}">
                <a16:creationId xmlns:a16="http://schemas.microsoft.com/office/drawing/2014/main" id="{B9760208-6182-707B-4473-FEF6898460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0348" y="4416137"/>
            <a:ext cx="2656326" cy="2044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15908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6F3B7BDE-65AD-325D-7255-2741B6A29E01}"/>
              </a:ext>
            </a:extLst>
          </p:cNvPr>
          <p:cNvGraphicFramePr/>
          <p:nvPr>
            <p:extLst>
              <p:ext uri="{D42A27DB-BD31-4B8C-83A1-F6EECF244321}">
                <p14:modId xmlns:p14="http://schemas.microsoft.com/office/powerpoint/2010/main" val="3911749089"/>
              </p:ext>
            </p:extLst>
          </p:nvPr>
        </p:nvGraphicFramePr>
        <p:xfrm>
          <a:off x="1445487" y="1412529"/>
          <a:ext cx="9301026" cy="50426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DE7B5E13-0C77-282D-9E13-8651FEA8DF06}"/>
              </a:ext>
            </a:extLst>
          </p:cNvPr>
          <p:cNvSpPr txBox="1"/>
          <p:nvPr/>
        </p:nvSpPr>
        <p:spPr>
          <a:xfrm>
            <a:off x="499610" y="402790"/>
            <a:ext cx="6613561" cy="892552"/>
          </a:xfrm>
          <a:prstGeom prst="rect">
            <a:avLst/>
          </a:prstGeom>
          <a:noFill/>
        </p:spPr>
        <p:txBody>
          <a:bodyPr wrap="square" rtlCol="0">
            <a:spAutoFit/>
          </a:bodyPr>
          <a:lstStyle/>
          <a:p>
            <a:r>
              <a:rPr lang="en-GB" sz="2800" dirty="0">
                <a:solidFill>
                  <a:schemeClr val="accent1"/>
                </a:solidFill>
                <a:latin typeface="+mj-lt"/>
              </a:rPr>
              <a:t>Global Impact of Waste</a:t>
            </a:r>
          </a:p>
          <a:p>
            <a:r>
              <a:rPr lang="en-GB" sz="2400" dirty="0"/>
              <a:t>How the UK used to think about waste</a:t>
            </a:r>
          </a:p>
        </p:txBody>
      </p:sp>
      <p:pic>
        <p:nvPicPr>
          <p:cNvPr id="4" name="Picture 3" descr="Logo&#10;&#10;Description automatically generated">
            <a:extLst>
              <a:ext uri="{FF2B5EF4-FFF2-40B4-BE49-F238E27FC236}">
                <a16:creationId xmlns:a16="http://schemas.microsoft.com/office/drawing/2014/main" id="{D88AE120-7B2A-9360-B97F-8DEF22D639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01203" y="224292"/>
            <a:ext cx="1529822" cy="702955"/>
          </a:xfrm>
          <a:prstGeom prst="rect">
            <a:avLst/>
          </a:prstGeom>
        </p:spPr>
      </p:pic>
    </p:spTree>
    <p:extLst>
      <p:ext uri="{BB962C8B-B14F-4D97-AF65-F5344CB8AC3E}">
        <p14:creationId xmlns:p14="http://schemas.microsoft.com/office/powerpoint/2010/main" val="27807230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E7B5E13-0C77-282D-9E13-8651FEA8DF06}"/>
              </a:ext>
            </a:extLst>
          </p:cNvPr>
          <p:cNvSpPr txBox="1"/>
          <p:nvPr/>
        </p:nvSpPr>
        <p:spPr>
          <a:xfrm>
            <a:off x="426874" y="443567"/>
            <a:ext cx="4186689" cy="2985433"/>
          </a:xfrm>
          <a:prstGeom prst="rect">
            <a:avLst/>
          </a:prstGeom>
          <a:noFill/>
        </p:spPr>
        <p:txBody>
          <a:bodyPr wrap="square" rtlCol="0">
            <a:spAutoFit/>
          </a:bodyPr>
          <a:lstStyle/>
          <a:p>
            <a:r>
              <a:rPr lang="en-GB" sz="4000" dirty="0">
                <a:solidFill>
                  <a:schemeClr val="accent1"/>
                </a:solidFill>
                <a:latin typeface="+mj-lt"/>
              </a:rPr>
              <a:t>Global Impact of Waste</a:t>
            </a:r>
          </a:p>
          <a:p>
            <a:r>
              <a:rPr lang="en-GB" sz="3600" dirty="0"/>
              <a:t>How the UK should think about waste</a:t>
            </a:r>
          </a:p>
        </p:txBody>
      </p:sp>
      <p:pic>
        <p:nvPicPr>
          <p:cNvPr id="4" name="Picture 2">
            <a:extLst>
              <a:ext uri="{FF2B5EF4-FFF2-40B4-BE49-F238E27FC236}">
                <a16:creationId xmlns:a16="http://schemas.microsoft.com/office/drawing/2014/main" id="{2FEF0CA8-BA64-33B7-A036-B2F1F0DB69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39971" y="753966"/>
            <a:ext cx="7380576" cy="585306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Logo&#10;&#10;Description automatically generated">
            <a:extLst>
              <a:ext uri="{FF2B5EF4-FFF2-40B4-BE49-F238E27FC236}">
                <a16:creationId xmlns:a16="http://schemas.microsoft.com/office/drawing/2014/main" id="{5A92B090-337C-A58C-7752-BE9FDEF986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1203" y="224292"/>
            <a:ext cx="1529822" cy="702955"/>
          </a:xfrm>
          <a:prstGeom prst="rect">
            <a:avLst/>
          </a:prstGeom>
        </p:spPr>
      </p:pic>
    </p:spTree>
    <p:extLst>
      <p:ext uri="{BB962C8B-B14F-4D97-AF65-F5344CB8AC3E}">
        <p14:creationId xmlns:p14="http://schemas.microsoft.com/office/powerpoint/2010/main" val="26023069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 star cluster in the night sky">
            <a:extLst>
              <a:ext uri="{FF2B5EF4-FFF2-40B4-BE49-F238E27FC236}">
                <a16:creationId xmlns:a16="http://schemas.microsoft.com/office/drawing/2014/main" id="{A223C06D-3185-464D-B41F-90106334319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83"/>
          <a:stretch/>
        </p:blipFill>
        <p:spPr bwMode="auto">
          <a:xfrm>
            <a:off x="7840291" y="-78509"/>
            <a:ext cx="4329545" cy="6936509"/>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a:extLst>
              <a:ext uri="{FF2B5EF4-FFF2-40B4-BE49-F238E27FC236}">
                <a16:creationId xmlns:a16="http://schemas.microsoft.com/office/drawing/2014/main" id="{18762CB8-80E8-428B-B459-181E1E8A19D1}"/>
              </a:ext>
            </a:extLst>
          </p:cNvPr>
          <p:cNvCxnSpPr>
            <a:cxnSpLocks/>
          </p:cNvCxnSpPr>
          <p:nvPr/>
        </p:nvCxnSpPr>
        <p:spPr>
          <a:xfrm>
            <a:off x="842864" y="3527325"/>
            <a:ext cx="5807336" cy="0"/>
          </a:xfrm>
          <a:prstGeom prst="line">
            <a:avLst/>
          </a:prstGeom>
          <a:ln>
            <a:solidFill>
              <a:srgbClr val="E44229"/>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660E2FE5-C714-41BC-B2C5-9DCC2D10DCB5}"/>
              </a:ext>
            </a:extLst>
          </p:cNvPr>
          <p:cNvSpPr txBox="1"/>
          <p:nvPr/>
        </p:nvSpPr>
        <p:spPr>
          <a:xfrm>
            <a:off x="842864" y="1918471"/>
            <a:ext cx="6097554" cy="1200329"/>
          </a:xfrm>
          <a:prstGeom prst="rect">
            <a:avLst/>
          </a:prstGeom>
          <a:noFill/>
        </p:spPr>
        <p:txBody>
          <a:bodyPr wrap="square">
            <a:spAutoFit/>
          </a:bodyPr>
          <a:lstStyle/>
          <a:p>
            <a:r>
              <a:rPr lang="en-GB" b="0" i="0" u="none" strike="noStrike" dirty="0">
                <a:solidFill>
                  <a:schemeClr val="tx1">
                    <a:lumMod val="85000"/>
                    <a:lumOff val="15000"/>
                  </a:schemeClr>
                </a:solidFill>
                <a:effectLst/>
                <a:latin typeface="+mj-lt"/>
                <a:ea typeface="Open Sans" pitchFamily="2" charset="0"/>
                <a:cs typeface="Open Sans" pitchFamily="2" charset="0"/>
              </a:rPr>
              <a:t>PURPOSE</a:t>
            </a:r>
          </a:p>
          <a:p>
            <a:r>
              <a:rPr lang="en-US" b="0" i="0" u="none" strike="noStrike" dirty="0">
                <a:solidFill>
                  <a:schemeClr val="tx1">
                    <a:lumMod val="85000"/>
                    <a:lumOff val="15000"/>
                  </a:schemeClr>
                </a:solidFill>
                <a:effectLst/>
                <a:latin typeface="Fibra One Light" panose="00000400000000000000" pitchFamily="50" charset="0"/>
                <a:ea typeface="Open Sans" pitchFamily="2" charset="0"/>
                <a:cs typeface="Open Sans" pitchFamily="2" charset="0"/>
              </a:rPr>
              <a:t>Provide better waste management solutions for our customers and the planet by following a simple principle – do what we say we’re going to do.</a:t>
            </a:r>
            <a:endParaRPr lang="en-GB" dirty="0">
              <a:solidFill>
                <a:schemeClr val="tx1">
                  <a:lumMod val="85000"/>
                  <a:lumOff val="15000"/>
                </a:schemeClr>
              </a:solidFill>
              <a:latin typeface="Fibra One Light" panose="00000400000000000000" pitchFamily="50" charset="0"/>
              <a:ea typeface="Open Sans" pitchFamily="2" charset="0"/>
              <a:cs typeface="Open Sans" pitchFamily="2" charset="0"/>
            </a:endParaRPr>
          </a:p>
        </p:txBody>
      </p:sp>
      <p:pic>
        <p:nvPicPr>
          <p:cNvPr id="19" name="Picture 18" descr="Logo&#10;&#10;Description automatically generated">
            <a:extLst>
              <a:ext uri="{FF2B5EF4-FFF2-40B4-BE49-F238E27FC236}">
                <a16:creationId xmlns:a16="http://schemas.microsoft.com/office/drawing/2014/main" id="{DFA4CEB0-E7B7-4B5F-8195-DA5C64A1C9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1089" y="5819173"/>
            <a:ext cx="1529822" cy="702955"/>
          </a:xfrm>
          <a:prstGeom prst="rect">
            <a:avLst/>
          </a:prstGeom>
        </p:spPr>
      </p:pic>
      <p:sp>
        <p:nvSpPr>
          <p:cNvPr id="22" name="TextBox 21">
            <a:extLst>
              <a:ext uri="{FF2B5EF4-FFF2-40B4-BE49-F238E27FC236}">
                <a16:creationId xmlns:a16="http://schemas.microsoft.com/office/drawing/2014/main" id="{37BD9FAB-38BB-4CD2-98A1-AA881FF04C90}"/>
              </a:ext>
            </a:extLst>
          </p:cNvPr>
          <p:cNvSpPr txBox="1"/>
          <p:nvPr/>
        </p:nvSpPr>
        <p:spPr>
          <a:xfrm>
            <a:off x="842864" y="787970"/>
            <a:ext cx="5253135" cy="646331"/>
          </a:xfrm>
          <a:prstGeom prst="rect">
            <a:avLst/>
          </a:prstGeom>
          <a:noFill/>
        </p:spPr>
        <p:txBody>
          <a:bodyPr wrap="square" rtlCol="0">
            <a:spAutoFit/>
          </a:bodyPr>
          <a:lstStyle/>
          <a:p>
            <a:r>
              <a:rPr lang="en-US" sz="3600" dirty="0">
                <a:solidFill>
                  <a:schemeClr val="accent1"/>
                </a:solidFill>
                <a:latin typeface="+mj-lt"/>
              </a:rPr>
              <a:t>Our Purpose &amp; Vision</a:t>
            </a:r>
            <a:endParaRPr lang="en-GB" sz="3600" dirty="0">
              <a:solidFill>
                <a:schemeClr val="accent1"/>
              </a:solidFill>
              <a:latin typeface="+mj-lt"/>
            </a:endParaRPr>
          </a:p>
        </p:txBody>
      </p:sp>
      <p:pic>
        <p:nvPicPr>
          <p:cNvPr id="5" name="Picture 4" descr="Background pattern&#10;&#10;Description automatically generated with medium confidence">
            <a:extLst>
              <a:ext uri="{FF2B5EF4-FFF2-40B4-BE49-F238E27FC236}">
                <a16:creationId xmlns:a16="http://schemas.microsoft.com/office/drawing/2014/main" id="{3465A1CA-9066-093E-C5E3-3BACCE6D4C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4950892" y="3994916"/>
            <a:ext cx="2899790" cy="2863084"/>
          </a:xfrm>
          <a:prstGeom prst="rect">
            <a:avLst/>
          </a:prstGeom>
        </p:spPr>
      </p:pic>
      <p:sp>
        <p:nvSpPr>
          <p:cNvPr id="6" name="TextBox 5">
            <a:extLst>
              <a:ext uri="{FF2B5EF4-FFF2-40B4-BE49-F238E27FC236}">
                <a16:creationId xmlns:a16="http://schemas.microsoft.com/office/drawing/2014/main" id="{72937F4C-EC2E-45DB-2521-EB0F084C0C20}"/>
              </a:ext>
            </a:extLst>
          </p:cNvPr>
          <p:cNvSpPr txBox="1"/>
          <p:nvPr/>
        </p:nvSpPr>
        <p:spPr>
          <a:xfrm>
            <a:off x="842864" y="3935851"/>
            <a:ext cx="4425327" cy="1477328"/>
          </a:xfrm>
          <a:prstGeom prst="rect">
            <a:avLst/>
          </a:prstGeom>
          <a:noFill/>
        </p:spPr>
        <p:txBody>
          <a:bodyPr wrap="square">
            <a:spAutoFit/>
          </a:bodyPr>
          <a:lstStyle/>
          <a:p>
            <a:r>
              <a:rPr lang="en-GB" dirty="0">
                <a:solidFill>
                  <a:schemeClr val="tx1">
                    <a:lumMod val="85000"/>
                    <a:lumOff val="15000"/>
                  </a:schemeClr>
                </a:solidFill>
                <a:latin typeface="+mj-lt"/>
                <a:ea typeface="Open Sans" pitchFamily="2" charset="0"/>
                <a:cs typeface="Open Sans" pitchFamily="2" charset="0"/>
              </a:rPr>
              <a:t>VISION</a:t>
            </a:r>
            <a:endParaRPr lang="en-GB" b="0" i="0" u="none" strike="noStrike" dirty="0">
              <a:solidFill>
                <a:schemeClr val="tx1">
                  <a:lumMod val="85000"/>
                  <a:lumOff val="15000"/>
                </a:schemeClr>
              </a:solidFill>
              <a:effectLst/>
              <a:latin typeface="+mj-lt"/>
              <a:ea typeface="Open Sans" pitchFamily="2" charset="0"/>
              <a:cs typeface="Open Sans" pitchFamily="2" charset="0"/>
            </a:endParaRPr>
          </a:p>
          <a:p>
            <a:r>
              <a:rPr lang="en-US" b="0" i="0" u="none" strike="noStrike" dirty="0">
                <a:solidFill>
                  <a:schemeClr val="tx1">
                    <a:lumMod val="85000"/>
                    <a:lumOff val="15000"/>
                  </a:schemeClr>
                </a:solidFill>
                <a:effectLst/>
                <a:latin typeface="Fibra One Light" panose="00000400000000000000" pitchFamily="50" charset="0"/>
                <a:ea typeface="Open Sans" pitchFamily="2" charset="0"/>
                <a:cs typeface="Open Sans" pitchFamily="2" charset="0"/>
              </a:rPr>
              <a:t>Build a better future for generations to come where they can live without climate crisis and have access to the same opportunities we do</a:t>
            </a:r>
            <a:endParaRPr lang="en-GB" dirty="0">
              <a:solidFill>
                <a:schemeClr val="tx1">
                  <a:lumMod val="85000"/>
                  <a:lumOff val="15000"/>
                </a:schemeClr>
              </a:solidFill>
              <a:latin typeface="Fibra One Light" panose="00000400000000000000" pitchFamily="50" charset="0"/>
              <a:ea typeface="Open Sans" pitchFamily="2" charset="0"/>
              <a:cs typeface="Open Sans" pitchFamily="2" charset="0"/>
            </a:endParaRPr>
          </a:p>
        </p:txBody>
      </p:sp>
    </p:spTree>
    <p:extLst>
      <p:ext uri="{BB962C8B-B14F-4D97-AF65-F5344CB8AC3E}">
        <p14:creationId xmlns:p14="http://schemas.microsoft.com/office/powerpoint/2010/main" val="22080498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37BD9FAB-38BB-4CD2-98A1-AA881FF04C90}"/>
              </a:ext>
            </a:extLst>
          </p:cNvPr>
          <p:cNvSpPr txBox="1"/>
          <p:nvPr/>
        </p:nvSpPr>
        <p:spPr>
          <a:xfrm>
            <a:off x="842864" y="787970"/>
            <a:ext cx="5253135" cy="646331"/>
          </a:xfrm>
          <a:prstGeom prst="rect">
            <a:avLst/>
          </a:prstGeom>
          <a:noFill/>
        </p:spPr>
        <p:txBody>
          <a:bodyPr wrap="square" rtlCol="0">
            <a:spAutoFit/>
          </a:bodyPr>
          <a:lstStyle/>
          <a:p>
            <a:r>
              <a:rPr lang="en-US" sz="3600" dirty="0">
                <a:solidFill>
                  <a:schemeClr val="accent1"/>
                </a:solidFill>
                <a:latin typeface="+mj-lt"/>
              </a:rPr>
              <a:t>Our Values</a:t>
            </a:r>
            <a:endParaRPr lang="en-GB" sz="3600" dirty="0">
              <a:solidFill>
                <a:schemeClr val="accent1"/>
              </a:solidFill>
              <a:latin typeface="+mj-lt"/>
            </a:endParaRPr>
          </a:p>
        </p:txBody>
      </p:sp>
      <p:sp>
        <p:nvSpPr>
          <p:cNvPr id="2" name="Flowchart: Alternate Process 1">
            <a:extLst>
              <a:ext uri="{FF2B5EF4-FFF2-40B4-BE49-F238E27FC236}">
                <a16:creationId xmlns:a16="http://schemas.microsoft.com/office/drawing/2014/main" id="{C03E71D9-63B7-C394-02AA-887D36193ABB}"/>
              </a:ext>
            </a:extLst>
          </p:cNvPr>
          <p:cNvSpPr/>
          <p:nvPr/>
        </p:nvSpPr>
        <p:spPr>
          <a:xfrm>
            <a:off x="0" y="2602609"/>
            <a:ext cx="4000500" cy="4831772"/>
          </a:xfrm>
          <a:prstGeom prst="flowChartAlternate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lowchart: Alternate Process 2">
            <a:extLst>
              <a:ext uri="{FF2B5EF4-FFF2-40B4-BE49-F238E27FC236}">
                <a16:creationId xmlns:a16="http://schemas.microsoft.com/office/drawing/2014/main" id="{7B509453-E035-D80E-199B-A3DA5BA3F36E}"/>
              </a:ext>
            </a:extLst>
          </p:cNvPr>
          <p:cNvSpPr/>
          <p:nvPr/>
        </p:nvSpPr>
        <p:spPr>
          <a:xfrm>
            <a:off x="8191500" y="2602609"/>
            <a:ext cx="4000500" cy="4831772"/>
          </a:xfrm>
          <a:prstGeom prst="flowChartAlternateProcess">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lowchart: Alternate Process 6">
            <a:extLst>
              <a:ext uri="{FF2B5EF4-FFF2-40B4-BE49-F238E27FC236}">
                <a16:creationId xmlns:a16="http://schemas.microsoft.com/office/drawing/2014/main" id="{B355B0D3-458A-A5BC-ADAA-79A2CD0F120E}"/>
              </a:ext>
            </a:extLst>
          </p:cNvPr>
          <p:cNvSpPr/>
          <p:nvPr/>
        </p:nvSpPr>
        <p:spPr>
          <a:xfrm>
            <a:off x="4095749" y="2602609"/>
            <a:ext cx="4000500" cy="4831772"/>
          </a:xfrm>
          <a:prstGeom prst="flowChartAlternateProcess">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Logo, icon&#10;&#10;Description automatically generated">
            <a:extLst>
              <a:ext uri="{FF2B5EF4-FFF2-40B4-BE49-F238E27FC236}">
                <a16:creationId xmlns:a16="http://schemas.microsoft.com/office/drawing/2014/main" id="{3281D017-63CE-690A-0DAF-184E94A248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4297" y="2790696"/>
            <a:ext cx="1500749" cy="1500749"/>
          </a:xfrm>
          <a:prstGeom prst="rect">
            <a:avLst/>
          </a:prstGeom>
        </p:spPr>
      </p:pic>
      <p:sp>
        <p:nvSpPr>
          <p:cNvPr id="11" name="TextBox 10">
            <a:extLst>
              <a:ext uri="{FF2B5EF4-FFF2-40B4-BE49-F238E27FC236}">
                <a16:creationId xmlns:a16="http://schemas.microsoft.com/office/drawing/2014/main" id="{52E052DB-39C3-6492-268B-E9C148855145}"/>
              </a:ext>
            </a:extLst>
          </p:cNvPr>
          <p:cNvSpPr txBox="1"/>
          <p:nvPr/>
        </p:nvSpPr>
        <p:spPr>
          <a:xfrm>
            <a:off x="687531" y="4451338"/>
            <a:ext cx="2426775" cy="461665"/>
          </a:xfrm>
          <a:prstGeom prst="rect">
            <a:avLst/>
          </a:prstGeom>
          <a:noFill/>
        </p:spPr>
        <p:txBody>
          <a:bodyPr wrap="square" rtlCol="0">
            <a:spAutoFit/>
          </a:bodyPr>
          <a:lstStyle/>
          <a:p>
            <a:r>
              <a:rPr lang="en-US" sz="2400" dirty="0">
                <a:solidFill>
                  <a:schemeClr val="bg1"/>
                </a:solidFill>
                <a:latin typeface="+mj-lt"/>
              </a:rPr>
              <a:t>PEOPLE FIRST</a:t>
            </a:r>
            <a:endParaRPr lang="en-GB" sz="2400" dirty="0">
              <a:solidFill>
                <a:schemeClr val="bg1"/>
              </a:solidFill>
              <a:latin typeface="+mj-lt"/>
            </a:endParaRPr>
          </a:p>
        </p:txBody>
      </p:sp>
      <p:sp>
        <p:nvSpPr>
          <p:cNvPr id="12" name="TextBox 11">
            <a:extLst>
              <a:ext uri="{FF2B5EF4-FFF2-40B4-BE49-F238E27FC236}">
                <a16:creationId xmlns:a16="http://schemas.microsoft.com/office/drawing/2014/main" id="{E5BB6EAE-2707-C70F-3B6F-464396090CAB}"/>
              </a:ext>
            </a:extLst>
          </p:cNvPr>
          <p:cNvSpPr txBox="1"/>
          <p:nvPr/>
        </p:nvSpPr>
        <p:spPr>
          <a:xfrm>
            <a:off x="311727" y="4957979"/>
            <a:ext cx="3660824" cy="1785104"/>
          </a:xfrm>
          <a:prstGeom prst="rect">
            <a:avLst/>
          </a:prstGeom>
          <a:noFill/>
        </p:spPr>
        <p:txBody>
          <a:bodyPr wrap="square" rtlCol="0">
            <a:spAutoFit/>
          </a:bodyPr>
          <a:lstStyle>
            <a:defPPr>
              <a:defRPr lang="en-US"/>
            </a:defPPr>
            <a:lvl1pPr>
              <a:defRPr sz="1100" b="0" i="0" u="none" strike="noStrike">
                <a:solidFill>
                  <a:srgbClr val="FFFFFF"/>
                </a:solidFill>
                <a:effectLst/>
              </a:defRPr>
            </a:lvl1pPr>
          </a:lstStyle>
          <a:p>
            <a:r>
              <a:rPr lang="en-US" dirty="0"/>
              <a:t>We will provide a diverse and nurturing work culture and invest in our people's growth and development. </a:t>
            </a:r>
          </a:p>
          <a:p>
            <a:endParaRPr lang="en-US" dirty="0"/>
          </a:p>
          <a:p>
            <a:r>
              <a:rPr lang="en-US" dirty="0"/>
              <a:t>We will always listen to our customers and continue to develop our strategy to better support their waste management requirements and help them achieve their community and environmental goals.</a:t>
            </a:r>
          </a:p>
          <a:p>
            <a:endParaRPr lang="en-GB" dirty="0"/>
          </a:p>
        </p:txBody>
      </p:sp>
      <p:sp>
        <p:nvSpPr>
          <p:cNvPr id="18" name="TextBox 17">
            <a:extLst>
              <a:ext uri="{FF2B5EF4-FFF2-40B4-BE49-F238E27FC236}">
                <a16:creationId xmlns:a16="http://schemas.microsoft.com/office/drawing/2014/main" id="{1B819E0B-EE6C-EFD3-69EC-50C60CD73DEB}"/>
              </a:ext>
            </a:extLst>
          </p:cNvPr>
          <p:cNvSpPr txBox="1"/>
          <p:nvPr/>
        </p:nvSpPr>
        <p:spPr>
          <a:xfrm>
            <a:off x="4871604" y="4451338"/>
            <a:ext cx="2426775" cy="830997"/>
          </a:xfrm>
          <a:prstGeom prst="rect">
            <a:avLst/>
          </a:prstGeom>
          <a:noFill/>
        </p:spPr>
        <p:txBody>
          <a:bodyPr wrap="square" rtlCol="0">
            <a:spAutoFit/>
          </a:bodyPr>
          <a:lstStyle/>
          <a:p>
            <a:r>
              <a:rPr lang="en-US" sz="2400" dirty="0">
                <a:latin typeface="+mj-lt"/>
              </a:rPr>
              <a:t>PROTECT OUR PLANET</a:t>
            </a:r>
            <a:endParaRPr lang="en-GB" sz="2400" dirty="0">
              <a:latin typeface="+mj-lt"/>
            </a:endParaRPr>
          </a:p>
        </p:txBody>
      </p:sp>
      <p:sp>
        <p:nvSpPr>
          <p:cNvPr id="20" name="TextBox 19">
            <a:extLst>
              <a:ext uri="{FF2B5EF4-FFF2-40B4-BE49-F238E27FC236}">
                <a16:creationId xmlns:a16="http://schemas.microsoft.com/office/drawing/2014/main" id="{8A55F32B-04EE-5D47-B9D4-E96FA989F49C}"/>
              </a:ext>
            </a:extLst>
          </p:cNvPr>
          <p:cNvSpPr txBox="1"/>
          <p:nvPr/>
        </p:nvSpPr>
        <p:spPr>
          <a:xfrm>
            <a:off x="4871604" y="5317733"/>
            <a:ext cx="2664770" cy="1277273"/>
          </a:xfrm>
          <a:prstGeom prst="rect">
            <a:avLst/>
          </a:prstGeom>
          <a:noFill/>
        </p:spPr>
        <p:txBody>
          <a:bodyPr wrap="square" rtlCol="0">
            <a:spAutoFit/>
          </a:bodyPr>
          <a:lstStyle/>
          <a:p>
            <a:r>
              <a:rPr lang="en-US" sz="1100" b="0" i="0" u="none" strike="noStrike" dirty="0">
                <a:effectLst/>
              </a:rPr>
              <a:t>We will continue to reduce our carbon emissions, achieve zero waste to landﬁll, and never export waste outside of the UK. We do this not because we have to but because we choose to - it's the right thing to do.</a:t>
            </a:r>
            <a:endParaRPr lang="en-GB" sz="1100" dirty="0"/>
          </a:p>
        </p:txBody>
      </p:sp>
      <p:pic>
        <p:nvPicPr>
          <p:cNvPr id="25" name="Picture 24" descr="A picture containing electronics, night sky&#10;&#10;Description automatically generated">
            <a:extLst>
              <a:ext uri="{FF2B5EF4-FFF2-40B4-BE49-F238E27FC236}">
                <a16:creationId xmlns:a16="http://schemas.microsoft.com/office/drawing/2014/main" id="{6C85C158-E0AA-29E7-0D7B-4A13BB3CD9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9061" y="2638007"/>
            <a:ext cx="1711860" cy="1777933"/>
          </a:xfrm>
          <a:prstGeom prst="rect">
            <a:avLst/>
          </a:prstGeom>
        </p:spPr>
      </p:pic>
      <p:pic>
        <p:nvPicPr>
          <p:cNvPr id="27" name="Picture 26" descr="A picture containing text, clipart&#10;&#10;Description automatically generated">
            <a:extLst>
              <a:ext uri="{FF2B5EF4-FFF2-40B4-BE49-F238E27FC236}">
                <a16:creationId xmlns:a16="http://schemas.microsoft.com/office/drawing/2014/main" id="{382DCF6D-8070-8946-F898-EA9E36C817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52459" y="2790696"/>
            <a:ext cx="1625244" cy="1625244"/>
          </a:xfrm>
          <a:prstGeom prst="rect">
            <a:avLst/>
          </a:prstGeom>
        </p:spPr>
      </p:pic>
      <p:sp>
        <p:nvSpPr>
          <p:cNvPr id="28" name="TextBox 27">
            <a:extLst>
              <a:ext uri="{FF2B5EF4-FFF2-40B4-BE49-F238E27FC236}">
                <a16:creationId xmlns:a16="http://schemas.microsoft.com/office/drawing/2014/main" id="{66EF878D-DFC5-108E-0E02-BB6208FBA225}"/>
              </a:ext>
            </a:extLst>
          </p:cNvPr>
          <p:cNvSpPr txBox="1"/>
          <p:nvPr/>
        </p:nvSpPr>
        <p:spPr>
          <a:xfrm>
            <a:off x="8866172" y="4415940"/>
            <a:ext cx="2426775" cy="830997"/>
          </a:xfrm>
          <a:prstGeom prst="rect">
            <a:avLst/>
          </a:prstGeom>
          <a:noFill/>
        </p:spPr>
        <p:txBody>
          <a:bodyPr wrap="square" rtlCol="0">
            <a:spAutoFit/>
          </a:bodyPr>
          <a:lstStyle/>
          <a:p>
            <a:r>
              <a:rPr lang="en-US" sz="2400" dirty="0">
                <a:solidFill>
                  <a:schemeClr val="bg2"/>
                </a:solidFill>
                <a:latin typeface="+mj-lt"/>
              </a:rPr>
              <a:t>PROFIT FOR PURPOSE</a:t>
            </a:r>
            <a:endParaRPr lang="en-GB" sz="2400" dirty="0">
              <a:solidFill>
                <a:schemeClr val="bg2"/>
              </a:solidFill>
              <a:latin typeface="+mj-lt"/>
            </a:endParaRPr>
          </a:p>
        </p:txBody>
      </p:sp>
      <p:sp>
        <p:nvSpPr>
          <p:cNvPr id="29" name="TextBox 28">
            <a:extLst>
              <a:ext uri="{FF2B5EF4-FFF2-40B4-BE49-F238E27FC236}">
                <a16:creationId xmlns:a16="http://schemas.microsoft.com/office/drawing/2014/main" id="{A359008F-26F5-680D-FBD8-772E9A3F6135}"/>
              </a:ext>
            </a:extLst>
          </p:cNvPr>
          <p:cNvSpPr txBox="1"/>
          <p:nvPr/>
        </p:nvSpPr>
        <p:spPr>
          <a:xfrm>
            <a:off x="8416635" y="5282335"/>
            <a:ext cx="3463637" cy="1107996"/>
          </a:xfrm>
          <a:prstGeom prst="rect">
            <a:avLst/>
          </a:prstGeom>
          <a:noFill/>
        </p:spPr>
        <p:txBody>
          <a:bodyPr wrap="square" rtlCol="0">
            <a:spAutoFit/>
          </a:bodyPr>
          <a:lstStyle/>
          <a:p>
            <a:r>
              <a:rPr lang="en-US" sz="1100" b="0" i="0" u="none" strike="noStrike" dirty="0">
                <a:solidFill>
                  <a:srgbClr val="FFFFFF"/>
                </a:solidFill>
                <a:effectLst/>
              </a:rPr>
              <a:t>We operate a proﬁt for purpose business model, where 100% of our proﬁt is used </a:t>
            </a:r>
            <a:endParaRPr lang="en-US" sz="1100" dirty="0">
              <a:solidFill>
                <a:srgbClr val="FFFFFF"/>
              </a:solidFill>
              <a:effectLst/>
            </a:endParaRPr>
          </a:p>
          <a:p>
            <a:r>
              <a:rPr lang="en-US" sz="1100" b="0" i="0" u="none" strike="noStrike" dirty="0">
                <a:solidFill>
                  <a:srgbClr val="FFFFFF"/>
                </a:solidFill>
                <a:effectLst/>
              </a:rPr>
              <a:t>to beneﬁt the communities we serve, to support education, health services and community projects. As we grow and expand, so does the impact of our purpose.</a:t>
            </a:r>
            <a:endParaRPr lang="en-US" sz="1100" dirty="0">
              <a:solidFill>
                <a:srgbClr val="FFFFFF"/>
              </a:solidFill>
              <a:effectLst/>
            </a:endParaRPr>
          </a:p>
        </p:txBody>
      </p:sp>
    </p:spTree>
    <p:extLst>
      <p:ext uri="{BB962C8B-B14F-4D97-AF65-F5344CB8AC3E}">
        <p14:creationId xmlns:p14="http://schemas.microsoft.com/office/powerpoint/2010/main" val="35582231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Logo&#10;&#10;Description automatically generated">
            <a:extLst>
              <a:ext uri="{FF2B5EF4-FFF2-40B4-BE49-F238E27FC236}">
                <a16:creationId xmlns:a16="http://schemas.microsoft.com/office/drawing/2014/main" id="{36964E72-CD1F-4796-B1C2-7A3E372B3D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19312" y="699122"/>
            <a:ext cx="1529822" cy="702955"/>
          </a:xfrm>
          <a:prstGeom prst="rect">
            <a:avLst/>
          </a:prstGeom>
        </p:spPr>
      </p:pic>
      <p:pic>
        <p:nvPicPr>
          <p:cNvPr id="1026" name="Picture 2" descr="Plastic Pollution Solutions - 10 Ways to Reduce Plastic Pollution | NRDC">
            <a:extLst>
              <a:ext uri="{FF2B5EF4-FFF2-40B4-BE49-F238E27FC236}">
                <a16:creationId xmlns:a16="http://schemas.microsoft.com/office/drawing/2014/main" id="{B5A5C608-BC4C-9B26-341A-F354B49A32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207" y="1416816"/>
            <a:ext cx="3949515" cy="2628223"/>
          </a:xfrm>
          <a:prstGeom prst="flowChartAlternateProcess">
            <a:avLst/>
          </a:prstGeom>
          <a:noFill/>
          <a:extLst>
            <a:ext uri="{909E8E84-426E-40DD-AFC4-6F175D3DCCD1}">
              <a14:hiddenFill xmlns:a14="http://schemas.microsoft.com/office/drawing/2010/main">
                <a:solidFill>
                  <a:srgbClr val="FFFFFF"/>
                </a:solidFill>
              </a14:hiddenFill>
            </a:ext>
          </a:extLst>
        </p:spPr>
      </p:pic>
      <p:pic>
        <p:nvPicPr>
          <p:cNvPr id="1028" name="Picture 4" descr="WWF TES Classroom Resource - Oceans and Plastics Pollution | WWF">
            <a:extLst>
              <a:ext uri="{FF2B5EF4-FFF2-40B4-BE49-F238E27FC236}">
                <a16:creationId xmlns:a16="http://schemas.microsoft.com/office/drawing/2014/main" id="{F9B3B2D3-2686-78F0-C3A0-B063FB5931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9207" y="4127072"/>
            <a:ext cx="2449639" cy="1733873"/>
          </a:xfrm>
          <a:prstGeom prst="flowChartAlternateProcess">
            <a:avLst/>
          </a:prstGeom>
          <a:noFill/>
          <a:extLst>
            <a:ext uri="{909E8E84-426E-40DD-AFC4-6F175D3DCCD1}">
              <a14:hiddenFill xmlns:a14="http://schemas.microsoft.com/office/drawing/2010/main">
                <a:solidFill>
                  <a:srgbClr val="FFFFFF"/>
                </a:solidFill>
              </a14:hiddenFill>
            </a:ext>
          </a:extLst>
        </p:spPr>
      </p:pic>
      <p:pic>
        <p:nvPicPr>
          <p:cNvPr id="1030" name="Picture 6" descr="The ocean is swimming in plastic and it's getting worse – we need connected  global policies now">
            <a:extLst>
              <a:ext uri="{FF2B5EF4-FFF2-40B4-BE49-F238E27FC236}">
                <a16:creationId xmlns:a16="http://schemas.microsoft.com/office/drawing/2014/main" id="{B8659923-0EF4-85A4-9966-93C67CAE7C6B}"/>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4428562" y="1402077"/>
            <a:ext cx="3872428" cy="2628223"/>
          </a:xfrm>
          <a:prstGeom prst="flowChartAlternateProcess">
            <a:avLst/>
          </a:prstGeom>
          <a:noFill/>
          <a:extLst>
            <a:ext uri="{909E8E84-426E-40DD-AFC4-6F175D3DCCD1}">
              <a14:hiddenFill xmlns:a14="http://schemas.microsoft.com/office/drawing/2010/main">
                <a:solidFill>
                  <a:srgbClr val="FFFFFF"/>
                </a:solidFill>
              </a14:hiddenFill>
            </a:ext>
          </a:extLst>
        </p:spPr>
      </p:pic>
      <p:pic>
        <p:nvPicPr>
          <p:cNvPr id="1032" name="Picture 8" descr="Plastic pollution facts and information">
            <a:extLst>
              <a:ext uri="{FF2B5EF4-FFF2-40B4-BE49-F238E27FC236}">
                <a16:creationId xmlns:a16="http://schemas.microsoft.com/office/drawing/2014/main" id="{9092723E-DFF5-ACBF-FB32-137DB223202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4743" y="4127072"/>
            <a:ext cx="2666247" cy="1738283"/>
          </a:xfrm>
          <a:prstGeom prst="flowChartAlternateProcess">
            <a:avLst/>
          </a:prstGeom>
          <a:noFill/>
          <a:extLst>
            <a:ext uri="{909E8E84-426E-40DD-AFC4-6F175D3DCCD1}">
              <a14:hiddenFill xmlns:a14="http://schemas.microsoft.com/office/drawing/2010/main">
                <a:solidFill>
                  <a:srgbClr val="FFFFFF"/>
                </a:solidFill>
              </a14:hiddenFill>
            </a:ext>
          </a:extLst>
        </p:spPr>
      </p:pic>
      <p:pic>
        <p:nvPicPr>
          <p:cNvPr id="1034" name="Picture 10" descr="Plastic pollution facts and information">
            <a:extLst>
              <a:ext uri="{FF2B5EF4-FFF2-40B4-BE49-F238E27FC236}">
                <a16:creationId xmlns:a16="http://schemas.microsoft.com/office/drawing/2014/main" id="{BB7B99B6-B6D2-A17C-ABDA-6B894505354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13671" y="4127072"/>
            <a:ext cx="2666248" cy="1740935"/>
          </a:xfrm>
          <a:prstGeom prst="flowChartAlternateProcess">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3E85C0C-47CB-4861-AC83-21FF71F5F899}"/>
              </a:ext>
            </a:extLst>
          </p:cNvPr>
          <p:cNvSpPr>
            <a:spLocks noGrp="1"/>
          </p:cNvSpPr>
          <p:nvPr>
            <p:ph type="title"/>
          </p:nvPr>
        </p:nvSpPr>
        <p:spPr>
          <a:xfrm>
            <a:off x="7740112" y="2365785"/>
            <a:ext cx="4038600" cy="2628223"/>
          </a:xfrm>
          <a:solidFill>
            <a:schemeClr val="accent1"/>
          </a:solidFill>
        </p:spPr>
        <p:txBody>
          <a:bodyPr>
            <a:normAutofit/>
          </a:bodyPr>
          <a:lstStyle/>
          <a:p>
            <a:r>
              <a:rPr lang="en-GB" sz="3200" dirty="0">
                <a:solidFill>
                  <a:schemeClr val="bg2"/>
                </a:solidFill>
              </a:rPr>
              <a:t>We are sadly now all too familiar with these images</a:t>
            </a:r>
            <a:endParaRPr lang="en-GB" dirty="0">
              <a:solidFill>
                <a:schemeClr val="bg2"/>
              </a:solidFill>
            </a:endParaRPr>
          </a:p>
        </p:txBody>
      </p:sp>
      <p:pic>
        <p:nvPicPr>
          <p:cNvPr id="4" name="Picture 3" descr="A picture containing electronics, night sky&#10;&#10;Description automatically generated">
            <a:extLst>
              <a:ext uri="{FF2B5EF4-FFF2-40B4-BE49-F238E27FC236}">
                <a16:creationId xmlns:a16="http://schemas.microsoft.com/office/drawing/2014/main" id="{6F148540-13FB-A02B-E5F3-F8191C7E5EB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18947" y="4115570"/>
            <a:ext cx="2530552" cy="2628223"/>
          </a:xfrm>
          <a:prstGeom prst="rect">
            <a:avLst/>
          </a:prstGeom>
        </p:spPr>
      </p:pic>
    </p:spTree>
    <p:extLst>
      <p:ext uri="{BB962C8B-B14F-4D97-AF65-F5344CB8AC3E}">
        <p14:creationId xmlns:p14="http://schemas.microsoft.com/office/powerpoint/2010/main" val="23964861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Waste Framework Directive">
            <a:extLst>
              <a:ext uri="{FF2B5EF4-FFF2-40B4-BE49-F238E27FC236}">
                <a16:creationId xmlns:a16="http://schemas.microsoft.com/office/drawing/2014/main" id="{64E90D7A-2F98-EFCC-9BBA-E2B405B294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9767" y="1286741"/>
            <a:ext cx="8639175" cy="47625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Logo&#10;&#10;Description automatically generated">
            <a:extLst>
              <a:ext uri="{FF2B5EF4-FFF2-40B4-BE49-F238E27FC236}">
                <a16:creationId xmlns:a16="http://schemas.microsoft.com/office/drawing/2014/main" id="{DEF56218-F870-3B92-BBA6-D93E2CB922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19312" y="593890"/>
            <a:ext cx="1529822" cy="808188"/>
          </a:xfrm>
          <a:prstGeom prst="rect">
            <a:avLst/>
          </a:prstGeom>
        </p:spPr>
      </p:pic>
    </p:spTree>
    <p:extLst>
      <p:ext uri="{BB962C8B-B14F-4D97-AF65-F5344CB8AC3E}">
        <p14:creationId xmlns:p14="http://schemas.microsoft.com/office/powerpoint/2010/main" val="33087671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Shallow Focus Photography of Magazines">
            <a:extLst>
              <a:ext uri="{FF2B5EF4-FFF2-40B4-BE49-F238E27FC236}">
                <a16:creationId xmlns:a16="http://schemas.microsoft.com/office/drawing/2014/main" id="{6071C606-0F6F-4C24-97CD-359618F6601C}"/>
              </a:ext>
            </a:extLst>
          </p:cNvPr>
          <p:cNvPicPr>
            <a:picLocks noChangeAspect="1" noChangeArrowheads="1"/>
          </p:cNvPicPr>
          <p:nvPr/>
        </p:nvPicPr>
        <p:blipFill rotWithShape="1">
          <a:blip r:embed="rId2">
            <a:alphaModFix amt="50000"/>
            <a:extLst>
              <a:ext uri="{28A0092B-C50C-407E-A947-70E740481C1C}">
                <a14:useLocalDpi xmlns:a14="http://schemas.microsoft.com/office/drawing/2010/main" val="0"/>
              </a:ext>
            </a:extLst>
          </a:blip>
          <a:srcRect/>
          <a:stretch/>
        </p:blipFill>
        <p:spPr bwMode="auto">
          <a:xfrm>
            <a:off x="0" y="0"/>
            <a:ext cx="460057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3984D567-3349-4CA0-862C-98C488181589}"/>
              </a:ext>
            </a:extLst>
          </p:cNvPr>
          <p:cNvSpPr/>
          <p:nvPr/>
        </p:nvSpPr>
        <p:spPr>
          <a:xfrm>
            <a:off x="0" y="0"/>
            <a:ext cx="4600575" cy="6858000"/>
          </a:xfrm>
          <a:prstGeom prst="rect">
            <a:avLst/>
          </a:prstGeom>
          <a:solidFill>
            <a:schemeClr val="dk1">
              <a:alpha val="7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7A045C27-934F-4CEE-9E3E-04C2B3749511}"/>
              </a:ext>
            </a:extLst>
          </p:cNvPr>
          <p:cNvSpPr txBox="1"/>
          <p:nvPr/>
        </p:nvSpPr>
        <p:spPr>
          <a:xfrm>
            <a:off x="439820" y="2321106"/>
            <a:ext cx="3150637" cy="1323439"/>
          </a:xfrm>
          <a:prstGeom prst="rect">
            <a:avLst/>
          </a:prstGeom>
          <a:noFill/>
        </p:spPr>
        <p:txBody>
          <a:bodyPr wrap="square" rtlCol="0">
            <a:spAutoFit/>
          </a:bodyPr>
          <a:lstStyle/>
          <a:p>
            <a:pPr algn="ctr"/>
            <a:r>
              <a:rPr lang="en-GB" sz="4000" dirty="0">
                <a:solidFill>
                  <a:schemeClr val="bg1"/>
                </a:solidFill>
                <a:latin typeface="+mj-lt"/>
              </a:rPr>
              <a:t>Recycling Challenges</a:t>
            </a:r>
          </a:p>
        </p:txBody>
      </p:sp>
      <p:pic>
        <p:nvPicPr>
          <p:cNvPr id="9" name="Picture 8" descr="A picture containing text, clipart&#10;&#10;Description automatically generated">
            <a:extLst>
              <a:ext uri="{FF2B5EF4-FFF2-40B4-BE49-F238E27FC236}">
                <a16:creationId xmlns:a16="http://schemas.microsoft.com/office/drawing/2014/main" id="{8CCECC71-82B3-4909-A543-4759B549D6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7591" y="5813343"/>
            <a:ext cx="1433314" cy="658609"/>
          </a:xfrm>
          <a:prstGeom prst="rect">
            <a:avLst/>
          </a:prstGeom>
        </p:spPr>
      </p:pic>
      <p:grpSp>
        <p:nvGrpSpPr>
          <p:cNvPr id="7" name="Group 6">
            <a:extLst>
              <a:ext uri="{FF2B5EF4-FFF2-40B4-BE49-F238E27FC236}">
                <a16:creationId xmlns:a16="http://schemas.microsoft.com/office/drawing/2014/main" id="{755EBC47-240E-E507-14EE-3112293BD3DE}"/>
              </a:ext>
            </a:extLst>
          </p:cNvPr>
          <p:cNvGrpSpPr/>
          <p:nvPr/>
        </p:nvGrpSpPr>
        <p:grpSpPr>
          <a:xfrm>
            <a:off x="5040395" y="1413285"/>
            <a:ext cx="3179618" cy="1028700"/>
            <a:chOff x="5074082" y="478375"/>
            <a:chExt cx="3179618" cy="1028700"/>
          </a:xfrm>
        </p:grpSpPr>
        <p:sp>
          <p:nvSpPr>
            <p:cNvPr id="4" name="Rectangle: Rounded Corners 3">
              <a:extLst>
                <a:ext uri="{FF2B5EF4-FFF2-40B4-BE49-F238E27FC236}">
                  <a16:creationId xmlns:a16="http://schemas.microsoft.com/office/drawing/2014/main" id="{C77C212B-4062-FCDD-9B64-E34B975C8700}"/>
                </a:ext>
              </a:extLst>
            </p:cNvPr>
            <p:cNvSpPr/>
            <p:nvPr/>
          </p:nvSpPr>
          <p:spPr>
            <a:xfrm>
              <a:off x="5074082" y="478375"/>
              <a:ext cx="3179618" cy="10287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99DE4338-A5D1-171E-F470-090B03327EB0}"/>
                </a:ext>
              </a:extLst>
            </p:cNvPr>
            <p:cNvSpPr txBox="1"/>
            <p:nvPr/>
          </p:nvSpPr>
          <p:spPr>
            <a:xfrm>
              <a:off x="5320145" y="623455"/>
              <a:ext cx="775855" cy="769441"/>
            </a:xfrm>
            <a:prstGeom prst="rect">
              <a:avLst/>
            </a:prstGeom>
            <a:noFill/>
          </p:spPr>
          <p:txBody>
            <a:bodyPr wrap="square" rtlCol="0">
              <a:spAutoFit/>
            </a:bodyPr>
            <a:lstStyle/>
            <a:p>
              <a:r>
                <a:rPr lang="en-US" sz="4400" dirty="0">
                  <a:solidFill>
                    <a:schemeClr val="bg2"/>
                  </a:solidFill>
                  <a:latin typeface="+mj-lt"/>
                </a:rPr>
                <a:t>1</a:t>
              </a:r>
              <a:endParaRPr lang="en-GB" sz="4400" dirty="0">
                <a:solidFill>
                  <a:schemeClr val="bg2"/>
                </a:solidFill>
                <a:latin typeface="+mj-lt"/>
              </a:endParaRPr>
            </a:p>
          </p:txBody>
        </p:sp>
        <p:sp>
          <p:nvSpPr>
            <p:cNvPr id="6" name="TextBox 5">
              <a:extLst>
                <a:ext uri="{FF2B5EF4-FFF2-40B4-BE49-F238E27FC236}">
                  <a16:creationId xmlns:a16="http://schemas.microsoft.com/office/drawing/2014/main" id="{7675C464-D22A-B7E1-45AB-75FBD164E5C3}"/>
                </a:ext>
              </a:extLst>
            </p:cNvPr>
            <p:cNvSpPr txBox="1"/>
            <p:nvPr/>
          </p:nvSpPr>
          <p:spPr>
            <a:xfrm>
              <a:off x="5964382" y="722246"/>
              <a:ext cx="2088573" cy="584775"/>
            </a:xfrm>
            <a:prstGeom prst="rect">
              <a:avLst/>
            </a:prstGeom>
            <a:noFill/>
          </p:spPr>
          <p:txBody>
            <a:bodyPr wrap="square" rtlCol="0">
              <a:spAutoFit/>
            </a:bodyPr>
            <a:lstStyle/>
            <a:p>
              <a:r>
                <a:rPr lang="en-US" sz="1600" dirty="0">
                  <a:solidFill>
                    <a:schemeClr val="bg2"/>
                  </a:solidFill>
                </a:rPr>
                <a:t>Councils recycle different materials</a:t>
              </a:r>
              <a:endParaRPr lang="en-GB" sz="1600" dirty="0">
                <a:solidFill>
                  <a:schemeClr val="bg2"/>
                </a:solidFill>
              </a:endParaRPr>
            </a:p>
          </p:txBody>
        </p:sp>
      </p:grpSp>
      <p:grpSp>
        <p:nvGrpSpPr>
          <p:cNvPr id="10" name="Group 9">
            <a:extLst>
              <a:ext uri="{FF2B5EF4-FFF2-40B4-BE49-F238E27FC236}">
                <a16:creationId xmlns:a16="http://schemas.microsoft.com/office/drawing/2014/main" id="{CDAA49E1-0FCB-3739-1021-C1AAB3B154AB}"/>
              </a:ext>
            </a:extLst>
          </p:cNvPr>
          <p:cNvGrpSpPr/>
          <p:nvPr/>
        </p:nvGrpSpPr>
        <p:grpSpPr>
          <a:xfrm>
            <a:off x="8339001" y="2710766"/>
            <a:ext cx="3179618" cy="1028700"/>
            <a:chOff x="5074082" y="478375"/>
            <a:chExt cx="3179618" cy="1028700"/>
          </a:xfrm>
        </p:grpSpPr>
        <p:sp>
          <p:nvSpPr>
            <p:cNvPr id="11" name="Rectangle: Rounded Corners 10">
              <a:extLst>
                <a:ext uri="{FF2B5EF4-FFF2-40B4-BE49-F238E27FC236}">
                  <a16:creationId xmlns:a16="http://schemas.microsoft.com/office/drawing/2014/main" id="{BDE940F7-C469-ABF3-D367-5255117CB6F4}"/>
                </a:ext>
              </a:extLst>
            </p:cNvPr>
            <p:cNvSpPr/>
            <p:nvPr/>
          </p:nvSpPr>
          <p:spPr>
            <a:xfrm>
              <a:off x="5074082" y="478375"/>
              <a:ext cx="3179618" cy="10287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99F31430-CBA0-BDC8-22C5-7B5B38160DDD}"/>
                </a:ext>
              </a:extLst>
            </p:cNvPr>
            <p:cNvSpPr txBox="1"/>
            <p:nvPr/>
          </p:nvSpPr>
          <p:spPr>
            <a:xfrm>
              <a:off x="5320145" y="623455"/>
              <a:ext cx="775855" cy="769441"/>
            </a:xfrm>
            <a:prstGeom prst="rect">
              <a:avLst/>
            </a:prstGeom>
            <a:noFill/>
          </p:spPr>
          <p:txBody>
            <a:bodyPr wrap="square" rtlCol="0">
              <a:spAutoFit/>
            </a:bodyPr>
            <a:lstStyle/>
            <a:p>
              <a:r>
                <a:rPr lang="en-US" sz="4400" dirty="0">
                  <a:solidFill>
                    <a:schemeClr val="bg2"/>
                  </a:solidFill>
                  <a:latin typeface="+mj-lt"/>
                </a:rPr>
                <a:t>4</a:t>
              </a:r>
              <a:endParaRPr lang="en-GB" sz="4400" dirty="0">
                <a:solidFill>
                  <a:schemeClr val="bg2"/>
                </a:solidFill>
                <a:latin typeface="+mj-lt"/>
              </a:endParaRPr>
            </a:p>
          </p:txBody>
        </p:sp>
        <p:sp>
          <p:nvSpPr>
            <p:cNvPr id="13" name="TextBox 12">
              <a:extLst>
                <a:ext uri="{FF2B5EF4-FFF2-40B4-BE49-F238E27FC236}">
                  <a16:creationId xmlns:a16="http://schemas.microsoft.com/office/drawing/2014/main" id="{AB8F313D-6F84-AFF7-931D-48D2D276AC1C}"/>
                </a:ext>
              </a:extLst>
            </p:cNvPr>
            <p:cNvSpPr txBox="1"/>
            <p:nvPr/>
          </p:nvSpPr>
          <p:spPr>
            <a:xfrm>
              <a:off x="5964382" y="722246"/>
              <a:ext cx="2088573" cy="584775"/>
            </a:xfrm>
            <a:prstGeom prst="rect">
              <a:avLst/>
            </a:prstGeom>
            <a:noFill/>
          </p:spPr>
          <p:txBody>
            <a:bodyPr wrap="square" rtlCol="0">
              <a:spAutoFit/>
            </a:bodyPr>
            <a:lstStyle/>
            <a:p>
              <a:r>
                <a:rPr lang="en-US" sz="1600" dirty="0">
                  <a:solidFill>
                    <a:schemeClr val="bg2"/>
                  </a:solidFill>
                </a:rPr>
                <a:t>Food waste recycling</a:t>
              </a:r>
              <a:endParaRPr lang="en-GB" sz="1600" dirty="0">
                <a:solidFill>
                  <a:schemeClr val="bg2"/>
                </a:solidFill>
              </a:endParaRPr>
            </a:p>
          </p:txBody>
        </p:sp>
      </p:grpSp>
      <p:grpSp>
        <p:nvGrpSpPr>
          <p:cNvPr id="14" name="Group 13">
            <a:extLst>
              <a:ext uri="{FF2B5EF4-FFF2-40B4-BE49-F238E27FC236}">
                <a16:creationId xmlns:a16="http://schemas.microsoft.com/office/drawing/2014/main" id="{A3B0490D-54B1-52FB-6F58-E795922FD70A}"/>
              </a:ext>
            </a:extLst>
          </p:cNvPr>
          <p:cNvGrpSpPr/>
          <p:nvPr/>
        </p:nvGrpSpPr>
        <p:grpSpPr>
          <a:xfrm>
            <a:off x="5040395" y="2710766"/>
            <a:ext cx="3179618" cy="1028700"/>
            <a:chOff x="5074082" y="478375"/>
            <a:chExt cx="3179618" cy="1028700"/>
          </a:xfrm>
        </p:grpSpPr>
        <p:sp>
          <p:nvSpPr>
            <p:cNvPr id="15" name="Rectangle: Rounded Corners 14">
              <a:extLst>
                <a:ext uri="{FF2B5EF4-FFF2-40B4-BE49-F238E27FC236}">
                  <a16:creationId xmlns:a16="http://schemas.microsoft.com/office/drawing/2014/main" id="{752FA213-A339-78ED-C0DA-34A6BCDC4B13}"/>
                </a:ext>
              </a:extLst>
            </p:cNvPr>
            <p:cNvSpPr/>
            <p:nvPr/>
          </p:nvSpPr>
          <p:spPr>
            <a:xfrm>
              <a:off x="5074082" y="478375"/>
              <a:ext cx="3179618" cy="10287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3FD6C800-27DD-9CD8-B669-8DC4B7EA2971}"/>
                </a:ext>
              </a:extLst>
            </p:cNvPr>
            <p:cNvSpPr txBox="1"/>
            <p:nvPr/>
          </p:nvSpPr>
          <p:spPr>
            <a:xfrm>
              <a:off x="5320145" y="623455"/>
              <a:ext cx="775855" cy="769441"/>
            </a:xfrm>
            <a:prstGeom prst="rect">
              <a:avLst/>
            </a:prstGeom>
            <a:noFill/>
          </p:spPr>
          <p:txBody>
            <a:bodyPr wrap="square" rtlCol="0">
              <a:spAutoFit/>
            </a:bodyPr>
            <a:lstStyle/>
            <a:p>
              <a:r>
                <a:rPr lang="en-US" sz="4400" dirty="0">
                  <a:solidFill>
                    <a:schemeClr val="bg2"/>
                  </a:solidFill>
                  <a:latin typeface="+mj-lt"/>
                </a:rPr>
                <a:t>3</a:t>
              </a:r>
              <a:endParaRPr lang="en-GB" sz="4400" dirty="0">
                <a:solidFill>
                  <a:schemeClr val="bg2"/>
                </a:solidFill>
                <a:latin typeface="+mj-lt"/>
              </a:endParaRPr>
            </a:p>
          </p:txBody>
        </p:sp>
        <p:sp>
          <p:nvSpPr>
            <p:cNvPr id="17" name="TextBox 16">
              <a:extLst>
                <a:ext uri="{FF2B5EF4-FFF2-40B4-BE49-F238E27FC236}">
                  <a16:creationId xmlns:a16="http://schemas.microsoft.com/office/drawing/2014/main" id="{3498FC96-33AF-FD2D-6D2B-8AB9CBD6B115}"/>
                </a:ext>
              </a:extLst>
            </p:cNvPr>
            <p:cNvSpPr txBox="1"/>
            <p:nvPr/>
          </p:nvSpPr>
          <p:spPr>
            <a:xfrm>
              <a:off x="5961867" y="626745"/>
              <a:ext cx="2088573" cy="830997"/>
            </a:xfrm>
            <a:prstGeom prst="rect">
              <a:avLst/>
            </a:prstGeom>
            <a:noFill/>
          </p:spPr>
          <p:txBody>
            <a:bodyPr wrap="square" rtlCol="0">
              <a:spAutoFit/>
            </a:bodyPr>
            <a:lstStyle/>
            <a:p>
              <a:r>
                <a:rPr lang="en-US" sz="1600" dirty="0">
                  <a:solidFill>
                    <a:schemeClr val="bg2"/>
                  </a:solidFill>
                </a:rPr>
                <a:t>Single use plastics – where do they go?</a:t>
              </a:r>
              <a:endParaRPr lang="en-GB" sz="1600" dirty="0">
                <a:solidFill>
                  <a:schemeClr val="bg2"/>
                </a:solidFill>
              </a:endParaRPr>
            </a:p>
          </p:txBody>
        </p:sp>
      </p:grpSp>
      <p:grpSp>
        <p:nvGrpSpPr>
          <p:cNvPr id="18" name="Group 17">
            <a:extLst>
              <a:ext uri="{FF2B5EF4-FFF2-40B4-BE49-F238E27FC236}">
                <a16:creationId xmlns:a16="http://schemas.microsoft.com/office/drawing/2014/main" id="{B29974EF-23C8-4E18-0EE1-23AE2A42BF51}"/>
              </a:ext>
            </a:extLst>
          </p:cNvPr>
          <p:cNvGrpSpPr/>
          <p:nvPr/>
        </p:nvGrpSpPr>
        <p:grpSpPr>
          <a:xfrm>
            <a:off x="8322771" y="1397835"/>
            <a:ext cx="3179618" cy="1028700"/>
            <a:chOff x="5074082" y="478375"/>
            <a:chExt cx="3179618" cy="1028700"/>
          </a:xfrm>
        </p:grpSpPr>
        <p:sp>
          <p:nvSpPr>
            <p:cNvPr id="19" name="Rectangle: Rounded Corners 18">
              <a:extLst>
                <a:ext uri="{FF2B5EF4-FFF2-40B4-BE49-F238E27FC236}">
                  <a16:creationId xmlns:a16="http://schemas.microsoft.com/office/drawing/2014/main" id="{350F29C1-7C92-D607-979C-AEE5D3AD7909}"/>
                </a:ext>
              </a:extLst>
            </p:cNvPr>
            <p:cNvSpPr/>
            <p:nvPr/>
          </p:nvSpPr>
          <p:spPr>
            <a:xfrm>
              <a:off x="5074082" y="478375"/>
              <a:ext cx="3179618" cy="10287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98C1C430-4E3C-7F31-561E-34E2B6D79F98}"/>
                </a:ext>
              </a:extLst>
            </p:cNvPr>
            <p:cNvSpPr txBox="1"/>
            <p:nvPr/>
          </p:nvSpPr>
          <p:spPr>
            <a:xfrm>
              <a:off x="5320145" y="623455"/>
              <a:ext cx="775855" cy="769441"/>
            </a:xfrm>
            <a:prstGeom prst="rect">
              <a:avLst/>
            </a:prstGeom>
            <a:noFill/>
          </p:spPr>
          <p:txBody>
            <a:bodyPr wrap="square" rtlCol="0">
              <a:spAutoFit/>
            </a:bodyPr>
            <a:lstStyle/>
            <a:p>
              <a:r>
                <a:rPr lang="en-US" sz="4400" dirty="0">
                  <a:solidFill>
                    <a:schemeClr val="bg2"/>
                  </a:solidFill>
                  <a:latin typeface="+mj-lt"/>
                </a:rPr>
                <a:t>2</a:t>
              </a:r>
              <a:endParaRPr lang="en-GB" sz="4400" dirty="0">
                <a:solidFill>
                  <a:schemeClr val="bg2"/>
                </a:solidFill>
                <a:latin typeface="+mj-lt"/>
              </a:endParaRPr>
            </a:p>
          </p:txBody>
        </p:sp>
        <p:sp>
          <p:nvSpPr>
            <p:cNvPr id="21" name="TextBox 20">
              <a:extLst>
                <a:ext uri="{FF2B5EF4-FFF2-40B4-BE49-F238E27FC236}">
                  <a16:creationId xmlns:a16="http://schemas.microsoft.com/office/drawing/2014/main" id="{4C066CFF-C97C-E7D8-82FF-AF21361E26BF}"/>
                </a:ext>
              </a:extLst>
            </p:cNvPr>
            <p:cNvSpPr txBox="1"/>
            <p:nvPr/>
          </p:nvSpPr>
          <p:spPr>
            <a:xfrm>
              <a:off x="5980611" y="645948"/>
              <a:ext cx="2088573" cy="830997"/>
            </a:xfrm>
            <a:prstGeom prst="rect">
              <a:avLst/>
            </a:prstGeom>
            <a:noFill/>
          </p:spPr>
          <p:txBody>
            <a:bodyPr wrap="square" rtlCol="0">
              <a:spAutoFit/>
            </a:bodyPr>
            <a:lstStyle/>
            <a:p>
              <a:r>
                <a:rPr lang="en-US" sz="1600" dirty="0">
                  <a:solidFill>
                    <a:schemeClr val="bg2"/>
                  </a:solidFill>
                </a:rPr>
                <a:t>Limited recycling facilities across the UK</a:t>
              </a:r>
              <a:endParaRPr lang="en-GB" sz="1600" dirty="0">
                <a:solidFill>
                  <a:schemeClr val="bg2"/>
                </a:solidFill>
              </a:endParaRPr>
            </a:p>
          </p:txBody>
        </p:sp>
      </p:grpSp>
      <p:grpSp>
        <p:nvGrpSpPr>
          <p:cNvPr id="22" name="Group 21">
            <a:extLst>
              <a:ext uri="{FF2B5EF4-FFF2-40B4-BE49-F238E27FC236}">
                <a16:creationId xmlns:a16="http://schemas.microsoft.com/office/drawing/2014/main" id="{D2CD4B51-8FC4-1EE5-68EF-1254F8826D63}"/>
              </a:ext>
            </a:extLst>
          </p:cNvPr>
          <p:cNvGrpSpPr/>
          <p:nvPr/>
        </p:nvGrpSpPr>
        <p:grpSpPr>
          <a:xfrm>
            <a:off x="6630204" y="3869158"/>
            <a:ext cx="3179618" cy="1028700"/>
            <a:chOff x="5074082" y="478375"/>
            <a:chExt cx="3179618" cy="1028700"/>
          </a:xfrm>
        </p:grpSpPr>
        <p:sp>
          <p:nvSpPr>
            <p:cNvPr id="23" name="Rectangle: Rounded Corners 22">
              <a:extLst>
                <a:ext uri="{FF2B5EF4-FFF2-40B4-BE49-F238E27FC236}">
                  <a16:creationId xmlns:a16="http://schemas.microsoft.com/office/drawing/2014/main" id="{882E77F7-C850-6B32-F383-4419D5447350}"/>
                </a:ext>
              </a:extLst>
            </p:cNvPr>
            <p:cNvSpPr/>
            <p:nvPr/>
          </p:nvSpPr>
          <p:spPr>
            <a:xfrm>
              <a:off x="5074082" y="478375"/>
              <a:ext cx="3179618" cy="10287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D45AB276-9924-5CE2-20B9-9A57394D4E35}"/>
                </a:ext>
              </a:extLst>
            </p:cNvPr>
            <p:cNvSpPr txBox="1"/>
            <p:nvPr/>
          </p:nvSpPr>
          <p:spPr>
            <a:xfrm>
              <a:off x="5320145" y="623455"/>
              <a:ext cx="775855" cy="769441"/>
            </a:xfrm>
            <a:prstGeom prst="rect">
              <a:avLst/>
            </a:prstGeom>
            <a:noFill/>
          </p:spPr>
          <p:txBody>
            <a:bodyPr wrap="square" rtlCol="0">
              <a:spAutoFit/>
            </a:bodyPr>
            <a:lstStyle/>
            <a:p>
              <a:r>
                <a:rPr lang="en-US" sz="4400" dirty="0">
                  <a:solidFill>
                    <a:schemeClr val="bg2"/>
                  </a:solidFill>
                  <a:latin typeface="+mj-lt"/>
                </a:rPr>
                <a:t>5</a:t>
              </a:r>
              <a:endParaRPr lang="en-GB" sz="4400" dirty="0">
                <a:solidFill>
                  <a:schemeClr val="bg2"/>
                </a:solidFill>
                <a:latin typeface="+mj-lt"/>
              </a:endParaRPr>
            </a:p>
          </p:txBody>
        </p:sp>
        <p:sp>
          <p:nvSpPr>
            <p:cNvPr id="25" name="TextBox 24">
              <a:extLst>
                <a:ext uri="{FF2B5EF4-FFF2-40B4-BE49-F238E27FC236}">
                  <a16:creationId xmlns:a16="http://schemas.microsoft.com/office/drawing/2014/main" id="{301C4113-D3CB-DDB8-40C6-1B559A0CABBE}"/>
                </a:ext>
              </a:extLst>
            </p:cNvPr>
            <p:cNvSpPr txBox="1"/>
            <p:nvPr/>
          </p:nvSpPr>
          <p:spPr>
            <a:xfrm>
              <a:off x="6037056" y="838898"/>
              <a:ext cx="2088573" cy="338554"/>
            </a:xfrm>
            <a:prstGeom prst="rect">
              <a:avLst/>
            </a:prstGeom>
            <a:noFill/>
          </p:spPr>
          <p:txBody>
            <a:bodyPr wrap="square" rtlCol="0">
              <a:spAutoFit/>
            </a:bodyPr>
            <a:lstStyle/>
            <a:p>
              <a:r>
                <a:rPr lang="en-US" sz="1600" dirty="0">
                  <a:solidFill>
                    <a:schemeClr val="bg2"/>
                  </a:solidFill>
                </a:rPr>
                <a:t>Duty of care</a:t>
              </a:r>
              <a:endParaRPr lang="en-GB" sz="1600" dirty="0">
                <a:solidFill>
                  <a:schemeClr val="bg2"/>
                </a:solidFill>
              </a:endParaRPr>
            </a:p>
          </p:txBody>
        </p:sp>
      </p:grpSp>
    </p:spTree>
    <p:extLst>
      <p:ext uri="{BB962C8B-B14F-4D97-AF65-F5344CB8AC3E}">
        <p14:creationId xmlns:p14="http://schemas.microsoft.com/office/powerpoint/2010/main" val="37858275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Alternate Process 3">
            <a:extLst>
              <a:ext uri="{FF2B5EF4-FFF2-40B4-BE49-F238E27FC236}">
                <a16:creationId xmlns:a16="http://schemas.microsoft.com/office/drawing/2014/main" id="{3F0C085B-6936-9752-7472-83D53128C55B}"/>
              </a:ext>
            </a:extLst>
          </p:cNvPr>
          <p:cNvSpPr/>
          <p:nvPr/>
        </p:nvSpPr>
        <p:spPr>
          <a:xfrm>
            <a:off x="1995055" y="2644330"/>
            <a:ext cx="4000500" cy="4831772"/>
          </a:xfrm>
          <a:prstGeom prst="flowChartAlternate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DE485B91-4928-413E-840D-0286E170518D}"/>
              </a:ext>
            </a:extLst>
          </p:cNvPr>
          <p:cNvSpPr txBox="1"/>
          <p:nvPr/>
        </p:nvSpPr>
        <p:spPr>
          <a:xfrm>
            <a:off x="2328366" y="3539214"/>
            <a:ext cx="3524285" cy="2554545"/>
          </a:xfrm>
          <a:prstGeom prst="rect">
            <a:avLst/>
          </a:prstGeom>
          <a:noFill/>
        </p:spPr>
        <p:txBody>
          <a:bodyPr wrap="square" rtlCol="0">
            <a:spAutoFit/>
          </a:bodyPr>
          <a:lstStyle/>
          <a:p>
            <a:r>
              <a:rPr lang="en-US" sz="2000" dirty="0">
                <a:solidFill>
                  <a:schemeClr val="bg2"/>
                </a:solidFill>
                <a:latin typeface="+mj-lt"/>
              </a:rPr>
              <a:t>Services Provided	</a:t>
            </a:r>
          </a:p>
          <a:p>
            <a:endParaRPr lang="en-US" sz="2000" dirty="0">
              <a:solidFill>
                <a:schemeClr val="bg2"/>
              </a:solidFill>
              <a:latin typeface="+mj-lt"/>
            </a:endParaRPr>
          </a:p>
          <a:p>
            <a:pPr marL="285750" indent="-285750">
              <a:buFont typeface="Arial" panose="020B0604020202020204" pitchFamily="34" charset="0"/>
              <a:buChar char="•"/>
            </a:pPr>
            <a:r>
              <a:rPr lang="en-US" sz="2000" dirty="0">
                <a:solidFill>
                  <a:schemeClr val="bg2"/>
                </a:solidFill>
                <a:latin typeface="+mj-lt"/>
              </a:rPr>
              <a:t>General Waste</a:t>
            </a:r>
          </a:p>
          <a:p>
            <a:pPr marL="285750" indent="-285750">
              <a:buFont typeface="Arial" panose="020B0604020202020204" pitchFamily="34" charset="0"/>
              <a:buChar char="•"/>
            </a:pPr>
            <a:r>
              <a:rPr lang="en-US" sz="2000" dirty="0">
                <a:solidFill>
                  <a:schemeClr val="bg2"/>
                </a:solidFill>
                <a:latin typeface="+mj-lt"/>
              </a:rPr>
              <a:t>DMR</a:t>
            </a:r>
          </a:p>
          <a:p>
            <a:pPr marL="285750" indent="-285750">
              <a:buFont typeface="Arial" panose="020B0604020202020204" pitchFamily="34" charset="0"/>
              <a:buChar char="•"/>
            </a:pPr>
            <a:r>
              <a:rPr lang="en-US" sz="2000" dirty="0">
                <a:solidFill>
                  <a:schemeClr val="bg2"/>
                </a:solidFill>
                <a:latin typeface="+mj-lt"/>
              </a:rPr>
              <a:t>Cardboard</a:t>
            </a:r>
          </a:p>
          <a:p>
            <a:pPr marL="285750" indent="-285750">
              <a:buFont typeface="Arial" panose="020B0604020202020204" pitchFamily="34" charset="0"/>
              <a:buChar char="•"/>
            </a:pPr>
            <a:r>
              <a:rPr lang="en-US" sz="2000" dirty="0">
                <a:solidFill>
                  <a:schemeClr val="bg2"/>
                </a:solidFill>
                <a:latin typeface="+mj-lt"/>
              </a:rPr>
              <a:t>Food </a:t>
            </a:r>
          </a:p>
          <a:p>
            <a:pPr marL="285750" indent="-285750">
              <a:buFont typeface="Arial" panose="020B0604020202020204" pitchFamily="34" charset="0"/>
              <a:buChar char="•"/>
            </a:pPr>
            <a:r>
              <a:rPr lang="en-US" sz="2000" dirty="0">
                <a:solidFill>
                  <a:schemeClr val="bg2"/>
                </a:solidFill>
                <a:latin typeface="+mj-lt"/>
              </a:rPr>
              <a:t>Glass</a:t>
            </a:r>
          </a:p>
          <a:p>
            <a:pPr marL="285750" indent="-285750">
              <a:buFont typeface="Arial" panose="020B0604020202020204" pitchFamily="34" charset="0"/>
              <a:buChar char="•"/>
            </a:pPr>
            <a:r>
              <a:rPr lang="en-US" sz="2000" dirty="0">
                <a:solidFill>
                  <a:schemeClr val="bg2"/>
                </a:solidFill>
                <a:latin typeface="+mj-lt"/>
              </a:rPr>
              <a:t>Offensive Waste</a:t>
            </a:r>
          </a:p>
        </p:txBody>
      </p:sp>
      <p:pic>
        <p:nvPicPr>
          <p:cNvPr id="3" name="Picture 2" descr="Logo&#10;&#10;Description automatically generated">
            <a:extLst>
              <a:ext uri="{FF2B5EF4-FFF2-40B4-BE49-F238E27FC236}">
                <a16:creationId xmlns:a16="http://schemas.microsoft.com/office/drawing/2014/main" id="{4110D3FA-AD7D-8370-5CF8-261CAC2A57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6586" y="592977"/>
            <a:ext cx="2086112" cy="808188"/>
          </a:xfrm>
          <a:prstGeom prst="rect">
            <a:avLst/>
          </a:prstGeom>
        </p:spPr>
      </p:pic>
      <p:sp>
        <p:nvSpPr>
          <p:cNvPr id="5" name="Flowchart: Alternate Process 4">
            <a:extLst>
              <a:ext uri="{FF2B5EF4-FFF2-40B4-BE49-F238E27FC236}">
                <a16:creationId xmlns:a16="http://schemas.microsoft.com/office/drawing/2014/main" id="{4EE4E4BE-B81E-8BE0-A823-5BD22DEEFF23}"/>
              </a:ext>
            </a:extLst>
          </p:cNvPr>
          <p:cNvSpPr/>
          <p:nvPr/>
        </p:nvSpPr>
        <p:spPr>
          <a:xfrm>
            <a:off x="6096000" y="2644330"/>
            <a:ext cx="4000500" cy="4831772"/>
          </a:xfrm>
          <a:prstGeom prst="flowChartAlternateProcess">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E05A5F52-DFAD-57B6-E12C-16E86BA89C40}"/>
              </a:ext>
            </a:extLst>
          </p:cNvPr>
          <p:cNvSpPr txBox="1"/>
          <p:nvPr/>
        </p:nvSpPr>
        <p:spPr>
          <a:xfrm>
            <a:off x="6582698" y="3539214"/>
            <a:ext cx="4237702" cy="1631216"/>
          </a:xfrm>
          <a:prstGeom prst="rect">
            <a:avLst/>
          </a:prstGeom>
          <a:noFill/>
        </p:spPr>
        <p:txBody>
          <a:bodyPr wrap="square" rtlCol="0">
            <a:spAutoFit/>
          </a:bodyPr>
          <a:lstStyle/>
          <a:p>
            <a:r>
              <a:rPr lang="en-US" sz="2000" dirty="0">
                <a:solidFill>
                  <a:schemeClr val="bg2"/>
                </a:solidFill>
                <a:latin typeface="+mj-lt"/>
              </a:rPr>
              <a:t>Types of containers</a:t>
            </a:r>
          </a:p>
          <a:p>
            <a:endParaRPr lang="en-US" sz="2000" dirty="0">
              <a:solidFill>
                <a:schemeClr val="bg2"/>
              </a:solidFill>
              <a:latin typeface="+mj-lt"/>
            </a:endParaRPr>
          </a:p>
          <a:p>
            <a:pPr marL="285750" indent="-285750">
              <a:buFont typeface="Arial" panose="020B0604020202020204" pitchFamily="34" charset="0"/>
              <a:buChar char="•"/>
            </a:pPr>
            <a:r>
              <a:rPr lang="en-US" sz="2000" dirty="0">
                <a:solidFill>
                  <a:schemeClr val="bg2"/>
                </a:solidFill>
                <a:latin typeface="+mj-lt"/>
              </a:rPr>
              <a:t>240ltr </a:t>
            </a:r>
          </a:p>
          <a:p>
            <a:pPr marL="285750" indent="-285750">
              <a:buFont typeface="Arial" panose="020B0604020202020204" pitchFamily="34" charset="0"/>
              <a:buChar char="•"/>
            </a:pPr>
            <a:r>
              <a:rPr lang="en-US" sz="2000" dirty="0">
                <a:solidFill>
                  <a:schemeClr val="bg2"/>
                </a:solidFill>
                <a:latin typeface="+mj-lt"/>
              </a:rPr>
              <a:t>660ltr </a:t>
            </a:r>
          </a:p>
          <a:p>
            <a:pPr marL="285750" indent="-285750">
              <a:buFont typeface="Arial" panose="020B0604020202020204" pitchFamily="34" charset="0"/>
              <a:buChar char="•"/>
            </a:pPr>
            <a:r>
              <a:rPr lang="en-US" sz="2000" dirty="0">
                <a:solidFill>
                  <a:schemeClr val="bg2"/>
                </a:solidFill>
                <a:latin typeface="+mj-lt"/>
              </a:rPr>
              <a:t>1100ltr </a:t>
            </a:r>
          </a:p>
        </p:txBody>
      </p:sp>
    </p:spTree>
    <p:extLst>
      <p:ext uri="{BB962C8B-B14F-4D97-AF65-F5344CB8AC3E}">
        <p14:creationId xmlns:p14="http://schemas.microsoft.com/office/powerpoint/2010/main" val="4165364192"/>
      </p:ext>
    </p:extLst>
  </p:cSld>
  <p:clrMapOvr>
    <a:masterClrMapping/>
  </p:clrMapOvr>
</p:sld>
</file>

<file path=ppt/theme/theme1.xml><?xml version="1.0" encoding="utf-8"?>
<a:theme xmlns:a="http://schemas.openxmlformats.org/drawingml/2006/main" name="Default Theme">
  <a:themeElements>
    <a:clrScheme name="Tom White Waste">
      <a:dk1>
        <a:srgbClr val="262626"/>
      </a:dk1>
      <a:lt1>
        <a:sysClr val="window" lastClr="FFFFFF"/>
      </a:lt1>
      <a:dk2>
        <a:srgbClr val="6E6E6E"/>
      </a:dk2>
      <a:lt2>
        <a:srgbClr val="FFFFFF"/>
      </a:lt2>
      <a:accent1>
        <a:srgbClr val="E44229"/>
      </a:accent1>
      <a:accent2>
        <a:srgbClr val="009490"/>
      </a:accent2>
      <a:accent3>
        <a:srgbClr val="F0F0F0"/>
      </a:accent3>
      <a:accent4>
        <a:srgbClr val="6E6E6E"/>
      </a:accent4>
      <a:accent5>
        <a:srgbClr val="996969"/>
      </a:accent5>
      <a:accent6>
        <a:srgbClr val="0C0C0C"/>
      </a:accent6>
      <a:hlink>
        <a:srgbClr val="0000FF"/>
      </a:hlink>
      <a:folHlink>
        <a:srgbClr val="800080"/>
      </a:folHlink>
    </a:clrScheme>
    <a:fontScheme name="Tom White Internal theme">
      <a:majorFont>
        <a:latin typeface="Trueno"/>
        <a:ea typeface=""/>
        <a:cs typeface=""/>
      </a:majorFont>
      <a:minorFont>
        <a:latin typeface="Fibra One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fault Theme" id="{5E2F57AC-16B7-4E48-AD56-5239BEE7BF41}" vid="{45D1B34D-7147-4E82-9DED-69950E38C39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C631E40347C7D4289EC63037B11BB34" ma:contentTypeVersion="4" ma:contentTypeDescription="Create a new document." ma:contentTypeScope="" ma:versionID="fa89fc0d2c04dcaa5a0ea275a9a964d5">
  <xsd:schema xmlns:xsd="http://www.w3.org/2001/XMLSchema" xmlns:xs="http://www.w3.org/2001/XMLSchema" xmlns:p="http://schemas.microsoft.com/office/2006/metadata/properties" xmlns:ns3="1056ca9d-f523-4cea-bd88-31a05d2b1942" targetNamespace="http://schemas.microsoft.com/office/2006/metadata/properties" ma:root="true" ma:fieldsID="2fe856b007f0c4fd274317f4667c54d9" ns3:_="">
    <xsd:import namespace="1056ca9d-f523-4cea-bd88-31a05d2b1942"/>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56ca9d-f523-4cea-bd88-31a05d2b194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03FCA60-BCB2-4314-AE4A-2F11BA8BA53C}">
  <ds:schemaRefs>
    <ds:schemaRef ds:uri="http://schemas.microsoft.com/office/2006/metadata/properties"/>
    <ds:schemaRef ds:uri="http://purl.org/dc/terms/"/>
    <ds:schemaRef ds:uri="http://schemas.openxmlformats.org/package/2006/metadata/core-properties"/>
    <ds:schemaRef ds:uri="1056ca9d-f523-4cea-bd88-31a05d2b1942"/>
    <ds:schemaRef ds:uri="http://schemas.microsoft.com/office/2006/documentManagement/types"/>
    <ds:schemaRef ds:uri="http://schemas.microsoft.com/office/infopath/2007/PartnerControls"/>
    <ds:schemaRef ds:uri="http://purl.org/dc/elements/1.1/"/>
    <ds:schemaRef ds:uri="http://www.w3.org/XML/1998/namespace"/>
    <ds:schemaRef ds:uri="http://purl.org/dc/dcmitype/"/>
  </ds:schemaRefs>
</ds:datastoreItem>
</file>

<file path=customXml/itemProps2.xml><?xml version="1.0" encoding="utf-8"?>
<ds:datastoreItem xmlns:ds="http://schemas.openxmlformats.org/officeDocument/2006/customXml" ds:itemID="{A6F11FA7-57E0-4F13-9E35-3751E392A0F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056ca9d-f523-4cea-bd88-31a05d2b194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3328D1B-FAF9-4D38-9FA6-7C2B63E32A8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Default Theme</Template>
  <TotalTime>846</TotalTime>
  <Words>367</Words>
  <Application>Microsoft Office PowerPoint</Application>
  <PresentationFormat>Widescreen</PresentationFormat>
  <Paragraphs>73</Paragraphs>
  <Slides>13</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Fibra One Light</vt:lpstr>
      <vt:lpstr>Trueno</vt:lpstr>
      <vt:lpstr>Default Theme</vt:lpstr>
      <vt:lpstr>PowerPoint Presentation</vt:lpstr>
      <vt:lpstr>PowerPoint Presentation</vt:lpstr>
      <vt:lpstr>PowerPoint Presentation</vt:lpstr>
      <vt:lpstr>PowerPoint Presentation</vt:lpstr>
      <vt:lpstr>PowerPoint Presentation</vt:lpstr>
      <vt:lpstr>We are sadly now all too familiar with these images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Jessica Keynes</dc:creator>
  <cp:lastModifiedBy>Covlea, Maria</cp:lastModifiedBy>
  <cp:revision>22</cp:revision>
  <dcterms:created xsi:type="dcterms:W3CDTF">2022-03-31T10:04:43Z</dcterms:created>
  <dcterms:modified xsi:type="dcterms:W3CDTF">2023-02-15T12:26:57Z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0x010100BC631E40347C7D4289EC63037B11BB34</vt:lpwstr>
  </property>
</Properties>
</file>