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3"/>
  </p:sldMasterIdLst>
  <p:sldIdLst>
    <p:sldId id="256" r:id="rId4"/>
    <p:sldId id="257" r:id="rId5"/>
    <p:sldId id="265" r:id="rId6"/>
    <p:sldId id="266" r:id="rId7"/>
    <p:sldId id="259" r:id="rId8"/>
    <p:sldId id="261" r:id="rId9"/>
    <p:sldId id="267" r:id="rId10"/>
    <p:sldId id="268" r:id="rId11"/>
    <p:sldId id="258" r:id="rId12"/>
    <p:sldId id="262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226"/>
    <a:srgbClr val="5BA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EA987-DF82-4059-BDEB-151EF1CFFEA6}" v="38" dt="2023-03-28T07:52:41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 Collins" userId="29ede1f3-0b4d-4185-9e82-82fca6891e3d" providerId="ADAL" clId="{336EA987-DF82-4059-BDEB-151EF1CFFEA6}"/>
    <pc:docChg chg="undo custSel addSld delSld modSld sldOrd">
      <pc:chgData name="Henri Collins" userId="29ede1f3-0b4d-4185-9e82-82fca6891e3d" providerId="ADAL" clId="{336EA987-DF82-4059-BDEB-151EF1CFFEA6}" dt="2023-03-28T12:32:09.352" v="4003" actId="20577"/>
      <pc:docMkLst>
        <pc:docMk/>
      </pc:docMkLst>
      <pc:sldChg chg="modSp mod">
        <pc:chgData name="Henri Collins" userId="29ede1f3-0b4d-4185-9e82-82fca6891e3d" providerId="ADAL" clId="{336EA987-DF82-4059-BDEB-151EF1CFFEA6}" dt="2023-03-27T16:01:49.256" v="265" actId="20577"/>
        <pc:sldMkLst>
          <pc:docMk/>
          <pc:sldMk cId="1164213725" sldId="256"/>
        </pc:sldMkLst>
        <pc:spChg chg="mod">
          <ac:chgData name="Henri Collins" userId="29ede1f3-0b4d-4185-9e82-82fca6891e3d" providerId="ADAL" clId="{336EA987-DF82-4059-BDEB-151EF1CFFEA6}" dt="2023-03-27T16:01:49.256" v="265" actId="20577"/>
          <ac:spMkLst>
            <pc:docMk/>
            <pc:sldMk cId="1164213725" sldId="256"/>
            <ac:spMk id="3" creationId="{CDDD85A3-602A-CFFD-178E-CDF6208D8DE5}"/>
          </ac:spMkLst>
        </pc:spChg>
      </pc:sldChg>
      <pc:sldChg chg="modSp mod">
        <pc:chgData name="Henri Collins" userId="29ede1f3-0b4d-4185-9e82-82fca6891e3d" providerId="ADAL" clId="{336EA987-DF82-4059-BDEB-151EF1CFFEA6}" dt="2023-03-28T07:19:34.791" v="2870" actId="12"/>
        <pc:sldMkLst>
          <pc:docMk/>
          <pc:sldMk cId="2314158135" sldId="257"/>
        </pc:sldMkLst>
        <pc:spChg chg="mod">
          <ac:chgData name="Henri Collins" userId="29ede1f3-0b4d-4185-9e82-82fca6891e3d" providerId="ADAL" clId="{336EA987-DF82-4059-BDEB-151EF1CFFEA6}" dt="2023-03-28T07:19:34.791" v="2870" actId="12"/>
          <ac:spMkLst>
            <pc:docMk/>
            <pc:sldMk cId="2314158135" sldId="257"/>
            <ac:spMk id="5" creationId="{5966B127-5F07-2AB7-34D2-11A0BA81360E}"/>
          </ac:spMkLst>
        </pc:spChg>
      </pc:sldChg>
      <pc:sldChg chg="addSp delSp modSp mod ord">
        <pc:chgData name="Henri Collins" userId="29ede1f3-0b4d-4185-9e82-82fca6891e3d" providerId="ADAL" clId="{336EA987-DF82-4059-BDEB-151EF1CFFEA6}" dt="2023-03-28T07:44:40.980" v="3862" actId="20577"/>
        <pc:sldMkLst>
          <pc:docMk/>
          <pc:sldMk cId="4086768317" sldId="258"/>
        </pc:sldMkLst>
        <pc:spChg chg="mod">
          <ac:chgData name="Henri Collins" userId="29ede1f3-0b4d-4185-9e82-82fca6891e3d" providerId="ADAL" clId="{336EA987-DF82-4059-BDEB-151EF1CFFEA6}" dt="2023-03-28T07:44:40.980" v="3862" actId="20577"/>
          <ac:spMkLst>
            <pc:docMk/>
            <pc:sldMk cId="4086768317" sldId="258"/>
            <ac:spMk id="2" creationId="{2C82A721-A329-0964-8B34-FDAC7C5138BC}"/>
          </ac:spMkLst>
        </pc:spChg>
        <pc:spChg chg="del">
          <ac:chgData name="Henri Collins" userId="29ede1f3-0b4d-4185-9e82-82fca6891e3d" providerId="ADAL" clId="{336EA987-DF82-4059-BDEB-151EF1CFFEA6}" dt="2023-03-27T14:01:28.528" v="6" actId="478"/>
          <ac:spMkLst>
            <pc:docMk/>
            <pc:sldMk cId="4086768317" sldId="258"/>
            <ac:spMk id="3" creationId="{15D9912D-6B56-6D53-863F-F4BDFFB75F87}"/>
          </ac:spMkLst>
        </pc:spChg>
        <pc:spChg chg="add del mod">
          <ac:chgData name="Henri Collins" userId="29ede1f3-0b4d-4185-9e82-82fca6891e3d" providerId="ADAL" clId="{336EA987-DF82-4059-BDEB-151EF1CFFEA6}" dt="2023-03-27T16:54:15.896" v="1204" actId="478"/>
          <ac:spMkLst>
            <pc:docMk/>
            <pc:sldMk cId="4086768317" sldId="258"/>
            <ac:spMk id="5" creationId="{5815FE00-0863-BB5A-A8D4-1CB0B1E6518E}"/>
          </ac:spMkLst>
        </pc:spChg>
        <pc:spChg chg="add del mod">
          <ac:chgData name="Henri Collins" userId="29ede1f3-0b4d-4185-9e82-82fca6891e3d" providerId="ADAL" clId="{336EA987-DF82-4059-BDEB-151EF1CFFEA6}" dt="2023-03-27T16:54:17.010" v="1205" actId="478"/>
          <ac:spMkLst>
            <pc:docMk/>
            <pc:sldMk cId="4086768317" sldId="258"/>
            <ac:spMk id="7" creationId="{2073FF01-5716-FB14-CB84-5691A9E7960F}"/>
          </ac:spMkLst>
        </pc:spChg>
        <pc:spChg chg="add mod">
          <ac:chgData name="Henri Collins" userId="29ede1f3-0b4d-4185-9e82-82fca6891e3d" providerId="ADAL" clId="{336EA987-DF82-4059-BDEB-151EF1CFFEA6}" dt="2023-03-28T07:22:45.856" v="3036" actId="20577"/>
          <ac:spMkLst>
            <pc:docMk/>
            <pc:sldMk cId="4086768317" sldId="258"/>
            <ac:spMk id="8" creationId="{9DCFC233-7C2F-E00C-601E-9F209716E5E5}"/>
          </ac:spMkLst>
        </pc:spChg>
        <pc:spChg chg="add del">
          <ac:chgData name="Henri Collins" userId="29ede1f3-0b4d-4185-9e82-82fca6891e3d" providerId="ADAL" clId="{336EA987-DF82-4059-BDEB-151EF1CFFEA6}" dt="2023-03-28T06:48:10.238" v="2044" actId="26606"/>
          <ac:spMkLst>
            <pc:docMk/>
            <pc:sldMk cId="4086768317" sldId="258"/>
            <ac:spMk id="14" creationId="{EB6743CF-E74B-4A3C-A785-599069DB89DF}"/>
          </ac:spMkLst>
        </pc:spChg>
        <pc:spChg chg="add del">
          <ac:chgData name="Henri Collins" userId="29ede1f3-0b4d-4185-9e82-82fca6891e3d" providerId="ADAL" clId="{336EA987-DF82-4059-BDEB-151EF1CFFEA6}" dt="2023-03-28T06:48:12.237" v="2046" actId="26606"/>
          <ac:spMkLst>
            <pc:docMk/>
            <pc:sldMk cId="4086768317" sldId="258"/>
            <ac:spMk id="17" creationId="{518E5A25-92C5-4F27-8E26-0AAAB0CDC85E}"/>
          </ac:spMkLst>
        </pc:spChg>
        <pc:spChg chg="add">
          <ac:chgData name="Henri Collins" userId="29ede1f3-0b4d-4185-9e82-82fca6891e3d" providerId="ADAL" clId="{336EA987-DF82-4059-BDEB-151EF1CFFEA6}" dt="2023-03-28T06:48:12.252" v="2047" actId="26606"/>
          <ac:spMkLst>
            <pc:docMk/>
            <pc:sldMk cId="4086768317" sldId="258"/>
            <ac:spMk id="20" creationId="{3BCB5F6A-9EB0-40B0-9D13-3023E9A20508}"/>
          </ac:spMkLst>
        </pc:spChg>
        <pc:picChg chg="add del">
          <ac:chgData name="Henri Collins" userId="29ede1f3-0b4d-4185-9e82-82fca6891e3d" providerId="ADAL" clId="{336EA987-DF82-4059-BDEB-151EF1CFFEA6}" dt="2023-03-28T06:48:10.238" v="2044" actId="26606"/>
          <ac:picMkLst>
            <pc:docMk/>
            <pc:sldMk cId="4086768317" sldId="258"/>
            <ac:picMk id="10" creationId="{46D4B7EF-2418-6F24-E837-F7F88FD1C2B0}"/>
          </ac:picMkLst>
        </pc:picChg>
        <pc:picChg chg="add del">
          <ac:chgData name="Henri Collins" userId="29ede1f3-0b4d-4185-9e82-82fca6891e3d" providerId="ADAL" clId="{336EA987-DF82-4059-BDEB-151EF1CFFEA6}" dt="2023-03-28T06:48:12.237" v="2046" actId="26606"/>
          <ac:picMkLst>
            <pc:docMk/>
            <pc:sldMk cId="4086768317" sldId="258"/>
            <ac:picMk id="16" creationId="{0556DB75-50D7-65F6-AAF2-7C381E8B7ACE}"/>
          </ac:picMkLst>
        </pc:picChg>
        <pc:picChg chg="add">
          <ac:chgData name="Henri Collins" userId="29ede1f3-0b4d-4185-9e82-82fca6891e3d" providerId="ADAL" clId="{336EA987-DF82-4059-BDEB-151EF1CFFEA6}" dt="2023-03-28T06:48:12.252" v="2047" actId="26606"/>
          <ac:picMkLst>
            <pc:docMk/>
            <pc:sldMk cId="4086768317" sldId="258"/>
            <ac:picMk id="19" creationId="{9C0DDD25-355D-7DFC-60B9-26B02BD6D04C}"/>
          </ac:picMkLst>
        </pc:picChg>
        <pc:picChg chg="del">
          <ac:chgData name="Henri Collins" userId="29ede1f3-0b4d-4185-9e82-82fca6891e3d" providerId="ADAL" clId="{336EA987-DF82-4059-BDEB-151EF1CFFEA6}" dt="2023-03-27T14:01:34.989" v="11" actId="478"/>
          <ac:picMkLst>
            <pc:docMk/>
            <pc:sldMk cId="4086768317" sldId="258"/>
            <ac:picMk id="2050" creationId="{E6E3AE0F-592B-5C56-B7AC-C3A680B3F5F2}"/>
          </ac:picMkLst>
        </pc:picChg>
        <pc:picChg chg="del">
          <ac:chgData name="Henri Collins" userId="29ede1f3-0b4d-4185-9e82-82fca6891e3d" providerId="ADAL" clId="{336EA987-DF82-4059-BDEB-151EF1CFFEA6}" dt="2023-03-27T14:01:34.093" v="9" actId="478"/>
          <ac:picMkLst>
            <pc:docMk/>
            <pc:sldMk cId="4086768317" sldId="258"/>
            <ac:picMk id="2052" creationId="{2D569CB5-5570-4B48-CE6D-083EE6B92C77}"/>
          </ac:picMkLst>
        </pc:picChg>
        <pc:picChg chg="del">
          <ac:chgData name="Henri Collins" userId="29ede1f3-0b4d-4185-9e82-82fca6891e3d" providerId="ADAL" clId="{336EA987-DF82-4059-BDEB-151EF1CFFEA6}" dt="2023-03-27T14:01:34.596" v="10" actId="478"/>
          <ac:picMkLst>
            <pc:docMk/>
            <pc:sldMk cId="4086768317" sldId="258"/>
            <ac:picMk id="2054" creationId="{5A688A53-F82D-B1F1-0283-80329D13327A}"/>
          </ac:picMkLst>
        </pc:picChg>
        <pc:picChg chg="del">
          <ac:chgData name="Henri Collins" userId="29ede1f3-0b4d-4185-9e82-82fca6891e3d" providerId="ADAL" clId="{336EA987-DF82-4059-BDEB-151EF1CFFEA6}" dt="2023-03-27T14:01:29.999" v="7" actId="478"/>
          <ac:picMkLst>
            <pc:docMk/>
            <pc:sldMk cId="4086768317" sldId="258"/>
            <ac:picMk id="2056" creationId="{40E15386-818E-E2A3-02E4-A0E30016C9A1}"/>
          </ac:picMkLst>
        </pc:picChg>
      </pc:sldChg>
      <pc:sldChg chg="addSp delSp modSp mod">
        <pc:chgData name="Henri Collins" userId="29ede1f3-0b4d-4185-9e82-82fca6891e3d" providerId="ADAL" clId="{336EA987-DF82-4059-BDEB-151EF1CFFEA6}" dt="2023-03-28T07:45:13.989" v="3900" actId="20577"/>
        <pc:sldMkLst>
          <pc:docMk/>
          <pc:sldMk cId="1985952206" sldId="259"/>
        </pc:sldMkLst>
        <pc:spChg chg="mod">
          <ac:chgData name="Henri Collins" userId="29ede1f3-0b4d-4185-9e82-82fca6891e3d" providerId="ADAL" clId="{336EA987-DF82-4059-BDEB-151EF1CFFEA6}" dt="2023-03-28T07:45:13.989" v="3900" actId="20577"/>
          <ac:spMkLst>
            <pc:docMk/>
            <pc:sldMk cId="1985952206" sldId="259"/>
            <ac:spMk id="2" creationId="{C4E4CC1A-F4F4-DB75-948A-80AA3A371602}"/>
          </ac:spMkLst>
        </pc:spChg>
        <pc:spChg chg="del mod">
          <ac:chgData name="Henri Collins" userId="29ede1f3-0b4d-4185-9e82-82fca6891e3d" providerId="ADAL" clId="{336EA987-DF82-4059-BDEB-151EF1CFFEA6}" dt="2023-03-27T16:37:51" v="806" actId="478"/>
          <ac:spMkLst>
            <pc:docMk/>
            <pc:sldMk cId="1985952206" sldId="259"/>
            <ac:spMk id="3" creationId="{ED0FF388-4059-BE21-8300-B511A94A6DAF}"/>
          </ac:spMkLst>
        </pc:spChg>
        <pc:spChg chg="add del mod">
          <ac:chgData name="Henri Collins" userId="29ede1f3-0b4d-4185-9e82-82fca6891e3d" providerId="ADAL" clId="{336EA987-DF82-4059-BDEB-151EF1CFFEA6}" dt="2023-03-27T16:37:54.111" v="807" actId="478"/>
          <ac:spMkLst>
            <pc:docMk/>
            <pc:sldMk cId="1985952206" sldId="259"/>
            <ac:spMk id="7" creationId="{214CF56D-2199-5C36-913F-E8A81247416E}"/>
          </ac:spMkLst>
        </pc:spChg>
        <pc:spChg chg="add del mod">
          <ac:chgData name="Henri Collins" userId="29ede1f3-0b4d-4185-9e82-82fca6891e3d" providerId="ADAL" clId="{336EA987-DF82-4059-BDEB-151EF1CFFEA6}" dt="2023-03-28T07:07:58.016" v="2294" actId="478"/>
          <ac:spMkLst>
            <pc:docMk/>
            <pc:sldMk cId="1985952206" sldId="259"/>
            <ac:spMk id="8" creationId="{796D1A09-F478-E1E7-B8BD-AD7011F4836B}"/>
          </ac:spMkLst>
        </pc:spChg>
        <pc:spChg chg="add mod">
          <ac:chgData name="Henri Collins" userId="29ede1f3-0b4d-4185-9e82-82fca6891e3d" providerId="ADAL" clId="{336EA987-DF82-4059-BDEB-151EF1CFFEA6}" dt="2023-03-28T07:08:14.750" v="2305" actId="20577"/>
          <ac:spMkLst>
            <pc:docMk/>
            <pc:sldMk cId="1985952206" sldId="259"/>
            <ac:spMk id="9" creationId="{0DAC774F-AF94-64A7-0219-43FEA6241E66}"/>
          </ac:spMkLst>
        </pc:spChg>
        <pc:picChg chg="add mod modCrop">
          <ac:chgData name="Henri Collins" userId="29ede1f3-0b4d-4185-9e82-82fca6891e3d" providerId="ADAL" clId="{336EA987-DF82-4059-BDEB-151EF1CFFEA6}" dt="2023-03-27T16:35:10.115" v="683" actId="1076"/>
          <ac:picMkLst>
            <pc:docMk/>
            <pc:sldMk cId="1985952206" sldId="259"/>
            <ac:picMk id="5" creationId="{B3711C26-876E-D815-D6F0-978DB114D1F5}"/>
          </ac:picMkLst>
        </pc:picChg>
        <pc:picChg chg="del">
          <ac:chgData name="Henri Collins" userId="29ede1f3-0b4d-4185-9e82-82fca6891e3d" providerId="ADAL" clId="{336EA987-DF82-4059-BDEB-151EF1CFFEA6}" dt="2023-03-27T14:05:12.967" v="192" actId="478"/>
          <ac:picMkLst>
            <pc:docMk/>
            <pc:sldMk cId="1985952206" sldId="259"/>
            <ac:picMk id="4098" creationId="{DDE76964-9CF4-39BD-A3F6-CB0231A31B2D}"/>
          </ac:picMkLst>
        </pc:picChg>
        <pc:picChg chg="del">
          <ac:chgData name="Henri Collins" userId="29ede1f3-0b4d-4185-9e82-82fca6891e3d" providerId="ADAL" clId="{336EA987-DF82-4059-BDEB-151EF1CFFEA6}" dt="2023-03-27T14:05:13.579" v="193" actId="478"/>
          <ac:picMkLst>
            <pc:docMk/>
            <pc:sldMk cId="1985952206" sldId="259"/>
            <ac:picMk id="4100" creationId="{BA904449-9192-1CE8-52D2-7DCC97D0E68E}"/>
          </ac:picMkLst>
        </pc:picChg>
        <pc:picChg chg="del">
          <ac:chgData name="Henri Collins" userId="29ede1f3-0b4d-4185-9e82-82fca6891e3d" providerId="ADAL" clId="{336EA987-DF82-4059-BDEB-151EF1CFFEA6}" dt="2023-03-27T14:05:13.916" v="194" actId="478"/>
          <ac:picMkLst>
            <pc:docMk/>
            <pc:sldMk cId="1985952206" sldId="259"/>
            <ac:picMk id="4102" creationId="{EC551F17-DFFD-C85A-9970-A11B75302C17}"/>
          </ac:picMkLst>
        </pc:picChg>
      </pc:sldChg>
      <pc:sldChg chg="del">
        <pc:chgData name="Henri Collins" userId="29ede1f3-0b4d-4185-9e82-82fca6891e3d" providerId="ADAL" clId="{336EA987-DF82-4059-BDEB-151EF1CFFEA6}" dt="2023-03-27T16:05:19.666" v="402" actId="2696"/>
        <pc:sldMkLst>
          <pc:docMk/>
          <pc:sldMk cId="1837055272" sldId="260"/>
        </pc:sldMkLst>
      </pc:sldChg>
      <pc:sldChg chg="addSp delSp modSp mod">
        <pc:chgData name="Henri Collins" userId="29ede1f3-0b4d-4185-9e82-82fca6891e3d" providerId="ADAL" clId="{336EA987-DF82-4059-BDEB-151EF1CFFEA6}" dt="2023-03-28T07:45:04.215" v="3874" actId="20577"/>
        <pc:sldMkLst>
          <pc:docMk/>
          <pc:sldMk cId="3256260040" sldId="261"/>
        </pc:sldMkLst>
        <pc:spChg chg="del">
          <ac:chgData name="Henri Collins" userId="29ede1f3-0b4d-4185-9e82-82fca6891e3d" providerId="ADAL" clId="{336EA987-DF82-4059-BDEB-151EF1CFFEA6}" dt="2023-03-27T16:04:29.077" v="387" actId="478"/>
          <ac:spMkLst>
            <pc:docMk/>
            <pc:sldMk cId="3256260040" sldId="261"/>
            <ac:spMk id="2" creationId="{7732C228-2273-3D5B-D062-07DBACCA5C7D}"/>
          </ac:spMkLst>
        </pc:spChg>
        <pc:spChg chg="add mod">
          <ac:chgData name="Henri Collins" userId="29ede1f3-0b4d-4185-9e82-82fca6891e3d" providerId="ADAL" clId="{336EA987-DF82-4059-BDEB-151EF1CFFEA6}" dt="2023-03-28T07:45:04.215" v="3874" actId="20577"/>
          <ac:spMkLst>
            <pc:docMk/>
            <pc:sldMk cId="3256260040" sldId="261"/>
            <ac:spMk id="3" creationId="{57BEBA10-B86E-7409-E613-0077476726D9}"/>
          </ac:spMkLst>
        </pc:spChg>
        <pc:spChg chg="add del mod">
          <ac:chgData name="Henri Collins" userId="29ede1f3-0b4d-4185-9e82-82fca6891e3d" providerId="ADAL" clId="{336EA987-DF82-4059-BDEB-151EF1CFFEA6}" dt="2023-03-27T16:04:34.555" v="389" actId="478"/>
          <ac:spMkLst>
            <pc:docMk/>
            <pc:sldMk cId="3256260040" sldId="261"/>
            <ac:spMk id="6" creationId="{6C28D22A-CE0D-E226-C532-4A01E154E5CD}"/>
          </ac:spMkLst>
        </pc:spChg>
        <pc:spChg chg="del mod">
          <ac:chgData name="Henri Collins" userId="29ede1f3-0b4d-4185-9e82-82fca6891e3d" providerId="ADAL" clId="{336EA987-DF82-4059-BDEB-151EF1CFFEA6}" dt="2023-03-27T16:04:37.490" v="392" actId="478"/>
          <ac:spMkLst>
            <pc:docMk/>
            <pc:sldMk cId="3256260040" sldId="261"/>
            <ac:spMk id="8" creationId="{4241CE93-BA1D-3D25-4DAB-EAC67D1FEC58}"/>
          </ac:spMkLst>
        </pc:spChg>
        <pc:spChg chg="add del mod">
          <ac:chgData name="Henri Collins" userId="29ede1f3-0b4d-4185-9e82-82fca6891e3d" providerId="ADAL" clId="{336EA987-DF82-4059-BDEB-151EF1CFFEA6}" dt="2023-03-27T16:04:38.698" v="393" actId="478"/>
          <ac:spMkLst>
            <pc:docMk/>
            <pc:sldMk cId="3256260040" sldId="261"/>
            <ac:spMk id="9" creationId="{061DCB03-CEE5-CAC5-0EFD-5517B95D566D}"/>
          </ac:spMkLst>
        </pc:spChg>
        <pc:spChg chg="add del mod">
          <ac:chgData name="Henri Collins" userId="29ede1f3-0b4d-4185-9e82-82fca6891e3d" providerId="ADAL" clId="{336EA987-DF82-4059-BDEB-151EF1CFFEA6}" dt="2023-03-27T16:21:18.233" v="428"/>
          <ac:spMkLst>
            <pc:docMk/>
            <pc:sldMk cId="3256260040" sldId="261"/>
            <ac:spMk id="12" creationId="{810AF13C-013A-FFD4-1CAD-F2675F567938}"/>
          </ac:spMkLst>
        </pc:spChg>
        <pc:spChg chg="add del mod">
          <ac:chgData name="Henri Collins" userId="29ede1f3-0b4d-4185-9e82-82fca6891e3d" providerId="ADAL" clId="{336EA987-DF82-4059-BDEB-151EF1CFFEA6}" dt="2023-03-28T07:07:12.757" v="2194" actId="478"/>
          <ac:spMkLst>
            <pc:docMk/>
            <pc:sldMk cId="3256260040" sldId="261"/>
            <ac:spMk id="13" creationId="{E465F025-0562-1C33-9EA4-E60603AA2FD2}"/>
          </ac:spMkLst>
        </pc:spChg>
        <pc:spChg chg="add mod">
          <ac:chgData name="Henri Collins" userId="29ede1f3-0b4d-4185-9e82-82fca6891e3d" providerId="ADAL" clId="{336EA987-DF82-4059-BDEB-151EF1CFFEA6}" dt="2023-03-28T07:07:14.940" v="2195" actId="1076"/>
          <ac:spMkLst>
            <pc:docMk/>
            <pc:sldMk cId="3256260040" sldId="261"/>
            <ac:spMk id="14" creationId="{0EABAC5D-BA56-2E03-2F40-7572D819815A}"/>
          </ac:spMkLst>
        </pc:spChg>
        <pc:picChg chg="del">
          <ac:chgData name="Henri Collins" userId="29ede1f3-0b4d-4185-9e82-82fca6891e3d" providerId="ADAL" clId="{336EA987-DF82-4059-BDEB-151EF1CFFEA6}" dt="2023-03-27T16:04:36.172" v="390" actId="478"/>
          <ac:picMkLst>
            <pc:docMk/>
            <pc:sldMk cId="3256260040" sldId="261"/>
            <ac:picMk id="5" creationId="{0AD04A34-48AB-050E-2562-3491F68C365B}"/>
          </ac:picMkLst>
        </pc:picChg>
        <pc:picChg chg="add mod modCrop">
          <ac:chgData name="Henri Collins" userId="29ede1f3-0b4d-4185-9e82-82fca6891e3d" providerId="ADAL" clId="{336EA987-DF82-4059-BDEB-151EF1CFFEA6}" dt="2023-03-27T16:24:14.421" v="484" actId="1076"/>
          <ac:picMkLst>
            <pc:docMk/>
            <pc:sldMk cId="3256260040" sldId="261"/>
            <ac:picMk id="11" creationId="{20FBD04F-0EFB-D141-6BA0-15AAE649362F}"/>
          </ac:picMkLst>
        </pc:picChg>
      </pc:sldChg>
      <pc:sldChg chg="addSp delSp modSp mod">
        <pc:chgData name="Henri Collins" userId="29ede1f3-0b4d-4185-9e82-82fca6891e3d" providerId="ADAL" clId="{336EA987-DF82-4059-BDEB-151EF1CFFEA6}" dt="2023-03-28T07:52:41.603" v="3926" actId="1076"/>
        <pc:sldMkLst>
          <pc:docMk/>
          <pc:sldMk cId="2368088589" sldId="262"/>
        </pc:sldMkLst>
        <pc:spChg chg="mod">
          <ac:chgData name="Henri Collins" userId="29ede1f3-0b4d-4185-9e82-82fca6891e3d" providerId="ADAL" clId="{336EA987-DF82-4059-BDEB-151EF1CFFEA6}" dt="2023-03-27T16:40:36.525" v="957" actId="20577"/>
          <ac:spMkLst>
            <pc:docMk/>
            <pc:sldMk cId="2368088589" sldId="262"/>
            <ac:spMk id="2" creationId="{D7C64C2A-23BD-4885-4795-250984400A06}"/>
          </ac:spMkLst>
        </pc:spChg>
        <pc:spChg chg="del mod">
          <ac:chgData name="Henri Collins" userId="29ede1f3-0b4d-4185-9e82-82fca6891e3d" providerId="ADAL" clId="{336EA987-DF82-4059-BDEB-151EF1CFFEA6}" dt="2023-03-27T14:38:55.391" v="261" actId="478"/>
          <ac:spMkLst>
            <pc:docMk/>
            <pc:sldMk cId="2368088589" sldId="262"/>
            <ac:spMk id="3" creationId="{C54E4B05-7F94-286A-54C6-9BCF0E48D3D0}"/>
          </ac:spMkLst>
        </pc:spChg>
        <pc:spChg chg="add del mod">
          <ac:chgData name="Henri Collins" userId="29ede1f3-0b4d-4185-9e82-82fca6891e3d" providerId="ADAL" clId="{336EA987-DF82-4059-BDEB-151EF1CFFEA6}" dt="2023-03-27T14:38:57.008" v="262" actId="478"/>
          <ac:spMkLst>
            <pc:docMk/>
            <pc:sldMk cId="2368088589" sldId="262"/>
            <ac:spMk id="6" creationId="{3B5EECED-BF84-2E9D-16DA-EE804E12C3BA}"/>
          </ac:spMkLst>
        </pc:spChg>
        <pc:spChg chg="add mod">
          <ac:chgData name="Henri Collins" userId="29ede1f3-0b4d-4185-9e82-82fca6891e3d" providerId="ADAL" clId="{336EA987-DF82-4059-BDEB-151EF1CFFEA6}" dt="2023-03-28T07:52:36.312" v="3924" actId="1076"/>
          <ac:spMkLst>
            <pc:docMk/>
            <pc:sldMk cId="2368088589" sldId="262"/>
            <ac:spMk id="8" creationId="{92B0CC10-C93F-9200-5EEF-FE483F65E4F3}"/>
          </ac:spMkLst>
        </pc:spChg>
        <pc:spChg chg="add mod">
          <ac:chgData name="Henri Collins" userId="29ede1f3-0b4d-4185-9e82-82fca6891e3d" providerId="ADAL" clId="{336EA987-DF82-4059-BDEB-151EF1CFFEA6}" dt="2023-03-28T07:41:07.523" v="3840" actId="20577"/>
          <ac:spMkLst>
            <pc:docMk/>
            <pc:sldMk cId="2368088589" sldId="262"/>
            <ac:spMk id="9" creationId="{3F545059-9D95-4C59-B5CA-7AC29B46B027}"/>
          </ac:spMkLst>
        </pc:spChg>
        <pc:spChg chg="add del mod">
          <ac:chgData name="Henri Collins" userId="29ede1f3-0b4d-4185-9e82-82fca6891e3d" providerId="ADAL" clId="{336EA987-DF82-4059-BDEB-151EF1CFFEA6}" dt="2023-03-28T07:24:18.265" v="3041" actId="478"/>
          <ac:spMkLst>
            <pc:docMk/>
            <pc:sldMk cId="2368088589" sldId="262"/>
            <ac:spMk id="10" creationId="{3691BF93-DACD-0590-0E2E-3F7B34D0F422}"/>
          </ac:spMkLst>
        </pc:spChg>
        <pc:spChg chg="add mod">
          <ac:chgData name="Henri Collins" userId="29ede1f3-0b4d-4185-9e82-82fca6891e3d" providerId="ADAL" clId="{336EA987-DF82-4059-BDEB-151EF1CFFEA6}" dt="2023-03-28T07:52:38.778" v="3925" actId="1076"/>
          <ac:spMkLst>
            <pc:docMk/>
            <pc:sldMk cId="2368088589" sldId="262"/>
            <ac:spMk id="11" creationId="{22EF7736-1B58-70CF-174D-0EBDFD342497}"/>
          </ac:spMkLst>
        </pc:spChg>
        <pc:picChg chg="del">
          <ac:chgData name="Henri Collins" userId="29ede1f3-0b4d-4185-9e82-82fca6891e3d" providerId="ADAL" clId="{336EA987-DF82-4059-BDEB-151EF1CFFEA6}" dt="2023-03-27T14:38:53.837" v="259" actId="478"/>
          <ac:picMkLst>
            <pc:docMk/>
            <pc:sldMk cId="2368088589" sldId="262"/>
            <ac:picMk id="5" creationId="{01541B8E-899E-E92E-4DAA-7A5590AB26BB}"/>
          </ac:picMkLst>
        </pc:picChg>
        <pc:picChg chg="add del mod modCrop">
          <ac:chgData name="Henri Collins" userId="29ede1f3-0b4d-4185-9e82-82fca6891e3d" providerId="ADAL" clId="{336EA987-DF82-4059-BDEB-151EF1CFFEA6}" dt="2023-03-28T07:52:03.090" v="3915" actId="478"/>
          <ac:picMkLst>
            <pc:docMk/>
            <pc:sldMk cId="2368088589" sldId="262"/>
            <ac:picMk id="12" creationId="{48B5F676-F42E-CED9-D7F2-632CACA035A6}"/>
          </ac:picMkLst>
        </pc:picChg>
        <pc:picChg chg="add del">
          <ac:chgData name="Henri Collins" userId="29ede1f3-0b4d-4185-9e82-82fca6891e3d" providerId="ADAL" clId="{336EA987-DF82-4059-BDEB-151EF1CFFEA6}" dt="2023-03-28T07:50:26.295" v="3914" actId="478"/>
          <ac:picMkLst>
            <pc:docMk/>
            <pc:sldMk cId="2368088589" sldId="262"/>
            <ac:picMk id="13" creationId="{1F5F9B9F-9B91-B37C-87F6-D339E192CC00}"/>
          </ac:picMkLst>
        </pc:picChg>
        <pc:picChg chg="add mod">
          <ac:chgData name="Henri Collins" userId="29ede1f3-0b4d-4185-9e82-82fca6891e3d" providerId="ADAL" clId="{336EA987-DF82-4059-BDEB-151EF1CFFEA6}" dt="2023-03-28T07:52:41.603" v="3926" actId="1076"/>
          <ac:picMkLst>
            <pc:docMk/>
            <pc:sldMk cId="2368088589" sldId="262"/>
            <ac:picMk id="1026" creationId="{2B309E30-DE6D-605A-FB60-7C8DACBEFF9B}"/>
          </ac:picMkLst>
        </pc:picChg>
      </pc:sldChg>
      <pc:sldChg chg="addSp modSp mod">
        <pc:chgData name="Henri Collins" userId="29ede1f3-0b4d-4185-9e82-82fca6891e3d" providerId="ADAL" clId="{336EA987-DF82-4059-BDEB-151EF1CFFEA6}" dt="2023-03-27T16:05:27.629" v="407" actId="20577"/>
        <pc:sldMkLst>
          <pc:docMk/>
          <pc:sldMk cId="1176240812" sldId="264"/>
        </pc:sldMkLst>
        <pc:spChg chg="mod">
          <ac:chgData name="Henri Collins" userId="29ede1f3-0b4d-4185-9e82-82fca6891e3d" providerId="ADAL" clId="{336EA987-DF82-4059-BDEB-151EF1CFFEA6}" dt="2023-03-27T14:05:04.399" v="191" actId="1076"/>
          <ac:spMkLst>
            <pc:docMk/>
            <pc:sldMk cId="1176240812" sldId="264"/>
            <ac:spMk id="2" creationId="{70CFD1BA-41AF-949B-3127-E9342F1A4D4A}"/>
          </ac:spMkLst>
        </pc:spChg>
        <pc:spChg chg="add mod">
          <ac:chgData name="Henri Collins" userId="29ede1f3-0b4d-4185-9e82-82fca6891e3d" providerId="ADAL" clId="{336EA987-DF82-4059-BDEB-151EF1CFFEA6}" dt="2023-03-27T16:05:27.629" v="407" actId="20577"/>
          <ac:spMkLst>
            <pc:docMk/>
            <pc:sldMk cId="1176240812" sldId="264"/>
            <ac:spMk id="3" creationId="{170E885B-0277-C704-BCBE-E92014AAA720}"/>
          </ac:spMkLst>
        </pc:spChg>
      </pc:sldChg>
      <pc:sldChg chg="addSp delSp modSp new mod ord setBg">
        <pc:chgData name="Henri Collins" userId="29ede1f3-0b4d-4185-9e82-82fca6891e3d" providerId="ADAL" clId="{336EA987-DF82-4059-BDEB-151EF1CFFEA6}" dt="2023-03-28T12:32:09.352" v="4003" actId="20577"/>
        <pc:sldMkLst>
          <pc:docMk/>
          <pc:sldMk cId="2307554692" sldId="265"/>
        </pc:sldMkLst>
        <pc:spChg chg="mod">
          <ac:chgData name="Henri Collins" userId="29ede1f3-0b4d-4185-9e82-82fca6891e3d" providerId="ADAL" clId="{336EA987-DF82-4059-BDEB-151EF1CFFEA6}" dt="2023-03-28T07:18:21.823" v="2846" actId="26606"/>
          <ac:spMkLst>
            <pc:docMk/>
            <pc:sldMk cId="2307554692" sldId="265"/>
            <ac:spMk id="2" creationId="{8E26B2AA-C1B5-C1DE-1869-20EA1D2BEADE}"/>
          </ac:spMkLst>
        </pc:spChg>
        <pc:spChg chg="mod">
          <ac:chgData name="Henri Collins" userId="29ede1f3-0b4d-4185-9e82-82fca6891e3d" providerId="ADAL" clId="{336EA987-DF82-4059-BDEB-151EF1CFFEA6}" dt="2023-03-28T12:32:09.352" v="4003" actId="20577"/>
          <ac:spMkLst>
            <pc:docMk/>
            <pc:sldMk cId="2307554692" sldId="265"/>
            <ac:spMk id="3" creationId="{0AE436F2-F320-D606-88E3-4D186A558313}"/>
          </ac:spMkLst>
        </pc:spChg>
        <pc:spChg chg="add mod">
          <ac:chgData name="Henri Collins" userId="29ede1f3-0b4d-4185-9e82-82fca6891e3d" providerId="ADAL" clId="{336EA987-DF82-4059-BDEB-151EF1CFFEA6}" dt="2023-03-28T07:21:10.726" v="3005" actId="1076"/>
          <ac:spMkLst>
            <pc:docMk/>
            <pc:sldMk cId="2307554692" sldId="265"/>
            <ac:spMk id="8" creationId="{1219F3DC-A699-189D-E4E6-63B358A20913}"/>
          </ac:spMkLst>
        </pc:spChg>
        <pc:spChg chg="add mod">
          <ac:chgData name="Henri Collins" userId="29ede1f3-0b4d-4185-9e82-82fca6891e3d" providerId="ADAL" clId="{336EA987-DF82-4059-BDEB-151EF1CFFEA6}" dt="2023-03-28T07:21:20.401" v="3007" actId="1076"/>
          <ac:spMkLst>
            <pc:docMk/>
            <pc:sldMk cId="2307554692" sldId="265"/>
            <ac:spMk id="9" creationId="{E24C193A-BD69-AA0E-F4BF-966602ADD9F5}"/>
          </ac:spMkLst>
        </pc:spChg>
        <pc:picChg chg="add del mod">
          <ac:chgData name="Henri Collins" userId="29ede1f3-0b4d-4185-9e82-82fca6891e3d" providerId="ADAL" clId="{336EA987-DF82-4059-BDEB-151EF1CFFEA6}" dt="2023-03-27T14:18:48.923" v="225" actId="478"/>
          <ac:picMkLst>
            <pc:docMk/>
            <pc:sldMk cId="2307554692" sldId="265"/>
            <ac:picMk id="5" creationId="{84211C27-D9C8-A5B3-4F67-23173A134C2B}"/>
          </ac:picMkLst>
        </pc:picChg>
        <pc:picChg chg="add mod modCrop">
          <ac:chgData name="Henri Collins" userId="29ede1f3-0b4d-4185-9e82-82fca6891e3d" providerId="ADAL" clId="{336EA987-DF82-4059-BDEB-151EF1CFFEA6}" dt="2023-03-28T07:18:48.498" v="2850" actId="1076"/>
          <ac:picMkLst>
            <pc:docMk/>
            <pc:sldMk cId="2307554692" sldId="265"/>
            <ac:picMk id="7" creationId="{A93BDD42-1E6A-B898-7BEE-8A48EF122CA3}"/>
          </ac:picMkLst>
        </pc:picChg>
      </pc:sldChg>
      <pc:sldChg chg="addSp delSp modSp new mod ord setBg">
        <pc:chgData name="Henri Collins" userId="29ede1f3-0b4d-4185-9e82-82fca6891e3d" providerId="ADAL" clId="{336EA987-DF82-4059-BDEB-151EF1CFFEA6}" dt="2023-03-28T07:43:15.500" v="3858" actId="20577"/>
        <pc:sldMkLst>
          <pc:docMk/>
          <pc:sldMk cId="3948056232" sldId="266"/>
        </pc:sldMkLst>
        <pc:spChg chg="mod">
          <ac:chgData name="Henri Collins" userId="29ede1f3-0b4d-4185-9e82-82fca6891e3d" providerId="ADAL" clId="{336EA987-DF82-4059-BDEB-151EF1CFFEA6}" dt="2023-03-28T07:20:37.887" v="2997" actId="1076"/>
          <ac:spMkLst>
            <pc:docMk/>
            <pc:sldMk cId="3948056232" sldId="266"/>
            <ac:spMk id="2" creationId="{FD31B3AA-C28B-1057-B52C-6803E6B08667}"/>
          </ac:spMkLst>
        </pc:spChg>
        <pc:spChg chg="mod">
          <ac:chgData name="Henri Collins" userId="29ede1f3-0b4d-4185-9e82-82fca6891e3d" providerId="ADAL" clId="{336EA987-DF82-4059-BDEB-151EF1CFFEA6}" dt="2023-03-28T07:43:15.500" v="3858" actId="20577"/>
          <ac:spMkLst>
            <pc:docMk/>
            <pc:sldMk cId="3948056232" sldId="266"/>
            <ac:spMk id="3" creationId="{1C6A5C3F-607D-2C56-572B-806E25706A0B}"/>
          </ac:spMkLst>
        </pc:spChg>
        <pc:spChg chg="add mod">
          <ac:chgData name="Henri Collins" userId="29ede1f3-0b4d-4185-9e82-82fca6891e3d" providerId="ADAL" clId="{336EA987-DF82-4059-BDEB-151EF1CFFEA6}" dt="2023-03-28T07:21:34.145" v="3010" actId="1076"/>
          <ac:spMkLst>
            <pc:docMk/>
            <pc:sldMk cId="3948056232" sldId="266"/>
            <ac:spMk id="8" creationId="{AEC2E2E6-778D-F139-E245-45B5A79AF14E}"/>
          </ac:spMkLst>
        </pc:spChg>
        <pc:picChg chg="add del">
          <ac:chgData name="Henri Collins" userId="29ede1f3-0b4d-4185-9e82-82fca6891e3d" providerId="ADAL" clId="{336EA987-DF82-4059-BDEB-151EF1CFFEA6}" dt="2023-03-27T14:19:45.216" v="247" actId="478"/>
          <ac:picMkLst>
            <pc:docMk/>
            <pc:sldMk cId="3948056232" sldId="266"/>
            <ac:picMk id="5" creationId="{94BA3A4E-6C2E-DC9D-3A45-C4D38B8D84C3}"/>
          </ac:picMkLst>
        </pc:picChg>
        <pc:picChg chg="add mod modCrop">
          <ac:chgData name="Henri Collins" userId="29ede1f3-0b4d-4185-9e82-82fca6891e3d" providerId="ADAL" clId="{336EA987-DF82-4059-BDEB-151EF1CFFEA6}" dt="2023-03-28T07:20:51.179" v="3001" actId="1076"/>
          <ac:picMkLst>
            <pc:docMk/>
            <pc:sldMk cId="3948056232" sldId="266"/>
            <ac:picMk id="7" creationId="{34D6F714-AEB7-61FC-0C93-5E94B9EDD071}"/>
          </ac:picMkLst>
        </pc:picChg>
      </pc:sldChg>
      <pc:sldChg chg="addSp delSp modSp new mod setBg">
        <pc:chgData name="Henri Collins" userId="29ede1f3-0b4d-4185-9e82-82fca6891e3d" providerId="ADAL" clId="{336EA987-DF82-4059-BDEB-151EF1CFFEA6}" dt="2023-03-28T07:44:56.611" v="3870" actId="20577"/>
        <pc:sldMkLst>
          <pc:docMk/>
          <pc:sldMk cId="1767364524" sldId="267"/>
        </pc:sldMkLst>
        <pc:spChg chg="mod">
          <ac:chgData name="Henri Collins" userId="29ede1f3-0b4d-4185-9e82-82fca6891e3d" providerId="ADAL" clId="{336EA987-DF82-4059-BDEB-151EF1CFFEA6}" dt="2023-03-28T07:44:56.611" v="3870" actId="20577"/>
          <ac:spMkLst>
            <pc:docMk/>
            <pc:sldMk cId="1767364524" sldId="267"/>
            <ac:spMk id="2" creationId="{B70A60ED-11A5-5232-0963-5A90849A6785}"/>
          </ac:spMkLst>
        </pc:spChg>
        <pc:spChg chg="del">
          <ac:chgData name="Henri Collins" userId="29ede1f3-0b4d-4185-9e82-82fca6891e3d" providerId="ADAL" clId="{336EA987-DF82-4059-BDEB-151EF1CFFEA6}" dt="2023-03-27T16:59:02.239" v="1454" actId="478"/>
          <ac:spMkLst>
            <pc:docMk/>
            <pc:sldMk cId="1767364524" sldId="267"/>
            <ac:spMk id="3" creationId="{0042AFB5-DA09-854A-667E-8C649331AA52}"/>
          </ac:spMkLst>
        </pc:spChg>
        <pc:spChg chg="add del mod">
          <ac:chgData name="Henri Collins" userId="29ede1f3-0b4d-4185-9e82-82fca6891e3d" providerId="ADAL" clId="{336EA987-DF82-4059-BDEB-151EF1CFFEA6}" dt="2023-03-27T16:59:09.432" v="1467"/>
          <ac:spMkLst>
            <pc:docMk/>
            <pc:sldMk cId="1767364524" sldId="267"/>
            <ac:spMk id="4" creationId="{57B43A10-270F-3840-2461-AFF96BC633CC}"/>
          </ac:spMkLst>
        </pc:spChg>
        <pc:spChg chg="add del mod">
          <ac:chgData name="Henri Collins" userId="29ede1f3-0b4d-4185-9e82-82fca6891e3d" providerId="ADAL" clId="{336EA987-DF82-4059-BDEB-151EF1CFFEA6}" dt="2023-03-27T16:59:12.943" v="1470"/>
          <ac:spMkLst>
            <pc:docMk/>
            <pc:sldMk cId="1767364524" sldId="267"/>
            <ac:spMk id="5" creationId="{4E598B7C-47BA-2B42-E75B-9173855EFE58}"/>
          </ac:spMkLst>
        </pc:spChg>
        <pc:spChg chg="add mod">
          <ac:chgData name="Henri Collins" userId="29ede1f3-0b4d-4185-9e82-82fca6891e3d" providerId="ADAL" clId="{336EA987-DF82-4059-BDEB-151EF1CFFEA6}" dt="2023-03-28T07:14:38.634" v="2633" actId="20577"/>
          <ac:spMkLst>
            <pc:docMk/>
            <pc:sldMk cId="1767364524" sldId="267"/>
            <ac:spMk id="6" creationId="{8CA0C908-7313-03AA-14D9-8329EB6D42D3}"/>
          </ac:spMkLst>
        </pc:spChg>
        <pc:spChg chg="add mod">
          <ac:chgData name="Henri Collins" userId="29ede1f3-0b4d-4185-9e82-82fca6891e3d" providerId="ADAL" clId="{336EA987-DF82-4059-BDEB-151EF1CFFEA6}" dt="2023-03-28T07:13:26.978" v="2558" actId="1076"/>
          <ac:spMkLst>
            <pc:docMk/>
            <pc:sldMk cId="1767364524" sldId="267"/>
            <ac:spMk id="10" creationId="{92D887DD-16C2-54EF-1608-AE18CEAC6CB2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16" creationId="{3F088236-D655-4F88-B238-E16762358025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18" creationId="{3DAC0C92-199E-475C-9390-119A9B027276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20" creationId="{C4CFB339-0ED8-4FE2-9EF1-6D1375B8499B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22" creationId="{31896C80-2069-4431-9C19-83B913734490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24" creationId="{BF120A21-0841-4823-B0C4-28AEBCEF9B78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26" creationId="{DBB05BAE-BBD3-4289-899F-A6851503C6B0}"/>
          </ac:spMkLst>
        </pc:spChg>
        <pc:spChg chg="add">
          <ac:chgData name="Henri Collins" userId="29ede1f3-0b4d-4185-9e82-82fca6891e3d" providerId="ADAL" clId="{336EA987-DF82-4059-BDEB-151EF1CFFEA6}" dt="2023-03-28T06:46:27.894" v="2037" actId="26606"/>
          <ac:spMkLst>
            <pc:docMk/>
            <pc:sldMk cId="1767364524" sldId="267"/>
            <ac:spMk id="28" creationId="{9874D11C-36F5-4BBE-A490-019A54E953B0}"/>
          </ac:spMkLst>
        </pc:spChg>
        <pc:picChg chg="add mod ord">
          <ac:chgData name="Henri Collins" userId="29ede1f3-0b4d-4185-9e82-82fca6891e3d" providerId="ADAL" clId="{336EA987-DF82-4059-BDEB-151EF1CFFEA6}" dt="2023-03-28T06:46:27.894" v="2037" actId="26606"/>
          <ac:picMkLst>
            <pc:docMk/>
            <pc:sldMk cId="1767364524" sldId="267"/>
            <ac:picMk id="7" creationId="{E3070F14-75E0-B5C6-E00F-5F280212678C}"/>
          </ac:picMkLst>
        </pc:picChg>
        <pc:cxnChg chg="add mod">
          <ac:chgData name="Henri Collins" userId="29ede1f3-0b4d-4185-9e82-82fca6891e3d" providerId="ADAL" clId="{336EA987-DF82-4059-BDEB-151EF1CFFEA6}" dt="2023-03-28T07:13:32.145" v="2560" actId="13822"/>
          <ac:cxnSpMkLst>
            <pc:docMk/>
            <pc:sldMk cId="1767364524" sldId="267"/>
            <ac:cxnSpMk id="9" creationId="{EE10B34C-A580-4C71-ACC1-CDE3D44F0718}"/>
          </ac:cxnSpMkLst>
        </pc:cxnChg>
        <pc:cxnChg chg="add">
          <ac:chgData name="Henri Collins" userId="29ede1f3-0b4d-4185-9e82-82fca6891e3d" providerId="ADAL" clId="{336EA987-DF82-4059-BDEB-151EF1CFFEA6}" dt="2023-03-28T06:46:27.894" v="2037" actId="26606"/>
          <ac:cxnSpMkLst>
            <pc:docMk/>
            <pc:sldMk cId="1767364524" sldId="267"/>
            <ac:cxnSpMk id="12" creationId="{64FA5DFF-7FE6-4855-84E6-DFA78EE978BD}"/>
          </ac:cxnSpMkLst>
        </pc:cxnChg>
        <pc:cxnChg chg="add">
          <ac:chgData name="Henri Collins" userId="29ede1f3-0b4d-4185-9e82-82fca6891e3d" providerId="ADAL" clId="{336EA987-DF82-4059-BDEB-151EF1CFFEA6}" dt="2023-03-28T06:46:27.894" v="2037" actId="26606"/>
          <ac:cxnSpMkLst>
            <pc:docMk/>
            <pc:sldMk cId="1767364524" sldId="267"/>
            <ac:cxnSpMk id="14" creationId="{2AFD8CBA-54A3-4363-991B-B9C631BBFA74}"/>
          </ac:cxnSpMkLst>
        </pc:cxnChg>
      </pc:sldChg>
      <pc:sldChg chg="addSp delSp modSp new mod setBg">
        <pc:chgData name="Henri Collins" userId="29ede1f3-0b4d-4185-9e82-82fca6891e3d" providerId="ADAL" clId="{336EA987-DF82-4059-BDEB-151EF1CFFEA6}" dt="2023-03-28T07:44:48.176" v="3866" actId="20577"/>
        <pc:sldMkLst>
          <pc:docMk/>
          <pc:sldMk cId="2585608118" sldId="268"/>
        </pc:sldMkLst>
        <pc:spChg chg="mod">
          <ac:chgData name="Henri Collins" userId="29ede1f3-0b4d-4185-9e82-82fca6891e3d" providerId="ADAL" clId="{336EA987-DF82-4059-BDEB-151EF1CFFEA6}" dt="2023-03-28T07:44:48.176" v="3866" actId="20577"/>
          <ac:spMkLst>
            <pc:docMk/>
            <pc:sldMk cId="2585608118" sldId="268"/>
            <ac:spMk id="2" creationId="{CC0CAF79-D26F-8E58-37BC-26B4BF8680BC}"/>
          </ac:spMkLst>
        </pc:spChg>
        <pc:spChg chg="del">
          <ac:chgData name="Henri Collins" userId="29ede1f3-0b4d-4185-9e82-82fca6891e3d" providerId="ADAL" clId="{336EA987-DF82-4059-BDEB-151EF1CFFEA6}" dt="2023-03-28T06:19:15.005" v="1722" actId="478"/>
          <ac:spMkLst>
            <pc:docMk/>
            <pc:sldMk cId="2585608118" sldId="268"/>
            <ac:spMk id="3" creationId="{DFC1C701-505F-79D0-1457-F601A5AD50D2}"/>
          </ac:spMkLst>
        </pc:spChg>
        <pc:spChg chg="add mod ord">
          <ac:chgData name="Henri Collins" userId="29ede1f3-0b4d-4185-9e82-82fca6891e3d" providerId="ADAL" clId="{336EA987-DF82-4059-BDEB-151EF1CFFEA6}" dt="2023-03-28T07:15:34.356" v="2753" actId="20577"/>
          <ac:spMkLst>
            <pc:docMk/>
            <pc:sldMk cId="2585608118" sldId="268"/>
            <ac:spMk id="4" creationId="{3CEBD6CE-3880-C4BC-FEE8-F8DBB5594AF9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14" creationId="{3F088236-D655-4F88-B238-E16762358025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16" creationId="{3DAC0C92-199E-475C-9390-119A9B027276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18" creationId="{C4CFB339-0ED8-4FE2-9EF1-6D1375B8499B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20" creationId="{31896C80-2069-4431-9C19-83B913734490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22" creationId="{BF120A21-0841-4823-B0C4-28AEBCEF9B78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24" creationId="{DBB05BAE-BBD3-4289-899F-A6851503C6B0}"/>
          </ac:spMkLst>
        </pc:spChg>
        <pc:spChg chg="add del">
          <ac:chgData name="Henri Collins" userId="29ede1f3-0b4d-4185-9e82-82fca6891e3d" providerId="ADAL" clId="{336EA987-DF82-4059-BDEB-151EF1CFFEA6}" dt="2023-03-28T06:47:23.716" v="2039" actId="26606"/>
          <ac:spMkLst>
            <pc:docMk/>
            <pc:sldMk cId="2585608118" sldId="268"/>
            <ac:spMk id="26" creationId="{9874D11C-36F5-4BBE-A490-019A54E953B0}"/>
          </ac:spMkLst>
        </pc:spChg>
        <pc:spChg chg="add del">
          <ac:chgData name="Henri Collins" userId="29ede1f3-0b4d-4185-9e82-82fca6891e3d" providerId="ADAL" clId="{336EA987-DF82-4059-BDEB-151EF1CFFEA6}" dt="2023-03-28T06:47:48.277" v="2042" actId="26606"/>
          <ac:spMkLst>
            <pc:docMk/>
            <pc:sldMk cId="2585608118" sldId="268"/>
            <ac:spMk id="29" creationId="{3BCB5F6A-9EB0-40B0-9D13-3023E9A20508}"/>
          </ac:spMkLst>
        </pc:spChg>
        <pc:spChg chg="add">
          <ac:chgData name="Henri Collins" userId="29ede1f3-0b4d-4185-9e82-82fca6891e3d" providerId="ADAL" clId="{336EA987-DF82-4059-BDEB-151EF1CFFEA6}" dt="2023-03-28T06:47:48.277" v="2042" actId="26606"/>
          <ac:spMkLst>
            <pc:docMk/>
            <pc:sldMk cId="2585608118" sldId="268"/>
            <ac:spMk id="34" creationId="{EB6743CF-E74B-4A3C-A785-599069DB89DF}"/>
          </ac:spMkLst>
        </pc:spChg>
        <pc:picChg chg="add del">
          <ac:chgData name="Henri Collins" userId="29ede1f3-0b4d-4185-9e82-82fca6891e3d" providerId="ADAL" clId="{336EA987-DF82-4059-BDEB-151EF1CFFEA6}" dt="2023-03-28T06:47:23.716" v="2039" actId="26606"/>
          <ac:picMkLst>
            <pc:docMk/>
            <pc:sldMk cId="2585608118" sldId="268"/>
            <ac:picMk id="6" creationId="{D07EAF68-A059-BCEF-ECC8-D59E8E2E5E53}"/>
          </ac:picMkLst>
        </pc:picChg>
        <pc:picChg chg="add mod">
          <ac:chgData name="Henri Collins" userId="29ede1f3-0b4d-4185-9e82-82fca6891e3d" providerId="ADAL" clId="{336EA987-DF82-4059-BDEB-151EF1CFFEA6}" dt="2023-03-28T06:47:48.277" v="2042" actId="26606"/>
          <ac:picMkLst>
            <pc:docMk/>
            <pc:sldMk cId="2585608118" sldId="268"/>
            <ac:picMk id="28" creationId="{B528EBE9-DA08-049D-B468-167D7BC286D0}"/>
          </ac:picMkLst>
        </pc:picChg>
        <pc:cxnChg chg="add del">
          <ac:chgData name="Henri Collins" userId="29ede1f3-0b4d-4185-9e82-82fca6891e3d" providerId="ADAL" clId="{336EA987-DF82-4059-BDEB-151EF1CFFEA6}" dt="2023-03-28T06:47:23.716" v="2039" actId="26606"/>
          <ac:cxnSpMkLst>
            <pc:docMk/>
            <pc:sldMk cId="2585608118" sldId="268"/>
            <ac:cxnSpMk id="10" creationId="{64FA5DFF-7FE6-4855-84E6-DFA78EE978BD}"/>
          </ac:cxnSpMkLst>
        </pc:cxnChg>
        <pc:cxnChg chg="add del">
          <ac:chgData name="Henri Collins" userId="29ede1f3-0b4d-4185-9e82-82fca6891e3d" providerId="ADAL" clId="{336EA987-DF82-4059-BDEB-151EF1CFFEA6}" dt="2023-03-28T06:47:23.716" v="2039" actId="26606"/>
          <ac:cxnSpMkLst>
            <pc:docMk/>
            <pc:sldMk cId="2585608118" sldId="268"/>
            <ac:cxnSpMk id="12" creationId="{2AFD8CBA-54A3-4363-991B-B9C631BBFA7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02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33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33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7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321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53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70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33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62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46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57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5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5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8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020EC-FD30-40C7-B9AA-436B98CD9E3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8ECBF2-5003-4521-AFEA-6E9F3F5D5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nri@stratfordenergy.co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D1BA-41AF-949B-3127-E9342F1A4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2762" y="3669145"/>
            <a:ext cx="7673801" cy="1087656"/>
          </a:xfrm>
        </p:spPr>
        <p:txBody>
          <a:bodyPr>
            <a:normAutofit fontScale="90000"/>
          </a:bodyPr>
          <a:lstStyle/>
          <a:p>
            <a:pPr algn="l"/>
            <a:r>
              <a:rPr lang="en-GB" sz="4800" dirty="0">
                <a:solidFill>
                  <a:srgbClr val="5BAA28"/>
                </a:solidFill>
              </a:rPr>
              <a:t>Coventry &amp; Warwickshire Green Business Programme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D85A3-602A-CFFD-178E-CDF6208D8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4795" y="5659655"/>
            <a:ext cx="7599205" cy="61189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dirty="0"/>
              <a:t>Henri Collins – Business Development Manager </a:t>
            </a:r>
          </a:p>
          <a:p>
            <a:pPr algn="l"/>
            <a:r>
              <a:rPr lang="en-GB" dirty="0"/>
              <a:t>29</a:t>
            </a:r>
            <a:r>
              <a:rPr lang="en-GB" baseline="30000" dirty="0"/>
              <a:t>th</a:t>
            </a:r>
            <a:r>
              <a:rPr lang="en-GB" dirty="0"/>
              <a:t> March 2023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6AD949-12FF-6794-057F-E61C936F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6" y="250653"/>
            <a:ext cx="4246176" cy="1282700"/>
          </a:xfrm>
          <a:prstGeom prst="rect">
            <a:avLst/>
          </a:prstGeom>
        </p:spPr>
      </p:pic>
      <p:pic>
        <p:nvPicPr>
          <p:cNvPr id="1026" name="Picture 2" descr="Homepage – Coventry City Council">
            <a:extLst>
              <a:ext uri="{FF2B5EF4-FFF2-40B4-BE49-F238E27FC236}">
                <a16:creationId xmlns:a16="http://schemas.microsoft.com/office/drawing/2014/main" id="{70D091A6-DD73-E7B5-CCA4-C73E0241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8104"/>
            <a:ext cx="2565399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537B1B1-1204-5FA0-0C5D-1C8CFCC3E322}"/>
              </a:ext>
            </a:extLst>
          </p:cNvPr>
          <p:cNvSpPr txBox="1">
            <a:spLocks/>
          </p:cNvSpPr>
          <p:nvPr/>
        </p:nvSpPr>
        <p:spPr>
          <a:xfrm>
            <a:off x="4772696" y="1683405"/>
            <a:ext cx="1694521" cy="611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/>
              <a:t>In Association with</a:t>
            </a:r>
          </a:p>
        </p:txBody>
      </p:sp>
    </p:spTree>
    <p:extLst>
      <p:ext uri="{BB962C8B-B14F-4D97-AF65-F5344CB8AC3E}">
        <p14:creationId xmlns:p14="http://schemas.microsoft.com/office/powerpoint/2010/main" val="116421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4C2A-23BD-4885-4795-25098440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00" y="225039"/>
            <a:ext cx="8596668" cy="1320800"/>
          </a:xfrm>
        </p:spPr>
        <p:txBody>
          <a:bodyPr/>
          <a:lstStyle/>
          <a:p>
            <a:r>
              <a:rPr lang="en-GB" dirty="0"/>
              <a:t>Looking into the crystal ball…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0CC10-C93F-9200-5EEF-FE483F65E4F3}"/>
              </a:ext>
            </a:extLst>
          </p:cNvPr>
          <p:cNvSpPr txBox="1"/>
          <p:nvPr/>
        </p:nvSpPr>
        <p:spPr>
          <a:xfrm>
            <a:off x="564546" y="1196002"/>
            <a:ext cx="6100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94A4D"/>
                </a:solidFill>
                <a:effectLst/>
              </a:rPr>
              <a:t>According to this study by the International Renewable Energy Agency (IRENA). By 2030, total installed costs could fall between 50% and 60%.driven by;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45059-9D95-4C59-B5CA-7AC29B46B027}"/>
              </a:ext>
            </a:extLst>
          </p:cNvPr>
          <p:cNvSpPr txBox="1"/>
          <p:nvPr/>
        </p:nvSpPr>
        <p:spPr>
          <a:xfrm>
            <a:off x="0" y="6170506"/>
            <a:ext cx="603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References: 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IRENA – Electricity Storage and Renewables: Cost and Markets to 2030 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BloombergNEF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Battery Storage for Commercial and Industrial Applications (2021)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F7736-1B58-70CF-174D-0EBDFD342497}"/>
              </a:ext>
            </a:extLst>
          </p:cNvPr>
          <p:cNvSpPr txBox="1"/>
          <p:nvPr/>
        </p:nvSpPr>
        <p:spPr>
          <a:xfrm>
            <a:off x="564546" y="2288930"/>
            <a:ext cx="6424440" cy="37119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Technology Advancement (More efficient, longer-lasting = less expensive to manufacturer)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Economies of Scale (Increased demand)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- In 2020, commercial battery storage grew by 57%.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- 20% compound annual growth rate through to 2030.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Increased Competition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policies (Hopefully!)</a:t>
            </a:r>
          </a:p>
        </p:txBody>
      </p:sp>
      <p:pic>
        <p:nvPicPr>
          <p:cNvPr id="1026" name="Picture 2" descr="Obraz Male fortune teller with crystal ball on white background na wymiar •  akcesorium, astrologia, tło • REDRO.pl">
            <a:extLst>
              <a:ext uri="{FF2B5EF4-FFF2-40B4-BE49-F238E27FC236}">
                <a16:creationId xmlns:a16="http://schemas.microsoft.com/office/drawing/2014/main" id="{2B309E30-DE6D-605A-FB60-7C8DACBEF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5"/>
          <a:stretch/>
        </p:blipFill>
        <p:spPr bwMode="auto">
          <a:xfrm>
            <a:off x="6665164" y="3085908"/>
            <a:ext cx="2858399" cy="24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8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D1BA-41AF-949B-3127-E9342F1A4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572" y="2777068"/>
            <a:ext cx="7673801" cy="1087656"/>
          </a:xfrm>
        </p:spPr>
        <p:txBody>
          <a:bodyPr>
            <a:normAutofit/>
          </a:bodyPr>
          <a:lstStyle/>
          <a:p>
            <a:pPr algn="l"/>
            <a:r>
              <a:rPr lang="en-GB" sz="4800" dirty="0">
                <a:solidFill>
                  <a:srgbClr val="5BAA28"/>
                </a:solidFill>
              </a:rPr>
              <a:t>Any Questions?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6AD949-12FF-6794-057F-E61C936F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6" y="250653"/>
            <a:ext cx="4246176" cy="1282700"/>
          </a:xfrm>
          <a:prstGeom prst="rect">
            <a:avLst/>
          </a:prstGeom>
        </p:spPr>
      </p:pic>
      <p:pic>
        <p:nvPicPr>
          <p:cNvPr id="1026" name="Picture 2" descr="Homepage – Coventry City Council">
            <a:extLst>
              <a:ext uri="{FF2B5EF4-FFF2-40B4-BE49-F238E27FC236}">
                <a16:creationId xmlns:a16="http://schemas.microsoft.com/office/drawing/2014/main" id="{70D091A6-DD73-E7B5-CCA4-C73E0241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8104"/>
            <a:ext cx="2565399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537B1B1-1204-5FA0-0C5D-1C8CFCC3E322}"/>
              </a:ext>
            </a:extLst>
          </p:cNvPr>
          <p:cNvSpPr txBox="1">
            <a:spLocks/>
          </p:cNvSpPr>
          <p:nvPr/>
        </p:nvSpPr>
        <p:spPr>
          <a:xfrm>
            <a:off x="4772696" y="1683405"/>
            <a:ext cx="1694521" cy="611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/>
              <a:t>In Association with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E885B-0277-C704-BCBE-E92014AAA720}"/>
              </a:ext>
            </a:extLst>
          </p:cNvPr>
          <p:cNvSpPr txBox="1"/>
          <p:nvPr/>
        </p:nvSpPr>
        <p:spPr>
          <a:xfrm>
            <a:off x="1591572" y="4804914"/>
            <a:ext cx="31332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BAA28"/>
                </a:solidFill>
              </a:rPr>
              <a:t>Contact details; </a:t>
            </a:r>
          </a:p>
          <a:p>
            <a:endParaRPr lang="en-GB" dirty="0">
              <a:solidFill>
                <a:srgbClr val="5BAA28"/>
              </a:solidFill>
            </a:endParaRPr>
          </a:p>
          <a:p>
            <a:r>
              <a:rPr lang="en-GB" dirty="0">
                <a:solidFill>
                  <a:srgbClr val="5BAA2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henri@stratfordenergy.co.uk</a:t>
            </a:r>
            <a:endParaRPr lang="en-GB" dirty="0">
              <a:solidFill>
                <a:srgbClr val="5BAA28"/>
              </a:solidFill>
            </a:endParaRPr>
          </a:p>
          <a:p>
            <a:endParaRPr lang="en-GB" dirty="0">
              <a:solidFill>
                <a:srgbClr val="5BAA28"/>
              </a:solidFill>
            </a:endParaRPr>
          </a:p>
          <a:p>
            <a:r>
              <a:rPr lang="en-GB" dirty="0">
                <a:solidFill>
                  <a:srgbClr val="5BAA28"/>
                </a:solidFill>
              </a:rPr>
              <a:t>01789 262 411</a:t>
            </a:r>
          </a:p>
        </p:txBody>
      </p:sp>
    </p:spTree>
    <p:extLst>
      <p:ext uri="{BB962C8B-B14F-4D97-AF65-F5344CB8AC3E}">
        <p14:creationId xmlns:p14="http://schemas.microsoft.com/office/powerpoint/2010/main" val="117624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48E9-2178-3A72-6C8A-666D179A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37" y="439468"/>
            <a:ext cx="8596668" cy="1320800"/>
          </a:xfrm>
        </p:spPr>
        <p:txBody>
          <a:bodyPr/>
          <a:lstStyle/>
          <a:p>
            <a:r>
              <a:rPr lang="en-GB" dirty="0"/>
              <a:t>Who are Stratford Energy Solutions Ltd?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966B127-5F07-2AB7-34D2-11A0BA81360E}"/>
              </a:ext>
            </a:extLst>
          </p:cNvPr>
          <p:cNvSpPr txBox="1">
            <a:spLocks/>
          </p:cNvSpPr>
          <p:nvPr/>
        </p:nvSpPr>
        <p:spPr>
          <a:xfrm>
            <a:off x="1243475" y="2950961"/>
            <a:ext cx="7599205" cy="251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Local business based in Stratford-upon-Avon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12-years specialising in Solar PV, Battery Storage and EV Charging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4.8 Stars averaging for over 80 google reviews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Installation of the highest standard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15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B2AA-C1B5-C1DE-1869-20EA1D2B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GB" dirty="0"/>
              <a:t>DC Coupled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436F2-F320-D606-88E3-4D186A558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25076"/>
            <a:ext cx="3957349" cy="28440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One Conversion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Improved efficiency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Making use of clipped energy from inverters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Can be incorporated into Solar PV DNO application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BDD42-1E6A-B898-7BEE-8A48EF12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40" t="34579" r="26364" b="21515"/>
          <a:stretch/>
        </p:blipFill>
        <p:spPr>
          <a:xfrm>
            <a:off x="4975668" y="1912474"/>
            <a:ext cx="4204989" cy="3033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19F3DC-A699-189D-E4E6-63B358A20913}"/>
              </a:ext>
            </a:extLst>
          </p:cNvPr>
          <p:cNvSpPr/>
          <p:nvPr/>
        </p:nvSpPr>
        <p:spPr>
          <a:xfrm>
            <a:off x="6593252" y="4132724"/>
            <a:ext cx="969819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C193A-BD69-AA0E-F4BF-966602ADD9F5}"/>
              </a:ext>
            </a:extLst>
          </p:cNvPr>
          <p:cNvSpPr/>
          <p:nvPr/>
        </p:nvSpPr>
        <p:spPr>
          <a:xfrm>
            <a:off x="7904056" y="4029723"/>
            <a:ext cx="969819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55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B3AA-C28B-1057-B52C-6803E6B0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67" y="329731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GB" dirty="0"/>
              <a:t>AC Coupled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5C3F-607D-2C56-572B-806E25706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27" y="2324895"/>
            <a:ext cx="3720916" cy="22082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Three conversions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Slightly less efficient dependant on inverter efficiency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Aimed at large scale battery storage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6F714-AEB7-61FC-0C93-5E94B9EDD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66" t="36195" r="4772" b="18822"/>
          <a:stretch/>
        </p:blipFill>
        <p:spPr>
          <a:xfrm>
            <a:off x="4811053" y="1902797"/>
            <a:ext cx="4602747" cy="3052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C2E2E6-778D-F139-E245-45B5A79AF14E}"/>
              </a:ext>
            </a:extLst>
          </p:cNvPr>
          <p:cNvSpPr/>
          <p:nvPr/>
        </p:nvSpPr>
        <p:spPr>
          <a:xfrm>
            <a:off x="8443981" y="3891184"/>
            <a:ext cx="969819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05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CC1A-F4F4-DB75-948A-80AA3A37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GB" dirty="0"/>
              <a:t>When should I consider Battery Storage?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11C26-876E-D815-D6F0-978DB114D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2" t="23805" r="71212" b="14242"/>
          <a:stretch/>
        </p:blipFill>
        <p:spPr>
          <a:xfrm>
            <a:off x="350982" y="1753369"/>
            <a:ext cx="4162790" cy="4495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C774F-AF94-64A7-0219-43FEA6241E66}"/>
              </a:ext>
            </a:extLst>
          </p:cNvPr>
          <p:cNvSpPr txBox="1"/>
          <p:nvPr/>
        </p:nvSpPr>
        <p:spPr>
          <a:xfrm>
            <a:off x="4738633" y="2559724"/>
            <a:ext cx="5035095" cy="173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Importance of monitoring!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Businesses exporting the majority of generated energy back to the grid. </a:t>
            </a:r>
          </a:p>
        </p:txBody>
      </p:sp>
    </p:spTree>
    <p:extLst>
      <p:ext uri="{BB962C8B-B14F-4D97-AF65-F5344CB8AC3E}">
        <p14:creationId xmlns:p14="http://schemas.microsoft.com/office/powerpoint/2010/main" val="198595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BEBA10-B86E-7409-E613-0077476726D9}"/>
              </a:ext>
            </a:extLst>
          </p:cNvPr>
          <p:cNvSpPr txBox="1">
            <a:spLocks/>
          </p:cNvSpPr>
          <p:nvPr/>
        </p:nvSpPr>
        <p:spPr>
          <a:xfrm>
            <a:off x="549506" y="47732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When may I not need to consider Battery Storage?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BD04F-0EFB-D141-6BA0-15AAE6493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7" t="23968" r="70986" b="13974"/>
          <a:stretch/>
        </p:blipFill>
        <p:spPr>
          <a:xfrm>
            <a:off x="549506" y="2094998"/>
            <a:ext cx="3999346" cy="42856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ABAC5D-BA56-2E03-2F40-7572D819815A}"/>
              </a:ext>
            </a:extLst>
          </p:cNvPr>
          <p:cNvSpPr txBox="1"/>
          <p:nvPr/>
        </p:nvSpPr>
        <p:spPr>
          <a:xfrm>
            <a:off x="4712754" y="2499283"/>
            <a:ext cx="5035095" cy="173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Importance of monitoring V2!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Businesses consuming near to 100% Solar PV production.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6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070F14-75E0-B5C6-E00F-5F280212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3" r="828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A60ED-11A5-5232-0963-5A90849A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Will my Battery Storage system last?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0C908-7313-03AA-14D9-8329EB6D42D3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to 20 years is the average battery life span.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warranty period from 10-12 years guaranteeing overall capacity ranging from 50-80% dependent on manufacturer.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Cells can be replaced.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Depth of discharge (DoD) can be reduced to preserve battery life.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10B34C-A580-4C71-ACC1-CDE3D44F0718}"/>
              </a:ext>
            </a:extLst>
          </p:cNvPr>
          <p:cNvCxnSpPr>
            <a:cxnSpLocks/>
          </p:cNvCxnSpPr>
          <p:nvPr/>
        </p:nvCxnSpPr>
        <p:spPr>
          <a:xfrm flipV="1">
            <a:off x="3398808" y="3295291"/>
            <a:ext cx="3229174" cy="940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92D887DD-16C2-54EF-1608-AE18CEAC6CB2}"/>
              </a:ext>
            </a:extLst>
          </p:cNvPr>
          <p:cNvSpPr/>
          <p:nvPr/>
        </p:nvSpPr>
        <p:spPr>
          <a:xfrm>
            <a:off x="6631156" y="2454215"/>
            <a:ext cx="1656272" cy="1311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6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CAF79-D26F-8E58-37BC-26B4BF86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Points to consider when exploring Battery Storage</a:t>
            </a: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B528EBE9-DA08-049D-B468-167D7BC28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5" t="142" r="61574" b="-2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BD6CE-3880-C4BC-FEE8-F8DBB5594AF9}"/>
              </a:ext>
            </a:extLst>
          </p:cNvPr>
          <p:cNvSpPr txBox="1"/>
          <p:nvPr/>
        </p:nvSpPr>
        <p:spPr>
          <a:xfrm>
            <a:off x="2849562" y="2160589"/>
            <a:ext cx="6424440" cy="460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Although battery storage offers many benefits for businesses, there are a few points to consider when exploring installation;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Upfront cost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Space Requirements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 (cell management)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Ventilation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energy consultant will be able to advise on the above. 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A721-A329-0964-8B34-FDAC7C51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More to Battery Storage than meets the ion…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FC233-7C2F-E00C-601E-9F209716E5E5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Further benefits of battery storage include;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of use charging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Generator replacement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outage back-up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stability aid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impact</a:t>
            </a:r>
          </a:p>
        </p:txBody>
      </p:sp>
      <p:pic>
        <p:nvPicPr>
          <p:cNvPr id="19" name="Picture 9" descr="Multi-colour batteries">
            <a:extLst>
              <a:ext uri="{FF2B5EF4-FFF2-40B4-BE49-F238E27FC236}">
                <a16:creationId xmlns:a16="http://schemas.microsoft.com/office/drawing/2014/main" id="{9C0DDD25-355D-7DFC-60B9-26B02BD6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8" r="1666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67683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2619CE7D20F74F98D2E2A3DC25DDBE" ma:contentTypeVersion="16" ma:contentTypeDescription="Create a new document." ma:contentTypeScope="" ma:versionID="c40e22e9691932bff45e6df04cb6569c">
  <xsd:schema xmlns:xsd="http://www.w3.org/2001/XMLSchema" xmlns:xs="http://www.w3.org/2001/XMLSchema" xmlns:p="http://schemas.microsoft.com/office/2006/metadata/properties" xmlns:ns2="2a77323f-534f-4e17-84df-cc54be875659" xmlns:ns3="c8e5c4b3-e592-42c0-8c7c-ca3c16b6dcb1" targetNamespace="http://schemas.microsoft.com/office/2006/metadata/properties" ma:root="true" ma:fieldsID="600d2f1d5501c2d0bd531d95a393b256" ns2:_="" ns3:_="">
    <xsd:import namespace="2a77323f-534f-4e17-84df-cc54be875659"/>
    <xsd:import namespace="c8e5c4b3-e592-42c0-8c7c-ca3c16b6d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7323f-534f-4e17-84df-cc54be8756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8bb63b-a635-4d0d-b62e-dba59fa71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5c4b3-e592-42c0-8c7c-ca3c16b6dcb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094140-abd6-4ae0-b341-6488950638dd}" ma:internalName="TaxCatchAll" ma:showField="CatchAllData" ma:web="c8e5c4b3-e592-42c0-8c7c-ca3c16b6dc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909F45-8DB1-4BEA-A9C1-736471C98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C88010-A09A-4A53-8B35-611546620E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77323f-534f-4e17-84df-cc54be875659"/>
    <ds:schemaRef ds:uri="c8e5c4b3-e592-42c0-8c7c-ca3c16b6d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1176</TotalTime>
  <Words>409</Words>
  <Application>Microsoft Office PowerPoint</Application>
  <PresentationFormat>Widescreen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</vt:lpstr>
      <vt:lpstr>Wingdings 3</vt:lpstr>
      <vt:lpstr>Facet</vt:lpstr>
      <vt:lpstr>Coventry &amp; Warwickshire Green Business Programme</vt:lpstr>
      <vt:lpstr>Who are Stratford Energy Solutions Ltd? </vt:lpstr>
      <vt:lpstr>DC Coupled</vt:lpstr>
      <vt:lpstr>AC Coupled</vt:lpstr>
      <vt:lpstr>When should I consider Battery Storage? </vt:lpstr>
      <vt:lpstr>PowerPoint Presentation</vt:lpstr>
      <vt:lpstr>Will my Battery Storage system last? </vt:lpstr>
      <vt:lpstr>Points to consider when exploring Battery Storage</vt:lpstr>
      <vt:lpstr>More to Battery Storage than meets the ion… </vt:lpstr>
      <vt:lpstr>Looking into the crystal ball… </vt:lpstr>
      <vt:lpstr>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Coventry &amp; Warwickshire Green Business Programme</dc:title>
  <dc:creator>Henri Collins</dc:creator>
  <cp:lastModifiedBy>Henri Collins</cp:lastModifiedBy>
  <cp:revision>2</cp:revision>
  <dcterms:created xsi:type="dcterms:W3CDTF">2022-09-12T14:31:23Z</dcterms:created>
  <dcterms:modified xsi:type="dcterms:W3CDTF">2023-03-28T12:32:12Z</dcterms:modified>
</cp:coreProperties>
</file>