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8" r:id="rId1"/>
    <p:sldMasterId id="2147483686" r:id="rId2"/>
    <p:sldMasterId id="2147483648" r:id="rId3"/>
    <p:sldMasterId id="2147483660" r:id="rId4"/>
  </p:sldMasterIdLst>
  <p:notesMasterIdLst>
    <p:notesMasterId r:id="rId40"/>
  </p:notesMasterIdLst>
  <p:sldIdLst>
    <p:sldId id="312" r:id="rId5"/>
    <p:sldId id="389" r:id="rId6"/>
    <p:sldId id="390" r:id="rId7"/>
    <p:sldId id="391" r:id="rId8"/>
    <p:sldId id="392" r:id="rId9"/>
    <p:sldId id="393" r:id="rId10"/>
    <p:sldId id="394" r:id="rId11"/>
    <p:sldId id="395" r:id="rId12"/>
    <p:sldId id="396" r:id="rId13"/>
    <p:sldId id="397" r:id="rId14"/>
    <p:sldId id="398" r:id="rId15"/>
    <p:sldId id="388" r:id="rId16"/>
    <p:sldId id="419" r:id="rId17"/>
    <p:sldId id="420" r:id="rId18"/>
    <p:sldId id="421" r:id="rId19"/>
    <p:sldId id="422" r:id="rId20"/>
    <p:sldId id="423" r:id="rId21"/>
    <p:sldId id="424" r:id="rId22"/>
    <p:sldId id="425" r:id="rId23"/>
    <p:sldId id="426" r:id="rId24"/>
    <p:sldId id="427" r:id="rId25"/>
    <p:sldId id="428" r:id="rId26"/>
    <p:sldId id="429" r:id="rId27"/>
    <p:sldId id="430" r:id="rId28"/>
    <p:sldId id="431" r:id="rId29"/>
    <p:sldId id="432" r:id="rId30"/>
    <p:sldId id="433" r:id="rId31"/>
    <p:sldId id="434" r:id="rId32"/>
    <p:sldId id="435" r:id="rId33"/>
    <p:sldId id="347" r:id="rId34"/>
    <p:sldId id="295" r:id="rId35"/>
    <p:sldId id="299" r:id="rId36"/>
    <p:sldId id="307" r:id="rId37"/>
    <p:sldId id="308" r:id="rId38"/>
    <p:sldId id="265" r:id="rId39"/>
  </p:sldIdLst>
  <p:sldSz cx="18288000" cy="10287000"/>
  <p:notesSz cx="6858000" cy="9144000"/>
  <p:embeddedFontLst>
    <p:embeddedFont>
      <p:font typeface="Arial Bold" panose="020B0704020202020204" pitchFamily="34" charset="0"/>
      <p:regular r:id="rId41"/>
      <p:bold r:id="rId42"/>
    </p:embeddedFont>
    <p:embeddedFont>
      <p:font typeface="Avenir Next LT Pro" panose="020B0504020202020204" pitchFamily="34" charset="0"/>
      <p:regular r:id="rId43"/>
      <p:bold r:id="rId44"/>
      <p:italic r:id="rId45"/>
      <p:boldItalic r:id="rId46"/>
    </p:embeddedFont>
    <p:embeddedFont>
      <p:font typeface="Clear Sans Bold" panose="020B0604020202020204" charset="0"/>
      <p:regular r:id="rId47"/>
    </p:embeddedFont>
    <p:embeddedFont>
      <p:font typeface="Nunito Sans" pitchFamily="2" charset="0"/>
      <p:regular r:id="rId48"/>
    </p:embeddedFont>
    <p:embeddedFont>
      <p:font typeface="Sitka Banner" panose="02000505000000020004" pitchFamily="2" charset="0"/>
      <p:regular r:id="rId49"/>
      <p:bold r:id="rId50"/>
      <p:italic r:id="rId51"/>
      <p:boldItalic r:id="rId52"/>
    </p:embeddedFont>
  </p:embeddedFontLst>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E55BEF-925F-1401-F316-30CFC5F93B9C}" name="Ashmita Chitlangia" initials="AC" userId="uGZ+1Z2yN9hnuSiZ2rCJRoP+SzDgFZKhAThDN65S3D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028"/>
    <a:srgbClr val="7F3A8F"/>
    <a:srgbClr val="813085"/>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2F88F-A11A-4E1B-A985-D67E62D8A3A7}" v="1" dt="2024-05-29T15:18:03.497"/>
    <p1510:client id="{7360061C-7B03-4379-BA07-3BAE6B071A68}" v="1" dt="2024-05-30T11:12:53.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84076" autoAdjust="0"/>
  </p:normalViewPr>
  <p:slideViewPr>
    <p:cSldViewPr>
      <p:cViewPr varScale="1">
        <p:scale>
          <a:sx n="68" d="100"/>
          <a:sy n="68" d="100"/>
        </p:scale>
        <p:origin x="156"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gs" Target="tags/tag1.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lea, Maria" userId="4bdbff5f-f003-4945-bf9a-dd67c3b08000" providerId="ADAL" clId="{7360061C-7B03-4379-BA07-3BAE6B071A68}"/>
    <pc:docChg chg="undo custSel addSld delSld modSld addMainMaster delMainMaster">
      <pc:chgData name="Covlea, Maria" userId="4bdbff5f-f003-4945-bf9a-dd67c3b08000" providerId="ADAL" clId="{7360061C-7B03-4379-BA07-3BAE6B071A68}" dt="2024-05-30T14:30:09.447" v="40" actId="1076"/>
      <pc:docMkLst>
        <pc:docMk/>
      </pc:docMkLst>
      <pc:sldChg chg="del">
        <pc:chgData name="Covlea, Maria" userId="4bdbff5f-f003-4945-bf9a-dd67c3b08000" providerId="ADAL" clId="{7360061C-7B03-4379-BA07-3BAE6B071A68}" dt="2024-05-30T14:28:59.857" v="31" actId="47"/>
        <pc:sldMkLst>
          <pc:docMk/>
          <pc:sldMk cId="0" sldId="256"/>
        </pc:sldMkLst>
      </pc:sldChg>
      <pc:sldChg chg="modSp del mod">
        <pc:chgData name="Covlea, Maria" userId="4bdbff5f-f003-4945-bf9a-dd67c3b08000" providerId="ADAL" clId="{7360061C-7B03-4379-BA07-3BAE6B071A68}" dt="2024-05-30T14:29:03.569" v="33" actId="47"/>
        <pc:sldMkLst>
          <pc:docMk/>
          <pc:sldMk cId="0" sldId="257"/>
        </pc:sldMkLst>
        <pc:spChg chg="mod">
          <ac:chgData name="Covlea, Maria" userId="4bdbff5f-f003-4945-bf9a-dd67c3b08000" providerId="ADAL" clId="{7360061C-7B03-4379-BA07-3BAE6B071A68}" dt="2024-05-30T11:12:54.609" v="8" actId="20577"/>
          <ac:spMkLst>
            <pc:docMk/>
            <pc:sldMk cId="0" sldId="257"/>
            <ac:spMk id="6" creationId="{C255B5C7-7003-BC8B-982A-B45F598E9222}"/>
          </ac:spMkLst>
        </pc:spChg>
      </pc:sldChg>
      <pc:sldChg chg="del">
        <pc:chgData name="Covlea, Maria" userId="4bdbff5f-f003-4945-bf9a-dd67c3b08000" providerId="ADAL" clId="{7360061C-7B03-4379-BA07-3BAE6B071A68}" dt="2024-05-30T14:29:00.848" v="32" actId="47"/>
        <pc:sldMkLst>
          <pc:docMk/>
          <pc:sldMk cId="0" sldId="259"/>
        </pc:sldMkLst>
      </pc:sldChg>
      <pc:sldChg chg="delSp modSp mod">
        <pc:chgData name="Covlea, Maria" userId="4bdbff5f-f003-4945-bf9a-dd67c3b08000" providerId="ADAL" clId="{7360061C-7B03-4379-BA07-3BAE6B071A68}" dt="2024-05-30T14:30:09.447" v="40" actId="1076"/>
        <pc:sldMkLst>
          <pc:docMk/>
          <pc:sldMk cId="1962234188" sldId="295"/>
        </pc:sldMkLst>
        <pc:spChg chg="mod">
          <ac:chgData name="Covlea, Maria" userId="4bdbff5f-f003-4945-bf9a-dd67c3b08000" providerId="ADAL" clId="{7360061C-7B03-4379-BA07-3BAE6B071A68}" dt="2024-05-30T14:30:09.447" v="40" actId="1076"/>
          <ac:spMkLst>
            <pc:docMk/>
            <pc:sldMk cId="1962234188" sldId="295"/>
            <ac:spMk id="4" creationId="{00000000-0000-0000-0000-000000000000}"/>
          </ac:spMkLst>
        </pc:spChg>
        <pc:spChg chg="del">
          <ac:chgData name="Covlea, Maria" userId="4bdbff5f-f003-4945-bf9a-dd67c3b08000" providerId="ADAL" clId="{7360061C-7B03-4379-BA07-3BAE6B071A68}" dt="2024-05-30T14:30:02.604" v="38" actId="478"/>
          <ac:spMkLst>
            <pc:docMk/>
            <pc:sldMk cId="1962234188" sldId="295"/>
            <ac:spMk id="12" creationId="{3573B7D7-CF78-CFBD-8A2D-E651689CAD23}"/>
          </ac:spMkLst>
        </pc:spChg>
        <pc:grpChg chg="del">
          <ac:chgData name="Covlea, Maria" userId="4bdbff5f-f003-4945-bf9a-dd67c3b08000" providerId="ADAL" clId="{7360061C-7B03-4379-BA07-3BAE6B071A68}" dt="2024-05-30T14:30:03.496" v="39" actId="478"/>
          <ac:grpSpMkLst>
            <pc:docMk/>
            <pc:sldMk cId="1962234188" sldId="295"/>
            <ac:grpSpMk id="2" creationId="{00000000-0000-0000-0000-000000000000}"/>
          </ac:grpSpMkLst>
        </pc:grpChg>
      </pc:sldChg>
      <pc:sldChg chg="del">
        <pc:chgData name="Covlea, Maria" userId="4bdbff5f-f003-4945-bf9a-dd67c3b08000" providerId="ADAL" clId="{7360061C-7B03-4379-BA07-3BAE6B071A68}" dt="2024-05-30T14:29:48.064" v="37" actId="47"/>
        <pc:sldMkLst>
          <pc:docMk/>
          <pc:sldMk cId="3436728320" sldId="296"/>
        </pc:sldMkLst>
      </pc:sldChg>
      <pc:sldChg chg="del">
        <pc:chgData name="Covlea, Maria" userId="4bdbff5f-f003-4945-bf9a-dd67c3b08000" providerId="ADAL" clId="{7360061C-7B03-4379-BA07-3BAE6B071A68}" dt="2024-05-30T11:50:03.582" v="9" actId="47"/>
        <pc:sldMkLst>
          <pc:docMk/>
          <pc:sldMk cId="642632531" sldId="399"/>
        </pc:sldMkLst>
      </pc:sldChg>
      <pc:sldChg chg="del">
        <pc:chgData name="Covlea, Maria" userId="4bdbff5f-f003-4945-bf9a-dd67c3b08000" providerId="ADAL" clId="{7360061C-7B03-4379-BA07-3BAE6B071A68}" dt="2024-05-30T11:50:05.074" v="10" actId="47"/>
        <pc:sldMkLst>
          <pc:docMk/>
          <pc:sldMk cId="232763293" sldId="400"/>
        </pc:sldMkLst>
      </pc:sldChg>
      <pc:sldChg chg="del">
        <pc:chgData name="Covlea, Maria" userId="4bdbff5f-f003-4945-bf9a-dd67c3b08000" providerId="ADAL" clId="{7360061C-7B03-4379-BA07-3BAE6B071A68}" dt="2024-05-30T11:50:06.270" v="11" actId="47"/>
        <pc:sldMkLst>
          <pc:docMk/>
          <pc:sldMk cId="3361709577" sldId="401"/>
        </pc:sldMkLst>
      </pc:sldChg>
      <pc:sldChg chg="del">
        <pc:chgData name="Covlea, Maria" userId="4bdbff5f-f003-4945-bf9a-dd67c3b08000" providerId="ADAL" clId="{7360061C-7B03-4379-BA07-3BAE6B071A68}" dt="2024-05-30T11:50:07.385" v="12" actId="47"/>
        <pc:sldMkLst>
          <pc:docMk/>
          <pc:sldMk cId="3804314638" sldId="402"/>
        </pc:sldMkLst>
      </pc:sldChg>
      <pc:sldChg chg="del">
        <pc:chgData name="Covlea, Maria" userId="4bdbff5f-f003-4945-bf9a-dd67c3b08000" providerId="ADAL" clId="{7360061C-7B03-4379-BA07-3BAE6B071A68}" dt="2024-05-30T11:50:08.017" v="13" actId="47"/>
        <pc:sldMkLst>
          <pc:docMk/>
          <pc:sldMk cId="2215469579" sldId="403"/>
        </pc:sldMkLst>
      </pc:sldChg>
      <pc:sldChg chg="del">
        <pc:chgData name="Covlea, Maria" userId="4bdbff5f-f003-4945-bf9a-dd67c3b08000" providerId="ADAL" clId="{7360061C-7B03-4379-BA07-3BAE6B071A68}" dt="2024-05-30T11:50:08.817" v="14" actId="47"/>
        <pc:sldMkLst>
          <pc:docMk/>
          <pc:sldMk cId="1858220744" sldId="404"/>
        </pc:sldMkLst>
      </pc:sldChg>
      <pc:sldChg chg="del">
        <pc:chgData name="Covlea, Maria" userId="4bdbff5f-f003-4945-bf9a-dd67c3b08000" providerId="ADAL" clId="{7360061C-7B03-4379-BA07-3BAE6B071A68}" dt="2024-05-30T11:50:10.714" v="15" actId="47"/>
        <pc:sldMkLst>
          <pc:docMk/>
          <pc:sldMk cId="3275270351" sldId="405"/>
        </pc:sldMkLst>
      </pc:sldChg>
      <pc:sldChg chg="del">
        <pc:chgData name="Covlea, Maria" userId="4bdbff5f-f003-4945-bf9a-dd67c3b08000" providerId="ADAL" clId="{7360061C-7B03-4379-BA07-3BAE6B071A68}" dt="2024-05-30T11:50:11.589" v="16" actId="47"/>
        <pc:sldMkLst>
          <pc:docMk/>
          <pc:sldMk cId="894515854" sldId="406"/>
        </pc:sldMkLst>
      </pc:sldChg>
      <pc:sldChg chg="del">
        <pc:chgData name="Covlea, Maria" userId="4bdbff5f-f003-4945-bf9a-dd67c3b08000" providerId="ADAL" clId="{7360061C-7B03-4379-BA07-3BAE6B071A68}" dt="2024-05-30T11:50:16.850" v="17" actId="47"/>
        <pc:sldMkLst>
          <pc:docMk/>
          <pc:sldMk cId="102342447" sldId="407"/>
        </pc:sldMkLst>
      </pc:sldChg>
      <pc:sldChg chg="del">
        <pc:chgData name="Covlea, Maria" userId="4bdbff5f-f003-4945-bf9a-dd67c3b08000" providerId="ADAL" clId="{7360061C-7B03-4379-BA07-3BAE6B071A68}" dt="2024-05-30T11:50:18.277" v="18" actId="47"/>
        <pc:sldMkLst>
          <pc:docMk/>
          <pc:sldMk cId="416411525" sldId="408"/>
        </pc:sldMkLst>
      </pc:sldChg>
      <pc:sldChg chg="del">
        <pc:chgData name="Covlea, Maria" userId="4bdbff5f-f003-4945-bf9a-dd67c3b08000" providerId="ADAL" clId="{7360061C-7B03-4379-BA07-3BAE6B071A68}" dt="2024-05-30T11:50:19.255" v="19" actId="47"/>
        <pc:sldMkLst>
          <pc:docMk/>
          <pc:sldMk cId="202008741" sldId="409"/>
        </pc:sldMkLst>
      </pc:sldChg>
      <pc:sldChg chg="del">
        <pc:chgData name="Covlea, Maria" userId="4bdbff5f-f003-4945-bf9a-dd67c3b08000" providerId="ADAL" clId="{7360061C-7B03-4379-BA07-3BAE6B071A68}" dt="2024-05-30T11:50:20.404" v="20" actId="47"/>
        <pc:sldMkLst>
          <pc:docMk/>
          <pc:sldMk cId="708729900" sldId="410"/>
        </pc:sldMkLst>
      </pc:sldChg>
      <pc:sldChg chg="del">
        <pc:chgData name="Covlea, Maria" userId="4bdbff5f-f003-4945-bf9a-dd67c3b08000" providerId="ADAL" clId="{7360061C-7B03-4379-BA07-3BAE6B071A68}" dt="2024-05-30T11:50:21.411" v="21" actId="47"/>
        <pc:sldMkLst>
          <pc:docMk/>
          <pc:sldMk cId="851980368" sldId="411"/>
        </pc:sldMkLst>
      </pc:sldChg>
      <pc:sldChg chg="del">
        <pc:chgData name="Covlea, Maria" userId="4bdbff5f-f003-4945-bf9a-dd67c3b08000" providerId="ADAL" clId="{7360061C-7B03-4379-BA07-3BAE6B071A68}" dt="2024-05-30T11:50:22.452" v="22" actId="47"/>
        <pc:sldMkLst>
          <pc:docMk/>
          <pc:sldMk cId="609190600" sldId="412"/>
        </pc:sldMkLst>
      </pc:sldChg>
      <pc:sldChg chg="del">
        <pc:chgData name="Covlea, Maria" userId="4bdbff5f-f003-4945-bf9a-dd67c3b08000" providerId="ADAL" clId="{7360061C-7B03-4379-BA07-3BAE6B071A68}" dt="2024-05-30T11:50:23.394" v="23" actId="47"/>
        <pc:sldMkLst>
          <pc:docMk/>
          <pc:sldMk cId="2031552192" sldId="413"/>
        </pc:sldMkLst>
      </pc:sldChg>
      <pc:sldChg chg="del">
        <pc:chgData name="Covlea, Maria" userId="4bdbff5f-f003-4945-bf9a-dd67c3b08000" providerId="ADAL" clId="{7360061C-7B03-4379-BA07-3BAE6B071A68}" dt="2024-05-30T11:50:24.309" v="24" actId="47"/>
        <pc:sldMkLst>
          <pc:docMk/>
          <pc:sldMk cId="2002963538" sldId="414"/>
        </pc:sldMkLst>
      </pc:sldChg>
      <pc:sldChg chg="del">
        <pc:chgData name="Covlea, Maria" userId="4bdbff5f-f003-4945-bf9a-dd67c3b08000" providerId="ADAL" clId="{7360061C-7B03-4379-BA07-3BAE6B071A68}" dt="2024-05-30T11:50:25.290" v="25" actId="47"/>
        <pc:sldMkLst>
          <pc:docMk/>
          <pc:sldMk cId="4158556576" sldId="415"/>
        </pc:sldMkLst>
      </pc:sldChg>
      <pc:sldChg chg="del">
        <pc:chgData name="Covlea, Maria" userId="4bdbff5f-f003-4945-bf9a-dd67c3b08000" providerId="ADAL" clId="{7360061C-7B03-4379-BA07-3BAE6B071A68}" dt="2024-05-30T11:50:26.384" v="26" actId="47"/>
        <pc:sldMkLst>
          <pc:docMk/>
          <pc:sldMk cId="411897466" sldId="416"/>
        </pc:sldMkLst>
      </pc:sldChg>
      <pc:sldChg chg="del">
        <pc:chgData name="Covlea, Maria" userId="4bdbff5f-f003-4945-bf9a-dd67c3b08000" providerId="ADAL" clId="{7360061C-7B03-4379-BA07-3BAE6B071A68}" dt="2024-05-30T11:50:27.935" v="27" actId="47"/>
        <pc:sldMkLst>
          <pc:docMk/>
          <pc:sldMk cId="1313682381" sldId="417"/>
        </pc:sldMkLst>
      </pc:sldChg>
      <pc:sldChg chg="del">
        <pc:chgData name="Covlea, Maria" userId="4bdbff5f-f003-4945-bf9a-dd67c3b08000" providerId="ADAL" clId="{7360061C-7B03-4379-BA07-3BAE6B071A68}" dt="2024-05-30T14:29:09.367" v="34" actId="47"/>
        <pc:sldMkLst>
          <pc:docMk/>
          <pc:sldMk cId="1961537025" sldId="418"/>
        </pc:sldMkLst>
      </pc:sldChg>
      <pc:sldChg chg="add">
        <pc:chgData name="Covlea, Maria" userId="4bdbff5f-f003-4945-bf9a-dd67c3b08000" providerId="ADAL" clId="{7360061C-7B03-4379-BA07-3BAE6B071A68}" dt="2024-05-30T11:51:30.443" v="29"/>
        <pc:sldMkLst>
          <pc:docMk/>
          <pc:sldMk cId="642632531" sldId="419"/>
        </pc:sldMkLst>
      </pc:sldChg>
      <pc:sldChg chg="add">
        <pc:chgData name="Covlea, Maria" userId="4bdbff5f-f003-4945-bf9a-dd67c3b08000" providerId="ADAL" clId="{7360061C-7B03-4379-BA07-3BAE6B071A68}" dt="2024-05-30T11:51:30.443" v="29"/>
        <pc:sldMkLst>
          <pc:docMk/>
          <pc:sldMk cId="3486806662" sldId="420"/>
        </pc:sldMkLst>
      </pc:sldChg>
      <pc:sldChg chg="add">
        <pc:chgData name="Covlea, Maria" userId="4bdbff5f-f003-4945-bf9a-dd67c3b08000" providerId="ADAL" clId="{7360061C-7B03-4379-BA07-3BAE6B071A68}" dt="2024-05-30T11:51:30.443" v="29"/>
        <pc:sldMkLst>
          <pc:docMk/>
          <pc:sldMk cId="3361709577" sldId="421"/>
        </pc:sldMkLst>
      </pc:sldChg>
      <pc:sldChg chg="add">
        <pc:chgData name="Covlea, Maria" userId="4bdbff5f-f003-4945-bf9a-dd67c3b08000" providerId="ADAL" clId="{7360061C-7B03-4379-BA07-3BAE6B071A68}" dt="2024-05-30T11:51:30.443" v="29"/>
        <pc:sldMkLst>
          <pc:docMk/>
          <pc:sldMk cId="3804314638" sldId="422"/>
        </pc:sldMkLst>
      </pc:sldChg>
      <pc:sldChg chg="add">
        <pc:chgData name="Covlea, Maria" userId="4bdbff5f-f003-4945-bf9a-dd67c3b08000" providerId="ADAL" clId="{7360061C-7B03-4379-BA07-3BAE6B071A68}" dt="2024-05-30T11:51:30.443" v="29"/>
        <pc:sldMkLst>
          <pc:docMk/>
          <pc:sldMk cId="2215469579" sldId="423"/>
        </pc:sldMkLst>
      </pc:sldChg>
      <pc:sldChg chg="add">
        <pc:chgData name="Covlea, Maria" userId="4bdbff5f-f003-4945-bf9a-dd67c3b08000" providerId="ADAL" clId="{7360061C-7B03-4379-BA07-3BAE6B071A68}" dt="2024-05-30T11:51:30.443" v="29"/>
        <pc:sldMkLst>
          <pc:docMk/>
          <pc:sldMk cId="1858220744" sldId="424"/>
        </pc:sldMkLst>
      </pc:sldChg>
      <pc:sldChg chg="add">
        <pc:chgData name="Covlea, Maria" userId="4bdbff5f-f003-4945-bf9a-dd67c3b08000" providerId="ADAL" clId="{7360061C-7B03-4379-BA07-3BAE6B071A68}" dt="2024-05-30T11:51:30.443" v="29"/>
        <pc:sldMkLst>
          <pc:docMk/>
          <pc:sldMk cId="3275270351" sldId="425"/>
        </pc:sldMkLst>
      </pc:sldChg>
      <pc:sldChg chg="add">
        <pc:chgData name="Covlea, Maria" userId="4bdbff5f-f003-4945-bf9a-dd67c3b08000" providerId="ADAL" clId="{7360061C-7B03-4379-BA07-3BAE6B071A68}" dt="2024-05-30T11:51:30.443" v="29"/>
        <pc:sldMkLst>
          <pc:docMk/>
          <pc:sldMk cId="894515854" sldId="426"/>
        </pc:sldMkLst>
      </pc:sldChg>
      <pc:sldChg chg="add">
        <pc:chgData name="Covlea, Maria" userId="4bdbff5f-f003-4945-bf9a-dd67c3b08000" providerId="ADAL" clId="{7360061C-7B03-4379-BA07-3BAE6B071A68}" dt="2024-05-30T11:51:30.443" v="29"/>
        <pc:sldMkLst>
          <pc:docMk/>
          <pc:sldMk cId="102342447" sldId="427"/>
        </pc:sldMkLst>
      </pc:sldChg>
      <pc:sldChg chg="add">
        <pc:chgData name="Covlea, Maria" userId="4bdbff5f-f003-4945-bf9a-dd67c3b08000" providerId="ADAL" clId="{7360061C-7B03-4379-BA07-3BAE6B071A68}" dt="2024-05-30T11:51:30.443" v="29"/>
        <pc:sldMkLst>
          <pc:docMk/>
          <pc:sldMk cId="416411525" sldId="428"/>
        </pc:sldMkLst>
      </pc:sldChg>
      <pc:sldChg chg="add">
        <pc:chgData name="Covlea, Maria" userId="4bdbff5f-f003-4945-bf9a-dd67c3b08000" providerId="ADAL" clId="{7360061C-7B03-4379-BA07-3BAE6B071A68}" dt="2024-05-30T11:51:30.443" v="29"/>
        <pc:sldMkLst>
          <pc:docMk/>
          <pc:sldMk cId="202008741" sldId="429"/>
        </pc:sldMkLst>
      </pc:sldChg>
      <pc:sldChg chg="add">
        <pc:chgData name="Covlea, Maria" userId="4bdbff5f-f003-4945-bf9a-dd67c3b08000" providerId="ADAL" clId="{7360061C-7B03-4379-BA07-3BAE6B071A68}" dt="2024-05-30T11:51:30.443" v="29"/>
        <pc:sldMkLst>
          <pc:docMk/>
          <pc:sldMk cId="708729900" sldId="430"/>
        </pc:sldMkLst>
      </pc:sldChg>
      <pc:sldChg chg="add">
        <pc:chgData name="Covlea, Maria" userId="4bdbff5f-f003-4945-bf9a-dd67c3b08000" providerId="ADAL" clId="{7360061C-7B03-4379-BA07-3BAE6B071A68}" dt="2024-05-30T11:51:30.443" v="29"/>
        <pc:sldMkLst>
          <pc:docMk/>
          <pc:sldMk cId="851980368" sldId="431"/>
        </pc:sldMkLst>
      </pc:sldChg>
      <pc:sldChg chg="add">
        <pc:chgData name="Covlea, Maria" userId="4bdbff5f-f003-4945-bf9a-dd67c3b08000" providerId="ADAL" clId="{7360061C-7B03-4379-BA07-3BAE6B071A68}" dt="2024-05-30T11:51:30.443" v="29"/>
        <pc:sldMkLst>
          <pc:docMk/>
          <pc:sldMk cId="2002963538" sldId="432"/>
        </pc:sldMkLst>
      </pc:sldChg>
      <pc:sldChg chg="add">
        <pc:chgData name="Covlea, Maria" userId="4bdbff5f-f003-4945-bf9a-dd67c3b08000" providerId="ADAL" clId="{7360061C-7B03-4379-BA07-3BAE6B071A68}" dt="2024-05-30T11:51:30.443" v="29"/>
        <pc:sldMkLst>
          <pc:docMk/>
          <pc:sldMk cId="4158556576" sldId="433"/>
        </pc:sldMkLst>
      </pc:sldChg>
      <pc:sldChg chg="modSp add mod">
        <pc:chgData name="Covlea, Maria" userId="4bdbff5f-f003-4945-bf9a-dd67c3b08000" providerId="ADAL" clId="{7360061C-7B03-4379-BA07-3BAE6B071A68}" dt="2024-05-30T14:29:36.813" v="36" actId="207"/>
        <pc:sldMkLst>
          <pc:docMk/>
          <pc:sldMk cId="411897466" sldId="434"/>
        </pc:sldMkLst>
        <pc:spChg chg="mod">
          <ac:chgData name="Covlea, Maria" userId="4bdbff5f-f003-4945-bf9a-dd67c3b08000" providerId="ADAL" clId="{7360061C-7B03-4379-BA07-3BAE6B071A68}" dt="2024-05-30T14:29:36.813" v="36" actId="207"/>
          <ac:spMkLst>
            <pc:docMk/>
            <pc:sldMk cId="411897466" sldId="434"/>
            <ac:spMk id="2" creationId="{A5E3D2D7-002A-A609-18AF-0830CC418B00}"/>
          </ac:spMkLst>
        </pc:spChg>
        <pc:spChg chg="mod">
          <ac:chgData name="Covlea, Maria" userId="4bdbff5f-f003-4945-bf9a-dd67c3b08000" providerId="ADAL" clId="{7360061C-7B03-4379-BA07-3BAE6B071A68}" dt="2024-05-30T14:29:34.805" v="35" actId="207"/>
          <ac:spMkLst>
            <pc:docMk/>
            <pc:sldMk cId="411897466" sldId="434"/>
            <ac:spMk id="3" creationId="{41C459AD-C989-2649-5B11-75D8B12F8AAF}"/>
          </ac:spMkLst>
        </pc:spChg>
      </pc:sldChg>
      <pc:sldChg chg="add">
        <pc:chgData name="Covlea, Maria" userId="4bdbff5f-f003-4945-bf9a-dd67c3b08000" providerId="ADAL" clId="{7360061C-7B03-4379-BA07-3BAE6B071A68}" dt="2024-05-30T11:51:30.443" v="29"/>
        <pc:sldMkLst>
          <pc:docMk/>
          <pc:sldMk cId="1313682381" sldId="435"/>
        </pc:sldMkLst>
      </pc:sldChg>
      <pc:sldMasterChg chg="add del addSldLayout delSldLayout">
        <pc:chgData name="Covlea, Maria" userId="4bdbff5f-f003-4945-bf9a-dd67c3b08000" providerId="ADAL" clId="{7360061C-7B03-4379-BA07-3BAE6B071A68}" dt="2024-05-30T11:51:30.382" v="28" actId="27028"/>
        <pc:sldMasterMkLst>
          <pc:docMk/>
          <pc:sldMasterMk cId="7080919" sldId="2147483648"/>
        </pc:sldMasterMkLst>
        <pc:sldLayoutChg chg="add del">
          <pc:chgData name="Covlea, Maria" userId="4bdbff5f-f003-4945-bf9a-dd67c3b08000" providerId="ADAL" clId="{7360061C-7B03-4379-BA07-3BAE6B071A68}" dt="2024-05-30T11:51:30.382" v="28" actId="27028"/>
          <pc:sldLayoutMkLst>
            <pc:docMk/>
            <pc:sldMasterMk cId="7080919" sldId="2147483648"/>
            <pc:sldLayoutMk cId="2422789639" sldId="2147483649"/>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478923850" sldId="2147483650"/>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161832682" sldId="2147483651"/>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2280893811" sldId="2147483652"/>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2419946430" sldId="2147483653"/>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2955526506" sldId="2147483654"/>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2783395150" sldId="2147483655"/>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2867902585" sldId="2147483656"/>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1997672214" sldId="2147483657"/>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3899786045" sldId="2147483658"/>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580912116" sldId="2147483659"/>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1997153155" sldId="2147483684"/>
          </pc:sldLayoutMkLst>
        </pc:sldLayoutChg>
        <pc:sldLayoutChg chg="add del">
          <pc:chgData name="Covlea, Maria" userId="4bdbff5f-f003-4945-bf9a-dd67c3b08000" providerId="ADAL" clId="{7360061C-7B03-4379-BA07-3BAE6B071A68}" dt="2024-05-30T11:51:30.382" v="28" actId="27028"/>
          <pc:sldLayoutMkLst>
            <pc:docMk/>
            <pc:sldMasterMk cId="7080919" sldId="2147483648"/>
            <pc:sldLayoutMk cId="2886395302" sldId="2147483685"/>
          </pc:sldLayoutMkLst>
        </pc:sldLayoutChg>
      </pc:sldMasterChg>
      <pc:sldMasterChg chg="add del addSldLayout delSldLayout">
        <pc:chgData name="Covlea, Maria" userId="4bdbff5f-f003-4945-bf9a-dd67c3b08000" providerId="ADAL" clId="{7360061C-7B03-4379-BA07-3BAE6B071A68}" dt="2024-05-30T11:51:30.382" v="28" actId="27028"/>
        <pc:sldMasterMkLst>
          <pc:docMk/>
          <pc:sldMasterMk cId="2483327243" sldId="2147483660"/>
        </pc:sldMasterMkLst>
        <pc:sldLayoutChg chg="add del">
          <pc:chgData name="Covlea, Maria" userId="4bdbff5f-f003-4945-bf9a-dd67c3b08000" providerId="ADAL" clId="{7360061C-7B03-4379-BA07-3BAE6B071A68}" dt="2024-05-30T11:51:30.382" v="28" actId="27028"/>
          <pc:sldLayoutMkLst>
            <pc:docMk/>
            <pc:sldMasterMk cId="2483327243" sldId="2147483660"/>
            <pc:sldLayoutMk cId="4181617174" sldId="2147483661"/>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2493574397" sldId="2147483662"/>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3947224340" sldId="2147483663"/>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3351977263" sldId="2147483664"/>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373883832" sldId="2147483665"/>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1332951660" sldId="2147483666"/>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2757302001" sldId="2147483667"/>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2309318195" sldId="2147483668"/>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801006977" sldId="2147483669"/>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607366219" sldId="2147483670"/>
          </pc:sldLayoutMkLst>
        </pc:sldLayoutChg>
        <pc:sldLayoutChg chg="add del">
          <pc:chgData name="Covlea, Maria" userId="4bdbff5f-f003-4945-bf9a-dd67c3b08000" providerId="ADAL" clId="{7360061C-7B03-4379-BA07-3BAE6B071A68}" dt="2024-05-30T11:51:30.382" v="28" actId="27028"/>
          <pc:sldLayoutMkLst>
            <pc:docMk/>
            <pc:sldMasterMk cId="2483327243" sldId="2147483660"/>
            <pc:sldLayoutMk cId="1226434279" sldId="2147483671"/>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06B1E-ADE4-4F2A-B29F-CA27FE16035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FE4BFE8-9023-44EE-8003-9E1F330B74A2}">
      <dgm:prSet custT="1"/>
      <dgm:spPr/>
      <dgm:t>
        <a:bodyPr/>
        <a:lstStyle/>
        <a:p>
          <a:r>
            <a:rPr lang="en-GB" sz="1800" b="0" i="0" dirty="0"/>
            <a:t>LED lighting for commercial and industrial applications</a:t>
          </a:r>
          <a:endParaRPr lang="en-US" sz="1800" dirty="0"/>
        </a:p>
      </dgm:t>
    </dgm:pt>
    <dgm:pt modelId="{FEFA091C-97F9-4BAF-A830-D5CF5F17622B}" type="parTrans" cxnId="{03BB7EEF-99DA-4B6F-A13D-0C2BA2FAA51C}">
      <dgm:prSet/>
      <dgm:spPr/>
      <dgm:t>
        <a:bodyPr/>
        <a:lstStyle/>
        <a:p>
          <a:endParaRPr lang="en-US" sz="2000"/>
        </a:p>
      </dgm:t>
    </dgm:pt>
    <dgm:pt modelId="{D7898FF7-85D9-4808-896A-EEAFCE4F6E17}" type="sibTrans" cxnId="{03BB7EEF-99DA-4B6F-A13D-0C2BA2FAA51C}">
      <dgm:prSet/>
      <dgm:spPr/>
      <dgm:t>
        <a:bodyPr/>
        <a:lstStyle/>
        <a:p>
          <a:endParaRPr lang="en-US" sz="2000"/>
        </a:p>
      </dgm:t>
    </dgm:pt>
    <dgm:pt modelId="{8A29B1DF-260D-487A-AF2C-53EE7E9EE7AD}">
      <dgm:prSet custT="1"/>
      <dgm:spPr/>
      <dgm:t>
        <a:bodyPr/>
        <a:lstStyle/>
        <a:p>
          <a:r>
            <a:rPr lang="en-GB" sz="1800" b="0" i="0" dirty="0"/>
            <a:t>Bespoke LED gear trays for upgrading old technology lighting to LED</a:t>
          </a:r>
          <a:endParaRPr lang="en-US" sz="1800" dirty="0"/>
        </a:p>
      </dgm:t>
    </dgm:pt>
    <dgm:pt modelId="{85E94EFA-F99E-4083-AC7C-7715851CCC70}" type="parTrans" cxnId="{A6105486-1EB0-4A80-B433-BCD9A9808C72}">
      <dgm:prSet/>
      <dgm:spPr/>
      <dgm:t>
        <a:bodyPr/>
        <a:lstStyle/>
        <a:p>
          <a:endParaRPr lang="en-US" sz="2000"/>
        </a:p>
      </dgm:t>
    </dgm:pt>
    <dgm:pt modelId="{B906F4A9-5B17-4929-AE28-9ED2A9829829}" type="sibTrans" cxnId="{A6105486-1EB0-4A80-B433-BCD9A9808C72}">
      <dgm:prSet/>
      <dgm:spPr/>
      <dgm:t>
        <a:bodyPr/>
        <a:lstStyle/>
        <a:p>
          <a:endParaRPr lang="en-US" sz="2000"/>
        </a:p>
      </dgm:t>
    </dgm:pt>
    <dgm:pt modelId="{062E0D63-8BA6-439B-B167-3A7FF81F3F03}">
      <dgm:prSet custT="1"/>
      <dgm:spPr/>
      <dgm:t>
        <a:bodyPr/>
        <a:lstStyle/>
        <a:p>
          <a:r>
            <a:rPr lang="en-GB" sz="1800" b="0" i="0"/>
            <a:t>Replacement lighting components for the FM and end-user market</a:t>
          </a:r>
          <a:endParaRPr lang="en-US" sz="1800"/>
        </a:p>
      </dgm:t>
    </dgm:pt>
    <dgm:pt modelId="{BE5D291D-33A9-4E17-81E2-0CE37584ECC5}" type="parTrans" cxnId="{581AF0A2-BC56-4754-A728-43CF96F9EEC3}">
      <dgm:prSet/>
      <dgm:spPr/>
      <dgm:t>
        <a:bodyPr/>
        <a:lstStyle/>
        <a:p>
          <a:endParaRPr lang="en-US" sz="2000"/>
        </a:p>
      </dgm:t>
    </dgm:pt>
    <dgm:pt modelId="{404E1F68-AB0D-4A55-8B73-010F86DA89AC}" type="sibTrans" cxnId="{581AF0A2-BC56-4754-A728-43CF96F9EEC3}">
      <dgm:prSet/>
      <dgm:spPr/>
      <dgm:t>
        <a:bodyPr/>
        <a:lstStyle/>
        <a:p>
          <a:endParaRPr lang="en-US" sz="2000"/>
        </a:p>
      </dgm:t>
    </dgm:pt>
    <dgm:pt modelId="{16C7E038-4E8A-41F7-8887-EF145147C796}">
      <dgm:prSet custT="1"/>
      <dgm:spPr/>
      <dgm:t>
        <a:bodyPr/>
        <a:lstStyle/>
        <a:p>
          <a:r>
            <a:rPr lang="en-GB" sz="1800" b="0" i="0"/>
            <a:t>Emergency lighting</a:t>
          </a:r>
          <a:endParaRPr lang="en-US" sz="1800"/>
        </a:p>
      </dgm:t>
    </dgm:pt>
    <dgm:pt modelId="{AA0830FC-308A-4311-AE40-7B0C0CE8D70E}" type="parTrans" cxnId="{F3EEBC43-CACF-47CE-871F-0825BAA3CB2F}">
      <dgm:prSet/>
      <dgm:spPr/>
      <dgm:t>
        <a:bodyPr/>
        <a:lstStyle/>
        <a:p>
          <a:endParaRPr lang="en-US" sz="2000"/>
        </a:p>
      </dgm:t>
    </dgm:pt>
    <dgm:pt modelId="{CF9D7412-2597-4AAD-851A-A1EA749A442B}" type="sibTrans" cxnId="{F3EEBC43-CACF-47CE-871F-0825BAA3CB2F}">
      <dgm:prSet/>
      <dgm:spPr/>
      <dgm:t>
        <a:bodyPr/>
        <a:lstStyle/>
        <a:p>
          <a:endParaRPr lang="en-US" sz="2000"/>
        </a:p>
      </dgm:t>
    </dgm:pt>
    <dgm:pt modelId="{1B79441E-74A3-4CB0-8DA4-C3B890C976D3}">
      <dgm:prSet custT="1"/>
      <dgm:spPr/>
      <dgm:t>
        <a:bodyPr/>
        <a:lstStyle/>
        <a:p>
          <a:r>
            <a:rPr lang="en-GB" sz="1800" b="0" i="0"/>
            <a:t>Lighting controls</a:t>
          </a:r>
          <a:endParaRPr lang="en-US" sz="1800"/>
        </a:p>
      </dgm:t>
    </dgm:pt>
    <dgm:pt modelId="{DB889518-83D7-4959-90ED-DD2B9A632DE7}" type="parTrans" cxnId="{8F04BFF7-5280-4A6C-A0F9-ABCF99760F10}">
      <dgm:prSet/>
      <dgm:spPr/>
      <dgm:t>
        <a:bodyPr/>
        <a:lstStyle/>
        <a:p>
          <a:endParaRPr lang="en-US" sz="2000"/>
        </a:p>
      </dgm:t>
    </dgm:pt>
    <dgm:pt modelId="{F7DFC7CE-9827-4A9A-8326-1C5F58EBE0B2}" type="sibTrans" cxnId="{8F04BFF7-5280-4A6C-A0F9-ABCF99760F10}">
      <dgm:prSet/>
      <dgm:spPr/>
      <dgm:t>
        <a:bodyPr/>
        <a:lstStyle/>
        <a:p>
          <a:endParaRPr lang="en-US" sz="2000"/>
        </a:p>
      </dgm:t>
    </dgm:pt>
    <dgm:pt modelId="{FB4D0549-1F09-4BAD-AF48-851B6AC5A40D}">
      <dgm:prSet custT="1"/>
      <dgm:spPr>
        <a:solidFill>
          <a:srgbClr val="92D050"/>
        </a:solidFill>
      </dgm:spPr>
      <dgm:t>
        <a:bodyPr/>
        <a:lstStyle/>
        <a:p>
          <a:r>
            <a:rPr lang="en-GB" sz="1800" b="0" i="0" dirty="0"/>
            <a:t>Renewables division launched December 2022:</a:t>
          </a:r>
        </a:p>
        <a:p>
          <a:r>
            <a:rPr lang="en-GB" sz="1800" b="0" i="0" dirty="0"/>
            <a:t> Solar PV | Battery &amp; Heat Pump design and install</a:t>
          </a:r>
        </a:p>
      </dgm:t>
    </dgm:pt>
    <dgm:pt modelId="{54C1F182-BDD0-41F4-8FEB-8F5D58E6691E}" type="sibTrans" cxnId="{EA584B0A-8DF8-4A53-AE78-CC76B8553E58}">
      <dgm:prSet/>
      <dgm:spPr/>
      <dgm:t>
        <a:bodyPr/>
        <a:lstStyle/>
        <a:p>
          <a:endParaRPr lang="en-US" sz="2000"/>
        </a:p>
      </dgm:t>
    </dgm:pt>
    <dgm:pt modelId="{8FF7B429-9002-4761-A1F3-A463CE0FA875}" type="parTrans" cxnId="{EA584B0A-8DF8-4A53-AE78-CC76B8553E58}">
      <dgm:prSet/>
      <dgm:spPr/>
      <dgm:t>
        <a:bodyPr/>
        <a:lstStyle/>
        <a:p>
          <a:endParaRPr lang="en-US" sz="2000"/>
        </a:p>
      </dgm:t>
    </dgm:pt>
    <dgm:pt modelId="{BBF807D1-A82A-6445-911E-1B24A0C7135B}" type="pres">
      <dgm:prSet presAssocID="{5A106B1E-ADE4-4F2A-B29F-CA27FE16035E}" presName="linear" presStyleCnt="0">
        <dgm:presLayoutVars>
          <dgm:animLvl val="lvl"/>
          <dgm:resizeHandles val="exact"/>
        </dgm:presLayoutVars>
      </dgm:prSet>
      <dgm:spPr/>
    </dgm:pt>
    <dgm:pt modelId="{13E1C2BD-4C0E-D840-B010-3907BD4BA6DD}" type="pres">
      <dgm:prSet presAssocID="{DFE4BFE8-9023-44EE-8003-9E1F330B74A2}" presName="parentText" presStyleLbl="node1" presStyleIdx="0" presStyleCnt="6">
        <dgm:presLayoutVars>
          <dgm:chMax val="0"/>
          <dgm:bulletEnabled val="1"/>
        </dgm:presLayoutVars>
      </dgm:prSet>
      <dgm:spPr/>
    </dgm:pt>
    <dgm:pt modelId="{8B4587C3-3EC7-CC49-B243-FB5BD6FBF8EB}" type="pres">
      <dgm:prSet presAssocID="{D7898FF7-85D9-4808-896A-EEAFCE4F6E17}" presName="spacer" presStyleCnt="0"/>
      <dgm:spPr/>
    </dgm:pt>
    <dgm:pt modelId="{FCE0E6B4-DAC2-B94F-96E2-5DC238B6B756}" type="pres">
      <dgm:prSet presAssocID="{8A29B1DF-260D-487A-AF2C-53EE7E9EE7AD}" presName="parentText" presStyleLbl="node1" presStyleIdx="1" presStyleCnt="6">
        <dgm:presLayoutVars>
          <dgm:chMax val="0"/>
          <dgm:bulletEnabled val="1"/>
        </dgm:presLayoutVars>
      </dgm:prSet>
      <dgm:spPr/>
    </dgm:pt>
    <dgm:pt modelId="{53255784-7217-CD4E-85DD-AD0DCBDA5B8A}" type="pres">
      <dgm:prSet presAssocID="{B906F4A9-5B17-4929-AE28-9ED2A9829829}" presName="spacer" presStyleCnt="0"/>
      <dgm:spPr/>
    </dgm:pt>
    <dgm:pt modelId="{4522AB3A-18AF-F248-A6CA-485A848DA362}" type="pres">
      <dgm:prSet presAssocID="{062E0D63-8BA6-439B-B167-3A7FF81F3F03}" presName="parentText" presStyleLbl="node1" presStyleIdx="2" presStyleCnt="6">
        <dgm:presLayoutVars>
          <dgm:chMax val="0"/>
          <dgm:bulletEnabled val="1"/>
        </dgm:presLayoutVars>
      </dgm:prSet>
      <dgm:spPr/>
    </dgm:pt>
    <dgm:pt modelId="{D15EF2CB-D0EF-704A-B510-CBE259355569}" type="pres">
      <dgm:prSet presAssocID="{404E1F68-AB0D-4A55-8B73-010F86DA89AC}" presName="spacer" presStyleCnt="0"/>
      <dgm:spPr/>
    </dgm:pt>
    <dgm:pt modelId="{EF2FEE46-883A-3343-A435-187FB0715DCA}" type="pres">
      <dgm:prSet presAssocID="{16C7E038-4E8A-41F7-8887-EF145147C796}" presName="parentText" presStyleLbl="node1" presStyleIdx="3" presStyleCnt="6">
        <dgm:presLayoutVars>
          <dgm:chMax val="0"/>
          <dgm:bulletEnabled val="1"/>
        </dgm:presLayoutVars>
      </dgm:prSet>
      <dgm:spPr/>
    </dgm:pt>
    <dgm:pt modelId="{C22C3405-719D-4E42-BC99-0B474F139519}" type="pres">
      <dgm:prSet presAssocID="{CF9D7412-2597-4AAD-851A-A1EA749A442B}" presName="spacer" presStyleCnt="0"/>
      <dgm:spPr/>
    </dgm:pt>
    <dgm:pt modelId="{2506B5D1-C140-1343-8ACC-9A481A091518}" type="pres">
      <dgm:prSet presAssocID="{1B79441E-74A3-4CB0-8DA4-C3B890C976D3}" presName="parentText" presStyleLbl="node1" presStyleIdx="4" presStyleCnt="6">
        <dgm:presLayoutVars>
          <dgm:chMax val="0"/>
          <dgm:bulletEnabled val="1"/>
        </dgm:presLayoutVars>
      </dgm:prSet>
      <dgm:spPr/>
    </dgm:pt>
    <dgm:pt modelId="{8DC18A57-16E9-8F49-B354-A88D3B153F54}" type="pres">
      <dgm:prSet presAssocID="{F7DFC7CE-9827-4A9A-8326-1C5F58EBE0B2}" presName="spacer" presStyleCnt="0"/>
      <dgm:spPr/>
    </dgm:pt>
    <dgm:pt modelId="{CDCF92A3-30BF-C642-BBEF-7684393ACA51}" type="pres">
      <dgm:prSet presAssocID="{FB4D0549-1F09-4BAD-AF48-851B6AC5A40D}" presName="parentText" presStyleLbl="node1" presStyleIdx="5" presStyleCnt="6">
        <dgm:presLayoutVars>
          <dgm:chMax val="0"/>
          <dgm:bulletEnabled val="1"/>
        </dgm:presLayoutVars>
      </dgm:prSet>
      <dgm:spPr/>
    </dgm:pt>
  </dgm:ptLst>
  <dgm:cxnLst>
    <dgm:cxn modelId="{EA584B0A-8DF8-4A53-AE78-CC76B8553E58}" srcId="{5A106B1E-ADE4-4F2A-B29F-CA27FE16035E}" destId="{FB4D0549-1F09-4BAD-AF48-851B6AC5A40D}" srcOrd="5" destOrd="0" parTransId="{8FF7B429-9002-4761-A1F3-A463CE0FA875}" sibTransId="{54C1F182-BDD0-41F4-8FEB-8F5D58E6691E}"/>
    <dgm:cxn modelId="{88193A10-FACF-9E48-B931-155EB31D00DD}" type="presOf" srcId="{5A106B1E-ADE4-4F2A-B29F-CA27FE16035E}" destId="{BBF807D1-A82A-6445-911E-1B24A0C7135B}" srcOrd="0" destOrd="0" presId="urn:microsoft.com/office/officeart/2005/8/layout/vList2"/>
    <dgm:cxn modelId="{776E6B2A-6374-9E49-9B6F-48C2613BA7E6}" type="presOf" srcId="{1B79441E-74A3-4CB0-8DA4-C3B890C976D3}" destId="{2506B5D1-C140-1343-8ACC-9A481A091518}" srcOrd="0" destOrd="0" presId="urn:microsoft.com/office/officeart/2005/8/layout/vList2"/>
    <dgm:cxn modelId="{F3EEBC43-CACF-47CE-871F-0825BAA3CB2F}" srcId="{5A106B1E-ADE4-4F2A-B29F-CA27FE16035E}" destId="{16C7E038-4E8A-41F7-8887-EF145147C796}" srcOrd="3" destOrd="0" parTransId="{AA0830FC-308A-4311-AE40-7B0C0CE8D70E}" sibTransId="{CF9D7412-2597-4AAD-851A-A1EA749A442B}"/>
    <dgm:cxn modelId="{F9A0B96E-B4BC-C24B-B627-60F505947D5B}" type="presOf" srcId="{16C7E038-4E8A-41F7-8887-EF145147C796}" destId="{EF2FEE46-883A-3343-A435-187FB0715DCA}" srcOrd="0" destOrd="0" presId="urn:microsoft.com/office/officeart/2005/8/layout/vList2"/>
    <dgm:cxn modelId="{A6105486-1EB0-4A80-B433-BCD9A9808C72}" srcId="{5A106B1E-ADE4-4F2A-B29F-CA27FE16035E}" destId="{8A29B1DF-260D-487A-AF2C-53EE7E9EE7AD}" srcOrd="1" destOrd="0" parTransId="{85E94EFA-F99E-4083-AC7C-7715851CCC70}" sibTransId="{B906F4A9-5B17-4929-AE28-9ED2A9829829}"/>
    <dgm:cxn modelId="{581AF0A2-BC56-4754-A728-43CF96F9EEC3}" srcId="{5A106B1E-ADE4-4F2A-B29F-CA27FE16035E}" destId="{062E0D63-8BA6-439B-B167-3A7FF81F3F03}" srcOrd="2" destOrd="0" parTransId="{BE5D291D-33A9-4E17-81E2-0CE37584ECC5}" sibTransId="{404E1F68-AB0D-4A55-8B73-010F86DA89AC}"/>
    <dgm:cxn modelId="{84E9A8B0-6BEA-8B46-8D55-837C3784D7DA}" type="presOf" srcId="{8A29B1DF-260D-487A-AF2C-53EE7E9EE7AD}" destId="{FCE0E6B4-DAC2-B94F-96E2-5DC238B6B756}" srcOrd="0" destOrd="0" presId="urn:microsoft.com/office/officeart/2005/8/layout/vList2"/>
    <dgm:cxn modelId="{CD0FBCD0-1666-9A44-97F1-A9D26287A97F}" type="presOf" srcId="{DFE4BFE8-9023-44EE-8003-9E1F330B74A2}" destId="{13E1C2BD-4C0E-D840-B010-3907BD4BA6DD}" srcOrd="0" destOrd="0" presId="urn:microsoft.com/office/officeart/2005/8/layout/vList2"/>
    <dgm:cxn modelId="{03BB7EEF-99DA-4B6F-A13D-0C2BA2FAA51C}" srcId="{5A106B1E-ADE4-4F2A-B29F-CA27FE16035E}" destId="{DFE4BFE8-9023-44EE-8003-9E1F330B74A2}" srcOrd="0" destOrd="0" parTransId="{FEFA091C-97F9-4BAF-A830-D5CF5F17622B}" sibTransId="{D7898FF7-85D9-4808-896A-EEAFCE4F6E17}"/>
    <dgm:cxn modelId="{50DEC0F3-E208-4740-B889-9D61F2A1090C}" type="presOf" srcId="{062E0D63-8BA6-439B-B167-3A7FF81F3F03}" destId="{4522AB3A-18AF-F248-A6CA-485A848DA362}" srcOrd="0" destOrd="0" presId="urn:microsoft.com/office/officeart/2005/8/layout/vList2"/>
    <dgm:cxn modelId="{8F04BFF7-5280-4A6C-A0F9-ABCF99760F10}" srcId="{5A106B1E-ADE4-4F2A-B29F-CA27FE16035E}" destId="{1B79441E-74A3-4CB0-8DA4-C3B890C976D3}" srcOrd="4" destOrd="0" parTransId="{DB889518-83D7-4959-90ED-DD2B9A632DE7}" sibTransId="{F7DFC7CE-9827-4A9A-8326-1C5F58EBE0B2}"/>
    <dgm:cxn modelId="{FAA699FA-12B4-CD44-B731-E9C51173BAD8}" type="presOf" srcId="{FB4D0549-1F09-4BAD-AF48-851B6AC5A40D}" destId="{CDCF92A3-30BF-C642-BBEF-7684393ACA51}" srcOrd="0" destOrd="0" presId="urn:microsoft.com/office/officeart/2005/8/layout/vList2"/>
    <dgm:cxn modelId="{0C720FE2-89AC-FB41-8DB7-6EF4B797D233}" type="presParOf" srcId="{BBF807D1-A82A-6445-911E-1B24A0C7135B}" destId="{13E1C2BD-4C0E-D840-B010-3907BD4BA6DD}" srcOrd="0" destOrd="0" presId="urn:microsoft.com/office/officeart/2005/8/layout/vList2"/>
    <dgm:cxn modelId="{6F8BFBC7-3D10-A447-8B66-7E06F8BE207B}" type="presParOf" srcId="{BBF807D1-A82A-6445-911E-1B24A0C7135B}" destId="{8B4587C3-3EC7-CC49-B243-FB5BD6FBF8EB}" srcOrd="1" destOrd="0" presId="urn:microsoft.com/office/officeart/2005/8/layout/vList2"/>
    <dgm:cxn modelId="{C5DA9CC1-D214-8144-8214-A474A90E2689}" type="presParOf" srcId="{BBF807D1-A82A-6445-911E-1B24A0C7135B}" destId="{FCE0E6B4-DAC2-B94F-96E2-5DC238B6B756}" srcOrd="2" destOrd="0" presId="urn:microsoft.com/office/officeart/2005/8/layout/vList2"/>
    <dgm:cxn modelId="{9F5CB4C4-5565-5149-9E38-A0AB8767B453}" type="presParOf" srcId="{BBF807D1-A82A-6445-911E-1B24A0C7135B}" destId="{53255784-7217-CD4E-85DD-AD0DCBDA5B8A}" srcOrd="3" destOrd="0" presId="urn:microsoft.com/office/officeart/2005/8/layout/vList2"/>
    <dgm:cxn modelId="{5097B7DE-A0CC-8E46-9625-5BC6D0EAD030}" type="presParOf" srcId="{BBF807D1-A82A-6445-911E-1B24A0C7135B}" destId="{4522AB3A-18AF-F248-A6CA-485A848DA362}" srcOrd="4" destOrd="0" presId="urn:microsoft.com/office/officeart/2005/8/layout/vList2"/>
    <dgm:cxn modelId="{861AB245-6102-004B-A800-335AC5D96C2A}" type="presParOf" srcId="{BBF807D1-A82A-6445-911E-1B24A0C7135B}" destId="{D15EF2CB-D0EF-704A-B510-CBE259355569}" srcOrd="5" destOrd="0" presId="urn:microsoft.com/office/officeart/2005/8/layout/vList2"/>
    <dgm:cxn modelId="{44B914C5-7C09-B04A-A8CA-BBC57CD39C4B}" type="presParOf" srcId="{BBF807D1-A82A-6445-911E-1B24A0C7135B}" destId="{EF2FEE46-883A-3343-A435-187FB0715DCA}" srcOrd="6" destOrd="0" presId="urn:microsoft.com/office/officeart/2005/8/layout/vList2"/>
    <dgm:cxn modelId="{0B1390CC-008F-1344-A692-0FD04BB61D29}" type="presParOf" srcId="{BBF807D1-A82A-6445-911E-1B24A0C7135B}" destId="{C22C3405-719D-4E42-BC99-0B474F139519}" srcOrd="7" destOrd="0" presId="urn:microsoft.com/office/officeart/2005/8/layout/vList2"/>
    <dgm:cxn modelId="{3E31D7FD-E453-0C47-8C7C-F206DC679BE8}" type="presParOf" srcId="{BBF807D1-A82A-6445-911E-1B24A0C7135B}" destId="{2506B5D1-C140-1343-8ACC-9A481A091518}" srcOrd="8" destOrd="0" presId="urn:microsoft.com/office/officeart/2005/8/layout/vList2"/>
    <dgm:cxn modelId="{A3091AB8-BEDC-EE40-B082-325F6F945964}" type="presParOf" srcId="{BBF807D1-A82A-6445-911E-1B24A0C7135B}" destId="{8DC18A57-16E9-8F49-B354-A88D3B153F54}" srcOrd="9" destOrd="0" presId="urn:microsoft.com/office/officeart/2005/8/layout/vList2"/>
    <dgm:cxn modelId="{7C70E9EA-97B4-4143-A683-3F9827047DBE}" type="presParOf" srcId="{BBF807D1-A82A-6445-911E-1B24A0C7135B}" destId="{CDCF92A3-30BF-C642-BBEF-7684393ACA5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ACEB47-30DE-4FA1-BF13-16EDFC3DE7BB}"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12335B09-8FA9-45E8-8F5F-060136A3AEB1}">
      <dgm:prSet/>
      <dgm:spPr/>
      <dgm:t>
        <a:bodyPr/>
        <a:lstStyle/>
        <a:p>
          <a:pPr>
            <a:lnSpc>
              <a:spcPct val="100000"/>
            </a:lnSpc>
          </a:pPr>
          <a:r>
            <a:rPr lang="en-US" dirty="0"/>
            <a:t>Lamps and the control gear for operating them are already being phased out</a:t>
          </a:r>
        </a:p>
      </dgm:t>
    </dgm:pt>
    <dgm:pt modelId="{D51CBF8F-3CC8-43AA-A80B-11AFE8670905}" type="parTrans" cxnId="{5C964331-E911-4A0C-801E-98B158909EFD}">
      <dgm:prSet/>
      <dgm:spPr/>
      <dgm:t>
        <a:bodyPr/>
        <a:lstStyle/>
        <a:p>
          <a:endParaRPr lang="en-US"/>
        </a:p>
      </dgm:t>
    </dgm:pt>
    <dgm:pt modelId="{9C1EA310-0D81-4256-87E7-0FB218E19AE5}" type="sibTrans" cxnId="{5C964331-E911-4A0C-801E-98B158909EFD}">
      <dgm:prSet/>
      <dgm:spPr/>
      <dgm:t>
        <a:bodyPr/>
        <a:lstStyle/>
        <a:p>
          <a:endParaRPr lang="en-US"/>
        </a:p>
      </dgm:t>
    </dgm:pt>
    <dgm:pt modelId="{D1643F63-2A04-45C1-8AB3-997E8B8A0ADF}">
      <dgm:prSet/>
      <dgm:spPr/>
      <dgm:t>
        <a:bodyPr/>
        <a:lstStyle/>
        <a:p>
          <a:pPr>
            <a:lnSpc>
              <a:spcPct val="100000"/>
            </a:lnSpc>
          </a:pPr>
          <a:r>
            <a:rPr lang="en-US" dirty="0"/>
            <a:t>Supply chain will slow down, and prices will increase significantly</a:t>
          </a:r>
        </a:p>
      </dgm:t>
    </dgm:pt>
    <dgm:pt modelId="{A6836D01-D7B0-4203-A75E-A28372D18281}" type="parTrans" cxnId="{870EB0EC-A24E-4C42-945A-FA37FB4E4536}">
      <dgm:prSet/>
      <dgm:spPr/>
      <dgm:t>
        <a:bodyPr/>
        <a:lstStyle/>
        <a:p>
          <a:endParaRPr lang="en-US"/>
        </a:p>
      </dgm:t>
    </dgm:pt>
    <dgm:pt modelId="{F9DCD09D-A2D5-4012-9DE3-F5185AADE599}" type="sibTrans" cxnId="{870EB0EC-A24E-4C42-945A-FA37FB4E4536}">
      <dgm:prSet/>
      <dgm:spPr/>
      <dgm:t>
        <a:bodyPr/>
        <a:lstStyle/>
        <a:p>
          <a:endParaRPr lang="en-US"/>
        </a:p>
      </dgm:t>
    </dgm:pt>
    <dgm:pt modelId="{FD9D0C92-E70B-4E35-AD61-AA7CFCBD7004}">
      <dgm:prSet/>
      <dgm:spPr/>
      <dgm:t>
        <a:bodyPr/>
        <a:lstStyle/>
        <a:p>
          <a:pPr>
            <a:lnSpc>
              <a:spcPct val="100000"/>
            </a:lnSpc>
          </a:pPr>
          <a:r>
            <a:rPr lang="en-US" b="0" dirty="0"/>
            <a:t>COST</a:t>
          </a:r>
        </a:p>
      </dgm:t>
    </dgm:pt>
    <dgm:pt modelId="{9F6AC64F-1D6A-4983-85A5-6A138F399619}" type="parTrans" cxnId="{832873F5-074B-4017-B75A-E64AC1C3ECDB}">
      <dgm:prSet/>
      <dgm:spPr/>
      <dgm:t>
        <a:bodyPr/>
        <a:lstStyle/>
        <a:p>
          <a:endParaRPr lang="en-US"/>
        </a:p>
      </dgm:t>
    </dgm:pt>
    <dgm:pt modelId="{564CFAFF-F95E-4AAC-B8EA-E0BC976A5548}" type="sibTrans" cxnId="{832873F5-074B-4017-B75A-E64AC1C3ECDB}">
      <dgm:prSet/>
      <dgm:spPr/>
      <dgm:t>
        <a:bodyPr/>
        <a:lstStyle/>
        <a:p>
          <a:endParaRPr lang="en-US"/>
        </a:p>
      </dgm:t>
    </dgm:pt>
    <dgm:pt modelId="{E583711A-D1D7-4806-8887-1FCF930560FC}">
      <dgm:prSet/>
      <dgm:spPr/>
      <dgm:t>
        <a:bodyPr/>
        <a:lstStyle/>
        <a:p>
          <a:pPr>
            <a:lnSpc>
              <a:spcPct val="100000"/>
            </a:lnSpc>
          </a:pPr>
          <a:r>
            <a:rPr lang="en-US" b="0" dirty="0"/>
            <a:t>Carbon Footprint</a:t>
          </a:r>
          <a:br>
            <a:rPr lang="en-US" dirty="0"/>
          </a:br>
          <a:endParaRPr lang="en-US" dirty="0"/>
        </a:p>
      </dgm:t>
    </dgm:pt>
    <dgm:pt modelId="{3C336815-D349-411F-BDBF-59F7186891B1}" type="parTrans" cxnId="{0B8BC9A1-5387-4896-AA2C-5B00B14FE71F}">
      <dgm:prSet/>
      <dgm:spPr/>
      <dgm:t>
        <a:bodyPr/>
        <a:lstStyle/>
        <a:p>
          <a:endParaRPr lang="en-GB"/>
        </a:p>
      </dgm:t>
    </dgm:pt>
    <dgm:pt modelId="{502C3395-3977-4863-AD0F-101076D7F390}" type="sibTrans" cxnId="{0B8BC9A1-5387-4896-AA2C-5B00B14FE71F}">
      <dgm:prSet/>
      <dgm:spPr/>
      <dgm:t>
        <a:bodyPr/>
        <a:lstStyle/>
        <a:p>
          <a:endParaRPr lang="en-GB"/>
        </a:p>
      </dgm:t>
    </dgm:pt>
    <dgm:pt modelId="{2EC7922F-2A21-4A9C-B19E-2873024C76C6}" type="pres">
      <dgm:prSet presAssocID="{ECACEB47-30DE-4FA1-BF13-16EDFC3DE7BB}" presName="root" presStyleCnt="0">
        <dgm:presLayoutVars>
          <dgm:dir/>
          <dgm:resizeHandles val="exact"/>
        </dgm:presLayoutVars>
      </dgm:prSet>
      <dgm:spPr/>
    </dgm:pt>
    <dgm:pt modelId="{AABEF9B3-3360-4D9E-9950-8BCB29087549}" type="pres">
      <dgm:prSet presAssocID="{12335B09-8FA9-45E8-8F5F-060136A3AEB1}" presName="compNode" presStyleCnt="0"/>
      <dgm:spPr/>
    </dgm:pt>
    <dgm:pt modelId="{94C3FC65-F5DF-4BB6-A262-9BAE0C4D1276}" type="pres">
      <dgm:prSet presAssocID="{12335B09-8FA9-45E8-8F5F-060136A3AEB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B6905FD7-20AA-480C-9D4F-3484E02BFCD1}" type="pres">
      <dgm:prSet presAssocID="{12335B09-8FA9-45E8-8F5F-060136A3AEB1}" presName="spaceRect" presStyleCnt="0"/>
      <dgm:spPr/>
    </dgm:pt>
    <dgm:pt modelId="{5403B6D4-A246-45E3-8FAD-96BAA1068A8D}" type="pres">
      <dgm:prSet presAssocID="{12335B09-8FA9-45E8-8F5F-060136A3AEB1}" presName="textRect" presStyleLbl="revTx" presStyleIdx="0" presStyleCnt="4">
        <dgm:presLayoutVars>
          <dgm:chMax val="1"/>
          <dgm:chPref val="1"/>
        </dgm:presLayoutVars>
      </dgm:prSet>
      <dgm:spPr/>
    </dgm:pt>
    <dgm:pt modelId="{D851283C-FE51-4A1F-A0BD-E6F808CD9A96}" type="pres">
      <dgm:prSet presAssocID="{9C1EA310-0D81-4256-87E7-0FB218E19AE5}" presName="sibTrans" presStyleCnt="0"/>
      <dgm:spPr/>
    </dgm:pt>
    <dgm:pt modelId="{EE6086C2-625C-4693-8C97-E886415D90E9}" type="pres">
      <dgm:prSet presAssocID="{D1643F63-2A04-45C1-8AB3-997E8B8A0ADF}" presName="compNode" presStyleCnt="0"/>
      <dgm:spPr/>
    </dgm:pt>
    <dgm:pt modelId="{4A03BB2E-1919-4EDE-B85F-0015969C15D5}" type="pres">
      <dgm:prSet presAssocID="{D1643F63-2A04-45C1-8AB3-997E8B8A0AD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Graph with Downward Trend"/>
        </a:ext>
      </dgm:extLst>
    </dgm:pt>
    <dgm:pt modelId="{4C84D463-9E23-4212-8C27-02E2BC4457EF}" type="pres">
      <dgm:prSet presAssocID="{D1643F63-2A04-45C1-8AB3-997E8B8A0ADF}" presName="spaceRect" presStyleCnt="0"/>
      <dgm:spPr/>
    </dgm:pt>
    <dgm:pt modelId="{218BE7F6-04CF-4C12-AFA4-B5A01E5309A1}" type="pres">
      <dgm:prSet presAssocID="{D1643F63-2A04-45C1-8AB3-997E8B8A0ADF}" presName="textRect" presStyleLbl="revTx" presStyleIdx="1" presStyleCnt="4">
        <dgm:presLayoutVars>
          <dgm:chMax val="1"/>
          <dgm:chPref val="1"/>
        </dgm:presLayoutVars>
      </dgm:prSet>
      <dgm:spPr/>
    </dgm:pt>
    <dgm:pt modelId="{23AC718E-60A7-4D46-A5EC-78EBF5DE924E}" type="pres">
      <dgm:prSet presAssocID="{F9DCD09D-A2D5-4012-9DE3-F5185AADE599}" presName="sibTrans" presStyleCnt="0"/>
      <dgm:spPr/>
    </dgm:pt>
    <dgm:pt modelId="{3AEA7837-0330-4778-BAEC-3F8124FCAED8}" type="pres">
      <dgm:prSet presAssocID="{FD9D0C92-E70B-4E35-AD61-AA7CFCBD7004}" presName="compNode" presStyleCnt="0"/>
      <dgm:spPr/>
    </dgm:pt>
    <dgm:pt modelId="{85DBF426-167F-44EE-B660-3DFC24C4550F}" type="pres">
      <dgm:prSet presAssocID="{FD9D0C92-E70B-4E35-AD61-AA7CFCBD7004}"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tacks of gold coins"/>
        </a:ext>
      </dgm:extLst>
    </dgm:pt>
    <dgm:pt modelId="{59524A32-4B59-4D90-AD54-B537BF43E31F}" type="pres">
      <dgm:prSet presAssocID="{FD9D0C92-E70B-4E35-AD61-AA7CFCBD7004}" presName="spaceRect" presStyleCnt="0"/>
      <dgm:spPr/>
    </dgm:pt>
    <dgm:pt modelId="{85975342-9680-445F-A510-C4F0921E16A7}" type="pres">
      <dgm:prSet presAssocID="{FD9D0C92-E70B-4E35-AD61-AA7CFCBD7004}" presName="textRect" presStyleLbl="revTx" presStyleIdx="2" presStyleCnt="4">
        <dgm:presLayoutVars>
          <dgm:chMax val="1"/>
          <dgm:chPref val="1"/>
        </dgm:presLayoutVars>
      </dgm:prSet>
      <dgm:spPr/>
    </dgm:pt>
    <dgm:pt modelId="{AD38D951-6A5D-4FAC-857D-D9AB66BAEFCD}" type="pres">
      <dgm:prSet presAssocID="{564CFAFF-F95E-4AAC-B8EA-E0BC976A5548}" presName="sibTrans" presStyleCnt="0"/>
      <dgm:spPr/>
    </dgm:pt>
    <dgm:pt modelId="{6DA291B7-44E2-45E3-8B0B-A1D85F00D70D}" type="pres">
      <dgm:prSet presAssocID="{E583711A-D1D7-4806-8887-1FCF930560FC}" presName="compNode" presStyleCnt="0"/>
      <dgm:spPr/>
    </dgm:pt>
    <dgm:pt modelId="{DC4B19BE-B1B4-451A-8B9A-AE408189989A}" type="pres">
      <dgm:prSet presAssocID="{E583711A-D1D7-4806-8887-1FCF930560FC}" presName="iconRect" presStyleLbl="node1" presStyleIdx="3" presStyleCnt="4"/>
      <dgm:spPr>
        <a:blipFill>
          <a:blip xmlns:r="http://schemas.openxmlformats.org/officeDocument/2006/relationships" r:embed="rId6"/>
          <a:srcRect/>
          <a:stretch>
            <a:fillRect/>
          </a:stretch>
        </a:blipFill>
      </dgm:spPr>
    </dgm:pt>
    <dgm:pt modelId="{96EA7C75-6EB5-4C04-B8A3-A368F7C2DECC}" type="pres">
      <dgm:prSet presAssocID="{E583711A-D1D7-4806-8887-1FCF930560FC}" presName="spaceRect" presStyleCnt="0"/>
      <dgm:spPr/>
    </dgm:pt>
    <dgm:pt modelId="{F51BA1B1-C426-4133-871D-FCC8862CBB6E}" type="pres">
      <dgm:prSet presAssocID="{E583711A-D1D7-4806-8887-1FCF930560FC}" presName="textRect" presStyleLbl="revTx" presStyleIdx="3" presStyleCnt="4">
        <dgm:presLayoutVars>
          <dgm:chMax val="1"/>
          <dgm:chPref val="1"/>
        </dgm:presLayoutVars>
      </dgm:prSet>
      <dgm:spPr/>
    </dgm:pt>
  </dgm:ptLst>
  <dgm:cxnLst>
    <dgm:cxn modelId="{3161B90D-74E4-440D-A2C2-C81BF047978D}" type="presOf" srcId="{ECACEB47-30DE-4FA1-BF13-16EDFC3DE7BB}" destId="{2EC7922F-2A21-4A9C-B19E-2873024C76C6}" srcOrd="0" destOrd="0" presId="urn:microsoft.com/office/officeart/2018/2/layout/IconLabelList"/>
    <dgm:cxn modelId="{CB6E8428-8A58-4928-BDE2-2EBFF35E73A9}" type="presOf" srcId="{12335B09-8FA9-45E8-8F5F-060136A3AEB1}" destId="{5403B6D4-A246-45E3-8FAD-96BAA1068A8D}" srcOrd="0" destOrd="0" presId="urn:microsoft.com/office/officeart/2018/2/layout/IconLabelList"/>
    <dgm:cxn modelId="{5C964331-E911-4A0C-801E-98B158909EFD}" srcId="{ECACEB47-30DE-4FA1-BF13-16EDFC3DE7BB}" destId="{12335B09-8FA9-45E8-8F5F-060136A3AEB1}" srcOrd="0" destOrd="0" parTransId="{D51CBF8F-3CC8-43AA-A80B-11AFE8670905}" sibTransId="{9C1EA310-0D81-4256-87E7-0FB218E19AE5}"/>
    <dgm:cxn modelId="{0B8BC9A1-5387-4896-AA2C-5B00B14FE71F}" srcId="{ECACEB47-30DE-4FA1-BF13-16EDFC3DE7BB}" destId="{E583711A-D1D7-4806-8887-1FCF930560FC}" srcOrd="3" destOrd="0" parTransId="{3C336815-D349-411F-BDBF-59F7186891B1}" sibTransId="{502C3395-3977-4863-AD0F-101076D7F390}"/>
    <dgm:cxn modelId="{8A2240A6-9A6E-4266-93A5-BCFAD4D7173B}" type="presOf" srcId="{D1643F63-2A04-45C1-8AB3-997E8B8A0ADF}" destId="{218BE7F6-04CF-4C12-AFA4-B5A01E5309A1}" srcOrd="0" destOrd="0" presId="urn:microsoft.com/office/officeart/2018/2/layout/IconLabelList"/>
    <dgm:cxn modelId="{5838C4DB-6B3E-49A4-9AE0-790017D11D57}" type="presOf" srcId="{E583711A-D1D7-4806-8887-1FCF930560FC}" destId="{F51BA1B1-C426-4133-871D-FCC8862CBB6E}" srcOrd="0" destOrd="0" presId="urn:microsoft.com/office/officeart/2018/2/layout/IconLabelList"/>
    <dgm:cxn modelId="{612B26DF-0CB8-4449-A22A-1A033151BDF5}" type="presOf" srcId="{FD9D0C92-E70B-4E35-AD61-AA7CFCBD7004}" destId="{85975342-9680-445F-A510-C4F0921E16A7}" srcOrd="0" destOrd="0" presId="urn:microsoft.com/office/officeart/2018/2/layout/IconLabelList"/>
    <dgm:cxn modelId="{870EB0EC-A24E-4C42-945A-FA37FB4E4536}" srcId="{ECACEB47-30DE-4FA1-BF13-16EDFC3DE7BB}" destId="{D1643F63-2A04-45C1-8AB3-997E8B8A0ADF}" srcOrd="1" destOrd="0" parTransId="{A6836D01-D7B0-4203-A75E-A28372D18281}" sibTransId="{F9DCD09D-A2D5-4012-9DE3-F5185AADE599}"/>
    <dgm:cxn modelId="{832873F5-074B-4017-B75A-E64AC1C3ECDB}" srcId="{ECACEB47-30DE-4FA1-BF13-16EDFC3DE7BB}" destId="{FD9D0C92-E70B-4E35-AD61-AA7CFCBD7004}" srcOrd="2" destOrd="0" parTransId="{9F6AC64F-1D6A-4983-85A5-6A138F399619}" sibTransId="{564CFAFF-F95E-4AAC-B8EA-E0BC976A5548}"/>
    <dgm:cxn modelId="{79B9B6C9-D3AD-40FB-B793-811F20C6A05F}" type="presParOf" srcId="{2EC7922F-2A21-4A9C-B19E-2873024C76C6}" destId="{AABEF9B3-3360-4D9E-9950-8BCB29087549}" srcOrd="0" destOrd="0" presId="urn:microsoft.com/office/officeart/2018/2/layout/IconLabelList"/>
    <dgm:cxn modelId="{AA2C226D-61C5-4392-B353-CFB4C83C19DA}" type="presParOf" srcId="{AABEF9B3-3360-4D9E-9950-8BCB29087549}" destId="{94C3FC65-F5DF-4BB6-A262-9BAE0C4D1276}" srcOrd="0" destOrd="0" presId="urn:microsoft.com/office/officeart/2018/2/layout/IconLabelList"/>
    <dgm:cxn modelId="{3690C23D-789F-4A54-B2F2-88B89F7ECF72}" type="presParOf" srcId="{AABEF9B3-3360-4D9E-9950-8BCB29087549}" destId="{B6905FD7-20AA-480C-9D4F-3484E02BFCD1}" srcOrd="1" destOrd="0" presId="urn:microsoft.com/office/officeart/2018/2/layout/IconLabelList"/>
    <dgm:cxn modelId="{87FB4B9A-E416-4B1D-9988-1815698EAB2F}" type="presParOf" srcId="{AABEF9B3-3360-4D9E-9950-8BCB29087549}" destId="{5403B6D4-A246-45E3-8FAD-96BAA1068A8D}" srcOrd="2" destOrd="0" presId="urn:microsoft.com/office/officeart/2018/2/layout/IconLabelList"/>
    <dgm:cxn modelId="{838DFB4D-813D-4ACE-A6BA-BC621CEF8687}" type="presParOf" srcId="{2EC7922F-2A21-4A9C-B19E-2873024C76C6}" destId="{D851283C-FE51-4A1F-A0BD-E6F808CD9A96}" srcOrd="1" destOrd="0" presId="urn:microsoft.com/office/officeart/2018/2/layout/IconLabelList"/>
    <dgm:cxn modelId="{52A4FDD4-926C-4EEA-B178-AD0751CF36D0}" type="presParOf" srcId="{2EC7922F-2A21-4A9C-B19E-2873024C76C6}" destId="{EE6086C2-625C-4693-8C97-E886415D90E9}" srcOrd="2" destOrd="0" presId="urn:microsoft.com/office/officeart/2018/2/layout/IconLabelList"/>
    <dgm:cxn modelId="{BAC918BE-4291-4501-B1BC-2714FF734D9A}" type="presParOf" srcId="{EE6086C2-625C-4693-8C97-E886415D90E9}" destId="{4A03BB2E-1919-4EDE-B85F-0015969C15D5}" srcOrd="0" destOrd="0" presId="urn:microsoft.com/office/officeart/2018/2/layout/IconLabelList"/>
    <dgm:cxn modelId="{2AA273E3-C4C3-42B2-8F8B-674EDE1784BA}" type="presParOf" srcId="{EE6086C2-625C-4693-8C97-E886415D90E9}" destId="{4C84D463-9E23-4212-8C27-02E2BC4457EF}" srcOrd="1" destOrd="0" presId="urn:microsoft.com/office/officeart/2018/2/layout/IconLabelList"/>
    <dgm:cxn modelId="{FFEE60D4-F3C8-4228-B500-C1E8BFAB310D}" type="presParOf" srcId="{EE6086C2-625C-4693-8C97-E886415D90E9}" destId="{218BE7F6-04CF-4C12-AFA4-B5A01E5309A1}" srcOrd="2" destOrd="0" presId="urn:microsoft.com/office/officeart/2018/2/layout/IconLabelList"/>
    <dgm:cxn modelId="{DCA99FE4-422B-4352-876C-FD4774FF36F7}" type="presParOf" srcId="{2EC7922F-2A21-4A9C-B19E-2873024C76C6}" destId="{23AC718E-60A7-4D46-A5EC-78EBF5DE924E}" srcOrd="3" destOrd="0" presId="urn:microsoft.com/office/officeart/2018/2/layout/IconLabelList"/>
    <dgm:cxn modelId="{7A257557-C6D1-4CFA-8D62-5C3A2F14B2DE}" type="presParOf" srcId="{2EC7922F-2A21-4A9C-B19E-2873024C76C6}" destId="{3AEA7837-0330-4778-BAEC-3F8124FCAED8}" srcOrd="4" destOrd="0" presId="urn:microsoft.com/office/officeart/2018/2/layout/IconLabelList"/>
    <dgm:cxn modelId="{98228FA4-6563-43AA-BADC-73388BFD12FE}" type="presParOf" srcId="{3AEA7837-0330-4778-BAEC-3F8124FCAED8}" destId="{85DBF426-167F-44EE-B660-3DFC24C4550F}" srcOrd="0" destOrd="0" presId="urn:microsoft.com/office/officeart/2018/2/layout/IconLabelList"/>
    <dgm:cxn modelId="{2829F17C-373D-4DC3-AF15-E347C5F3DAE2}" type="presParOf" srcId="{3AEA7837-0330-4778-BAEC-3F8124FCAED8}" destId="{59524A32-4B59-4D90-AD54-B537BF43E31F}" srcOrd="1" destOrd="0" presId="urn:microsoft.com/office/officeart/2018/2/layout/IconLabelList"/>
    <dgm:cxn modelId="{118ECE79-56F8-4E8E-88FA-8EC6A123517A}" type="presParOf" srcId="{3AEA7837-0330-4778-BAEC-3F8124FCAED8}" destId="{85975342-9680-445F-A510-C4F0921E16A7}" srcOrd="2" destOrd="0" presId="urn:microsoft.com/office/officeart/2018/2/layout/IconLabelList"/>
    <dgm:cxn modelId="{821DC147-9ACB-484C-ADD5-DFD1C800E4BE}" type="presParOf" srcId="{2EC7922F-2A21-4A9C-B19E-2873024C76C6}" destId="{AD38D951-6A5D-4FAC-857D-D9AB66BAEFCD}" srcOrd="5" destOrd="0" presId="urn:microsoft.com/office/officeart/2018/2/layout/IconLabelList"/>
    <dgm:cxn modelId="{D00711FF-A312-4AD8-B8A2-40822CFBDD28}" type="presParOf" srcId="{2EC7922F-2A21-4A9C-B19E-2873024C76C6}" destId="{6DA291B7-44E2-45E3-8B0B-A1D85F00D70D}" srcOrd="6" destOrd="0" presId="urn:microsoft.com/office/officeart/2018/2/layout/IconLabelList"/>
    <dgm:cxn modelId="{805AB872-361C-40CC-8688-4864C7C41D5F}" type="presParOf" srcId="{6DA291B7-44E2-45E3-8B0B-A1D85F00D70D}" destId="{DC4B19BE-B1B4-451A-8B9A-AE408189989A}" srcOrd="0" destOrd="0" presId="urn:microsoft.com/office/officeart/2018/2/layout/IconLabelList"/>
    <dgm:cxn modelId="{21BDF6B6-AD8D-4B19-A9B8-018369B91FBC}" type="presParOf" srcId="{6DA291B7-44E2-45E3-8B0B-A1D85F00D70D}" destId="{96EA7C75-6EB5-4C04-B8A3-A368F7C2DECC}" srcOrd="1" destOrd="0" presId="urn:microsoft.com/office/officeart/2018/2/layout/IconLabelList"/>
    <dgm:cxn modelId="{446DD9D5-B7CA-41A1-BB37-281164D89060}" type="presParOf" srcId="{6DA291B7-44E2-45E3-8B0B-A1D85F00D70D}" destId="{F51BA1B1-C426-4133-871D-FCC8862CBB6E}" srcOrd="2" destOrd="0" presId="urn:microsoft.com/office/officeart/2018/2/layout/Icon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92D284-FC43-45A0-AB1A-3C13488632BB}" type="doc">
      <dgm:prSet loTypeId="urn:microsoft.com/office/officeart/2018/2/layout/IconVerticalSolidList" loCatId="icon" qsTypeId="urn:microsoft.com/office/officeart/2005/8/quickstyle/simple1" qsCatId="simple" csTypeId="urn:microsoft.com/office/officeart/2005/8/colors/accent6_4" csCatId="accent6" phldr="1"/>
      <dgm:spPr/>
      <dgm:t>
        <a:bodyPr/>
        <a:lstStyle/>
        <a:p>
          <a:endParaRPr lang="en-US"/>
        </a:p>
      </dgm:t>
    </dgm:pt>
    <dgm:pt modelId="{EA557FBD-6728-4630-9443-F7C92E018D24}">
      <dgm:prSet/>
      <dgm:spPr/>
      <dgm:t>
        <a:bodyPr/>
        <a:lstStyle/>
        <a:p>
          <a:pPr>
            <a:lnSpc>
              <a:spcPct val="100000"/>
            </a:lnSpc>
          </a:pPr>
          <a:r>
            <a:rPr lang="en-US" dirty="0"/>
            <a:t>Standard 5ft fluorescent light fitting</a:t>
          </a:r>
        </a:p>
      </dgm:t>
    </dgm:pt>
    <dgm:pt modelId="{1FF5810A-FCFA-4D7C-8BC2-F3C3F654520A}" type="parTrans" cxnId="{B6CA77D0-A32B-4D86-84CC-567E15DAF92E}">
      <dgm:prSet/>
      <dgm:spPr/>
      <dgm:t>
        <a:bodyPr/>
        <a:lstStyle/>
        <a:p>
          <a:endParaRPr lang="en-US"/>
        </a:p>
      </dgm:t>
    </dgm:pt>
    <dgm:pt modelId="{4E87E2DF-016A-45CE-AB79-FCECBD7EA48B}" type="sibTrans" cxnId="{B6CA77D0-A32B-4D86-84CC-567E15DAF92E}">
      <dgm:prSet/>
      <dgm:spPr/>
      <dgm:t>
        <a:bodyPr/>
        <a:lstStyle/>
        <a:p>
          <a:endParaRPr lang="en-US"/>
        </a:p>
      </dgm:t>
    </dgm:pt>
    <dgm:pt modelId="{A843F5B8-2CA8-478F-8C9F-F9A94E08634F}">
      <dgm:prSet/>
      <dgm:spPr/>
      <dgm:t>
        <a:bodyPr/>
        <a:lstStyle/>
        <a:p>
          <a:pPr>
            <a:lnSpc>
              <a:spcPct val="100000"/>
            </a:lnSpc>
          </a:pPr>
          <a:r>
            <a:rPr lang="en-US"/>
            <a:t>58W tube operates at 65 watts due to the control gear losses and age</a:t>
          </a:r>
        </a:p>
      </dgm:t>
    </dgm:pt>
    <dgm:pt modelId="{552873D1-8537-4157-B069-E18E7B5D2FCF}" type="parTrans" cxnId="{CBC80E72-33DC-4057-B2C5-79E50BF73CF0}">
      <dgm:prSet/>
      <dgm:spPr/>
      <dgm:t>
        <a:bodyPr/>
        <a:lstStyle/>
        <a:p>
          <a:endParaRPr lang="en-US"/>
        </a:p>
      </dgm:t>
    </dgm:pt>
    <dgm:pt modelId="{0564C828-EE2E-4281-8168-F4686C6ADF4F}" type="sibTrans" cxnId="{CBC80E72-33DC-4057-B2C5-79E50BF73CF0}">
      <dgm:prSet/>
      <dgm:spPr/>
      <dgm:t>
        <a:bodyPr/>
        <a:lstStyle/>
        <a:p>
          <a:endParaRPr lang="en-US"/>
        </a:p>
      </dgm:t>
    </dgm:pt>
    <dgm:pt modelId="{9BEE10DD-2115-4974-B5B6-EE9A8075B7C4}">
      <dgm:prSet/>
      <dgm:spPr/>
      <dgm:t>
        <a:bodyPr/>
        <a:lstStyle/>
        <a:p>
          <a:pPr>
            <a:lnSpc>
              <a:spcPct val="100000"/>
            </a:lnSpc>
          </a:pPr>
          <a:r>
            <a:rPr lang="en-US"/>
            <a:t>So; assume 10 hours running each day, 5 days per week, gives us 2600 hours each year.</a:t>
          </a:r>
        </a:p>
      </dgm:t>
    </dgm:pt>
    <dgm:pt modelId="{A8465A42-8536-40FF-A1C0-A1186232876D}" type="parTrans" cxnId="{368E2D8C-9660-44B0-B9A0-6E8812D4CAFB}">
      <dgm:prSet/>
      <dgm:spPr/>
      <dgm:t>
        <a:bodyPr/>
        <a:lstStyle/>
        <a:p>
          <a:endParaRPr lang="en-US"/>
        </a:p>
      </dgm:t>
    </dgm:pt>
    <dgm:pt modelId="{FC6F8ED6-E460-4730-B0F1-6529D16FD46B}" type="sibTrans" cxnId="{368E2D8C-9660-44B0-B9A0-6E8812D4CAFB}">
      <dgm:prSet/>
      <dgm:spPr/>
      <dgm:t>
        <a:bodyPr/>
        <a:lstStyle/>
        <a:p>
          <a:endParaRPr lang="en-US"/>
        </a:p>
      </dgm:t>
    </dgm:pt>
    <dgm:pt modelId="{4134D2EA-EA9A-4CCF-BA60-CD0F9036CDBF}">
      <dgm:prSet/>
      <dgm:spPr/>
      <dgm:t>
        <a:bodyPr/>
        <a:lstStyle/>
        <a:p>
          <a:pPr>
            <a:lnSpc>
              <a:spcPct val="100000"/>
            </a:lnSpc>
          </a:pPr>
          <a:r>
            <a:rPr lang="en-US" dirty="0"/>
            <a:t>Let’s get the kilowatt hours: 2600 x 65W = 169,000 Watts</a:t>
          </a:r>
        </a:p>
      </dgm:t>
    </dgm:pt>
    <dgm:pt modelId="{995571EB-3E79-4298-9027-EDBB0501CCE1}" type="parTrans" cxnId="{8CAA38F6-23D3-4BC3-912B-66ABB8424385}">
      <dgm:prSet/>
      <dgm:spPr/>
      <dgm:t>
        <a:bodyPr/>
        <a:lstStyle/>
        <a:p>
          <a:endParaRPr lang="en-US"/>
        </a:p>
      </dgm:t>
    </dgm:pt>
    <dgm:pt modelId="{487A5ABC-1482-43DC-8CEE-824BE521E9A6}" type="sibTrans" cxnId="{8CAA38F6-23D3-4BC3-912B-66ABB8424385}">
      <dgm:prSet/>
      <dgm:spPr/>
      <dgm:t>
        <a:bodyPr/>
        <a:lstStyle/>
        <a:p>
          <a:endParaRPr lang="en-US"/>
        </a:p>
      </dgm:t>
    </dgm:pt>
    <dgm:pt modelId="{B60DFC0F-455D-44CA-B28A-FCF15F4B9827}">
      <dgm:prSet/>
      <dgm:spPr/>
      <dgm:t>
        <a:bodyPr/>
        <a:lstStyle/>
        <a:p>
          <a:pPr>
            <a:lnSpc>
              <a:spcPct val="100000"/>
            </a:lnSpc>
          </a:pPr>
          <a:r>
            <a:rPr lang="en-US" dirty="0"/>
            <a:t>169 kWh at £0.34p is £57.46 per year</a:t>
          </a:r>
        </a:p>
      </dgm:t>
    </dgm:pt>
    <dgm:pt modelId="{8C9EEDC0-F496-460A-86BF-D626EABCBC3E}" type="parTrans" cxnId="{D919D8F4-301E-4DFB-82EB-120AFA1EBB08}">
      <dgm:prSet/>
      <dgm:spPr/>
      <dgm:t>
        <a:bodyPr/>
        <a:lstStyle/>
        <a:p>
          <a:endParaRPr lang="en-US"/>
        </a:p>
      </dgm:t>
    </dgm:pt>
    <dgm:pt modelId="{3B404046-3043-41F6-9532-3A4C9A9D858B}" type="sibTrans" cxnId="{D919D8F4-301E-4DFB-82EB-120AFA1EBB08}">
      <dgm:prSet/>
      <dgm:spPr/>
      <dgm:t>
        <a:bodyPr/>
        <a:lstStyle/>
        <a:p>
          <a:endParaRPr lang="en-US"/>
        </a:p>
      </dgm:t>
    </dgm:pt>
    <dgm:pt modelId="{9912B73C-EDE7-43A3-A31B-F7B92724484E}">
      <dgm:prSet/>
      <dgm:spPr/>
      <dgm:t>
        <a:bodyPr/>
        <a:lstStyle/>
        <a:p>
          <a:pPr>
            <a:lnSpc>
              <a:spcPct val="100000"/>
            </a:lnSpc>
          </a:pPr>
          <a:r>
            <a:rPr lang="en-US" dirty="0"/>
            <a:t>This is just for </a:t>
          </a:r>
          <a:r>
            <a:rPr lang="en-US" b="1" dirty="0"/>
            <a:t>ONE </a:t>
          </a:r>
          <a:r>
            <a:rPr lang="en-US" dirty="0"/>
            <a:t>light</a:t>
          </a:r>
        </a:p>
      </dgm:t>
    </dgm:pt>
    <dgm:pt modelId="{2172A802-5FD5-42ED-B765-D53CD6CC7B13}" type="parTrans" cxnId="{E5F412A1-94A4-48D5-BACD-1F51F15FA71C}">
      <dgm:prSet/>
      <dgm:spPr/>
      <dgm:t>
        <a:bodyPr/>
        <a:lstStyle/>
        <a:p>
          <a:endParaRPr lang="en-US"/>
        </a:p>
      </dgm:t>
    </dgm:pt>
    <dgm:pt modelId="{5D4E67B7-03AD-4EEC-883D-63E3E6A3CACB}" type="sibTrans" cxnId="{E5F412A1-94A4-48D5-BACD-1F51F15FA71C}">
      <dgm:prSet/>
      <dgm:spPr/>
      <dgm:t>
        <a:bodyPr/>
        <a:lstStyle/>
        <a:p>
          <a:endParaRPr lang="en-US"/>
        </a:p>
      </dgm:t>
    </dgm:pt>
    <dgm:pt modelId="{41D97D32-6F72-4867-B5CC-642BD7267764}" type="pres">
      <dgm:prSet presAssocID="{D292D284-FC43-45A0-AB1A-3C13488632BB}" presName="root" presStyleCnt="0">
        <dgm:presLayoutVars>
          <dgm:dir/>
          <dgm:resizeHandles val="exact"/>
        </dgm:presLayoutVars>
      </dgm:prSet>
      <dgm:spPr/>
    </dgm:pt>
    <dgm:pt modelId="{79FF959C-B3F2-4D7A-A6F2-CAB43A63FABE}" type="pres">
      <dgm:prSet presAssocID="{EA557FBD-6728-4630-9443-F7C92E018D24}" presName="compNode" presStyleCnt="0"/>
      <dgm:spPr/>
    </dgm:pt>
    <dgm:pt modelId="{E2E1D278-9BC9-4280-9CFF-C7EE5B21B0BF}" type="pres">
      <dgm:prSet presAssocID="{EA557FBD-6728-4630-9443-F7C92E018D24}" presName="bgRect" presStyleLbl="bgShp" presStyleIdx="0" presStyleCnt="6"/>
      <dgm:spPr/>
    </dgm:pt>
    <dgm:pt modelId="{B64FD912-1632-47C0-A3E5-792C11EE253B}" type="pres">
      <dgm:prSet presAssocID="{EA557FBD-6728-4630-9443-F7C92E018D24}" presName="iconRect" presStyleLbl="node1" presStyleIdx="0" presStyleCnt="6"/>
      <dgm:spPr>
        <a:solidFill>
          <a:srgbClr val="92D050"/>
        </a:solidFill>
      </dgm:spPr>
      <dgm:extLst>
        <a:ext uri="{E40237B7-FDA0-4F09-8148-C483321AD2D9}">
          <dgm14:cNvPr xmlns:dgm14="http://schemas.microsoft.com/office/drawing/2010/diagram" id="0" name="" descr="Lightbulb"/>
        </a:ext>
      </dgm:extLst>
    </dgm:pt>
    <dgm:pt modelId="{0FE54717-E4ED-42F2-9787-E075C63F6D21}" type="pres">
      <dgm:prSet presAssocID="{EA557FBD-6728-4630-9443-F7C92E018D24}" presName="spaceRect" presStyleCnt="0"/>
      <dgm:spPr/>
    </dgm:pt>
    <dgm:pt modelId="{532802A6-AEE5-4259-AF23-70E5C2ABD004}" type="pres">
      <dgm:prSet presAssocID="{EA557FBD-6728-4630-9443-F7C92E018D24}" presName="parTx" presStyleLbl="revTx" presStyleIdx="0" presStyleCnt="6">
        <dgm:presLayoutVars>
          <dgm:chMax val="0"/>
          <dgm:chPref val="0"/>
        </dgm:presLayoutVars>
      </dgm:prSet>
      <dgm:spPr/>
    </dgm:pt>
    <dgm:pt modelId="{F9663B69-7FE5-4720-A7CF-824400A49EC0}" type="pres">
      <dgm:prSet presAssocID="{4E87E2DF-016A-45CE-AB79-FCECBD7EA48B}" presName="sibTrans" presStyleCnt="0"/>
      <dgm:spPr/>
    </dgm:pt>
    <dgm:pt modelId="{EED67EB2-8CF0-456D-A461-9EA1B5699531}" type="pres">
      <dgm:prSet presAssocID="{A843F5B8-2CA8-478F-8C9F-F9A94E08634F}" presName="compNode" presStyleCnt="0"/>
      <dgm:spPr/>
    </dgm:pt>
    <dgm:pt modelId="{6D4C7202-C959-427E-9E8C-83AC36F7C7EB}" type="pres">
      <dgm:prSet presAssocID="{A843F5B8-2CA8-478F-8C9F-F9A94E08634F}" presName="bgRect" presStyleLbl="bgShp" presStyleIdx="1" presStyleCnt="6"/>
      <dgm:spPr/>
    </dgm:pt>
    <dgm:pt modelId="{61CF3F29-B2C5-4EE2-A059-FA686FD197A2}" type="pres">
      <dgm:prSet presAssocID="{A843F5B8-2CA8-478F-8C9F-F9A94E08634F}" presName="iconRect" presStyleLbl="node1" presStyleIdx="1" presStyleCnt="6"/>
      <dgm:spPr>
        <a:solidFill>
          <a:srgbClr val="92D050"/>
        </a:solidFill>
      </dgm:spPr>
      <dgm:extLst>
        <a:ext uri="{E40237B7-FDA0-4F09-8148-C483321AD2D9}">
          <dgm14:cNvPr xmlns:dgm14="http://schemas.microsoft.com/office/drawing/2010/diagram" id="0" name="" descr="High Voltage"/>
        </a:ext>
      </dgm:extLst>
    </dgm:pt>
    <dgm:pt modelId="{B50A7712-53B3-4233-B3BD-FFD4EDDBCD71}" type="pres">
      <dgm:prSet presAssocID="{A843F5B8-2CA8-478F-8C9F-F9A94E08634F}" presName="spaceRect" presStyleCnt="0"/>
      <dgm:spPr/>
    </dgm:pt>
    <dgm:pt modelId="{966EB664-7C99-4F4C-84B0-A39819C3C96E}" type="pres">
      <dgm:prSet presAssocID="{A843F5B8-2CA8-478F-8C9F-F9A94E08634F}" presName="parTx" presStyleLbl="revTx" presStyleIdx="1" presStyleCnt="6">
        <dgm:presLayoutVars>
          <dgm:chMax val="0"/>
          <dgm:chPref val="0"/>
        </dgm:presLayoutVars>
      </dgm:prSet>
      <dgm:spPr/>
    </dgm:pt>
    <dgm:pt modelId="{EA81E2A8-4DA6-4DC5-A567-79AF6AFAE99B}" type="pres">
      <dgm:prSet presAssocID="{0564C828-EE2E-4281-8168-F4686C6ADF4F}" presName="sibTrans" presStyleCnt="0"/>
      <dgm:spPr/>
    </dgm:pt>
    <dgm:pt modelId="{6F97703F-3B27-4D58-AD6C-7EB56D68712B}" type="pres">
      <dgm:prSet presAssocID="{9BEE10DD-2115-4974-B5B6-EE9A8075B7C4}" presName="compNode" presStyleCnt="0"/>
      <dgm:spPr/>
    </dgm:pt>
    <dgm:pt modelId="{5D686FFA-72D1-425A-A33B-6E155C5A7C75}" type="pres">
      <dgm:prSet presAssocID="{9BEE10DD-2115-4974-B5B6-EE9A8075B7C4}" presName="bgRect" presStyleLbl="bgShp" presStyleIdx="2" presStyleCnt="6"/>
      <dgm:spPr/>
    </dgm:pt>
    <dgm:pt modelId="{C42DB3A5-B6CC-4D30-91C3-B591C5F149CB}" type="pres">
      <dgm:prSet presAssocID="{9BEE10DD-2115-4974-B5B6-EE9A8075B7C4}" presName="iconRect" presStyleLbl="node1" presStyleIdx="2" presStyleCnt="6"/>
      <dgm:spPr>
        <a:solidFill>
          <a:srgbClr val="92D050"/>
        </a:solidFill>
      </dgm:spPr>
      <dgm:extLst>
        <a:ext uri="{E40237B7-FDA0-4F09-8148-C483321AD2D9}">
          <dgm14:cNvPr xmlns:dgm14="http://schemas.microsoft.com/office/drawing/2010/diagram" id="0" name="" descr="Dumbbell"/>
        </a:ext>
      </dgm:extLst>
    </dgm:pt>
    <dgm:pt modelId="{C2D136FB-0564-4334-99D6-5827771AFF25}" type="pres">
      <dgm:prSet presAssocID="{9BEE10DD-2115-4974-B5B6-EE9A8075B7C4}" presName="spaceRect" presStyleCnt="0"/>
      <dgm:spPr/>
    </dgm:pt>
    <dgm:pt modelId="{36291FC6-D7F1-4F34-BAA0-05AD59C5AB36}" type="pres">
      <dgm:prSet presAssocID="{9BEE10DD-2115-4974-B5B6-EE9A8075B7C4}" presName="parTx" presStyleLbl="revTx" presStyleIdx="2" presStyleCnt="6">
        <dgm:presLayoutVars>
          <dgm:chMax val="0"/>
          <dgm:chPref val="0"/>
        </dgm:presLayoutVars>
      </dgm:prSet>
      <dgm:spPr/>
    </dgm:pt>
    <dgm:pt modelId="{13A43144-ACFA-480F-9A24-936490ACF33C}" type="pres">
      <dgm:prSet presAssocID="{FC6F8ED6-E460-4730-B0F1-6529D16FD46B}" presName="sibTrans" presStyleCnt="0"/>
      <dgm:spPr/>
    </dgm:pt>
    <dgm:pt modelId="{FAE8241D-1711-4759-B9B0-65A31EE0D2DA}" type="pres">
      <dgm:prSet presAssocID="{4134D2EA-EA9A-4CCF-BA60-CD0F9036CDBF}" presName="compNode" presStyleCnt="0"/>
      <dgm:spPr/>
    </dgm:pt>
    <dgm:pt modelId="{7FCAED1E-9FFF-4D76-B5F6-33FB507C286E}" type="pres">
      <dgm:prSet presAssocID="{4134D2EA-EA9A-4CCF-BA60-CD0F9036CDBF}" presName="bgRect" presStyleLbl="bgShp" presStyleIdx="3" presStyleCnt="6"/>
      <dgm:spPr/>
    </dgm:pt>
    <dgm:pt modelId="{1AC9D1D1-1DBE-4ABF-B1A3-9DF303FF5C82}" type="pres">
      <dgm:prSet presAssocID="{4134D2EA-EA9A-4CCF-BA60-CD0F9036CDBF}" presName="iconRect" presStyleLbl="node1" presStyleIdx="3" presStyleCnt="6"/>
      <dgm:spPr>
        <a:solidFill>
          <a:srgbClr val="92D050"/>
        </a:solidFill>
      </dgm:spPr>
      <dgm:extLst>
        <a:ext uri="{E40237B7-FDA0-4F09-8148-C483321AD2D9}">
          <dgm14:cNvPr xmlns:dgm14="http://schemas.microsoft.com/office/drawing/2010/diagram" id="0" name="" descr="Single gear"/>
        </a:ext>
      </dgm:extLst>
    </dgm:pt>
    <dgm:pt modelId="{7889549A-7018-4161-9E7D-8FC54F0E15E2}" type="pres">
      <dgm:prSet presAssocID="{4134D2EA-EA9A-4CCF-BA60-CD0F9036CDBF}" presName="spaceRect" presStyleCnt="0"/>
      <dgm:spPr/>
    </dgm:pt>
    <dgm:pt modelId="{BAF5FEB8-C6B5-430D-BFAE-B6929CEA32E1}" type="pres">
      <dgm:prSet presAssocID="{4134D2EA-EA9A-4CCF-BA60-CD0F9036CDBF}" presName="parTx" presStyleLbl="revTx" presStyleIdx="3" presStyleCnt="6">
        <dgm:presLayoutVars>
          <dgm:chMax val="0"/>
          <dgm:chPref val="0"/>
        </dgm:presLayoutVars>
      </dgm:prSet>
      <dgm:spPr/>
    </dgm:pt>
    <dgm:pt modelId="{4DF2C0A0-5BAA-4058-BC11-321098DC8625}" type="pres">
      <dgm:prSet presAssocID="{487A5ABC-1482-43DC-8CEE-824BE521E9A6}" presName="sibTrans" presStyleCnt="0"/>
      <dgm:spPr/>
    </dgm:pt>
    <dgm:pt modelId="{8EEDDD85-BC50-43BD-92E3-330DAD9914CF}" type="pres">
      <dgm:prSet presAssocID="{B60DFC0F-455D-44CA-B28A-FCF15F4B9827}" presName="compNode" presStyleCnt="0"/>
      <dgm:spPr/>
    </dgm:pt>
    <dgm:pt modelId="{82FEF11C-EA38-439C-A0CB-126667FA4B06}" type="pres">
      <dgm:prSet presAssocID="{B60DFC0F-455D-44CA-B28A-FCF15F4B9827}" presName="bgRect" presStyleLbl="bgShp" presStyleIdx="4" presStyleCnt="6"/>
      <dgm:spPr/>
    </dgm:pt>
    <dgm:pt modelId="{88F05F81-11B8-499A-BA7E-6F088F98B9E1}" type="pres">
      <dgm:prSet presAssocID="{B60DFC0F-455D-44CA-B28A-FCF15F4B9827}" presName="iconRect" presStyleLbl="node1" presStyleIdx="4" presStyleCnt="6"/>
      <dgm:spPr>
        <a:solidFill>
          <a:srgbClr val="92D050"/>
        </a:solidFill>
      </dgm:spPr>
      <dgm:extLst>
        <a:ext uri="{E40237B7-FDA0-4F09-8148-C483321AD2D9}">
          <dgm14:cNvPr xmlns:dgm14="http://schemas.microsoft.com/office/drawing/2010/diagram" id="0" name="" descr="Tick"/>
        </a:ext>
      </dgm:extLst>
    </dgm:pt>
    <dgm:pt modelId="{8F257408-61BC-4A28-BF4B-A67D16A52B84}" type="pres">
      <dgm:prSet presAssocID="{B60DFC0F-455D-44CA-B28A-FCF15F4B9827}" presName="spaceRect" presStyleCnt="0"/>
      <dgm:spPr/>
    </dgm:pt>
    <dgm:pt modelId="{0E33C3E0-31E6-4D46-B597-ED3A390AD396}" type="pres">
      <dgm:prSet presAssocID="{B60DFC0F-455D-44CA-B28A-FCF15F4B9827}" presName="parTx" presStyleLbl="revTx" presStyleIdx="4" presStyleCnt="6">
        <dgm:presLayoutVars>
          <dgm:chMax val="0"/>
          <dgm:chPref val="0"/>
        </dgm:presLayoutVars>
      </dgm:prSet>
      <dgm:spPr/>
    </dgm:pt>
    <dgm:pt modelId="{082A86CE-8B16-436B-BEA2-71BAC5FB668F}" type="pres">
      <dgm:prSet presAssocID="{3B404046-3043-41F6-9532-3A4C9A9D858B}" presName="sibTrans" presStyleCnt="0"/>
      <dgm:spPr/>
    </dgm:pt>
    <dgm:pt modelId="{2DF3966F-A1DE-438E-AB29-7A992CEAE977}" type="pres">
      <dgm:prSet presAssocID="{9912B73C-EDE7-43A3-A31B-F7B92724484E}" presName="compNode" presStyleCnt="0"/>
      <dgm:spPr/>
    </dgm:pt>
    <dgm:pt modelId="{C78FF8DA-D111-489C-BF3B-16DB6BD299E7}" type="pres">
      <dgm:prSet presAssocID="{9912B73C-EDE7-43A3-A31B-F7B92724484E}" presName="bgRect" presStyleLbl="bgShp" presStyleIdx="5" presStyleCnt="6" custLinFactNeighborX="4777" custLinFactNeighborY="3798"/>
      <dgm:spPr/>
    </dgm:pt>
    <dgm:pt modelId="{D9B52D96-8ECB-4DA3-B1AC-8C6C648ED63B}" type="pres">
      <dgm:prSet presAssocID="{9912B73C-EDE7-43A3-A31B-F7B92724484E}" presName="iconRect" presStyleLbl="node1" presStyleIdx="5" presStyleCnt="6"/>
      <dgm:spPr>
        <a:solidFill>
          <a:srgbClr val="92D050"/>
        </a:solidFill>
      </dgm:spPr>
      <dgm:extLst>
        <a:ext uri="{E40237B7-FDA0-4F09-8148-C483321AD2D9}">
          <dgm14:cNvPr xmlns:dgm14="http://schemas.microsoft.com/office/drawing/2010/diagram" id="0" name="" descr="Sun"/>
        </a:ext>
      </dgm:extLst>
    </dgm:pt>
    <dgm:pt modelId="{C2093CE2-477C-48EC-A2BA-DB09C4CBB248}" type="pres">
      <dgm:prSet presAssocID="{9912B73C-EDE7-43A3-A31B-F7B92724484E}" presName="spaceRect" presStyleCnt="0"/>
      <dgm:spPr/>
    </dgm:pt>
    <dgm:pt modelId="{AE4AB431-2138-4B55-A13B-22906E247D40}" type="pres">
      <dgm:prSet presAssocID="{9912B73C-EDE7-43A3-A31B-F7B92724484E}" presName="parTx" presStyleLbl="revTx" presStyleIdx="5" presStyleCnt="6">
        <dgm:presLayoutVars>
          <dgm:chMax val="0"/>
          <dgm:chPref val="0"/>
        </dgm:presLayoutVars>
      </dgm:prSet>
      <dgm:spPr/>
    </dgm:pt>
  </dgm:ptLst>
  <dgm:cxnLst>
    <dgm:cxn modelId="{3E603966-9092-4259-B5E8-41AEF3BF0219}" type="presOf" srcId="{EA557FBD-6728-4630-9443-F7C92E018D24}" destId="{532802A6-AEE5-4259-AF23-70E5C2ABD004}" srcOrd="0" destOrd="0" presId="urn:microsoft.com/office/officeart/2018/2/layout/IconVerticalSolidList"/>
    <dgm:cxn modelId="{D5CD9B48-6CB1-45F9-A62C-E8C6AB8CC785}" type="presOf" srcId="{D292D284-FC43-45A0-AB1A-3C13488632BB}" destId="{41D97D32-6F72-4867-B5CC-642BD7267764}" srcOrd="0" destOrd="0" presId="urn:microsoft.com/office/officeart/2018/2/layout/IconVerticalSolidList"/>
    <dgm:cxn modelId="{CBC80E72-33DC-4057-B2C5-79E50BF73CF0}" srcId="{D292D284-FC43-45A0-AB1A-3C13488632BB}" destId="{A843F5B8-2CA8-478F-8C9F-F9A94E08634F}" srcOrd="1" destOrd="0" parTransId="{552873D1-8537-4157-B069-E18E7B5D2FCF}" sibTransId="{0564C828-EE2E-4281-8168-F4686C6ADF4F}"/>
    <dgm:cxn modelId="{B606567C-CCDE-4BCF-9005-271BF3C099FA}" type="presOf" srcId="{9BEE10DD-2115-4974-B5B6-EE9A8075B7C4}" destId="{36291FC6-D7F1-4F34-BAA0-05AD59C5AB36}" srcOrd="0" destOrd="0" presId="urn:microsoft.com/office/officeart/2018/2/layout/IconVerticalSolidList"/>
    <dgm:cxn modelId="{368E2D8C-9660-44B0-B9A0-6E8812D4CAFB}" srcId="{D292D284-FC43-45A0-AB1A-3C13488632BB}" destId="{9BEE10DD-2115-4974-B5B6-EE9A8075B7C4}" srcOrd="2" destOrd="0" parTransId="{A8465A42-8536-40FF-A1C0-A1186232876D}" sibTransId="{FC6F8ED6-E460-4730-B0F1-6529D16FD46B}"/>
    <dgm:cxn modelId="{E5F412A1-94A4-48D5-BACD-1F51F15FA71C}" srcId="{D292D284-FC43-45A0-AB1A-3C13488632BB}" destId="{9912B73C-EDE7-43A3-A31B-F7B92724484E}" srcOrd="5" destOrd="0" parTransId="{2172A802-5FD5-42ED-B765-D53CD6CC7B13}" sibTransId="{5D4E67B7-03AD-4EEC-883D-63E3E6A3CACB}"/>
    <dgm:cxn modelId="{007F0AA3-9F31-48D1-93BF-F27855BC240C}" type="presOf" srcId="{9912B73C-EDE7-43A3-A31B-F7B92724484E}" destId="{AE4AB431-2138-4B55-A13B-22906E247D40}" srcOrd="0" destOrd="0" presId="urn:microsoft.com/office/officeart/2018/2/layout/IconVerticalSolidList"/>
    <dgm:cxn modelId="{846301C7-FB52-42C0-A27B-2791D4A1527C}" type="presOf" srcId="{A843F5B8-2CA8-478F-8C9F-F9A94E08634F}" destId="{966EB664-7C99-4F4C-84B0-A39819C3C96E}" srcOrd="0" destOrd="0" presId="urn:microsoft.com/office/officeart/2018/2/layout/IconVerticalSolidList"/>
    <dgm:cxn modelId="{943EF2CA-AD04-4326-8D99-3559C05937F8}" type="presOf" srcId="{4134D2EA-EA9A-4CCF-BA60-CD0F9036CDBF}" destId="{BAF5FEB8-C6B5-430D-BFAE-B6929CEA32E1}" srcOrd="0" destOrd="0" presId="urn:microsoft.com/office/officeart/2018/2/layout/IconVerticalSolidList"/>
    <dgm:cxn modelId="{B6CA77D0-A32B-4D86-84CC-567E15DAF92E}" srcId="{D292D284-FC43-45A0-AB1A-3C13488632BB}" destId="{EA557FBD-6728-4630-9443-F7C92E018D24}" srcOrd="0" destOrd="0" parTransId="{1FF5810A-FCFA-4D7C-8BC2-F3C3F654520A}" sibTransId="{4E87E2DF-016A-45CE-AB79-FCECBD7EA48B}"/>
    <dgm:cxn modelId="{C24A9EEA-222B-4BEA-A722-E2A2A7E9D667}" type="presOf" srcId="{B60DFC0F-455D-44CA-B28A-FCF15F4B9827}" destId="{0E33C3E0-31E6-4D46-B597-ED3A390AD396}" srcOrd="0" destOrd="0" presId="urn:microsoft.com/office/officeart/2018/2/layout/IconVerticalSolidList"/>
    <dgm:cxn modelId="{D919D8F4-301E-4DFB-82EB-120AFA1EBB08}" srcId="{D292D284-FC43-45A0-AB1A-3C13488632BB}" destId="{B60DFC0F-455D-44CA-B28A-FCF15F4B9827}" srcOrd="4" destOrd="0" parTransId="{8C9EEDC0-F496-460A-86BF-D626EABCBC3E}" sibTransId="{3B404046-3043-41F6-9532-3A4C9A9D858B}"/>
    <dgm:cxn modelId="{8CAA38F6-23D3-4BC3-912B-66ABB8424385}" srcId="{D292D284-FC43-45A0-AB1A-3C13488632BB}" destId="{4134D2EA-EA9A-4CCF-BA60-CD0F9036CDBF}" srcOrd="3" destOrd="0" parTransId="{995571EB-3E79-4298-9027-EDBB0501CCE1}" sibTransId="{487A5ABC-1482-43DC-8CEE-824BE521E9A6}"/>
    <dgm:cxn modelId="{67CA8350-8A7C-4704-BFE9-3AF5CEAE9627}" type="presParOf" srcId="{41D97D32-6F72-4867-B5CC-642BD7267764}" destId="{79FF959C-B3F2-4D7A-A6F2-CAB43A63FABE}" srcOrd="0" destOrd="0" presId="urn:microsoft.com/office/officeart/2018/2/layout/IconVerticalSolidList"/>
    <dgm:cxn modelId="{18F6620C-BA70-42C2-9CEF-E670184367DE}" type="presParOf" srcId="{79FF959C-B3F2-4D7A-A6F2-CAB43A63FABE}" destId="{E2E1D278-9BC9-4280-9CFF-C7EE5B21B0BF}" srcOrd="0" destOrd="0" presId="urn:microsoft.com/office/officeart/2018/2/layout/IconVerticalSolidList"/>
    <dgm:cxn modelId="{19D21E2D-A065-4D6A-A4A7-BC4098B32B3F}" type="presParOf" srcId="{79FF959C-B3F2-4D7A-A6F2-CAB43A63FABE}" destId="{B64FD912-1632-47C0-A3E5-792C11EE253B}" srcOrd="1" destOrd="0" presId="urn:microsoft.com/office/officeart/2018/2/layout/IconVerticalSolidList"/>
    <dgm:cxn modelId="{42346BF8-A515-445C-B45E-5CED880D139D}" type="presParOf" srcId="{79FF959C-B3F2-4D7A-A6F2-CAB43A63FABE}" destId="{0FE54717-E4ED-42F2-9787-E075C63F6D21}" srcOrd="2" destOrd="0" presId="urn:microsoft.com/office/officeart/2018/2/layout/IconVerticalSolidList"/>
    <dgm:cxn modelId="{2C0EE717-42E8-4FEA-96BA-F2D4F9122BE3}" type="presParOf" srcId="{79FF959C-B3F2-4D7A-A6F2-CAB43A63FABE}" destId="{532802A6-AEE5-4259-AF23-70E5C2ABD004}" srcOrd="3" destOrd="0" presId="urn:microsoft.com/office/officeart/2018/2/layout/IconVerticalSolidList"/>
    <dgm:cxn modelId="{5586418D-5B84-474E-B790-9C844F167DE7}" type="presParOf" srcId="{41D97D32-6F72-4867-B5CC-642BD7267764}" destId="{F9663B69-7FE5-4720-A7CF-824400A49EC0}" srcOrd="1" destOrd="0" presId="urn:microsoft.com/office/officeart/2018/2/layout/IconVerticalSolidList"/>
    <dgm:cxn modelId="{5854C147-9FC8-480C-A7D7-6581F8A68571}" type="presParOf" srcId="{41D97D32-6F72-4867-B5CC-642BD7267764}" destId="{EED67EB2-8CF0-456D-A461-9EA1B5699531}" srcOrd="2" destOrd="0" presId="urn:microsoft.com/office/officeart/2018/2/layout/IconVerticalSolidList"/>
    <dgm:cxn modelId="{95660F6E-B5E2-492D-8EDE-9F3B76EB9615}" type="presParOf" srcId="{EED67EB2-8CF0-456D-A461-9EA1B5699531}" destId="{6D4C7202-C959-427E-9E8C-83AC36F7C7EB}" srcOrd="0" destOrd="0" presId="urn:microsoft.com/office/officeart/2018/2/layout/IconVerticalSolidList"/>
    <dgm:cxn modelId="{BB133CE6-56EB-4DE4-8A75-126A01E57A56}" type="presParOf" srcId="{EED67EB2-8CF0-456D-A461-9EA1B5699531}" destId="{61CF3F29-B2C5-4EE2-A059-FA686FD197A2}" srcOrd="1" destOrd="0" presId="urn:microsoft.com/office/officeart/2018/2/layout/IconVerticalSolidList"/>
    <dgm:cxn modelId="{606FB97C-B4E9-465C-8B93-59375C343157}" type="presParOf" srcId="{EED67EB2-8CF0-456D-A461-9EA1B5699531}" destId="{B50A7712-53B3-4233-B3BD-FFD4EDDBCD71}" srcOrd="2" destOrd="0" presId="urn:microsoft.com/office/officeart/2018/2/layout/IconVerticalSolidList"/>
    <dgm:cxn modelId="{6E4A1A28-5763-447E-B66A-3DE2106FE0D0}" type="presParOf" srcId="{EED67EB2-8CF0-456D-A461-9EA1B5699531}" destId="{966EB664-7C99-4F4C-84B0-A39819C3C96E}" srcOrd="3" destOrd="0" presId="urn:microsoft.com/office/officeart/2018/2/layout/IconVerticalSolidList"/>
    <dgm:cxn modelId="{AB26805F-F5DB-4B9F-B190-2EFE735528A1}" type="presParOf" srcId="{41D97D32-6F72-4867-B5CC-642BD7267764}" destId="{EA81E2A8-4DA6-4DC5-A567-79AF6AFAE99B}" srcOrd="3" destOrd="0" presId="urn:microsoft.com/office/officeart/2018/2/layout/IconVerticalSolidList"/>
    <dgm:cxn modelId="{16F37606-3478-48B6-83F8-1C311E3E1E50}" type="presParOf" srcId="{41D97D32-6F72-4867-B5CC-642BD7267764}" destId="{6F97703F-3B27-4D58-AD6C-7EB56D68712B}" srcOrd="4" destOrd="0" presId="urn:microsoft.com/office/officeart/2018/2/layout/IconVerticalSolidList"/>
    <dgm:cxn modelId="{30B7640E-102B-48A6-A46A-A4B88D489164}" type="presParOf" srcId="{6F97703F-3B27-4D58-AD6C-7EB56D68712B}" destId="{5D686FFA-72D1-425A-A33B-6E155C5A7C75}" srcOrd="0" destOrd="0" presId="urn:microsoft.com/office/officeart/2018/2/layout/IconVerticalSolidList"/>
    <dgm:cxn modelId="{F40C1E88-F2EB-40A5-AB74-A53E945F718E}" type="presParOf" srcId="{6F97703F-3B27-4D58-AD6C-7EB56D68712B}" destId="{C42DB3A5-B6CC-4D30-91C3-B591C5F149CB}" srcOrd="1" destOrd="0" presId="urn:microsoft.com/office/officeart/2018/2/layout/IconVerticalSolidList"/>
    <dgm:cxn modelId="{EBA6BB73-EF63-44B4-A6FA-B4AC5827EE41}" type="presParOf" srcId="{6F97703F-3B27-4D58-AD6C-7EB56D68712B}" destId="{C2D136FB-0564-4334-99D6-5827771AFF25}" srcOrd="2" destOrd="0" presId="urn:microsoft.com/office/officeart/2018/2/layout/IconVerticalSolidList"/>
    <dgm:cxn modelId="{5515EA09-D4D3-4597-817B-5FBEC2361BB1}" type="presParOf" srcId="{6F97703F-3B27-4D58-AD6C-7EB56D68712B}" destId="{36291FC6-D7F1-4F34-BAA0-05AD59C5AB36}" srcOrd="3" destOrd="0" presId="urn:microsoft.com/office/officeart/2018/2/layout/IconVerticalSolidList"/>
    <dgm:cxn modelId="{5D59B828-3FF9-4067-B60A-A82196043E12}" type="presParOf" srcId="{41D97D32-6F72-4867-B5CC-642BD7267764}" destId="{13A43144-ACFA-480F-9A24-936490ACF33C}" srcOrd="5" destOrd="0" presId="urn:microsoft.com/office/officeart/2018/2/layout/IconVerticalSolidList"/>
    <dgm:cxn modelId="{60F040CA-3CC4-4333-9663-BB068E5EB09F}" type="presParOf" srcId="{41D97D32-6F72-4867-B5CC-642BD7267764}" destId="{FAE8241D-1711-4759-B9B0-65A31EE0D2DA}" srcOrd="6" destOrd="0" presId="urn:microsoft.com/office/officeart/2018/2/layout/IconVerticalSolidList"/>
    <dgm:cxn modelId="{2D3C9587-14F0-4137-B8CF-69FBF1A1BC68}" type="presParOf" srcId="{FAE8241D-1711-4759-B9B0-65A31EE0D2DA}" destId="{7FCAED1E-9FFF-4D76-B5F6-33FB507C286E}" srcOrd="0" destOrd="0" presId="urn:microsoft.com/office/officeart/2018/2/layout/IconVerticalSolidList"/>
    <dgm:cxn modelId="{2900E39C-CCA0-4BC2-A4AB-2BAD2D771278}" type="presParOf" srcId="{FAE8241D-1711-4759-B9B0-65A31EE0D2DA}" destId="{1AC9D1D1-1DBE-4ABF-B1A3-9DF303FF5C82}" srcOrd="1" destOrd="0" presId="urn:microsoft.com/office/officeart/2018/2/layout/IconVerticalSolidList"/>
    <dgm:cxn modelId="{72E6DABB-230F-46D7-BAD8-224F3DD59AF1}" type="presParOf" srcId="{FAE8241D-1711-4759-B9B0-65A31EE0D2DA}" destId="{7889549A-7018-4161-9E7D-8FC54F0E15E2}" srcOrd="2" destOrd="0" presId="urn:microsoft.com/office/officeart/2018/2/layout/IconVerticalSolidList"/>
    <dgm:cxn modelId="{FBD56EBF-B91F-4289-A6F2-0790DD275C0E}" type="presParOf" srcId="{FAE8241D-1711-4759-B9B0-65A31EE0D2DA}" destId="{BAF5FEB8-C6B5-430D-BFAE-B6929CEA32E1}" srcOrd="3" destOrd="0" presId="urn:microsoft.com/office/officeart/2018/2/layout/IconVerticalSolidList"/>
    <dgm:cxn modelId="{71A91A73-91B1-43B5-9F17-F1A6BCCB2379}" type="presParOf" srcId="{41D97D32-6F72-4867-B5CC-642BD7267764}" destId="{4DF2C0A0-5BAA-4058-BC11-321098DC8625}" srcOrd="7" destOrd="0" presId="urn:microsoft.com/office/officeart/2018/2/layout/IconVerticalSolidList"/>
    <dgm:cxn modelId="{C6FC5582-C69D-44D8-9D1F-CF49E102BCFF}" type="presParOf" srcId="{41D97D32-6F72-4867-B5CC-642BD7267764}" destId="{8EEDDD85-BC50-43BD-92E3-330DAD9914CF}" srcOrd="8" destOrd="0" presId="urn:microsoft.com/office/officeart/2018/2/layout/IconVerticalSolidList"/>
    <dgm:cxn modelId="{DCC68CF4-B942-4420-A18F-DCE48D90D942}" type="presParOf" srcId="{8EEDDD85-BC50-43BD-92E3-330DAD9914CF}" destId="{82FEF11C-EA38-439C-A0CB-126667FA4B06}" srcOrd="0" destOrd="0" presId="urn:microsoft.com/office/officeart/2018/2/layout/IconVerticalSolidList"/>
    <dgm:cxn modelId="{FE6BBF41-19FE-40CB-A7E0-4FCC1BF77FA9}" type="presParOf" srcId="{8EEDDD85-BC50-43BD-92E3-330DAD9914CF}" destId="{88F05F81-11B8-499A-BA7E-6F088F98B9E1}" srcOrd="1" destOrd="0" presId="urn:microsoft.com/office/officeart/2018/2/layout/IconVerticalSolidList"/>
    <dgm:cxn modelId="{5D45CB7A-629C-4084-ABA2-7530448AB12F}" type="presParOf" srcId="{8EEDDD85-BC50-43BD-92E3-330DAD9914CF}" destId="{8F257408-61BC-4A28-BF4B-A67D16A52B84}" srcOrd="2" destOrd="0" presId="urn:microsoft.com/office/officeart/2018/2/layout/IconVerticalSolidList"/>
    <dgm:cxn modelId="{FF12DB55-17BD-46A4-9FD9-DC6B09B36342}" type="presParOf" srcId="{8EEDDD85-BC50-43BD-92E3-330DAD9914CF}" destId="{0E33C3E0-31E6-4D46-B597-ED3A390AD396}" srcOrd="3" destOrd="0" presId="urn:microsoft.com/office/officeart/2018/2/layout/IconVerticalSolidList"/>
    <dgm:cxn modelId="{0791F126-05B6-4784-B68C-CA4D97CF670A}" type="presParOf" srcId="{41D97D32-6F72-4867-B5CC-642BD7267764}" destId="{082A86CE-8B16-436B-BEA2-71BAC5FB668F}" srcOrd="9" destOrd="0" presId="urn:microsoft.com/office/officeart/2018/2/layout/IconVerticalSolidList"/>
    <dgm:cxn modelId="{2BF9E1BC-0993-4E3C-A7EF-7F549C53B3F8}" type="presParOf" srcId="{41D97D32-6F72-4867-B5CC-642BD7267764}" destId="{2DF3966F-A1DE-438E-AB29-7A992CEAE977}" srcOrd="10" destOrd="0" presId="urn:microsoft.com/office/officeart/2018/2/layout/IconVerticalSolidList"/>
    <dgm:cxn modelId="{859AD16D-C346-4B29-B66D-1B016DBBD7BF}" type="presParOf" srcId="{2DF3966F-A1DE-438E-AB29-7A992CEAE977}" destId="{C78FF8DA-D111-489C-BF3B-16DB6BD299E7}" srcOrd="0" destOrd="0" presId="urn:microsoft.com/office/officeart/2018/2/layout/IconVerticalSolidList"/>
    <dgm:cxn modelId="{D76697E3-8FE9-448A-9BBF-D9A035A650B4}" type="presParOf" srcId="{2DF3966F-A1DE-438E-AB29-7A992CEAE977}" destId="{D9B52D96-8ECB-4DA3-B1AC-8C6C648ED63B}" srcOrd="1" destOrd="0" presId="urn:microsoft.com/office/officeart/2018/2/layout/IconVerticalSolidList"/>
    <dgm:cxn modelId="{4BCDBAFA-5BA9-48C4-B016-EBB1D6ABC402}" type="presParOf" srcId="{2DF3966F-A1DE-438E-AB29-7A992CEAE977}" destId="{C2093CE2-477C-48EC-A2BA-DB09C4CBB248}" srcOrd="2" destOrd="0" presId="urn:microsoft.com/office/officeart/2018/2/layout/IconVerticalSolidList"/>
    <dgm:cxn modelId="{0C6BEFC0-3F7F-49B3-8B12-88D5BFFCE851}" type="presParOf" srcId="{2DF3966F-A1DE-438E-AB29-7A992CEAE977}" destId="{AE4AB431-2138-4B55-A13B-22906E247D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8A3F99-00AF-4BFB-A78B-692B2442EBFE}" type="doc">
      <dgm:prSet loTypeId="urn:microsoft.com/office/officeart/2018/5/layout/IconCircleLabelList" loCatId="icon" qsTypeId="urn:microsoft.com/office/officeart/2005/8/quickstyle/simple1" qsCatId="simple" csTypeId="urn:microsoft.com/office/officeart/2005/8/colors/accent6_2" csCatId="accent6" phldr="1"/>
      <dgm:spPr/>
      <dgm:t>
        <a:bodyPr/>
        <a:lstStyle/>
        <a:p>
          <a:endParaRPr lang="en-US"/>
        </a:p>
      </dgm:t>
    </dgm:pt>
    <dgm:pt modelId="{708A787E-7D0F-4BF2-8762-38AA6A708D6E}">
      <dgm:prSet custT="1"/>
      <dgm:spPr/>
      <dgm:t>
        <a:bodyPr/>
        <a:lstStyle/>
        <a:p>
          <a:pPr>
            <a:lnSpc>
              <a:spcPct val="100000"/>
            </a:lnSpc>
            <a:defRPr cap="all"/>
          </a:pPr>
          <a:r>
            <a:rPr lang="en-US" sz="1400" dirty="0"/>
            <a:t>50% LESS energy THAN EQUIVALENT fluorescent (minimum)</a:t>
          </a:r>
        </a:p>
        <a:p>
          <a:pPr>
            <a:lnSpc>
              <a:spcPct val="100000"/>
            </a:lnSpc>
            <a:defRPr cap="all"/>
          </a:pPr>
          <a:r>
            <a:rPr lang="en-US" sz="1400" dirty="0"/>
            <a:t>75% Plus SAVINGS ACHIEVEABLE WITH CONTROLS</a:t>
          </a:r>
        </a:p>
        <a:p>
          <a:pPr>
            <a:lnSpc>
              <a:spcPct val="100000"/>
            </a:lnSpc>
            <a:defRPr cap="all"/>
          </a:pPr>
          <a:endParaRPr lang="en-US" sz="1400" dirty="0"/>
        </a:p>
      </dgm:t>
    </dgm:pt>
    <dgm:pt modelId="{675252CC-5688-4F79-8C44-68A4424F0408}" type="parTrans" cxnId="{152B5C53-6078-437C-AF97-4E42EAD24D46}">
      <dgm:prSet/>
      <dgm:spPr/>
      <dgm:t>
        <a:bodyPr/>
        <a:lstStyle/>
        <a:p>
          <a:endParaRPr lang="en-US" sz="2400"/>
        </a:p>
      </dgm:t>
    </dgm:pt>
    <dgm:pt modelId="{46ADEAC0-53D1-4635-B3FA-F19E359F582F}" type="sibTrans" cxnId="{152B5C53-6078-437C-AF97-4E42EAD24D46}">
      <dgm:prSet/>
      <dgm:spPr/>
      <dgm:t>
        <a:bodyPr/>
        <a:lstStyle/>
        <a:p>
          <a:endParaRPr lang="en-US" sz="2400"/>
        </a:p>
      </dgm:t>
    </dgm:pt>
    <dgm:pt modelId="{849035C9-6F81-439D-BBA9-08BDFA9D776A}">
      <dgm:prSet custT="1"/>
      <dgm:spPr/>
      <dgm:t>
        <a:bodyPr/>
        <a:lstStyle/>
        <a:p>
          <a:pPr>
            <a:lnSpc>
              <a:spcPct val="100000"/>
            </a:lnSpc>
            <a:defRPr cap="all"/>
          </a:pPr>
          <a:r>
            <a:rPr lang="en-US" sz="1400" dirty="0"/>
            <a:t>LED products have longer life expectancy than fluorescent</a:t>
          </a:r>
        </a:p>
      </dgm:t>
    </dgm:pt>
    <dgm:pt modelId="{023AECC5-6278-4BD7-833F-8EB6AA7C012F}" type="parTrans" cxnId="{F17D8914-881D-4DD2-B2E7-7C6A5FC67761}">
      <dgm:prSet/>
      <dgm:spPr/>
      <dgm:t>
        <a:bodyPr/>
        <a:lstStyle/>
        <a:p>
          <a:endParaRPr lang="en-US" sz="2400"/>
        </a:p>
      </dgm:t>
    </dgm:pt>
    <dgm:pt modelId="{7EDF2270-23B2-406C-85C9-86ED8C2A33AA}" type="sibTrans" cxnId="{F17D8914-881D-4DD2-B2E7-7C6A5FC67761}">
      <dgm:prSet/>
      <dgm:spPr/>
      <dgm:t>
        <a:bodyPr/>
        <a:lstStyle/>
        <a:p>
          <a:endParaRPr lang="en-US" sz="2400"/>
        </a:p>
      </dgm:t>
    </dgm:pt>
    <dgm:pt modelId="{B83113CA-0956-4AF7-9BCC-B6DAE93BCE46}">
      <dgm:prSet custT="1"/>
      <dgm:spPr/>
      <dgm:t>
        <a:bodyPr/>
        <a:lstStyle/>
        <a:p>
          <a:pPr>
            <a:lnSpc>
              <a:spcPct val="100000"/>
            </a:lnSpc>
            <a:defRPr cap="all"/>
          </a:pPr>
          <a:r>
            <a:rPr lang="en-US" sz="1400" dirty="0"/>
            <a:t>Over time LED lighting will cost significantly less to run in terms of maintenance </a:t>
          </a:r>
          <a:r>
            <a:rPr lang="en-US" sz="1400"/>
            <a:t>&amp; electricity</a:t>
          </a:r>
          <a:endParaRPr lang="en-US" sz="1400" dirty="0"/>
        </a:p>
      </dgm:t>
    </dgm:pt>
    <dgm:pt modelId="{69AEBE51-70C9-4CC7-9D0D-5778D6FB3498}" type="parTrans" cxnId="{D62486AE-337A-4C64-9440-15FC33AEFFFC}">
      <dgm:prSet/>
      <dgm:spPr/>
      <dgm:t>
        <a:bodyPr/>
        <a:lstStyle/>
        <a:p>
          <a:endParaRPr lang="en-US" sz="2400"/>
        </a:p>
      </dgm:t>
    </dgm:pt>
    <dgm:pt modelId="{B6867CA3-4723-4464-906A-63645B9A8657}" type="sibTrans" cxnId="{D62486AE-337A-4C64-9440-15FC33AEFFFC}">
      <dgm:prSet/>
      <dgm:spPr/>
      <dgm:t>
        <a:bodyPr/>
        <a:lstStyle/>
        <a:p>
          <a:endParaRPr lang="en-US" sz="2400"/>
        </a:p>
      </dgm:t>
    </dgm:pt>
    <dgm:pt modelId="{08B61604-37FA-4924-9BAE-84C0A27939B1}" type="pres">
      <dgm:prSet presAssocID="{728A3F99-00AF-4BFB-A78B-692B2442EBFE}" presName="root" presStyleCnt="0">
        <dgm:presLayoutVars>
          <dgm:dir/>
          <dgm:resizeHandles val="exact"/>
        </dgm:presLayoutVars>
      </dgm:prSet>
      <dgm:spPr/>
    </dgm:pt>
    <dgm:pt modelId="{C11A528D-CC34-403E-8AB8-AB8D6C2E479B}" type="pres">
      <dgm:prSet presAssocID="{708A787E-7D0F-4BF2-8762-38AA6A708D6E}" presName="compNode" presStyleCnt="0"/>
      <dgm:spPr/>
    </dgm:pt>
    <dgm:pt modelId="{FAF2CBD2-A2C9-4C71-AC11-0507D850C14B}" type="pres">
      <dgm:prSet presAssocID="{708A787E-7D0F-4BF2-8762-38AA6A708D6E}" presName="iconBgRect" presStyleLbl="bgShp" presStyleIdx="0" presStyleCnt="3"/>
      <dgm:spPr/>
    </dgm:pt>
    <dgm:pt modelId="{34F70ED8-23EE-4EFC-A21A-AE2912B4D00A}" type="pres">
      <dgm:prSet presAssocID="{708A787E-7D0F-4BF2-8762-38AA6A708D6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bulb"/>
        </a:ext>
      </dgm:extLst>
    </dgm:pt>
    <dgm:pt modelId="{02FC8437-E8D7-4DB7-8824-F88415FC95B7}" type="pres">
      <dgm:prSet presAssocID="{708A787E-7D0F-4BF2-8762-38AA6A708D6E}" presName="spaceRect" presStyleCnt="0"/>
      <dgm:spPr/>
    </dgm:pt>
    <dgm:pt modelId="{A47F33A0-7E29-4E87-A113-416063B58F45}" type="pres">
      <dgm:prSet presAssocID="{708A787E-7D0F-4BF2-8762-38AA6A708D6E}" presName="textRect" presStyleLbl="revTx" presStyleIdx="0" presStyleCnt="3" custLinFactNeighborX="-1962" custLinFactNeighborY="-17418">
        <dgm:presLayoutVars>
          <dgm:chMax val="1"/>
          <dgm:chPref val="1"/>
        </dgm:presLayoutVars>
      </dgm:prSet>
      <dgm:spPr/>
    </dgm:pt>
    <dgm:pt modelId="{CBE74035-4A79-4A99-B034-F579DFD18B11}" type="pres">
      <dgm:prSet presAssocID="{46ADEAC0-53D1-4635-B3FA-F19E359F582F}" presName="sibTrans" presStyleCnt="0"/>
      <dgm:spPr/>
    </dgm:pt>
    <dgm:pt modelId="{774F5800-0B6A-4094-B0ED-10E2C00DF2C5}" type="pres">
      <dgm:prSet presAssocID="{849035C9-6F81-439D-BBA9-08BDFA9D776A}" presName="compNode" presStyleCnt="0"/>
      <dgm:spPr/>
    </dgm:pt>
    <dgm:pt modelId="{18751F02-4C73-4730-9F98-233904B0F0E8}" type="pres">
      <dgm:prSet presAssocID="{849035C9-6F81-439D-BBA9-08BDFA9D776A}" presName="iconBgRect" presStyleLbl="bgShp" presStyleIdx="1" presStyleCnt="3"/>
      <dgm:spPr/>
    </dgm:pt>
    <dgm:pt modelId="{2802E897-5AD9-4E28-9ABE-04E53C8B7928}" type="pres">
      <dgm:prSet presAssocID="{849035C9-6F81-439D-BBA9-08BDFA9D776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2E7A4FEF-3693-4216-84D7-4C25C07DB048}" type="pres">
      <dgm:prSet presAssocID="{849035C9-6F81-439D-BBA9-08BDFA9D776A}" presName="spaceRect" presStyleCnt="0"/>
      <dgm:spPr/>
    </dgm:pt>
    <dgm:pt modelId="{E0ABE87C-D983-4AA1-8C25-EF16FF6A954A}" type="pres">
      <dgm:prSet presAssocID="{849035C9-6F81-439D-BBA9-08BDFA9D776A}" presName="textRect" presStyleLbl="revTx" presStyleIdx="1" presStyleCnt="3">
        <dgm:presLayoutVars>
          <dgm:chMax val="1"/>
          <dgm:chPref val="1"/>
        </dgm:presLayoutVars>
      </dgm:prSet>
      <dgm:spPr/>
    </dgm:pt>
    <dgm:pt modelId="{F416E711-A0AE-403E-A976-14924FF2D302}" type="pres">
      <dgm:prSet presAssocID="{7EDF2270-23B2-406C-85C9-86ED8C2A33AA}" presName="sibTrans" presStyleCnt="0"/>
      <dgm:spPr/>
    </dgm:pt>
    <dgm:pt modelId="{7B27760C-D51E-418E-8132-0E4509E11568}" type="pres">
      <dgm:prSet presAssocID="{B83113CA-0956-4AF7-9BCC-B6DAE93BCE46}" presName="compNode" presStyleCnt="0"/>
      <dgm:spPr/>
    </dgm:pt>
    <dgm:pt modelId="{F569CE03-B727-4CC3-96DC-09CC9D7BBF18}" type="pres">
      <dgm:prSet presAssocID="{B83113CA-0956-4AF7-9BCC-B6DAE93BCE46}" presName="iconBgRect" presStyleLbl="bgShp" presStyleIdx="2" presStyleCnt="3"/>
      <dgm:spPr/>
    </dgm:pt>
    <dgm:pt modelId="{F5EE778E-936B-4C9F-87F6-3D9845C2B1FC}" type="pres">
      <dgm:prSet presAssocID="{B83113CA-0956-4AF7-9BCC-B6DAE93BCE4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reetlight"/>
        </a:ext>
      </dgm:extLst>
    </dgm:pt>
    <dgm:pt modelId="{7047DD42-716F-4B75-9B25-6EDA809FAA39}" type="pres">
      <dgm:prSet presAssocID="{B83113CA-0956-4AF7-9BCC-B6DAE93BCE46}" presName="spaceRect" presStyleCnt="0"/>
      <dgm:spPr/>
    </dgm:pt>
    <dgm:pt modelId="{9F7B9AC4-477F-4F28-964E-A4BE71C79DA1}" type="pres">
      <dgm:prSet presAssocID="{B83113CA-0956-4AF7-9BCC-B6DAE93BCE46}" presName="textRect" presStyleLbl="revTx" presStyleIdx="2" presStyleCnt="3">
        <dgm:presLayoutVars>
          <dgm:chMax val="1"/>
          <dgm:chPref val="1"/>
        </dgm:presLayoutVars>
      </dgm:prSet>
      <dgm:spPr/>
    </dgm:pt>
  </dgm:ptLst>
  <dgm:cxnLst>
    <dgm:cxn modelId="{F17D8914-881D-4DD2-B2E7-7C6A5FC67761}" srcId="{728A3F99-00AF-4BFB-A78B-692B2442EBFE}" destId="{849035C9-6F81-439D-BBA9-08BDFA9D776A}" srcOrd="1" destOrd="0" parTransId="{023AECC5-6278-4BD7-833F-8EB6AA7C012F}" sibTransId="{7EDF2270-23B2-406C-85C9-86ED8C2A33AA}"/>
    <dgm:cxn modelId="{09336316-17BB-4F06-BD3F-D2F5BA4E73F9}" type="presOf" srcId="{B83113CA-0956-4AF7-9BCC-B6DAE93BCE46}" destId="{9F7B9AC4-477F-4F28-964E-A4BE71C79DA1}" srcOrd="0" destOrd="0" presId="urn:microsoft.com/office/officeart/2018/5/layout/IconCircleLabelList"/>
    <dgm:cxn modelId="{1A62FC6E-8028-491B-B573-75DADB291CCC}" type="presOf" srcId="{708A787E-7D0F-4BF2-8762-38AA6A708D6E}" destId="{A47F33A0-7E29-4E87-A113-416063B58F45}" srcOrd="0" destOrd="0" presId="urn:microsoft.com/office/officeart/2018/5/layout/IconCircleLabelList"/>
    <dgm:cxn modelId="{152B5C53-6078-437C-AF97-4E42EAD24D46}" srcId="{728A3F99-00AF-4BFB-A78B-692B2442EBFE}" destId="{708A787E-7D0F-4BF2-8762-38AA6A708D6E}" srcOrd="0" destOrd="0" parTransId="{675252CC-5688-4F79-8C44-68A4424F0408}" sibTransId="{46ADEAC0-53D1-4635-B3FA-F19E359F582F}"/>
    <dgm:cxn modelId="{6BBB477C-C695-473D-B1EB-5451717DA418}" type="presOf" srcId="{849035C9-6F81-439D-BBA9-08BDFA9D776A}" destId="{E0ABE87C-D983-4AA1-8C25-EF16FF6A954A}" srcOrd="0" destOrd="0" presId="urn:microsoft.com/office/officeart/2018/5/layout/IconCircleLabelList"/>
    <dgm:cxn modelId="{03B181AE-0CB6-424C-9579-64DF84484B66}" type="presOf" srcId="{728A3F99-00AF-4BFB-A78B-692B2442EBFE}" destId="{08B61604-37FA-4924-9BAE-84C0A27939B1}" srcOrd="0" destOrd="0" presId="urn:microsoft.com/office/officeart/2018/5/layout/IconCircleLabelList"/>
    <dgm:cxn modelId="{D62486AE-337A-4C64-9440-15FC33AEFFFC}" srcId="{728A3F99-00AF-4BFB-A78B-692B2442EBFE}" destId="{B83113CA-0956-4AF7-9BCC-B6DAE93BCE46}" srcOrd="2" destOrd="0" parTransId="{69AEBE51-70C9-4CC7-9D0D-5778D6FB3498}" sibTransId="{B6867CA3-4723-4464-906A-63645B9A8657}"/>
    <dgm:cxn modelId="{0982C4A1-7066-4FAB-B0CB-D2618BDCBBDC}" type="presParOf" srcId="{08B61604-37FA-4924-9BAE-84C0A27939B1}" destId="{C11A528D-CC34-403E-8AB8-AB8D6C2E479B}" srcOrd="0" destOrd="0" presId="urn:microsoft.com/office/officeart/2018/5/layout/IconCircleLabelList"/>
    <dgm:cxn modelId="{4C508BAE-6FE3-4EB4-A5A9-D2A556389FA9}" type="presParOf" srcId="{C11A528D-CC34-403E-8AB8-AB8D6C2E479B}" destId="{FAF2CBD2-A2C9-4C71-AC11-0507D850C14B}" srcOrd="0" destOrd="0" presId="urn:microsoft.com/office/officeart/2018/5/layout/IconCircleLabelList"/>
    <dgm:cxn modelId="{7867A149-B929-4618-9316-40E320449D02}" type="presParOf" srcId="{C11A528D-CC34-403E-8AB8-AB8D6C2E479B}" destId="{34F70ED8-23EE-4EFC-A21A-AE2912B4D00A}" srcOrd="1" destOrd="0" presId="urn:microsoft.com/office/officeart/2018/5/layout/IconCircleLabelList"/>
    <dgm:cxn modelId="{DF658136-485E-4696-9E6A-77B90B54592C}" type="presParOf" srcId="{C11A528D-CC34-403E-8AB8-AB8D6C2E479B}" destId="{02FC8437-E8D7-4DB7-8824-F88415FC95B7}" srcOrd="2" destOrd="0" presId="urn:microsoft.com/office/officeart/2018/5/layout/IconCircleLabelList"/>
    <dgm:cxn modelId="{9BD6D089-3A77-47FF-9032-41353187BA9D}" type="presParOf" srcId="{C11A528D-CC34-403E-8AB8-AB8D6C2E479B}" destId="{A47F33A0-7E29-4E87-A113-416063B58F45}" srcOrd="3" destOrd="0" presId="urn:microsoft.com/office/officeart/2018/5/layout/IconCircleLabelList"/>
    <dgm:cxn modelId="{A9FED9FB-3941-4FB2-A366-608E9ED06C57}" type="presParOf" srcId="{08B61604-37FA-4924-9BAE-84C0A27939B1}" destId="{CBE74035-4A79-4A99-B034-F579DFD18B11}" srcOrd="1" destOrd="0" presId="urn:microsoft.com/office/officeart/2018/5/layout/IconCircleLabelList"/>
    <dgm:cxn modelId="{B8012AFB-983C-4CE3-AADD-6B5557990C99}" type="presParOf" srcId="{08B61604-37FA-4924-9BAE-84C0A27939B1}" destId="{774F5800-0B6A-4094-B0ED-10E2C00DF2C5}" srcOrd="2" destOrd="0" presId="urn:microsoft.com/office/officeart/2018/5/layout/IconCircleLabelList"/>
    <dgm:cxn modelId="{85078C76-3C1E-42C6-B34E-E1E1B8873A5D}" type="presParOf" srcId="{774F5800-0B6A-4094-B0ED-10E2C00DF2C5}" destId="{18751F02-4C73-4730-9F98-233904B0F0E8}" srcOrd="0" destOrd="0" presId="urn:microsoft.com/office/officeart/2018/5/layout/IconCircleLabelList"/>
    <dgm:cxn modelId="{D6B1CB16-06F3-4B6E-927D-8575B4C6DA44}" type="presParOf" srcId="{774F5800-0B6A-4094-B0ED-10E2C00DF2C5}" destId="{2802E897-5AD9-4E28-9ABE-04E53C8B7928}" srcOrd="1" destOrd="0" presId="urn:microsoft.com/office/officeart/2018/5/layout/IconCircleLabelList"/>
    <dgm:cxn modelId="{7E56AB01-2850-4492-A716-3A9C6076F46B}" type="presParOf" srcId="{774F5800-0B6A-4094-B0ED-10E2C00DF2C5}" destId="{2E7A4FEF-3693-4216-84D7-4C25C07DB048}" srcOrd="2" destOrd="0" presId="urn:microsoft.com/office/officeart/2018/5/layout/IconCircleLabelList"/>
    <dgm:cxn modelId="{B66572FE-56DF-4723-AAFE-EECCDBE4FF0D}" type="presParOf" srcId="{774F5800-0B6A-4094-B0ED-10E2C00DF2C5}" destId="{E0ABE87C-D983-4AA1-8C25-EF16FF6A954A}" srcOrd="3" destOrd="0" presId="urn:microsoft.com/office/officeart/2018/5/layout/IconCircleLabelList"/>
    <dgm:cxn modelId="{BF8CB103-764C-4788-B131-94AFB8EC45F1}" type="presParOf" srcId="{08B61604-37FA-4924-9BAE-84C0A27939B1}" destId="{F416E711-A0AE-403E-A976-14924FF2D302}" srcOrd="3" destOrd="0" presId="urn:microsoft.com/office/officeart/2018/5/layout/IconCircleLabelList"/>
    <dgm:cxn modelId="{6AB949E8-E7F4-461E-9B03-E95BE1CD30A0}" type="presParOf" srcId="{08B61604-37FA-4924-9BAE-84C0A27939B1}" destId="{7B27760C-D51E-418E-8132-0E4509E11568}" srcOrd="4" destOrd="0" presId="urn:microsoft.com/office/officeart/2018/5/layout/IconCircleLabelList"/>
    <dgm:cxn modelId="{24A19A7D-E512-455E-B043-1E2E0A08AE14}" type="presParOf" srcId="{7B27760C-D51E-418E-8132-0E4509E11568}" destId="{F569CE03-B727-4CC3-96DC-09CC9D7BBF18}" srcOrd="0" destOrd="0" presId="urn:microsoft.com/office/officeart/2018/5/layout/IconCircleLabelList"/>
    <dgm:cxn modelId="{42653876-EE34-4FB9-BB79-5612B5A86635}" type="presParOf" srcId="{7B27760C-D51E-418E-8132-0E4509E11568}" destId="{F5EE778E-936B-4C9F-87F6-3D9845C2B1FC}" srcOrd="1" destOrd="0" presId="urn:microsoft.com/office/officeart/2018/5/layout/IconCircleLabelList"/>
    <dgm:cxn modelId="{993500E4-B1C2-4BE9-B3EF-316E1865AD66}" type="presParOf" srcId="{7B27760C-D51E-418E-8132-0E4509E11568}" destId="{7047DD42-716F-4B75-9B25-6EDA809FAA39}" srcOrd="2" destOrd="0" presId="urn:microsoft.com/office/officeart/2018/5/layout/IconCircleLabelList"/>
    <dgm:cxn modelId="{7FCF41FC-3BA1-45B9-9F13-A5692A575D11}" type="presParOf" srcId="{7B27760C-D51E-418E-8132-0E4509E11568}" destId="{9F7B9AC4-477F-4F28-964E-A4BE71C79DA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4F5FC0-393E-46F6-BD6A-B8C0C437E12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1ADDEDE-D7DE-44BE-B550-DEC3BD2A71F1}">
      <dgm:prSet custT="1"/>
      <dgm:spPr/>
      <dgm:t>
        <a:bodyPr/>
        <a:lstStyle/>
        <a:p>
          <a:pPr>
            <a:lnSpc>
              <a:spcPct val="100000"/>
            </a:lnSpc>
          </a:pPr>
          <a:r>
            <a:rPr lang="en-GB" sz="2400" dirty="0"/>
            <a:t>Receive audit and R.O.I calculation</a:t>
          </a:r>
          <a:endParaRPr lang="en-US" sz="2400" dirty="0"/>
        </a:p>
      </dgm:t>
    </dgm:pt>
    <dgm:pt modelId="{6C47D940-BFF1-41CA-A193-34173B893FB2}" type="parTrans" cxnId="{D62793A9-7210-45C5-89AE-BBA382956F7D}">
      <dgm:prSet/>
      <dgm:spPr/>
      <dgm:t>
        <a:bodyPr/>
        <a:lstStyle/>
        <a:p>
          <a:endParaRPr lang="en-US"/>
        </a:p>
      </dgm:t>
    </dgm:pt>
    <dgm:pt modelId="{3C077329-2548-4798-9D8A-E83F5416698C}" type="sibTrans" cxnId="{D62793A9-7210-45C5-89AE-BBA382956F7D}">
      <dgm:prSet/>
      <dgm:spPr/>
      <dgm:t>
        <a:bodyPr/>
        <a:lstStyle/>
        <a:p>
          <a:endParaRPr lang="en-US"/>
        </a:p>
      </dgm:t>
    </dgm:pt>
    <dgm:pt modelId="{79F9780F-C3C1-4858-AB09-6AB02DA76CCE}">
      <dgm:prSet custT="1"/>
      <dgm:spPr/>
      <dgm:t>
        <a:bodyPr/>
        <a:lstStyle/>
        <a:p>
          <a:pPr>
            <a:lnSpc>
              <a:spcPct val="100000"/>
            </a:lnSpc>
          </a:pPr>
          <a:r>
            <a:rPr lang="en-GB" sz="2400" dirty="0"/>
            <a:t>Get on with it and start saving money!</a:t>
          </a:r>
          <a:endParaRPr lang="en-US" sz="2400" dirty="0"/>
        </a:p>
      </dgm:t>
    </dgm:pt>
    <dgm:pt modelId="{7B25E9F5-815F-4D0C-87D2-8B273CD08798}" type="parTrans" cxnId="{8EE430CC-70AF-4B19-97BD-7A397C1A463A}">
      <dgm:prSet/>
      <dgm:spPr/>
      <dgm:t>
        <a:bodyPr/>
        <a:lstStyle/>
        <a:p>
          <a:endParaRPr lang="en-US"/>
        </a:p>
      </dgm:t>
    </dgm:pt>
    <dgm:pt modelId="{28520B0C-DE98-4FB6-8E3E-2C958F7227D8}" type="sibTrans" cxnId="{8EE430CC-70AF-4B19-97BD-7A397C1A463A}">
      <dgm:prSet/>
      <dgm:spPr/>
      <dgm:t>
        <a:bodyPr/>
        <a:lstStyle/>
        <a:p>
          <a:endParaRPr lang="en-US"/>
        </a:p>
      </dgm:t>
    </dgm:pt>
    <dgm:pt modelId="{37D1353E-7BB8-4026-966E-CBBC44597F6E}" type="pres">
      <dgm:prSet presAssocID="{664F5FC0-393E-46F6-BD6A-B8C0C437E12D}" presName="root" presStyleCnt="0">
        <dgm:presLayoutVars>
          <dgm:dir/>
          <dgm:resizeHandles val="exact"/>
        </dgm:presLayoutVars>
      </dgm:prSet>
      <dgm:spPr/>
    </dgm:pt>
    <dgm:pt modelId="{D4128BD5-359C-4E28-9058-13854F9BCC69}" type="pres">
      <dgm:prSet presAssocID="{B1ADDEDE-D7DE-44BE-B550-DEC3BD2A71F1}" presName="compNode" presStyleCnt="0"/>
      <dgm:spPr/>
    </dgm:pt>
    <dgm:pt modelId="{F13374BE-65C3-48F1-B3F3-F5DBE0B1C48D}" type="pres">
      <dgm:prSet presAssocID="{B1ADDEDE-D7DE-44BE-B550-DEC3BD2A71F1}" presName="bgRect" presStyleLbl="bgShp" presStyleIdx="0" presStyleCnt="2"/>
      <dgm:spPr/>
    </dgm:pt>
    <dgm:pt modelId="{BA84DF69-9FB9-4B92-99BA-C4E6E624836E}" type="pres">
      <dgm:prSet presAssocID="{B1ADDEDE-D7DE-44BE-B550-DEC3BD2A71F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cket knife"/>
        </a:ext>
      </dgm:extLst>
    </dgm:pt>
    <dgm:pt modelId="{A5C0B823-F940-4AB5-8705-88D7E106F253}" type="pres">
      <dgm:prSet presAssocID="{B1ADDEDE-D7DE-44BE-B550-DEC3BD2A71F1}" presName="spaceRect" presStyleCnt="0"/>
      <dgm:spPr/>
    </dgm:pt>
    <dgm:pt modelId="{C21319B6-5FFA-4294-A222-4C575551FCEC}" type="pres">
      <dgm:prSet presAssocID="{B1ADDEDE-D7DE-44BE-B550-DEC3BD2A71F1}" presName="parTx" presStyleLbl="revTx" presStyleIdx="0" presStyleCnt="2">
        <dgm:presLayoutVars>
          <dgm:chMax val="0"/>
          <dgm:chPref val="0"/>
        </dgm:presLayoutVars>
      </dgm:prSet>
      <dgm:spPr/>
    </dgm:pt>
    <dgm:pt modelId="{6586AB5D-F76E-4496-9602-AF153A2BE093}" type="pres">
      <dgm:prSet presAssocID="{3C077329-2548-4798-9D8A-E83F5416698C}" presName="sibTrans" presStyleCnt="0"/>
      <dgm:spPr/>
    </dgm:pt>
    <dgm:pt modelId="{640FCF9B-143D-4251-8A23-5E81C801260D}" type="pres">
      <dgm:prSet presAssocID="{79F9780F-C3C1-4858-AB09-6AB02DA76CCE}" presName="compNode" presStyleCnt="0"/>
      <dgm:spPr/>
    </dgm:pt>
    <dgm:pt modelId="{E878EE59-5770-49D6-A349-05AD1CED3EEE}" type="pres">
      <dgm:prSet presAssocID="{79F9780F-C3C1-4858-AB09-6AB02DA76CCE}" presName="bgRect" presStyleLbl="bgShp" presStyleIdx="1" presStyleCnt="2"/>
      <dgm:spPr/>
    </dgm:pt>
    <dgm:pt modelId="{666A18FA-0E5C-4A57-94BD-C89BF5951DF7}" type="pres">
      <dgm:prSet presAssocID="{79F9780F-C3C1-4858-AB09-6AB02DA76CC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w blade"/>
        </a:ext>
      </dgm:extLst>
    </dgm:pt>
    <dgm:pt modelId="{0229F278-157F-499B-BA76-353DC920002D}" type="pres">
      <dgm:prSet presAssocID="{79F9780F-C3C1-4858-AB09-6AB02DA76CCE}" presName="spaceRect" presStyleCnt="0"/>
      <dgm:spPr/>
    </dgm:pt>
    <dgm:pt modelId="{10452108-BC3F-4FC6-BD0A-B80879D94CF8}" type="pres">
      <dgm:prSet presAssocID="{79F9780F-C3C1-4858-AB09-6AB02DA76CCE}" presName="parTx" presStyleLbl="revTx" presStyleIdx="1" presStyleCnt="2">
        <dgm:presLayoutVars>
          <dgm:chMax val="0"/>
          <dgm:chPref val="0"/>
        </dgm:presLayoutVars>
      </dgm:prSet>
      <dgm:spPr/>
    </dgm:pt>
  </dgm:ptLst>
  <dgm:cxnLst>
    <dgm:cxn modelId="{57B89614-D72A-45C5-B2CB-814D2620815F}" type="presOf" srcId="{B1ADDEDE-D7DE-44BE-B550-DEC3BD2A71F1}" destId="{C21319B6-5FFA-4294-A222-4C575551FCEC}" srcOrd="0" destOrd="0" presId="urn:microsoft.com/office/officeart/2018/2/layout/IconVerticalSolidList"/>
    <dgm:cxn modelId="{BA28172A-D69A-4D7E-B19C-52A3C73AB687}" type="presOf" srcId="{79F9780F-C3C1-4858-AB09-6AB02DA76CCE}" destId="{10452108-BC3F-4FC6-BD0A-B80879D94CF8}" srcOrd="0" destOrd="0" presId="urn:microsoft.com/office/officeart/2018/2/layout/IconVerticalSolidList"/>
    <dgm:cxn modelId="{D62793A9-7210-45C5-89AE-BBA382956F7D}" srcId="{664F5FC0-393E-46F6-BD6A-B8C0C437E12D}" destId="{B1ADDEDE-D7DE-44BE-B550-DEC3BD2A71F1}" srcOrd="0" destOrd="0" parTransId="{6C47D940-BFF1-41CA-A193-34173B893FB2}" sibTransId="{3C077329-2548-4798-9D8A-E83F5416698C}"/>
    <dgm:cxn modelId="{C94616C4-41BB-47DE-9B31-9BF346C3187D}" type="presOf" srcId="{664F5FC0-393E-46F6-BD6A-B8C0C437E12D}" destId="{37D1353E-7BB8-4026-966E-CBBC44597F6E}" srcOrd="0" destOrd="0" presId="urn:microsoft.com/office/officeart/2018/2/layout/IconVerticalSolidList"/>
    <dgm:cxn modelId="{8EE430CC-70AF-4B19-97BD-7A397C1A463A}" srcId="{664F5FC0-393E-46F6-BD6A-B8C0C437E12D}" destId="{79F9780F-C3C1-4858-AB09-6AB02DA76CCE}" srcOrd="1" destOrd="0" parTransId="{7B25E9F5-815F-4D0C-87D2-8B273CD08798}" sibTransId="{28520B0C-DE98-4FB6-8E3E-2C958F7227D8}"/>
    <dgm:cxn modelId="{C0AE420A-3C11-4E06-984B-4B01F16AFA55}" type="presParOf" srcId="{37D1353E-7BB8-4026-966E-CBBC44597F6E}" destId="{D4128BD5-359C-4E28-9058-13854F9BCC69}" srcOrd="0" destOrd="0" presId="urn:microsoft.com/office/officeart/2018/2/layout/IconVerticalSolidList"/>
    <dgm:cxn modelId="{4CA29BFC-65F0-4030-8ADF-84C2A18D7F2E}" type="presParOf" srcId="{D4128BD5-359C-4E28-9058-13854F9BCC69}" destId="{F13374BE-65C3-48F1-B3F3-F5DBE0B1C48D}" srcOrd="0" destOrd="0" presId="urn:microsoft.com/office/officeart/2018/2/layout/IconVerticalSolidList"/>
    <dgm:cxn modelId="{E10AFBAD-D69A-4415-9090-DA284668F7D3}" type="presParOf" srcId="{D4128BD5-359C-4E28-9058-13854F9BCC69}" destId="{BA84DF69-9FB9-4B92-99BA-C4E6E624836E}" srcOrd="1" destOrd="0" presId="urn:microsoft.com/office/officeart/2018/2/layout/IconVerticalSolidList"/>
    <dgm:cxn modelId="{6995906A-EDA7-489F-BF8E-B30706B24437}" type="presParOf" srcId="{D4128BD5-359C-4E28-9058-13854F9BCC69}" destId="{A5C0B823-F940-4AB5-8705-88D7E106F253}" srcOrd="2" destOrd="0" presId="urn:microsoft.com/office/officeart/2018/2/layout/IconVerticalSolidList"/>
    <dgm:cxn modelId="{C4C7D35C-23C9-485D-BC83-33475E39B5BB}" type="presParOf" srcId="{D4128BD5-359C-4E28-9058-13854F9BCC69}" destId="{C21319B6-5FFA-4294-A222-4C575551FCEC}" srcOrd="3" destOrd="0" presId="urn:microsoft.com/office/officeart/2018/2/layout/IconVerticalSolidList"/>
    <dgm:cxn modelId="{A32970A1-D2A6-460F-81E9-239F3E8196BD}" type="presParOf" srcId="{37D1353E-7BB8-4026-966E-CBBC44597F6E}" destId="{6586AB5D-F76E-4496-9602-AF153A2BE093}" srcOrd="1" destOrd="0" presId="urn:microsoft.com/office/officeart/2018/2/layout/IconVerticalSolidList"/>
    <dgm:cxn modelId="{B83AF498-A183-4B6A-A0EC-5B2CC1D534D0}" type="presParOf" srcId="{37D1353E-7BB8-4026-966E-CBBC44597F6E}" destId="{640FCF9B-143D-4251-8A23-5E81C801260D}" srcOrd="2" destOrd="0" presId="urn:microsoft.com/office/officeart/2018/2/layout/IconVerticalSolidList"/>
    <dgm:cxn modelId="{43142F4C-5B3B-4F09-9F56-FE3DC80C7779}" type="presParOf" srcId="{640FCF9B-143D-4251-8A23-5E81C801260D}" destId="{E878EE59-5770-49D6-A349-05AD1CED3EEE}" srcOrd="0" destOrd="0" presId="urn:microsoft.com/office/officeart/2018/2/layout/IconVerticalSolidList"/>
    <dgm:cxn modelId="{DF095CAB-D0D8-4764-AC60-10CA80F302F4}" type="presParOf" srcId="{640FCF9B-143D-4251-8A23-5E81C801260D}" destId="{666A18FA-0E5C-4A57-94BD-C89BF5951DF7}" srcOrd="1" destOrd="0" presId="urn:microsoft.com/office/officeart/2018/2/layout/IconVerticalSolidList"/>
    <dgm:cxn modelId="{3F554D25-647D-4708-9BCE-DF48DE183DFF}" type="presParOf" srcId="{640FCF9B-143D-4251-8A23-5E81C801260D}" destId="{0229F278-157F-499B-BA76-353DC920002D}" srcOrd="2" destOrd="0" presId="urn:microsoft.com/office/officeart/2018/2/layout/IconVerticalSolidList"/>
    <dgm:cxn modelId="{78E0D8EB-32DD-43B1-B3D1-C616AEAF607D}" type="presParOf" srcId="{640FCF9B-143D-4251-8A23-5E81C801260D}" destId="{10452108-BC3F-4FC6-BD0A-B80879D94CF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4F5FC0-393E-46F6-BD6A-B8C0C437E12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43E9694-390F-42C4-BA88-88B0F1321065}">
      <dgm:prSet custT="1"/>
      <dgm:spPr/>
      <dgm:t>
        <a:bodyPr/>
        <a:lstStyle/>
        <a:p>
          <a:pPr>
            <a:lnSpc>
              <a:spcPct val="100000"/>
            </a:lnSpc>
          </a:pPr>
          <a:r>
            <a:rPr lang="en-GB" sz="2400" b="0" dirty="0"/>
            <a:t>Make contact with an established, reputable supplier of LED lighting products</a:t>
          </a:r>
          <a:endParaRPr lang="en-US" sz="2400" b="0" dirty="0"/>
        </a:p>
      </dgm:t>
    </dgm:pt>
    <dgm:pt modelId="{B918F3BA-9CFC-497D-8DC5-F15A191839B0}" type="parTrans" cxnId="{35FCC073-E14C-4E31-9DA1-2BF76A0D9F04}">
      <dgm:prSet/>
      <dgm:spPr/>
      <dgm:t>
        <a:bodyPr/>
        <a:lstStyle/>
        <a:p>
          <a:endParaRPr lang="en-US"/>
        </a:p>
      </dgm:t>
    </dgm:pt>
    <dgm:pt modelId="{F1BDA277-6FEB-47C4-96EA-A1EF3C626AEB}" type="sibTrans" cxnId="{35FCC073-E14C-4E31-9DA1-2BF76A0D9F04}">
      <dgm:prSet/>
      <dgm:spPr/>
      <dgm:t>
        <a:bodyPr/>
        <a:lstStyle/>
        <a:p>
          <a:endParaRPr lang="en-US"/>
        </a:p>
      </dgm:t>
    </dgm:pt>
    <dgm:pt modelId="{6C7725E7-C347-4EC2-A3FA-C3F945915080}">
      <dgm:prSet custT="1"/>
      <dgm:spPr/>
      <dgm:t>
        <a:bodyPr/>
        <a:lstStyle/>
        <a:p>
          <a:pPr>
            <a:lnSpc>
              <a:spcPct val="100000"/>
            </a:lnSpc>
          </a:pPr>
          <a:r>
            <a:rPr lang="en-GB" sz="2400" dirty="0"/>
            <a:t>Initiate a FREE survey of your premises</a:t>
          </a:r>
          <a:endParaRPr lang="en-US" sz="2400" dirty="0"/>
        </a:p>
      </dgm:t>
    </dgm:pt>
    <dgm:pt modelId="{15833CEF-F130-4461-B348-217717C6E4D9}" type="parTrans" cxnId="{B5B0FF9A-88AC-4F6D-A091-0D32B41E68FF}">
      <dgm:prSet/>
      <dgm:spPr/>
      <dgm:t>
        <a:bodyPr/>
        <a:lstStyle/>
        <a:p>
          <a:endParaRPr lang="en-US"/>
        </a:p>
      </dgm:t>
    </dgm:pt>
    <dgm:pt modelId="{A901C3AB-EC79-476F-98CC-3B132804B168}" type="sibTrans" cxnId="{B5B0FF9A-88AC-4F6D-A091-0D32B41E68FF}">
      <dgm:prSet/>
      <dgm:spPr/>
      <dgm:t>
        <a:bodyPr/>
        <a:lstStyle/>
        <a:p>
          <a:endParaRPr lang="en-US"/>
        </a:p>
      </dgm:t>
    </dgm:pt>
    <dgm:pt modelId="{37D1353E-7BB8-4026-966E-CBBC44597F6E}" type="pres">
      <dgm:prSet presAssocID="{664F5FC0-393E-46F6-BD6A-B8C0C437E12D}" presName="root" presStyleCnt="0">
        <dgm:presLayoutVars>
          <dgm:dir/>
          <dgm:resizeHandles val="exact"/>
        </dgm:presLayoutVars>
      </dgm:prSet>
      <dgm:spPr/>
    </dgm:pt>
    <dgm:pt modelId="{42C192F8-11B9-4D30-95CD-3729076E8116}" type="pres">
      <dgm:prSet presAssocID="{243E9694-390F-42C4-BA88-88B0F1321065}" presName="compNode" presStyleCnt="0"/>
      <dgm:spPr/>
    </dgm:pt>
    <dgm:pt modelId="{1FB2F0B2-0063-4D7D-BFEC-D2E658A13956}" type="pres">
      <dgm:prSet presAssocID="{243E9694-390F-42C4-BA88-88B0F1321065}" presName="bgRect" presStyleLbl="bgShp" presStyleIdx="0" presStyleCnt="2"/>
      <dgm:spPr/>
    </dgm:pt>
    <dgm:pt modelId="{5DFACB54-ECDA-46A7-AFF8-6949DA0ADD66}" type="pres">
      <dgm:prSet presAssocID="{243E9694-390F-42C4-BA88-88B0F132106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AF5C7F71-AC69-4543-9AE3-4E806432A608}" type="pres">
      <dgm:prSet presAssocID="{243E9694-390F-42C4-BA88-88B0F1321065}" presName="spaceRect" presStyleCnt="0"/>
      <dgm:spPr/>
    </dgm:pt>
    <dgm:pt modelId="{751D5B8A-E43C-4031-AA26-4C769440910C}" type="pres">
      <dgm:prSet presAssocID="{243E9694-390F-42C4-BA88-88B0F1321065}" presName="parTx" presStyleLbl="revTx" presStyleIdx="0" presStyleCnt="2">
        <dgm:presLayoutVars>
          <dgm:chMax val="0"/>
          <dgm:chPref val="0"/>
        </dgm:presLayoutVars>
      </dgm:prSet>
      <dgm:spPr/>
    </dgm:pt>
    <dgm:pt modelId="{ECD650B2-7545-49A2-9548-FB9058E36956}" type="pres">
      <dgm:prSet presAssocID="{F1BDA277-6FEB-47C4-96EA-A1EF3C626AEB}" presName="sibTrans" presStyleCnt="0"/>
      <dgm:spPr/>
    </dgm:pt>
    <dgm:pt modelId="{DC1E49C2-8B37-4554-BC34-DF8066665787}" type="pres">
      <dgm:prSet presAssocID="{6C7725E7-C347-4EC2-A3FA-C3F945915080}" presName="compNode" presStyleCnt="0"/>
      <dgm:spPr/>
    </dgm:pt>
    <dgm:pt modelId="{17764EC8-E268-4FF5-ACEC-2EE7D8859974}" type="pres">
      <dgm:prSet presAssocID="{6C7725E7-C347-4EC2-A3FA-C3F945915080}" presName="bgRect" presStyleLbl="bgShp" presStyleIdx="1" presStyleCnt="2"/>
      <dgm:spPr/>
    </dgm:pt>
    <dgm:pt modelId="{057E7F7D-1958-4169-B052-26CD30582718}" type="pres">
      <dgm:prSet presAssocID="{6C7725E7-C347-4EC2-A3FA-C3F94591508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09CC2316-CEC1-4043-9B32-33D01E67EA59}" type="pres">
      <dgm:prSet presAssocID="{6C7725E7-C347-4EC2-A3FA-C3F945915080}" presName="spaceRect" presStyleCnt="0"/>
      <dgm:spPr/>
    </dgm:pt>
    <dgm:pt modelId="{FCFA5F62-66C9-4899-BA6A-4A1A3D871DB2}" type="pres">
      <dgm:prSet presAssocID="{6C7725E7-C347-4EC2-A3FA-C3F945915080}" presName="parTx" presStyleLbl="revTx" presStyleIdx="1" presStyleCnt="2">
        <dgm:presLayoutVars>
          <dgm:chMax val="0"/>
          <dgm:chPref val="0"/>
        </dgm:presLayoutVars>
      </dgm:prSet>
      <dgm:spPr/>
    </dgm:pt>
  </dgm:ptLst>
  <dgm:cxnLst>
    <dgm:cxn modelId="{35FCC073-E14C-4E31-9DA1-2BF76A0D9F04}" srcId="{664F5FC0-393E-46F6-BD6A-B8C0C437E12D}" destId="{243E9694-390F-42C4-BA88-88B0F1321065}" srcOrd="0" destOrd="0" parTransId="{B918F3BA-9CFC-497D-8DC5-F15A191839B0}" sibTransId="{F1BDA277-6FEB-47C4-96EA-A1EF3C626AEB}"/>
    <dgm:cxn modelId="{B5B0FF9A-88AC-4F6D-A091-0D32B41E68FF}" srcId="{664F5FC0-393E-46F6-BD6A-B8C0C437E12D}" destId="{6C7725E7-C347-4EC2-A3FA-C3F945915080}" srcOrd="1" destOrd="0" parTransId="{15833CEF-F130-4461-B348-217717C6E4D9}" sibTransId="{A901C3AB-EC79-476F-98CC-3B132804B168}"/>
    <dgm:cxn modelId="{20F71ABC-6783-47F4-8804-959E3D287313}" type="presOf" srcId="{6C7725E7-C347-4EC2-A3FA-C3F945915080}" destId="{FCFA5F62-66C9-4899-BA6A-4A1A3D871DB2}" srcOrd="0" destOrd="0" presId="urn:microsoft.com/office/officeart/2018/2/layout/IconVerticalSolidList"/>
    <dgm:cxn modelId="{C94616C4-41BB-47DE-9B31-9BF346C3187D}" type="presOf" srcId="{664F5FC0-393E-46F6-BD6A-B8C0C437E12D}" destId="{37D1353E-7BB8-4026-966E-CBBC44597F6E}" srcOrd="0" destOrd="0" presId="urn:microsoft.com/office/officeart/2018/2/layout/IconVerticalSolidList"/>
    <dgm:cxn modelId="{A59701D7-8C7B-42D7-BC47-07AB99E3A56D}" type="presOf" srcId="{243E9694-390F-42C4-BA88-88B0F1321065}" destId="{751D5B8A-E43C-4031-AA26-4C769440910C}" srcOrd="0" destOrd="0" presId="urn:microsoft.com/office/officeart/2018/2/layout/IconVerticalSolidList"/>
    <dgm:cxn modelId="{E56DDB30-4DA6-4D65-803D-873A081B8FD6}" type="presParOf" srcId="{37D1353E-7BB8-4026-966E-CBBC44597F6E}" destId="{42C192F8-11B9-4D30-95CD-3729076E8116}" srcOrd="0" destOrd="0" presId="urn:microsoft.com/office/officeart/2018/2/layout/IconVerticalSolidList"/>
    <dgm:cxn modelId="{2ED3164F-8A48-44A6-86F8-5D0C5CEEEE8D}" type="presParOf" srcId="{42C192F8-11B9-4D30-95CD-3729076E8116}" destId="{1FB2F0B2-0063-4D7D-BFEC-D2E658A13956}" srcOrd="0" destOrd="0" presId="urn:microsoft.com/office/officeart/2018/2/layout/IconVerticalSolidList"/>
    <dgm:cxn modelId="{C669A34B-395C-412E-841E-E86D5E22D96B}" type="presParOf" srcId="{42C192F8-11B9-4D30-95CD-3729076E8116}" destId="{5DFACB54-ECDA-46A7-AFF8-6949DA0ADD66}" srcOrd="1" destOrd="0" presId="urn:microsoft.com/office/officeart/2018/2/layout/IconVerticalSolidList"/>
    <dgm:cxn modelId="{EC37ECA2-A08B-403B-AB4E-EFEBF6FAC9F7}" type="presParOf" srcId="{42C192F8-11B9-4D30-95CD-3729076E8116}" destId="{AF5C7F71-AC69-4543-9AE3-4E806432A608}" srcOrd="2" destOrd="0" presId="urn:microsoft.com/office/officeart/2018/2/layout/IconVerticalSolidList"/>
    <dgm:cxn modelId="{882AFF91-D0F3-45E7-AC10-7CBC81F425F7}" type="presParOf" srcId="{42C192F8-11B9-4D30-95CD-3729076E8116}" destId="{751D5B8A-E43C-4031-AA26-4C769440910C}" srcOrd="3" destOrd="0" presId="urn:microsoft.com/office/officeart/2018/2/layout/IconVerticalSolidList"/>
    <dgm:cxn modelId="{BBF9AD52-7049-4584-836D-D013352F1861}" type="presParOf" srcId="{37D1353E-7BB8-4026-966E-CBBC44597F6E}" destId="{ECD650B2-7545-49A2-9548-FB9058E36956}" srcOrd="1" destOrd="0" presId="urn:microsoft.com/office/officeart/2018/2/layout/IconVerticalSolidList"/>
    <dgm:cxn modelId="{FDC3B018-5CFD-4560-A25C-58D634FFE9ED}" type="presParOf" srcId="{37D1353E-7BB8-4026-966E-CBBC44597F6E}" destId="{DC1E49C2-8B37-4554-BC34-DF8066665787}" srcOrd="2" destOrd="0" presId="urn:microsoft.com/office/officeart/2018/2/layout/IconVerticalSolidList"/>
    <dgm:cxn modelId="{530AA576-AD05-4E6D-A1BA-3F097F8D8055}" type="presParOf" srcId="{DC1E49C2-8B37-4554-BC34-DF8066665787}" destId="{17764EC8-E268-4FF5-ACEC-2EE7D8859974}" srcOrd="0" destOrd="0" presId="urn:microsoft.com/office/officeart/2018/2/layout/IconVerticalSolidList"/>
    <dgm:cxn modelId="{6645A6FE-592C-49D2-AD1F-31A787421454}" type="presParOf" srcId="{DC1E49C2-8B37-4554-BC34-DF8066665787}" destId="{057E7F7D-1958-4169-B052-26CD30582718}" srcOrd="1" destOrd="0" presId="urn:microsoft.com/office/officeart/2018/2/layout/IconVerticalSolidList"/>
    <dgm:cxn modelId="{910C00CB-E5E3-4C45-AC11-C48B978212F2}" type="presParOf" srcId="{DC1E49C2-8B37-4554-BC34-DF8066665787}" destId="{09CC2316-CEC1-4043-9B32-33D01E67EA59}" srcOrd="2" destOrd="0" presId="urn:microsoft.com/office/officeart/2018/2/layout/IconVerticalSolidList"/>
    <dgm:cxn modelId="{E7F6A773-FEAE-4079-AE7A-CE677F6056B1}" type="presParOf" srcId="{DC1E49C2-8B37-4554-BC34-DF8066665787}" destId="{FCFA5F62-66C9-4899-BA6A-4A1A3D871DB2}"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1C2BD-4C0E-D840-B010-3907BD4BA6DD}">
      <dsp:nvSpPr>
        <dsp:cNvPr id="0" name=""/>
        <dsp:cNvSpPr/>
      </dsp:nvSpPr>
      <dsp:spPr>
        <a:xfrm>
          <a:off x="0" y="41359"/>
          <a:ext cx="8561718" cy="1198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dirty="0"/>
            <a:t>LED lighting for commercial and industrial applications</a:t>
          </a:r>
          <a:endParaRPr lang="en-US" sz="1800" kern="1200" dirty="0"/>
        </a:p>
      </dsp:txBody>
      <dsp:txXfrm>
        <a:off x="58485" y="99844"/>
        <a:ext cx="8444748" cy="1081110"/>
      </dsp:txXfrm>
    </dsp:sp>
    <dsp:sp modelId="{FCE0E6B4-DAC2-B94F-96E2-5DC238B6B756}">
      <dsp:nvSpPr>
        <dsp:cNvPr id="0" name=""/>
        <dsp:cNvSpPr/>
      </dsp:nvSpPr>
      <dsp:spPr>
        <a:xfrm>
          <a:off x="0" y="1423759"/>
          <a:ext cx="8561718" cy="1198080"/>
        </a:xfrm>
        <a:prstGeom prst="roundRect">
          <a:avLst/>
        </a:prstGeom>
        <a:solidFill>
          <a:schemeClr val="accent5">
            <a:hueOff val="-305006"/>
            <a:satOff val="103"/>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dirty="0"/>
            <a:t>Bespoke LED gear trays for upgrading old technology lighting to LED</a:t>
          </a:r>
          <a:endParaRPr lang="en-US" sz="1800" kern="1200" dirty="0"/>
        </a:p>
      </dsp:txBody>
      <dsp:txXfrm>
        <a:off x="58485" y="1482244"/>
        <a:ext cx="8444748" cy="1081110"/>
      </dsp:txXfrm>
    </dsp:sp>
    <dsp:sp modelId="{4522AB3A-18AF-F248-A6CA-485A848DA362}">
      <dsp:nvSpPr>
        <dsp:cNvPr id="0" name=""/>
        <dsp:cNvSpPr/>
      </dsp:nvSpPr>
      <dsp:spPr>
        <a:xfrm>
          <a:off x="0" y="2806159"/>
          <a:ext cx="8561718" cy="1198080"/>
        </a:xfrm>
        <a:prstGeom prst="roundRect">
          <a:avLst/>
        </a:prstGeom>
        <a:solidFill>
          <a:schemeClr val="accent5">
            <a:hueOff val="-610011"/>
            <a:satOff val="206"/>
            <a:lumOff val="-2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Replacement lighting components for the FM and end-user market</a:t>
          </a:r>
          <a:endParaRPr lang="en-US" sz="1800" kern="1200"/>
        </a:p>
      </dsp:txBody>
      <dsp:txXfrm>
        <a:off x="58485" y="2864644"/>
        <a:ext cx="8444748" cy="1081110"/>
      </dsp:txXfrm>
    </dsp:sp>
    <dsp:sp modelId="{EF2FEE46-883A-3343-A435-187FB0715DCA}">
      <dsp:nvSpPr>
        <dsp:cNvPr id="0" name=""/>
        <dsp:cNvSpPr/>
      </dsp:nvSpPr>
      <dsp:spPr>
        <a:xfrm>
          <a:off x="0" y="4188559"/>
          <a:ext cx="8561718" cy="1198080"/>
        </a:xfrm>
        <a:prstGeom prst="roundRect">
          <a:avLst/>
        </a:prstGeom>
        <a:solidFill>
          <a:schemeClr val="accent5">
            <a:hueOff val="-915017"/>
            <a:satOff val="308"/>
            <a:lumOff val="-4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Emergency lighting</a:t>
          </a:r>
          <a:endParaRPr lang="en-US" sz="1800" kern="1200"/>
        </a:p>
      </dsp:txBody>
      <dsp:txXfrm>
        <a:off x="58485" y="4247044"/>
        <a:ext cx="8444748" cy="1081110"/>
      </dsp:txXfrm>
    </dsp:sp>
    <dsp:sp modelId="{2506B5D1-C140-1343-8ACC-9A481A091518}">
      <dsp:nvSpPr>
        <dsp:cNvPr id="0" name=""/>
        <dsp:cNvSpPr/>
      </dsp:nvSpPr>
      <dsp:spPr>
        <a:xfrm>
          <a:off x="0" y="5570959"/>
          <a:ext cx="8561718" cy="1198080"/>
        </a:xfrm>
        <a:prstGeom prst="roundRect">
          <a:avLst/>
        </a:prstGeom>
        <a:solidFill>
          <a:schemeClr val="accent5">
            <a:hueOff val="-1220023"/>
            <a:satOff val="411"/>
            <a:lumOff val="-5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Lighting controls</a:t>
          </a:r>
          <a:endParaRPr lang="en-US" sz="1800" kern="1200"/>
        </a:p>
      </dsp:txBody>
      <dsp:txXfrm>
        <a:off x="58485" y="5629444"/>
        <a:ext cx="8444748" cy="1081110"/>
      </dsp:txXfrm>
    </dsp:sp>
    <dsp:sp modelId="{CDCF92A3-30BF-C642-BBEF-7684393ACA51}">
      <dsp:nvSpPr>
        <dsp:cNvPr id="0" name=""/>
        <dsp:cNvSpPr/>
      </dsp:nvSpPr>
      <dsp:spPr>
        <a:xfrm>
          <a:off x="0" y="6953359"/>
          <a:ext cx="8561718" cy="119808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dirty="0"/>
            <a:t>Renewables division launched December 2022:</a:t>
          </a:r>
        </a:p>
        <a:p>
          <a:pPr marL="0" lvl="0" indent="0" algn="l" defTabSz="800100">
            <a:lnSpc>
              <a:spcPct val="90000"/>
            </a:lnSpc>
            <a:spcBef>
              <a:spcPct val="0"/>
            </a:spcBef>
            <a:spcAft>
              <a:spcPct val="35000"/>
            </a:spcAft>
            <a:buNone/>
          </a:pPr>
          <a:r>
            <a:rPr lang="en-GB" sz="1800" b="0" i="0" kern="1200" dirty="0"/>
            <a:t> Solar PV | Battery &amp; Heat Pump design and install</a:t>
          </a:r>
        </a:p>
      </dsp:txBody>
      <dsp:txXfrm>
        <a:off x="58485" y="7011844"/>
        <a:ext cx="8444748" cy="1081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3FC65-F5DF-4BB6-A262-9BAE0C4D1276}">
      <dsp:nvSpPr>
        <dsp:cNvPr id="0" name=""/>
        <dsp:cNvSpPr/>
      </dsp:nvSpPr>
      <dsp:spPr>
        <a:xfrm>
          <a:off x="1126417" y="1331467"/>
          <a:ext cx="1660565" cy="16605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03B6D4-A246-45E3-8FAD-96BAA1068A8D}">
      <dsp:nvSpPr>
        <dsp:cNvPr id="0" name=""/>
        <dsp:cNvSpPr/>
      </dsp:nvSpPr>
      <dsp:spPr>
        <a:xfrm>
          <a:off x="111627" y="3412386"/>
          <a:ext cx="3690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Lamps and the control gear for operating them are already being phased out</a:t>
          </a:r>
        </a:p>
      </dsp:txBody>
      <dsp:txXfrm>
        <a:off x="111627" y="3412386"/>
        <a:ext cx="3690145" cy="720000"/>
      </dsp:txXfrm>
    </dsp:sp>
    <dsp:sp modelId="{4A03BB2E-1919-4EDE-B85F-0015969C15D5}">
      <dsp:nvSpPr>
        <dsp:cNvPr id="0" name=""/>
        <dsp:cNvSpPr/>
      </dsp:nvSpPr>
      <dsp:spPr>
        <a:xfrm>
          <a:off x="5462338" y="1331467"/>
          <a:ext cx="1660565" cy="16605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8BE7F6-04CF-4C12-AFA4-B5A01E5309A1}">
      <dsp:nvSpPr>
        <dsp:cNvPr id="0" name=""/>
        <dsp:cNvSpPr/>
      </dsp:nvSpPr>
      <dsp:spPr>
        <a:xfrm>
          <a:off x="4447548" y="3412386"/>
          <a:ext cx="3690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Supply chain will slow down, and prices will increase significantly</a:t>
          </a:r>
        </a:p>
      </dsp:txBody>
      <dsp:txXfrm>
        <a:off x="4447548" y="3412386"/>
        <a:ext cx="3690145" cy="720000"/>
      </dsp:txXfrm>
    </dsp:sp>
    <dsp:sp modelId="{85DBF426-167F-44EE-B660-3DFC24C4550F}">
      <dsp:nvSpPr>
        <dsp:cNvPr id="0" name=""/>
        <dsp:cNvSpPr/>
      </dsp:nvSpPr>
      <dsp:spPr>
        <a:xfrm>
          <a:off x="9798259" y="1331467"/>
          <a:ext cx="1660565" cy="1660565"/>
        </a:xfrm>
        <a:prstGeom prst="rect">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975342-9680-445F-A510-C4F0921E16A7}">
      <dsp:nvSpPr>
        <dsp:cNvPr id="0" name=""/>
        <dsp:cNvSpPr/>
      </dsp:nvSpPr>
      <dsp:spPr>
        <a:xfrm>
          <a:off x="8783469" y="3412386"/>
          <a:ext cx="3690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kern="1200" dirty="0"/>
            <a:t>COST</a:t>
          </a:r>
        </a:p>
      </dsp:txBody>
      <dsp:txXfrm>
        <a:off x="8783469" y="3412386"/>
        <a:ext cx="3690145" cy="720000"/>
      </dsp:txXfrm>
    </dsp:sp>
    <dsp:sp modelId="{DC4B19BE-B1B4-451A-8B9A-AE408189989A}">
      <dsp:nvSpPr>
        <dsp:cNvPr id="0" name=""/>
        <dsp:cNvSpPr/>
      </dsp:nvSpPr>
      <dsp:spPr>
        <a:xfrm>
          <a:off x="14134180" y="1331467"/>
          <a:ext cx="1660565" cy="1660565"/>
        </a:xfrm>
        <a:prstGeom prst="rect">
          <a:avLst/>
        </a:prstGeom>
        <a:blipFill>
          <a:blip xmlns:r="http://schemas.openxmlformats.org/officeDocument/2006/relationships" r:embed="rId6"/>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BA1B1-C426-4133-871D-FCC8862CBB6E}">
      <dsp:nvSpPr>
        <dsp:cNvPr id="0" name=""/>
        <dsp:cNvSpPr/>
      </dsp:nvSpPr>
      <dsp:spPr>
        <a:xfrm>
          <a:off x="13119390" y="3412386"/>
          <a:ext cx="3690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kern="1200" dirty="0"/>
            <a:t>Carbon Footprint</a:t>
          </a:r>
          <a:br>
            <a:rPr lang="en-US" sz="1500" kern="1200" dirty="0"/>
          </a:br>
          <a:endParaRPr lang="en-US" sz="1500" kern="1200" dirty="0"/>
        </a:p>
      </dsp:txBody>
      <dsp:txXfrm>
        <a:off x="13119390" y="3412386"/>
        <a:ext cx="3690145"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1D278-9BC9-4280-9CFF-C7EE5B21B0BF}">
      <dsp:nvSpPr>
        <dsp:cNvPr id="0" name=""/>
        <dsp:cNvSpPr/>
      </dsp:nvSpPr>
      <dsp:spPr>
        <a:xfrm>
          <a:off x="0" y="1646"/>
          <a:ext cx="14056521" cy="701549"/>
        </a:xfrm>
        <a:prstGeom prst="roundRect">
          <a:avLst>
            <a:gd name="adj" fmla="val 10000"/>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FD912-1632-47C0-A3E5-792C11EE253B}">
      <dsp:nvSpPr>
        <dsp:cNvPr id="0" name=""/>
        <dsp:cNvSpPr/>
      </dsp:nvSpPr>
      <dsp:spPr>
        <a:xfrm>
          <a:off x="212218" y="159495"/>
          <a:ext cx="385852" cy="385852"/>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802A6-AEE5-4259-AF23-70E5C2ABD004}">
      <dsp:nvSpPr>
        <dsp:cNvPr id="0" name=""/>
        <dsp:cNvSpPr/>
      </dsp:nvSpPr>
      <dsp:spPr>
        <a:xfrm>
          <a:off x="810289" y="1646"/>
          <a:ext cx="13246231" cy="70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47" tIns="74247" rIns="74247" bIns="74247" numCol="1" spcCol="1270" anchor="ctr" anchorCtr="0">
          <a:noAutofit/>
        </a:bodyPr>
        <a:lstStyle/>
        <a:p>
          <a:pPr marL="0" lvl="0" indent="0" algn="l" defTabSz="844550">
            <a:lnSpc>
              <a:spcPct val="100000"/>
            </a:lnSpc>
            <a:spcBef>
              <a:spcPct val="0"/>
            </a:spcBef>
            <a:spcAft>
              <a:spcPct val="35000"/>
            </a:spcAft>
            <a:buNone/>
          </a:pPr>
          <a:r>
            <a:rPr lang="en-US" sz="1900" kern="1200" dirty="0"/>
            <a:t>Standard 5ft fluorescent light fitting</a:t>
          </a:r>
        </a:p>
      </dsp:txBody>
      <dsp:txXfrm>
        <a:off x="810289" y="1646"/>
        <a:ext cx="13246231" cy="701549"/>
      </dsp:txXfrm>
    </dsp:sp>
    <dsp:sp modelId="{6D4C7202-C959-427E-9E8C-83AC36F7C7EB}">
      <dsp:nvSpPr>
        <dsp:cNvPr id="0" name=""/>
        <dsp:cNvSpPr/>
      </dsp:nvSpPr>
      <dsp:spPr>
        <a:xfrm>
          <a:off x="0" y="878583"/>
          <a:ext cx="14056521" cy="701549"/>
        </a:xfrm>
        <a:prstGeom prst="roundRect">
          <a:avLst>
            <a:gd name="adj" fmla="val 10000"/>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CF3F29-B2C5-4EE2-A059-FA686FD197A2}">
      <dsp:nvSpPr>
        <dsp:cNvPr id="0" name=""/>
        <dsp:cNvSpPr/>
      </dsp:nvSpPr>
      <dsp:spPr>
        <a:xfrm>
          <a:off x="212218" y="1036431"/>
          <a:ext cx="385852" cy="385852"/>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6EB664-7C99-4F4C-84B0-A39819C3C96E}">
      <dsp:nvSpPr>
        <dsp:cNvPr id="0" name=""/>
        <dsp:cNvSpPr/>
      </dsp:nvSpPr>
      <dsp:spPr>
        <a:xfrm>
          <a:off x="810289" y="878583"/>
          <a:ext cx="13246231" cy="70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47" tIns="74247" rIns="74247" bIns="74247" numCol="1" spcCol="1270" anchor="ctr" anchorCtr="0">
          <a:noAutofit/>
        </a:bodyPr>
        <a:lstStyle/>
        <a:p>
          <a:pPr marL="0" lvl="0" indent="0" algn="l" defTabSz="844550">
            <a:lnSpc>
              <a:spcPct val="100000"/>
            </a:lnSpc>
            <a:spcBef>
              <a:spcPct val="0"/>
            </a:spcBef>
            <a:spcAft>
              <a:spcPct val="35000"/>
            </a:spcAft>
            <a:buNone/>
          </a:pPr>
          <a:r>
            <a:rPr lang="en-US" sz="1900" kern="1200"/>
            <a:t>58W tube operates at 65 watts due to the control gear losses and age</a:t>
          </a:r>
        </a:p>
      </dsp:txBody>
      <dsp:txXfrm>
        <a:off x="810289" y="878583"/>
        <a:ext cx="13246231" cy="701549"/>
      </dsp:txXfrm>
    </dsp:sp>
    <dsp:sp modelId="{5D686FFA-72D1-425A-A33B-6E155C5A7C75}">
      <dsp:nvSpPr>
        <dsp:cNvPr id="0" name=""/>
        <dsp:cNvSpPr/>
      </dsp:nvSpPr>
      <dsp:spPr>
        <a:xfrm>
          <a:off x="0" y="1755520"/>
          <a:ext cx="14056521" cy="701549"/>
        </a:xfrm>
        <a:prstGeom prst="roundRect">
          <a:avLst>
            <a:gd name="adj" fmla="val 10000"/>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DB3A5-B6CC-4D30-91C3-B591C5F149CB}">
      <dsp:nvSpPr>
        <dsp:cNvPr id="0" name=""/>
        <dsp:cNvSpPr/>
      </dsp:nvSpPr>
      <dsp:spPr>
        <a:xfrm>
          <a:off x="212218" y="1913368"/>
          <a:ext cx="385852" cy="385852"/>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291FC6-D7F1-4F34-BAA0-05AD59C5AB36}">
      <dsp:nvSpPr>
        <dsp:cNvPr id="0" name=""/>
        <dsp:cNvSpPr/>
      </dsp:nvSpPr>
      <dsp:spPr>
        <a:xfrm>
          <a:off x="810289" y="1755520"/>
          <a:ext cx="13246231" cy="70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47" tIns="74247" rIns="74247" bIns="74247" numCol="1" spcCol="1270" anchor="ctr" anchorCtr="0">
          <a:noAutofit/>
        </a:bodyPr>
        <a:lstStyle/>
        <a:p>
          <a:pPr marL="0" lvl="0" indent="0" algn="l" defTabSz="844550">
            <a:lnSpc>
              <a:spcPct val="100000"/>
            </a:lnSpc>
            <a:spcBef>
              <a:spcPct val="0"/>
            </a:spcBef>
            <a:spcAft>
              <a:spcPct val="35000"/>
            </a:spcAft>
            <a:buNone/>
          </a:pPr>
          <a:r>
            <a:rPr lang="en-US" sz="1900" kern="1200"/>
            <a:t>So; assume 10 hours running each day, 5 days per week, gives us 2600 hours each year.</a:t>
          </a:r>
        </a:p>
      </dsp:txBody>
      <dsp:txXfrm>
        <a:off x="810289" y="1755520"/>
        <a:ext cx="13246231" cy="701549"/>
      </dsp:txXfrm>
    </dsp:sp>
    <dsp:sp modelId="{7FCAED1E-9FFF-4D76-B5F6-33FB507C286E}">
      <dsp:nvSpPr>
        <dsp:cNvPr id="0" name=""/>
        <dsp:cNvSpPr/>
      </dsp:nvSpPr>
      <dsp:spPr>
        <a:xfrm>
          <a:off x="0" y="2632457"/>
          <a:ext cx="14056521" cy="701549"/>
        </a:xfrm>
        <a:prstGeom prst="roundRect">
          <a:avLst>
            <a:gd name="adj" fmla="val 10000"/>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9D1D1-1DBE-4ABF-B1A3-9DF303FF5C82}">
      <dsp:nvSpPr>
        <dsp:cNvPr id="0" name=""/>
        <dsp:cNvSpPr/>
      </dsp:nvSpPr>
      <dsp:spPr>
        <a:xfrm>
          <a:off x="212218" y="2790305"/>
          <a:ext cx="385852" cy="385852"/>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5FEB8-C6B5-430D-BFAE-B6929CEA32E1}">
      <dsp:nvSpPr>
        <dsp:cNvPr id="0" name=""/>
        <dsp:cNvSpPr/>
      </dsp:nvSpPr>
      <dsp:spPr>
        <a:xfrm>
          <a:off x="810289" y="2632457"/>
          <a:ext cx="13246231" cy="70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47" tIns="74247" rIns="74247" bIns="74247" numCol="1" spcCol="1270" anchor="ctr" anchorCtr="0">
          <a:noAutofit/>
        </a:bodyPr>
        <a:lstStyle/>
        <a:p>
          <a:pPr marL="0" lvl="0" indent="0" algn="l" defTabSz="844550">
            <a:lnSpc>
              <a:spcPct val="100000"/>
            </a:lnSpc>
            <a:spcBef>
              <a:spcPct val="0"/>
            </a:spcBef>
            <a:spcAft>
              <a:spcPct val="35000"/>
            </a:spcAft>
            <a:buNone/>
          </a:pPr>
          <a:r>
            <a:rPr lang="en-US" sz="1900" kern="1200" dirty="0"/>
            <a:t>Let’s get the kilowatt hours: 2600 x 65W = 169,000 Watts</a:t>
          </a:r>
        </a:p>
      </dsp:txBody>
      <dsp:txXfrm>
        <a:off x="810289" y="2632457"/>
        <a:ext cx="13246231" cy="701549"/>
      </dsp:txXfrm>
    </dsp:sp>
    <dsp:sp modelId="{82FEF11C-EA38-439C-A0CB-126667FA4B06}">
      <dsp:nvSpPr>
        <dsp:cNvPr id="0" name=""/>
        <dsp:cNvSpPr/>
      </dsp:nvSpPr>
      <dsp:spPr>
        <a:xfrm>
          <a:off x="0" y="3509394"/>
          <a:ext cx="14056521" cy="701549"/>
        </a:xfrm>
        <a:prstGeom prst="roundRect">
          <a:avLst>
            <a:gd name="adj" fmla="val 10000"/>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F05F81-11B8-499A-BA7E-6F088F98B9E1}">
      <dsp:nvSpPr>
        <dsp:cNvPr id="0" name=""/>
        <dsp:cNvSpPr/>
      </dsp:nvSpPr>
      <dsp:spPr>
        <a:xfrm>
          <a:off x="212218" y="3667242"/>
          <a:ext cx="385852" cy="385852"/>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3C3E0-31E6-4D46-B597-ED3A390AD396}">
      <dsp:nvSpPr>
        <dsp:cNvPr id="0" name=""/>
        <dsp:cNvSpPr/>
      </dsp:nvSpPr>
      <dsp:spPr>
        <a:xfrm>
          <a:off x="810289" y="3509394"/>
          <a:ext cx="13246231" cy="70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47" tIns="74247" rIns="74247" bIns="74247" numCol="1" spcCol="1270" anchor="ctr" anchorCtr="0">
          <a:noAutofit/>
        </a:bodyPr>
        <a:lstStyle/>
        <a:p>
          <a:pPr marL="0" lvl="0" indent="0" algn="l" defTabSz="844550">
            <a:lnSpc>
              <a:spcPct val="100000"/>
            </a:lnSpc>
            <a:spcBef>
              <a:spcPct val="0"/>
            </a:spcBef>
            <a:spcAft>
              <a:spcPct val="35000"/>
            </a:spcAft>
            <a:buNone/>
          </a:pPr>
          <a:r>
            <a:rPr lang="en-US" sz="1900" kern="1200" dirty="0"/>
            <a:t>169 kWh at £0.34p is £57.46 per year</a:t>
          </a:r>
        </a:p>
      </dsp:txBody>
      <dsp:txXfrm>
        <a:off x="810289" y="3509394"/>
        <a:ext cx="13246231" cy="701549"/>
      </dsp:txXfrm>
    </dsp:sp>
    <dsp:sp modelId="{C78FF8DA-D111-489C-BF3B-16DB6BD299E7}">
      <dsp:nvSpPr>
        <dsp:cNvPr id="0" name=""/>
        <dsp:cNvSpPr/>
      </dsp:nvSpPr>
      <dsp:spPr>
        <a:xfrm>
          <a:off x="0" y="4387977"/>
          <a:ext cx="14056521" cy="701549"/>
        </a:xfrm>
        <a:prstGeom prst="roundRect">
          <a:avLst>
            <a:gd name="adj" fmla="val 10000"/>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B52D96-8ECB-4DA3-B1AC-8C6C648ED63B}">
      <dsp:nvSpPr>
        <dsp:cNvPr id="0" name=""/>
        <dsp:cNvSpPr/>
      </dsp:nvSpPr>
      <dsp:spPr>
        <a:xfrm>
          <a:off x="212218" y="4544179"/>
          <a:ext cx="385852" cy="385852"/>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4AB431-2138-4B55-A13B-22906E247D40}">
      <dsp:nvSpPr>
        <dsp:cNvPr id="0" name=""/>
        <dsp:cNvSpPr/>
      </dsp:nvSpPr>
      <dsp:spPr>
        <a:xfrm>
          <a:off x="810289" y="4386331"/>
          <a:ext cx="13246231" cy="70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47" tIns="74247" rIns="74247" bIns="74247" numCol="1" spcCol="1270" anchor="ctr" anchorCtr="0">
          <a:noAutofit/>
        </a:bodyPr>
        <a:lstStyle/>
        <a:p>
          <a:pPr marL="0" lvl="0" indent="0" algn="l" defTabSz="844550">
            <a:lnSpc>
              <a:spcPct val="100000"/>
            </a:lnSpc>
            <a:spcBef>
              <a:spcPct val="0"/>
            </a:spcBef>
            <a:spcAft>
              <a:spcPct val="35000"/>
            </a:spcAft>
            <a:buNone/>
          </a:pPr>
          <a:r>
            <a:rPr lang="en-US" sz="1900" kern="1200" dirty="0"/>
            <a:t>This is just for </a:t>
          </a:r>
          <a:r>
            <a:rPr lang="en-US" sz="1900" b="1" kern="1200" dirty="0"/>
            <a:t>ONE </a:t>
          </a:r>
          <a:r>
            <a:rPr lang="en-US" sz="1900" kern="1200" dirty="0"/>
            <a:t>light</a:t>
          </a:r>
        </a:p>
      </dsp:txBody>
      <dsp:txXfrm>
        <a:off x="810289" y="4386331"/>
        <a:ext cx="13246231" cy="701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2CBD2-A2C9-4C71-AC11-0507D850C14B}">
      <dsp:nvSpPr>
        <dsp:cNvPr id="0" name=""/>
        <dsp:cNvSpPr/>
      </dsp:nvSpPr>
      <dsp:spPr>
        <a:xfrm>
          <a:off x="2536079" y="850344"/>
          <a:ext cx="2196000" cy="2196000"/>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F70ED8-23EE-4EFC-A21A-AE2912B4D00A}">
      <dsp:nvSpPr>
        <dsp:cNvPr id="0" name=""/>
        <dsp:cNvSpPr/>
      </dsp:nvSpPr>
      <dsp:spPr>
        <a:xfrm>
          <a:off x="3004079" y="1318344"/>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F33A0-7E29-4E87-A113-416063B58F45}">
      <dsp:nvSpPr>
        <dsp:cNvPr id="0" name=""/>
        <dsp:cNvSpPr/>
      </dsp:nvSpPr>
      <dsp:spPr>
        <a:xfrm>
          <a:off x="1763447" y="3514797"/>
          <a:ext cx="36000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50% LESS energy THAN EQUIVALENT fluorescent (minimum)</a:t>
          </a:r>
        </a:p>
        <a:p>
          <a:pPr marL="0" lvl="0" indent="0" algn="ctr" defTabSz="622300">
            <a:lnSpc>
              <a:spcPct val="100000"/>
            </a:lnSpc>
            <a:spcBef>
              <a:spcPct val="0"/>
            </a:spcBef>
            <a:spcAft>
              <a:spcPct val="35000"/>
            </a:spcAft>
            <a:buNone/>
            <a:defRPr cap="all"/>
          </a:pPr>
          <a:r>
            <a:rPr lang="en-US" sz="1400" kern="1200" dirty="0"/>
            <a:t>75% Plus SAVINGS ACHIEVEABLE WITH CONTROLS</a:t>
          </a:r>
        </a:p>
        <a:p>
          <a:pPr marL="0" lvl="0" indent="0" algn="ctr" defTabSz="622300">
            <a:lnSpc>
              <a:spcPct val="100000"/>
            </a:lnSpc>
            <a:spcBef>
              <a:spcPct val="0"/>
            </a:spcBef>
            <a:spcAft>
              <a:spcPct val="35000"/>
            </a:spcAft>
            <a:buNone/>
            <a:defRPr cap="all"/>
          </a:pPr>
          <a:endParaRPr lang="en-US" sz="1400" kern="1200" dirty="0"/>
        </a:p>
      </dsp:txBody>
      <dsp:txXfrm>
        <a:off x="1763447" y="3514797"/>
        <a:ext cx="3600000" cy="1237500"/>
      </dsp:txXfrm>
    </dsp:sp>
    <dsp:sp modelId="{18751F02-4C73-4730-9F98-233904B0F0E8}">
      <dsp:nvSpPr>
        <dsp:cNvPr id="0" name=""/>
        <dsp:cNvSpPr/>
      </dsp:nvSpPr>
      <dsp:spPr>
        <a:xfrm>
          <a:off x="6766079" y="850344"/>
          <a:ext cx="2196000" cy="2196000"/>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02E897-5AD9-4E28-9ABE-04E53C8B7928}">
      <dsp:nvSpPr>
        <dsp:cNvPr id="0" name=""/>
        <dsp:cNvSpPr/>
      </dsp:nvSpPr>
      <dsp:spPr>
        <a:xfrm>
          <a:off x="7234079" y="1318344"/>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ABE87C-D983-4AA1-8C25-EF16FF6A954A}">
      <dsp:nvSpPr>
        <dsp:cNvPr id="0" name=""/>
        <dsp:cNvSpPr/>
      </dsp:nvSpPr>
      <dsp:spPr>
        <a:xfrm>
          <a:off x="6064079" y="3730345"/>
          <a:ext cx="36000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LED products have longer life expectancy than fluorescent</a:t>
          </a:r>
        </a:p>
      </dsp:txBody>
      <dsp:txXfrm>
        <a:off x="6064079" y="3730345"/>
        <a:ext cx="3600000" cy="1237500"/>
      </dsp:txXfrm>
    </dsp:sp>
    <dsp:sp modelId="{F569CE03-B727-4CC3-96DC-09CC9D7BBF18}">
      <dsp:nvSpPr>
        <dsp:cNvPr id="0" name=""/>
        <dsp:cNvSpPr/>
      </dsp:nvSpPr>
      <dsp:spPr>
        <a:xfrm>
          <a:off x="10996079" y="850344"/>
          <a:ext cx="2196000" cy="2196000"/>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E778E-936B-4C9F-87F6-3D9845C2B1FC}">
      <dsp:nvSpPr>
        <dsp:cNvPr id="0" name=""/>
        <dsp:cNvSpPr/>
      </dsp:nvSpPr>
      <dsp:spPr>
        <a:xfrm>
          <a:off x="11464079" y="1318344"/>
          <a:ext cx="1260000" cy="126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7B9AC4-477F-4F28-964E-A4BE71C79DA1}">
      <dsp:nvSpPr>
        <dsp:cNvPr id="0" name=""/>
        <dsp:cNvSpPr/>
      </dsp:nvSpPr>
      <dsp:spPr>
        <a:xfrm>
          <a:off x="10294079" y="3730345"/>
          <a:ext cx="360000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Over time LED lighting will cost significantly less to run in terms of maintenance </a:t>
          </a:r>
          <a:r>
            <a:rPr lang="en-US" sz="1400" kern="1200"/>
            <a:t>&amp; electricity</a:t>
          </a:r>
          <a:endParaRPr lang="en-US" sz="1400" kern="1200" dirty="0"/>
        </a:p>
      </dsp:txBody>
      <dsp:txXfrm>
        <a:off x="10294079" y="3730345"/>
        <a:ext cx="3600000" cy="1237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374BE-65C3-48F1-B3F3-F5DBE0B1C48D}">
      <dsp:nvSpPr>
        <dsp:cNvPr id="0" name=""/>
        <dsp:cNvSpPr/>
      </dsp:nvSpPr>
      <dsp:spPr>
        <a:xfrm>
          <a:off x="0" y="974843"/>
          <a:ext cx="8426631" cy="17997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4DF69-9FB9-4B92-99BA-C4E6E624836E}">
      <dsp:nvSpPr>
        <dsp:cNvPr id="0" name=""/>
        <dsp:cNvSpPr/>
      </dsp:nvSpPr>
      <dsp:spPr>
        <a:xfrm>
          <a:off x="544412" y="1379778"/>
          <a:ext cx="989840" cy="9898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1319B6-5FFA-4294-A222-4C575551FCEC}">
      <dsp:nvSpPr>
        <dsp:cNvPr id="0" name=""/>
        <dsp:cNvSpPr/>
      </dsp:nvSpPr>
      <dsp:spPr>
        <a:xfrm>
          <a:off x="2078665" y="974843"/>
          <a:ext cx="6347965" cy="179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469" tIns="190469" rIns="190469" bIns="190469" numCol="1" spcCol="1270" anchor="ctr" anchorCtr="0">
          <a:noAutofit/>
        </a:bodyPr>
        <a:lstStyle/>
        <a:p>
          <a:pPr marL="0" lvl="0" indent="0" algn="l" defTabSz="1066800">
            <a:lnSpc>
              <a:spcPct val="100000"/>
            </a:lnSpc>
            <a:spcBef>
              <a:spcPct val="0"/>
            </a:spcBef>
            <a:spcAft>
              <a:spcPct val="35000"/>
            </a:spcAft>
            <a:buNone/>
          </a:pPr>
          <a:r>
            <a:rPr lang="en-GB" sz="2400" kern="1200" dirty="0"/>
            <a:t>Receive audit and R.O.I calculation</a:t>
          </a:r>
          <a:endParaRPr lang="en-US" sz="2400" kern="1200" dirty="0"/>
        </a:p>
      </dsp:txBody>
      <dsp:txXfrm>
        <a:off x="2078665" y="974843"/>
        <a:ext cx="6347965" cy="1799710"/>
      </dsp:txXfrm>
    </dsp:sp>
    <dsp:sp modelId="{E878EE59-5770-49D6-A349-05AD1CED3EEE}">
      <dsp:nvSpPr>
        <dsp:cNvPr id="0" name=""/>
        <dsp:cNvSpPr/>
      </dsp:nvSpPr>
      <dsp:spPr>
        <a:xfrm>
          <a:off x="0" y="3224481"/>
          <a:ext cx="8426631" cy="17997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6A18FA-0E5C-4A57-94BD-C89BF5951DF7}">
      <dsp:nvSpPr>
        <dsp:cNvPr id="0" name=""/>
        <dsp:cNvSpPr/>
      </dsp:nvSpPr>
      <dsp:spPr>
        <a:xfrm>
          <a:off x="544412" y="3629416"/>
          <a:ext cx="989840" cy="9898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452108-BC3F-4FC6-BD0A-B80879D94CF8}">
      <dsp:nvSpPr>
        <dsp:cNvPr id="0" name=""/>
        <dsp:cNvSpPr/>
      </dsp:nvSpPr>
      <dsp:spPr>
        <a:xfrm>
          <a:off x="2078665" y="3224481"/>
          <a:ext cx="6347965" cy="179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469" tIns="190469" rIns="190469" bIns="190469" numCol="1" spcCol="1270" anchor="ctr" anchorCtr="0">
          <a:noAutofit/>
        </a:bodyPr>
        <a:lstStyle/>
        <a:p>
          <a:pPr marL="0" lvl="0" indent="0" algn="l" defTabSz="1066800">
            <a:lnSpc>
              <a:spcPct val="100000"/>
            </a:lnSpc>
            <a:spcBef>
              <a:spcPct val="0"/>
            </a:spcBef>
            <a:spcAft>
              <a:spcPct val="35000"/>
            </a:spcAft>
            <a:buNone/>
          </a:pPr>
          <a:r>
            <a:rPr lang="en-GB" sz="2400" kern="1200" dirty="0"/>
            <a:t>Get on with it and start saving money!</a:t>
          </a:r>
          <a:endParaRPr lang="en-US" sz="2400" kern="1200" dirty="0"/>
        </a:p>
      </dsp:txBody>
      <dsp:txXfrm>
        <a:off x="2078665" y="3224481"/>
        <a:ext cx="6347965" cy="17997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2F0B2-0063-4D7D-BFEC-D2E658A13956}">
      <dsp:nvSpPr>
        <dsp:cNvPr id="0" name=""/>
        <dsp:cNvSpPr/>
      </dsp:nvSpPr>
      <dsp:spPr>
        <a:xfrm>
          <a:off x="0" y="927727"/>
          <a:ext cx="8000999" cy="1712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FACB54-ECDA-46A7-AFF8-6949DA0ADD66}">
      <dsp:nvSpPr>
        <dsp:cNvPr id="0" name=""/>
        <dsp:cNvSpPr/>
      </dsp:nvSpPr>
      <dsp:spPr>
        <a:xfrm>
          <a:off x="518100" y="1313091"/>
          <a:ext cx="942000" cy="94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1D5B8A-E43C-4031-AA26-4C769440910C}">
      <dsp:nvSpPr>
        <dsp:cNvPr id="0" name=""/>
        <dsp:cNvSpPr/>
      </dsp:nvSpPr>
      <dsp:spPr>
        <a:xfrm>
          <a:off x="1978200" y="927727"/>
          <a:ext cx="6022798" cy="1712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264" tIns="181264" rIns="181264" bIns="181264" numCol="1" spcCol="1270" anchor="ctr" anchorCtr="0">
          <a:noAutofit/>
        </a:bodyPr>
        <a:lstStyle/>
        <a:p>
          <a:pPr marL="0" lvl="0" indent="0" algn="l" defTabSz="1066800">
            <a:lnSpc>
              <a:spcPct val="100000"/>
            </a:lnSpc>
            <a:spcBef>
              <a:spcPct val="0"/>
            </a:spcBef>
            <a:spcAft>
              <a:spcPct val="35000"/>
            </a:spcAft>
            <a:buNone/>
          </a:pPr>
          <a:r>
            <a:rPr lang="en-GB" sz="2400" b="0" kern="1200" dirty="0"/>
            <a:t>Make contact with an established, reputable supplier of LED lighting products</a:t>
          </a:r>
          <a:endParaRPr lang="en-US" sz="2400" b="0" kern="1200" dirty="0"/>
        </a:p>
      </dsp:txBody>
      <dsp:txXfrm>
        <a:off x="1978200" y="927727"/>
        <a:ext cx="6022798" cy="1712727"/>
      </dsp:txXfrm>
    </dsp:sp>
    <dsp:sp modelId="{17764EC8-E268-4FF5-ACEC-2EE7D8859974}">
      <dsp:nvSpPr>
        <dsp:cNvPr id="0" name=""/>
        <dsp:cNvSpPr/>
      </dsp:nvSpPr>
      <dsp:spPr>
        <a:xfrm>
          <a:off x="0" y="3068636"/>
          <a:ext cx="8000999" cy="1712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E7F7D-1958-4169-B052-26CD30582718}">
      <dsp:nvSpPr>
        <dsp:cNvPr id="0" name=""/>
        <dsp:cNvSpPr/>
      </dsp:nvSpPr>
      <dsp:spPr>
        <a:xfrm>
          <a:off x="518100" y="3454000"/>
          <a:ext cx="942000" cy="94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FA5F62-66C9-4899-BA6A-4A1A3D871DB2}">
      <dsp:nvSpPr>
        <dsp:cNvPr id="0" name=""/>
        <dsp:cNvSpPr/>
      </dsp:nvSpPr>
      <dsp:spPr>
        <a:xfrm>
          <a:off x="1978200" y="3068636"/>
          <a:ext cx="6022798" cy="1712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264" tIns="181264" rIns="181264" bIns="181264" numCol="1" spcCol="1270" anchor="ctr" anchorCtr="0">
          <a:noAutofit/>
        </a:bodyPr>
        <a:lstStyle/>
        <a:p>
          <a:pPr marL="0" lvl="0" indent="0" algn="l" defTabSz="1066800">
            <a:lnSpc>
              <a:spcPct val="100000"/>
            </a:lnSpc>
            <a:spcBef>
              <a:spcPct val="0"/>
            </a:spcBef>
            <a:spcAft>
              <a:spcPct val="35000"/>
            </a:spcAft>
            <a:buNone/>
          </a:pPr>
          <a:r>
            <a:rPr lang="en-GB" sz="2400" kern="1200" dirty="0"/>
            <a:t>Initiate a FREE survey of your premises</a:t>
          </a:r>
          <a:endParaRPr lang="en-US" sz="2400" kern="1200" dirty="0"/>
        </a:p>
      </dsp:txBody>
      <dsp:txXfrm>
        <a:off x="1978200" y="3068636"/>
        <a:ext cx="6022798" cy="17127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9C164-CCF0-4F69-AAAA-E8A2F0DBB0C4}" type="datetimeFigureOut">
              <a:rPr lang="en-GB" smtClean="0"/>
              <a:t>30/05/2024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8BC16-1111-4727-A3C9-2B55F0C8983B}" type="slidenum">
              <a:rPr lang="en-GB" smtClean="0"/>
              <a:t>‹#›</a:t>
            </a:fld>
            <a:endParaRPr lang="en-GB"/>
          </a:p>
        </p:txBody>
      </p:sp>
    </p:spTree>
    <p:extLst>
      <p:ext uri="{BB962C8B-B14F-4D97-AF65-F5344CB8AC3E}">
        <p14:creationId xmlns:p14="http://schemas.microsoft.com/office/powerpoint/2010/main" val="303514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1</a:t>
            </a:fld>
            <a:endParaRPr lang="en-GB"/>
          </a:p>
        </p:txBody>
      </p:sp>
    </p:spTree>
    <p:extLst>
      <p:ext uri="{BB962C8B-B14F-4D97-AF65-F5344CB8AC3E}">
        <p14:creationId xmlns:p14="http://schemas.microsoft.com/office/powerpoint/2010/main" val="3715808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sustainable computers are the ones you already have. </a:t>
            </a:r>
          </a:p>
          <a:p>
            <a:endParaRPr lang="en-GB" dirty="0"/>
          </a:p>
          <a:p>
            <a:r>
              <a:rPr lang="en-GB" dirty="0"/>
              <a:t>If you can double the life of your existing computers, you will cut your emissions from them in half. </a:t>
            </a:r>
          </a:p>
          <a:p>
            <a:endParaRPr lang="en-GB" dirty="0"/>
          </a:p>
          <a:p>
            <a:r>
              <a:rPr lang="en-GB" dirty="0"/>
              <a:t>Skipping a replacement cycle can also save you a significant amount of money. </a:t>
            </a:r>
          </a:p>
          <a:p>
            <a:endParaRPr lang="en-GB" dirty="0"/>
          </a:p>
          <a:p>
            <a:r>
              <a:rPr lang="en-GB" dirty="0"/>
              <a:t>If you provide a laptop and a mobile phone to your employees and they have their own devices for personal use – then you have twice the number of devices you need and double the carbon footprint</a:t>
            </a:r>
          </a:p>
        </p:txBody>
      </p:sp>
      <p:sp>
        <p:nvSpPr>
          <p:cNvPr id="4" name="Slide Number Placeholder 3"/>
          <p:cNvSpPr>
            <a:spLocks noGrp="1"/>
          </p:cNvSpPr>
          <p:nvPr>
            <p:ph type="sldNum" sz="quarter" idx="5"/>
          </p:nvPr>
        </p:nvSpPr>
        <p:spPr/>
        <p:txBody>
          <a:bodyPr/>
          <a:lstStyle/>
          <a:p>
            <a:fld id="{8307FDE2-E220-1844-BE9B-4ADB9A1276CF}" type="slidenum">
              <a:rPr lang="en-GB" smtClean="0"/>
              <a:t>25</a:t>
            </a:fld>
            <a:endParaRPr lang="en-GB"/>
          </a:p>
        </p:txBody>
      </p:sp>
    </p:spTree>
    <p:extLst>
      <p:ext uri="{BB962C8B-B14F-4D97-AF65-F5344CB8AC3E}">
        <p14:creationId xmlns:p14="http://schemas.microsoft.com/office/powerpoint/2010/main" val="2727446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Planned obsolescence is a tactic employed by linear economy producers in order to drive replacement sales. Here is an example from the world of IT. </a:t>
            </a:r>
          </a:p>
        </p:txBody>
      </p:sp>
      <p:sp>
        <p:nvSpPr>
          <p:cNvPr id="4" name="Slide Number Placeholder 3"/>
          <p:cNvSpPr>
            <a:spLocks noGrp="1"/>
          </p:cNvSpPr>
          <p:nvPr>
            <p:ph type="sldNum" sz="quarter" idx="5"/>
          </p:nvPr>
        </p:nvSpPr>
        <p:spPr/>
        <p:txBody>
          <a:bodyPr/>
          <a:lstStyle/>
          <a:p>
            <a:fld id="{8307FDE2-E220-1844-BE9B-4ADB9A1276CF}" type="slidenum">
              <a:rPr lang="en-GB" smtClean="0"/>
              <a:t>26</a:t>
            </a:fld>
            <a:endParaRPr lang="en-GB"/>
          </a:p>
        </p:txBody>
      </p:sp>
    </p:spTree>
    <p:extLst>
      <p:ext uri="{BB962C8B-B14F-4D97-AF65-F5344CB8AC3E}">
        <p14:creationId xmlns:p14="http://schemas.microsoft.com/office/powerpoint/2010/main" val="72930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a:r>
              <a:rPr lang="en-GB" sz="1800" b="0" i="1" u="none" strike="noStrike" dirty="0">
                <a:solidFill>
                  <a:srgbClr val="000000"/>
                </a:solidFill>
                <a:effectLst/>
                <a:latin typeface="Helvetica Neue" panose="02000503000000020004" pitchFamily="2" charset="0"/>
              </a:rPr>
              <a:t>Background - business/IT consultant. </a:t>
            </a:r>
          </a:p>
          <a:p>
            <a:pPr marL="457200" algn="l"/>
            <a:endParaRPr lang="en-GB" sz="1800" b="0" i="1" u="none" strike="noStrike" dirty="0">
              <a:solidFill>
                <a:srgbClr val="000000"/>
              </a:solidFill>
              <a:effectLst/>
              <a:latin typeface="Helvetica Neue" panose="02000503000000020004" pitchFamily="2" charset="0"/>
            </a:endParaRPr>
          </a:p>
          <a:p>
            <a:pPr marL="457200" algn="l"/>
            <a:r>
              <a:rPr lang="en-GB" sz="1800" b="0" i="1" u="none" strike="noStrike" dirty="0">
                <a:solidFill>
                  <a:srgbClr val="000000"/>
                </a:solidFill>
                <a:effectLst/>
                <a:latin typeface="Helvetica Neue" panose="02000503000000020004" pitchFamily="2" charset="0"/>
              </a:rPr>
              <a:t>Helping large global enterprises implement digital transformation, post-merger integration and other business change initiatives. </a:t>
            </a:r>
            <a:endParaRPr lang="en-GB" sz="1800" b="0" i="0" u="none" strike="noStrike" dirty="0">
              <a:solidFill>
                <a:srgbClr val="000000"/>
              </a:solidFill>
              <a:effectLst/>
              <a:latin typeface="Aptos" panose="020B0004020202020204" pitchFamily="34" charset="0"/>
            </a:endParaRPr>
          </a:p>
          <a:p>
            <a:pPr marL="457200" algn="l"/>
            <a:r>
              <a:rPr lang="en-GB" sz="1800" b="0" i="1" u="none" strike="noStrike" dirty="0">
                <a:solidFill>
                  <a:srgbClr val="000000"/>
                </a:solidFill>
                <a:effectLst/>
                <a:latin typeface="Helvetica Neue" panose="02000503000000020004" pitchFamily="2" charset="0"/>
              </a:rPr>
              <a:t> </a:t>
            </a:r>
            <a:endParaRPr lang="en-GB" sz="1800" b="0" i="0" u="none" strike="noStrike" dirty="0">
              <a:solidFill>
                <a:srgbClr val="000000"/>
              </a:solidFill>
              <a:effectLst/>
              <a:latin typeface="Aptos" panose="020B0004020202020204" pitchFamily="34" charset="0"/>
            </a:endParaRPr>
          </a:p>
          <a:p>
            <a:pPr marL="457200" algn="l"/>
            <a:r>
              <a:rPr lang="en-GB" sz="1800" b="0" i="1" u="none" strike="noStrike" dirty="0">
                <a:solidFill>
                  <a:srgbClr val="000000"/>
                </a:solidFill>
                <a:effectLst/>
                <a:latin typeface="Helvetica Neue" panose="02000503000000020004" pitchFamily="2" charset="0"/>
              </a:rPr>
              <a:t>That experience is now focused on advising organisations on how to deliver business model innovations to make them more sustainable. </a:t>
            </a:r>
          </a:p>
          <a:p>
            <a:pPr marL="457200" algn="l"/>
            <a:endParaRPr lang="en-GB" sz="1800" b="0" i="1" u="none" strike="noStrike" dirty="0">
              <a:solidFill>
                <a:srgbClr val="000000"/>
              </a:solidFill>
              <a:effectLst/>
              <a:latin typeface="Helvetica Neue" panose="02000503000000020004" pitchFamily="2" charset="0"/>
            </a:endParaRPr>
          </a:p>
          <a:p>
            <a:pPr marL="457200" algn="l"/>
            <a:r>
              <a:rPr lang="en-GB" sz="1800" b="0" i="1" u="none" strike="noStrike" dirty="0">
                <a:solidFill>
                  <a:srgbClr val="000000"/>
                </a:solidFill>
                <a:effectLst/>
                <a:latin typeface="Helvetica Neue" panose="02000503000000020004" pitchFamily="2" charset="0"/>
              </a:rPr>
              <a:t>Today I am going to speak about the impact of ICT on the environment, how to measure it and how to reduce it. </a:t>
            </a:r>
          </a:p>
          <a:p>
            <a:endParaRPr lang="en-GB" dirty="0"/>
          </a:p>
        </p:txBody>
      </p:sp>
      <p:sp>
        <p:nvSpPr>
          <p:cNvPr id="4" name="Slide Number Placeholder 3"/>
          <p:cNvSpPr>
            <a:spLocks noGrp="1"/>
          </p:cNvSpPr>
          <p:nvPr>
            <p:ph type="sldNum" sz="quarter" idx="5"/>
          </p:nvPr>
        </p:nvSpPr>
        <p:spPr/>
        <p:txBody>
          <a:bodyPr/>
          <a:lstStyle/>
          <a:p>
            <a:fld id="{8307FDE2-E220-1844-BE9B-4ADB9A1276CF}" type="slidenum">
              <a:rPr lang="en-GB" smtClean="0"/>
              <a:t>29</a:t>
            </a:fld>
            <a:endParaRPr lang="en-GB"/>
          </a:p>
        </p:txBody>
      </p:sp>
    </p:spTree>
    <p:extLst>
      <p:ext uri="{BB962C8B-B14F-4D97-AF65-F5344CB8AC3E}">
        <p14:creationId xmlns:p14="http://schemas.microsoft.com/office/powerpoint/2010/main" val="404664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30</a:t>
            </a:fld>
            <a:endParaRPr lang="en-GB"/>
          </a:p>
        </p:txBody>
      </p:sp>
    </p:spTree>
    <p:extLst>
      <p:ext uri="{BB962C8B-B14F-4D97-AF65-F5344CB8AC3E}">
        <p14:creationId xmlns:p14="http://schemas.microsoft.com/office/powerpoint/2010/main" val="166862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Grant support  - up to 50%, grants between £1k - £100k. </a:t>
            </a:r>
          </a:p>
        </p:txBody>
      </p:sp>
      <p:sp>
        <p:nvSpPr>
          <p:cNvPr id="4" name="Slide Number Placeholder 3"/>
          <p:cNvSpPr>
            <a:spLocks noGrp="1"/>
          </p:cNvSpPr>
          <p:nvPr>
            <p:ph type="sldNum" sz="quarter" idx="5"/>
          </p:nvPr>
        </p:nvSpPr>
        <p:spPr/>
        <p:txBody>
          <a:bodyPr/>
          <a:lstStyle/>
          <a:p>
            <a:fld id="{7FB8BC16-1111-4727-A3C9-2B55F0C8983B}" type="slidenum">
              <a:rPr lang="en-GB" smtClean="0"/>
              <a:t>31</a:t>
            </a:fld>
            <a:endParaRPr lang="en-GB"/>
          </a:p>
        </p:txBody>
      </p:sp>
    </p:spTree>
    <p:extLst>
      <p:ext uri="{BB962C8B-B14F-4D97-AF65-F5344CB8AC3E}">
        <p14:creationId xmlns:p14="http://schemas.microsoft.com/office/powerpoint/2010/main" val="276974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 important </a:t>
            </a:r>
            <a:r>
              <a:rPr lang="en-GB" b="1" dirty="0"/>
              <a:t>– QUOTES </a:t>
            </a:r>
            <a:r>
              <a:rPr lang="en-GB" dirty="0"/>
              <a:t>needed  - you will need to get 3 quotes. This ensures best value you can use your preferred supplier). Important to state you have to apply for the grant BEFORE starting any work, and the grant is paid out following install and claim </a:t>
            </a:r>
          </a:p>
        </p:txBody>
      </p:sp>
      <p:sp>
        <p:nvSpPr>
          <p:cNvPr id="4" name="Slide Number Placeholder 3"/>
          <p:cNvSpPr>
            <a:spLocks noGrp="1"/>
          </p:cNvSpPr>
          <p:nvPr>
            <p:ph type="sldNum" sz="quarter" idx="5"/>
          </p:nvPr>
        </p:nvSpPr>
        <p:spPr/>
        <p:txBody>
          <a:bodyPr/>
          <a:lstStyle/>
          <a:p>
            <a:fld id="{7FB8BC16-1111-4727-A3C9-2B55F0C8983B}" type="slidenum">
              <a:rPr lang="en-GB" smtClean="0"/>
              <a:t>32</a:t>
            </a:fld>
            <a:endParaRPr lang="en-GB"/>
          </a:p>
        </p:txBody>
      </p:sp>
    </p:spTree>
    <p:extLst>
      <p:ext uri="{BB962C8B-B14F-4D97-AF65-F5344CB8AC3E}">
        <p14:creationId xmlns:p14="http://schemas.microsoft.com/office/powerpoint/2010/main" val="665345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33</a:t>
            </a:fld>
            <a:endParaRPr lang="en-GB"/>
          </a:p>
        </p:txBody>
      </p:sp>
    </p:spTree>
    <p:extLst>
      <p:ext uri="{BB962C8B-B14F-4D97-AF65-F5344CB8AC3E}">
        <p14:creationId xmlns:p14="http://schemas.microsoft.com/office/powerpoint/2010/main" val="358617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34</a:t>
            </a:fld>
            <a:endParaRPr lang="en-GB"/>
          </a:p>
        </p:txBody>
      </p:sp>
    </p:spTree>
    <p:extLst>
      <p:ext uri="{BB962C8B-B14F-4D97-AF65-F5344CB8AC3E}">
        <p14:creationId xmlns:p14="http://schemas.microsoft.com/office/powerpoint/2010/main" val="421770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35</a:t>
            </a:fld>
            <a:endParaRPr lang="en-GB"/>
          </a:p>
        </p:txBody>
      </p:sp>
    </p:spTree>
    <p:extLst>
      <p:ext uri="{BB962C8B-B14F-4D97-AF65-F5344CB8AC3E}">
        <p14:creationId xmlns:p14="http://schemas.microsoft.com/office/powerpoint/2010/main" val="330765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12</a:t>
            </a:fld>
            <a:endParaRPr lang="en-GB"/>
          </a:p>
        </p:txBody>
      </p:sp>
    </p:spTree>
    <p:extLst>
      <p:ext uri="{BB962C8B-B14F-4D97-AF65-F5344CB8AC3E}">
        <p14:creationId xmlns:p14="http://schemas.microsoft.com/office/powerpoint/2010/main" val="293959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45720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dirty="0">
                <a:solidFill>
                  <a:srgbClr val="000000"/>
                </a:solidFill>
                <a:effectLst/>
                <a:latin typeface="Helvetica Neue" panose="02000503000000020004" pitchFamily="2" charset="0"/>
              </a:rPr>
              <a:t>Cognition Cloud is a business that advises organisations on how to deliver and embed circular and sustainable business model innovations, this includes helping them to make their Information technology more sustainable. </a:t>
            </a:r>
          </a:p>
          <a:p>
            <a:pPr marL="457200" algn="l"/>
            <a:endParaRPr lang="en-GB" sz="1200" b="0" i="1" u="none" strike="noStrike" dirty="0">
              <a:solidFill>
                <a:srgbClr val="000000"/>
              </a:solidFill>
              <a:effectLst/>
              <a:latin typeface="Helvetica Neue" panose="02000503000000020004" pitchFamily="2" charset="0"/>
            </a:endParaRPr>
          </a:p>
          <a:p>
            <a:pPr marL="457200" algn="l"/>
            <a:r>
              <a:rPr lang="en-GB" sz="1200" b="0" i="1" u="none" strike="noStrike" dirty="0" err="1">
                <a:solidFill>
                  <a:srgbClr val="000000"/>
                </a:solidFill>
                <a:effectLst/>
                <a:latin typeface="Helvetica Neue" panose="02000503000000020004" pitchFamily="2" charset="0"/>
              </a:rPr>
              <a:t>ReCognition</a:t>
            </a:r>
            <a:r>
              <a:rPr lang="en-GB" sz="1200" b="0" i="1" u="none" strike="noStrike" dirty="0">
                <a:solidFill>
                  <a:srgbClr val="000000"/>
                </a:solidFill>
                <a:effectLst/>
                <a:latin typeface="Helvetica Neue" panose="02000503000000020004" pitchFamily="2" charset="0"/>
              </a:rPr>
              <a:t> Circular is a CIC not for profit social enterprise. We provide digitally excluded and other people with specific training on how to repair and refurbish computers and mobile devices.</a:t>
            </a:r>
          </a:p>
          <a:p>
            <a:pPr marL="457200" algn="l"/>
            <a:endParaRPr lang="en-GB" sz="1200" b="0" i="1" u="none" strike="noStrike" dirty="0">
              <a:solidFill>
                <a:srgbClr val="000000"/>
              </a:solidFill>
              <a:effectLst/>
              <a:latin typeface="Helvetica Neue" panose="02000503000000020004" pitchFamily="2" charset="0"/>
            </a:endParaRPr>
          </a:p>
          <a:p>
            <a:pPr marL="457200" algn="l"/>
            <a:r>
              <a:rPr lang="en-GB" sz="1200" b="0" i="1" u="none" strike="noStrike" dirty="0">
                <a:solidFill>
                  <a:srgbClr val="000000"/>
                </a:solidFill>
                <a:effectLst/>
                <a:latin typeface="Helvetica Neue" panose="02000503000000020004" pitchFamily="2" charset="0"/>
              </a:rPr>
              <a:t>We help get people into work or further education by providing skills in computer and mobile device repair - at the same time, working to tackle the e-waste problem. </a:t>
            </a:r>
          </a:p>
          <a:p>
            <a:pPr marL="457200" algn="l"/>
            <a:endParaRPr lang="en-GB" sz="1200" b="0" i="1" u="none" strike="noStrike" dirty="0">
              <a:solidFill>
                <a:srgbClr val="000000"/>
              </a:solidFill>
              <a:effectLst/>
              <a:latin typeface="Helvetica Neue" panose="02000503000000020004" pitchFamily="2" charset="0"/>
            </a:endParaRPr>
          </a:p>
          <a:p>
            <a:pPr marL="457200" algn="l"/>
            <a:r>
              <a:rPr lang="en-GB" sz="1200" b="0" i="1" u="none" strike="noStrike" dirty="0">
                <a:solidFill>
                  <a:srgbClr val="000000"/>
                </a:solidFill>
                <a:effectLst/>
                <a:latin typeface="Helvetica Neue" panose="02000503000000020004" pitchFamily="2" charset="0"/>
              </a:rPr>
              <a:t>Today I am going to speak about the impact of ICT on the environment, and how to reduce it. </a:t>
            </a:r>
          </a:p>
          <a:p>
            <a:endParaRPr lang="en-GB" dirty="0"/>
          </a:p>
          <a:p>
            <a:endParaRPr lang="en-GB" dirty="0"/>
          </a:p>
        </p:txBody>
      </p:sp>
      <p:sp>
        <p:nvSpPr>
          <p:cNvPr id="4" name="Slide Number Placeholder 3"/>
          <p:cNvSpPr>
            <a:spLocks noGrp="1"/>
          </p:cNvSpPr>
          <p:nvPr>
            <p:ph type="sldNum" sz="quarter" idx="5"/>
          </p:nvPr>
        </p:nvSpPr>
        <p:spPr/>
        <p:txBody>
          <a:bodyPr/>
          <a:lstStyle/>
          <a:p>
            <a:fld id="{8307FDE2-E220-1844-BE9B-4ADB9A1276CF}" type="slidenum">
              <a:rPr lang="en-GB" smtClean="0"/>
              <a:t>13</a:t>
            </a:fld>
            <a:endParaRPr lang="en-GB"/>
          </a:p>
        </p:txBody>
      </p:sp>
    </p:spTree>
    <p:extLst>
      <p:ext uri="{BB962C8B-B14F-4D97-AF65-F5344CB8AC3E}">
        <p14:creationId xmlns:p14="http://schemas.microsoft.com/office/powerpoint/2010/main" val="1767163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cc6a49c0b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cc6a49c0b4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reason for this is the sheer scale of production and consumption of these devices. </a:t>
            </a:r>
          </a:p>
          <a:p>
            <a:endParaRPr lang="en-GB" dirty="0"/>
          </a:p>
          <a:p>
            <a:r>
              <a:rPr lang="en-GB" dirty="0"/>
              <a:t>The average lifespan of a laptop is typically between </a:t>
            </a:r>
            <a:r>
              <a:rPr lang="en-GB" b="1" dirty="0"/>
              <a:t>3-5 years</a:t>
            </a:r>
            <a:r>
              <a:rPr lang="en-GB" dirty="0"/>
              <a:t>. </a:t>
            </a:r>
          </a:p>
          <a:p>
            <a:endParaRPr lang="en-GB" b="1" dirty="0"/>
          </a:p>
          <a:p>
            <a:r>
              <a:rPr lang="en-GB" dirty="0"/>
              <a:t>Most users replace their phones every </a:t>
            </a:r>
            <a:r>
              <a:rPr lang="en-GB" b="1" dirty="0"/>
              <a:t>2-3 years</a:t>
            </a:r>
            <a:r>
              <a:rPr lang="en-GB" dirty="0"/>
              <a:t>.</a:t>
            </a:r>
          </a:p>
          <a:p>
            <a:endParaRPr lang="en-GB" dirty="0"/>
          </a:p>
          <a:p>
            <a:endParaRPr lang="en-GB" dirty="0"/>
          </a:p>
          <a:p>
            <a:r>
              <a:rPr lang="en-GB" dirty="0"/>
              <a:t>This drives constant demand for new devices</a:t>
            </a:r>
          </a:p>
          <a:p>
            <a:endParaRPr lang="en-GB" dirty="0"/>
          </a:p>
        </p:txBody>
      </p:sp>
      <p:sp>
        <p:nvSpPr>
          <p:cNvPr id="4" name="Slide Number Placeholder 3"/>
          <p:cNvSpPr>
            <a:spLocks noGrp="1"/>
          </p:cNvSpPr>
          <p:nvPr>
            <p:ph type="sldNum" sz="quarter" idx="5"/>
          </p:nvPr>
        </p:nvSpPr>
        <p:spPr/>
        <p:txBody>
          <a:bodyPr/>
          <a:lstStyle/>
          <a:p>
            <a:fld id="{8307FDE2-E220-1844-BE9B-4ADB9A1276CF}" type="slidenum">
              <a:rPr lang="en-GB" smtClean="0"/>
              <a:t>19</a:t>
            </a:fld>
            <a:endParaRPr lang="en-GB"/>
          </a:p>
        </p:txBody>
      </p:sp>
    </p:spTree>
    <p:extLst>
      <p:ext uri="{BB962C8B-B14F-4D97-AF65-F5344CB8AC3E}">
        <p14:creationId xmlns:p14="http://schemas.microsoft.com/office/powerpoint/2010/main" val="11376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result we create a mountain of e-waste</a:t>
            </a:r>
          </a:p>
          <a:p>
            <a:endParaRPr lang="en-GB" dirty="0"/>
          </a:p>
          <a:p>
            <a:r>
              <a:rPr lang="en-GB" dirty="0"/>
              <a:t>In the UK alone we throw away an estimated 36m devices a year</a:t>
            </a:r>
          </a:p>
        </p:txBody>
      </p:sp>
      <p:sp>
        <p:nvSpPr>
          <p:cNvPr id="4" name="Slide Number Placeholder 3"/>
          <p:cNvSpPr>
            <a:spLocks noGrp="1"/>
          </p:cNvSpPr>
          <p:nvPr>
            <p:ph type="sldNum" sz="quarter" idx="5"/>
          </p:nvPr>
        </p:nvSpPr>
        <p:spPr/>
        <p:txBody>
          <a:bodyPr/>
          <a:lstStyle/>
          <a:p>
            <a:fld id="{8307FDE2-E220-1844-BE9B-4ADB9A1276CF}" type="slidenum">
              <a:rPr lang="en-GB" smtClean="0"/>
              <a:t>20</a:t>
            </a:fld>
            <a:endParaRPr lang="en-GB"/>
          </a:p>
        </p:txBody>
      </p:sp>
    </p:spTree>
    <p:extLst>
      <p:ext uri="{BB962C8B-B14F-4D97-AF65-F5344CB8AC3E}">
        <p14:creationId xmlns:p14="http://schemas.microsoft.com/office/powerpoint/2010/main" val="203448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live on a planet of finite resources</a:t>
            </a:r>
          </a:p>
          <a:p>
            <a:endParaRPr lang="en-GB" dirty="0"/>
          </a:p>
          <a:p>
            <a:r>
              <a:rPr lang="en-GB" dirty="0"/>
              <a:t>We simply cannot sustain this level of consumption</a:t>
            </a:r>
          </a:p>
        </p:txBody>
      </p:sp>
      <p:sp>
        <p:nvSpPr>
          <p:cNvPr id="4" name="Slide Number Placeholder 3"/>
          <p:cNvSpPr>
            <a:spLocks noGrp="1"/>
          </p:cNvSpPr>
          <p:nvPr>
            <p:ph type="sldNum" sz="quarter" idx="5"/>
          </p:nvPr>
        </p:nvSpPr>
        <p:spPr/>
        <p:txBody>
          <a:bodyPr/>
          <a:lstStyle/>
          <a:p>
            <a:fld id="{8307FDE2-E220-1844-BE9B-4ADB9A1276CF}" type="slidenum">
              <a:rPr lang="en-GB" smtClean="0"/>
              <a:t>21</a:t>
            </a:fld>
            <a:endParaRPr lang="en-GB"/>
          </a:p>
        </p:txBody>
      </p:sp>
    </p:spTree>
    <p:extLst>
      <p:ext uri="{BB962C8B-B14F-4D97-AF65-F5344CB8AC3E}">
        <p14:creationId xmlns:p14="http://schemas.microsoft.com/office/powerpoint/2010/main" val="2603103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demand for these devices grows and resources become increasingly scarce, prices are forecast to increase dramatically</a:t>
            </a:r>
          </a:p>
          <a:p>
            <a:endParaRPr lang="en-GB" dirty="0"/>
          </a:p>
          <a:p>
            <a:r>
              <a:rPr lang="en-GB" dirty="0"/>
              <a:t>That is likely to feed into the price of the devices we buy</a:t>
            </a:r>
          </a:p>
          <a:p>
            <a:endParaRPr lang="en-GB" dirty="0"/>
          </a:p>
          <a:p>
            <a:r>
              <a:rPr lang="en-GB" dirty="0"/>
              <a:t>Rapid replacement cycles are not only bad for the environment, they are are going to become increasingly costly</a:t>
            </a:r>
          </a:p>
          <a:p>
            <a:endParaRPr lang="en-GB" dirty="0"/>
          </a:p>
          <a:p>
            <a:endParaRPr lang="en-GB" dirty="0"/>
          </a:p>
        </p:txBody>
      </p:sp>
      <p:sp>
        <p:nvSpPr>
          <p:cNvPr id="4" name="Slide Number Placeholder 3"/>
          <p:cNvSpPr>
            <a:spLocks noGrp="1"/>
          </p:cNvSpPr>
          <p:nvPr>
            <p:ph type="sldNum" sz="quarter" idx="5"/>
          </p:nvPr>
        </p:nvSpPr>
        <p:spPr/>
        <p:txBody>
          <a:bodyPr/>
          <a:lstStyle/>
          <a:p>
            <a:fld id="{8307FDE2-E220-1844-BE9B-4ADB9A1276CF}" type="slidenum">
              <a:rPr lang="en-GB" smtClean="0"/>
              <a:t>22</a:t>
            </a:fld>
            <a:endParaRPr lang="en-GB"/>
          </a:p>
        </p:txBody>
      </p:sp>
    </p:spTree>
    <p:extLst>
      <p:ext uri="{BB962C8B-B14F-4D97-AF65-F5344CB8AC3E}">
        <p14:creationId xmlns:p14="http://schemas.microsoft.com/office/powerpoint/2010/main" val="373059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your physical IT assets have the biggest impact on your carbon footprint. </a:t>
            </a:r>
          </a:p>
          <a:p>
            <a:endParaRPr lang="en-GB" dirty="0"/>
          </a:p>
          <a:p>
            <a:r>
              <a:rPr lang="en-GB" dirty="0"/>
              <a:t>If you change your procurement strategy to buy refurbished or remanufactured devices you will pay about 1/2 the price for the equivalent computing power</a:t>
            </a:r>
          </a:p>
          <a:p>
            <a:endParaRPr lang="en-GB" dirty="0"/>
          </a:p>
          <a:p>
            <a:r>
              <a:rPr lang="en-GB" dirty="0"/>
              <a:t>There is also a potentially huge carbon savings</a:t>
            </a:r>
          </a:p>
        </p:txBody>
      </p:sp>
      <p:sp>
        <p:nvSpPr>
          <p:cNvPr id="4" name="Slide Number Placeholder 3"/>
          <p:cNvSpPr>
            <a:spLocks noGrp="1"/>
          </p:cNvSpPr>
          <p:nvPr>
            <p:ph type="sldNum" sz="quarter" idx="5"/>
          </p:nvPr>
        </p:nvSpPr>
        <p:spPr/>
        <p:txBody>
          <a:bodyPr/>
          <a:lstStyle/>
          <a:p>
            <a:fld id="{8307FDE2-E220-1844-BE9B-4ADB9A1276CF}" type="slidenum">
              <a:rPr lang="en-GB" smtClean="0"/>
              <a:t>24</a:t>
            </a:fld>
            <a:endParaRPr lang="en-GB"/>
          </a:p>
        </p:txBody>
      </p:sp>
    </p:spTree>
    <p:extLst>
      <p:ext uri="{BB962C8B-B14F-4D97-AF65-F5344CB8AC3E}">
        <p14:creationId xmlns:p14="http://schemas.microsoft.com/office/powerpoint/2010/main" val="3156155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sz="2700"/>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1138428" y="1920240"/>
            <a:ext cx="0" cy="83667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618488" y="1714500"/>
            <a:ext cx="10081260" cy="5596128"/>
          </a:xfrm>
        </p:spPr>
        <p:txBody>
          <a:bodyPr anchor="t">
            <a:normAutofit/>
          </a:bodyPr>
          <a:lstStyle>
            <a:lvl1pPr algn="l">
              <a:defRPr sz="108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618488" y="7516368"/>
            <a:ext cx="10081260" cy="1056132"/>
          </a:xfrm>
        </p:spPr>
        <p:txBody>
          <a:bodyPr>
            <a:normAutofit/>
          </a:bodyPr>
          <a:lstStyle>
            <a:lvl1pPr marL="0" indent="0" algn="l">
              <a:lnSpc>
                <a:spcPct val="100000"/>
              </a:lnSpc>
              <a:buNone/>
              <a:defRPr sz="3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12429535" y="9011413"/>
            <a:ext cx="4715465" cy="547688"/>
          </a:xfrm>
        </p:spPr>
        <p:txBody>
          <a:bodyPr/>
          <a:lstStyle/>
          <a:p>
            <a:fld id="{53BEF823-48A5-43FC-BE03-E79964288B41}" type="datetimeFigureOut">
              <a:rPr lang="en-US" smtClean="0"/>
              <a:t>5/30/2024</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618487" y="9011413"/>
            <a:ext cx="10081256" cy="547688"/>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01350374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91526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1144577" y="3621024"/>
            <a:ext cx="16000424" cy="4649724"/>
          </a:xfrm>
        </p:spPr>
        <p:txBody>
          <a:bodyPr anchor="t"/>
          <a:lstStyle>
            <a:lvl1pPr>
              <a:defRPr sz="9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1138428" y="2084832"/>
            <a:ext cx="16006572" cy="1234440"/>
          </a:xfrm>
        </p:spPr>
        <p:txBody>
          <a:bodyPr anchor="ctr">
            <a:normAutofit/>
          </a:bodyPr>
          <a:lstStyle>
            <a:lvl1pPr marL="0" indent="0">
              <a:buNone/>
              <a:defRPr sz="3000" i="1">
                <a:solidFill>
                  <a:schemeClr val="tx1">
                    <a:lumMod val="85000"/>
                    <a:lumOff val="1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533799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7776972" y="1138428"/>
            <a:ext cx="9368028" cy="3360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7776971" y="4910327"/>
            <a:ext cx="9368027" cy="3360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4297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7776972" y="1138428"/>
            <a:ext cx="9368028" cy="822960"/>
          </a:xfrm>
        </p:spPr>
        <p:txBody>
          <a:bodyPr anchor="b"/>
          <a:lstStyle>
            <a:lvl1pPr marL="0" indent="0">
              <a:buNone/>
              <a:defRPr sz="3300" b="0" i="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7785485" y="2065797"/>
            <a:ext cx="9359513"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7776971" y="4979322"/>
            <a:ext cx="9368027" cy="822960"/>
          </a:xfrm>
        </p:spPr>
        <p:txBody>
          <a:bodyPr anchor="b"/>
          <a:lstStyle>
            <a:lvl1pPr marL="0" indent="0">
              <a:buNone/>
              <a:defRPr sz="3300" b="0" i="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7776969" y="5898558"/>
            <a:ext cx="9368028"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64161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816018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0717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7774782" y="1138427"/>
            <a:ext cx="9368028" cy="7132322"/>
          </a:xfrm>
        </p:spPr>
        <p:txBody>
          <a:bodyPr>
            <a:normAutofit/>
          </a:bodyPr>
          <a:lstStyle>
            <a:lvl1pPr>
              <a:defRPr sz="3000"/>
            </a:lvl1pPr>
            <a:lvl2pPr>
              <a:defRPr sz="2700"/>
            </a:lvl2pPr>
            <a:lvl3pPr>
              <a:defRPr sz="2400"/>
            </a:lvl3pPr>
            <a:lvl4pPr>
              <a:defRPr sz="2100"/>
            </a:lvl4pPr>
            <a:lvl5pPr>
              <a:defRPr sz="21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1138430" y="5722620"/>
            <a:ext cx="5747004" cy="2548128"/>
          </a:xfrm>
        </p:spPr>
        <p:txBody>
          <a:bodyPr>
            <a:normAutofit/>
          </a:bodyPr>
          <a:lstStyle>
            <a:lvl1pPr marL="0" indent="0">
              <a:buNone/>
              <a:defRPr sz="30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1138428" y="1138429"/>
            <a:ext cx="5747004" cy="4395269"/>
          </a:xfrm>
        </p:spPr>
        <p:txBody>
          <a:bodyPr/>
          <a:lstStyle/>
          <a:p>
            <a:r>
              <a:rPr lang="en-US"/>
              <a:t>Click to edit Master title style</a:t>
            </a:r>
            <a:endParaRPr lang="en-US" dirty="0"/>
          </a:p>
        </p:txBody>
      </p:sp>
    </p:spTree>
    <p:extLst>
      <p:ext uri="{BB962C8B-B14F-4D97-AF65-F5344CB8AC3E}">
        <p14:creationId xmlns:p14="http://schemas.microsoft.com/office/powerpoint/2010/main" val="1881351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7774782" y="1138427"/>
            <a:ext cx="9368028" cy="7132322"/>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1138428" y="5692140"/>
            <a:ext cx="5747004" cy="2578608"/>
          </a:xfrm>
        </p:spPr>
        <p:txBody>
          <a:bodyPr>
            <a:normAutofit/>
          </a:bodyPr>
          <a:lstStyle>
            <a:lvl1pPr marL="0" indent="0">
              <a:buNone/>
              <a:defRPr sz="3000" baseline="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1138428" y="1138428"/>
            <a:ext cx="5747004" cy="4389120"/>
          </a:xfrm>
        </p:spPr>
        <p:txBody>
          <a:bodyPr/>
          <a:lstStyle/>
          <a:p>
            <a:r>
              <a:rPr lang="en-US"/>
              <a:t>Click to edit Master title style</a:t>
            </a:r>
            <a:endParaRPr lang="en-US" dirty="0"/>
          </a:p>
        </p:txBody>
      </p:sp>
    </p:spTree>
    <p:extLst>
      <p:ext uri="{BB962C8B-B14F-4D97-AF65-F5344CB8AC3E}">
        <p14:creationId xmlns:p14="http://schemas.microsoft.com/office/powerpoint/2010/main" val="363854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823832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12713313" y="1138428"/>
            <a:ext cx="4431687" cy="747900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1138428" y="1138428"/>
            <a:ext cx="11111379" cy="74790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267156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C4F3-5997-2AB5-AF4E-A026BD34708F}"/>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DFBA97F-72A6-B48A-67B4-DE826ED2022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A619935C-1BA3-2B3B-09B3-C16F82C750D9}"/>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5" name="Footer Placeholder 4">
            <a:extLst>
              <a:ext uri="{FF2B5EF4-FFF2-40B4-BE49-F238E27FC236}">
                <a16:creationId xmlns:a16="http://schemas.microsoft.com/office/drawing/2014/main" id="{2FA21A8F-BCD1-A6D0-6878-5F98F9BAE4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C10F6A-8441-4812-54B9-AB13755013AB}"/>
              </a:ext>
            </a:extLst>
          </p:cNvPr>
          <p:cNvSpPr>
            <a:spLocks noGrp="1"/>
          </p:cNvSpPr>
          <p:nvPr>
            <p:ph type="sldNum" sz="quarter" idx="12"/>
          </p:nvPr>
        </p:nvSpPr>
        <p:spPr/>
        <p:txBody>
          <a:bodyPr/>
          <a:lstStyle/>
          <a:p>
            <a:fld id="{F243506B-1EB5-EC4D-A2A2-BEA3C6EECD9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958558D0-6F96-CCF0-4871-2036E416DE1B}"/>
              </a:ext>
            </a:extLst>
          </p:cNvPr>
          <p:cNvPicPr>
            <a:picLocks noChangeAspect="1"/>
          </p:cNvPicPr>
          <p:nvPr userDrawn="1"/>
        </p:nvPicPr>
        <p:blipFill>
          <a:blip r:embed="rId2"/>
          <a:stretch>
            <a:fillRect/>
          </a:stretch>
        </p:blipFill>
        <p:spPr>
          <a:xfrm>
            <a:off x="347870" y="8884693"/>
            <a:ext cx="2723321" cy="1055258"/>
          </a:xfrm>
          <a:prstGeom prst="rect">
            <a:avLst/>
          </a:prstGeom>
        </p:spPr>
      </p:pic>
    </p:spTree>
    <p:extLst>
      <p:ext uri="{BB962C8B-B14F-4D97-AF65-F5344CB8AC3E}">
        <p14:creationId xmlns:p14="http://schemas.microsoft.com/office/powerpoint/2010/main" val="2422789639"/>
      </p:ext>
    </p:extLst>
  </p:cSld>
  <p:clrMapOvr>
    <a:masterClrMapping/>
  </p:clrMapOvr>
  <p:transition spd="slow">
    <p:randomBar dir="vert"/>
  </p:transition>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gnition -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ED93B0-4527-1702-5557-66BC6AE00D07}"/>
              </a:ext>
            </a:extLst>
          </p:cNvPr>
          <p:cNvSpPr/>
          <p:nvPr userDrawn="1"/>
        </p:nvSpPr>
        <p:spPr>
          <a:xfrm>
            <a:off x="0" y="1"/>
            <a:ext cx="18288000" cy="89303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8078976B-44C5-6944-014D-118DD7101DCD}"/>
              </a:ext>
            </a:extLst>
          </p:cNvPr>
          <p:cNvSpPr>
            <a:spLocks noGrp="1"/>
          </p:cNvSpPr>
          <p:nvPr>
            <p:ph type="title"/>
          </p:nvPr>
        </p:nvSpPr>
        <p:spPr/>
        <p:txBody>
          <a:bodyPr/>
          <a:lstStyle>
            <a:lvl1pPr>
              <a:defRPr b="0" i="0">
                <a:latin typeface="Quicksand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2AAB1ED0-8807-AAB2-7AD8-DE2A6BA6AC36}"/>
              </a:ext>
            </a:extLst>
          </p:cNvPr>
          <p:cNvSpPr>
            <a:spLocks noGrp="1"/>
          </p:cNvSpPr>
          <p:nvPr>
            <p:ph idx="1"/>
          </p:nvPr>
        </p:nvSpPr>
        <p:spPr/>
        <p:txBody>
          <a:bodyPr/>
          <a:lstStyle>
            <a:lvl1pPr>
              <a:defRPr b="0" i="0">
                <a:latin typeface="Quicksand Medium" pitchFamily="2" charset="77"/>
              </a:defRPr>
            </a:lvl1pPr>
            <a:lvl2pPr>
              <a:defRPr b="0" i="0">
                <a:latin typeface="Quicksand Medium" pitchFamily="2" charset="77"/>
              </a:defRPr>
            </a:lvl2pPr>
            <a:lvl3pPr>
              <a:defRPr b="0" i="0">
                <a:latin typeface="Quicksand Medium" pitchFamily="2" charset="77"/>
              </a:defRPr>
            </a:lvl3pPr>
            <a:lvl4pPr>
              <a:defRPr b="0" i="0">
                <a:latin typeface="Quicksand Medium" pitchFamily="2" charset="77"/>
              </a:defRPr>
            </a:lvl4pPr>
            <a:lvl5pPr>
              <a:defRPr b="0" i="0">
                <a:latin typeface="Quicksand Medium"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3F748A-79C1-B2B7-7D1D-19EA8BE73DD0}"/>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5" name="Footer Placeholder 4">
            <a:extLst>
              <a:ext uri="{FF2B5EF4-FFF2-40B4-BE49-F238E27FC236}">
                <a16:creationId xmlns:a16="http://schemas.microsoft.com/office/drawing/2014/main" id="{D6285EDC-05EF-FCB6-8758-2E27E39D3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6BA2E9-4EDB-C205-65E9-90C3D24E4386}"/>
              </a:ext>
            </a:extLst>
          </p:cNvPr>
          <p:cNvSpPr>
            <a:spLocks noGrp="1"/>
          </p:cNvSpPr>
          <p:nvPr>
            <p:ph type="sldNum" sz="quarter" idx="12"/>
          </p:nvPr>
        </p:nvSpPr>
        <p:spPr/>
        <p:txBody>
          <a:bodyPr/>
          <a:lstStyle/>
          <a:p>
            <a:fld id="{F243506B-1EB5-EC4D-A2A2-BEA3C6EECD9C}" type="slidenum">
              <a:rPr lang="en-GB" smtClean="0"/>
              <a:t>‹#›</a:t>
            </a:fld>
            <a:endParaRPr lang="en-GB"/>
          </a:p>
        </p:txBody>
      </p:sp>
      <p:pic>
        <p:nvPicPr>
          <p:cNvPr id="7" name="Picture 6" descr="Blue text on a black background&#10;&#10;Description automatically generated with medium confidence">
            <a:extLst>
              <a:ext uri="{FF2B5EF4-FFF2-40B4-BE49-F238E27FC236}">
                <a16:creationId xmlns:a16="http://schemas.microsoft.com/office/drawing/2014/main" id="{E81487DF-BC94-CF2F-65BB-FF2E7DB930B9}"/>
              </a:ext>
            </a:extLst>
          </p:cNvPr>
          <p:cNvPicPr>
            <a:picLocks noChangeAspect="1"/>
          </p:cNvPicPr>
          <p:nvPr userDrawn="1"/>
        </p:nvPicPr>
        <p:blipFill>
          <a:blip r:embed="rId2"/>
          <a:stretch>
            <a:fillRect/>
          </a:stretch>
        </p:blipFill>
        <p:spPr>
          <a:xfrm>
            <a:off x="8273647" y="9273314"/>
            <a:ext cx="1740707" cy="674505"/>
          </a:xfrm>
          <a:prstGeom prst="rect">
            <a:avLst/>
          </a:prstGeom>
        </p:spPr>
      </p:pic>
    </p:spTree>
    <p:extLst>
      <p:ext uri="{BB962C8B-B14F-4D97-AF65-F5344CB8AC3E}">
        <p14:creationId xmlns:p14="http://schemas.microsoft.com/office/powerpoint/2010/main" val="478923850"/>
      </p:ext>
    </p:extLst>
  </p:cSld>
  <p:clrMapOvr>
    <a:masterClrMapping/>
  </p:clrMapOvr>
  <p:transition spd="slow">
    <p:randomBar dir="vert"/>
  </p:transition>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Cognition - Dark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ED93B0-4527-1702-5557-66BC6AE00D07}"/>
              </a:ext>
            </a:extLst>
          </p:cNvPr>
          <p:cNvSpPr/>
          <p:nvPr userDrawn="1"/>
        </p:nvSpPr>
        <p:spPr>
          <a:xfrm>
            <a:off x="0" y="1"/>
            <a:ext cx="18288000" cy="8930309"/>
          </a:xfrm>
          <a:prstGeom prst="rect">
            <a:avLst/>
          </a:prstGeom>
          <a:solidFill>
            <a:srgbClr val="023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8078976B-44C5-6944-014D-118DD7101DCD}"/>
              </a:ext>
            </a:extLst>
          </p:cNvPr>
          <p:cNvSpPr>
            <a:spLocks noGrp="1"/>
          </p:cNvSpPr>
          <p:nvPr>
            <p:ph type="title"/>
          </p:nvPr>
        </p:nvSpPr>
        <p:spPr/>
        <p:txBody>
          <a:bodyPr/>
          <a:lstStyle>
            <a:lvl1pPr>
              <a:defRPr b="0" i="0">
                <a:solidFill>
                  <a:schemeClr val="bg1"/>
                </a:solidFill>
                <a:latin typeface="Quicksand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2AAB1ED0-8807-AAB2-7AD8-DE2A6BA6AC36}"/>
              </a:ext>
            </a:extLst>
          </p:cNvPr>
          <p:cNvSpPr>
            <a:spLocks noGrp="1"/>
          </p:cNvSpPr>
          <p:nvPr>
            <p:ph idx="1"/>
          </p:nvPr>
        </p:nvSpPr>
        <p:spPr/>
        <p:txBody>
          <a:bodyPr/>
          <a:lstStyle>
            <a:lvl1pPr>
              <a:defRPr b="0" i="0">
                <a:solidFill>
                  <a:schemeClr val="bg1"/>
                </a:solidFill>
                <a:latin typeface="Quicksand Medium" pitchFamily="2" charset="77"/>
              </a:defRPr>
            </a:lvl1pPr>
            <a:lvl2pPr>
              <a:defRPr b="0" i="0">
                <a:solidFill>
                  <a:schemeClr val="bg1"/>
                </a:solidFill>
                <a:latin typeface="Quicksand Medium" pitchFamily="2" charset="77"/>
              </a:defRPr>
            </a:lvl2pPr>
            <a:lvl3pPr>
              <a:defRPr b="0" i="0">
                <a:solidFill>
                  <a:schemeClr val="bg1"/>
                </a:solidFill>
                <a:latin typeface="Quicksand Medium" pitchFamily="2" charset="77"/>
              </a:defRPr>
            </a:lvl3pPr>
            <a:lvl4pPr>
              <a:defRPr b="0" i="0">
                <a:solidFill>
                  <a:schemeClr val="bg1"/>
                </a:solidFill>
                <a:latin typeface="Quicksand Medium" pitchFamily="2" charset="77"/>
              </a:defRPr>
            </a:lvl4pPr>
            <a:lvl5pPr>
              <a:defRPr b="0" i="0">
                <a:solidFill>
                  <a:schemeClr val="bg1"/>
                </a:solidFill>
                <a:latin typeface="Quicksand Medium"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3F748A-79C1-B2B7-7D1D-19EA8BE73DD0}"/>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5" name="Footer Placeholder 4">
            <a:extLst>
              <a:ext uri="{FF2B5EF4-FFF2-40B4-BE49-F238E27FC236}">
                <a16:creationId xmlns:a16="http://schemas.microsoft.com/office/drawing/2014/main" id="{D6285EDC-05EF-FCB6-8758-2E27E39D3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6BA2E9-4EDB-C205-65E9-90C3D24E4386}"/>
              </a:ext>
            </a:extLst>
          </p:cNvPr>
          <p:cNvSpPr>
            <a:spLocks noGrp="1"/>
          </p:cNvSpPr>
          <p:nvPr>
            <p:ph type="sldNum" sz="quarter" idx="12"/>
          </p:nvPr>
        </p:nvSpPr>
        <p:spPr/>
        <p:txBody>
          <a:bodyPr/>
          <a:lstStyle/>
          <a:p>
            <a:fld id="{F243506B-1EB5-EC4D-A2A2-BEA3C6EECD9C}" type="slidenum">
              <a:rPr lang="en-GB" smtClean="0"/>
              <a:t>‹#›</a:t>
            </a:fld>
            <a:endParaRPr lang="en-GB"/>
          </a:p>
        </p:txBody>
      </p:sp>
      <p:pic>
        <p:nvPicPr>
          <p:cNvPr id="7" name="Picture 6" descr="Blue text on a black background&#10;&#10;Description automatically generated with medium confidence">
            <a:extLst>
              <a:ext uri="{FF2B5EF4-FFF2-40B4-BE49-F238E27FC236}">
                <a16:creationId xmlns:a16="http://schemas.microsoft.com/office/drawing/2014/main" id="{E81487DF-BC94-CF2F-65BB-FF2E7DB930B9}"/>
              </a:ext>
            </a:extLst>
          </p:cNvPr>
          <p:cNvPicPr>
            <a:picLocks noChangeAspect="1"/>
          </p:cNvPicPr>
          <p:nvPr userDrawn="1"/>
        </p:nvPicPr>
        <p:blipFill>
          <a:blip r:embed="rId2"/>
          <a:stretch>
            <a:fillRect/>
          </a:stretch>
        </p:blipFill>
        <p:spPr>
          <a:xfrm>
            <a:off x="8273647" y="9273314"/>
            <a:ext cx="1740707" cy="674505"/>
          </a:xfrm>
          <a:prstGeom prst="rect">
            <a:avLst/>
          </a:prstGeom>
        </p:spPr>
      </p:pic>
    </p:spTree>
    <p:extLst>
      <p:ext uri="{BB962C8B-B14F-4D97-AF65-F5344CB8AC3E}">
        <p14:creationId xmlns:p14="http://schemas.microsoft.com/office/powerpoint/2010/main" val="2886395302"/>
      </p:ext>
    </p:extLst>
  </p:cSld>
  <p:clrMapOvr>
    <a:masterClrMapping/>
  </p:clrMapOvr>
  <p:transition spd="slow">
    <p:randomBar dir="vert"/>
  </p:transition>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Cognition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976B-44C5-6944-014D-118DD7101DCD}"/>
              </a:ext>
            </a:extLst>
          </p:cNvPr>
          <p:cNvSpPr>
            <a:spLocks noGrp="1"/>
          </p:cNvSpPr>
          <p:nvPr>
            <p:ph type="title"/>
          </p:nvPr>
        </p:nvSpPr>
        <p:spPr/>
        <p:txBody>
          <a:bodyPr/>
          <a:lstStyle>
            <a:lvl1pPr>
              <a:defRPr b="0" i="0">
                <a:latin typeface="Quicksand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2AAB1ED0-8807-AAB2-7AD8-DE2A6BA6AC36}"/>
              </a:ext>
            </a:extLst>
          </p:cNvPr>
          <p:cNvSpPr>
            <a:spLocks noGrp="1"/>
          </p:cNvSpPr>
          <p:nvPr>
            <p:ph idx="1"/>
          </p:nvPr>
        </p:nvSpPr>
        <p:spPr/>
        <p:txBody>
          <a:bodyPr/>
          <a:lstStyle>
            <a:lvl1pPr>
              <a:defRPr b="0" i="0">
                <a:latin typeface="Quicksand Medium" pitchFamily="2" charset="77"/>
              </a:defRPr>
            </a:lvl1pPr>
            <a:lvl2pPr>
              <a:defRPr b="0" i="0">
                <a:latin typeface="Quicksand Medium" pitchFamily="2" charset="77"/>
              </a:defRPr>
            </a:lvl2pPr>
            <a:lvl3pPr>
              <a:defRPr b="0" i="0">
                <a:latin typeface="Quicksand Medium" pitchFamily="2" charset="77"/>
              </a:defRPr>
            </a:lvl3pPr>
            <a:lvl4pPr>
              <a:defRPr b="0" i="0">
                <a:latin typeface="Quicksand Medium" pitchFamily="2" charset="77"/>
              </a:defRPr>
            </a:lvl4pPr>
            <a:lvl5pPr>
              <a:defRPr b="0" i="0">
                <a:latin typeface="Quicksand Medium"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3F748A-79C1-B2B7-7D1D-19EA8BE73DD0}"/>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5" name="Footer Placeholder 4">
            <a:extLst>
              <a:ext uri="{FF2B5EF4-FFF2-40B4-BE49-F238E27FC236}">
                <a16:creationId xmlns:a16="http://schemas.microsoft.com/office/drawing/2014/main" id="{D6285EDC-05EF-FCB6-8758-2E27E39D3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6BA2E9-4EDB-C205-65E9-90C3D24E4386}"/>
              </a:ext>
            </a:extLst>
          </p:cNvPr>
          <p:cNvSpPr>
            <a:spLocks noGrp="1"/>
          </p:cNvSpPr>
          <p:nvPr>
            <p:ph type="sldNum" sz="quarter" idx="12"/>
          </p:nvPr>
        </p:nvSpPr>
        <p:spPr/>
        <p:txBody>
          <a:bodyPr/>
          <a:lstStyle/>
          <a:p>
            <a:fld id="{F243506B-1EB5-EC4D-A2A2-BEA3C6EECD9C}" type="slidenum">
              <a:rPr lang="en-GB" smtClean="0"/>
              <a:t>‹#›</a:t>
            </a:fld>
            <a:endParaRPr lang="en-GB"/>
          </a:p>
        </p:txBody>
      </p:sp>
      <p:pic>
        <p:nvPicPr>
          <p:cNvPr id="7" name="Picture 6" descr="Blue text on a black background&#10;&#10;Description automatically generated with medium confidence">
            <a:extLst>
              <a:ext uri="{FF2B5EF4-FFF2-40B4-BE49-F238E27FC236}">
                <a16:creationId xmlns:a16="http://schemas.microsoft.com/office/drawing/2014/main" id="{E81487DF-BC94-CF2F-65BB-FF2E7DB930B9}"/>
              </a:ext>
            </a:extLst>
          </p:cNvPr>
          <p:cNvPicPr>
            <a:picLocks noChangeAspect="1"/>
          </p:cNvPicPr>
          <p:nvPr userDrawn="1"/>
        </p:nvPicPr>
        <p:blipFill>
          <a:blip r:embed="rId2"/>
          <a:stretch>
            <a:fillRect/>
          </a:stretch>
        </p:blipFill>
        <p:spPr>
          <a:xfrm>
            <a:off x="8273647" y="9273314"/>
            <a:ext cx="1740707" cy="674505"/>
          </a:xfrm>
          <a:prstGeom prst="rect">
            <a:avLst/>
          </a:prstGeom>
        </p:spPr>
      </p:pic>
    </p:spTree>
    <p:extLst>
      <p:ext uri="{BB962C8B-B14F-4D97-AF65-F5344CB8AC3E}">
        <p14:creationId xmlns:p14="http://schemas.microsoft.com/office/powerpoint/2010/main" val="1997153155"/>
      </p:ext>
    </p:extLst>
  </p:cSld>
  <p:clrMapOvr>
    <a:masterClrMapping/>
  </p:clrMapOvr>
  <p:transition spd="slow">
    <p:randomBar dir="vert"/>
  </p:transition>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87CD-7E56-6DE9-1734-72BDE4539C1C}"/>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121472F2-7060-DAB4-B7C6-5EF439CE62F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6077ADD-F4B8-9CFA-34F6-8695FEFABB9D}"/>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5" name="Footer Placeholder 4">
            <a:extLst>
              <a:ext uri="{FF2B5EF4-FFF2-40B4-BE49-F238E27FC236}">
                <a16:creationId xmlns:a16="http://schemas.microsoft.com/office/drawing/2014/main" id="{997AA44C-FE73-5057-8585-50DDFFC81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3F82BF-AB00-B176-A9C6-5385316A1C0E}"/>
              </a:ext>
            </a:extLst>
          </p:cNvPr>
          <p:cNvSpPr>
            <a:spLocks noGrp="1"/>
          </p:cNvSpPr>
          <p:nvPr>
            <p:ph type="sldNum" sz="quarter" idx="12"/>
          </p:nvPr>
        </p:nvSpPr>
        <p:spPr/>
        <p:txBody>
          <a:bodyPr/>
          <a:lstStyle/>
          <a:p>
            <a:fld id="{F243506B-1EB5-EC4D-A2A2-BEA3C6EECD9C}" type="slidenum">
              <a:rPr lang="en-GB" smtClean="0"/>
              <a:t>‹#›</a:t>
            </a:fld>
            <a:endParaRPr lang="en-GB"/>
          </a:p>
        </p:txBody>
      </p:sp>
    </p:spTree>
    <p:extLst>
      <p:ext uri="{BB962C8B-B14F-4D97-AF65-F5344CB8AC3E}">
        <p14:creationId xmlns:p14="http://schemas.microsoft.com/office/powerpoint/2010/main" val="161832682"/>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B0E7-83EE-BBBA-FF95-0C86C818A63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9B61983-8979-06BF-AA2F-29FC8C6CEBD6}"/>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4DAAC46-DF1E-E6AC-65ED-6B3AE31D9823}"/>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BB830A9-F706-2AB2-346A-D59AB5569D91}"/>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6" name="Footer Placeholder 5">
            <a:extLst>
              <a:ext uri="{FF2B5EF4-FFF2-40B4-BE49-F238E27FC236}">
                <a16:creationId xmlns:a16="http://schemas.microsoft.com/office/drawing/2014/main" id="{FFF94D25-2A80-7082-FAC4-3CB937433A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48859E-46C8-FB98-EB6B-EF5960CE62AA}"/>
              </a:ext>
            </a:extLst>
          </p:cNvPr>
          <p:cNvSpPr>
            <a:spLocks noGrp="1"/>
          </p:cNvSpPr>
          <p:nvPr>
            <p:ph type="sldNum" sz="quarter" idx="12"/>
          </p:nvPr>
        </p:nvSpPr>
        <p:spPr/>
        <p:txBody>
          <a:bodyPr/>
          <a:lstStyle/>
          <a:p>
            <a:fld id="{F243506B-1EB5-EC4D-A2A2-BEA3C6EECD9C}" type="slidenum">
              <a:rPr lang="en-GB" smtClean="0"/>
              <a:t>‹#›</a:t>
            </a:fld>
            <a:endParaRPr lang="en-GB"/>
          </a:p>
        </p:txBody>
      </p:sp>
    </p:spTree>
    <p:extLst>
      <p:ext uri="{BB962C8B-B14F-4D97-AF65-F5344CB8AC3E}">
        <p14:creationId xmlns:p14="http://schemas.microsoft.com/office/powerpoint/2010/main" val="2280893811"/>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7469-02F3-113B-EF94-C51143133929}"/>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7E38979A-6C39-714E-6CA5-72C7ADA74E0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10B2D9B7-8FED-573E-FEE1-531FFCEE016A}"/>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89F9788-253A-8429-7074-8A24901A538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30501CEF-0BAD-F28A-66C4-C5CC4F5895BD}"/>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B5916B1-EE05-097B-7DEC-445A4FA16EF3}"/>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8" name="Footer Placeholder 7">
            <a:extLst>
              <a:ext uri="{FF2B5EF4-FFF2-40B4-BE49-F238E27FC236}">
                <a16:creationId xmlns:a16="http://schemas.microsoft.com/office/drawing/2014/main" id="{9472395A-3275-E654-0BBC-0273358F1C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83BB36-E68F-D8FB-3528-2E24350C0AE6}"/>
              </a:ext>
            </a:extLst>
          </p:cNvPr>
          <p:cNvSpPr>
            <a:spLocks noGrp="1"/>
          </p:cNvSpPr>
          <p:nvPr>
            <p:ph type="sldNum" sz="quarter" idx="12"/>
          </p:nvPr>
        </p:nvSpPr>
        <p:spPr/>
        <p:txBody>
          <a:bodyPr/>
          <a:lstStyle/>
          <a:p>
            <a:fld id="{F243506B-1EB5-EC4D-A2A2-BEA3C6EECD9C}" type="slidenum">
              <a:rPr lang="en-GB" smtClean="0"/>
              <a:t>‹#›</a:t>
            </a:fld>
            <a:endParaRPr lang="en-GB"/>
          </a:p>
        </p:txBody>
      </p:sp>
      <p:pic>
        <p:nvPicPr>
          <p:cNvPr id="10" name="Picture 9" descr="Blue text on a black background&#10;&#10;Description automatically generated with medium confidence">
            <a:extLst>
              <a:ext uri="{FF2B5EF4-FFF2-40B4-BE49-F238E27FC236}">
                <a16:creationId xmlns:a16="http://schemas.microsoft.com/office/drawing/2014/main" id="{244422E7-9AA1-7933-2652-B1405EADEDB5}"/>
              </a:ext>
            </a:extLst>
          </p:cNvPr>
          <p:cNvPicPr>
            <a:picLocks noChangeAspect="1"/>
          </p:cNvPicPr>
          <p:nvPr userDrawn="1"/>
        </p:nvPicPr>
        <p:blipFill>
          <a:blip r:embed="rId2"/>
          <a:stretch>
            <a:fillRect/>
          </a:stretch>
        </p:blipFill>
        <p:spPr>
          <a:xfrm>
            <a:off x="8273647" y="9273314"/>
            <a:ext cx="1740707" cy="674505"/>
          </a:xfrm>
          <a:prstGeom prst="rect">
            <a:avLst/>
          </a:prstGeom>
        </p:spPr>
      </p:pic>
    </p:spTree>
    <p:extLst>
      <p:ext uri="{BB962C8B-B14F-4D97-AF65-F5344CB8AC3E}">
        <p14:creationId xmlns:p14="http://schemas.microsoft.com/office/powerpoint/2010/main" val="2419946430"/>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3861-BDFF-EE2E-74FB-A31F6013694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4AA6A01-F974-364F-A84B-247924F2BB71}"/>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4" name="Footer Placeholder 3">
            <a:extLst>
              <a:ext uri="{FF2B5EF4-FFF2-40B4-BE49-F238E27FC236}">
                <a16:creationId xmlns:a16="http://schemas.microsoft.com/office/drawing/2014/main" id="{218E0713-A6D8-6337-52C1-6BAE38C0E4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64C42C-3E36-5C8A-8893-76F64BB3189C}"/>
              </a:ext>
            </a:extLst>
          </p:cNvPr>
          <p:cNvSpPr>
            <a:spLocks noGrp="1"/>
          </p:cNvSpPr>
          <p:nvPr>
            <p:ph type="sldNum" sz="quarter" idx="12"/>
          </p:nvPr>
        </p:nvSpPr>
        <p:spPr/>
        <p:txBody>
          <a:bodyPr/>
          <a:lstStyle/>
          <a:p>
            <a:fld id="{F243506B-1EB5-EC4D-A2A2-BEA3C6EECD9C}" type="slidenum">
              <a:rPr lang="en-GB" smtClean="0"/>
              <a:t>‹#›</a:t>
            </a:fld>
            <a:endParaRPr lang="en-GB"/>
          </a:p>
        </p:txBody>
      </p:sp>
      <p:pic>
        <p:nvPicPr>
          <p:cNvPr id="6" name="Picture 5" descr="Blue text on a black background&#10;&#10;Description automatically generated with medium confidence">
            <a:extLst>
              <a:ext uri="{FF2B5EF4-FFF2-40B4-BE49-F238E27FC236}">
                <a16:creationId xmlns:a16="http://schemas.microsoft.com/office/drawing/2014/main" id="{98A2F632-00D0-1F18-DB1D-97D359CFCA58}"/>
              </a:ext>
            </a:extLst>
          </p:cNvPr>
          <p:cNvPicPr>
            <a:picLocks noChangeAspect="1"/>
          </p:cNvPicPr>
          <p:nvPr userDrawn="1"/>
        </p:nvPicPr>
        <p:blipFill>
          <a:blip r:embed="rId2"/>
          <a:stretch>
            <a:fillRect/>
          </a:stretch>
        </p:blipFill>
        <p:spPr>
          <a:xfrm>
            <a:off x="8273647" y="9273314"/>
            <a:ext cx="1740707" cy="674505"/>
          </a:xfrm>
          <a:prstGeom prst="rect">
            <a:avLst/>
          </a:prstGeom>
        </p:spPr>
      </p:pic>
    </p:spTree>
    <p:extLst>
      <p:ext uri="{BB962C8B-B14F-4D97-AF65-F5344CB8AC3E}">
        <p14:creationId xmlns:p14="http://schemas.microsoft.com/office/powerpoint/2010/main" val="295552650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8DF635-A316-D9B6-02EB-54BACC6865BC}"/>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3" name="Footer Placeholder 2">
            <a:extLst>
              <a:ext uri="{FF2B5EF4-FFF2-40B4-BE49-F238E27FC236}">
                <a16:creationId xmlns:a16="http://schemas.microsoft.com/office/drawing/2014/main" id="{2BF8998B-0224-6B57-AD36-C3A8F9F44B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F91D09-0AE9-AA8C-E4B2-B45C0FB16EAE}"/>
              </a:ext>
            </a:extLst>
          </p:cNvPr>
          <p:cNvSpPr>
            <a:spLocks noGrp="1"/>
          </p:cNvSpPr>
          <p:nvPr>
            <p:ph type="sldNum" sz="quarter" idx="12"/>
          </p:nvPr>
        </p:nvSpPr>
        <p:spPr/>
        <p:txBody>
          <a:bodyPr/>
          <a:lstStyle/>
          <a:p>
            <a:fld id="{F243506B-1EB5-EC4D-A2A2-BEA3C6EECD9C}" type="slidenum">
              <a:rPr lang="en-GB" smtClean="0"/>
              <a:t>‹#›</a:t>
            </a:fld>
            <a:endParaRPr lang="en-GB"/>
          </a:p>
        </p:txBody>
      </p:sp>
    </p:spTree>
    <p:extLst>
      <p:ext uri="{BB962C8B-B14F-4D97-AF65-F5344CB8AC3E}">
        <p14:creationId xmlns:p14="http://schemas.microsoft.com/office/powerpoint/2010/main" val="2783395150"/>
      </p:ext>
    </p:extLst>
  </p:cSld>
  <p:clrMapOvr>
    <a:masterClrMapping/>
  </p:clrMapOvr>
  <p:transition spd="slow">
    <p:randomBar dir="vert"/>
  </p:transition>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562A9-2B05-CAB1-AD68-B917105A8A41}"/>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369B358F-A8C6-86AB-C275-C4068087067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4CC85D2-A982-ACBB-89EE-FE8069B92C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BE5CFE2-1260-3A1F-1788-CC0E99725A24}"/>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6" name="Footer Placeholder 5">
            <a:extLst>
              <a:ext uri="{FF2B5EF4-FFF2-40B4-BE49-F238E27FC236}">
                <a16:creationId xmlns:a16="http://schemas.microsoft.com/office/drawing/2014/main" id="{8D4F3E40-937B-4CC0-B17F-5D6555675E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0EBAE8-9142-3E8C-4658-C90E7EA6C700}"/>
              </a:ext>
            </a:extLst>
          </p:cNvPr>
          <p:cNvSpPr>
            <a:spLocks noGrp="1"/>
          </p:cNvSpPr>
          <p:nvPr>
            <p:ph type="sldNum" sz="quarter" idx="12"/>
          </p:nvPr>
        </p:nvSpPr>
        <p:spPr/>
        <p:txBody>
          <a:bodyPr/>
          <a:lstStyle/>
          <a:p>
            <a:fld id="{F243506B-1EB5-EC4D-A2A2-BEA3C6EECD9C}" type="slidenum">
              <a:rPr lang="en-GB" smtClean="0"/>
              <a:t>‹#›</a:t>
            </a:fld>
            <a:endParaRPr lang="en-GB"/>
          </a:p>
        </p:txBody>
      </p:sp>
    </p:spTree>
    <p:extLst>
      <p:ext uri="{BB962C8B-B14F-4D97-AF65-F5344CB8AC3E}">
        <p14:creationId xmlns:p14="http://schemas.microsoft.com/office/powerpoint/2010/main" val="2867902585"/>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4D19-2EA0-EEE8-DF16-0057D87405C1}"/>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0536FC61-DFE8-4345-5010-956535655BF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icon to add picture</a:t>
            </a:r>
          </a:p>
        </p:txBody>
      </p:sp>
      <p:sp>
        <p:nvSpPr>
          <p:cNvPr id="4" name="Text Placeholder 3">
            <a:extLst>
              <a:ext uri="{FF2B5EF4-FFF2-40B4-BE49-F238E27FC236}">
                <a16:creationId xmlns:a16="http://schemas.microsoft.com/office/drawing/2014/main" id="{6A4C2B31-C2A4-0D81-E15A-98EC3F75EB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1EFA9531-DCD3-ADDF-B3A5-0EBEB369108A}"/>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6" name="Footer Placeholder 5">
            <a:extLst>
              <a:ext uri="{FF2B5EF4-FFF2-40B4-BE49-F238E27FC236}">
                <a16:creationId xmlns:a16="http://schemas.microsoft.com/office/drawing/2014/main" id="{0AD84635-21DC-5D36-07C0-E6C5CA6871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B9A9F7-D783-F68E-4A2F-BAA63E1A2A75}"/>
              </a:ext>
            </a:extLst>
          </p:cNvPr>
          <p:cNvSpPr>
            <a:spLocks noGrp="1"/>
          </p:cNvSpPr>
          <p:nvPr>
            <p:ph type="sldNum" sz="quarter" idx="12"/>
          </p:nvPr>
        </p:nvSpPr>
        <p:spPr/>
        <p:txBody>
          <a:bodyPr/>
          <a:lstStyle/>
          <a:p>
            <a:fld id="{F243506B-1EB5-EC4D-A2A2-BEA3C6EECD9C}" type="slidenum">
              <a:rPr lang="en-GB" smtClean="0"/>
              <a:t>‹#›</a:t>
            </a:fld>
            <a:endParaRPr lang="en-GB"/>
          </a:p>
        </p:txBody>
      </p:sp>
    </p:spTree>
    <p:extLst>
      <p:ext uri="{BB962C8B-B14F-4D97-AF65-F5344CB8AC3E}">
        <p14:creationId xmlns:p14="http://schemas.microsoft.com/office/powerpoint/2010/main" val="1997672214"/>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175B-C47B-3929-80E2-B2EA3100916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9CA5DF3-BB4C-45D5-72F1-AE50630C2EF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93305C-2468-2AA4-1AEF-A8A8C634FC9B}"/>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5" name="Footer Placeholder 4">
            <a:extLst>
              <a:ext uri="{FF2B5EF4-FFF2-40B4-BE49-F238E27FC236}">
                <a16:creationId xmlns:a16="http://schemas.microsoft.com/office/drawing/2014/main" id="{18075F1F-11A2-9C3D-C2D1-DA67AD552C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DA4D53-CE72-3C21-9B3D-6977ABD373C7}"/>
              </a:ext>
            </a:extLst>
          </p:cNvPr>
          <p:cNvSpPr>
            <a:spLocks noGrp="1"/>
          </p:cNvSpPr>
          <p:nvPr>
            <p:ph type="sldNum" sz="quarter" idx="12"/>
          </p:nvPr>
        </p:nvSpPr>
        <p:spPr/>
        <p:txBody>
          <a:bodyPr/>
          <a:lstStyle/>
          <a:p>
            <a:fld id="{F243506B-1EB5-EC4D-A2A2-BEA3C6EECD9C}" type="slidenum">
              <a:rPr lang="en-GB" smtClean="0"/>
              <a:t>‹#›</a:t>
            </a:fld>
            <a:endParaRPr lang="en-GB"/>
          </a:p>
        </p:txBody>
      </p:sp>
    </p:spTree>
    <p:extLst>
      <p:ext uri="{BB962C8B-B14F-4D97-AF65-F5344CB8AC3E}">
        <p14:creationId xmlns:p14="http://schemas.microsoft.com/office/powerpoint/2010/main" val="3899786045"/>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2D08A5-0E5E-B9E5-C462-A6D149309483}"/>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2329BA0-7EE1-3CD7-8A3F-64872C5C1725}"/>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323718E-08CD-BDF6-77E9-36B4139F3DF1}"/>
              </a:ext>
            </a:extLst>
          </p:cNvPr>
          <p:cNvSpPr>
            <a:spLocks noGrp="1"/>
          </p:cNvSpPr>
          <p:nvPr>
            <p:ph type="dt" sz="half" idx="10"/>
          </p:nvPr>
        </p:nvSpPr>
        <p:spPr/>
        <p:txBody>
          <a:bodyPr/>
          <a:lstStyle/>
          <a:p>
            <a:fld id="{1A32D409-0927-5C46-AE4D-FFA823D7E66D}" type="datetimeFigureOut">
              <a:rPr lang="en-GB" smtClean="0"/>
              <a:t>30/05/2024</a:t>
            </a:fld>
            <a:endParaRPr lang="en-GB"/>
          </a:p>
        </p:txBody>
      </p:sp>
      <p:sp>
        <p:nvSpPr>
          <p:cNvPr id="5" name="Footer Placeholder 4">
            <a:extLst>
              <a:ext uri="{FF2B5EF4-FFF2-40B4-BE49-F238E27FC236}">
                <a16:creationId xmlns:a16="http://schemas.microsoft.com/office/drawing/2014/main" id="{A3D1808B-D895-35EF-1F65-B06A073241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F69AE-FB74-E5D9-BCD7-0502242D2295}"/>
              </a:ext>
            </a:extLst>
          </p:cNvPr>
          <p:cNvSpPr>
            <a:spLocks noGrp="1"/>
          </p:cNvSpPr>
          <p:nvPr>
            <p:ph type="sldNum" sz="quarter" idx="12"/>
          </p:nvPr>
        </p:nvSpPr>
        <p:spPr/>
        <p:txBody>
          <a:bodyPr/>
          <a:lstStyle/>
          <a:p>
            <a:fld id="{F243506B-1EB5-EC4D-A2A2-BEA3C6EECD9C}" type="slidenum">
              <a:rPr lang="en-GB" smtClean="0"/>
              <a:t>‹#›</a:t>
            </a:fld>
            <a:endParaRPr lang="en-GB"/>
          </a:p>
        </p:txBody>
      </p:sp>
    </p:spTree>
    <p:extLst>
      <p:ext uri="{BB962C8B-B14F-4D97-AF65-F5344CB8AC3E}">
        <p14:creationId xmlns:p14="http://schemas.microsoft.com/office/powerpoint/2010/main" val="580912116"/>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F0D4-8D79-67CA-3D70-165BBDAEBD4C}"/>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BF281D17-832E-7400-6B93-A8585D45134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ABF80C6B-4FB4-5FC6-D331-027021DCBCB2}"/>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5" name="Footer Placeholder 4">
            <a:extLst>
              <a:ext uri="{FF2B5EF4-FFF2-40B4-BE49-F238E27FC236}">
                <a16:creationId xmlns:a16="http://schemas.microsoft.com/office/drawing/2014/main" id="{1E9FF376-72CA-4EF4-E2A4-1E004D96B2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DC3A7A-5323-9C23-8109-76B676CBA21D}"/>
              </a:ext>
            </a:extLst>
          </p:cNvPr>
          <p:cNvSpPr>
            <a:spLocks noGrp="1"/>
          </p:cNvSpPr>
          <p:nvPr>
            <p:ph type="sldNum" sz="quarter" idx="12"/>
          </p:nvPr>
        </p:nvSpPr>
        <p:spPr/>
        <p:txBody>
          <a:bodyPr/>
          <a:lstStyle/>
          <a:p>
            <a:fld id="{491CBF0C-8347-4841-AF81-02D89AF4C975}" type="slidenum">
              <a:rPr lang="en-GB" smtClean="0"/>
              <a:t>‹#›</a:t>
            </a:fld>
            <a:endParaRPr lang="en-GB"/>
          </a:p>
        </p:txBody>
      </p:sp>
      <p:sp>
        <p:nvSpPr>
          <p:cNvPr id="8" name="Picture Placeholder 7">
            <a:extLst>
              <a:ext uri="{FF2B5EF4-FFF2-40B4-BE49-F238E27FC236}">
                <a16:creationId xmlns:a16="http://schemas.microsoft.com/office/drawing/2014/main" id="{B7214B9D-4010-7523-03DA-BCCE54E376A4}"/>
              </a:ext>
            </a:extLst>
          </p:cNvPr>
          <p:cNvSpPr>
            <a:spLocks noGrp="1"/>
          </p:cNvSpPr>
          <p:nvPr>
            <p:ph type="pic" sz="quarter" idx="13"/>
          </p:nvPr>
        </p:nvSpPr>
        <p:spPr>
          <a:xfrm>
            <a:off x="0" y="0"/>
            <a:ext cx="18288000" cy="10287000"/>
          </a:xfrm>
          <a:noFill/>
        </p:spPr>
        <p:txBody>
          <a:bodyPr/>
          <a:lstStyle/>
          <a:p>
            <a:r>
              <a:rPr lang="en-GB"/>
              <a:t>Click icon to add picture</a:t>
            </a:r>
          </a:p>
        </p:txBody>
      </p:sp>
    </p:spTree>
    <p:extLst>
      <p:ext uri="{BB962C8B-B14F-4D97-AF65-F5344CB8AC3E}">
        <p14:creationId xmlns:p14="http://schemas.microsoft.com/office/powerpoint/2010/main" val="418161717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g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D57B-9098-D0F0-A97D-65426FEF8B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47A6888-9F84-F80A-E953-3C3DC79EC65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5B83F3-BC2D-25C3-E33C-08FDD494E2C6}"/>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5" name="Footer Placeholder 4">
            <a:extLst>
              <a:ext uri="{FF2B5EF4-FFF2-40B4-BE49-F238E27FC236}">
                <a16:creationId xmlns:a16="http://schemas.microsoft.com/office/drawing/2014/main" id="{9CBE01EE-1643-E457-171D-2F9086C1A4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15159A-B9BC-6EC8-239E-0838BEA5F43B}"/>
              </a:ext>
            </a:extLst>
          </p:cNvPr>
          <p:cNvSpPr>
            <a:spLocks noGrp="1"/>
          </p:cNvSpPr>
          <p:nvPr>
            <p:ph type="sldNum" sz="quarter" idx="12"/>
          </p:nvPr>
        </p:nvSpPr>
        <p:spPr/>
        <p:txBody>
          <a:bodyPr/>
          <a:lstStyle/>
          <a:p>
            <a:fld id="{491CBF0C-8347-4841-AF81-02D89AF4C975}" type="slidenum">
              <a:rPr lang="en-GB" smtClean="0"/>
              <a:t>‹#›</a:t>
            </a:fld>
            <a:endParaRPr lang="en-GB"/>
          </a:p>
        </p:txBody>
      </p:sp>
      <p:sp>
        <p:nvSpPr>
          <p:cNvPr id="8" name="Picture Placeholder 7">
            <a:extLst>
              <a:ext uri="{FF2B5EF4-FFF2-40B4-BE49-F238E27FC236}">
                <a16:creationId xmlns:a16="http://schemas.microsoft.com/office/drawing/2014/main" id="{C935CE95-DB94-5C4E-67B1-DC02B5544303}"/>
              </a:ext>
            </a:extLst>
          </p:cNvPr>
          <p:cNvSpPr>
            <a:spLocks noGrp="1"/>
          </p:cNvSpPr>
          <p:nvPr>
            <p:ph type="pic" sz="quarter" idx="13"/>
          </p:nvPr>
        </p:nvSpPr>
        <p:spPr>
          <a:xfrm>
            <a:off x="371475" y="8729663"/>
            <a:ext cx="1907382" cy="1352550"/>
          </a:xfrm>
          <a:blipFill dpi="0" rotWithShape="1">
            <a:blip r:embed="rId2">
              <a:extLst>
                <a:ext uri="{28A0092B-C50C-407E-A947-70E740481C1C}">
                  <a14:useLocalDpi xmlns:a14="http://schemas.microsoft.com/office/drawing/2010/main" val="0"/>
                </a:ext>
              </a:extLst>
            </a:blip>
            <a:srcRect/>
            <a:stretch>
              <a:fillRect/>
            </a:stretch>
          </a:blipFill>
        </p:spPr>
        <p:style>
          <a:lnRef idx="3">
            <a:schemeClr val="lt1"/>
          </a:lnRef>
          <a:fillRef idx="1">
            <a:schemeClr val="accent6"/>
          </a:fillRef>
          <a:effectRef idx="1">
            <a:schemeClr val="accent6"/>
          </a:effectRef>
          <a:fontRef idx="minor">
            <a:schemeClr val="lt1"/>
          </a:fontRef>
        </p:style>
        <p:txBody>
          <a:bodyPr/>
          <a:lstStyle>
            <a:lvl1pPr>
              <a:defRPr>
                <a:noFill/>
              </a:defRPr>
            </a:lvl1pPr>
          </a:lstStyle>
          <a:p>
            <a:r>
              <a:rPr lang="en-GB"/>
              <a:t>Click icon to add picture</a:t>
            </a:r>
          </a:p>
        </p:txBody>
      </p:sp>
    </p:spTree>
    <p:extLst>
      <p:ext uri="{BB962C8B-B14F-4D97-AF65-F5344CB8AC3E}">
        <p14:creationId xmlns:p14="http://schemas.microsoft.com/office/powerpoint/2010/main" val="2493574397"/>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64AB-2231-40D4-F521-4F4BDCAACB38}"/>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F6135412-6F47-1AD2-2A8E-6B34722E341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AA1C4C0-3DDB-9D3A-3B90-62E5695A5BBD}"/>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5" name="Footer Placeholder 4">
            <a:extLst>
              <a:ext uri="{FF2B5EF4-FFF2-40B4-BE49-F238E27FC236}">
                <a16:creationId xmlns:a16="http://schemas.microsoft.com/office/drawing/2014/main" id="{8AEF431C-0A72-2BB3-8B4A-6DE761319B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91BE2D-5AEB-60FE-30B4-ED7156EB8E54}"/>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394722434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BC7E-3361-DB4D-5776-6EA0C263438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E55EFA6-70D6-9A1E-2724-399D5EADA06D}"/>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ED33405-DBF0-1C9B-DB42-687B3BE293D3}"/>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58DF443-99A0-9D2B-CF30-AF50F936F8B0}"/>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6" name="Footer Placeholder 5">
            <a:extLst>
              <a:ext uri="{FF2B5EF4-FFF2-40B4-BE49-F238E27FC236}">
                <a16:creationId xmlns:a16="http://schemas.microsoft.com/office/drawing/2014/main" id="{56A5E9A2-DA1C-7FD3-E633-CFEEAFFF07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239BFC-E9F6-ABC9-0A3D-FA8C328DDCA4}"/>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3351977263"/>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CEDF-DA5C-5348-EC2A-EC03249FD26E}"/>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23D63B4D-514C-FA47-811F-F06BD943396D}"/>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AD0D37F9-3926-7ACB-FF09-19FBC4CF1963}"/>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FC65225-6C44-F903-6CE2-4839E8C930B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B7EB7F14-97AB-AE31-84CC-04B526CCD378}"/>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F9739DB-CDBD-27AD-3F49-BF4410C25C0F}"/>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8" name="Footer Placeholder 7">
            <a:extLst>
              <a:ext uri="{FF2B5EF4-FFF2-40B4-BE49-F238E27FC236}">
                <a16:creationId xmlns:a16="http://schemas.microsoft.com/office/drawing/2014/main" id="{8ACDBF0A-86E1-8A19-4072-957911D81E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D7EDAB3-A744-BF7B-36EB-A53688769287}"/>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373883832"/>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374B7-5138-3F0B-ABB7-C8554B146F3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760BD16-FD7A-CD0C-92A5-B62AEFA5AFBA}"/>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4" name="Footer Placeholder 3">
            <a:extLst>
              <a:ext uri="{FF2B5EF4-FFF2-40B4-BE49-F238E27FC236}">
                <a16:creationId xmlns:a16="http://schemas.microsoft.com/office/drawing/2014/main" id="{9FE16816-2C5D-5539-3DA4-2E5FF14611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05EBF2-D89F-F5F6-BE0F-E670BBB5CFD3}"/>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1332951660"/>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63865-A8D9-8BFA-B6AB-50517E8FD1CA}"/>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3" name="Footer Placeholder 2">
            <a:extLst>
              <a:ext uri="{FF2B5EF4-FFF2-40B4-BE49-F238E27FC236}">
                <a16:creationId xmlns:a16="http://schemas.microsoft.com/office/drawing/2014/main" id="{2C3F2CCC-3BE6-8950-F026-CC06FFADB8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6AD81FF-F5D3-83F6-A529-D4EB2EB47BF8}"/>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2757302001"/>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E50C2-3F21-553B-6A16-2CDB5799F1E2}"/>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2DE065EB-B5D0-A8A1-8F73-D1324BF89B7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68B3D92-ABCD-FA58-FAB0-01B346AB9E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62094743-13D8-8DF9-01C1-8872DD09BC37}"/>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6" name="Footer Placeholder 5">
            <a:extLst>
              <a:ext uri="{FF2B5EF4-FFF2-40B4-BE49-F238E27FC236}">
                <a16:creationId xmlns:a16="http://schemas.microsoft.com/office/drawing/2014/main" id="{0B2E923D-D58B-5791-E296-3B5C359FF0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757C8D-6E61-84F6-DF08-7C8719E823AD}"/>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2309318195"/>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391E-0708-DF37-52BE-8D3FFB04622E}"/>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D4A1DC-68ED-4775-0ECC-87E5E85D6D4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icon to add picture</a:t>
            </a:r>
          </a:p>
        </p:txBody>
      </p:sp>
      <p:sp>
        <p:nvSpPr>
          <p:cNvPr id="4" name="Text Placeholder 3">
            <a:extLst>
              <a:ext uri="{FF2B5EF4-FFF2-40B4-BE49-F238E27FC236}">
                <a16:creationId xmlns:a16="http://schemas.microsoft.com/office/drawing/2014/main" id="{95C36815-3253-0382-7EA2-D48075A59B9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00B5B1DB-2D77-6A83-0C36-057546E3E801}"/>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6" name="Footer Placeholder 5">
            <a:extLst>
              <a:ext uri="{FF2B5EF4-FFF2-40B4-BE49-F238E27FC236}">
                <a16:creationId xmlns:a16="http://schemas.microsoft.com/office/drawing/2014/main" id="{66E5CB5F-6887-35A0-A5F9-8800CE084F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E5026E-AD7B-AB89-D2F7-D6159C526E8D}"/>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801006977"/>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41FF-0828-4B0F-DC47-A74867DFC3D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BE9B524-724F-45CA-537F-ACC714E6C6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144130E-AA5A-3568-D94D-9260A993C297}"/>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5" name="Footer Placeholder 4">
            <a:extLst>
              <a:ext uri="{FF2B5EF4-FFF2-40B4-BE49-F238E27FC236}">
                <a16:creationId xmlns:a16="http://schemas.microsoft.com/office/drawing/2014/main" id="{37D22B64-5EBE-BF0E-9B93-8EE3F9CF24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59E3DB-C2C6-BE60-37AF-29950CF9FFA8}"/>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607366219"/>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D305C-03EB-FB15-DC37-8BE4CDA0269B}"/>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2C793A9-1B7A-3BC5-2F72-B43CBEE2942B}"/>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CC8893-5565-F415-EB52-8C7C98CDE516}"/>
              </a:ext>
            </a:extLst>
          </p:cNvPr>
          <p:cNvSpPr>
            <a:spLocks noGrp="1"/>
          </p:cNvSpPr>
          <p:nvPr>
            <p:ph type="dt" sz="half" idx="10"/>
          </p:nvPr>
        </p:nvSpPr>
        <p:spPr/>
        <p:txBody>
          <a:bodyPr/>
          <a:lstStyle/>
          <a:p>
            <a:fld id="{F04AFDE1-B4D3-B342-BD7A-35BAA470EB17}" type="datetimeFigureOut">
              <a:rPr lang="en-GB" smtClean="0"/>
              <a:t>30/05/2024</a:t>
            </a:fld>
            <a:endParaRPr lang="en-GB"/>
          </a:p>
        </p:txBody>
      </p:sp>
      <p:sp>
        <p:nvSpPr>
          <p:cNvPr id="5" name="Footer Placeholder 4">
            <a:extLst>
              <a:ext uri="{FF2B5EF4-FFF2-40B4-BE49-F238E27FC236}">
                <a16:creationId xmlns:a16="http://schemas.microsoft.com/office/drawing/2014/main" id="{CFB9E359-5CAB-8791-3D52-9DA302595F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747242-CA4D-2C90-868F-5D28880B966C}"/>
              </a:ext>
            </a:extLst>
          </p:cNvPr>
          <p:cNvSpPr>
            <a:spLocks noGrp="1"/>
          </p:cNvSpPr>
          <p:nvPr>
            <p:ph type="sldNum" sz="quarter" idx="12"/>
          </p:nvPr>
        </p:nvSpPr>
        <p:spPr/>
        <p:txBody>
          <a:bodyPr/>
          <a:lstStyle/>
          <a:p>
            <a:fld id="{491CBF0C-8347-4841-AF81-02D89AF4C975}" type="slidenum">
              <a:rPr lang="en-GB" smtClean="0"/>
              <a:t>‹#›</a:t>
            </a:fld>
            <a:endParaRPr lang="en-GB"/>
          </a:p>
        </p:txBody>
      </p:sp>
    </p:spTree>
    <p:extLst>
      <p:ext uri="{BB962C8B-B14F-4D97-AF65-F5344CB8AC3E}">
        <p14:creationId xmlns:p14="http://schemas.microsoft.com/office/powerpoint/2010/main" val="1226434279"/>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vl1pPr>
          </a:lstStyle>
          <a:p>
            <a:r>
              <a:rPr lang="en-US" dirty="0"/>
              <a:t>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F3A8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17"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7676017" y="8668202"/>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sz="2700"/>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1138428" y="1138428"/>
            <a:ext cx="5747004" cy="713232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7776972" y="1138428"/>
            <a:ext cx="9368028" cy="71323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11425428" y="9011413"/>
            <a:ext cx="5719572" cy="547688"/>
          </a:xfrm>
          <a:prstGeom prst="rect">
            <a:avLst/>
          </a:prstGeom>
        </p:spPr>
        <p:txBody>
          <a:bodyPr vert="horz" lIns="91440" tIns="45720" rIns="91440" bIns="45720" rtlCol="0" anchor="ctr"/>
          <a:lstStyle>
            <a:lvl1pPr algn="r">
              <a:defRPr sz="1500" spc="75" baseline="0">
                <a:solidFill>
                  <a:schemeClr val="tx1">
                    <a:lumMod val="85000"/>
                    <a:lumOff val="15000"/>
                  </a:schemeClr>
                </a:solidFill>
              </a:defRPr>
            </a:lvl1pPr>
          </a:lstStyle>
          <a:p>
            <a:pPr algn="r"/>
            <a:fld id="{53BEF823-48A5-43FC-BE03-E79964288B41}" type="datetimeFigureOut">
              <a:rPr lang="en-US" smtClean="0"/>
              <a:pPr algn="r"/>
              <a:t>5/30/2024</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1138428" y="9011413"/>
            <a:ext cx="5747004" cy="547688"/>
          </a:xfrm>
          <a:prstGeom prst="rect">
            <a:avLst/>
          </a:prstGeom>
        </p:spPr>
        <p:txBody>
          <a:bodyPr vert="horz" lIns="91440" tIns="45720" rIns="91440" bIns="45720" rtlCol="0" anchor="ctr"/>
          <a:lstStyle>
            <a:lvl1pPr algn="l">
              <a:defRPr sz="1500" spc="75"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7679924" y="9011413"/>
            <a:ext cx="617220" cy="547688"/>
          </a:xfrm>
          <a:prstGeom prst="rect">
            <a:avLst/>
          </a:prstGeom>
        </p:spPr>
        <p:txBody>
          <a:bodyPr vert="horz" lIns="45720" tIns="45720" rIns="45720" bIns="45720" rtlCol="0" anchor="ctr"/>
          <a:lstStyle>
            <a:lvl1pPr algn="r">
              <a:defRPr sz="135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1076286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730" r:id="rId6"/>
    <p:sldLayoutId id="2147483680" r:id="rId7"/>
    <p:sldLayoutId id="2147483681" r:id="rId8"/>
    <p:sldLayoutId id="2147483682" r:id="rId9"/>
    <p:sldLayoutId id="2147483731" r:id="rId10"/>
    <p:sldLayoutId id="2147483683"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2CE1BE-83BE-8909-83B1-3EDC1CB567C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E37CA85-D4E4-AD25-49D1-444BF46B43C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125269F-1EDD-964D-1914-FA3AF1CFDEB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A32D409-0927-5C46-AE4D-FFA823D7E66D}" type="datetimeFigureOut">
              <a:rPr lang="en-GB" smtClean="0"/>
              <a:t>30/05/2024</a:t>
            </a:fld>
            <a:endParaRPr lang="en-GB"/>
          </a:p>
        </p:txBody>
      </p:sp>
      <p:sp>
        <p:nvSpPr>
          <p:cNvPr id="5" name="Footer Placeholder 4">
            <a:extLst>
              <a:ext uri="{FF2B5EF4-FFF2-40B4-BE49-F238E27FC236}">
                <a16:creationId xmlns:a16="http://schemas.microsoft.com/office/drawing/2014/main" id="{6821A199-547F-CC5E-204E-712C0183EBD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3B8B06-2F8E-8FB3-012B-EEA7864F89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243506B-1EB5-EC4D-A2A2-BEA3C6EECD9C}" type="slidenum">
              <a:rPr lang="en-GB" smtClean="0"/>
              <a:t>‹#›</a:t>
            </a:fld>
            <a:endParaRPr lang="en-GB"/>
          </a:p>
        </p:txBody>
      </p:sp>
    </p:spTree>
    <p:extLst>
      <p:ext uri="{BB962C8B-B14F-4D97-AF65-F5344CB8AC3E}">
        <p14:creationId xmlns:p14="http://schemas.microsoft.com/office/powerpoint/2010/main" val="7080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5" r:id="rId3"/>
    <p:sldLayoutId id="2147483684"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BF3CF-367A-AEE9-B67E-A3C18AA0A7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F6E33E-200E-2DDB-5A33-9904E2C654E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9C0248-207E-44B0-061D-A65793956BA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04AFDE1-B4D3-B342-BD7A-35BAA470EB17}" type="datetimeFigureOut">
              <a:rPr lang="en-GB" smtClean="0"/>
              <a:t>30/05/2024</a:t>
            </a:fld>
            <a:endParaRPr lang="en-GB"/>
          </a:p>
        </p:txBody>
      </p:sp>
      <p:sp>
        <p:nvSpPr>
          <p:cNvPr id="5" name="Footer Placeholder 4">
            <a:extLst>
              <a:ext uri="{FF2B5EF4-FFF2-40B4-BE49-F238E27FC236}">
                <a16:creationId xmlns:a16="http://schemas.microsoft.com/office/drawing/2014/main" id="{2C9BF56B-9EAB-95A0-3F54-33392DEF6C4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D609DE-9112-632B-76A8-074060F2B2B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91CBF0C-8347-4841-AF81-02D89AF4C975}" type="slidenum">
              <a:rPr lang="en-GB" smtClean="0"/>
              <a:t>‹#›</a:t>
            </a:fld>
            <a:endParaRPr lang="en-GB"/>
          </a:p>
        </p:txBody>
      </p:sp>
    </p:spTree>
    <p:extLst>
      <p:ext uri="{BB962C8B-B14F-4D97-AF65-F5344CB8AC3E}">
        <p14:creationId xmlns:p14="http://schemas.microsoft.com/office/powerpoint/2010/main" val="2483327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hyperlink" Target="http://www.cognition-cloud.com/" TargetMode="External"/><Relationship Id="rId3" Type="http://schemas.openxmlformats.org/officeDocument/2006/relationships/image" Target="../media/image29.jpeg"/><Relationship Id="rId7" Type="http://schemas.openxmlformats.org/officeDocument/2006/relationships/hyperlink" Target="mailto:info@cognition-cloud.com"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hyperlink" Target="https://cognition-cloud.com/contact/0345%20120%200360" TargetMode="External"/><Relationship Id="rId5" Type="http://schemas.openxmlformats.org/officeDocument/2006/relationships/image" Target="../media/image31.gif"/><Relationship Id="rId10" Type="http://schemas.openxmlformats.org/officeDocument/2006/relationships/hyperlink" Target="mailto:info@" TargetMode="External"/><Relationship Id="rId4" Type="http://schemas.openxmlformats.org/officeDocument/2006/relationships/image" Target="../media/image30.pn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hyperlink" Target="https://creativecommons.org/licenses/by-nc-nd/3.0/" TargetMode="External"/><Relationship Id="rId5" Type="http://schemas.openxmlformats.org/officeDocument/2006/relationships/hyperlink" Target="https://askleo.com/the_first_eight_things_to_do_with_your_new_computer/?awt_l=I8I6l&amp;awt_m=JJn4jJVQ9JdfbL" TargetMode="Externa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sv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53.png"/><Relationship Id="rId11" Type="http://schemas.openxmlformats.org/officeDocument/2006/relationships/hyperlink" Target="https://www.wallpaperflare.com/windows-blue-windows-10-wallpaper-bfhlv/download/1920x1080" TargetMode="External"/><Relationship Id="rId5" Type="http://schemas.openxmlformats.org/officeDocument/2006/relationships/hyperlink" Target="https://fanaticosdelhardware.com/microsoft-presenta-windows-11-una-nueva-generacion-para-impulsar-la-productividad/" TargetMode="External"/><Relationship Id="rId10" Type="http://schemas.openxmlformats.org/officeDocument/2006/relationships/image" Target="../media/image56.jpeg"/><Relationship Id="rId4" Type="http://schemas.openxmlformats.org/officeDocument/2006/relationships/image" Target="../media/image52.jpeg"/><Relationship Id="rId9" Type="http://schemas.openxmlformats.org/officeDocument/2006/relationships/hyperlink" Target="https://netivist.org/debate/windows-10-downloa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6.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hyperlink" Target="http://www.cognition-cloud.com/" TargetMode="External"/><Relationship Id="rId3" Type="http://schemas.openxmlformats.org/officeDocument/2006/relationships/image" Target="../media/image29.jpeg"/><Relationship Id="rId7" Type="http://schemas.openxmlformats.org/officeDocument/2006/relationships/hyperlink" Target="mailto:info@cognition-cloud.com"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hyperlink" Target="https://cognition-cloud.com/contact/0345%20120%200360" TargetMode="External"/><Relationship Id="rId5" Type="http://schemas.openxmlformats.org/officeDocument/2006/relationships/image" Target="../media/image31.gif"/><Relationship Id="rId4" Type="http://schemas.openxmlformats.org/officeDocument/2006/relationships/image" Target="../media/image30.png"/><Relationship Id="rId9"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hyperlink" Target="https://www.businessgrowthwestmidlands.org.uk/business-support/decarbonisation-net-zero-programme/" TargetMode="External"/><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hyperlink" Target="https://myaccount.coventry.gov.uk/service/Sign_up_to_the_Green_Business_Network"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hyperlink" Target="https://audioboom.com/channels/5071280-green-business-podcast"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www.businessgrowthwestmidlands.org.uk/net-zero/decarbonisation-net-zero-energy-audit-register/" TargetMode="External"/><Relationship Id="rId5" Type="http://schemas.openxmlformats.org/officeDocument/2006/relationships/image" Target="../media/image77.sv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 y="3619500"/>
            <a:ext cx="13182600" cy="2102435"/>
          </a:xfrm>
          <a:prstGeom prst="rect">
            <a:avLst/>
          </a:prstGeom>
        </p:spPr>
        <p:txBody>
          <a:bodyPr wrap="square" lIns="0" tIns="0" rIns="0" bIns="0" rtlCol="0" anchor="t">
            <a:spAutoFit/>
          </a:bodyPr>
          <a:lstStyle/>
          <a:p>
            <a:pPr algn="l">
              <a:lnSpc>
                <a:spcPts val="8946"/>
              </a:lnSpc>
            </a:pPr>
            <a:r>
              <a:rPr lang="en-US" sz="7100" spc="62" dirty="0">
                <a:solidFill>
                  <a:srgbClr val="FFFFFF"/>
                </a:solidFill>
                <a:latin typeface="Arial Bold"/>
              </a:rPr>
              <a:t>Efficient Lighting Upgrades</a:t>
            </a:r>
          </a:p>
          <a:p>
            <a:pPr algn="l">
              <a:lnSpc>
                <a:spcPts val="8946"/>
              </a:lnSpc>
            </a:pPr>
            <a:r>
              <a:rPr lang="en-US" sz="3600" spc="62" dirty="0">
                <a:solidFill>
                  <a:srgbClr val="FFFFFF"/>
                </a:solidFill>
                <a:latin typeface="Arial Bold"/>
              </a:rPr>
              <a:t>Smart Systems UK</a:t>
            </a: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790135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0" name="Rectangle 9">
            <a:extLst>
              <a:ext uri="{FF2B5EF4-FFF2-40B4-BE49-F238E27FC236}">
                <a16:creationId xmlns:a16="http://schemas.microsoft.com/office/drawing/2014/main" id="{1CF1AAE4-D0BC-430F-A613-7BBAAECA0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8287999" cy="3428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88F2ECF7-505C-BD4D-A265-FE76F37CA9F2}"/>
              </a:ext>
            </a:extLst>
          </p:cNvPr>
          <p:cNvSpPr>
            <a:spLocks noGrp="1"/>
          </p:cNvSpPr>
          <p:nvPr>
            <p:ph type="title"/>
          </p:nvPr>
        </p:nvSpPr>
        <p:spPr>
          <a:xfrm>
            <a:off x="1138236" y="1065594"/>
            <a:ext cx="16006572" cy="233172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solidFill>
                  <a:schemeClr val="bg1"/>
                </a:solidFill>
              </a:rPr>
              <a:t>What now?</a:t>
            </a:r>
          </a:p>
        </p:txBody>
      </p:sp>
      <p:sp>
        <p:nvSpPr>
          <p:cNvPr id="1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7" name="Picture 2" descr="Smart Systems">
            <a:extLst>
              <a:ext uri="{FF2B5EF4-FFF2-40B4-BE49-F238E27FC236}">
                <a16:creationId xmlns:a16="http://schemas.microsoft.com/office/drawing/2014/main" id="{6BEC5A77-B7B3-D641-ACE0-D664AE949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74" y="274905"/>
            <a:ext cx="6325509" cy="7906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26A0EE86-BB14-DA75-52CA-948042233DF4}"/>
              </a:ext>
            </a:extLst>
          </p:cNvPr>
          <p:cNvGraphicFramePr>
            <a:graphicFrameLocks noGrp="1"/>
          </p:cNvGraphicFramePr>
          <p:nvPr>
            <p:ph idx="1"/>
          </p:nvPr>
        </p:nvGraphicFramePr>
        <p:xfrm>
          <a:off x="9141522" y="3587572"/>
          <a:ext cx="8426631" cy="5999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2">
            <a:extLst>
              <a:ext uri="{FF2B5EF4-FFF2-40B4-BE49-F238E27FC236}">
                <a16:creationId xmlns:a16="http://schemas.microsoft.com/office/drawing/2014/main" id="{9B43D976-D085-4957-40A5-45748829993E}"/>
              </a:ext>
            </a:extLst>
          </p:cNvPr>
          <p:cNvGraphicFramePr>
            <a:graphicFrameLocks/>
          </p:cNvGraphicFramePr>
          <p:nvPr/>
        </p:nvGraphicFramePr>
        <p:xfrm>
          <a:off x="554072" y="4008841"/>
          <a:ext cx="8000999" cy="57090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3107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5120A296-E722-5CF5-D2BE-D68BF489CDBC}"/>
              </a:ext>
            </a:extLst>
          </p:cNvPr>
          <p:cNvSpPr>
            <a:spLocks noGrp="1"/>
          </p:cNvSpPr>
          <p:nvPr>
            <p:ph type="title"/>
          </p:nvPr>
        </p:nvSpPr>
        <p:spPr>
          <a:xfrm>
            <a:off x="1602746" y="1594884"/>
            <a:ext cx="7968381" cy="2310159"/>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7650" dirty="0"/>
              <a:t>Finally….</a:t>
            </a:r>
          </a:p>
        </p:txBody>
      </p:sp>
      <p:cxnSp>
        <p:nvCxnSpPr>
          <p:cNvPr id="3081" name="Straight Connector 3080">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8428" y="1714940"/>
            <a:ext cx="0" cy="857206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765A14-2A0F-B169-BCE4-B7B3A19B7610}"/>
              </a:ext>
            </a:extLst>
          </p:cNvPr>
          <p:cNvSpPr>
            <a:spLocks noGrp="1"/>
          </p:cNvSpPr>
          <p:nvPr>
            <p:ph idx="1"/>
          </p:nvPr>
        </p:nvSpPr>
        <p:spPr>
          <a:xfrm>
            <a:off x="1602746" y="3905044"/>
            <a:ext cx="7968381" cy="5622416"/>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0000"/>
              </a:lnSpc>
            </a:pPr>
            <a:r>
              <a:rPr lang="en-GB" sz="3600" dirty="0">
                <a:effectLst/>
                <a:ea typeface="Calibri" panose="020F0502020204030204" pitchFamily="34" charset="0"/>
              </a:rPr>
              <a:t>EPC ratings </a:t>
            </a:r>
            <a:r>
              <a:rPr lang="en-GB" sz="3600" dirty="0">
                <a:ea typeface="Calibri" panose="020F0502020204030204" pitchFamily="34" charset="0"/>
              </a:rPr>
              <a:t>changed as of </a:t>
            </a:r>
            <a:r>
              <a:rPr lang="en-GB" sz="3600" dirty="0">
                <a:effectLst/>
                <a:ea typeface="Calibri" panose="020F0502020204030204" pitchFamily="34" charset="0"/>
              </a:rPr>
              <a:t>April?</a:t>
            </a:r>
          </a:p>
          <a:p>
            <a:pPr>
              <a:lnSpc>
                <a:spcPct val="100000"/>
              </a:lnSpc>
            </a:pPr>
            <a:r>
              <a:rPr lang="en-GB" sz="3600" dirty="0">
                <a:ea typeface="Calibri" panose="020F0502020204030204" pitchFamily="34" charset="0"/>
              </a:rPr>
              <a:t>Landlords m</a:t>
            </a:r>
            <a:r>
              <a:rPr lang="en-GB" sz="3600" dirty="0">
                <a:effectLst/>
                <a:ea typeface="Calibri" panose="020F0502020204030204" pitchFamily="34" charset="0"/>
              </a:rPr>
              <a:t>ust have an EPC rating of at least Grade E to continue leasing</a:t>
            </a:r>
          </a:p>
          <a:p>
            <a:pPr>
              <a:lnSpc>
                <a:spcPct val="100000"/>
              </a:lnSpc>
            </a:pPr>
            <a:r>
              <a:rPr lang="en-GB" sz="3600" dirty="0">
                <a:effectLst/>
                <a:ea typeface="Calibri" panose="020F0502020204030204" pitchFamily="34" charset="0"/>
              </a:rPr>
              <a:t>By 2027 this will increase to Grade C</a:t>
            </a:r>
          </a:p>
          <a:p>
            <a:pPr>
              <a:lnSpc>
                <a:spcPct val="100000"/>
              </a:lnSpc>
            </a:pPr>
            <a:r>
              <a:rPr lang="en-GB" sz="3600" dirty="0">
                <a:effectLst/>
                <a:ea typeface="Calibri" panose="020F0502020204030204" pitchFamily="34" charset="0"/>
              </a:rPr>
              <a:t>By 2030 Grade B</a:t>
            </a:r>
          </a:p>
          <a:p>
            <a:pPr>
              <a:lnSpc>
                <a:spcPct val="100000"/>
              </a:lnSpc>
            </a:pPr>
            <a:r>
              <a:rPr lang="en-GB" sz="3600" dirty="0">
                <a:effectLst/>
                <a:ea typeface="Calibri" panose="020F0502020204030204" pitchFamily="34" charset="0"/>
              </a:rPr>
              <a:t>Upgrading old lighting can have a significant impact on improving EPC ratings</a:t>
            </a:r>
          </a:p>
          <a:p>
            <a:pPr>
              <a:lnSpc>
                <a:spcPct val="100000"/>
              </a:lnSpc>
            </a:pPr>
            <a:endParaRPr lang="en-GB" sz="3600" dirty="0">
              <a:effectLst/>
              <a:ea typeface="Calibri" panose="020F0502020204030204" pitchFamily="34" charset="0"/>
            </a:endParaRPr>
          </a:p>
          <a:p>
            <a:pPr>
              <a:lnSpc>
                <a:spcPct val="100000"/>
              </a:lnSpc>
            </a:pPr>
            <a:endParaRPr lang="en-GB" sz="3600" dirty="0"/>
          </a:p>
        </p:txBody>
      </p:sp>
      <p:sp>
        <p:nvSpPr>
          <p:cNvPr id="3083" name="Freeform: Shape 3082">
            <a:extLst>
              <a:ext uri="{FF2B5EF4-FFF2-40B4-BE49-F238E27FC236}">
                <a16:creationId xmlns:a16="http://schemas.microsoft.com/office/drawing/2014/main" id="{CAF8A158-E51E-4253-820B-3970F739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5401" y="0"/>
            <a:ext cx="7822599" cy="10287000"/>
          </a:xfrm>
          <a:custGeom>
            <a:avLst/>
            <a:gdLst>
              <a:gd name="connsiteX0" fmla="*/ 2017353 w 5215066"/>
              <a:gd name="connsiteY0" fmla="*/ 0 h 6858000"/>
              <a:gd name="connsiteX1" fmla="*/ 5215066 w 5215066"/>
              <a:gd name="connsiteY1" fmla="*/ 0 h 6858000"/>
              <a:gd name="connsiteX2" fmla="*/ 5215066 w 5215066"/>
              <a:gd name="connsiteY2" fmla="*/ 6858000 h 6858000"/>
              <a:gd name="connsiteX3" fmla="*/ 1292431 w 5215066"/>
              <a:gd name="connsiteY3" fmla="*/ 6858000 h 6858000"/>
              <a:gd name="connsiteX4" fmla="*/ 1012702 w 5215066"/>
              <a:gd name="connsiteY4" fmla="*/ 6549681 h 6858000"/>
              <a:gd name="connsiteX5" fmla="*/ 0 w 5215066"/>
              <a:gd name="connsiteY5" fmla="*/ 3723759 h 6858000"/>
              <a:gd name="connsiteX6" fmla="*/ 1955279 w 5215066"/>
              <a:gd name="connsiteY6"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pic>
        <p:nvPicPr>
          <p:cNvPr id="3074" name="Picture 2" descr="Are new EPC regulations viable for landlords in the c...">
            <a:extLst>
              <a:ext uri="{FF2B5EF4-FFF2-40B4-BE49-F238E27FC236}">
                <a16:creationId xmlns:a16="http://schemas.microsoft.com/office/drawing/2014/main" id="{F73F7E2C-3777-B6E7-B74E-461D85B937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301590" y="2789056"/>
            <a:ext cx="6075986" cy="4708889"/>
          </a:xfrm>
          <a:prstGeom prst="rect">
            <a:avLst/>
          </a:prstGeom>
          <a:noFill/>
          <a:extLst>
            <a:ext uri="{909E8E84-426E-40DD-AFC4-6F175D3DCCD1}">
              <a14:hiddenFill xmlns:a14="http://schemas.microsoft.com/office/drawing/2010/main">
                <a:solidFill>
                  <a:srgbClr val="FFFFFF"/>
                </a:solidFill>
              </a14:hiddenFill>
            </a:ext>
          </a:extLst>
        </p:spPr>
      </p:pic>
      <p:sp>
        <p:nvSpPr>
          <p:cNvPr id="308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5" name="Picture 2" descr="Smart Systems">
            <a:extLst>
              <a:ext uri="{FF2B5EF4-FFF2-40B4-BE49-F238E27FC236}">
                <a16:creationId xmlns:a16="http://schemas.microsoft.com/office/drawing/2014/main" id="{3BA9A060-2EF9-45A0-B821-F47564C5B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74" y="274905"/>
            <a:ext cx="6325509" cy="79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79408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 y="3619500"/>
            <a:ext cx="13182600" cy="2102435"/>
          </a:xfrm>
          <a:prstGeom prst="rect">
            <a:avLst/>
          </a:prstGeom>
        </p:spPr>
        <p:txBody>
          <a:bodyPr wrap="square" lIns="0" tIns="0" rIns="0" bIns="0" rtlCol="0" anchor="t">
            <a:spAutoFit/>
          </a:bodyPr>
          <a:lstStyle/>
          <a:p>
            <a:pPr algn="l">
              <a:lnSpc>
                <a:spcPts val="8946"/>
              </a:lnSpc>
            </a:pPr>
            <a:r>
              <a:rPr lang="en-US" sz="7100" spc="62" dirty="0">
                <a:solidFill>
                  <a:srgbClr val="FFFFFF"/>
                </a:solidFill>
                <a:latin typeface="Arial Bold"/>
              </a:rPr>
              <a:t>Computer Sustainability</a:t>
            </a:r>
          </a:p>
          <a:p>
            <a:pPr algn="l">
              <a:lnSpc>
                <a:spcPts val="8946"/>
              </a:lnSpc>
            </a:pPr>
            <a:r>
              <a:rPr lang="en-GB" sz="3600" spc="62" dirty="0">
                <a:solidFill>
                  <a:srgbClr val="FFFFFF"/>
                </a:solidFill>
                <a:latin typeface="Arial Bold"/>
              </a:rPr>
              <a:t>David Abosch - Managing Director at Cognition Cloud</a:t>
            </a:r>
            <a:endParaRPr lang="en-US" sz="3600" spc="62" dirty="0">
              <a:solidFill>
                <a:srgbClr val="FFFFFF"/>
              </a:solidFill>
              <a:latin typeface="Arial Bold"/>
            </a:endParaRP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1859211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000449AF-2779-96BC-E127-DBB2A4854BE1}"/>
              </a:ext>
            </a:extLst>
          </p:cNvPr>
          <p:cNvPicPr>
            <a:picLocks noChangeAspect="1"/>
          </p:cNvPicPr>
          <p:nvPr/>
        </p:nvPicPr>
        <p:blipFill rotWithShape="1">
          <a:blip r:embed="rId3"/>
          <a:srcRect b="4741"/>
          <a:stretch/>
        </p:blipFill>
        <p:spPr>
          <a:xfrm>
            <a:off x="473527" y="2761265"/>
            <a:ext cx="7809182" cy="3886842"/>
          </a:xfrm>
          <a:prstGeom prst="rect">
            <a:avLst/>
          </a:prstGeom>
          <a:ln>
            <a:noFill/>
          </a:ln>
        </p:spPr>
      </p:pic>
      <p:sp>
        <p:nvSpPr>
          <p:cNvPr id="9" name="TextBox 8">
            <a:extLst>
              <a:ext uri="{FF2B5EF4-FFF2-40B4-BE49-F238E27FC236}">
                <a16:creationId xmlns:a16="http://schemas.microsoft.com/office/drawing/2014/main" id="{9FD532B2-11F4-9EC6-44C9-8E5D51AA1911}"/>
              </a:ext>
            </a:extLst>
          </p:cNvPr>
          <p:cNvSpPr txBox="1"/>
          <p:nvPr/>
        </p:nvSpPr>
        <p:spPr>
          <a:xfrm>
            <a:off x="979713" y="5230830"/>
            <a:ext cx="8360229" cy="55399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2E767A"/>
                </a:solidFill>
                <a:effectLst/>
                <a:uLnTx/>
                <a:uFillTx/>
                <a:latin typeface="Quicksand"/>
                <a:ea typeface="+mn-ea"/>
                <a:cs typeface="+mn-cs"/>
              </a:rPr>
              <a:t>Sustainable.</a:t>
            </a:r>
            <a:r>
              <a:rPr kumimoji="0" lang="en-GB" sz="3000" b="1" i="0" u="none" strike="noStrike" kern="1200" cap="none" spc="0" normalizeH="0" baseline="0" noProof="0">
                <a:ln>
                  <a:noFill/>
                </a:ln>
                <a:solidFill>
                  <a:srgbClr val="45B06C"/>
                </a:solidFill>
                <a:effectLst/>
                <a:uLnTx/>
                <a:uFillTx/>
                <a:latin typeface="Quicksand"/>
                <a:ea typeface="+mn-ea"/>
                <a:cs typeface="+mn-cs"/>
              </a:rPr>
              <a:t> Smart. </a:t>
            </a:r>
            <a:r>
              <a:rPr kumimoji="0" lang="en-GB" sz="3000" b="1" i="0" u="none" strike="noStrike" kern="1200" cap="none" spc="0" normalizeH="0" baseline="0" noProof="0">
                <a:ln>
                  <a:noFill/>
                </a:ln>
                <a:solidFill>
                  <a:srgbClr val="D5DB50"/>
                </a:solidFill>
                <a:effectLst/>
                <a:uLnTx/>
                <a:uFillTx/>
                <a:latin typeface="Quicksand"/>
                <a:ea typeface="+mn-ea"/>
                <a:cs typeface="+mn-cs"/>
              </a:rPr>
              <a:t>Secure.</a:t>
            </a:r>
            <a:endParaRPr kumimoji="0" lang="en-GB"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DED415-88A5-4512-ECC2-60B3AD773961}"/>
              </a:ext>
            </a:extLst>
          </p:cNvPr>
          <p:cNvPicPr>
            <a:picLocks noChangeAspect="1"/>
          </p:cNvPicPr>
          <p:nvPr/>
        </p:nvPicPr>
        <p:blipFill>
          <a:blip r:embed="rId4"/>
          <a:stretch>
            <a:fillRect/>
          </a:stretch>
        </p:blipFill>
        <p:spPr>
          <a:xfrm>
            <a:off x="9203021" y="8701214"/>
            <a:ext cx="2431856" cy="931437"/>
          </a:xfrm>
          <a:prstGeom prst="rect">
            <a:avLst/>
          </a:prstGeom>
        </p:spPr>
      </p:pic>
      <p:pic>
        <p:nvPicPr>
          <p:cNvPr id="5" name="Picture 4" descr="A blue and green sign with white text&#10;&#10;Description automatically generated with low confidence">
            <a:extLst>
              <a:ext uri="{FF2B5EF4-FFF2-40B4-BE49-F238E27FC236}">
                <a16:creationId xmlns:a16="http://schemas.microsoft.com/office/drawing/2014/main" id="{8F167424-3F00-4386-DA72-9C6F22424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3758" y="8489161"/>
            <a:ext cx="1269119" cy="1269119"/>
          </a:xfrm>
          <a:prstGeom prst="rect">
            <a:avLst/>
          </a:prstGeom>
        </p:spPr>
      </p:pic>
      <p:sp>
        <p:nvSpPr>
          <p:cNvPr id="3" name="TextBox 2">
            <a:extLst>
              <a:ext uri="{FF2B5EF4-FFF2-40B4-BE49-F238E27FC236}">
                <a16:creationId xmlns:a16="http://schemas.microsoft.com/office/drawing/2014/main" id="{6F35C9D3-2EDB-87EC-22E8-26D0F8171419}"/>
              </a:ext>
            </a:extLst>
          </p:cNvPr>
          <p:cNvSpPr txBox="1"/>
          <p:nvPr/>
        </p:nvSpPr>
        <p:spPr>
          <a:xfrm>
            <a:off x="816428" y="7316219"/>
            <a:ext cx="9144000" cy="1962076"/>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b="1" i="0">
                <a:solidFill>
                  <a:srgbClr val="45B06C"/>
                </a:solidFill>
                <a:effectLst/>
                <a:latin typeface="Quicksand"/>
              </a:rPr>
              <a:t>Call </a:t>
            </a:r>
            <a:r>
              <a:rPr lang="en-GB" sz="4050" b="1" i="0" u="none" strike="noStrike">
                <a:solidFill>
                  <a:srgbClr val="023B57"/>
                </a:solidFill>
                <a:effectLst/>
                <a:latin typeface="Quicksand"/>
                <a:hlinkClick r:id="rId6">
                  <a:extLst>
                    <a:ext uri="{A12FA001-AC4F-418D-AE19-62706E023703}">
                      <ahyp:hlinkClr xmlns:ahyp="http://schemas.microsoft.com/office/drawing/2018/hyperlinkcolor" val="tx"/>
                    </a:ext>
                  </a:extLst>
                </a:hlinkClick>
              </a:rPr>
              <a:t>0345 120 0360</a:t>
            </a:r>
            <a:r>
              <a:rPr lang="en-GB" sz="4050" b="1" i="0">
                <a:solidFill>
                  <a:srgbClr val="023B57"/>
                </a:solidFill>
                <a:effectLst/>
                <a:latin typeface="Quicksand"/>
              </a:rPr>
              <a:t> </a:t>
            </a:r>
          </a:p>
          <a:p>
            <a:r>
              <a:rPr lang="en-GB" sz="4050" b="1" i="0">
                <a:solidFill>
                  <a:srgbClr val="45B06C"/>
                </a:solidFill>
                <a:effectLst/>
                <a:latin typeface="Quicksand"/>
              </a:rPr>
              <a:t>Email </a:t>
            </a:r>
            <a:r>
              <a:rPr lang="en-GB" sz="4050" b="1" i="0" u="none" strike="noStrike">
                <a:solidFill>
                  <a:srgbClr val="023B57"/>
                </a:solidFill>
                <a:effectLst/>
                <a:latin typeface="Quicksand"/>
                <a:hlinkClick r:id="rId7">
                  <a:extLst>
                    <a:ext uri="{A12FA001-AC4F-418D-AE19-62706E023703}">
                      <ahyp:hlinkClr xmlns:ahyp="http://schemas.microsoft.com/office/drawing/2018/hyperlinkcolor" val="tx"/>
                    </a:ext>
                  </a:extLst>
                </a:hlinkClick>
              </a:rPr>
              <a:t>info@cognition-cloud.com</a:t>
            </a:r>
            <a:endParaRPr lang="en-GB" sz="4050" b="1" i="0" u="none" strike="noStrike">
              <a:solidFill>
                <a:srgbClr val="023B57"/>
              </a:solidFill>
              <a:effectLst/>
              <a:latin typeface="Quicksand"/>
            </a:endParaRPr>
          </a:p>
          <a:p>
            <a:r>
              <a:rPr lang="en-GB" sz="4050" b="1">
                <a:solidFill>
                  <a:srgbClr val="45B06C"/>
                </a:solidFill>
                <a:latin typeface="Quicksand"/>
              </a:rPr>
              <a:t>Web </a:t>
            </a:r>
            <a:r>
              <a:rPr lang="en-GB" sz="4050" b="1">
                <a:solidFill>
                  <a:srgbClr val="023B57"/>
                </a:solidFill>
                <a:latin typeface="Quicksand"/>
                <a:hlinkClick r:id="rId8">
                  <a:extLst>
                    <a:ext uri="{A12FA001-AC4F-418D-AE19-62706E023703}">
                      <ahyp:hlinkClr xmlns:ahyp="http://schemas.microsoft.com/office/drawing/2018/hyperlinkcolor" val="tx"/>
                    </a:ext>
                  </a:extLst>
                </a:hlinkClick>
              </a:rPr>
              <a:t>www.cognition-cloud.com</a:t>
            </a:r>
            <a:r>
              <a:rPr lang="en-GB" sz="4050" b="1">
                <a:solidFill>
                  <a:srgbClr val="023B57"/>
                </a:solidFill>
                <a:latin typeface="Quicksand"/>
              </a:rPr>
              <a:t> </a:t>
            </a:r>
            <a:endParaRPr lang="en-GB" sz="4050">
              <a:solidFill>
                <a:srgbClr val="023B57"/>
              </a:solidFill>
            </a:endParaRPr>
          </a:p>
        </p:txBody>
      </p:sp>
      <p:pic>
        <p:nvPicPr>
          <p:cNvPr id="6" name="Picture 5" descr="A logo for a company&#10;&#10;Description automatically generated">
            <a:extLst>
              <a:ext uri="{FF2B5EF4-FFF2-40B4-BE49-F238E27FC236}">
                <a16:creationId xmlns:a16="http://schemas.microsoft.com/office/drawing/2014/main" id="{48D36123-11D0-D35A-ADE6-49554CD8128C}"/>
              </a:ext>
            </a:extLst>
          </p:cNvPr>
          <p:cNvPicPr>
            <a:picLocks noChangeAspect="1"/>
          </p:cNvPicPr>
          <p:nvPr/>
        </p:nvPicPr>
        <p:blipFill>
          <a:blip r:embed="rId9"/>
          <a:stretch>
            <a:fillRect/>
          </a:stretch>
        </p:blipFill>
        <p:spPr>
          <a:xfrm>
            <a:off x="8380682" y="2679620"/>
            <a:ext cx="9864185" cy="3569667"/>
          </a:xfrm>
          <a:prstGeom prst="rect">
            <a:avLst/>
          </a:prstGeom>
          <a:ln>
            <a:noFill/>
          </a:ln>
        </p:spPr>
      </p:pic>
      <p:sp>
        <p:nvSpPr>
          <p:cNvPr id="2" name="TextBox 1">
            <a:extLst>
              <a:ext uri="{FF2B5EF4-FFF2-40B4-BE49-F238E27FC236}">
                <a16:creationId xmlns:a16="http://schemas.microsoft.com/office/drawing/2014/main" id="{4F10089B-5F9D-72C6-3F10-11544DAA9C69}"/>
              </a:ext>
            </a:extLst>
          </p:cNvPr>
          <p:cNvSpPr txBox="1"/>
          <p:nvPr/>
        </p:nvSpPr>
        <p:spPr>
          <a:xfrm>
            <a:off x="11781500" y="7523968"/>
            <a:ext cx="6463367" cy="2585323"/>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b="1" i="0">
                <a:solidFill>
                  <a:srgbClr val="45B06C"/>
                </a:solidFill>
                <a:effectLst/>
                <a:latin typeface="Quicksand"/>
              </a:rPr>
              <a:t>Email </a:t>
            </a:r>
            <a:r>
              <a:rPr lang="en-GB" sz="4050" b="1" i="0" u="sng" strike="noStrike" err="1">
                <a:solidFill>
                  <a:srgbClr val="023B57"/>
                </a:solidFill>
                <a:effectLst/>
                <a:latin typeface="Quicksand"/>
                <a:hlinkClick r:id="rId10">
                  <a:extLst>
                    <a:ext uri="{A12FA001-AC4F-418D-AE19-62706E023703}">
                      <ahyp:hlinkClr xmlns:ahyp="http://schemas.microsoft.com/office/drawing/2018/hyperlinkcolor" val="tx"/>
                    </a:ext>
                  </a:extLst>
                </a:hlinkClick>
              </a:rPr>
              <a:t>info@</a:t>
            </a:r>
            <a:r>
              <a:rPr lang="en-GB" sz="4050" b="1" i="0" u="sng" strike="noStrike" err="1">
                <a:solidFill>
                  <a:srgbClr val="023B57"/>
                </a:solidFill>
                <a:effectLst/>
                <a:latin typeface="Quicksand"/>
              </a:rPr>
              <a:t>recognition-circular.org</a:t>
            </a:r>
            <a:endParaRPr lang="en-GB" sz="4050" b="1" i="0" u="sng" strike="noStrike">
              <a:solidFill>
                <a:srgbClr val="023B57"/>
              </a:solidFill>
              <a:effectLst/>
              <a:latin typeface="Quicksand"/>
            </a:endParaRPr>
          </a:p>
          <a:p>
            <a:r>
              <a:rPr lang="en-GB" sz="4050" b="1">
                <a:solidFill>
                  <a:srgbClr val="45B06C"/>
                </a:solidFill>
                <a:latin typeface="Quicksand"/>
              </a:rPr>
              <a:t>Web </a:t>
            </a:r>
            <a:r>
              <a:rPr lang="en-GB" sz="4050" b="1" err="1">
                <a:solidFill>
                  <a:srgbClr val="023B57"/>
                </a:solidFill>
                <a:latin typeface="Quicksand"/>
                <a:hlinkClick r:id="rId8">
                  <a:extLst>
                    <a:ext uri="{A12FA001-AC4F-418D-AE19-62706E023703}">
                      <ahyp:hlinkClr xmlns:ahyp="http://schemas.microsoft.com/office/drawing/2018/hyperlinkcolor" val="tx"/>
                    </a:ext>
                  </a:extLst>
                </a:hlinkClick>
              </a:rPr>
              <a:t>www.</a:t>
            </a:r>
            <a:r>
              <a:rPr lang="en-GB" sz="4050" b="1" u="sng" err="1">
                <a:solidFill>
                  <a:srgbClr val="023B57"/>
                </a:solidFill>
                <a:latin typeface="Quicksand"/>
              </a:rPr>
              <a:t>recognition-circular.org</a:t>
            </a:r>
            <a:r>
              <a:rPr lang="en-GB" sz="4050" b="1">
                <a:solidFill>
                  <a:srgbClr val="023B57"/>
                </a:solidFill>
                <a:latin typeface="Quicksand"/>
              </a:rPr>
              <a:t> </a:t>
            </a:r>
            <a:endParaRPr lang="en-GB" sz="4050">
              <a:solidFill>
                <a:srgbClr val="023B57"/>
              </a:solidFill>
            </a:endParaRPr>
          </a:p>
        </p:txBody>
      </p:sp>
    </p:spTree>
    <p:extLst>
      <p:ext uri="{BB962C8B-B14F-4D97-AF65-F5344CB8AC3E}">
        <p14:creationId xmlns:p14="http://schemas.microsoft.com/office/powerpoint/2010/main" val="642632531"/>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8"/>
        <p:cNvGrpSpPr/>
        <p:nvPr/>
      </p:nvGrpSpPr>
      <p:grpSpPr>
        <a:xfrm>
          <a:off x="0" y="0"/>
          <a:ext cx="0" cy="0"/>
          <a:chOff x="0" y="0"/>
          <a:chExt cx="0" cy="0"/>
        </a:xfrm>
      </p:grpSpPr>
      <p:grpSp>
        <p:nvGrpSpPr>
          <p:cNvPr id="179" name="Google Shape;179;p23"/>
          <p:cNvGrpSpPr/>
          <p:nvPr/>
        </p:nvGrpSpPr>
        <p:grpSpPr>
          <a:xfrm>
            <a:off x="9945576" y="1142504"/>
            <a:ext cx="1017000" cy="7132200"/>
            <a:chOff x="4972788" y="1043900"/>
            <a:chExt cx="508500" cy="3566100"/>
          </a:xfrm>
        </p:grpSpPr>
        <p:sp>
          <p:nvSpPr>
            <p:cNvPr id="180" name="Google Shape;180;p23"/>
            <p:cNvSpPr/>
            <p:nvPr/>
          </p:nvSpPr>
          <p:spPr>
            <a:xfrm>
              <a:off x="4972788" y="1043900"/>
              <a:ext cx="508500" cy="35661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sp>
          <p:nvSpPr>
            <p:cNvPr id="181" name="Google Shape;181;p23"/>
            <p:cNvSpPr txBox="1"/>
            <p:nvPr/>
          </p:nvSpPr>
          <p:spPr>
            <a:xfrm rot="-5400000">
              <a:off x="4816650" y="1409775"/>
              <a:ext cx="822900" cy="40020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2801" b="0" i="0" u="none" strike="noStrike" cap="none" dirty="0">
                  <a:solidFill>
                    <a:srgbClr val="FFFFFF"/>
                  </a:solidFill>
                  <a:latin typeface="Nunito Sans"/>
                  <a:ea typeface="Nunito Sans"/>
                  <a:cs typeface="Nunito Sans"/>
                  <a:sym typeface="Nunito Sans"/>
                </a:rPr>
                <a:t>3.9 %</a:t>
              </a:r>
              <a:endParaRPr sz="2801" b="0" i="0" u="none" strike="noStrike" cap="none" dirty="0">
                <a:solidFill>
                  <a:srgbClr val="FFFFFF"/>
                </a:solidFill>
                <a:latin typeface="Nunito Sans"/>
                <a:ea typeface="Nunito Sans"/>
                <a:cs typeface="Nunito Sans"/>
                <a:sym typeface="Nunito Sans"/>
              </a:endParaRPr>
            </a:p>
          </p:txBody>
        </p:sp>
      </p:grpSp>
      <p:sp>
        <p:nvSpPr>
          <p:cNvPr id="183" name="Google Shape;183;p23"/>
          <p:cNvSpPr/>
          <p:nvPr/>
        </p:nvSpPr>
        <p:spPr>
          <a:xfrm>
            <a:off x="4288776" y="959504"/>
            <a:ext cx="18000" cy="7315200"/>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cxnSp>
        <p:nvCxnSpPr>
          <p:cNvPr id="184" name="Google Shape;184;p23"/>
          <p:cNvCxnSpPr>
            <a:stCxn id="183" idx="2"/>
          </p:cNvCxnSpPr>
          <p:nvPr/>
        </p:nvCxnSpPr>
        <p:spPr>
          <a:xfrm>
            <a:off x="4297776" y="8274704"/>
            <a:ext cx="10727400" cy="0"/>
          </a:xfrm>
          <a:prstGeom prst="straightConnector1">
            <a:avLst/>
          </a:prstGeom>
          <a:noFill/>
          <a:ln w="9525" cap="flat" cmpd="sng">
            <a:solidFill>
              <a:schemeClr val="dk2"/>
            </a:solidFill>
            <a:prstDash val="solid"/>
            <a:round/>
            <a:headEnd type="none" w="sm" len="sm"/>
            <a:tailEnd type="none" w="sm" len="sm"/>
          </a:ln>
        </p:spPr>
      </p:cxnSp>
      <p:cxnSp>
        <p:nvCxnSpPr>
          <p:cNvPr id="185" name="Google Shape;185;p23"/>
          <p:cNvCxnSpPr>
            <a:stCxn id="183" idx="0"/>
          </p:cNvCxnSpPr>
          <p:nvPr/>
        </p:nvCxnSpPr>
        <p:spPr>
          <a:xfrm rot="10800000">
            <a:off x="4019976" y="959504"/>
            <a:ext cx="277800" cy="0"/>
          </a:xfrm>
          <a:prstGeom prst="straightConnector1">
            <a:avLst/>
          </a:prstGeom>
          <a:noFill/>
          <a:ln w="9525" cap="flat" cmpd="sng">
            <a:solidFill>
              <a:schemeClr val="dk2"/>
            </a:solidFill>
            <a:prstDash val="solid"/>
            <a:round/>
            <a:headEnd type="none" w="sm" len="sm"/>
            <a:tailEnd type="none" w="sm" len="sm"/>
          </a:ln>
        </p:spPr>
      </p:cxnSp>
      <p:cxnSp>
        <p:nvCxnSpPr>
          <p:cNvPr id="186" name="Google Shape;186;p23"/>
          <p:cNvCxnSpPr/>
          <p:nvPr/>
        </p:nvCxnSpPr>
        <p:spPr>
          <a:xfrm rot="10800000">
            <a:off x="4019976" y="8274704"/>
            <a:ext cx="277800" cy="0"/>
          </a:xfrm>
          <a:prstGeom prst="straightConnector1">
            <a:avLst/>
          </a:prstGeom>
          <a:noFill/>
          <a:ln w="9525" cap="flat" cmpd="sng">
            <a:solidFill>
              <a:schemeClr val="dk2"/>
            </a:solidFill>
            <a:prstDash val="solid"/>
            <a:round/>
            <a:headEnd type="none" w="sm" len="sm"/>
            <a:tailEnd type="none" w="sm" len="sm"/>
          </a:ln>
        </p:spPr>
      </p:cxnSp>
      <p:cxnSp>
        <p:nvCxnSpPr>
          <p:cNvPr id="187" name="Google Shape;187;p23"/>
          <p:cNvCxnSpPr/>
          <p:nvPr/>
        </p:nvCxnSpPr>
        <p:spPr>
          <a:xfrm rot="10800000">
            <a:off x="4019976" y="6445904"/>
            <a:ext cx="277800" cy="0"/>
          </a:xfrm>
          <a:prstGeom prst="straightConnector1">
            <a:avLst/>
          </a:prstGeom>
          <a:noFill/>
          <a:ln w="9525" cap="flat" cmpd="sng">
            <a:solidFill>
              <a:schemeClr val="dk2"/>
            </a:solidFill>
            <a:prstDash val="solid"/>
            <a:round/>
            <a:headEnd type="none" w="sm" len="sm"/>
            <a:tailEnd type="none" w="sm" len="sm"/>
          </a:ln>
        </p:spPr>
      </p:cxnSp>
      <p:cxnSp>
        <p:nvCxnSpPr>
          <p:cNvPr id="188" name="Google Shape;188;p23"/>
          <p:cNvCxnSpPr/>
          <p:nvPr/>
        </p:nvCxnSpPr>
        <p:spPr>
          <a:xfrm rot="10800000">
            <a:off x="4019976" y="4617104"/>
            <a:ext cx="277800" cy="0"/>
          </a:xfrm>
          <a:prstGeom prst="straightConnector1">
            <a:avLst/>
          </a:prstGeom>
          <a:noFill/>
          <a:ln w="9525" cap="flat" cmpd="sng">
            <a:solidFill>
              <a:schemeClr val="dk2"/>
            </a:solidFill>
            <a:prstDash val="solid"/>
            <a:round/>
            <a:headEnd type="none" w="sm" len="sm"/>
            <a:tailEnd type="none" w="sm" len="sm"/>
          </a:ln>
        </p:spPr>
      </p:cxnSp>
      <p:cxnSp>
        <p:nvCxnSpPr>
          <p:cNvPr id="189" name="Google Shape;189;p23"/>
          <p:cNvCxnSpPr/>
          <p:nvPr/>
        </p:nvCxnSpPr>
        <p:spPr>
          <a:xfrm rot="10800000">
            <a:off x="4019976" y="2788304"/>
            <a:ext cx="277800" cy="0"/>
          </a:xfrm>
          <a:prstGeom prst="straightConnector1">
            <a:avLst/>
          </a:prstGeom>
          <a:noFill/>
          <a:ln w="9525" cap="flat" cmpd="sng">
            <a:solidFill>
              <a:schemeClr val="dk2"/>
            </a:solidFill>
            <a:prstDash val="solid"/>
            <a:round/>
            <a:headEnd type="none" w="sm" len="sm"/>
            <a:tailEnd type="none" w="sm" len="sm"/>
          </a:ln>
        </p:spPr>
      </p:cxnSp>
      <p:sp>
        <p:nvSpPr>
          <p:cNvPr id="190" name="Google Shape;190;p23"/>
          <p:cNvSpPr txBox="1"/>
          <p:nvPr/>
        </p:nvSpPr>
        <p:spPr>
          <a:xfrm>
            <a:off x="3262826" y="7890363"/>
            <a:ext cx="1017000" cy="6432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a:solidFill>
                  <a:srgbClr val="FFFFFF"/>
                </a:solidFill>
                <a:latin typeface="Nunito Sans"/>
                <a:ea typeface="Nunito Sans"/>
                <a:cs typeface="Nunito Sans"/>
                <a:sym typeface="Nunito Sans"/>
              </a:rPr>
              <a:t>0%</a:t>
            </a:r>
            <a:endParaRPr sz="2400" b="0" i="0" u="none" strike="noStrike" cap="none">
              <a:solidFill>
                <a:srgbClr val="FFFFFF"/>
              </a:solidFill>
              <a:latin typeface="Nunito Sans"/>
              <a:ea typeface="Nunito Sans"/>
              <a:cs typeface="Nunito Sans"/>
              <a:sym typeface="Nunito Sans"/>
            </a:endParaRPr>
          </a:p>
        </p:txBody>
      </p:sp>
      <p:sp>
        <p:nvSpPr>
          <p:cNvPr id="191" name="Google Shape;191;p23"/>
          <p:cNvSpPr txBox="1"/>
          <p:nvPr/>
        </p:nvSpPr>
        <p:spPr>
          <a:xfrm>
            <a:off x="3262826" y="6061563"/>
            <a:ext cx="1017000" cy="6432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a:solidFill>
                  <a:schemeClr val="bg1"/>
                </a:solidFill>
                <a:latin typeface="Nunito Sans"/>
                <a:ea typeface="Nunito Sans"/>
                <a:cs typeface="Nunito Sans"/>
                <a:sym typeface="Nunito Sans"/>
              </a:rPr>
              <a:t>1%</a:t>
            </a:r>
            <a:endParaRPr sz="2400" b="0" i="0" u="none" strike="noStrike" cap="none">
              <a:solidFill>
                <a:schemeClr val="bg1"/>
              </a:solidFill>
              <a:latin typeface="Nunito Sans"/>
              <a:ea typeface="Nunito Sans"/>
              <a:cs typeface="Nunito Sans"/>
              <a:sym typeface="Nunito Sans"/>
            </a:endParaRPr>
          </a:p>
        </p:txBody>
      </p:sp>
      <p:sp>
        <p:nvSpPr>
          <p:cNvPr id="192" name="Google Shape;192;p23"/>
          <p:cNvSpPr txBox="1"/>
          <p:nvPr/>
        </p:nvSpPr>
        <p:spPr>
          <a:xfrm>
            <a:off x="3262826" y="4232763"/>
            <a:ext cx="1017000" cy="6432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a:solidFill>
                  <a:schemeClr val="bg1"/>
                </a:solidFill>
                <a:latin typeface="Nunito Sans"/>
                <a:ea typeface="Nunito Sans"/>
                <a:cs typeface="Nunito Sans"/>
                <a:sym typeface="Nunito Sans"/>
              </a:rPr>
              <a:t>2%</a:t>
            </a:r>
            <a:endParaRPr sz="2400" b="0" i="0" u="none" strike="noStrike" cap="none">
              <a:solidFill>
                <a:schemeClr val="bg1"/>
              </a:solidFill>
              <a:latin typeface="Nunito Sans"/>
              <a:ea typeface="Nunito Sans"/>
              <a:cs typeface="Nunito Sans"/>
              <a:sym typeface="Nunito Sans"/>
            </a:endParaRPr>
          </a:p>
        </p:txBody>
      </p:sp>
      <p:sp>
        <p:nvSpPr>
          <p:cNvPr id="193" name="Google Shape;193;p23"/>
          <p:cNvSpPr txBox="1"/>
          <p:nvPr/>
        </p:nvSpPr>
        <p:spPr>
          <a:xfrm>
            <a:off x="3262826" y="2403963"/>
            <a:ext cx="1017000" cy="6432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a:solidFill>
                  <a:schemeClr val="bg1"/>
                </a:solidFill>
                <a:latin typeface="Nunito Sans"/>
                <a:ea typeface="Nunito Sans"/>
                <a:cs typeface="Nunito Sans"/>
                <a:sym typeface="Nunito Sans"/>
              </a:rPr>
              <a:t>3%</a:t>
            </a:r>
            <a:endParaRPr sz="2400" b="0" i="0" u="none" strike="noStrike" cap="none">
              <a:solidFill>
                <a:schemeClr val="bg1"/>
              </a:solidFill>
              <a:latin typeface="Nunito Sans"/>
              <a:ea typeface="Nunito Sans"/>
              <a:cs typeface="Nunito Sans"/>
              <a:sym typeface="Nunito Sans"/>
            </a:endParaRPr>
          </a:p>
        </p:txBody>
      </p:sp>
      <p:sp>
        <p:nvSpPr>
          <p:cNvPr id="194" name="Google Shape;194;p23"/>
          <p:cNvSpPr txBox="1"/>
          <p:nvPr/>
        </p:nvSpPr>
        <p:spPr>
          <a:xfrm>
            <a:off x="3262826" y="575163"/>
            <a:ext cx="1017000" cy="6432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dirty="0">
                <a:solidFill>
                  <a:schemeClr val="bg1"/>
                </a:solidFill>
                <a:latin typeface="Nunito Sans"/>
                <a:ea typeface="Nunito Sans"/>
                <a:cs typeface="Nunito Sans"/>
                <a:sym typeface="Nunito Sans"/>
              </a:rPr>
              <a:t>4%</a:t>
            </a:r>
            <a:endParaRPr sz="2400" b="0" i="0" u="none" strike="noStrike" cap="none" dirty="0">
              <a:solidFill>
                <a:schemeClr val="bg1"/>
              </a:solidFill>
              <a:latin typeface="Nunito Sans"/>
              <a:ea typeface="Nunito Sans"/>
              <a:cs typeface="Nunito Sans"/>
              <a:sym typeface="Nunito Sans"/>
            </a:endParaRPr>
          </a:p>
        </p:txBody>
      </p:sp>
      <p:grpSp>
        <p:nvGrpSpPr>
          <p:cNvPr id="195" name="Google Shape;195;p23"/>
          <p:cNvGrpSpPr/>
          <p:nvPr/>
        </p:nvGrpSpPr>
        <p:grpSpPr>
          <a:xfrm>
            <a:off x="8016149" y="4891304"/>
            <a:ext cx="1463400" cy="4157802"/>
            <a:chOff x="4008074" y="2918300"/>
            <a:chExt cx="731700" cy="2078901"/>
          </a:xfrm>
        </p:grpSpPr>
        <p:sp>
          <p:nvSpPr>
            <p:cNvPr id="196" name="Google Shape;196;p23"/>
            <p:cNvSpPr/>
            <p:nvPr/>
          </p:nvSpPr>
          <p:spPr>
            <a:xfrm>
              <a:off x="4134588" y="2918300"/>
              <a:ext cx="508500" cy="1691700"/>
            </a:xfrm>
            <a:prstGeom prst="rect">
              <a:avLst/>
            </a:prstGeom>
            <a:solidFill>
              <a:srgbClr val="006D69"/>
            </a:solidFill>
            <a:ln w="9525" cap="flat" cmpd="sng">
              <a:solidFill>
                <a:srgbClr val="003533"/>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sp>
          <p:nvSpPr>
            <p:cNvPr id="197" name="Google Shape;197;p23"/>
            <p:cNvSpPr txBox="1"/>
            <p:nvPr/>
          </p:nvSpPr>
          <p:spPr>
            <a:xfrm rot="5643" flipH="1">
              <a:off x="4008374" y="4657901"/>
              <a:ext cx="731101" cy="338701"/>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000"/>
                <a:buFont typeface="Arial"/>
                <a:buNone/>
              </a:pPr>
              <a:r>
                <a:rPr lang="en" sz="2000" b="0" i="0" u="none" strike="noStrike" cap="none" dirty="0">
                  <a:solidFill>
                    <a:srgbClr val="FFFFFF"/>
                  </a:solidFill>
                  <a:latin typeface="Nunito Sans"/>
                  <a:ea typeface="Nunito Sans"/>
                  <a:cs typeface="Nunito Sans"/>
                  <a:sym typeface="Nunito Sans"/>
                </a:rPr>
                <a:t>Germany</a:t>
              </a:r>
              <a:endParaRPr sz="1601" b="0" i="0" u="none" strike="noStrike" cap="none" dirty="0">
                <a:solidFill>
                  <a:srgbClr val="FFFFFF"/>
                </a:solidFill>
                <a:latin typeface="Nunito Sans"/>
                <a:ea typeface="Nunito Sans"/>
                <a:cs typeface="Nunito Sans"/>
                <a:sym typeface="Nunito Sans"/>
              </a:endParaRPr>
            </a:p>
          </p:txBody>
        </p:sp>
        <p:sp>
          <p:nvSpPr>
            <p:cNvPr id="198" name="Google Shape;198;p23"/>
            <p:cNvSpPr txBox="1"/>
            <p:nvPr/>
          </p:nvSpPr>
          <p:spPr>
            <a:xfrm rot="-5400000">
              <a:off x="3978450" y="4000575"/>
              <a:ext cx="822900" cy="40020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2801" b="0" i="0" u="none" strike="noStrike" cap="none">
                  <a:solidFill>
                    <a:srgbClr val="FFFFFF"/>
                  </a:solidFill>
                  <a:latin typeface="Nunito Sans"/>
                  <a:ea typeface="Nunito Sans"/>
                  <a:cs typeface="Nunito Sans"/>
                  <a:sym typeface="Nunito Sans"/>
                </a:rPr>
                <a:t>1.85 %</a:t>
              </a:r>
              <a:endParaRPr sz="2801" b="0" i="0" u="none" strike="noStrike" cap="none">
                <a:solidFill>
                  <a:srgbClr val="FFFFFF"/>
                </a:solidFill>
                <a:latin typeface="Nunito Sans"/>
                <a:ea typeface="Nunito Sans"/>
                <a:cs typeface="Nunito Sans"/>
                <a:sym typeface="Nunito Sans"/>
              </a:endParaRPr>
            </a:p>
          </p:txBody>
        </p:sp>
      </p:grpSp>
      <p:grpSp>
        <p:nvGrpSpPr>
          <p:cNvPr id="199" name="Google Shape;199;p23"/>
          <p:cNvGrpSpPr/>
          <p:nvPr/>
        </p:nvGrpSpPr>
        <p:grpSpPr>
          <a:xfrm>
            <a:off x="6339749" y="6519104"/>
            <a:ext cx="1463400" cy="2530002"/>
            <a:chOff x="3169874" y="3732200"/>
            <a:chExt cx="731700" cy="1265001"/>
          </a:xfrm>
        </p:grpSpPr>
        <p:sp>
          <p:nvSpPr>
            <p:cNvPr id="200" name="Google Shape;200;p23"/>
            <p:cNvSpPr/>
            <p:nvPr/>
          </p:nvSpPr>
          <p:spPr>
            <a:xfrm>
              <a:off x="3296388" y="3732200"/>
              <a:ext cx="508500" cy="877800"/>
            </a:xfrm>
            <a:prstGeom prst="rect">
              <a:avLst/>
            </a:prstGeom>
            <a:solidFill>
              <a:srgbClr val="006D69"/>
            </a:solidFill>
            <a:ln w="9525" cap="flat" cmpd="sng">
              <a:solidFill>
                <a:srgbClr val="003533"/>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sp>
          <p:nvSpPr>
            <p:cNvPr id="201" name="Google Shape;201;p23"/>
            <p:cNvSpPr txBox="1"/>
            <p:nvPr/>
          </p:nvSpPr>
          <p:spPr>
            <a:xfrm rot="5643" flipH="1">
              <a:off x="3170174" y="4657901"/>
              <a:ext cx="731101" cy="338701"/>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000"/>
                <a:buFont typeface="Arial"/>
                <a:buNone/>
              </a:pPr>
              <a:r>
                <a:rPr lang="en" sz="2000" b="0" i="0" u="none" strike="noStrike" cap="none">
                  <a:solidFill>
                    <a:srgbClr val="FFFFFF"/>
                  </a:solidFill>
                  <a:latin typeface="Nunito Sans"/>
                  <a:ea typeface="Nunito Sans"/>
                  <a:cs typeface="Nunito Sans"/>
                  <a:sym typeface="Nunito Sans"/>
                </a:rPr>
                <a:t>UK</a:t>
              </a:r>
              <a:endParaRPr sz="1601" b="0" i="0" u="none" strike="noStrike" cap="none">
                <a:solidFill>
                  <a:srgbClr val="FFFFFF"/>
                </a:solidFill>
                <a:latin typeface="Nunito Sans"/>
                <a:ea typeface="Nunito Sans"/>
                <a:cs typeface="Nunito Sans"/>
                <a:sym typeface="Nunito Sans"/>
              </a:endParaRPr>
            </a:p>
          </p:txBody>
        </p:sp>
        <p:sp>
          <p:nvSpPr>
            <p:cNvPr id="202" name="Google Shape;202;p23"/>
            <p:cNvSpPr txBox="1"/>
            <p:nvPr/>
          </p:nvSpPr>
          <p:spPr>
            <a:xfrm rot="-5400000">
              <a:off x="3140250" y="4000575"/>
              <a:ext cx="822900" cy="40020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2801" b="0" i="0" u="none" strike="noStrike" cap="none" dirty="0">
                  <a:solidFill>
                    <a:srgbClr val="FFFFFF"/>
                  </a:solidFill>
                  <a:latin typeface="Nunito Sans"/>
                  <a:ea typeface="Nunito Sans"/>
                  <a:cs typeface="Nunito Sans"/>
                  <a:sym typeface="Nunito Sans"/>
                </a:rPr>
                <a:t>0.96 %</a:t>
              </a:r>
              <a:endParaRPr sz="2801" b="0" i="0" u="none" strike="noStrike" cap="none" dirty="0">
                <a:solidFill>
                  <a:srgbClr val="FFFFFF"/>
                </a:solidFill>
                <a:latin typeface="Nunito Sans"/>
                <a:ea typeface="Nunito Sans"/>
                <a:cs typeface="Nunito Sans"/>
                <a:sym typeface="Nunito Sans"/>
              </a:endParaRPr>
            </a:p>
          </p:txBody>
        </p:sp>
      </p:grpSp>
      <p:grpSp>
        <p:nvGrpSpPr>
          <p:cNvPr id="203" name="Google Shape;203;p23"/>
          <p:cNvGrpSpPr/>
          <p:nvPr/>
        </p:nvGrpSpPr>
        <p:grpSpPr>
          <a:xfrm>
            <a:off x="4663349" y="6633154"/>
            <a:ext cx="1463400" cy="2415953"/>
            <a:chOff x="2331674" y="3789225"/>
            <a:chExt cx="731700" cy="1207976"/>
          </a:xfrm>
        </p:grpSpPr>
        <p:sp>
          <p:nvSpPr>
            <p:cNvPr id="204" name="Google Shape;204;p23"/>
            <p:cNvSpPr/>
            <p:nvPr/>
          </p:nvSpPr>
          <p:spPr>
            <a:xfrm>
              <a:off x="2458188" y="3814400"/>
              <a:ext cx="508500" cy="795600"/>
            </a:xfrm>
            <a:prstGeom prst="rect">
              <a:avLst/>
            </a:prstGeom>
            <a:solidFill>
              <a:srgbClr val="006D69"/>
            </a:solidFill>
            <a:ln w="9525" cap="flat" cmpd="sng">
              <a:solidFill>
                <a:srgbClr val="003533"/>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sp>
          <p:nvSpPr>
            <p:cNvPr id="205" name="Google Shape;205;p23"/>
            <p:cNvSpPr txBox="1"/>
            <p:nvPr/>
          </p:nvSpPr>
          <p:spPr>
            <a:xfrm rot="5643" flipH="1">
              <a:off x="2331974" y="4657901"/>
              <a:ext cx="731101" cy="338701"/>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000"/>
                <a:buFont typeface="Arial"/>
                <a:buNone/>
              </a:pPr>
              <a:r>
                <a:rPr lang="en" sz="2000" b="0" i="0" u="none" strike="noStrike" cap="none">
                  <a:solidFill>
                    <a:srgbClr val="FFFFFF"/>
                  </a:solidFill>
                  <a:latin typeface="Nunito Sans"/>
                  <a:ea typeface="Nunito Sans"/>
                  <a:cs typeface="Nunito Sans"/>
                  <a:sym typeface="Nunito Sans"/>
                </a:rPr>
                <a:t>Italy</a:t>
              </a:r>
              <a:endParaRPr sz="1601" b="0" i="0" u="none" strike="noStrike" cap="none">
                <a:solidFill>
                  <a:srgbClr val="FFFFFF"/>
                </a:solidFill>
                <a:latin typeface="Nunito Sans"/>
                <a:ea typeface="Nunito Sans"/>
                <a:cs typeface="Nunito Sans"/>
                <a:sym typeface="Nunito Sans"/>
              </a:endParaRPr>
            </a:p>
          </p:txBody>
        </p:sp>
        <p:sp>
          <p:nvSpPr>
            <p:cNvPr id="206" name="Google Shape;206;p23"/>
            <p:cNvSpPr txBox="1"/>
            <p:nvPr/>
          </p:nvSpPr>
          <p:spPr>
            <a:xfrm rot="-5400000">
              <a:off x="2302050" y="4000575"/>
              <a:ext cx="822900" cy="40020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2801" b="0" i="0" u="none" strike="noStrike" cap="none">
                  <a:solidFill>
                    <a:srgbClr val="FFFFFF"/>
                  </a:solidFill>
                  <a:latin typeface="Nunito Sans"/>
                  <a:ea typeface="Nunito Sans"/>
                  <a:cs typeface="Nunito Sans"/>
                  <a:sym typeface="Nunito Sans"/>
                </a:rPr>
                <a:t>0.87 %</a:t>
              </a:r>
              <a:endParaRPr sz="2801" b="0" i="0" u="none" strike="noStrike" cap="none">
                <a:solidFill>
                  <a:srgbClr val="FFFFFF"/>
                </a:solidFill>
                <a:latin typeface="Nunito Sans"/>
                <a:ea typeface="Nunito Sans"/>
                <a:cs typeface="Nunito Sans"/>
                <a:sym typeface="Nunito Sans"/>
              </a:endParaRPr>
            </a:p>
          </p:txBody>
        </p:sp>
      </p:grpSp>
      <p:grpSp>
        <p:nvGrpSpPr>
          <p:cNvPr id="207" name="Google Shape;207;p23"/>
          <p:cNvGrpSpPr/>
          <p:nvPr/>
        </p:nvGrpSpPr>
        <p:grpSpPr>
          <a:xfrm>
            <a:off x="9945576" y="3154304"/>
            <a:ext cx="1017000" cy="5120400"/>
            <a:chOff x="4972788" y="2049800"/>
            <a:chExt cx="508500" cy="2560200"/>
          </a:xfrm>
        </p:grpSpPr>
        <p:sp>
          <p:nvSpPr>
            <p:cNvPr id="208" name="Google Shape;208;p23"/>
            <p:cNvSpPr/>
            <p:nvPr/>
          </p:nvSpPr>
          <p:spPr>
            <a:xfrm>
              <a:off x="4972788" y="2049800"/>
              <a:ext cx="508500" cy="25602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sp>
          <p:nvSpPr>
            <p:cNvPr id="209" name="Google Shape;209;p23"/>
            <p:cNvSpPr txBox="1"/>
            <p:nvPr/>
          </p:nvSpPr>
          <p:spPr>
            <a:xfrm rot="-5400000">
              <a:off x="4816650" y="2324175"/>
              <a:ext cx="822900" cy="40020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2801" b="0" i="0" u="none" strike="noStrike" cap="none" dirty="0">
                  <a:solidFill>
                    <a:srgbClr val="FFFFFF"/>
                  </a:solidFill>
                  <a:latin typeface="Nunito Sans"/>
                  <a:ea typeface="Nunito Sans"/>
                  <a:cs typeface="Nunito Sans"/>
                  <a:sym typeface="Nunito Sans"/>
                </a:rPr>
                <a:t>2.8 %</a:t>
              </a:r>
              <a:endParaRPr sz="2801" b="0" i="0" u="none" strike="noStrike" cap="none" dirty="0">
                <a:solidFill>
                  <a:srgbClr val="FFFFFF"/>
                </a:solidFill>
                <a:latin typeface="Nunito Sans"/>
                <a:ea typeface="Nunito Sans"/>
                <a:cs typeface="Nunito Sans"/>
                <a:sym typeface="Nunito Sans"/>
              </a:endParaRPr>
            </a:p>
          </p:txBody>
        </p:sp>
      </p:grpSp>
      <p:grpSp>
        <p:nvGrpSpPr>
          <p:cNvPr id="210" name="Google Shape;210;p23"/>
          <p:cNvGrpSpPr/>
          <p:nvPr/>
        </p:nvGrpSpPr>
        <p:grpSpPr>
          <a:xfrm>
            <a:off x="9692549" y="4983104"/>
            <a:ext cx="1463400" cy="4066002"/>
            <a:chOff x="4846274" y="2964200"/>
            <a:chExt cx="731700" cy="2033001"/>
          </a:xfrm>
        </p:grpSpPr>
        <p:sp>
          <p:nvSpPr>
            <p:cNvPr id="211" name="Google Shape;211;p23"/>
            <p:cNvSpPr/>
            <p:nvPr/>
          </p:nvSpPr>
          <p:spPr>
            <a:xfrm>
              <a:off x="4972788" y="2964200"/>
              <a:ext cx="508500" cy="1645800"/>
            </a:xfrm>
            <a:prstGeom prst="rect">
              <a:avLst/>
            </a:prstGeom>
            <a:solidFill>
              <a:srgbClr val="BED576"/>
            </a:solidFill>
            <a:ln w="9525" cap="flat" cmpd="sng">
              <a:solidFill>
                <a:srgbClr val="003533"/>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sp>
          <p:nvSpPr>
            <p:cNvPr id="212" name="Google Shape;212;p23"/>
            <p:cNvSpPr txBox="1"/>
            <p:nvPr/>
          </p:nvSpPr>
          <p:spPr>
            <a:xfrm rot="5643" flipH="1">
              <a:off x="4846574" y="4657901"/>
              <a:ext cx="731101" cy="338701"/>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000"/>
                <a:buFont typeface="Arial"/>
                <a:buNone/>
              </a:pPr>
              <a:r>
                <a:rPr lang="en" sz="2000" b="0" i="0" u="none" strike="noStrike" cap="none">
                  <a:solidFill>
                    <a:srgbClr val="FFFFFF"/>
                  </a:solidFill>
                  <a:latin typeface="Nunito Sans"/>
                  <a:ea typeface="Nunito Sans"/>
                  <a:cs typeface="Nunito Sans"/>
                  <a:sym typeface="Nunito Sans"/>
                </a:rPr>
                <a:t>ICT</a:t>
              </a:r>
              <a:endParaRPr sz="1601" b="0" i="0" u="none" strike="noStrike" cap="none">
                <a:solidFill>
                  <a:srgbClr val="FFFFFF"/>
                </a:solidFill>
                <a:latin typeface="Nunito Sans"/>
                <a:ea typeface="Nunito Sans"/>
                <a:cs typeface="Nunito Sans"/>
                <a:sym typeface="Nunito Sans"/>
              </a:endParaRPr>
            </a:p>
          </p:txBody>
        </p:sp>
        <p:sp>
          <p:nvSpPr>
            <p:cNvPr id="213" name="Google Shape;213;p23"/>
            <p:cNvSpPr txBox="1"/>
            <p:nvPr/>
          </p:nvSpPr>
          <p:spPr>
            <a:xfrm rot="-5400000">
              <a:off x="4816650" y="4000575"/>
              <a:ext cx="822900" cy="40020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2801" b="0" i="0" u="none" strike="noStrike" cap="none" dirty="0">
                  <a:solidFill>
                    <a:srgbClr val="FFFFFF"/>
                  </a:solidFill>
                  <a:latin typeface="Nunito Sans"/>
                  <a:ea typeface="Nunito Sans"/>
                  <a:cs typeface="Nunito Sans"/>
                  <a:sym typeface="Nunito Sans"/>
                </a:rPr>
                <a:t>1.8 %</a:t>
              </a:r>
              <a:endParaRPr sz="2801" b="0" i="0" u="none" strike="noStrike" cap="none" dirty="0">
                <a:solidFill>
                  <a:srgbClr val="FFFFFF"/>
                </a:solidFill>
                <a:latin typeface="Nunito Sans"/>
                <a:ea typeface="Nunito Sans"/>
                <a:cs typeface="Nunito Sans"/>
                <a:sym typeface="Nunito Sans"/>
              </a:endParaRPr>
            </a:p>
          </p:txBody>
        </p:sp>
      </p:grpSp>
      <p:grpSp>
        <p:nvGrpSpPr>
          <p:cNvPr id="214" name="Google Shape;214;p23"/>
          <p:cNvGrpSpPr/>
          <p:nvPr/>
        </p:nvGrpSpPr>
        <p:grpSpPr>
          <a:xfrm>
            <a:off x="11368949" y="5165504"/>
            <a:ext cx="1463400" cy="3883602"/>
            <a:chOff x="5684474" y="3055400"/>
            <a:chExt cx="731700" cy="1941801"/>
          </a:xfrm>
        </p:grpSpPr>
        <p:sp>
          <p:nvSpPr>
            <p:cNvPr id="215" name="Google Shape;215;p23"/>
            <p:cNvSpPr/>
            <p:nvPr/>
          </p:nvSpPr>
          <p:spPr>
            <a:xfrm>
              <a:off x="5810988" y="3055400"/>
              <a:ext cx="508500" cy="1554600"/>
            </a:xfrm>
            <a:prstGeom prst="rect">
              <a:avLst/>
            </a:prstGeom>
            <a:solidFill>
              <a:srgbClr val="006D69"/>
            </a:solidFill>
            <a:ln w="9525" cap="flat" cmpd="sng">
              <a:solidFill>
                <a:srgbClr val="003533"/>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sp>
          <p:nvSpPr>
            <p:cNvPr id="216" name="Google Shape;216;p23"/>
            <p:cNvSpPr txBox="1"/>
            <p:nvPr/>
          </p:nvSpPr>
          <p:spPr>
            <a:xfrm rot="5643" flipH="1">
              <a:off x="5684774" y="4657901"/>
              <a:ext cx="731101" cy="338701"/>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000"/>
                <a:buFont typeface="Arial"/>
                <a:buNone/>
              </a:pPr>
              <a:r>
                <a:rPr lang="en" sz="2000" b="0" i="0" u="none" strike="noStrike" cap="none">
                  <a:solidFill>
                    <a:srgbClr val="FFFFFF"/>
                  </a:solidFill>
                  <a:latin typeface="Nunito Sans"/>
                  <a:ea typeface="Nunito Sans"/>
                  <a:cs typeface="Nunito Sans"/>
                  <a:sym typeface="Nunito Sans"/>
                </a:rPr>
                <a:t>Shipping</a:t>
              </a:r>
              <a:endParaRPr sz="1601" b="0" i="0" u="none" strike="noStrike" cap="none">
                <a:solidFill>
                  <a:srgbClr val="FFFFFF"/>
                </a:solidFill>
                <a:latin typeface="Nunito Sans"/>
                <a:ea typeface="Nunito Sans"/>
                <a:cs typeface="Nunito Sans"/>
                <a:sym typeface="Nunito Sans"/>
              </a:endParaRPr>
            </a:p>
          </p:txBody>
        </p:sp>
        <p:sp>
          <p:nvSpPr>
            <p:cNvPr id="217" name="Google Shape;217;p23"/>
            <p:cNvSpPr txBox="1"/>
            <p:nvPr/>
          </p:nvSpPr>
          <p:spPr>
            <a:xfrm rot="-5400000">
              <a:off x="5654850" y="4000575"/>
              <a:ext cx="822900" cy="40020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2801" b="0" i="0" u="none" strike="noStrike" cap="none">
                  <a:solidFill>
                    <a:srgbClr val="FFFFFF"/>
                  </a:solidFill>
                  <a:latin typeface="Nunito Sans"/>
                  <a:ea typeface="Nunito Sans"/>
                  <a:cs typeface="Nunito Sans"/>
                  <a:sym typeface="Nunito Sans"/>
                </a:rPr>
                <a:t>1.7 %</a:t>
              </a:r>
              <a:endParaRPr sz="2801" b="0" i="0" u="none" strike="noStrike" cap="none">
                <a:solidFill>
                  <a:srgbClr val="FFFFFF"/>
                </a:solidFill>
                <a:latin typeface="Nunito Sans"/>
                <a:ea typeface="Nunito Sans"/>
                <a:cs typeface="Nunito Sans"/>
                <a:sym typeface="Nunito Sans"/>
              </a:endParaRPr>
            </a:p>
          </p:txBody>
        </p:sp>
      </p:grpSp>
      <p:grpSp>
        <p:nvGrpSpPr>
          <p:cNvPr id="218" name="Google Shape;218;p23"/>
          <p:cNvGrpSpPr/>
          <p:nvPr/>
        </p:nvGrpSpPr>
        <p:grpSpPr>
          <a:xfrm>
            <a:off x="13045349" y="4800104"/>
            <a:ext cx="1463400" cy="4249002"/>
            <a:chOff x="6522674" y="2872700"/>
            <a:chExt cx="731700" cy="2124501"/>
          </a:xfrm>
        </p:grpSpPr>
        <p:sp>
          <p:nvSpPr>
            <p:cNvPr id="219" name="Google Shape;219;p23"/>
            <p:cNvSpPr/>
            <p:nvPr/>
          </p:nvSpPr>
          <p:spPr>
            <a:xfrm>
              <a:off x="6649188" y="2872700"/>
              <a:ext cx="508500" cy="1737300"/>
            </a:xfrm>
            <a:prstGeom prst="rect">
              <a:avLst/>
            </a:prstGeom>
            <a:solidFill>
              <a:srgbClr val="006D69"/>
            </a:solidFill>
            <a:ln w="9525" cap="flat" cmpd="sng">
              <a:solidFill>
                <a:srgbClr val="003533"/>
              </a:solidFill>
              <a:prstDash val="solid"/>
              <a:round/>
              <a:headEnd type="none" w="sm" len="sm"/>
              <a:tailEnd type="none" w="sm" len="sm"/>
            </a:ln>
          </p:spPr>
          <p:txBody>
            <a:bodyPr spcFirstLastPara="1" wrap="square" lIns="182850" tIns="182850" rIns="182850" bIns="182850"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2801" b="0" i="0" u="none" strike="noStrike" cap="none">
                <a:solidFill>
                  <a:srgbClr val="FFFFFF"/>
                </a:solidFill>
                <a:latin typeface="Arial"/>
                <a:ea typeface="Arial"/>
                <a:cs typeface="Arial"/>
                <a:sym typeface="Arial"/>
              </a:endParaRPr>
            </a:p>
          </p:txBody>
        </p:sp>
        <p:sp>
          <p:nvSpPr>
            <p:cNvPr id="220" name="Google Shape;220;p23"/>
            <p:cNvSpPr txBox="1"/>
            <p:nvPr/>
          </p:nvSpPr>
          <p:spPr>
            <a:xfrm rot="5643" flipH="1">
              <a:off x="6522974" y="4657901"/>
              <a:ext cx="731101" cy="338701"/>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000"/>
                <a:buFont typeface="Arial"/>
                <a:buNone/>
              </a:pPr>
              <a:r>
                <a:rPr lang="en" sz="2000" b="0" i="0" u="none" strike="noStrike" cap="none">
                  <a:solidFill>
                    <a:srgbClr val="FFFFFF"/>
                  </a:solidFill>
                  <a:latin typeface="Nunito Sans"/>
                  <a:ea typeface="Nunito Sans"/>
                  <a:cs typeface="Nunito Sans"/>
                  <a:sym typeface="Nunito Sans"/>
                </a:rPr>
                <a:t>Aviation</a:t>
              </a:r>
              <a:endParaRPr sz="1601" b="0" i="0" u="none" strike="noStrike" cap="none">
                <a:solidFill>
                  <a:srgbClr val="FFFFFF"/>
                </a:solidFill>
                <a:latin typeface="Nunito Sans"/>
                <a:ea typeface="Nunito Sans"/>
                <a:cs typeface="Nunito Sans"/>
                <a:sym typeface="Nunito Sans"/>
              </a:endParaRPr>
            </a:p>
          </p:txBody>
        </p:sp>
        <p:sp>
          <p:nvSpPr>
            <p:cNvPr id="221" name="Google Shape;221;p23"/>
            <p:cNvSpPr txBox="1"/>
            <p:nvPr/>
          </p:nvSpPr>
          <p:spPr>
            <a:xfrm rot="-5400000">
              <a:off x="6493050" y="4000575"/>
              <a:ext cx="822900" cy="40020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2801" b="0" i="0" u="none" strike="noStrike" cap="none" dirty="0">
                  <a:solidFill>
                    <a:srgbClr val="FFFFFF"/>
                  </a:solidFill>
                  <a:latin typeface="Nunito Sans"/>
                  <a:ea typeface="Nunito Sans"/>
                  <a:cs typeface="Nunito Sans"/>
                  <a:sym typeface="Nunito Sans"/>
                </a:rPr>
                <a:t>1.9 %</a:t>
              </a:r>
              <a:endParaRPr sz="2801" b="0" i="0" u="none" strike="noStrike" cap="none" dirty="0">
                <a:solidFill>
                  <a:srgbClr val="FFFFFF"/>
                </a:solidFill>
                <a:latin typeface="Nunito Sans"/>
                <a:ea typeface="Nunito Sans"/>
                <a:cs typeface="Nunito Sans"/>
                <a:sym typeface="Nunito Sans"/>
              </a:endParaRPr>
            </a:p>
          </p:txBody>
        </p:sp>
      </p:grpSp>
      <p:sp>
        <p:nvSpPr>
          <p:cNvPr id="222" name="Google Shape;222;p23"/>
          <p:cNvSpPr txBox="1"/>
          <p:nvPr/>
        </p:nvSpPr>
        <p:spPr>
          <a:xfrm>
            <a:off x="6056100" y="8854"/>
            <a:ext cx="8613000" cy="1107935"/>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 sz="4800" dirty="0">
                <a:solidFill>
                  <a:schemeClr val="bg1"/>
                </a:solidFill>
                <a:latin typeface="Quicksand Medium" pitchFamily="2" charset="77"/>
                <a:ea typeface="+mj-ea"/>
                <a:cs typeface="+mj-cs"/>
                <a:sym typeface="Nunito Sans"/>
              </a:rPr>
              <a:t>Emissions as % of Global Total</a:t>
            </a:r>
            <a:endParaRPr sz="4800" dirty="0">
              <a:solidFill>
                <a:schemeClr val="bg1"/>
              </a:solidFill>
              <a:latin typeface="Quicksand Medium" pitchFamily="2" charset="77"/>
              <a:ea typeface="+mj-ea"/>
              <a:cs typeface="+mj-cs"/>
              <a:sym typeface="Nunito Sans"/>
            </a:endParaRPr>
          </a:p>
        </p:txBody>
      </p:sp>
      <p:grpSp>
        <p:nvGrpSpPr>
          <p:cNvPr id="223" name="Google Shape;223;p23"/>
          <p:cNvGrpSpPr/>
          <p:nvPr/>
        </p:nvGrpSpPr>
        <p:grpSpPr>
          <a:xfrm>
            <a:off x="-28150" y="575153"/>
            <a:ext cx="3291020" cy="6129600"/>
            <a:chOff x="-14075" y="760225"/>
            <a:chExt cx="1645510" cy="3064800"/>
          </a:xfrm>
        </p:grpSpPr>
        <p:grpSp>
          <p:nvGrpSpPr>
            <p:cNvPr id="224" name="Google Shape;224;p23"/>
            <p:cNvGrpSpPr/>
            <p:nvPr/>
          </p:nvGrpSpPr>
          <p:grpSpPr>
            <a:xfrm>
              <a:off x="717035" y="760225"/>
              <a:ext cx="914400" cy="3064800"/>
              <a:chOff x="717035" y="760225"/>
              <a:chExt cx="914400" cy="3064800"/>
            </a:xfrm>
          </p:grpSpPr>
          <p:sp>
            <p:nvSpPr>
              <p:cNvPr id="225" name="Google Shape;225;p23"/>
              <p:cNvSpPr txBox="1"/>
              <p:nvPr/>
            </p:nvSpPr>
            <p:spPr>
              <a:xfrm>
                <a:off x="717035" y="760225"/>
                <a:ext cx="914400" cy="3216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a:solidFill>
                      <a:srgbClr val="FFFFFF"/>
                    </a:solidFill>
                    <a:latin typeface="Nunito Sans"/>
                    <a:ea typeface="Nunito Sans"/>
                    <a:cs typeface="Nunito Sans"/>
                    <a:sym typeface="Nunito Sans"/>
                  </a:rPr>
                  <a:t>1,500 Mt</a:t>
                </a:r>
                <a:endParaRPr sz="2400" b="0" i="0" u="none" strike="noStrike" cap="none">
                  <a:solidFill>
                    <a:srgbClr val="FFFFFF"/>
                  </a:solidFill>
                  <a:latin typeface="Nunito Sans"/>
                  <a:ea typeface="Nunito Sans"/>
                  <a:cs typeface="Nunito Sans"/>
                  <a:sym typeface="Nunito Sans"/>
                </a:endParaRPr>
              </a:p>
            </p:txBody>
          </p:sp>
          <p:sp>
            <p:nvSpPr>
              <p:cNvPr id="226" name="Google Shape;226;p23"/>
              <p:cNvSpPr txBox="1"/>
              <p:nvPr/>
            </p:nvSpPr>
            <p:spPr>
              <a:xfrm>
                <a:off x="717035" y="2589025"/>
                <a:ext cx="914400" cy="3216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a:solidFill>
                      <a:srgbClr val="FFFFFF"/>
                    </a:solidFill>
                    <a:latin typeface="Nunito Sans"/>
                    <a:ea typeface="Nunito Sans"/>
                    <a:cs typeface="Nunito Sans"/>
                    <a:sym typeface="Nunito Sans"/>
                  </a:rPr>
                  <a:t>750 Mt</a:t>
                </a:r>
                <a:endParaRPr sz="2400" b="0" i="0" u="none" strike="noStrike" cap="none">
                  <a:solidFill>
                    <a:srgbClr val="FFFFFF"/>
                  </a:solidFill>
                  <a:latin typeface="Nunito Sans"/>
                  <a:ea typeface="Nunito Sans"/>
                  <a:cs typeface="Nunito Sans"/>
                  <a:sym typeface="Nunito Sans"/>
                </a:endParaRPr>
              </a:p>
            </p:txBody>
          </p:sp>
          <p:sp>
            <p:nvSpPr>
              <p:cNvPr id="227" name="Google Shape;227;p23"/>
              <p:cNvSpPr txBox="1"/>
              <p:nvPr/>
            </p:nvSpPr>
            <p:spPr>
              <a:xfrm>
                <a:off x="717035" y="1674625"/>
                <a:ext cx="914400" cy="3216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a:solidFill>
                      <a:srgbClr val="FFFFFF"/>
                    </a:solidFill>
                    <a:latin typeface="Nunito Sans"/>
                    <a:ea typeface="Nunito Sans"/>
                    <a:cs typeface="Nunito Sans"/>
                    <a:sym typeface="Nunito Sans"/>
                  </a:rPr>
                  <a:t>1,125 Mt</a:t>
                </a:r>
                <a:endParaRPr sz="2400" b="0" i="0" u="none" strike="noStrike" cap="none">
                  <a:solidFill>
                    <a:srgbClr val="FFFFFF"/>
                  </a:solidFill>
                  <a:latin typeface="Nunito Sans"/>
                  <a:ea typeface="Nunito Sans"/>
                  <a:cs typeface="Nunito Sans"/>
                  <a:sym typeface="Nunito Sans"/>
                </a:endParaRPr>
              </a:p>
            </p:txBody>
          </p:sp>
          <p:sp>
            <p:nvSpPr>
              <p:cNvPr id="228" name="Google Shape;228;p23"/>
              <p:cNvSpPr txBox="1"/>
              <p:nvPr/>
            </p:nvSpPr>
            <p:spPr>
              <a:xfrm>
                <a:off x="717035" y="3503425"/>
                <a:ext cx="914400" cy="3216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200"/>
                  <a:buFont typeface="Arial"/>
                  <a:buNone/>
                </a:pPr>
                <a:r>
                  <a:rPr lang="en" sz="2400" b="0" i="0" u="none" strike="noStrike" cap="none">
                    <a:solidFill>
                      <a:srgbClr val="FFFFFF"/>
                    </a:solidFill>
                    <a:latin typeface="Nunito Sans"/>
                    <a:ea typeface="Nunito Sans"/>
                    <a:cs typeface="Nunito Sans"/>
                    <a:sym typeface="Nunito Sans"/>
                  </a:rPr>
                  <a:t>375 Mt</a:t>
                </a:r>
                <a:endParaRPr sz="2400" b="0" i="0" u="none" strike="noStrike" cap="none">
                  <a:solidFill>
                    <a:srgbClr val="FFFFFF"/>
                  </a:solidFill>
                  <a:latin typeface="Nunito Sans"/>
                  <a:ea typeface="Nunito Sans"/>
                  <a:cs typeface="Nunito Sans"/>
                  <a:sym typeface="Nunito Sans"/>
                </a:endParaRPr>
              </a:p>
            </p:txBody>
          </p:sp>
        </p:grpSp>
        <p:sp>
          <p:nvSpPr>
            <p:cNvPr id="229" name="Google Shape;229;p23"/>
            <p:cNvSpPr txBox="1"/>
            <p:nvPr/>
          </p:nvSpPr>
          <p:spPr>
            <a:xfrm>
              <a:off x="-14075" y="760225"/>
              <a:ext cx="731100" cy="321600"/>
            </a:xfrm>
            <a:prstGeom prst="rect">
              <a:avLst/>
            </a:prstGeom>
            <a:noFill/>
            <a:ln>
              <a:noFill/>
            </a:ln>
          </p:spPr>
          <p:txBody>
            <a:bodyPr spcFirstLastPara="1" wrap="square" lIns="182850" tIns="182850" rIns="182850" bIns="18285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rtl="0">
                <a:lnSpc>
                  <a:spcPct val="100000"/>
                </a:lnSpc>
                <a:spcBef>
                  <a:spcPts val="0"/>
                </a:spcBef>
                <a:spcAft>
                  <a:spcPts val="0"/>
                </a:spcAft>
                <a:buClr>
                  <a:srgbClr val="000000"/>
                </a:buClr>
                <a:buSzPts val="1200"/>
                <a:buFont typeface="Arial"/>
                <a:buNone/>
              </a:pPr>
              <a:r>
                <a:rPr lang="en" sz="2400" b="0" i="0" u="none" strike="noStrike" cap="none" dirty="0">
                  <a:solidFill>
                    <a:srgbClr val="FFFFFF"/>
                  </a:solidFill>
                  <a:latin typeface="Nunito Sans"/>
                  <a:ea typeface="Nunito Sans"/>
                  <a:cs typeface="Nunito Sans"/>
                  <a:sym typeface="Nunito Sans"/>
                </a:rPr>
                <a:t>Approx.</a:t>
              </a:r>
              <a:endParaRPr sz="2400" b="0" i="0" u="none" strike="noStrike" cap="none" dirty="0">
                <a:solidFill>
                  <a:srgbClr val="FFFFFF"/>
                </a:solidFill>
                <a:latin typeface="Nunito Sans"/>
                <a:ea typeface="Nunito Sans"/>
                <a:cs typeface="Nunito Sans"/>
                <a:sym typeface="Nunito Sans"/>
              </a:endParaRPr>
            </a:p>
          </p:txBody>
        </p:sp>
      </p:grpSp>
      <p:sp>
        <p:nvSpPr>
          <p:cNvPr id="230" name="Google Shape;230;p23"/>
          <p:cNvSpPr txBox="1"/>
          <p:nvPr/>
        </p:nvSpPr>
        <p:spPr>
          <a:xfrm>
            <a:off x="14818800" y="809253"/>
            <a:ext cx="3469200" cy="784770"/>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600"/>
              <a:buFont typeface="Arial"/>
              <a:buNone/>
            </a:pPr>
            <a:r>
              <a:rPr lang="en-US" sz="1350" b="0" i="0" u="none" strike="noStrike" cap="none" dirty="0">
                <a:solidFill>
                  <a:srgbClr val="FFFFFF"/>
                </a:solidFill>
                <a:latin typeface="Nunito Sans"/>
                <a:ea typeface="Nunito Sans"/>
                <a:cs typeface="Nunito Sans"/>
                <a:sym typeface="Nunito Sans"/>
              </a:rPr>
              <a:t>[1] </a:t>
            </a:r>
            <a:r>
              <a:rPr lang="en-US" sz="1350" b="0" i="0" u="none" strike="noStrike" cap="none" dirty="0">
                <a:solidFill>
                  <a:srgbClr val="FFFFFF"/>
                </a:solidFill>
                <a:sym typeface="Arial"/>
              </a:rPr>
              <a:t>Fossil CO2 emissions of all world countries - 2020 Report</a:t>
            </a:r>
            <a:endParaRPr lang="en-US" sz="1350" b="0" i="0" u="none" strike="noStrike" cap="none" dirty="0">
              <a:solidFill>
                <a:srgbClr val="FFFFFF"/>
              </a:solidFill>
              <a:latin typeface="Nunito Sans"/>
              <a:ea typeface="Nunito Sans"/>
              <a:cs typeface="Nunito Sans"/>
              <a:sym typeface="Nunito Sans"/>
            </a:endParaRPr>
          </a:p>
        </p:txBody>
      </p:sp>
      <p:sp>
        <p:nvSpPr>
          <p:cNvPr id="231" name="Google Shape;231;p23"/>
          <p:cNvSpPr txBox="1"/>
          <p:nvPr/>
        </p:nvSpPr>
        <p:spPr>
          <a:xfrm>
            <a:off x="14818800" y="2028454"/>
            <a:ext cx="3469200" cy="992519"/>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600"/>
              <a:buFont typeface="Arial"/>
              <a:buNone/>
            </a:pPr>
            <a:r>
              <a:rPr lang="en-US" sz="1350" b="0" i="0" u="none" strike="noStrike" cap="none">
                <a:solidFill>
                  <a:srgbClr val="FFFFFF"/>
                </a:solidFill>
                <a:latin typeface="Nunito Sans"/>
                <a:ea typeface="Nunito Sans"/>
                <a:cs typeface="Nunito Sans"/>
                <a:sym typeface="Nunito Sans"/>
              </a:rPr>
              <a:t>[3] </a:t>
            </a:r>
            <a:r>
              <a:rPr lang="en-US" sz="1350" b="0" i="0" u="none" strike="noStrike" cap="none">
                <a:solidFill>
                  <a:srgbClr val="FFFFFF"/>
                </a:solidFill>
                <a:sym typeface="Arial"/>
              </a:rPr>
              <a:t>Emissions from computing and ICT could be worse than previously thought</a:t>
            </a:r>
            <a:endParaRPr lang="en-US" sz="1350" b="0" i="0" u="none" strike="noStrike" cap="none">
              <a:solidFill>
                <a:srgbClr val="FFFFFF"/>
              </a:solidFill>
              <a:highlight>
                <a:srgbClr val="FFFFFF"/>
              </a:highlight>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lang="en-US" sz="1350" b="0" i="0" u="none" strike="noStrike" cap="none">
              <a:solidFill>
                <a:srgbClr val="FFFFFF"/>
              </a:solidFill>
              <a:sym typeface="Arial"/>
            </a:endParaRPr>
          </a:p>
        </p:txBody>
      </p:sp>
      <p:sp>
        <p:nvSpPr>
          <p:cNvPr id="232" name="Google Shape;232;p23"/>
          <p:cNvSpPr txBox="1"/>
          <p:nvPr/>
        </p:nvSpPr>
        <p:spPr>
          <a:xfrm>
            <a:off x="14818800" y="1418854"/>
            <a:ext cx="3469200" cy="1200269"/>
          </a:xfrm>
          <a:prstGeom prst="rect">
            <a:avLst/>
          </a:prstGeom>
          <a:noFill/>
          <a:ln>
            <a:noFill/>
          </a:ln>
        </p:spPr>
        <p:txBody>
          <a:bodyPr spcFirstLastPara="1" wrap="square" lIns="182850" tIns="182850" rIns="182850" bIns="1828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600"/>
              <a:buFont typeface="Arial"/>
              <a:buNone/>
            </a:pPr>
            <a:r>
              <a:rPr lang="en-US" sz="1350" b="0" i="0" u="none" strike="noStrike" cap="none" dirty="0">
                <a:solidFill>
                  <a:srgbClr val="FFFFFF"/>
                </a:solidFill>
                <a:latin typeface="Arial"/>
                <a:ea typeface="Arial"/>
                <a:cs typeface="Arial"/>
                <a:sym typeface="Arial"/>
              </a:rPr>
              <a:t>[2] CO₂ and Greenhouse Gas Emissions, Our World in Data</a:t>
            </a:r>
          </a:p>
          <a:p>
            <a:pPr marL="0" marR="0" lvl="0" indent="0" algn="l" rtl="0">
              <a:lnSpc>
                <a:spcPct val="100000"/>
              </a:lnSpc>
              <a:spcBef>
                <a:spcPts val="0"/>
              </a:spcBef>
              <a:spcAft>
                <a:spcPts val="0"/>
              </a:spcAft>
              <a:buClr>
                <a:srgbClr val="000000"/>
              </a:buClr>
              <a:buSzPts val="600"/>
              <a:buFont typeface="Arial"/>
              <a:buNone/>
            </a:pPr>
            <a:endParaRPr lang="en-US" sz="135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lang="en-US" sz="135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4868066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 fill="hold"/>
                                        <p:tgtEl>
                                          <p:spTgt spid="203"/>
                                        </p:tgtEl>
                                        <p:attrNameLst>
                                          <p:attrName>ppt_x</p:attrName>
                                        </p:attrNameLst>
                                      </p:cBhvr>
                                      <p:tavLst>
                                        <p:tav tm="0">
                                          <p:val>
                                            <p:strVal val="#ppt_x"/>
                                          </p:val>
                                        </p:tav>
                                        <p:tav tm="100000">
                                          <p:val>
                                            <p:strVal val="#ppt_x"/>
                                          </p:val>
                                        </p:tav>
                                      </p:tavLst>
                                    </p:anim>
                                    <p:anim calcmode="lin" valueType="num">
                                      <p:cBhvr additive="base">
                                        <p:cTn id="8"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9"/>
                                        </p:tgtEl>
                                        <p:attrNameLst>
                                          <p:attrName>style.visibility</p:attrName>
                                        </p:attrNameLst>
                                      </p:cBhvr>
                                      <p:to>
                                        <p:strVal val="visible"/>
                                      </p:to>
                                    </p:set>
                                    <p:anim calcmode="lin" valueType="num">
                                      <p:cBhvr additive="base">
                                        <p:cTn id="13" dur="500" fill="hold"/>
                                        <p:tgtEl>
                                          <p:spTgt spid="199"/>
                                        </p:tgtEl>
                                        <p:attrNameLst>
                                          <p:attrName>ppt_x</p:attrName>
                                        </p:attrNameLst>
                                      </p:cBhvr>
                                      <p:tavLst>
                                        <p:tav tm="0">
                                          <p:val>
                                            <p:strVal val="#ppt_x"/>
                                          </p:val>
                                        </p:tav>
                                        <p:tav tm="100000">
                                          <p:val>
                                            <p:strVal val="#ppt_x"/>
                                          </p:val>
                                        </p:tav>
                                      </p:tavLst>
                                    </p:anim>
                                    <p:anim calcmode="lin" valueType="num">
                                      <p:cBhvr additive="base">
                                        <p:cTn id="14"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5"/>
                                        </p:tgtEl>
                                        <p:attrNameLst>
                                          <p:attrName>style.visibility</p:attrName>
                                        </p:attrNameLst>
                                      </p:cBhvr>
                                      <p:to>
                                        <p:strVal val="visible"/>
                                      </p:to>
                                    </p:set>
                                    <p:anim calcmode="lin" valueType="num">
                                      <p:cBhvr additive="base">
                                        <p:cTn id="19" dur="500" fill="hold"/>
                                        <p:tgtEl>
                                          <p:spTgt spid="195"/>
                                        </p:tgtEl>
                                        <p:attrNameLst>
                                          <p:attrName>ppt_x</p:attrName>
                                        </p:attrNameLst>
                                      </p:cBhvr>
                                      <p:tavLst>
                                        <p:tav tm="0">
                                          <p:val>
                                            <p:strVal val="#ppt_x"/>
                                          </p:val>
                                        </p:tav>
                                        <p:tav tm="100000">
                                          <p:val>
                                            <p:strVal val="#ppt_x"/>
                                          </p:val>
                                        </p:tav>
                                      </p:tavLst>
                                    </p:anim>
                                    <p:anim calcmode="lin" valueType="num">
                                      <p:cBhvr additive="base">
                                        <p:cTn id="2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0"/>
                                        </p:tgtEl>
                                        <p:attrNameLst>
                                          <p:attrName>style.visibility</p:attrName>
                                        </p:attrNameLst>
                                      </p:cBhvr>
                                      <p:to>
                                        <p:strVal val="visible"/>
                                      </p:to>
                                    </p:set>
                                    <p:anim calcmode="lin" valueType="num">
                                      <p:cBhvr additive="base">
                                        <p:cTn id="25" dur="500" fill="hold"/>
                                        <p:tgtEl>
                                          <p:spTgt spid="210"/>
                                        </p:tgtEl>
                                        <p:attrNameLst>
                                          <p:attrName>ppt_x</p:attrName>
                                        </p:attrNameLst>
                                      </p:cBhvr>
                                      <p:tavLst>
                                        <p:tav tm="0">
                                          <p:val>
                                            <p:strVal val="#ppt_x"/>
                                          </p:val>
                                        </p:tav>
                                        <p:tav tm="100000">
                                          <p:val>
                                            <p:strVal val="#ppt_x"/>
                                          </p:val>
                                        </p:tav>
                                      </p:tavLst>
                                    </p:anim>
                                    <p:anim calcmode="lin" valueType="num">
                                      <p:cBhvr additive="base">
                                        <p:cTn id="26" dur="500" fill="hold"/>
                                        <p:tgtEl>
                                          <p:spTgt spid="2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0"/>
                                        </p:tgtEl>
                                        <p:attrNameLst>
                                          <p:attrName>style.visibility</p:attrName>
                                        </p:attrNameLst>
                                      </p:cBhvr>
                                      <p:to>
                                        <p:strVal val="visible"/>
                                      </p:to>
                                    </p:set>
                                    <p:anim calcmode="lin" valueType="num">
                                      <p:cBhvr additive="base">
                                        <p:cTn id="29" dur="500" fill="hold"/>
                                        <p:tgtEl>
                                          <p:spTgt spid="230"/>
                                        </p:tgtEl>
                                        <p:attrNameLst>
                                          <p:attrName>ppt_x</p:attrName>
                                        </p:attrNameLst>
                                      </p:cBhvr>
                                      <p:tavLst>
                                        <p:tav tm="0">
                                          <p:val>
                                            <p:strVal val="#ppt_x"/>
                                          </p:val>
                                        </p:tav>
                                        <p:tav tm="100000">
                                          <p:val>
                                            <p:strVal val="#ppt_x"/>
                                          </p:val>
                                        </p:tav>
                                      </p:tavLst>
                                    </p:anim>
                                    <p:anim calcmode="lin" valueType="num">
                                      <p:cBhvr additive="base">
                                        <p:cTn id="30" dur="500" fill="hold"/>
                                        <p:tgtEl>
                                          <p:spTgt spid="2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7"/>
                                        </p:tgtEl>
                                        <p:attrNameLst>
                                          <p:attrName>style.visibility</p:attrName>
                                        </p:attrNameLst>
                                      </p:cBhvr>
                                      <p:to>
                                        <p:strVal val="visible"/>
                                      </p:to>
                                    </p:set>
                                    <p:anim calcmode="lin" valueType="num">
                                      <p:cBhvr additive="base">
                                        <p:cTn id="35" dur="500" fill="hold"/>
                                        <p:tgtEl>
                                          <p:spTgt spid="207"/>
                                        </p:tgtEl>
                                        <p:attrNameLst>
                                          <p:attrName>ppt_x</p:attrName>
                                        </p:attrNameLst>
                                      </p:cBhvr>
                                      <p:tavLst>
                                        <p:tav tm="0">
                                          <p:val>
                                            <p:strVal val="#ppt_x"/>
                                          </p:val>
                                        </p:tav>
                                        <p:tav tm="100000">
                                          <p:val>
                                            <p:strVal val="#ppt_x"/>
                                          </p:val>
                                        </p:tav>
                                      </p:tavLst>
                                    </p:anim>
                                    <p:anim calcmode="lin" valueType="num">
                                      <p:cBhvr additive="base">
                                        <p:cTn id="36" dur="500" fill="hold"/>
                                        <p:tgtEl>
                                          <p:spTgt spid="20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2"/>
                                        </p:tgtEl>
                                        <p:attrNameLst>
                                          <p:attrName>style.visibility</p:attrName>
                                        </p:attrNameLst>
                                      </p:cBhvr>
                                      <p:to>
                                        <p:strVal val="visible"/>
                                      </p:to>
                                    </p:set>
                                    <p:anim calcmode="lin" valueType="num">
                                      <p:cBhvr additive="base">
                                        <p:cTn id="39" dur="500" fill="hold"/>
                                        <p:tgtEl>
                                          <p:spTgt spid="232"/>
                                        </p:tgtEl>
                                        <p:attrNameLst>
                                          <p:attrName>ppt_x</p:attrName>
                                        </p:attrNameLst>
                                      </p:cBhvr>
                                      <p:tavLst>
                                        <p:tav tm="0">
                                          <p:val>
                                            <p:strVal val="#ppt_x"/>
                                          </p:val>
                                        </p:tav>
                                        <p:tav tm="100000">
                                          <p:val>
                                            <p:strVal val="#ppt_x"/>
                                          </p:val>
                                        </p:tav>
                                      </p:tavLst>
                                    </p:anim>
                                    <p:anim calcmode="lin" valueType="num">
                                      <p:cBhvr additive="base">
                                        <p:cTn id="40" dur="500" fill="hold"/>
                                        <p:tgtEl>
                                          <p:spTgt spid="23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9"/>
                                        </p:tgtEl>
                                        <p:attrNameLst>
                                          <p:attrName>style.visibility</p:attrName>
                                        </p:attrNameLst>
                                      </p:cBhvr>
                                      <p:to>
                                        <p:strVal val="visible"/>
                                      </p:to>
                                    </p:set>
                                    <p:anim calcmode="lin" valueType="num">
                                      <p:cBhvr additive="base">
                                        <p:cTn id="45" dur="500" fill="hold"/>
                                        <p:tgtEl>
                                          <p:spTgt spid="179"/>
                                        </p:tgtEl>
                                        <p:attrNameLst>
                                          <p:attrName>ppt_x</p:attrName>
                                        </p:attrNameLst>
                                      </p:cBhvr>
                                      <p:tavLst>
                                        <p:tav tm="0">
                                          <p:val>
                                            <p:strVal val="#ppt_x"/>
                                          </p:val>
                                        </p:tav>
                                        <p:tav tm="100000">
                                          <p:val>
                                            <p:strVal val="#ppt_x"/>
                                          </p:val>
                                        </p:tav>
                                      </p:tavLst>
                                    </p:anim>
                                    <p:anim calcmode="lin" valueType="num">
                                      <p:cBhvr additive="base">
                                        <p:cTn id="46" dur="500" fill="hold"/>
                                        <p:tgtEl>
                                          <p:spTgt spid="17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31"/>
                                        </p:tgtEl>
                                        <p:attrNameLst>
                                          <p:attrName>style.visibility</p:attrName>
                                        </p:attrNameLst>
                                      </p:cBhvr>
                                      <p:to>
                                        <p:strVal val="visible"/>
                                      </p:to>
                                    </p:set>
                                    <p:anim calcmode="lin" valueType="num">
                                      <p:cBhvr additive="base">
                                        <p:cTn id="49" dur="500" fill="hold"/>
                                        <p:tgtEl>
                                          <p:spTgt spid="231"/>
                                        </p:tgtEl>
                                        <p:attrNameLst>
                                          <p:attrName>ppt_x</p:attrName>
                                        </p:attrNameLst>
                                      </p:cBhvr>
                                      <p:tavLst>
                                        <p:tav tm="0">
                                          <p:val>
                                            <p:strVal val="#ppt_x"/>
                                          </p:val>
                                        </p:tav>
                                        <p:tav tm="100000">
                                          <p:val>
                                            <p:strVal val="#ppt_x"/>
                                          </p:val>
                                        </p:tav>
                                      </p:tavLst>
                                    </p:anim>
                                    <p:anim calcmode="lin" valueType="num">
                                      <p:cBhvr additive="base">
                                        <p:cTn id="50" dur="500" fill="hold"/>
                                        <p:tgtEl>
                                          <p:spTgt spid="2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4"/>
                                        </p:tgtEl>
                                        <p:attrNameLst>
                                          <p:attrName>style.visibility</p:attrName>
                                        </p:attrNameLst>
                                      </p:cBhvr>
                                      <p:to>
                                        <p:strVal val="visible"/>
                                      </p:to>
                                    </p:set>
                                    <p:anim calcmode="lin" valueType="num">
                                      <p:cBhvr additive="base">
                                        <p:cTn id="55" dur="500" fill="hold"/>
                                        <p:tgtEl>
                                          <p:spTgt spid="214"/>
                                        </p:tgtEl>
                                        <p:attrNameLst>
                                          <p:attrName>ppt_x</p:attrName>
                                        </p:attrNameLst>
                                      </p:cBhvr>
                                      <p:tavLst>
                                        <p:tav tm="0">
                                          <p:val>
                                            <p:strVal val="#ppt_x"/>
                                          </p:val>
                                        </p:tav>
                                        <p:tav tm="100000">
                                          <p:val>
                                            <p:strVal val="#ppt_x"/>
                                          </p:val>
                                        </p:tav>
                                      </p:tavLst>
                                    </p:anim>
                                    <p:anim calcmode="lin" valueType="num">
                                      <p:cBhvr additive="base">
                                        <p:cTn id="56"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8"/>
                                        </p:tgtEl>
                                        <p:attrNameLst>
                                          <p:attrName>style.visibility</p:attrName>
                                        </p:attrNameLst>
                                      </p:cBhvr>
                                      <p:to>
                                        <p:strVal val="visible"/>
                                      </p:to>
                                    </p:set>
                                    <p:anim calcmode="lin" valueType="num">
                                      <p:cBhvr additive="base">
                                        <p:cTn id="61" dur="500" fill="hold"/>
                                        <p:tgtEl>
                                          <p:spTgt spid="218"/>
                                        </p:tgtEl>
                                        <p:attrNameLst>
                                          <p:attrName>ppt_x</p:attrName>
                                        </p:attrNameLst>
                                      </p:cBhvr>
                                      <p:tavLst>
                                        <p:tav tm="0">
                                          <p:val>
                                            <p:strVal val="#ppt_x"/>
                                          </p:val>
                                        </p:tav>
                                        <p:tav tm="100000">
                                          <p:val>
                                            <p:strVal val="#ppt_x"/>
                                          </p:val>
                                        </p:tav>
                                      </p:tavLst>
                                    </p:anim>
                                    <p:anim calcmode="lin" valueType="num">
                                      <p:cBhvr additive="base">
                                        <p:cTn id="62"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1" grpId="0"/>
      <p:bldP spid="2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anjay Srivastav on LinkedIn: 200 mW demand by data centre demand . Never  thought that data storage of…">
            <a:extLst>
              <a:ext uri="{FF2B5EF4-FFF2-40B4-BE49-F238E27FC236}">
                <a16:creationId xmlns:a16="http://schemas.microsoft.com/office/drawing/2014/main" id="{0085102F-E647-CE4E-B4D7-D524575DD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1310">
            <a:off x="12260138" y="296561"/>
            <a:ext cx="4764192" cy="88597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arry Connolly 🌻 on LinkedIn: #data #ireland #renewable #jobsfairy | 54  comments">
            <a:extLst>
              <a:ext uri="{FF2B5EF4-FFF2-40B4-BE49-F238E27FC236}">
                <a16:creationId xmlns:a16="http://schemas.microsoft.com/office/drawing/2014/main" id="{67882E2B-B448-7795-5DAE-2C50A997A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69355">
            <a:off x="8854200" y="2520777"/>
            <a:ext cx="7139013" cy="578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trick Gibbons on LinkedIn: #ai #energytransition #renewables #gas  #nuclear #datacenters #ceraweek | 13 comments">
            <a:extLst>
              <a:ext uri="{FF2B5EF4-FFF2-40B4-BE49-F238E27FC236}">
                <a16:creationId xmlns:a16="http://schemas.microsoft.com/office/drawing/2014/main" id="{B13AD8D8-0265-9C4F-F480-C36DB2C28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54016">
            <a:off x="835460" y="1654779"/>
            <a:ext cx="7850520" cy="59561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 Indranil Nath on LinkedIn: #ai #artificialintelliegence #carbonfootprint  #ghgemissions #sustainableit">
            <a:extLst>
              <a:ext uri="{FF2B5EF4-FFF2-40B4-BE49-F238E27FC236}">
                <a16:creationId xmlns:a16="http://schemas.microsoft.com/office/drawing/2014/main" id="{7C109367-86A8-BE7C-B4F0-ED89C0A185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3889"/>
          <a:stretch/>
        </p:blipFill>
        <p:spPr bwMode="auto">
          <a:xfrm>
            <a:off x="2089242" y="5726787"/>
            <a:ext cx="5900235" cy="361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09577"/>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D919-F2AD-9EC0-4F68-44CA9EAAC6F0}"/>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t>Estimated Data Centre Emissions </a:t>
            </a:r>
          </a:p>
        </p:txBody>
      </p:sp>
      <p:graphicFrame>
        <p:nvGraphicFramePr>
          <p:cNvPr id="4" name="Content Placeholder 3">
            <a:extLst>
              <a:ext uri="{FF2B5EF4-FFF2-40B4-BE49-F238E27FC236}">
                <a16:creationId xmlns:a16="http://schemas.microsoft.com/office/drawing/2014/main" id="{A144153A-4BD1-F940-A8D5-3C19A8D200BF}"/>
              </a:ext>
            </a:extLst>
          </p:cNvPr>
          <p:cNvGraphicFramePr>
            <a:graphicFrameLocks noGrp="1"/>
          </p:cNvGraphicFramePr>
          <p:nvPr>
            <p:ph idx="1"/>
          </p:nvPr>
        </p:nvGraphicFramePr>
        <p:xfrm>
          <a:off x="1257300" y="3178493"/>
          <a:ext cx="15773400" cy="254889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1611859494"/>
                    </a:ext>
                  </a:extLst>
                </a:gridCol>
                <a:gridCol w="3943350">
                  <a:extLst>
                    <a:ext uri="{9D8B030D-6E8A-4147-A177-3AD203B41FA5}">
                      <a16:colId xmlns:a16="http://schemas.microsoft.com/office/drawing/2014/main" val="1768810956"/>
                    </a:ext>
                  </a:extLst>
                </a:gridCol>
                <a:gridCol w="3943350">
                  <a:extLst>
                    <a:ext uri="{9D8B030D-6E8A-4147-A177-3AD203B41FA5}">
                      <a16:colId xmlns:a16="http://schemas.microsoft.com/office/drawing/2014/main" val="3193336524"/>
                    </a:ext>
                  </a:extLst>
                </a:gridCol>
                <a:gridCol w="3943350">
                  <a:extLst>
                    <a:ext uri="{9D8B030D-6E8A-4147-A177-3AD203B41FA5}">
                      <a16:colId xmlns:a16="http://schemas.microsoft.com/office/drawing/2014/main" val="2780782965"/>
                    </a:ext>
                  </a:extLst>
                </a:gridCol>
              </a:tblGrid>
              <a:tr h="880110">
                <a:tc>
                  <a:txBody>
                    <a:bodyPr/>
                    <a:lstStyle/>
                    <a:p>
                      <a:pPr rtl="0" fontAlgn="b"/>
                      <a:r>
                        <a:rPr lang="en-GB" sz="2700" dirty="0">
                          <a:effectLst/>
                        </a:rPr>
                        <a:t>Scope</a:t>
                      </a:r>
                    </a:p>
                  </a:txBody>
                  <a:tcPr marL="42863" marR="42863" marT="28575" marB="28575" anchor="b"/>
                </a:tc>
                <a:tc>
                  <a:txBody>
                    <a:bodyPr/>
                    <a:lstStyle/>
                    <a:p>
                      <a:pPr rtl="0" fontAlgn="b"/>
                      <a:r>
                        <a:rPr lang="en-GB" sz="2700">
                          <a:effectLst/>
                        </a:rPr>
                        <a:t>Emissions Source</a:t>
                      </a:r>
                    </a:p>
                  </a:txBody>
                  <a:tcPr marL="42863" marR="42863" marT="28575" marB="28575" anchor="b"/>
                </a:tc>
                <a:tc>
                  <a:txBody>
                    <a:bodyPr/>
                    <a:lstStyle/>
                    <a:p>
                      <a:pPr rtl="0" fontAlgn="b"/>
                      <a:r>
                        <a:rPr lang="en-GB" sz="2700" dirty="0">
                          <a:effectLst/>
                        </a:rPr>
                        <a:t>Estimated Annual Emissions (tons CO2e)</a:t>
                      </a:r>
                    </a:p>
                  </a:txBody>
                  <a:tcPr marL="42863" marR="42863" marT="28575" marB="28575" anchor="b"/>
                </a:tc>
                <a:tc>
                  <a:txBody>
                    <a:bodyPr/>
                    <a:lstStyle/>
                    <a:p>
                      <a:pPr rtl="0" fontAlgn="b"/>
                      <a:r>
                        <a:rPr lang="en-GB" sz="2700" dirty="0">
                          <a:effectLst/>
                        </a:rPr>
                        <a:t>Percentage of Total Emissions</a:t>
                      </a:r>
                    </a:p>
                  </a:txBody>
                  <a:tcPr marL="42863" marR="42863" marT="28575" marB="28575" anchor="b"/>
                </a:tc>
                <a:extLst>
                  <a:ext uri="{0D108BD9-81ED-4DB2-BD59-A6C34878D82A}">
                    <a16:rowId xmlns:a16="http://schemas.microsoft.com/office/drawing/2014/main" val="2577848309"/>
                  </a:ext>
                </a:extLst>
              </a:tr>
              <a:tr h="556260">
                <a:tc>
                  <a:txBody>
                    <a:bodyPr/>
                    <a:lstStyle/>
                    <a:p>
                      <a:pPr rtl="0" fontAlgn="b"/>
                      <a:r>
                        <a:rPr lang="en-GB" sz="2700" dirty="0">
                          <a:effectLst/>
                        </a:rPr>
                        <a:t>Scope 1</a:t>
                      </a:r>
                    </a:p>
                  </a:txBody>
                  <a:tcPr marL="42863" marR="42863" marT="28575" marB="28575" anchor="b"/>
                </a:tc>
                <a:tc>
                  <a:txBody>
                    <a:bodyPr/>
                    <a:lstStyle/>
                    <a:p>
                      <a:pPr rtl="0" fontAlgn="b"/>
                      <a:r>
                        <a:rPr lang="en-GB" sz="2700">
                          <a:effectLst/>
                        </a:rPr>
                        <a:t>Backup Generators</a:t>
                      </a:r>
                    </a:p>
                  </a:txBody>
                  <a:tcPr marL="42863" marR="42863" marT="28575" marB="28575" anchor="b"/>
                </a:tc>
                <a:tc>
                  <a:txBody>
                    <a:bodyPr/>
                    <a:lstStyle/>
                    <a:p>
                      <a:pPr algn="r" rtl="0" fontAlgn="b"/>
                      <a:r>
                        <a:rPr lang="en-GB" sz="2700" dirty="0">
                          <a:effectLst/>
                        </a:rPr>
                        <a:t>1,250</a:t>
                      </a:r>
                    </a:p>
                  </a:txBody>
                  <a:tcPr marL="42863" marR="42863" marT="28575" marB="28575" anchor="b"/>
                </a:tc>
                <a:tc>
                  <a:txBody>
                    <a:bodyPr/>
                    <a:lstStyle/>
                    <a:p>
                      <a:pPr algn="r" rtl="0" fontAlgn="b"/>
                      <a:r>
                        <a:rPr lang="en-GB" sz="2700">
                          <a:effectLst/>
                        </a:rPr>
                        <a:t>1%</a:t>
                      </a:r>
                    </a:p>
                  </a:txBody>
                  <a:tcPr marL="42863" marR="42863" marT="28575" marB="28575" anchor="b"/>
                </a:tc>
                <a:extLst>
                  <a:ext uri="{0D108BD9-81ED-4DB2-BD59-A6C34878D82A}">
                    <a16:rowId xmlns:a16="http://schemas.microsoft.com/office/drawing/2014/main" val="3637787236"/>
                  </a:ext>
                </a:extLst>
              </a:tr>
              <a:tr h="556260">
                <a:tc>
                  <a:txBody>
                    <a:bodyPr/>
                    <a:lstStyle/>
                    <a:p>
                      <a:pPr rtl="0" fontAlgn="b"/>
                      <a:r>
                        <a:rPr lang="en-GB" sz="2700" dirty="0">
                          <a:effectLst/>
                        </a:rPr>
                        <a:t>Scope 2</a:t>
                      </a:r>
                    </a:p>
                  </a:txBody>
                  <a:tcPr marL="42863" marR="42863" marT="28575" marB="28575" anchor="b"/>
                </a:tc>
                <a:tc>
                  <a:txBody>
                    <a:bodyPr/>
                    <a:lstStyle/>
                    <a:p>
                      <a:pPr rtl="0" fontAlgn="b"/>
                      <a:r>
                        <a:rPr lang="en-GB" sz="2700" dirty="0">
                          <a:effectLst/>
                        </a:rPr>
                        <a:t>Purchased Electricity</a:t>
                      </a:r>
                    </a:p>
                  </a:txBody>
                  <a:tcPr marL="42863" marR="42863" marT="28575" marB="28575" anchor="b"/>
                </a:tc>
                <a:tc>
                  <a:txBody>
                    <a:bodyPr/>
                    <a:lstStyle/>
                    <a:p>
                      <a:pPr algn="r" rtl="0" fontAlgn="b"/>
                      <a:r>
                        <a:rPr lang="en-GB" sz="2700" dirty="0">
                          <a:effectLst/>
                        </a:rPr>
                        <a:t>20,000</a:t>
                      </a:r>
                    </a:p>
                  </a:txBody>
                  <a:tcPr marL="42863" marR="42863" marT="28575" marB="28575" anchor="b"/>
                </a:tc>
                <a:tc>
                  <a:txBody>
                    <a:bodyPr/>
                    <a:lstStyle/>
                    <a:p>
                      <a:pPr algn="r" rtl="0" fontAlgn="b"/>
                      <a:r>
                        <a:rPr lang="en-GB" sz="2700">
                          <a:effectLst/>
                        </a:rPr>
                        <a:t>9%</a:t>
                      </a:r>
                    </a:p>
                  </a:txBody>
                  <a:tcPr marL="42863" marR="42863" marT="28575" marB="28575" anchor="b"/>
                </a:tc>
                <a:extLst>
                  <a:ext uri="{0D108BD9-81ED-4DB2-BD59-A6C34878D82A}">
                    <a16:rowId xmlns:a16="http://schemas.microsoft.com/office/drawing/2014/main" val="986775436"/>
                  </a:ext>
                </a:extLst>
              </a:tr>
              <a:tr h="556260">
                <a:tc>
                  <a:txBody>
                    <a:bodyPr/>
                    <a:lstStyle/>
                    <a:p>
                      <a:pPr rtl="0" fontAlgn="b"/>
                      <a:r>
                        <a:rPr lang="en-GB" sz="2700">
                          <a:effectLst/>
                        </a:rPr>
                        <a:t>Scope 3</a:t>
                      </a:r>
                    </a:p>
                  </a:txBody>
                  <a:tcPr marL="42863" marR="42863" marT="28575" marB="28575" anchor="b"/>
                </a:tc>
                <a:tc>
                  <a:txBody>
                    <a:bodyPr/>
                    <a:lstStyle/>
                    <a:p>
                      <a:pPr rtl="0" fontAlgn="b"/>
                      <a:r>
                        <a:rPr lang="en-GB" sz="2700" dirty="0">
                          <a:effectLst/>
                        </a:rPr>
                        <a:t>Other Indirect Emissions</a:t>
                      </a:r>
                    </a:p>
                  </a:txBody>
                  <a:tcPr marL="42863" marR="42863" marT="28575" marB="28575" anchor="b"/>
                </a:tc>
                <a:tc>
                  <a:txBody>
                    <a:bodyPr/>
                    <a:lstStyle/>
                    <a:p>
                      <a:pPr algn="r" rtl="0" fontAlgn="b"/>
                      <a:r>
                        <a:rPr lang="en-GB" sz="2700" dirty="0">
                          <a:effectLst/>
                        </a:rPr>
                        <a:t>192,750</a:t>
                      </a:r>
                    </a:p>
                  </a:txBody>
                  <a:tcPr marL="42863" marR="42863" marT="28575" marB="28575" anchor="b"/>
                </a:tc>
                <a:tc>
                  <a:txBody>
                    <a:bodyPr/>
                    <a:lstStyle/>
                    <a:p>
                      <a:pPr algn="r" rtl="0" fontAlgn="b"/>
                      <a:r>
                        <a:rPr lang="en-GB" sz="2700" dirty="0">
                          <a:effectLst/>
                        </a:rPr>
                        <a:t>90%</a:t>
                      </a:r>
                    </a:p>
                  </a:txBody>
                  <a:tcPr marL="42863" marR="42863" marT="28575" marB="28575" anchor="b"/>
                </a:tc>
                <a:extLst>
                  <a:ext uri="{0D108BD9-81ED-4DB2-BD59-A6C34878D82A}">
                    <a16:rowId xmlns:a16="http://schemas.microsoft.com/office/drawing/2014/main" val="2357189493"/>
                  </a:ext>
                </a:extLst>
              </a:tr>
            </a:tbl>
          </a:graphicData>
        </a:graphic>
      </p:graphicFrame>
      <p:sp>
        <p:nvSpPr>
          <p:cNvPr id="6" name="TextBox 5">
            <a:extLst>
              <a:ext uri="{FF2B5EF4-FFF2-40B4-BE49-F238E27FC236}">
                <a16:creationId xmlns:a16="http://schemas.microsoft.com/office/drawing/2014/main" id="{B897B11C-040E-0133-0F13-47BB31423AA5}"/>
              </a:ext>
            </a:extLst>
          </p:cNvPr>
          <p:cNvSpPr txBox="1"/>
          <p:nvPr/>
        </p:nvSpPr>
        <p:spPr>
          <a:xfrm>
            <a:off x="1257300" y="7249954"/>
            <a:ext cx="9147087" cy="41549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100" dirty="0"/>
              <a:t>PUE of 1.5 and grid emissions factor of 200 g CO2/kWh are assumed.</a:t>
            </a:r>
          </a:p>
        </p:txBody>
      </p:sp>
      <p:sp>
        <p:nvSpPr>
          <p:cNvPr id="8" name="TextBox 7">
            <a:extLst>
              <a:ext uri="{FF2B5EF4-FFF2-40B4-BE49-F238E27FC236}">
                <a16:creationId xmlns:a16="http://schemas.microsoft.com/office/drawing/2014/main" id="{C72821B9-FBAC-DF4E-1E9B-88B86A3B25B6}"/>
              </a:ext>
            </a:extLst>
          </p:cNvPr>
          <p:cNvSpPr txBox="1"/>
          <p:nvPr/>
        </p:nvSpPr>
        <p:spPr>
          <a:xfrm>
            <a:off x="1257300" y="7914024"/>
            <a:ext cx="9147087" cy="738664"/>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100" dirty="0"/>
              <a:t>Scope 3 Emissions e.g. manufacturing, transportation, and disposal of data centre equipment, embodied emissions in data centre construction</a:t>
            </a:r>
          </a:p>
        </p:txBody>
      </p:sp>
    </p:spTree>
    <p:extLst>
      <p:ext uri="{BB962C8B-B14F-4D97-AF65-F5344CB8AC3E}">
        <p14:creationId xmlns:p14="http://schemas.microsoft.com/office/powerpoint/2010/main" val="3804314638"/>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8BDA-3B15-79C7-D4D5-A95769D2A5DE}"/>
              </a:ext>
            </a:extLst>
          </p:cNvPr>
          <p:cNvSpPr>
            <a:spLocks noGrp="1"/>
          </p:cNvSpPr>
          <p:nvPr>
            <p:ph type="title"/>
          </p:nvPr>
        </p:nvSpPr>
        <p:spPr>
          <a:xfrm>
            <a:off x="1257300" y="547688"/>
            <a:ext cx="15773400" cy="1988345"/>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t>End User Emissions</a:t>
            </a:r>
          </a:p>
        </p:txBody>
      </p:sp>
      <p:pic>
        <p:nvPicPr>
          <p:cNvPr id="9" name="Content Placeholder 8">
            <a:extLst>
              <a:ext uri="{FF2B5EF4-FFF2-40B4-BE49-F238E27FC236}">
                <a16:creationId xmlns:a16="http://schemas.microsoft.com/office/drawing/2014/main" id="{3867B61B-FD97-0786-87E2-DC3D762E1589}"/>
              </a:ext>
            </a:extLst>
          </p:cNvPr>
          <p:cNvPicPr>
            <a:picLocks noGrp="1" noChangeAspect="1"/>
          </p:cNvPicPr>
          <p:nvPr>
            <p:ph idx="1"/>
          </p:nvPr>
        </p:nvPicPr>
        <p:blipFill rotWithShape="1">
          <a:blip r:embed="rId2"/>
          <a:srcRect b="28208"/>
          <a:stretch/>
        </p:blipFill>
        <p:spPr>
          <a:xfrm>
            <a:off x="9651557" y="547688"/>
            <a:ext cx="8636444" cy="8774187"/>
          </a:xfrm>
        </p:spPr>
      </p:pic>
      <p:pic>
        <p:nvPicPr>
          <p:cNvPr id="3074" name="Picture 2" descr="Smoke Coming Out From Laptop Stock Photo - Download Image Now - Smoke -  Physical Structure, Laptop, No People - iStock">
            <a:extLst>
              <a:ext uri="{FF2B5EF4-FFF2-40B4-BE49-F238E27FC236}">
                <a16:creationId xmlns:a16="http://schemas.microsoft.com/office/drawing/2014/main" id="{3E4F3DE9-72C4-E3C6-2EC0-29C15019B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98" y="3373396"/>
            <a:ext cx="9045702" cy="508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469579"/>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D995258-1DDA-5DB4-C2A0-9DBFEE8907D0}"/>
              </a:ext>
            </a:extLst>
          </p:cNvPr>
          <p:cNvSpPr>
            <a:spLocks noGrp="1"/>
          </p:cNvSpPr>
          <p:nvPr>
            <p:ph type="title"/>
          </p:nvPr>
        </p:nvSpPr>
        <p:spPr>
          <a:xfrm>
            <a:off x="1257300" y="547688"/>
            <a:ext cx="15773400" cy="198834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IT Emissions by Source</a:t>
            </a:r>
          </a:p>
        </p:txBody>
      </p:sp>
      <p:pic>
        <p:nvPicPr>
          <p:cNvPr id="5" name="Content Placeholder 4" descr="A pie chart of data&#10;&#10;Description automatically generated">
            <a:extLst>
              <a:ext uri="{FF2B5EF4-FFF2-40B4-BE49-F238E27FC236}">
                <a16:creationId xmlns:a16="http://schemas.microsoft.com/office/drawing/2014/main" id="{5EB6E424-140A-5D1D-CB41-2AAF921D3C92}"/>
              </a:ext>
            </a:extLst>
          </p:cNvPr>
          <p:cNvPicPr>
            <a:picLocks noGrp="1" noChangeAspect="1"/>
          </p:cNvPicPr>
          <p:nvPr>
            <p:ph idx="1"/>
          </p:nvPr>
        </p:nvPicPr>
        <p:blipFill rotWithShape="1">
          <a:blip r:embed="rId2"/>
          <a:srcRect b="1672"/>
          <a:stretch/>
        </p:blipFill>
        <p:spPr>
          <a:xfrm>
            <a:off x="5606327" y="2536033"/>
            <a:ext cx="7075346" cy="6417920"/>
          </a:xfrm>
          <a:noFill/>
        </p:spPr>
      </p:pic>
      <p:sp>
        <p:nvSpPr>
          <p:cNvPr id="7" name="TextBox 6">
            <a:extLst>
              <a:ext uri="{FF2B5EF4-FFF2-40B4-BE49-F238E27FC236}">
                <a16:creationId xmlns:a16="http://schemas.microsoft.com/office/drawing/2014/main" id="{1F999BB3-F69C-09B8-461A-ACCDC2382C9C}"/>
              </a:ext>
            </a:extLst>
          </p:cNvPr>
          <p:cNvSpPr txBox="1"/>
          <p:nvPr/>
        </p:nvSpPr>
        <p:spPr>
          <a:xfrm>
            <a:off x="10790582" y="9739313"/>
            <a:ext cx="3782180" cy="41549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100" dirty="0" err="1"/>
              <a:t>Malmodin</a:t>
            </a:r>
            <a:r>
              <a:rPr lang="en-GB" sz="2100" dirty="0"/>
              <a:t> (2020)</a:t>
            </a:r>
          </a:p>
        </p:txBody>
      </p:sp>
      <p:sp>
        <p:nvSpPr>
          <p:cNvPr id="8" name="Rectangle 7">
            <a:extLst>
              <a:ext uri="{FF2B5EF4-FFF2-40B4-BE49-F238E27FC236}">
                <a16:creationId xmlns:a16="http://schemas.microsoft.com/office/drawing/2014/main" id="{9E10AB16-E4B3-001B-0BC8-613DC783BBC7}"/>
              </a:ext>
            </a:extLst>
          </p:cNvPr>
          <p:cNvSpPr/>
          <p:nvPr/>
        </p:nvSpPr>
        <p:spPr>
          <a:xfrm>
            <a:off x="5606327" y="2836941"/>
            <a:ext cx="778709" cy="536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spTree>
    <p:extLst>
      <p:ext uri="{BB962C8B-B14F-4D97-AF65-F5344CB8AC3E}">
        <p14:creationId xmlns:p14="http://schemas.microsoft.com/office/powerpoint/2010/main" val="1858220744"/>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useBgFill="1">
        <p:nvSpPr>
          <p:cNvPr id="46" name="Rectangle 45">
            <a:extLst>
              <a:ext uri="{FF2B5EF4-FFF2-40B4-BE49-F238E27FC236}">
                <a16:creationId xmlns:a16="http://schemas.microsoft.com/office/drawing/2014/main" id="{3E65D517-46E4-8037-A63D-629DE1253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8288002" cy="2544620"/>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1" name="Title 25">
            <a:extLst>
              <a:ext uri="{FF2B5EF4-FFF2-40B4-BE49-F238E27FC236}">
                <a16:creationId xmlns:a16="http://schemas.microsoft.com/office/drawing/2014/main" id="{2F592114-C3CC-FFED-EBD3-6C9BFC93D4B2}"/>
              </a:ext>
            </a:extLst>
          </p:cNvPr>
          <p:cNvSpPr txBox="1">
            <a:spLocks/>
          </p:cNvSpPr>
          <p:nvPr/>
        </p:nvSpPr>
        <p:spPr>
          <a:xfrm>
            <a:off x="1138428" y="414297"/>
            <a:ext cx="15716400" cy="1735863"/>
          </a:xfrm>
          <a:prstGeom prst="rect">
            <a:avLst/>
          </a:prstGeom>
        </p:spPr>
        <p:txBody>
          <a:bodyPr vert="horz" lIns="137160" tIns="68580" rIns="137160" bIns="685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Aft>
                <a:spcPts val="900"/>
              </a:spcAft>
            </a:pPr>
            <a:r>
              <a:rPr lang="en-US" sz="6000" kern="1200">
                <a:solidFill>
                  <a:schemeClr val="tx1"/>
                </a:solidFill>
                <a:latin typeface="+mj-lt"/>
                <a:ea typeface="+mj-ea"/>
                <a:cs typeface="+mj-cs"/>
              </a:rPr>
              <a:t>Annual Production</a:t>
            </a:r>
          </a:p>
        </p:txBody>
      </p:sp>
      <p:pic>
        <p:nvPicPr>
          <p:cNvPr id="7" name="Picture 6" descr="A hand holding a cell phone&#10;&#10;Description automatically generated">
            <a:extLst>
              <a:ext uri="{FF2B5EF4-FFF2-40B4-BE49-F238E27FC236}">
                <a16:creationId xmlns:a16="http://schemas.microsoft.com/office/drawing/2014/main" id="{BF1FF4EA-5244-F980-7A34-FD9682190BC0}"/>
              </a:ext>
            </a:extLst>
          </p:cNvPr>
          <p:cNvPicPr>
            <a:picLocks noChangeAspect="1"/>
          </p:cNvPicPr>
          <p:nvPr/>
        </p:nvPicPr>
        <p:blipFill rotWithShape="1">
          <a:blip r:embed="rId3"/>
          <a:srcRect l="2036" r="5246" b="3"/>
          <a:stretch/>
        </p:blipFill>
        <p:spPr>
          <a:xfrm>
            <a:off x="1878800" y="3187831"/>
            <a:ext cx="7266477" cy="5231126"/>
          </a:xfrm>
          <a:prstGeom prst="rect">
            <a:avLst/>
          </a:prstGeom>
        </p:spPr>
      </p:pic>
      <p:pic>
        <p:nvPicPr>
          <p:cNvPr id="5" name="Content Placeholder 4" descr="A computer and a keyboard on a desk&#10;&#10;Description automatically generated">
            <a:extLst>
              <a:ext uri="{FF2B5EF4-FFF2-40B4-BE49-F238E27FC236}">
                <a16:creationId xmlns:a16="http://schemas.microsoft.com/office/drawing/2014/main" id="{1036C5B0-84DB-ACFB-F3B5-5BCBCC477407}"/>
              </a:ext>
            </a:extLst>
          </p:cNvPr>
          <p:cNvPicPr>
            <a:picLocks noChangeAspect="1"/>
          </p:cNvPicPr>
          <p:nvPr/>
        </p:nvPicPr>
        <p:blipFill rotWithShape="1">
          <a:blip r:embed="rId4"/>
          <a:srcRect l="2646" r="4983" b="4"/>
          <a:stretch/>
        </p:blipFill>
        <p:spPr>
          <a:xfrm>
            <a:off x="9145278" y="3187831"/>
            <a:ext cx="7266477" cy="5231126"/>
          </a:xfrm>
          <a:prstGeom prst="rect">
            <a:avLst/>
          </a:prstGeom>
        </p:spPr>
      </p:pic>
      <p:sp>
        <p:nvSpPr>
          <p:cNvPr id="16" name="Rectangle 15">
            <a:extLst>
              <a:ext uri="{FF2B5EF4-FFF2-40B4-BE49-F238E27FC236}">
                <a16:creationId xmlns:a16="http://schemas.microsoft.com/office/drawing/2014/main" id="{2F4C03CF-76AD-2B9F-7EAC-BD21772B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58115" y="1124425"/>
            <a:ext cx="171773" cy="14535509"/>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7" name="Rectangle 16">
            <a:extLst>
              <a:ext uri="{FF2B5EF4-FFF2-40B4-BE49-F238E27FC236}">
                <a16:creationId xmlns:a16="http://schemas.microsoft.com/office/drawing/2014/main" id="{D9459D69-81E2-5DEC-98A2-EF3BBA4EA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796432" y="4862746"/>
            <a:ext cx="171773" cy="7058873"/>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9" name="TextBox 8">
            <a:extLst>
              <a:ext uri="{FF2B5EF4-FFF2-40B4-BE49-F238E27FC236}">
                <a16:creationId xmlns:a16="http://schemas.microsoft.com/office/drawing/2014/main" id="{2B835F93-7C32-B8B9-27FC-A2E6A5EBB8C1}"/>
              </a:ext>
            </a:extLst>
          </p:cNvPr>
          <p:cNvSpPr txBox="1"/>
          <p:nvPr/>
        </p:nvSpPr>
        <p:spPr>
          <a:xfrm>
            <a:off x="3441290" y="8478066"/>
            <a:ext cx="4141499" cy="47461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261872"/>
            <a:r>
              <a:rPr lang="en-GB" sz="2484" kern="1200">
                <a:solidFill>
                  <a:schemeClr val="tx1"/>
                </a:solidFill>
                <a:latin typeface="+mn-lt"/>
                <a:ea typeface="+mn-ea"/>
                <a:cs typeface="+mn-cs"/>
              </a:rPr>
              <a:t>1.3 – 1.5bn units</a:t>
            </a:r>
            <a:endParaRPr lang="en-GB" sz="4050"/>
          </a:p>
        </p:txBody>
      </p:sp>
      <p:sp>
        <p:nvSpPr>
          <p:cNvPr id="10" name="TextBox 9">
            <a:extLst>
              <a:ext uri="{FF2B5EF4-FFF2-40B4-BE49-F238E27FC236}">
                <a16:creationId xmlns:a16="http://schemas.microsoft.com/office/drawing/2014/main" id="{A57D4470-373B-E499-B394-4E3294BDC506}"/>
              </a:ext>
            </a:extLst>
          </p:cNvPr>
          <p:cNvSpPr txBox="1"/>
          <p:nvPr/>
        </p:nvSpPr>
        <p:spPr>
          <a:xfrm>
            <a:off x="10707766" y="8478066"/>
            <a:ext cx="4141499" cy="47461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261872"/>
            <a:r>
              <a:rPr lang="en-GB" sz="2484" kern="1200">
                <a:solidFill>
                  <a:schemeClr val="tx1"/>
                </a:solidFill>
                <a:latin typeface="+mn-lt"/>
                <a:ea typeface="+mn-ea"/>
                <a:cs typeface="+mn-cs"/>
              </a:rPr>
              <a:t>250 – 300m units</a:t>
            </a:r>
            <a:endParaRPr lang="en-GB" sz="4050"/>
          </a:p>
        </p:txBody>
      </p:sp>
    </p:spTree>
    <p:extLst>
      <p:ext uri="{BB962C8B-B14F-4D97-AF65-F5344CB8AC3E}">
        <p14:creationId xmlns:p14="http://schemas.microsoft.com/office/powerpoint/2010/main" val="3275270351"/>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cxnSp>
        <p:nvCxnSpPr>
          <p:cNvPr id="11" name="Straight Connector 10">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060497" y="6832607"/>
            <a:ext cx="7955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82228"/>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1026" name="Picture 2" descr="Smart Systems">
            <a:extLst>
              <a:ext uri="{FF2B5EF4-FFF2-40B4-BE49-F238E27FC236}">
                <a16:creationId xmlns:a16="http://schemas.microsoft.com/office/drawing/2014/main" id="{3CF807B2-FCE5-6943-91DF-4BA920D10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509" y="8073662"/>
            <a:ext cx="7778268" cy="9722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3E38E0-29B0-CB4E-B8C9-C7ABBFD5059E}"/>
              </a:ext>
            </a:extLst>
          </p:cNvPr>
          <p:cNvSpPr txBox="1"/>
          <p:nvPr/>
        </p:nvSpPr>
        <p:spPr>
          <a:xfrm>
            <a:off x="5740400" y="2512011"/>
            <a:ext cx="11049000" cy="2631489"/>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8100" b="1" i="0" dirty="0">
                <a:effectLst/>
                <a:latin typeface="Neue Plak"/>
              </a:rPr>
              <a:t>Expense Saving ideas for Small Businesses</a:t>
            </a:r>
          </a:p>
        </p:txBody>
      </p:sp>
      <p:sp>
        <p:nvSpPr>
          <p:cNvPr id="6" name="TextBox 5">
            <a:extLst>
              <a:ext uri="{FF2B5EF4-FFF2-40B4-BE49-F238E27FC236}">
                <a16:creationId xmlns:a16="http://schemas.microsoft.com/office/drawing/2014/main" id="{BD480735-1D73-3A4E-B5D4-35FB475DE768}"/>
              </a:ext>
            </a:extLst>
          </p:cNvPr>
          <p:cNvSpPr txBox="1"/>
          <p:nvPr/>
        </p:nvSpPr>
        <p:spPr>
          <a:xfrm>
            <a:off x="9245598" y="6860372"/>
            <a:ext cx="5156202" cy="83099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a:t>Andy Hogston</a:t>
            </a:r>
          </a:p>
        </p:txBody>
      </p:sp>
      <p:pic>
        <p:nvPicPr>
          <p:cNvPr id="2" name="Picture 2" descr="Another lightbulb moment! – Gifts To Give">
            <a:extLst>
              <a:ext uri="{FF2B5EF4-FFF2-40B4-BE49-F238E27FC236}">
                <a16:creationId xmlns:a16="http://schemas.microsoft.com/office/drawing/2014/main" id="{6A8B1603-A6A6-430B-A05B-8B42CC21C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49" y="2512011"/>
            <a:ext cx="3543303" cy="354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186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broken laptops&#10;&#10;Description automatically generated">
            <a:extLst>
              <a:ext uri="{FF2B5EF4-FFF2-40B4-BE49-F238E27FC236}">
                <a16:creationId xmlns:a16="http://schemas.microsoft.com/office/drawing/2014/main" id="{176A6E13-A6BD-0FAA-9361-E108D3C988FC}"/>
              </a:ext>
            </a:extLst>
          </p:cNvPr>
          <p:cNvPicPr>
            <a:picLocks noChangeAspect="1"/>
          </p:cNvPicPr>
          <p:nvPr/>
        </p:nvPicPr>
        <p:blipFill rotWithShape="1">
          <a:blip r:embed="rId3"/>
          <a:srcRect t="2560" b="12870"/>
          <a:stretch/>
        </p:blipFill>
        <p:spPr>
          <a:xfrm>
            <a:off x="30" y="1923"/>
            <a:ext cx="18287970" cy="10285077"/>
          </a:xfrm>
          <a:prstGeom prst="rect">
            <a:avLst/>
          </a:prstGeom>
        </p:spPr>
      </p:pic>
    </p:spTree>
    <p:extLst>
      <p:ext uri="{BB962C8B-B14F-4D97-AF65-F5344CB8AC3E}">
        <p14:creationId xmlns:p14="http://schemas.microsoft.com/office/powerpoint/2010/main" val="89451585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ign on a brick wall&#10;&#10;Description automatically generated">
            <a:extLst>
              <a:ext uri="{FF2B5EF4-FFF2-40B4-BE49-F238E27FC236}">
                <a16:creationId xmlns:a16="http://schemas.microsoft.com/office/drawing/2014/main" id="{4441DDA7-E98C-2026-07CF-80B0A2955138}"/>
              </a:ext>
            </a:extLst>
          </p:cNvPr>
          <p:cNvPicPr>
            <a:picLocks noGrp="1" noChangeAspect="1"/>
          </p:cNvPicPr>
          <p:nvPr>
            <p:ph idx="1"/>
          </p:nvPr>
        </p:nvPicPr>
        <p:blipFill rotWithShape="1">
          <a:blip r:embed="rId3"/>
          <a:srcRect t="3629" b="11785"/>
          <a:stretch/>
        </p:blipFill>
        <p:spPr>
          <a:xfrm>
            <a:off x="30" y="15"/>
            <a:ext cx="18287970" cy="10286985"/>
          </a:xfrm>
          <a:noFill/>
        </p:spPr>
      </p:pic>
    </p:spTree>
    <p:extLst>
      <p:ext uri="{BB962C8B-B14F-4D97-AF65-F5344CB8AC3E}">
        <p14:creationId xmlns:p14="http://schemas.microsoft.com/office/powerpoint/2010/main" val="102342447"/>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11DC37FF-2511-2892-BDB3-E8667C4E1A8D}"/>
              </a:ext>
            </a:extLst>
          </p:cNvPr>
          <p:cNvSpPr>
            <a:spLocks noGrp="1"/>
          </p:cNvSpPr>
          <p:nvPr>
            <p:ph type="title"/>
          </p:nvPr>
        </p:nvSpPr>
        <p:spPr>
          <a:xfrm>
            <a:off x="1257300" y="547688"/>
            <a:ext cx="15773400" cy="198834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Resources to Drive the Energy Transition</a:t>
            </a:r>
          </a:p>
        </p:txBody>
      </p:sp>
      <p:pic>
        <p:nvPicPr>
          <p:cNvPr id="2050" name="Picture 2" descr="chart, line chart">
            <a:extLst>
              <a:ext uri="{FF2B5EF4-FFF2-40B4-BE49-F238E27FC236}">
                <a16:creationId xmlns:a16="http://schemas.microsoft.com/office/drawing/2014/main" id="{42F4704E-5AEF-FF79-FF93-E23E0B3EB6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928551"/>
            <a:ext cx="9341052" cy="5301048"/>
          </a:xfrm>
          <a:prstGeom prst="rect">
            <a:avLst/>
          </a:prstGeom>
          <a:solidFill>
            <a:srgbClr val="FFFFFF"/>
          </a:solidFill>
        </p:spPr>
      </p:pic>
      <p:pic>
        <p:nvPicPr>
          <p:cNvPr id="2052" name="Picture 4">
            <a:extLst>
              <a:ext uri="{FF2B5EF4-FFF2-40B4-BE49-F238E27FC236}">
                <a16:creationId xmlns:a16="http://schemas.microsoft.com/office/drawing/2014/main" id="{CAF14DEE-37CA-4CF8-BCC6-B443B6B42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3238" y="2928551"/>
            <a:ext cx="8421549" cy="530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11525"/>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0F7840-80BE-4F9E-A5A1-655694C2BF8C}"/>
              </a:ext>
            </a:extLst>
          </p:cNvPr>
          <p:cNvSpPr>
            <a:spLocks noGrp="1"/>
          </p:cNvSpPr>
          <p:nvPr>
            <p:ph type="title"/>
          </p:nvPr>
        </p:nvSpPr>
        <p:spPr>
          <a:xfrm>
            <a:off x="1257300" y="547688"/>
            <a:ext cx="15773400" cy="198834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What Can I Do About It?</a:t>
            </a:r>
          </a:p>
        </p:txBody>
      </p:sp>
      <p:pic>
        <p:nvPicPr>
          <p:cNvPr id="6" name="Content Placeholder 5" descr="A person with her hands up looking at a computer&#10;&#10;Description automatically generated">
            <a:extLst>
              <a:ext uri="{FF2B5EF4-FFF2-40B4-BE49-F238E27FC236}">
                <a16:creationId xmlns:a16="http://schemas.microsoft.com/office/drawing/2014/main" id="{584C4E36-F537-122E-BAE6-75DAF12C97E3}"/>
              </a:ext>
            </a:extLst>
          </p:cNvPr>
          <p:cNvPicPr>
            <a:picLocks noGrp="1" noChangeAspect="1"/>
          </p:cNvPicPr>
          <p:nvPr>
            <p:ph idx="1"/>
          </p:nvPr>
        </p:nvPicPr>
        <p:blipFill rotWithShape="1">
          <a:blip r:embed="rId2"/>
          <a:srcRect t="28940" r="-1" b="43439"/>
          <a:stretch/>
        </p:blipFill>
        <p:spPr>
          <a:xfrm>
            <a:off x="1257300" y="2536032"/>
            <a:ext cx="15773400" cy="6527007"/>
          </a:xfrm>
          <a:noFill/>
        </p:spPr>
      </p:pic>
    </p:spTree>
    <p:extLst>
      <p:ext uri="{BB962C8B-B14F-4D97-AF65-F5344CB8AC3E}">
        <p14:creationId xmlns:p14="http://schemas.microsoft.com/office/powerpoint/2010/main" val="202008741"/>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306F-D65D-9340-CBAC-ED73E47CF881}"/>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latin typeface="Quicksand Medium" pitchFamily="2" charset="77"/>
              </a:rPr>
              <a:t>Don’t Buy New</a:t>
            </a:r>
          </a:p>
        </p:txBody>
      </p:sp>
      <p:pic>
        <p:nvPicPr>
          <p:cNvPr id="15362" name="Picture 2" descr="XPS 13 9340">
            <a:extLst>
              <a:ext uri="{FF2B5EF4-FFF2-40B4-BE49-F238E27FC236}">
                <a16:creationId xmlns:a16="http://schemas.microsoft.com/office/drawing/2014/main" id="{449787B6-F4A7-5489-9C38-9B700213F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16" y="2536032"/>
            <a:ext cx="5470200" cy="3238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XPS 13 9340">
            <a:extLst>
              <a:ext uri="{FF2B5EF4-FFF2-40B4-BE49-F238E27FC236}">
                <a16:creationId xmlns:a16="http://schemas.microsoft.com/office/drawing/2014/main" id="{C2047460-461F-9BB4-0C1B-67E1FAE2B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0500" y="2536032"/>
            <a:ext cx="5470200" cy="32386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ADAED7-20D4-8BC5-A3DF-DC59C3CF2D2B}"/>
              </a:ext>
            </a:extLst>
          </p:cNvPr>
          <p:cNvSpPr txBox="1"/>
          <p:nvPr/>
        </p:nvSpPr>
        <p:spPr>
          <a:xfrm>
            <a:off x="11939187" y="5774650"/>
            <a:ext cx="3815256" cy="383181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dirty="0">
                <a:effectLst/>
              </a:rPr>
              <a:t>Processor: i7-1250U</a:t>
            </a:r>
          </a:p>
          <a:p>
            <a:r>
              <a:rPr lang="en-GB" sz="4050" dirty="0">
                <a:effectLst/>
              </a:rPr>
              <a:t>Screen Size:13.3”</a:t>
            </a:r>
          </a:p>
          <a:p>
            <a:r>
              <a:rPr lang="en-GB" sz="4050" dirty="0">
                <a:effectLst/>
              </a:rPr>
              <a:t>RAM:16GB</a:t>
            </a:r>
          </a:p>
          <a:p>
            <a:r>
              <a:rPr lang="en-GB" sz="4050" dirty="0">
                <a:effectLst/>
              </a:rPr>
              <a:t>Storage:512GB SSD</a:t>
            </a:r>
            <a:endParaRPr lang="en-GB" sz="4050" dirty="0"/>
          </a:p>
        </p:txBody>
      </p:sp>
      <p:sp>
        <p:nvSpPr>
          <p:cNvPr id="8" name="TextBox 7">
            <a:extLst>
              <a:ext uri="{FF2B5EF4-FFF2-40B4-BE49-F238E27FC236}">
                <a16:creationId xmlns:a16="http://schemas.microsoft.com/office/drawing/2014/main" id="{769AE956-B678-A0A6-F7C5-7614CD7581A8}"/>
              </a:ext>
            </a:extLst>
          </p:cNvPr>
          <p:cNvSpPr txBox="1"/>
          <p:nvPr/>
        </p:nvSpPr>
        <p:spPr>
          <a:xfrm>
            <a:off x="1264060" y="5733712"/>
            <a:ext cx="4711073" cy="320857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dirty="0"/>
              <a:t>Processor: Core™ Ultra 5 125H</a:t>
            </a:r>
          </a:p>
          <a:p>
            <a:r>
              <a:rPr lang="en-GB" sz="4050" dirty="0"/>
              <a:t>Screen Size:13.4”</a:t>
            </a:r>
          </a:p>
          <a:p>
            <a:r>
              <a:rPr lang="en-GB" sz="4050" dirty="0"/>
              <a:t>RAM:16GB</a:t>
            </a:r>
          </a:p>
          <a:p>
            <a:r>
              <a:rPr lang="en-GB" sz="4050" dirty="0"/>
              <a:t>Storage:512GB SSD</a:t>
            </a:r>
          </a:p>
        </p:txBody>
      </p:sp>
      <p:sp>
        <p:nvSpPr>
          <p:cNvPr id="9" name="TextBox 8">
            <a:extLst>
              <a:ext uri="{FF2B5EF4-FFF2-40B4-BE49-F238E27FC236}">
                <a16:creationId xmlns:a16="http://schemas.microsoft.com/office/drawing/2014/main" id="{7B18484F-043A-8928-DFC1-950A75CD7B2B}"/>
              </a:ext>
            </a:extLst>
          </p:cNvPr>
          <p:cNvSpPr txBox="1"/>
          <p:nvPr/>
        </p:nvSpPr>
        <p:spPr>
          <a:xfrm>
            <a:off x="1257300" y="7575143"/>
            <a:ext cx="2364828" cy="64633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dirty="0">
                <a:solidFill>
                  <a:schemeClr val="tx2"/>
                </a:solidFill>
              </a:rPr>
              <a:t>£999</a:t>
            </a:r>
          </a:p>
        </p:txBody>
      </p:sp>
      <p:sp>
        <p:nvSpPr>
          <p:cNvPr id="10" name="TextBox 9">
            <a:extLst>
              <a:ext uri="{FF2B5EF4-FFF2-40B4-BE49-F238E27FC236}">
                <a16:creationId xmlns:a16="http://schemas.microsoft.com/office/drawing/2014/main" id="{F31ED9DE-7773-C7EC-4F31-B5E7D3825EA2}"/>
              </a:ext>
            </a:extLst>
          </p:cNvPr>
          <p:cNvSpPr txBox="1"/>
          <p:nvPr/>
        </p:nvSpPr>
        <p:spPr>
          <a:xfrm>
            <a:off x="11939187" y="7575143"/>
            <a:ext cx="2796246" cy="64633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dirty="0">
                <a:solidFill>
                  <a:schemeClr val="tx2"/>
                </a:solidFill>
              </a:rPr>
              <a:t>~£500</a:t>
            </a:r>
          </a:p>
        </p:txBody>
      </p:sp>
      <p:sp>
        <p:nvSpPr>
          <p:cNvPr id="12" name="TextBox 11">
            <a:extLst>
              <a:ext uri="{FF2B5EF4-FFF2-40B4-BE49-F238E27FC236}">
                <a16:creationId xmlns:a16="http://schemas.microsoft.com/office/drawing/2014/main" id="{402AC357-AA44-6A43-AA3C-6E5D38983534}"/>
              </a:ext>
            </a:extLst>
          </p:cNvPr>
          <p:cNvSpPr txBox="1"/>
          <p:nvPr/>
        </p:nvSpPr>
        <p:spPr>
          <a:xfrm>
            <a:off x="1257300" y="8418330"/>
            <a:ext cx="2208771" cy="55399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000" b="1" dirty="0">
                <a:solidFill>
                  <a:schemeClr val="accent6"/>
                </a:solidFill>
              </a:rPr>
              <a:t>297 kgCO2e</a:t>
            </a:r>
          </a:p>
        </p:txBody>
      </p:sp>
      <p:sp>
        <p:nvSpPr>
          <p:cNvPr id="13" name="TextBox 12">
            <a:extLst>
              <a:ext uri="{FF2B5EF4-FFF2-40B4-BE49-F238E27FC236}">
                <a16:creationId xmlns:a16="http://schemas.microsoft.com/office/drawing/2014/main" id="{8260BC5B-3932-FFE9-EC67-9046E0CAB6B3}"/>
              </a:ext>
            </a:extLst>
          </p:cNvPr>
          <p:cNvSpPr txBox="1"/>
          <p:nvPr/>
        </p:nvSpPr>
        <p:spPr>
          <a:xfrm>
            <a:off x="11939187" y="8418330"/>
            <a:ext cx="2208771" cy="55399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000" b="1" dirty="0">
                <a:solidFill>
                  <a:schemeClr val="accent6"/>
                </a:solidFill>
              </a:rPr>
              <a:t>&lt;30 kgCO2e</a:t>
            </a:r>
          </a:p>
        </p:txBody>
      </p:sp>
      <p:pic>
        <p:nvPicPr>
          <p:cNvPr id="15364" name="Picture 4" descr="Dell Software - Wikipedia">
            <a:extLst>
              <a:ext uri="{FF2B5EF4-FFF2-40B4-BE49-F238E27FC236}">
                <a16:creationId xmlns:a16="http://schemas.microsoft.com/office/drawing/2014/main" id="{FB1E5ADF-1424-4A32-C357-6E189E69A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658" y="2772978"/>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E7D551F-0BC4-5428-E604-6447C9BBE42A}"/>
              </a:ext>
            </a:extLst>
          </p:cNvPr>
          <p:cNvSpPr txBox="1"/>
          <p:nvPr/>
        </p:nvSpPr>
        <p:spPr>
          <a:xfrm>
            <a:off x="7314299" y="5167292"/>
            <a:ext cx="3280719" cy="71558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4050" dirty="0"/>
              <a:t>XPS-13</a:t>
            </a:r>
          </a:p>
        </p:txBody>
      </p:sp>
      <p:sp>
        <p:nvSpPr>
          <p:cNvPr id="15" name="TextBox 14">
            <a:extLst>
              <a:ext uri="{FF2B5EF4-FFF2-40B4-BE49-F238E27FC236}">
                <a16:creationId xmlns:a16="http://schemas.microsoft.com/office/drawing/2014/main" id="{B7F10127-A630-DCAD-14E3-957ABD6006E0}"/>
              </a:ext>
            </a:extLst>
          </p:cNvPr>
          <p:cNvSpPr txBox="1"/>
          <p:nvPr/>
        </p:nvSpPr>
        <p:spPr>
          <a:xfrm>
            <a:off x="1973357" y="2057379"/>
            <a:ext cx="3280719" cy="71558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4050" b="1" dirty="0">
                <a:solidFill>
                  <a:schemeClr val="accent2"/>
                </a:solidFill>
              </a:rPr>
              <a:t>NEW</a:t>
            </a:r>
          </a:p>
        </p:txBody>
      </p:sp>
      <p:sp>
        <p:nvSpPr>
          <p:cNvPr id="16" name="TextBox 15">
            <a:extLst>
              <a:ext uri="{FF2B5EF4-FFF2-40B4-BE49-F238E27FC236}">
                <a16:creationId xmlns:a16="http://schemas.microsoft.com/office/drawing/2014/main" id="{2D0A647E-6E19-A9A2-4CEC-7896298EAD5D}"/>
              </a:ext>
            </a:extLst>
          </p:cNvPr>
          <p:cNvSpPr txBox="1"/>
          <p:nvPr/>
        </p:nvSpPr>
        <p:spPr>
          <a:xfrm>
            <a:off x="12804054" y="2051283"/>
            <a:ext cx="3280719" cy="71558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4050" b="1" dirty="0">
                <a:solidFill>
                  <a:schemeClr val="accent2"/>
                </a:solidFill>
              </a:rPr>
              <a:t>REFURB</a:t>
            </a:r>
          </a:p>
        </p:txBody>
      </p:sp>
    </p:spTree>
    <p:extLst>
      <p:ext uri="{BB962C8B-B14F-4D97-AF65-F5344CB8AC3E}">
        <p14:creationId xmlns:p14="http://schemas.microsoft.com/office/powerpoint/2010/main" val="70872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362"/>
                                        </p:tgtEl>
                                        <p:attrNameLst>
                                          <p:attrName>style.visibility</p:attrName>
                                        </p:attrNameLst>
                                      </p:cBhvr>
                                      <p:to>
                                        <p:strVal val="visible"/>
                                      </p:to>
                                    </p:set>
                                    <p:anim calcmode="lin" valueType="num">
                                      <p:cBhvr additive="base">
                                        <p:cTn id="21" dur="500" fill="hold"/>
                                        <p:tgtEl>
                                          <p:spTgt spid="15362"/>
                                        </p:tgtEl>
                                        <p:attrNameLst>
                                          <p:attrName>ppt_x</p:attrName>
                                        </p:attrNameLst>
                                      </p:cBhvr>
                                      <p:tavLst>
                                        <p:tav tm="0">
                                          <p:val>
                                            <p:strVal val="#ppt_x"/>
                                          </p:val>
                                        </p:tav>
                                        <p:tav tm="100000">
                                          <p:val>
                                            <p:strVal val="#ppt_x"/>
                                          </p:val>
                                        </p:tav>
                                      </p:tavLst>
                                    </p:anim>
                                    <p:anim calcmode="lin" valueType="num">
                                      <p:cBhvr additive="base">
                                        <p:cTn id="22" dur="500" fill="hold"/>
                                        <p:tgtEl>
                                          <p:spTgt spid="1536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2" grpId="0"/>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a:extLst>
              <a:ext uri="{FF2B5EF4-FFF2-40B4-BE49-F238E27FC236}">
                <a16:creationId xmlns:a16="http://schemas.microsoft.com/office/drawing/2014/main" id="{DDA0C7D7-FA6C-0C86-13C7-068640667CBC}"/>
              </a:ext>
            </a:extLst>
          </p:cNvPr>
          <p:cNvSpPr>
            <a:spLocks noGrp="1"/>
          </p:cNvSpPr>
          <p:nvPr>
            <p:ph type="title"/>
          </p:nvPr>
        </p:nvSpPr>
        <p:spPr>
          <a:xfrm>
            <a:off x="1257300" y="529153"/>
            <a:ext cx="15773400" cy="198834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latin typeface="Quicksand Medium" pitchFamily="2" charset="77"/>
              </a:rPr>
              <a:t>Use Your Computers For Longer</a:t>
            </a:r>
          </a:p>
        </p:txBody>
      </p:sp>
      <p:pic>
        <p:nvPicPr>
          <p:cNvPr id="7170" name="Picture 2" descr="c# - Datepicker with only Years - Stack Overflow">
            <a:extLst>
              <a:ext uri="{FF2B5EF4-FFF2-40B4-BE49-F238E27FC236}">
                <a16:creationId xmlns:a16="http://schemas.microsoft.com/office/drawing/2014/main" id="{4F06DE84-0A85-B068-0BCD-6A87E826BA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8" t="2218" r="2130" b="5521"/>
          <a:stretch/>
        </p:blipFill>
        <p:spPr bwMode="auto">
          <a:xfrm>
            <a:off x="1464276" y="3087291"/>
            <a:ext cx="7395519" cy="5829300"/>
          </a:xfrm>
          <a:prstGeom prst="rect">
            <a:avLst/>
          </a:prstGeom>
          <a:solidFill>
            <a:srgbClr val="FFFFFF"/>
          </a:solidFill>
        </p:spPr>
      </p:pic>
      <p:pic>
        <p:nvPicPr>
          <p:cNvPr id="4" name="Content Placeholder 3">
            <a:extLst>
              <a:ext uri="{FF2B5EF4-FFF2-40B4-BE49-F238E27FC236}">
                <a16:creationId xmlns:a16="http://schemas.microsoft.com/office/drawing/2014/main" id="{52D9F70B-DBD5-09FD-65D4-74D6662058EB}"/>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rcRect/>
          <a:stretch/>
        </p:blipFill>
        <p:spPr>
          <a:xfrm>
            <a:off x="9258300" y="3087291"/>
            <a:ext cx="7772400" cy="5829300"/>
          </a:xfrm>
        </p:spPr>
      </p:pic>
      <p:sp>
        <p:nvSpPr>
          <p:cNvPr id="5" name="TextBox 4">
            <a:extLst>
              <a:ext uri="{FF2B5EF4-FFF2-40B4-BE49-F238E27FC236}">
                <a16:creationId xmlns:a16="http://schemas.microsoft.com/office/drawing/2014/main" id="{D5987C3C-0501-4763-9D5A-D1F6FADC5D3F}"/>
              </a:ext>
            </a:extLst>
          </p:cNvPr>
          <p:cNvSpPr txBox="1"/>
          <p:nvPr/>
        </p:nvSpPr>
        <p:spPr>
          <a:xfrm>
            <a:off x="9258300" y="8916591"/>
            <a:ext cx="7772400" cy="30008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dirty="0">
                <a:hlinkClick r:id="rId5" tooltip="https://askleo.com/the_first_eight_things_to_do_with_your_new_computer/?awt_l=I8I6l&amp;awt_m=JJn4jJVQ9JdfbL"/>
              </a:rPr>
              <a:t>This Photo</a:t>
            </a:r>
            <a:r>
              <a:rPr lang="en-GB" sz="1350" dirty="0"/>
              <a:t> by Unknown Author is licensed under </a:t>
            </a:r>
            <a:r>
              <a:rPr lang="en-GB" sz="1350" dirty="0">
                <a:hlinkClick r:id="rId6" tooltip="https://creativecommons.org/licenses/by-nc-nd/3.0/"/>
              </a:rPr>
              <a:t>CC BY-NC-ND</a:t>
            </a:r>
            <a:endParaRPr lang="en-GB" sz="1350" dirty="0"/>
          </a:p>
        </p:txBody>
      </p:sp>
    </p:spTree>
    <p:extLst>
      <p:ext uri="{BB962C8B-B14F-4D97-AF65-F5344CB8AC3E}">
        <p14:creationId xmlns:p14="http://schemas.microsoft.com/office/powerpoint/2010/main" val="851980368"/>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ircle, graphics, symbol, creativity&#10;&#10;Description automatically generated">
            <a:extLst>
              <a:ext uri="{FF2B5EF4-FFF2-40B4-BE49-F238E27FC236}">
                <a16:creationId xmlns:a16="http://schemas.microsoft.com/office/drawing/2014/main" id="{B79FC0E2-15E5-F6BE-7CC8-C971078A61F6}"/>
              </a:ext>
            </a:extLst>
          </p:cNvPr>
          <p:cNvPicPr>
            <a:picLocks noChangeAspect="1"/>
          </p:cNvPicPr>
          <p:nvPr/>
        </p:nvPicPr>
        <p:blipFill>
          <a:blip r:embed="rId3">
            <a:alphaModFix amt="20000"/>
          </a:blip>
          <a:stretch>
            <a:fillRect/>
          </a:stretch>
        </p:blipFill>
        <p:spPr>
          <a:xfrm>
            <a:off x="12960939" y="-2351562"/>
            <a:ext cx="6611202" cy="8626812"/>
          </a:xfrm>
          <a:prstGeom prst="rect">
            <a:avLst/>
          </a:prstGeom>
        </p:spPr>
      </p:pic>
      <p:pic>
        <p:nvPicPr>
          <p:cNvPr id="5" name="Picture 4" descr="A screenshot of a desktop&#10;&#10;Description automatically generated with medium confidence">
            <a:extLst>
              <a:ext uri="{FF2B5EF4-FFF2-40B4-BE49-F238E27FC236}">
                <a16:creationId xmlns:a16="http://schemas.microsoft.com/office/drawing/2014/main" id="{ABD07D6C-C1CD-BC05-5C61-70E7EAA869E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099541" y="3846039"/>
            <a:ext cx="3564657" cy="2003337"/>
          </a:xfrm>
          <a:prstGeom prst="rect">
            <a:avLst/>
          </a:prstGeom>
        </p:spPr>
      </p:pic>
      <p:grpSp>
        <p:nvGrpSpPr>
          <p:cNvPr id="20" name="Group 19">
            <a:extLst>
              <a:ext uri="{FF2B5EF4-FFF2-40B4-BE49-F238E27FC236}">
                <a16:creationId xmlns:a16="http://schemas.microsoft.com/office/drawing/2014/main" id="{9C03E819-938A-F030-213B-8881620AE51D}"/>
              </a:ext>
            </a:extLst>
          </p:cNvPr>
          <p:cNvGrpSpPr/>
          <p:nvPr/>
        </p:nvGrpSpPr>
        <p:grpSpPr>
          <a:xfrm>
            <a:off x="12520749" y="2836935"/>
            <a:ext cx="4305567" cy="3981939"/>
            <a:chOff x="3018313" y="4741591"/>
            <a:chExt cx="1554480" cy="1554480"/>
          </a:xfrm>
        </p:grpSpPr>
        <p:pic>
          <p:nvPicPr>
            <p:cNvPr id="8" name="Graphic 7" descr="Laptop with solid fill">
              <a:extLst>
                <a:ext uri="{FF2B5EF4-FFF2-40B4-BE49-F238E27FC236}">
                  <a16:creationId xmlns:a16="http://schemas.microsoft.com/office/drawing/2014/main" id="{10DC8D82-A1C9-95C8-FE2D-4C7F16EB4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18313" y="4741591"/>
              <a:ext cx="1554480" cy="1554480"/>
            </a:xfrm>
            <a:prstGeom prst="rect">
              <a:avLst/>
            </a:prstGeom>
          </p:spPr>
        </p:pic>
        <p:pic>
          <p:nvPicPr>
            <p:cNvPr id="10" name="Picture 9" descr="A picture containing screenshot, blue, line, electric blue&#10;&#10;Description automatically generated">
              <a:extLst>
                <a:ext uri="{FF2B5EF4-FFF2-40B4-BE49-F238E27FC236}">
                  <a16:creationId xmlns:a16="http://schemas.microsoft.com/office/drawing/2014/main" id="{F2F07F2D-2747-83F2-9C15-EDC5B292350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318016" y="5150150"/>
              <a:ext cx="1015630" cy="571381"/>
            </a:xfrm>
            <a:prstGeom prst="rect">
              <a:avLst/>
            </a:prstGeom>
          </p:spPr>
        </p:pic>
      </p:grpSp>
      <p:sp>
        <p:nvSpPr>
          <p:cNvPr id="19" name="TextBox 18">
            <a:extLst>
              <a:ext uri="{FF2B5EF4-FFF2-40B4-BE49-F238E27FC236}">
                <a16:creationId xmlns:a16="http://schemas.microsoft.com/office/drawing/2014/main" id="{22F68275-06C7-E855-1916-09CC2C05C218}"/>
              </a:ext>
            </a:extLst>
          </p:cNvPr>
          <p:cNvSpPr txBox="1"/>
          <p:nvPr/>
        </p:nvSpPr>
        <p:spPr>
          <a:xfrm>
            <a:off x="6852760" y="5918355"/>
            <a:ext cx="5290457" cy="73866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100">
                <a:solidFill>
                  <a:srgbClr val="023B57"/>
                </a:solidFill>
                <a:latin typeface="Quicksand Medium" pitchFamily="2" charset="77"/>
              </a:rPr>
              <a:t>Minimum hardware requirements</a:t>
            </a:r>
          </a:p>
          <a:p>
            <a:r>
              <a:rPr lang="en-GB" sz="2100">
                <a:solidFill>
                  <a:srgbClr val="023B57"/>
                </a:solidFill>
                <a:latin typeface="Quicksand Medium" pitchFamily="2" charset="77"/>
              </a:rPr>
              <a:t>e.g. TPM 2.0 8th-gen Core CPU </a:t>
            </a:r>
          </a:p>
        </p:txBody>
      </p:sp>
      <p:sp>
        <p:nvSpPr>
          <p:cNvPr id="21" name="TextBox 20">
            <a:extLst>
              <a:ext uri="{FF2B5EF4-FFF2-40B4-BE49-F238E27FC236}">
                <a16:creationId xmlns:a16="http://schemas.microsoft.com/office/drawing/2014/main" id="{45292445-0156-BEDA-4EC2-FA40B76BAE29}"/>
              </a:ext>
            </a:extLst>
          </p:cNvPr>
          <p:cNvSpPr txBox="1"/>
          <p:nvPr/>
        </p:nvSpPr>
        <p:spPr>
          <a:xfrm>
            <a:off x="974794" y="5918356"/>
            <a:ext cx="5290457" cy="41549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100">
                <a:solidFill>
                  <a:srgbClr val="023B57"/>
                </a:solidFill>
                <a:latin typeface="Quicksand Medium" pitchFamily="2" charset="77"/>
              </a:rPr>
              <a:t>No security updates after Oct ‘25</a:t>
            </a:r>
          </a:p>
        </p:txBody>
      </p:sp>
      <p:pic>
        <p:nvPicPr>
          <p:cNvPr id="23" name="Picture 22" descr="A blue background with white text&#10;&#10;Description automatically generated with low confidence">
            <a:extLst>
              <a:ext uri="{FF2B5EF4-FFF2-40B4-BE49-F238E27FC236}">
                <a16:creationId xmlns:a16="http://schemas.microsoft.com/office/drawing/2014/main" id="{DD52EF5B-F3DA-3D80-CABE-2C2E9207D7B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259380" y="3846038"/>
            <a:ext cx="3543419" cy="2010209"/>
          </a:xfrm>
          <a:prstGeom prst="rect">
            <a:avLst/>
          </a:prstGeom>
        </p:spPr>
      </p:pic>
      <p:sp>
        <p:nvSpPr>
          <p:cNvPr id="25" name="TextBox 24">
            <a:extLst>
              <a:ext uri="{FF2B5EF4-FFF2-40B4-BE49-F238E27FC236}">
                <a16:creationId xmlns:a16="http://schemas.microsoft.com/office/drawing/2014/main" id="{19384276-278D-B4A1-F9C5-F3C8AA510ABD}"/>
              </a:ext>
            </a:extLst>
          </p:cNvPr>
          <p:cNvSpPr txBox="1"/>
          <p:nvPr/>
        </p:nvSpPr>
        <p:spPr>
          <a:xfrm>
            <a:off x="12730726" y="6149187"/>
            <a:ext cx="4812695" cy="738664"/>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100">
                <a:solidFill>
                  <a:srgbClr val="023B57"/>
                </a:solidFill>
                <a:latin typeface="Quicksand Medium" pitchFamily="2" charset="77"/>
              </a:rPr>
              <a:t>450 to 500 million computers worldwide to become obsolete</a:t>
            </a:r>
          </a:p>
        </p:txBody>
      </p:sp>
    </p:spTree>
    <p:extLst>
      <p:ext uri="{BB962C8B-B14F-4D97-AF65-F5344CB8AC3E}">
        <p14:creationId xmlns:p14="http://schemas.microsoft.com/office/powerpoint/2010/main" val="20029635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8536-97BF-9106-9F80-5218B5AB5D6F}"/>
              </a:ext>
            </a:extLst>
          </p:cNvPr>
          <p:cNvSpPr>
            <a:spLocks noGrp="1"/>
          </p:cNvSpPr>
          <p:nvPr>
            <p:ph type="title"/>
          </p:nvPr>
        </p:nvSpPr>
        <p:spPr>
          <a:xfrm>
            <a:off x="1257300" y="547688"/>
            <a:ext cx="15773400" cy="1988345"/>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t>Alternative Options</a:t>
            </a:r>
          </a:p>
        </p:txBody>
      </p:sp>
      <p:sp>
        <p:nvSpPr>
          <p:cNvPr id="3" name="Content Placeholder 2">
            <a:extLst>
              <a:ext uri="{FF2B5EF4-FFF2-40B4-BE49-F238E27FC236}">
                <a16:creationId xmlns:a16="http://schemas.microsoft.com/office/drawing/2014/main" id="{19FFFECD-558B-6A0A-93A8-B2BD3DD85F66}"/>
              </a:ext>
            </a:extLst>
          </p:cNvPr>
          <p:cNvSpPr>
            <a:spLocks/>
          </p:cNvSpPr>
          <p:nvPr/>
        </p:nvSpPr>
        <p:spPr>
          <a:xfrm>
            <a:off x="1257300" y="2344302"/>
            <a:ext cx="15773400" cy="6527007"/>
          </a:xfrm>
          <a:prstGeom prst="rect">
            <a:avLst/>
          </a:prstGeo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endParaRPr lang="en-GB" sz="4050" dirty="0"/>
          </a:p>
        </p:txBody>
      </p:sp>
      <p:pic>
        <p:nvPicPr>
          <p:cNvPr id="17412" name="Picture 4" descr="What is Azure Virtual Desktop – AVD | eG Innovations">
            <a:extLst>
              <a:ext uri="{FF2B5EF4-FFF2-40B4-BE49-F238E27FC236}">
                <a16:creationId xmlns:a16="http://schemas.microsoft.com/office/drawing/2014/main" id="{9A25EE75-C402-3D18-9DA6-AE97D2F82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383066"/>
            <a:ext cx="4577421" cy="228871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What is ChromeOS Flex? Google's cloud-first operating system explained">
            <a:extLst>
              <a:ext uri="{FF2B5EF4-FFF2-40B4-BE49-F238E27FC236}">
                <a16:creationId xmlns:a16="http://schemas.microsoft.com/office/drawing/2014/main" id="{A6E728C7-3E56-8B41-C12A-0D431CB17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159" y="2383066"/>
            <a:ext cx="4071600" cy="2290277"/>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Linux Logo and symbol, meaning, history, PNG, brand">
            <a:extLst>
              <a:ext uri="{FF2B5EF4-FFF2-40B4-BE49-F238E27FC236}">
                <a16:creationId xmlns:a16="http://schemas.microsoft.com/office/drawing/2014/main" id="{CB0F17BB-A95D-77C9-D667-2C44D82F9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5876" y="2383865"/>
            <a:ext cx="4140473" cy="228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3BA757-6365-27A3-4A18-6B5D47A8902B}"/>
              </a:ext>
            </a:extLst>
          </p:cNvPr>
          <p:cNvSpPr txBox="1"/>
          <p:nvPr/>
        </p:nvSpPr>
        <p:spPr>
          <a:xfrm>
            <a:off x="705507" y="4749365"/>
            <a:ext cx="4577421" cy="2723823"/>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System Font Regular"/>
              <a:buChar char="✚"/>
            </a:pPr>
            <a:r>
              <a:rPr lang="en-GB" sz="2100" dirty="0">
                <a:solidFill>
                  <a:schemeClr val="bg1"/>
                </a:solidFill>
              </a:rPr>
              <a:t>Same familiar Windows experience</a:t>
            </a:r>
          </a:p>
          <a:p>
            <a:pPr marL="428625" indent="-428625">
              <a:buFont typeface="System Font Regular"/>
              <a:buChar char="✚"/>
            </a:pPr>
            <a:r>
              <a:rPr lang="en-GB" sz="2100" dirty="0">
                <a:solidFill>
                  <a:schemeClr val="bg1"/>
                </a:solidFill>
              </a:rPr>
              <a:t>Easily flex up and down</a:t>
            </a:r>
          </a:p>
          <a:p>
            <a:pPr marL="428625" indent="-428625">
              <a:buFont typeface="System Font Regular"/>
              <a:buChar char="✚"/>
            </a:pPr>
            <a:r>
              <a:rPr lang="en-GB" sz="2100" dirty="0">
                <a:solidFill>
                  <a:schemeClr val="bg1"/>
                </a:solidFill>
              </a:rPr>
              <a:t>No dependence on end-point (PC) hardware</a:t>
            </a:r>
          </a:p>
          <a:p>
            <a:pPr marL="428625" indent="-428625">
              <a:buFont typeface="System Font Regular"/>
              <a:buChar char="✚"/>
            </a:pPr>
            <a:endParaRPr lang="en-GB" sz="2100" dirty="0">
              <a:solidFill>
                <a:schemeClr val="bg1"/>
              </a:solidFill>
            </a:endParaRPr>
          </a:p>
          <a:p>
            <a:pPr marL="428625" indent="-428625">
              <a:buFont typeface="System Font Regular"/>
              <a:buChar char="−"/>
            </a:pPr>
            <a:r>
              <a:rPr lang="en-GB" sz="2100" dirty="0">
                <a:solidFill>
                  <a:schemeClr val="bg1"/>
                </a:solidFill>
              </a:rPr>
              <a:t>Can be complex to administer/maintain</a:t>
            </a:r>
          </a:p>
          <a:p>
            <a:pPr marL="428625" indent="-428625">
              <a:buFont typeface="System Font Regular"/>
              <a:buChar char="−"/>
            </a:pPr>
            <a:r>
              <a:rPr lang="en-GB" sz="2100" dirty="0">
                <a:solidFill>
                  <a:schemeClr val="bg1"/>
                </a:solidFill>
              </a:rPr>
              <a:t>Potentially higher cost</a:t>
            </a:r>
          </a:p>
        </p:txBody>
      </p:sp>
      <p:sp>
        <p:nvSpPr>
          <p:cNvPr id="6" name="TextBox 5">
            <a:extLst>
              <a:ext uri="{FF2B5EF4-FFF2-40B4-BE49-F238E27FC236}">
                <a16:creationId xmlns:a16="http://schemas.microsoft.com/office/drawing/2014/main" id="{B0787865-9888-91AA-BEED-073D334013AD}"/>
              </a:ext>
            </a:extLst>
          </p:cNvPr>
          <p:cNvSpPr txBox="1"/>
          <p:nvPr/>
        </p:nvSpPr>
        <p:spPr>
          <a:xfrm>
            <a:off x="6403877" y="4712105"/>
            <a:ext cx="4577421" cy="401648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System Font Regular"/>
              <a:buChar char="✚"/>
            </a:pPr>
            <a:r>
              <a:rPr lang="en-GB" sz="2100" dirty="0">
                <a:solidFill>
                  <a:schemeClr val="bg1"/>
                </a:solidFill>
              </a:rPr>
              <a:t>’Cloud Native’ OS</a:t>
            </a:r>
          </a:p>
          <a:p>
            <a:pPr marL="428625" indent="-428625">
              <a:buFont typeface="System Font Regular"/>
              <a:buChar char="✚"/>
            </a:pPr>
            <a:r>
              <a:rPr lang="en-GB" sz="2100" dirty="0">
                <a:solidFill>
                  <a:schemeClr val="bg1"/>
                </a:solidFill>
              </a:rPr>
              <a:t>Easy to manage/administer</a:t>
            </a:r>
          </a:p>
          <a:p>
            <a:pPr marL="428625" indent="-428625">
              <a:buFont typeface="System Font Regular"/>
              <a:buChar char="✚"/>
            </a:pPr>
            <a:r>
              <a:rPr lang="en-GB" sz="2100" dirty="0">
                <a:solidFill>
                  <a:schemeClr val="bg1"/>
                </a:solidFill>
              </a:rPr>
              <a:t>Superior security</a:t>
            </a:r>
          </a:p>
          <a:p>
            <a:pPr marL="428625" indent="-428625">
              <a:buFont typeface="System Font Regular"/>
              <a:buChar char="✚"/>
            </a:pPr>
            <a:r>
              <a:rPr lang="en-GB" sz="2100" dirty="0">
                <a:solidFill>
                  <a:schemeClr val="bg1"/>
                </a:solidFill>
              </a:rPr>
              <a:t>Can be installed on older/lower spec machines</a:t>
            </a:r>
          </a:p>
          <a:p>
            <a:pPr marL="428625" indent="-428625">
              <a:buFont typeface="System Font Regular"/>
              <a:buChar char="✚"/>
            </a:pPr>
            <a:r>
              <a:rPr lang="en-GB" sz="2100" dirty="0">
                <a:solidFill>
                  <a:schemeClr val="bg1"/>
                </a:solidFill>
              </a:rPr>
              <a:t>Windows apps available via VDI</a:t>
            </a:r>
          </a:p>
          <a:p>
            <a:pPr marL="428625" indent="-428625">
              <a:buFont typeface="System Font Regular"/>
              <a:buChar char="✚"/>
            </a:pPr>
            <a:endParaRPr lang="en-GB" sz="2100" dirty="0">
              <a:solidFill>
                <a:schemeClr val="bg1"/>
              </a:solidFill>
            </a:endParaRPr>
          </a:p>
          <a:p>
            <a:pPr marL="428625" indent="-428625">
              <a:buFont typeface="System Font Regular"/>
              <a:buChar char="−"/>
            </a:pPr>
            <a:r>
              <a:rPr lang="en-GB" sz="2100" dirty="0">
                <a:solidFill>
                  <a:schemeClr val="bg1"/>
                </a:solidFill>
              </a:rPr>
              <a:t>Different user experience/requires change management and adoption</a:t>
            </a:r>
          </a:p>
          <a:p>
            <a:pPr marL="428625" indent="-428625">
              <a:buFont typeface="System Font Regular"/>
              <a:buChar char="−"/>
            </a:pPr>
            <a:r>
              <a:rPr lang="en-GB" sz="2100" dirty="0">
                <a:solidFill>
                  <a:schemeClr val="bg1"/>
                </a:solidFill>
              </a:rPr>
              <a:t>Potentially complex technical change depending on the environment</a:t>
            </a:r>
          </a:p>
        </p:txBody>
      </p:sp>
      <p:sp>
        <p:nvSpPr>
          <p:cNvPr id="7" name="TextBox 6">
            <a:extLst>
              <a:ext uri="{FF2B5EF4-FFF2-40B4-BE49-F238E27FC236}">
                <a16:creationId xmlns:a16="http://schemas.microsoft.com/office/drawing/2014/main" id="{2B574E76-0520-9CD9-40A9-68956834B453}"/>
              </a:ext>
            </a:extLst>
          </p:cNvPr>
          <p:cNvSpPr txBox="1"/>
          <p:nvPr/>
        </p:nvSpPr>
        <p:spPr>
          <a:xfrm>
            <a:off x="12181736" y="4664717"/>
            <a:ext cx="4577421" cy="369332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System Font Regular"/>
              <a:buChar char="✚"/>
            </a:pPr>
            <a:r>
              <a:rPr lang="en-GB" sz="2100" dirty="0">
                <a:solidFill>
                  <a:schemeClr val="bg1"/>
                </a:solidFill>
              </a:rPr>
              <a:t>Open source</a:t>
            </a:r>
          </a:p>
          <a:p>
            <a:pPr marL="428625" indent="-428625">
              <a:buFont typeface="System Font Regular"/>
              <a:buChar char="✚"/>
            </a:pPr>
            <a:r>
              <a:rPr lang="en-GB" sz="2100" dirty="0">
                <a:solidFill>
                  <a:schemeClr val="bg1"/>
                </a:solidFill>
              </a:rPr>
              <a:t>Can be installed on older/lower spec machines</a:t>
            </a:r>
          </a:p>
          <a:p>
            <a:pPr marL="428625" indent="-428625">
              <a:buFont typeface="System Font Regular"/>
              <a:buChar char="✚"/>
            </a:pPr>
            <a:r>
              <a:rPr lang="en-GB" sz="2100" dirty="0">
                <a:solidFill>
                  <a:schemeClr val="bg1"/>
                </a:solidFill>
              </a:rPr>
              <a:t>Highly flexible</a:t>
            </a:r>
          </a:p>
          <a:p>
            <a:pPr marL="428625" indent="-428625">
              <a:buFont typeface="System Font Regular"/>
              <a:buChar char="✚"/>
            </a:pPr>
            <a:r>
              <a:rPr lang="en-GB" sz="2100" dirty="0">
                <a:solidFill>
                  <a:schemeClr val="bg1"/>
                </a:solidFill>
              </a:rPr>
              <a:t>Free to use</a:t>
            </a:r>
          </a:p>
          <a:p>
            <a:pPr marL="428625" indent="-428625">
              <a:buFont typeface="System Font Regular"/>
              <a:buChar char="✚"/>
            </a:pPr>
            <a:endParaRPr lang="en-GB" sz="2100" dirty="0">
              <a:solidFill>
                <a:schemeClr val="bg1"/>
              </a:solidFill>
            </a:endParaRPr>
          </a:p>
          <a:p>
            <a:pPr marL="428625" indent="-428625">
              <a:buFont typeface="System Font Regular"/>
              <a:buChar char="−"/>
            </a:pPr>
            <a:r>
              <a:rPr lang="en-GB" sz="2100" dirty="0">
                <a:solidFill>
                  <a:schemeClr val="bg1"/>
                </a:solidFill>
              </a:rPr>
              <a:t>Lack of enterprise grade admin and support</a:t>
            </a:r>
          </a:p>
          <a:p>
            <a:pPr marL="428625" indent="-428625">
              <a:buFont typeface="System Font Regular"/>
              <a:buChar char="−"/>
            </a:pPr>
            <a:r>
              <a:rPr lang="en-GB" sz="2100" dirty="0">
                <a:solidFill>
                  <a:schemeClr val="bg1"/>
                </a:solidFill>
              </a:rPr>
              <a:t>Less support for popular software, although apps can be delivered via VDI</a:t>
            </a:r>
          </a:p>
        </p:txBody>
      </p:sp>
    </p:spTree>
    <p:extLst>
      <p:ext uri="{BB962C8B-B14F-4D97-AF65-F5344CB8AC3E}">
        <p14:creationId xmlns:p14="http://schemas.microsoft.com/office/powerpoint/2010/main" val="4158556576"/>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D2D7-002A-A609-18AF-0830CC418B00}"/>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solidFill>
                  <a:schemeClr val="bg1"/>
                </a:solidFill>
              </a:rPr>
              <a:t>Takeaways</a:t>
            </a:r>
          </a:p>
        </p:txBody>
      </p:sp>
      <p:sp>
        <p:nvSpPr>
          <p:cNvPr id="3" name="Content Placeholder 2">
            <a:extLst>
              <a:ext uri="{FF2B5EF4-FFF2-40B4-BE49-F238E27FC236}">
                <a16:creationId xmlns:a16="http://schemas.microsoft.com/office/drawing/2014/main" id="{41C459AD-C989-2649-5B11-75D8B12F8AAF}"/>
              </a:ext>
            </a:extLst>
          </p:cNvPr>
          <p:cNvSpPr>
            <a:spLocks noGrp="1"/>
          </p:cNvSpPr>
          <p:nvPr>
            <p:ph idx="1"/>
          </p:nvPr>
        </p:nvSpPr>
        <p:spPr>
          <a:xfrm>
            <a:off x="1257300" y="2233938"/>
            <a:ext cx="15773400" cy="6527007"/>
          </a:xfrm>
        </p:spPr>
        <p:txBody>
          <a:bodyPr>
            <a:normAutofit fontScale="92500"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GB" dirty="0">
                <a:solidFill>
                  <a:schemeClr val="bg1"/>
                </a:solidFill>
              </a:rPr>
              <a:t>Think resources</a:t>
            </a:r>
          </a:p>
          <a:p>
            <a:pPr lvl="1"/>
            <a:r>
              <a:rPr lang="en-GB" dirty="0">
                <a:solidFill>
                  <a:schemeClr val="bg1"/>
                </a:solidFill>
              </a:rPr>
              <a:t>New devices = new resources. </a:t>
            </a:r>
          </a:p>
          <a:p>
            <a:pPr lvl="1"/>
            <a:r>
              <a:rPr lang="en-GB" dirty="0">
                <a:solidFill>
                  <a:schemeClr val="bg1"/>
                </a:solidFill>
              </a:rPr>
              <a:t>Resource extraction is responsible for 50% of global GHG emissions and 80% of biodiversity loss</a:t>
            </a:r>
          </a:p>
          <a:p>
            <a:pPr lvl="1"/>
            <a:r>
              <a:rPr lang="en-GB" dirty="0">
                <a:solidFill>
                  <a:schemeClr val="bg1"/>
                </a:solidFill>
              </a:rPr>
              <a:t>80-90% of IT emissions are embodied in physical hardware – even if they’re in the cloud</a:t>
            </a:r>
          </a:p>
          <a:p>
            <a:pPr lvl="1"/>
            <a:r>
              <a:rPr lang="en-GB" dirty="0">
                <a:solidFill>
                  <a:schemeClr val="bg1"/>
                </a:solidFill>
              </a:rPr>
              <a:t>End-user devices have more impact than datacentre/cloud</a:t>
            </a:r>
          </a:p>
          <a:p>
            <a:pPr lvl="1"/>
            <a:r>
              <a:rPr lang="en-GB" dirty="0">
                <a:solidFill>
                  <a:schemeClr val="bg1"/>
                </a:solidFill>
              </a:rPr>
              <a:t>The most sustainable devices/computers are the ones you already have!</a:t>
            </a:r>
          </a:p>
          <a:p>
            <a:pPr lvl="1"/>
            <a:endParaRPr lang="en-GB" dirty="0">
              <a:solidFill>
                <a:schemeClr val="bg1"/>
              </a:solidFill>
            </a:endParaRPr>
          </a:p>
          <a:p>
            <a:pPr marL="0" indent="0">
              <a:buNone/>
            </a:pPr>
            <a:r>
              <a:rPr lang="en-GB" dirty="0">
                <a:solidFill>
                  <a:schemeClr val="bg1"/>
                </a:solidFill>
              </a:rPr>
              <a:t>For maximum impact</a:t>
            </a:r>
          </a:p>
          <a:p>
            <a:pPr lvl="1"/>
            <a:r>
              <a:rPr lang="en-GB" dirty="0">
                <a:solidFill>
                  <a:schemeClr val="bg1"/>
                </a:solidFill>
              </a:rPr>
              <a:t>Focus your efforts on your end-user devices</a:t>
            </a:r>
          </a:p>
          <a:p>
            <a:pPr lvl="1"/>
            <a:r>
              <a:rPr lang="en-GB" dirty="0">
                <a:solidFill>
                  <a:schemeClr val="bg1"/>
                </a:solidFill>
              </a:rPr>
              <a:t>Don’t buy new - buy refurbished/remanufactured</a:t>
            </a:r>
          </a:p>
          <a:p>
            <a:pPr lvl="1"/>
            <a:r>
              <a:rPr lang="en-GB" dirty="0">
                <a:solidFill>
                  <a:schemeClr val="bg1"/>
                </a:solidFill>
              </a:rPr>
              <a:t>Consider Bring Your Own Device (BYOD)</a:t>
            </a:r>
          </a:p>
          <a:p>
            <a:pPr lvl="1"/>
            <a:r>
              <a:rPr lang="en-GB" dirty="0">
                <a:solidFill>
                  <a:schemeClr val="bg1"/>
                </a:solidFill>
              </a:rPr>
              <a:t>Use your devices for longer</a:t>
            </a:r>
          </a:p>
          <a:p>
            <a:pPr lvl="2"/>
            <a:r>
              <a:rPr lang="en-GB" dirty="0">
                <a:solidFill>
                  <a:schemeClr val="bg1"/>
                </a:solidFill>
              </a:rPr>
              <a:t>Repair and maintain</a:t>
            </a:r>
          </a:p>
          <a:p>
            <a:pPr lvl="2"/>
            <a:r>
              <a:rPr lang="en-GB" dirty="0">
                <a:solidFill>
                  <a:schemeClr val="bg1"/>
                </a:solidFill>
              </a:rPr>
              <a:t>Ditch Windows – or virtualise it</a:t>
            </a:r>
          </a:p>
          <a:p>
            <a:pPr lvl="2"/>
            <a:endParaRPr lang="en-GB" dirty="0">
              <a:solidFill>
                <a:schemeClr val="bg1"/>
              </a:solidFill>
            </a:endParaRPr>
          </a:p>
          <a:p>
            <a:pPr lvl="1"/>
            <a:endParaRPr lang="en-GB" dirty="0">
              <a:solidFill>
                <a:schemeClr val="bg1"/>
              </a:solidFill>
            </a:endParaRPr>
          </a:p>
          <a:p>
            <a:pPr marL="0" indent="0">
              <a:buNone/>
            </a:pPr>
            <a:r>
              <a:rPr lang="en-GB" dirty="0">
                <a:solidFill>
                  <a:schemeClr val="bg1"/>
                </a:solidFill>
              </a:rPr>
              <a:t>I am here to help, get in touch!</a:t>
            </a:r>
          </a:p>
          <a:p>
            <a:endParaRPr lang="en-GB" dirty="0"/>
          </a:p>
          <a:p>
            <a:pPr lvl="2"/>
            <a:endParaRPr lang="en-GB" dirty="0"/>
          </a:p>
          <a:p>
            <a:pPr lvl="2"/>
            <a:endParaRPr lang="en-GB" dirty="0"/>
          </a:p>
          <a:p>
            <a:pPr lvl="2"/>
            <a:endParaRPr lang="en-GB" dirty="0"/>
          </a:p>
        </p:txBody>
      </p:sp>
    </p:spTree>
    <p:extLst>
      <p:ext uri="{BB962C8B-B14F-4D97-AF65-F5344CB8AC3E}">
        <p14:creationId xmlns:p14="http://schemas.microsoft.com/office/powerpoint/2010/main" val="411897466"/>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000449AF-2779-96BC-E127-DBB2A4854BE1}"/>
              </a:ext>
            </a:extLst>
          </p:cNvPr>
          <p:cNvPicPr>
            <a:picLocks noChangeAspect="1"/>
          </p:cNvPicPr>
          <p:nvPr/>
        </p:nvPicPr>
        <p:blipFill rotWithShape="1">
          <a:blip r:embed="rId3"/>
          <a:srcRect b="4741"/>
          <a:stretch/>
        </p:blipFill>
        <p:spPr>
          <a:xfrm>
            <a:off x="473527" y="2761265"/>
            <a:ext cx="7809182" cy="3886842"/>
          </a:xfrm>
          <a:prstGeom prst="rect">
            <a:avLst/>
          </a:prstGeom>
        </p:spPr>
      </p:pic>
      <p:sp>
        <p:nvSpPr>
          <p:cNvPr id="9" name="TextBox 8">
            <a:extLst>
              <a:ext uri="{FF2B5EF4-FFF2-40B4-BE49-F238E27FC236}">
                <a16:creationId xmlns:a16="http://schemas.microsoft.com/office/drawing/2014/main" id="{9FD532B2-11F4-9EC6-44C9-8E5D51AA1911}"/>
              </a:ext>
            </a:extLst>
          </p:cNvPr>
          <p:cNvSpPr txBox="1"/>
          <p:nvPr/>
        </p:nvSpPr>
        <p:spPr>
          <a:xfrm>
            <a:off x="979713" y="5230830"/>
            <a:ext cx="8360229" cy="55399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2E767A"/>
                </a:solidFill>
                <a:effectLst/>
                <a:uLnTx/>
                <a:uFillTx/>
                <a:latin typeface="Quicksand"/>
                <a:ea typeface="+mn-ea"/>
                <a:cs typeface="+mn-cs"/>
              </a:rPr>
              <a:t>Sustainable.</a:t>
            </a:r>
            <a:r>
              <a:rPr kumimoji="0" lang="en-GB" sz="3000" b="1" i="0" u="none" strike="noStrike" kern="1200" cap="none" spc="0" normalizeH="0" baseline="0" noProof="0">
                <a:ln>
                  <a:noFill/>
                </a:ln>
                <a:solidFill>
                  <a:srgbClr val="45B06C"/>
                </a:solidFill>
                <a:effectLst/>
                <a:uLnTx/>
                <a:uFillTx/>
                <a:latin typeface="Quicksand"/>
                <a:ea typeface="+mn-ea"/>
                <a:cs typeface="+mn-cs"/>
              </a:rPr>
              <a:t> Smart. </a:t>
            </a:r>
            <a:r>
              <a:rPr kumimoji="0" lang="en-GB" sz="3000" b="1" i="0" u="none" strike="noStrike" kern="1200" cap="none" spc="0" normalizeH="0" baseline="0" noProof="0">
                <a:ln>
                  <a:noFill/>
                </a:ln>
                <a:solidFill>
                  <a:srgbClr val="D5DB50"/>
                </a:solidFill>
                <a:effectLst/>
                <a:uLnTx/>
                <a:uFillTx/>
                <a:latin typeface="Quicksand"/>
                <a:ea typeface="+mn-ea"/>
                <a:cs typeface="+mn-cs"/>
              </a:rPr>
              <a:t>Secure.</a:t>
            </a:r>
            <a:endParaRPr kumimoji="0" lang="en-GB"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DED415-88A5-4512-ECC2-60B3AD773961}"/>
              </a:ext>
            </a:extLst>
          </p:cNvPr>
          <p:cNvPicPr>
            <a:picLocks noChangeAspect="1"/>
          </p:cNvPicPr>
          <p:nvPr/>
        </p:nvPicPr>
        <p:blipFill>
          <a:blip r:embed="rId4"/>
          <a:stretch>
            <a:fillRect/>
          </a:stretch>
        </p:blipFill>
        <p:spPr>
          <a:xfrm>
            <a:off x="9203021" y="8701214"/>
            <a:ext cx="2431856" cy="931437"/>
          </a:xfrm>
          <a:prstGeom prst="rect">
            <a:avLst/>
          </a:prstGeom>
        </p:spPr>
      </p:pic>
      <p:pic>
        <p:nvPicPr>
          <p:cNvPr id="5" name="Picture 4" descr="A blue and green sign with white text&#10;&#10;Description automatically generated with low confidence">
            <a:extLst>
              <a:ext uri="{FF2B5EF4-FFF2-40B4-BE49-F238E27FC236}">
                <a16:creationId xmlns:a16="http://schemas.microsoft.com/office/drawing/2014/main" id="{8F167424-3F00-4386-DA72-9C6F22424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3758" y="8489161"/>
            <a:ext cx="1269119" cy="1269119"/>
          </a:xfrm>
          <a:prstGeom prst="rect">
            <a:avLst/>
          </a:prstGeom>
        </p:spPr>
      </p:pic>
      <p:sp>
        <p:nvSpPr>
          <p:cNvPr id="3" name="TextBox 2">
            <a:extLst>
              <a:ext uri="{FF2B5EF4-FFF2-40B4-BE49-F238E27FC236}">
                <a16:creationId xmlns:a16="http://schemas.microsoft.com/office/drawing/2014/main" id="{6F35C9D3-2EDB-87EC-22E8-26D0F8171419}"/>
              </a:ext>
            </a:extLst>
          </p:cNvPr>
          <p:cNvSpPr txBox="1"/>
          <p:nvPr/>
        </p:nvSpPr>
        <p:spPr>
          <a:xfrm>
            <a:off x="816428" y="7316219"/>
            <a:ext cx="9144000" cy="1962076"/>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b="1" i="0">
                <a:solidFill>
                  <a:srgbClr val="45B06C"/>
                </a:solidFill>
                <a:effectLst/>
                <a:latin typeface="Quicksand"/>
              </a:rPr>
              <a:t>Call </a:t>
            </a:r>
            <a:r>
              <a:rPr lang="en-GB" sz="4050" b="1" i="0" u="none" strike="noStrike">
                <a:solidFill>
                  <a:srgbClr val="023B57"/>
                </a:solidFill>
                <a:effectLst/>
                <a:latin typeface="Quicksand"/>
                <a:hlinkClick r:id="rId6">
                  <a:extLst>
                    <a:ext uri="{A12FA001-AC4F-418D-AE19-62706E023703}">
                      <ahyp:hlinkClr xmlns:ahyp="http://schemas.microsoft.com/office/drawing/2018/hyperlinkcolor" val="tx"/>
                    </a:ext>
                  </a:extLst>
                </a:hlinkClick>
              </a:rPr>
              <a:t>0345 120 0360</a:t>
            </a:r>
            <a:r>
              <a:rPr lang="en-GB" sz="4050" b="1" i="0">
                <a:solidFill>
                  <a:srgbClr val="023B57"/>
                </a:solidFill>
                <a:effectLst/>
                <a:latin typeface="Quicksand"/>
              </a:rPr>
              <a:t> </a:t>
            </a:r>
          </a:p>
          <a:p>
            <a:r>
              <a:rPr lang="en-GB" sz="4050" b="1" i="0">
                <a:solidFill>
                  <a:srgbClr val="45B06C"/>
                </a:solidFill>
                <a:effectLst/>
                <a:latin typeface="Quicksand"/>
              </a:rPr>
              <a:t>Email </a:t>
            </a:r>
            <a:r>
              <a:rPr lang="en-GB" sz="4050" b="1" i="0" u="none" strike="noStrike">
                <a:solidFill>
                  <a:srgbClr val="023B57"/>
                </a:solidFill>
                <a:effectLst/>
                <a:latin typeface="Quicksand"/>
                <a:hlinkClick r:id="rId7">
                  <a:extLst>
                    <a:ext uri="{A12FA001-AC4F-418D-AE19-62706E023703}">
                      <ahyp:hlinkClr xmlns:ahyp="http://schemas.microsoft.com/office/drawing/2018/hyperlinkcolor" val="tx"/>
                    </a:ext>
                  </a:extLst>
                </a:hlinkClick>
              </a:rPr>
              <a:t>info@cognition-cloud.com</a:t>
            </a:r>
            <a:endParaRPr lang="en-GB" sz="4050" b="1" i="0" u="none" strike="noStrike">
              <a:solidFill>
                <a:srgbClr val="023B57"/>
              </a:solidFill>
              <a:effectLst/>
              <a:latin typeface="Quicksand"/>
            </a:endParaRPr>
          </a:p>
          <a:p>
            <a:r>
              <a:rPr lang="en-GB" sz="4050" b="1">
                <a:solidFill>
                  <a:srgbClr val="45B06C"/>
                </a:solidFill>
                <a:latin typeface="Quicksand"/>
              </a:rPr>
              <a:t>Web </a:t>
            </a:r>
            <a:r>
              <a:rPr lang="en-GB" sz="4050" b="1">
                <a:solidFill>
                  <a:srgbClr val="023B57"/>
                </a:solidFill>
                <a:latin typeface="Quicksand"/>
                <a:hlinkClick r:id="rId8">
                  <a:extLst>
                    <a:ext uri="{A12FA001-AC4F-418D-AE19-62706E023703}">
                      <ahyp:hlinkClr xmlns:ahyp="http://schemas.microsoft.com/office/drawing/2018/hyperlinkcolor" val="tx"/>
                    </a:ext>
                  </a:extLst>
                </a:hlinkClick>
              </a:rPr>
              <a:t>www.cognition-cloud.com</a:t>
            </a:r>
            <a:r>
              <a:rPr lang="en-GB" sz="4050" b="1">
                <a:solidFill>
                  <a:srgbClr val="023B57"/>
                </a:solidFill>
                <a:latin typeface="Quicksand"/>
              </a:rPr>
              <a:t> </a:t>
            </a:r>
            <a:endParaRPr lang="en-GB" sz="4050">
              <a:solidFill>
                <a:srgbClr val="023B57"/>
              </a:solidFill>
            </a:endParaRPr>
          </a:p>
        </p:txBody>
      </p:sp>
      <p:pic>
        <p:nvPicPr>
          <p:cNvPr id="6" name="Picture 5" descr="A logo for a company&#10;&#10;Description automatically generated">
            <a:extLst>
              <a:ext uri="{FF2B5EF4-FFF2-40B4-BE49-F238E27FC236}">
                <a16:creationId xmlns:a16="http://schemas.microsoft.com/office/drawing/2014/main" id="{48D36123-11D0-D35A-ADE6-49554CD8128C}"/>
              </a:ext>
            </a:extLst>
          </p:cNvPr>
          <p:cNvPicPr>
            <a:picLocks noChangeAspect="1"/>
          </p:cNvPicPr>
          <p:nvPr/>
        </p:nvPicPr>
        <p:blipFill>
          <a:blip r:embed="rId9"/>
          <a:stretch>
            <a:fillRect/>
          </a:stretch>
        </p:blipFill>
        <p:spPr>
          <a:xfrm>
            <a:off x="8380682" y="2679620"/>
            <a:ext cx="9864185" cy="3569667"/>
          </a:xfrm>
          <a:prstGeom prst="rect">
            <a:avLst/>
          </a:prstGeom>
        </p:spPr>
      </p:pic>
      <p:sp>
        <p:nvSpPr>
          <p:cNvPr id="2" name="TextBox 1">
            <a:extLst>
              <a:ext uri="{FF2B5EF4-FFF2-40B4-BE49-F238E27FC236}">
                <a16:creationId xmlns:a16="http://schemas.microsoft.com/office/drawing/2014/main" id="{1CBE0F93-98F8-8278-32BF-90FC55846C25}"/>
              </a:ext>
            </a:extLst>
          </p:cNvPr>
          <p:cNvSpPr txBox="1"/>
          <p:nvPr/>
        </p:nvSpPr>
        <p:spPr>
          <a:xfrm>
            <a:off x="-1430384" y="7896497"/>
            <a:ext cx="277097" cy="55399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4050" dirty="0"/>
          </a:p>
        </p:txBody>
      </p:sp>
    </p:spTree>
    <p:extLst>
      <p:ext uri="{BB962C8B-B14F-4D97-AF65-F5344CB8AC3E}">
        <p14:creationId xmlns:p14="http://schemas.microsoft.com/office/powerpoint/2010/main" val="131368238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7164540B-93B5-BD43-98A4-3F45A9959DD3}"/>
              </a:ext>
            </a:extLst>
          </p:cNvPr>
          <p:cNvSpPr>
            <a:spLocks noGrp="1"/>
          </p:cNvSpPr>
          <p:nvPr>
            <p:ph type="title"/>
          </p:nvPr>
        </p:nvSpPr>
        <p:spPr>
          <a:xfrm>
            <a:off x="11828617" y="1037644"/>
            <a:ext cx="5311808" cy="2559974"/>
          </a:xfrm>
        </p:spPr>
        <p:txBody>
          <a:bodyPr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7200"/>
              <a:t>Who are we?</a:t>
            </a:r>
          </a:p>
        </p:txBody>
      </p:sp>
      <p:pic>
        <p:nvPicPr>
          <p:cNvPr id="4" name="Picture 3">
            <a:extLst>
              <a:ext uri="{FF2B5EF4-FFF2-40B4-BE49-F238E27FC236}">
                <a16:creationId xmlns:a16="http://schemas.microsoft.com/office/drawing/2014/main" id="{D4131B39-E870-5E43-991B-659DD7611792}"/>
              </a:ext>
            </a:extLst>
          </p:cNvPr>
          <p:cNvPicPr>
            <a:picLocks noChangeAspect="1"/>
          </p:cNvPicPr>
          <p:nvPr/>
        </p:nvPicPr>
        <p:blipFill>
          <a:blip r:embed="rId2"/>
          <a:stretch>
            <a:fillRect/>
          </a:stretch>
        </p:blipFill>
        <p:spPr>
          <a:xfrm>
            <a:off x="614437" y="2243824"/>
            <a:ext cx="10309961" cy="5799353"/>
          </a:xfrm>
          <a:prstGeom prst="rect">
            <a:avLst/>
          </a:prstGeom>
        </p:spPr>
      </p:pic>
      <p:cxnSp>
        <p:nvCxnSpPr>
          <p:cNvPr id="60" name="Straight Connector 59">
            <a:extLst>
              <a:ext uri="{FF2B5EF4-FFF2-40B4-BE49-F238E27FC236}">
                <a16:creationId xmlns:a16="http://schemas.microsoft.com/office/drawing/2014/main" id="{61A0812C-8DCE-4CA2-904B-A5A5C12CA4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98990" y="1508760"/>
            <a:ext cx="0" cy="8778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29148D-F9A0-F149-9332-B388BCF403DA}"/>
              </a:ext>
            </a:extLst>
          </p:cNvPr>
          <p:cNvSpPr>
            <a:spLocks noGrp="1"/>
          </p:cNvSpPr>
          <p:nvPr>
            <p:ph idx="1"/>
          </p:nvPr>
        </p:nvSpPr>
        <p:spPr>
          <a:xfrm>
            <a:off x="11828617" y="4018916"/>
            <a:ext cx="5311808" cy="4656431"/>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0" i="0" u="none" strike="noStrike" dirty="0">
                <a:effectLst/>
              </a:rPr>
              <a:t>Established 2000</a:t>
            </a:r>
          </a:p>
          <a:p>
            <a:pPr>
              <a:lnSpc>
                <a:spcPct val="160000"/>
              </a:lnSpc>
            </a:pPr>
            <a:r>
              <a:rPr lang="en-GB" sz="3600" b="0" i="0" u="none" strike="noStrike" dirty="0">
                <a:effectLst/>
              </a:rPr>
              <a:t>Factory, warehousing and administration in Longford, Coventry</a:t>
            </a:r>
          </a:p>
          <a:p>
            <a:r>
              <a:rPr lang="en-GB" sz="3600" b="0" i="0" u="none" strike="noStrike" dirty="0">
                <a:effectLst/>
              </a:rPr>
              <a:t>25 staff</a:t>
            </a:r>
          </a:p>
          <a:p>
            <a:endParaRPr lang="en-US" sz="3600" dirty="0"/>
          </a:p>
        </p:txBody>
      </p:sp>
      <p:sp>
        <p:nvSpPr>
          <p:cNvPr id="6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33" name="Picture 2" descr="Smart Systems">
            <a:extLst>
              <a:ext uri="{FF2B5EF4-FFF2-40B4-BE49-F238E27FC236}">
                <a16:creationId xmlns:a16="http://schemas.microsoft.com/office/drawing/2014/main" id="{C87EC707-34DE-594B-998C-0C66310F1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3870"/>
            <a:ext cx="6325509" cy="79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4660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3395" y="3041065"/>
            <a:ext cx="17221200" cy="2102435"/>
          </a:xfrm>
          <a:prstGeom prst="rect">
            <a:avLst/>
          </a:prstGeom>
        </p:spPr>
        <p:txBody>
          <a:bodyPr wrap="square" lIns="0" tIns="0" rIns="0" bIns="0" rtlCol="0" anchor="t">
            <a:spAutoFit/>
          </a:bodyPr>
          <a:lstStyle/>
          <a:p>
            <a:pPr algn="l">
              <a:lnSpc>
                <a:spcPts val="8946"/>
              </a:lnSpc>
            </a:pPr>
            <a:r>
              <a:rPr lang="en-US" sz="7100" spc="62" dirty="0" err="1">
                <a:solidFill>
                  <a:srgbClr val="FFFFFF"/>
                </a:solidFill>
                <a:latin typeface="Arial Bold"/>
              </a:rPr>
              <a:t>Decarbonisation</a:t>
            </a:r>
            <a:r>
              <a:rPr lang="en-US" sz="7100" spc="62" dirty="0">
                <a:solidFill>
                  <a:srgbClr val="FFFFFF"/>
                </a:solidFill>
                <a:latin typeface="Arial Bold"/>
              </a:rPr>
              <a:t> Net Zero </a:t>
            </a:r>
            <a:r>
              <a:rPr lang="en-US" sz="7100" spc="62" dirty="0" err="1">
                <a:solidFill>
                  <a:srgbClr val="FFFFFF"/>
                </a:solidFill>
                <a:latin typeface="Arial Bold"/>
              </a:rPr>
              <a:t>Programme</a:t>
            </a:r>
            <a:endParaRPr lang="en-US" sz="7100" spc="62" dirty="0">
              <a:solidFill>
                <a:srgbClr val="FFFFFF"/>
              </a:solidFill>
              <a:latin typeface="Arial Bold"/>
            </a:endParaRPr>
          </a:p>
          <a:p>
            <a:pPr algn="l">
              <a:lnSpc>
                <a:spcPts val="8946"/>
              </a:lnSpc>
            </a:pPr>
            <a:r>
              <a:rPr lang="en-US" sz="3600" spc="62" dirty="0">
                <a:solidFill>
                  <a:srgbClr val="FFFFFF"/>
                </a:solidFill>
                <a:latin typeface="Arial Bold"/>
              </a:rPr>
              <a:t>Sara Ballinger – Business Energy Advisor, Coventry City Council</a:t>
            </a: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4200145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21269" y="266700"/>
            <a:ext cx="7057699" cy="1388364"/>
          </a:xfrm>
          <a:prstGeom prst="rect">
            <a:avLst/>
          </a:prstGeom>
        </p:spPr>
        <p:txBody>
          <a:bodyPr lIns="0" tIns="0" rIns="0" bIns="0" rtlCol="0" anchor="t">
            <a:spAutoFit/>
          </a:bodyPr>
          <a:lstStyle/>
          <a:p>
            <a:pPr algn="ctr">
              <a:lnSpc>
                <a:spcPts val="9828"/>
              </a:lnSpc>
            </a:pPr>
            <a:r>
              <a:rPr lang="en-US" sz="7800" spc="70" dirty="0">
                <a:solidFill>
                  <a:srgbClr val="FFFFFF"/>
                </a:solidFill>
                <a:latin typeface="Arial Bold"/>
              </a:rPr>
              <a:t>Introduction</a:t>
            </a:r>
          </a:p>
        </p:txBody>
      </p:sp>
      <p:sp>
        <p:nvSpPr>
          <p:cNvPr id="5" name="TextBox 5"/>
          <p:cNvSpPr txBox="1"/>
          <p:nvPr/>
        </p:nvSpPr>
        <p:spPr>
          <a:xfrm>
            <a:off x="8533146" y="498461"/>
            <a:ext cx="9538710" cy="614045"/>
          </a:xfrm>
          <a:prstGeom prst="rect">
            <a:avLst/>
          </a:prstGeom>
        </p:spPr>
        <p:txBody>
          <a:bodyPr lIns="0" tIns="0" rIns="0" bIns="0" rtlCol="0" anchor="t">
            <a:spAutoFit/>
          </a:bodyPr>
          <a:lstStyle/>
          <a:p>
            <a:pPr algn="l">
              <a:lnSpc>
                <a:spcPts val="4419"/>
              </a:lnSpc>
            </a:pPr>
            <a:r>
              <a:rPr lang="en-US" sz="3399" spc="339" dirty="0">
                <a:solidFill>
                  <a:srgbClr val="309F9F"/>
                </a:solidFill>
                <a:latin typeface="Arial Bold"/>
              </a:rPr>
              <a:t>DNZ PROGRAMME</a:t>
            </a:r>
          </a:p>
        </p:txBody>
      </p:sp>
      <p:sp>
        <p:nvSpPr>
          <p:cNvPr id="6" name="TextBox 6"/>
          <p:cNvSpPr txBox="1"/>
          <p:nvPr/>
        </p:nvSpPr>
        <p:spPr>
          <a:xfrm>
            <a:off x="8533146" y="1112506"/>
            <a:ext cx="8933585" cy="10100201"/>
          </a:xfrm>
          <a:prstGeom prst="rect">
            <a:avLst/>
          </a:prstGeom>
        </p:spPr>
        <p:txBody>
          <a:bodyPr lIns="0" tIns="0" rIns="0" bIns="0" rtlCol="0" anchor="t">
            <a:spAutoFit/>
          </a:bodyPr>
          <a:lstStyle/>
          <a:p>
            <a:pPr algn="l">
              <a:lnSpc>
                <a:spcPts val="4350"/>
              </a:lnSpc>
            </a:pPr>
            <a:r>
              <a:rPr lang="en-GB" sz="2900" spc="29" dirty="0">
                <a:solidFill>
                  <a:srgbClr val="FFFFFF"/>
                </a:solidFill>
                <a:latin typeface="Arial Light"/>
              </a:rPr>
              <a:t>The Decarbonisation Net Zero Programme aims to provide information and expert advice and support to businesses enabling them to make significant decarbonization and money-saving changes to their business. This Programme is part of the wider West Midlands Business Support activity funded through the UK Shared Prosperity Fund (UKSPF). </a:t>
            </a:r>
          </a:p>
          <a:p>
            <a:pPr algn="l">
              <a:lnSpc>
                <a:spcPts val="4350"/>
              </a:lnSpc>
            </a:pPr>
            <a:endParaRPr lang="en-GB" sz="2900" spc="29" dirty="0">
              <a:solidFill>
                <a:srgbClr val="FFFFFF"/>
              </a:solidFill>
              <a:latin typeface="Arial Light"/>
            </a:endParaRPr>
          </a:p>
          <a:p>
            <a:pPr algn="l">
              <a:lnSpc>
                <a:spcPts val="4350"/>
              </a:lnSpc>
            </a:pPr>
            <a:r>
              <a:rPr lang="en-GB" sz="2900" b="1" spc="29" dirty="0">
                <a:solidFill>
                  <a:srgbClr val="F08028"/>
                </a:solidFill>
                <a:latin typeface="Arial Light"/>
              </a:rPr>
              <a:t>Grant funding for energy efficiency varies by region, however, for businesses in WMCA and Warwickshire, we can offer grants between £1K to £100K based on up to 50% intervention. Unfortunately, Warwickshire does not offer support for renewable energy under this programme. </a:t>
            </a:r>
          </a:p>
          <a:p>
            <a:pPr algn="l">
              <a:lnSpc>
                <a:spcPts val="4350"/>
              </a:lnSpc>
            </a:pPr>
            <a:r>
              <a:rPr lang="en-GB" sz="2900" spc="29" dirty="0">
                <a:solidFill>
                  <a:srgbClr val="FFFFFF"/>
                </a:solidFill>
                <a:latin typeface="Arial Light"/>
              </a:rPr>
              <a:t>  </a:t>
            </a:r>
          </a:p>
          <a:p>
            <a:pPr algn="l">
              <a:lnSpc>
                <a:spcPts val="4350"/>
              </a:lnSpc>
            </a:pPr>
            <a:endParaRPr lang="en-GB" sz="2900" spc="29" dirty="0">
              <a:solidFill>
                <a:srgbClr val="FFFFFF"/>
              </a:solidFill>
              <a:latin typeface="Arial Light"/>
            </a:endParaRPr>
          </a:p>
          <a:p>
            <a:pPr algn="l">
              <a:lnSpc>
                <a:spcPts val="4350"/>
              </a:lnSpc>
            </a:pPr>
            <a:endParaRPr lang="en-GB" sz="2900" spc="29" dirty="0">
              <a:solidFill>
                <a:srgbClr val="FFFFFF"/>
              </a:solidFill>
              <a:latin typeface="Arial Light"/>
            </a:endParaRP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1962234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2278" y="5314047"/>
            <a:ext cx="1619064" cy="161906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 name="TextBox 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5" name="Group 5"/>
          <p:cNvGrpSpPr/>
          <p:nvPr/>
        </p:nvGrpSpPr>
        <p:grpSpPr>
          <a:xfrm>
            <a:off x="1635461" y="5447230"/>
            <a:ext cx="1352698" cy="135269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7" name="TextBox 7"/>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8" name="Group 8"/>
          <p:cNvGrpSpPr/>
          <p:nvPr/>
        </p:nvGrpSpPr>
        <p:grpSpPr>
          <a:xfrm rot="-10800000">
            <a:off x="2127467" y="6876823"/>
            <a:ext cx="368686" cy="322600"/>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0" name="TextBox 10"/>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11" name="Group 11"/>
          <p:cNvGrpSpPr/>
          <p:nvPr/>
        </p:nvGrpSpPr>
        <p:grpSpPr>
          <a:xfrm>
            <a:off x="4968005" y="5314047"/>
            <a:ext cx="1619064" cy="161906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3" name="TextBox 1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4" name="Group 14"/>
          <p:cNvGrpSpPr/>
          <p:nvPr/>
        </p:nvGrpSpPr>
        <p:grpSpPr>
          <a:xfrm>
            <a:off x="5101188" y="5447230"/>
            <a:ext cx="1352698" cy="135269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16" name="TextBox 16"/>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7" name="Group 17"/>
          <p:cNvGrpSpPr/>
          <p:nvPr/>
        </p:nvGrpSpPr>
        <p:grpSpPr>
          <a:xfrm rot="-10800000">
            <a:off x="5593194" y="6876823"/>
            <a:ext cx="368686" cy="322600"/>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9" name="TextBox 19"/>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0" name="Group 20"/>
          <p:cNvGrpSpPr/>
          <p:nvPr/>
        </p:nvGrpSpPr>
        <p:grpSpPr>
          <a:xfrm>
            <a:off x="8379337" y="5314047"/>
            <a:ext cx="1619064" cy="161906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2" name="TextBox 22"/>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3" name="Group 23"/>
          <p:cNvGrpSpPr/>
          <p:nvPr/>
        </p:nvGrpSpPr>
        <p:grpSpPr>
          <a:xfrm>
            <a:off x="8512520" y="5447230"/>
            <a:ext cx="1352698" cy="135269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25" name="TextBox 25"/>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6" name="Group 26"/>
          <p:cNvGrpSpPr/>
          <p:nvPr/>
        </p:nvGrpSpPr>
        <p:grpSpPr>
          <a:xfrm rot="-10800000">
            <a:off x="9004526" y="6876823"/>
            <a:ext cx="368686" cy="32260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28" name="TextBox 28"/>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9" name="Group 29"/>
          <p:cNvGrpSpPr/>
          <p:nvPr/>
        </p:nvGrpSpPr>
        <p:grpSpPr>
          <a:xfrm>
            <a:off x="11790670" y="5314047"/>
            <a:ext cx="1619064" cy="161906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1" name="TextBox 31"/>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2" name="Group 32"/>
          <p:cNvGrpSpPr/>
          <p:nvPr/>
        </p:nvGrpSpPr>
        <p:grpSpPr>
          <a:xfrm>
            <a:off x="11923853" y="5447230"/>
            <a:ext cx="1352698" cy="135269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34" name="TextBox 3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5" name="Group 35"/>
          <p:cNvGrpSpPr/>
          <p:nvPr/>
        </p:nvGrpSpPr>
        <p:grpSpPr>
          <a:xfrm rot="-10800000">
            <a:off x="12415859" y="6876823"/>
            <a:ext cx="368686" cy="322600"/>
            <a:chOff x="0" y="0"/>
            <a:chExt cx="812800" cy="711200"/>
          </a:xfrm>
        </p:grpSpPr>
        <p:sp>
          <p:nvSpPr>
            <p:cNvPr id="36" name="Freeform 3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37" name="TextBox 37"/>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38" name="Group 38"/>
          <p:cNvGrpSpPr/>
          <p:nvPr/>
        </p:nvGrpSpPr>
        <p:grpSpPr>
          <a:xfrm>
            <a:off x="15202002" y="5314047"/>
            <a:ext cx="1619064" cy="161906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0" name="TextBox 40"/>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1" name="Group 41"/>
          <p:cNvGrpSpPr/>
          <p:nvPr/>
        </p:nvGrpSpPr>
        <p:grpSpPr>
          <a:xfrm>
            <a:off x="15335185" y="5447230"/>
            <a:ext cx="1352698" cy="135269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43" name="TextBox 4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4" name="Group 44"/>
          <p:cNvGrpSpPr/>
          <p:nvPr/>
        </p:nvGrpSpPr>
        <p:grpSpPr>
          <a:xfrm rot="-10800000">
            <a:off x="15827191" y="6876823"/>
            <a:ext cx="368686" cy="322600"/>
            <a:chOff x="0" y="0"/>
            <a:chExt cx="812800" cy="711200"/>
          </a:xfrm>
        </p:grpSpPr>
        <p:sp>
          <p:nvSpPr>
            <p:cNvPr id="45" name="Freeform 4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46" name="TextBox 46"/>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47" name="Group 47"/>
          <p:cNvGrpSpPr/>
          <p:nvPr/>
        </p:nvGrpSpPr>
        <p:grpSpPr>
          <a:xfrm>
            <a:off x="12660395" y="3975022"/>
            <a:ext cx="4952865" cy="1072325"/>
            <a:chOff x="0" y="0"/>
            <a:chExt cx="2911576" cy="630374"/>
          </a:xfrm>
        </p:grpSpPr>
        <p:sp>
          <p:nvSpPr>
            <p:cNvPr id="48" name="Freeform 48"/>
            <p:cNvSpPr/>
            <p:nvPr/>
          </p:nvSpPr>
          <p:spPr>
            <a:xfrm>
              <a:off x="0" y="0"/>
              <a:ext cx="2911576" cy="630374"/>
            </a:xfrm>
            <a:custGeom>
              <a:avLst/>
              <a:gdLst/>
              <a:ahLst/>
              <a:cxnLst/>
              <a:rect l="l" t="t" r="r" b="b"/>
              <a:pathLst>
                <a:path w="2911576" h="630374">
                  <a:moveTo>
                    <a:pt x="0" y="0"/>
                  </a:moveTo>
                  <a:lnTo>
                    <a:pt x="2708376" y="0"/>
                  </a:lnTo>
                  <a:lnTo>
                    <a:pt x="2911576" y="315187"/>
                  </a:lnTo>
                  <a:lnTo>
                    <a:pt x="2708376" y="630374"/>
                  </a:lnTo>
                  <a:lnTo>
                    <a:pt x="0" y="630374"/>
                  </a:lnTo>
                  <a:lnTo>
                    <a:pt x="203200" y="315187"/>
                  </a:lnTo>
                  <a:lnTo>
                    <a:pt x="0" y="0"/>
                  </a:lnTo>
                  <a:close/>
                </a:path>
              </a:pathLst>
            </a:custGeom>
            <a:solidFill>
              <a:srgbClr val="F08028"/>
            </a:solidFill>
          </p:spPr>
          <p:txBody>
            <a:bodyPr/>
            <a:lstStyle/>
            <a:p>
              <a:endParaRPr lang="en-GB"/>
            </a:p>
          </p:txBody>
        </p:sp>
        <p:sp>
          <p:nvSpPr>
            <p:cNvPr id="49" name="TextBox 49"/>
            <p:cNvSpPr txBox="1"/>
            <p:nvPr/>
          </p:nvSpPr>
          <p:spPr>
            <a:xfrm>
              <a:off x="177800" y="-76200"/>
              <a:ext cx="2657576" cy="706574"/>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10242670" y="3969067"/>
            <a:ext cx="4125111" cy="1078280"/>
            <a:chOff x="0" y="0"/>
            <a:chExt cx="2467177" cy="644905"/>
          </a:xfrm>
        </p:grpSpPr>
        <p:sp>
          <p:nvSpPr>
            <p:cNvPr id="51" name="Freeform 51"/>
            <p:cNvSpPr/>
            <p:nvPr/>
          </p:nvSpPr>
          <p:spPr>
            <a:xfrm>
              <a:off x="0" y="0"/>
              <a:ext cx="2467177" cy="644906"/>
            </a:xfrm>
            <a:custGeom>
              <a:avLst/>
              <a:gdLst/>
              <a:ahLst/>
              <a:cxnLst/>
              <a:rect l="l" t="t" r="r" b="b"/>
              <a:pathLst>
                <a:path w="2467177" h="644906">
                  <a:moveTo>
                    <a:pt x="0" y="0"/>
                  </a:moveTo>
                  <a:lnTo>
                    <a:pt x="2263977" y="0"/>
                  </a:lnTo>
                  <a:lnTo>
                    <a:pt x="2467177" y="322453"/>
                  </a:lnTo>
                  <a:lnTo>
                    <a:pt x="2263977" y="644906"/>
                  </a:lnTo>
                  <a:lnTo>
                    <a:pt x="0" y="644906"/>
                  </a:lnTo>
                  <a:lnTo>
                    <a:pt x="203200" y="322453"/>
                  </a:lnTo>
                  <a:lnTo>
                    <a:pt x="0" y="0"/>
                  </a:lnTo>
                  <a:close/>
                </a:path>
              </a:pathLst>
            </a:custGeom>
            <a:solidFill>
              <a:srgbClr val="FFFFFF"/>
            </a:solidFill>
          </p:spPr>
          <p:txBody>
            <a:bodyPr/>
            <a:lstStyle/>
            <a:p>
              <a:endParaRPr lang="en-GB"/>
            </a:p>
          </p:txBody>
        </p:sp>
        <p:sp>
          <p:nvSpPr>
            <p:cNvPr id="52" name="TextBox 52"/>
            <p:cNvSpPr txBox="1"/>
            <p:nvPr/>
          </p:nvSpPr>
          <p:spPr>
            <a:xfrm>
              <a:off x="177800" y="-76200"/>
              <a:ext cx="2213177" cy="721105"/>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6800864" y="3969067"/>
            <a:ext cx="4147854" cy="1078280"/>
            <a:chOff x="0" y="0"/>
            <a:chExt cx="2480780" cy="644905"/>
          </a:xfrm>
        </p:grpSpPr>
        <p:sp>
          <p:nvSpPr>
            <p:cNvPr id="54" name="Freeform 54"/>
            <p:cNvSpPr/>
            <p:nvPr/>
          </p:nvSpPr>
          <p:spPr>
            <a:xfrm>
              <a:off x="0" y="0"/>
              <a:ext cx="2480780" cy="644906"/>
            </a:xfrm>
            <a:custGeom>
              <a:avLst/>
              <a:gdLst/>
              <a:ahLst/>
              <a:cxnLst/>
              <a:rect l="l" t="t" r="r" b="b"/>
              <a:pathLst>
                <a:path w="2480780" h="644906">
                  <a:moveTo>
                    <a:pt x="0" y="0"/>
                  </a:moveTo>
                  <a:lnTo>
                    <a:pt x="2277580" y="0"/>
                  </a:lnTo>
                  <a:lnTo>
                    <a:pt x="2480780" y="322453"/>
                  </a:lnTo>
                  <a:lnTo>
                    <a:pt x="2277580" y="644906"/>
                  </a:lnTo>
                  <a:lnTo>
                    <a:pt x="0" y="644906"/>
                  </a:lnTo>
                  <a:lnTo>
                    <a:pt x="203200" y="322453"/>
                  </a:lnTo>
                  <a:lnTo>
                    <a:pt x="0" y="0"/>
                  </a:lnTo>
                  <a:close/>
                </a:path>
              </a:pathLst>
            </a:custGeom>
            <a:solidFill>
              <a:srgbClr val="F08028"/>
            </a:solidFill>
          </p:spPr>
          <p:txBody>
            <a:bodyPr/>
            <a:lstStyle/>
            <a:p>
              <a:endParaRPr lang="en-GB"/>
            </a:p>
          </p:txBody>
        </p:sp>
        <p:sp>
          <p:nvSpPr>
            <p:cNvPr id="55" name="TextBox 55"/>
            <p:cNvSpPr txBox="1"/>
            <p:nvPr/>
          </p:nvSpPr>
          <p:spPr>
            <a:xfrm>
              <a:off x="177800" y="-76200"/>
              <a:ext cx="2226780" cy="72110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3313950" y="3973826"/>
            <a:ext cx="4001991" cy="1073521"/>
            <a:chOff x="0" y="0"/>
            <a:chExt cx="2410421" cy="646588"/>
          </a:xfrm>
        </p:grpSpPr>
        <p:sp>
          <p:nvSpPr>
            <p:cNvPr id="57" name="Freeform 57"/>
            <p:cNvSpPr/>
            <p:nvPr/>
          </p:nvSpPr>
          <p:spPr>
            <a:xfrm>
              <a:off x="0" y="0"/>
              <a:ext cx="2410421" cy="646588"/>
            </a:xfrm>
            <a:custGeom>
              <a:avLst/>
              <a:gdLst/>
              <a:ahLst/>
              <a:cxnLst/>
              <a:rect l="l" t="t" r="r" b="b"/>
              <a:pathLst>
                <a:path w="2410421" h="646588">
                  <a:moveTo>
                    <a:pt x="0" y="0"/>
                  </a:moveTo>
                  <a:lnTo>
                    <a:pt x="2207221" y="0"/>
                  </a:lnTo>
                  <a:lnTo>
                    <a:pt x="2410421" y="323294"/>
                  </a:lnTo>
                  <a:lnTo>
                    <a:pt x="2207221" y="646588"/>
                  </a:lnTo>
                  <a:lnTo>
                    <a:pt x="0" y="646588"/>
                  </a:lnTo>
                  <a:lnTo>
                    <a:pt x="203200" y="323294"/>
                  </a:lnTo>
                  <a:lnTo>
                    <a:pt x="0" y="0"/>
                  </a:lnTo>
                  <a:close/>
                </a:path>
              </a:pathLst>
            </a:custGeom>
            <a:solidFill>
              <a:srgbClr val="FFFFFF"/>
            </a:solidFill>
          </p:spPr>
          <p:txBody>
            <a:bodyPr/>
            <a:lstStyle/>
            <a:p>
              <a:endParaRPr lang="en-GB"/>
            </a:p>
          </p:txBody>
        </p:sp>
        <p:sp>
          <p:nvSpPr>
            <p:cNvPr id="58" name="TextBox 58"/>
            <p:cNvSpPr txBox="1"/>
            <p:nvPr/>
          </p:nvSpPr>
          <p:spPr>
            <a:xfrm>
              <a:off x="177800" y="-76200"/>
              <a:ext cx="2156421" cy="722788"/>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613662" y="3975022"/>
            <a:ext cx="3396296" cy="1072325"/>
            <a:chOff x="0" y="0"/>
            <a:chExt cx="2030593" cy="641126"/>
          </a:xfrm>
        </p:grpSpPr>
        <p:sp>
          <p:nvSpPr>
            <p:cNvPr id="60" name="Freeform 60"/>
            <p:cNvSpPr/>
            <p:nvPr/>
          </p:nvSpPr>
          <p:spPr>
            <a:xfrm>
              <a:off x="0" y="0"/>
              <a:ext cx="2030593" cy="641126"/>
            </a:xfrm>
            <a:custGeom>
              <a:avLst/>
              <a:gdLst/>
              <a:ahLst/>
              <a:cxnLst/>
              <a:rect l="l" t="t" r="r" b="b"/>
              <a:pathLst>
                <a:path w="2030593" h="641126">
                  <a:moveTo>
                    <a:pt x="0" y="0"/>
                  </a:moveTo>
                  <a:lnTo>
                    <a:pt x="1827393" y="0"/>
                  </a:lnTo>
                  <a:lnTo>
                    <a:pt x="2030593" y="320563"/>
                  </a:lnTo>
                  <a:lnTo>
                    <a:pt x="1827393" y="641126"/>
                  </a:lnTo>
                  <a:lnTo>
                    <a:pt x="0" y="641126"/>
                  </a:lnTo>
                  <a:lnTo>
                    <a:pt x="203200" y="320563"/>
                  </a:lnTo>
                  <a:lnTo>
                    <a:pt x="0" y="0"/>
                  </a:lnTo>
                  <a:close/>
                </a:path>
              </a:pathLst>
            </a:custGeom>
            <a:solidFill>
              <a:srgbClr val="F08028"/>
            </a:solidFill>
          </p:spPr>
          <p:txBody>
            <a:bodyPr/>
            <a:lstStyle/>
            <a:p>
              <a:endParaRPr lang="en-GB"/>
            </a:p>
          </p:txBody>
        </p:sp>
        <p:sp>
          <p:nvSpPr>
            <p:cNvPr id="61" name="TextBox 61"/>
            <p:cNvSpPr txBox="1"/>
            <p:nvPr/>
          </p:nvSpPr>
          <p:spPr>
            <a:xfrm>
              <a:off x="177800" y="-76200"/>
              <a:ext cx="1776593" cy="717326"/>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9126010"/>
            <a:ext cx="18802359" cy="1183686"/>
            <a:chOff x="0" y="0"/>
            <a:chExt cx="25069812" cy="1578248"/>
          </a:xfrm>
        </p:grpSpPr>
        <p:sp>
          <p:nvSpPr>
            <p:cNvPr id="63" name="Freeform 63"/>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dirty="0"/>
            </a:p>
          </p:txBody>
        </p:sp>
      </p:grpSp>
      <p:sp>
        <p:nvSpPr>
          <p:cNvPr id="64" name="Freeform 64"/>
          <p:cNvSpPr/>
          <p:nvPr/>
        </p:nvSpPr>
        <p:spPr>
          <a:xfrm>
            <a:off x="2008989" y="5749647"/>
            <a:ext cx="700891" cy="709763"/>
          </a:xfrm>
          <a:custGeom>
            <a:avLst/>
            <a:gdLst/>
            <a:ahLst/>
            <a:cxnLst/>
            <a:rect l="l" t="t" r="r" b="b"/>
            <a:pathLst>
              <a:path w="700891" h="709763">
                <a:moveTo>
                  <a:pt x="0" y="0"/>
                </a:moveTo>
                <a:lnTo>
                  <a:pt x="700891" y="0"/>
                </a:lnTo>
                <a:lnTo>
                  <a:pt x="700891" y="709763"/>
                </a:lnTo>
                <a:lnTo>
                  <a:pt x="0" y="709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5" name="Freeform 65"/>
          <p:cNvSpPr/>
          <p:nvPr/>
        </p:nvSpPr>
        <p:spPr>
          <a:xfrm>
            <a:off x="15693360" y="5710765"/>
            <a:ext cx="636348" cy="748645"/>
          </a:xfrm>
          <a:custGeom>
            <a:avLst/>
            <a:gdLst/>
            <a:ahLst/>
            <a:cxnLst/>
            <a:rect l="l" t="t" r="r" b="b"/>
            <a:pathLst>
              <a:path w="636348" h="748645">
                <a:moveTo>
                  <a:pt x="0" y="0"/>
                </a:moveTo>
                <a:lnTo>
                  <a:pt x="636348" y="0"/>
                </a:lnTo>
                <a:lnTo>
                  <a:pt x="636348" y="748645"/>
                </a:lnTo>
                <a:lnTo>
                  <a:pt x="0" y="748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6" name="Freeform 66"/>
          <p:cNvSpPr/>
          <p:nvPr/>
        </p:nvSpPr>
        <p:spPr>
          <a:xfrm>
            <a:off x="12322366" y="5749647"/>
            <a:ext cx="593771" cy="784720"/>
          </a:xfrm>
          <a:custGeom>
            <a:avLst/>
            <a:gdLst/>
            <a:ahLst/>
            <a:cxnLst/>
            <a:rect l="l" t="t" r="r" b="b"/>
            <a:pathLst>
              <a:path w="593771" h="784720">
                <a:moveTo>
                  <a:pt x="0" y="0"/>
                </a:moveTo>
                <a:lnTo>
                  <a:pt x="593771" y="0"/>
                </a:lnTo>
                <a:lnTo>
                  <a:pt x="593771" y="784720"/>
                </a:lnTo>
                <a:lnTo>
                  <a:pt x="0" y="784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7" name="Freeform 67"/>
          <p:cNvSpPr/>
          <p:nvPr/>
        </p:nvSpPr>
        <p:spPr>
          <a:xfrm>
            <a:off x="8652728" y="5821049"/>
            <a:ext cx="1039695" cy="586010"/>
          </a:xfrm>
          <a:custGeom>
            <a:avLst/>
            <a:gdLst/>
            <a:ahLst/>
            <a:cxnLst/>
            <a:rect l="l" t="t" r="r" b="b"/>
            <a:pathLst>
              <a:path w="1039695" h="586010">
                <a:moveTo>
                  <a:pt x="0" y="0"/>
                </a:moveTo>
                <a:lnTo>
                  <a:pt x="1039694" y="0"/>
                </a:lnTo>
                <a:lnTo>
                  <a:pt x="1039694" y="586009"/>
                </a:lnTo>
                <a:lnTo>
                  <a:pt x="0" y="5860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8" name="Freeform 68"/>
          <p:cNvSpPr/>
          <p:nvPr/>
        </p:nvSpPr>
        <p:spPr>
          <a:xfrm>
            <a:off x="5496493" y="5701156"/>
            <a:ext cx="653994" cy="758254"/>
          </a:xfrm>
          <a:custGeom>
            <a:avLst/>
            <a:gdLst/>
            <a:ahLst/>
            <a:cxnLst/>
            <a:rect l="l" t="t" r="r" b="b"/>
            <a:pathLst>
              <a:path w="653994" h="758254">
                <a:moveTo>
                  <a:pt x="0" y="0"/>
                </a:moveTo>
                <a:lnTo>
                  <a:pt x="653994" y="0"/>
                </a:lnTo>
                <a:lnTo>
                  <a:pt x="653994" y="758254"/>
                </a:lnTo>
                <a:lnTo>
                  <a:pt x="0" y="7582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9" name="TextBox 69"/>
          <p:cNvSpPr txBox="1"/>
          <p:nvPr/>
        </p:nvSpPr>
        <p:spPr>
          <a:xfrm>
            <a:off x="613662" y="7392035"/>
            <a:ext cx="3396296" cy="1287780"/>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Start by completing the </a:t>
            </a:r>
            <a:r>
              <a:rPr lang="en-US" sz="1800" dirty="0">
                <a:solidFill>
                  <a:srgbClr val="FFFFFF"/>
                </a:solidFill>
                <a:latin typeface="Arial"/>
                <a:hlinkClick r:id="rId13"/>
              </a:rPr>
              <a:t>registration form </a:t>
            </a:r>
            <a:r>
              <a:rPr lang="en-US" sz="1800" dirty="0">
                <a:solidFill>
                  <a:srgbClr val="FFFFFF"/>
                </a:solidFill>
                <a:latin typeface="Arial"/>
              </a:rPr>
              <a:t>on BGWM’s website or by contacting our team.</a:t>
            </a:r>
          </a:p>
        </p:txBody>
      </p:sp>
      <p:sp>
        <p:nvSpPr>
          <p:cNvPr id="70" name="TextBox 70"/>
          <p:cNvSpPr txBox="1"/>
          <p:nvPr/>
        </p:nvSpPr>
        <p:spPr>
          <a:xfrm>
            <a:off x="4133783"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u="none" strike="noStrike" dirty="0">
                <a:solidFill>
                  <a:srgbClr val="FFFFFF"/>
                </a:solidFill>
                <a:latin typeface="Arial"/>
              </a:rPr>
              <a:t>After registration, our Business Engagement Managers will reach out to you to complete the audit triage and check your eligibility.</a:t>
            </a:r>
          </a:p>
        </p:txBody>
      </p:sp>
      <p:sp>
        <p:nvSpPr>
          <p:cNvPr id="71" name="TextBox 71"/>
          <p:cNvSpPr txBox="1"/>
          <p:nvPr/>
        </p:nvSpPr>
        <p:spPr>
          <a:xfrm>
            <a:off x="7545115" y="7392035"/>
            <a:ext cx="3287508" cy="1287780"/>
          </a:xfrm>
          <a:prstGeom prst="rect">
            <a:avLst/>
          </a:prstGeom>
        </p:spPr>
        <p:txBody>
          <a:bodyPr lIns="0" tIns="0" rIns="0" bIns="0" rtlCol="0" anchor="t">
            <a:spAutoFit/>
          </a:bodyPr>
          <a:lstStyle/>
          <a:p>
            <a:pPr algn="ctr">
              <a:lnSpc>
                <a:spcPts val="2520"/>
              </a:lnSpc>
              <a:spcBef>
                <a:spcPct val="0"/>
              </a:spcBef>
            </a:pPr>
            <a:r>
              <a:rPr lang="en-US" sz="1800" dirty="0">
                <a:solidFill>
                  <a:srgbClr val="FFFFFF"/>
                </a:solidFill>
                <a:latin typeface="Arial"/>
              </a:rPr>
              <a:t>We will then conduct a FREE</a:t>
            </a:r>
            <a:r>
              <a:rPr lang="en-US" dirty="0">
                <a:solidFill>
                  <a:srgbClr val="FFFFFF"/>
                </a:solidFill>
                <a:latin typeface="Arial"/>
              </a:rPr>
              <a:t> </a:t>
            </a:r>
            <a:r>
              <a:rPr lang="en-US" sz="1800" dirty="0">
                <a:solidFill>
                  <a:srgbClr val="FFFFFF"/>
                </a:solidFill>
                <a:latin typeface="Arial"/>
              </a:rPr>
              <a:t>assessment, examining your energy usage and operations.</a:t>
            </a:r>
          </a:p>
        </p:txBody>
      </p:sp>
      <p:sp>
        <p:nvSpPr>
          <p:cNvPr id="72" name="TextBox 72"/>
          <p:cNvSpPr txBox="1"/>
          <p:nvPr/>
        </p:nvSpPr>
        <p:spPr>
          <a:xfrm>
            <a:off x="1469500" y="4234537"/>
            <a:ext cx="1684620"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Register</a:t>
            </a:r>
          </a:p>
        </p:txBody>
      </p:sp>
      <p:sp>
        <p:nvSpPr>
          <p:cNvPr id="73" name="TextBox 73"/>
          <p:cNvSpPr txBox="1"/>
          <p:nvPr/>
        </p:nvSpPr>
        <p:spPr>
          <a:xfrm>
            <a:off x="4290428" y="4211034"/>
            <a:ext cx="2510436"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Audit Triage</a:t>
            </a:r>
          </a:p>
        </p:txBody>
      </p:sp>
      <p:sp>
        <p:nvSpPr>
          <p:cNvPr id="74" name="TextBox 74"/>
          <p:cNvSpPr txBox="1"/>
          <p:nvPr/>
        </p:nvSpPr>
        <p:spPr>
          <a:xfrm>
            <a:off x="7421290" y="3988236"/>
            <a:ext cx="3137840" cy="976570"/>
          </a:xfrm>
          <a:prstGeom prst="rect">
            <a:avLst/>
          </a:prstGeom>
        </p:spPr>
        <p:txBody>
          <a:bodyPr lIns="0" tIns="0" rIns="0" bIns="0" rtlCol="0" anchor="t">
            <a:spAutoFit/>
          </a:bodyPr>
          <a:lstStyle/>
          <a:p>
            <a:pPr marL="0" lvl="0" indent="0" algn="ctr">
              <a:lnSpc>
                <a:spcPts val="3923"/>
              </a:lnSpc>
              <a:spcBef>
                <a:spcPct val="0"/>
              </a:spcBef>
            </a:pPr>
            <a:r>
              <a:rPr lang="en-US" sz="2800" dirty="0">
                <a:solidFill>
                  <a:srgbClr val="FFFFFF"/>
                </a:solidFill>
                <a:latin typeface="Clear Sans Bold"/>
              </a:rPr>
              <a:t>Energy Assessment</a:t>
            </a:r>
          </a:p>
        </p:txBody>
      </p:sp>
      <p:sp>
        <p:nvSpPr>
          <p:cNvPr id="75" name="TextBox 75"/>
          <p:cNvSpPr txBox="1"/>
          <p:nvPr/>
        </p:nvSpPr>
        <p:spPr>
          <a:xfrm>
            <a:off x="10721055" y="4234537"/>
            <a:ext cx="3662567"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Recommendations</a:t>
            </a:r>
          </a:p>
        </p:txBody>
      </p:sp>
      <p:sp>
        <p:nvSpPr>
          <p:cNvPr id="76" name="TextBox 76"/>
          <p:cNvSpPr txBox="1"/>
          <p:nvPr/>
        </p:nvSpPr>
        <p:spPr>
          <a:xfrm>
            <a:off x="14545547" y="4211034"/>
            <a:ext cx="2900632"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Grant Application</a:t>
            </a:r>
          </a:p>
        </p:txBody>
      </p:sp>
      <p:sp>
        <p:nvSpPr>
          <p:cNvPr id="77" name="TextBox 77"/>
          <p:cNvSpPr txBox="1"/>
          <p:nvPr/>
        </p:nvSpPr>
        <p:spPr>
          <a:xfrm>
            <a:off x="10956448" y="7392035"/>
            <a:ext cx="3287508" cy="1575431"/>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Based on the </a:t>
            </a:r>
            <a:r>
              <a:rPr lang="en-US" dirty="0">
                <a:solidFill>
                  <a:srgbClr val="FFFFFF"/>
                </a:solidFill>
                <a:latin typeface="Arial"/>
              </a:rPr>
              <a:t>assessment</a:t>
            </a:r>
            <a:r>
              <a:rPr lang="en-US" sz="1800" dirty="0">
                <a:solidFill>
                  <a:srgbClr val="FFFFFF"/>
                </a:solidFill>
                <a:latin typeface="Arial"/>
              </a:rPr>
              <a:t>, we'll provide you with recommendations for cost-effective energy saving measures.</a:t>
            </a:r>
          </a:p>
        </p:txBody>
      </p:sp>
      <p:sp>
        <p:nvSpPr>
          <p:cNvPr id="78" name="TextBox 78"/>
          <p:cNvSpPr txBox="1"/>
          <p:nvPr/>
        </p:nvSpPr>
        <p:spPr>
          <a:xfrm>
            <a:off x="14367780"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 Your business has the opportunity to apply for grants of up to £100,000 to implement the energy efficiency recommendations</a:t>
            </a:r>
            <a:r>
              <a:rPr lang="en-US" dirty="0">
                <a:solidFill>
                  <a:srgbClr val="FFFFFF"/>
                </a:solidFill>
                <a:latin typeface="Arial"/>
              </a:rPr>
              <a:t>*</a:t>
            </a:r>
            <a:r>
              <a:rPr lang="en-US" sz="1800" dirty="0">
                <a:solidFill>
                  <a:srgbClr val="FFFFFF"/>
                </a:solidFill>
                <a:latin typeface="Arial"/>
              </a:rPr>
              <a:t>.</a:t>
            </a:r>
          </a:p>
        </p:txBody>
      </p:sp>
      <p:sp>
        <p:nvSpPr>
          <p:cNvPr id="79" name="TextBox 79"/>
          <p:cNvSpPr txBox="1"/>
          <p:nvPr/>
        </p:nvSpPr>
        <p:spPr>
          <a:xfrm>
            <a:off x="1028700" y="851943"/>
            <a:ext cx="11631695"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The Journey Ahead</a:t>
            </a:r>
          </a:p>
        </p:txBody>
      </p:sp>
      <p:sp>
        <p:nvSpPr>
          <p:cNvPr id="80" name="TextBox 80"/>
          <p:cNvSpPr txBox="1"/>
          <p:nvPr/>
        </p:nvSpPr>
        <p:spPr>
          <a:xfrm>
            <a:off x="1104331" y="2082990"/>
            <a:ext cx="12305402"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to Expect in Your Decarbonisation Journey?</a:t>
            </a:r>
          </a:p>
        </p:txBody>
      </p:sp>
    </p:spTree>
    <p:extLst>
      <p:ext uri="{BB962C8B-B14F-4D97-AF65-F5344CB8AC3E}">
        <p14:creationId xmlns:p14="http://schemas.microsoft.com/office/powerpoint/2010/main" val="3824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dirty="0">
                <a:solidFill>
                  <a:srgbClr val="309F9F"/>
                </a:solidFill>
                <a:latin typeface="Arial Bold"/>
              </a:rPr>
              <a:t>Green Business Network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1851" y="2029991"/>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The Green Business Network allows businesses to come together, share ideas and promote energy, resource, waste and water efficiency as well as engage on low carbon, environmental and green sustainability initiatives.</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43180" y="4465832"/>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WMCA Circular Book"/>
              </a:rPr>
              <a:t>Free to join</a:t>
            </a:r>
          </a:p>
          <a:p>
            <a:r>
              <a:rPr lang="en-GB" dirty="0">
                <a:solidFill>
                  <a:schemeClr val="bg1"/>
                </a:solidFill>
                <a:latin typeface="WMCA Circular Book"/>
              </a:rPr>
              <a:t>2900 members</a:t>
            </a:r>
          </a:p>
          <a:p>
            <a:r>
              <a:rPr lang="en-GB" dirty="0">
                <a:solidFill>
                  <a:schemeClr val="bg1"/>
                </a:solidFill>
                <a:latin typeface="WMCA Circular Book"/>
              </a:rPr>
              <a:t>Networking opportunities</a:t>
            </a:r>
          </a:p>
          <a:p>
            <a:r>
              <a:rPr lang="en-GB" dirty="0">
                <a:solidFill>
                  <a:schemeClr val="bg1"/>
                </a:solidFill>
                <a:latin typeface="WMCA Circular Book"/>
              </a:rPr>
              <a:t>Free newsletter </a:t>
            </a:r>
          </a:p>
          <a:p>
            <a:r>
              <a:rPr lang="en-GB" dirty="0">
                <a:solidFill>
                  <a:schemeClr val="bg1"/>
                </a:solidFill>
                <a:latin typeface="WMCA Circular Book"/>
              </a:rPr>
              <a:t>Be the first one to find out more about events and grant support opportunities </a:t>
            </a:r>
          </a:p>
          <a:p>
            <a:r>
              <a:rPr lang="en-GB" dirty="0">
                <a:solidFill>
                  <a:schemeClr val="bg1"/>
                </a:solidFill>
                <a:latin typeface="WMCA Circular Book"/>
                <a:hlinkClick r:id="rId3"/>
              </a:rPr>
              <a:t>Join now</a:t>
            </a:r>
            <a:endParaRPr lang="en-GB" dirty="0">
              <a:solidFill>
                <a:schemeClr val="bg1"/>
              </a:solidFill>
              <a:latin typeface="WMCA Circular Book"/>
            </a:endParaRPr>
          </a:p>
        </p:txBody>
      </p:sp>
      <p:pic>
        <p:nvPicPr>
          <p:cNvPr id="18" name="Picture 17" descr="A qr code with black dots&#10;&#10;Description automatically generated">
            <a:extLst>
              <a:ext uri="{FF2B5EF4-FFF2-40B4-BE49-F238E27FC236}">
                <a16:creationId xmlns:a16="http://schemas.microsoft.com/office/drawing/2014/main" id="{F0CF400C-8D87-3307-587C-F34AF07EAB9F}"/>
              </a:ext>
            </a:extLst>
          </p:cNvPr>
          <p:cNvPicPr>
            <a:picLocks noChangeAspect="1"/>
          </p:cNvPicPr>
          <p:nvPr/>
        </p:nvPicPr>
        <p:blipFill>
          <a:blip r:embed="rId4"/>
          <a:stretch>
            <a:fillRect/>
          </a:stretch>
        </p:blipFill>
        <p:spPr>
          <a:xfrm>
            <a:off x="8817271" y="4078706"/>
            <a:ext cx="3236336" cy="3236336"/>
          </a:xfrm>
          <a:prstGeom prst="rect">
            <a:avLst/>
          </a:prstGeom>
        </p:spPr>
      </p:pic>
      <p:sp>
        <p:nvSpPr>
          <p:cNvPr id="19" name="TextBox 18">
            <a:extLst>
              <a:ext uri="{FF2B5EF4-FFF2-40B4-BE49-F238E27FC236}">
                <a16:creationId xmlns:a16="http://schemas.microsoft.com/office/drawing/2014/main" id="{0C092D5F-917C-0074-5CA6-B09DB4E02879}"/>
              </a:ext>
            </a:extLst>
          </p:cNvPr>
          <p:cNvSpPr txBox="1"/>
          <p:nvPr/>
        </p:nvSpPr>
        <p:spPr>
          <a:xfrm>
            <a:off x="8975378" y="7485351"/>
            <a:ext cx="2948243"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Use this QR code to join</a:t>
            </a:r>
          </a:p>
        </p:txBody>
      </p:sp>
      <p:sp>
        <p:nvSpPr>
          <p:cNvPr id="20" name="Rectangle 19">
            <a:extLst>
              <a:ext uri="{FF2B5EF4-FFF2-40B4-BE49-F238E27FC236}">
                <a16:creationId xmlns:a16="http://schemas.microsoft.com/office/drawing/2014/main" id="{BF661EB3-E5C5-943F-8682-2D8208070EC5}"/>
              </a:ext>
            </a:extLst>
          </p:cNvPr>
          <p:cNvSpPr/>
          <p:nvPr/>
        </p:nvSpPr>
        <p:spPr>
          <a:xfrm>
            <a:off x="7861823" y="3674046"/>
            <a:ext cx="5175351" cy="4419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827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dirty="0">
                <a:solidFill>
                  <a:srgbClr val="309F9F"/>
                </a:solidFill>
                <a:latin typeface="Arial Bold"/>
              </a:rPr>
              <a:t>Green Business Podcast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Listen to our monthly podcast to l</a:t>
            </a:r>
            <a:r>
              <a:rPr lang="en-GB" b="0" i="0" dirty="0">
                <a:solidFill>
                  <a:schemeClr val="bg1"/>
                </a:solidFill>
                <a:effectLst/>
                <a:latin typeface="Arial" panose="020B0604020202020204" pitchFamily="34" charset="0"/>
                <a:cs typeface="Arial" panose="020B0604020202020204" pitchFamily="34" charset="0"/>
              </a:rPr>
              <a:t>earn more about energy, resource, waste and water efficiency as well as engage in low carbon, environmental and green sustainability initiatives.</a:t>
            </a:r>
            <a:r>
              <a:rPr lang="en-GB" dirty="0">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WMCA Circular Book"/>
              </a:rPr>
              <a:t>New episodes every month</a:t>
            </a:r>
          </a:p>
          <a:p>
            <a:r>
              <a:rPr lang="en-GB" dirty="0">
                <a:solidFill>
                  <a:schemeClr val="bg1"/>
                </a:solidFill>
                <a:latin typeface="WMCA Circular Book"/>
              </a:rPr>
              <a:t>Over 10 episodes so far discussing solar PV, heat pumps and sustainable business practices</a:t>
            </a:r>
          </a:p>
          <a:p>
            <a:r>
              <a:rPr lang="en-GB" sz="2800" dirty="0">
                <a:solidFill>
                  <a:schemeClr val="bg1"/>
                </a:solidFill>
                <a:latin typeface="WMCA Circular Bold"/>
              </a:rPr>
              <a:t>Use the QR code </a:t>
            </a:r>
            <a:r>
              <a:rPr lang="en-GB" sz="2800" dirty="0">
                <a:solidFill>
                  <a:schemeClr val="bg1"/>
                </a:solidFill>
                <a:latin typeface="WMCA Circular Bold"/>
                <a:hlinkClick r:id="rId3"/>
              </a:rPr>
              <a:t>or this link to subscribe</a:t>
            </a:r>
            <a:endParaRPr lang="en-GB" sz="2800" dirty="0">
              <a:solidFill>
                <a:schemeClr val="bg1"/>
              </a:solidFill>
              <a:latin typeface="WMCA Circular Bold"/>
            </a:endParaRPr>
          </a:p>
          <a:p>
            <a:endParaRPr lang="en-GB" dirty="0">
              <a:solidFill>
                <a:schemeClr val="bg1"/>
              </a:solidFill>
              <a:latin typeface="WMCA Circular Book"/>
            </a:endParaRPr>
          </a:p>
          <a:p>
            <a:endParaRPr lang="en-GB" dirty="0">
              <a:solidFill>
                <a:schemeClr val="bg1"/>
              </a:solidFill>
              <a:latin typeface="WMCA Circular Book"/>
            </a:endParaRPr>
          </a:p>
        </p:txBody>
      </p:sp>
      <p:pic>
        <p:nvPicPr>
          <p:cNvPr id="6" name="Picture 5" descr="A qr code with dots&#10;&#10;Description automatically generated">
            <a:extLst>
              <a:ext uri="{FF2B5EF4-FFF2-40B4-BE49-F238E27FC236}">
                <a16:creationId xmlns:a16="http://schemas.microsoft.com/office/drawing/2014/main" id="{8B1491E5-A1B4-F77E-D419-4D31931CFFF9}"/>
              </a:ext>
            </a:extLst>
          </p:cNvPr>
          <p:cNvPicPr>
            <a:picLocks noChangeAspect="1"/>
          </p:cNvPicPr>
          <p:nvPr/>
        </p:nvPicPr>
        <p:blipFill>
          <a:blip r:embed="rId4"/>
          <a:stretch>
            <a:fillRect/>
          </a:stretch>
        </p:blipFill>
        <p:spPr>
          <a:xfrm>
            <a:off x="6465194" y="4126609"/>
            <a:ext cx="2944914" cy="2944914"/>
          </a:xfrm>
          <a:prstGeom prst="rect">
            <a:avLst/>
          </a:prstGeom>
        </p:spPr>
      </p:pic>
      <p:pic>
        <p:nvPicPr>
          <p:cNvPr id="10" name="Picture 9" descr="A purple and blue microphone with headphones&#10;&#10;Description automatically generated">
            <a:extLst>
              <a:ext uri="{FF2B5EF4-FFF2-40B4-BE49-F238E27FC236}">
                <a16:creationId xmlns:a16="http://schemas.microsoft.com/office/drawing/2014/main" id="{AFE2068E-4246-16ED-6E2A-9724B893A8C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287000" y="3322976"/>
            <a:ext cx="6286500" cy="6286500"/>
          </a:xfrm>
          <a:prstGeom prst="rect">
            <a:avLst/>
          </a:prstGeom>
        </p:spPr>
      </p:pic>
    </p:spTree>
    <p:extLst>
      <p:ext uri="{BB962C8B-B14F-4D97-AF65-F5344CB8AC3E}">
        <p14:creationId xmlns:p14="http://schemas.microsoft.com/office/powerpoint/2010/main" val="4036146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22" b="-9222"/>
              </a:stretch>
            </a:blipFill>
          </p:spPr>
          <p:txBody>
            <a:bodyPr/>
            <a:lstStyle/>
            <a:p>
              <a:endParaRPr lang="en-GB"/>
            </a:p>
          </p:txBody>
        </p:sp>
      </p:grpSp>
      <p:grpSp>
        <p:nvGrpSpPr>
          <p:cNvPr id="4" name="Group 4"/>
          <p:cNvGrpSpPr/>
          <p:nvPr/>
        </p:nvGrpSpPr>
        <p:grpSpPr>
          <a:xfrm>
            <a:off x="-257179" y="9695157"/>
            <a:ext cx="18802359" cy="1183686"/>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grpSp>
        <p:nvGrpSpPr>
          <p:cNvPr id="6" name="Group 6"/>
          <p:cNvGrpSpPr/>
          <p:nvPr/>
        </p:nvGrpSpPr>
        <p:grpSpPr>
          <a:xfrm>
            <a:off x="1054933" y="842364"/>
            <a:ext cx="16230600" cy="8778341"/>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a:p>
          </p:txBody>
        </p:sp>
      </p:grpSp>
      <p:sp>
        <p:nvSpPr>
          <p:cNvPr id="8" name="TextBox 8"/>
          <p:cNvSpPr txBox="1"/>
          <p:nvPr/>
        </p:nvSpPr>
        <p:spPr>
          <a:xfrm>
            <a:off x="1430441" y="828675"/>
            <a:ext cx="15828859" cy="2636139"/>
          </a:xfrm>
          <a:prstGeom prst="rect">
            <a:avLst/>
          </a:prstGeom>
        </p:spPr>
        <p:txBody>
          <a:bodyPr lIns="0" tIns="0" rIns="0" bIns="0" rtlCol="0" anchor="t">
            <a:spAutoFit/>
          </a:bodyPr>
          <a:lstStyle/>
          <a:p>
            <a:pPr>
              <a:lnSpc>
                <a:spcPts val="9828"/>
              </a:lnSpc>
            </a:pPr>
            <a:r>
              <a:rPr lang="en-US" sz="7800" spc="70" dirty="0">
                <a:solidFill>
                  <a:srgbClr val="FFFFFF"/>
                </a:solidFill>
                <a:latin typeface="Arial Bold"/>
              </a:rPr>
              <a:t>Is Your Business Ready to Make the Change?</a:t>
            </a:r>
          </a:p>
        </p:txBody>
      </p:sp>
      <p:sp>
        <p:nvSpPr>
          <p:cNvPr id="9" name="TextBox 9"/>
          <p:cNvSpPr txBox="1"/>
          <p:nvPr/>
        </p:nvSpPr>
        <p:spPr>
          <a:xfrm>
            <a:off x="12077417" y="7707863"/>
            <a:ext cx="5595058" cy="453457"/>
          </a:xfrm>
          <a:prstGeom prst="rect">
            <a:avLst/>
          </a:prstGeom>
        </p:spPr>
        <p:txBody>
          <a:bodyPr lIns="0" tIns="0" rIns="0" bIns="0" rtlCol="0" anchor="t">
            <a:spAutoFit/>
          </a:bodyPr>
          <a:lstStyle/>
          <a:p>
            <a:pPr>
              <a:lnSpc>
                <a:spcPts val="4079"/>
              </a:lnSpc>
            </a:pPr>
            <a:r>
              <a:rPr lang="en-US" spc="251" dirty="0">
                <a:solidFill>
                  <a:srgbClr val="FFFFFF"/>
                </a:solidFill>
                <a:latin typeface="Arial Bold"/>
              </a:rPr>
              <a:t>Learn more about the </a:t>
            </a:r>
            <a:r>
              <a:rPr lang="en-US" spc="251" err="1">
                <a:solidFill>
                  <a:srgbClr val="FFFFFF"/>
                </a:solidFill>
                <a:latin typeface="Arial Bold"/>
              </a:rPr>
              <a:t>programme</a:t>
            </a:r>
            <a:endParaRPr lang="en-US" err="1"/>
          </a:p>
        </p:txBody>
      </p:sp>
      <p:sp>
        <p:nvSpPr>
          <p:cNvPr id="10" name="TextBox 10"/>
          <p:cNvSpPr txBox="1"/>
          <p:nvPr/>
        </p:nvSpPr>
        <p:spPr>
          <a:xfrm>
            <a:off x="1430441" y="4150990"/>
            <a:ext cx="5595058" cy="497380"/>
          </a:xfrm>
          <a:prstGeom prst="rect">
            <a:avLst/>
          </a:prstGeom>
        </p:spPr>
        <p:txBody>
          <a:bodyPr lIns="0" tIns="0" rIns="0" bIns="0" rtlCol="0" anchor="t">
            <a:spAutoFit/>
          </a:bodyPr>
          <a:lstStyle/>
          <a:p>
            <a:pPr algn="l">
              <a:lnSpc>
                <a:spcPts val="4160"/>
              </a:lnSpc>
            </a:pPr>
            <a:r>
              <a:rPr lang="en-US" sz="3200" b="1" spc="320" dirty="0">
                <a:solidFill>
                  <a:srgbClr val="309F9F"/>
                </a:solidFill>
                <a:latin typeface="Arial Bold"/>
              </a:rPr>
              <a:t>EMAIL ADDRESS</a:t>
            </a:r>
          </a:p>
        </p:txBody>
      </p:sp>
      <p:sp>
        <p:nvSpPr>
          <p:cNvPr id="11" name="TextBox 11"/>
          <p:cNvSpPr txBox="1"/>
          <p:nvPr/>
        </p:nvSpPr>
        <p:spPr>
          <a:xfrm>
            <a:off x="1430441" y="4573905"/>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decarb@aston.ac.uk</a:t>
            </a:r>
          </a:p>
        </p:txBody>
      </p:sp>
      <p:sp>
        <p:nvSpPr>
          <p:cNvPr id="12" name="TextBox 12"/>
          <p:cNvSpPr txBox="1"/>
          <p:nvPr/>
        </p:nvSpPr>
        <p:spPr>
          <a:xfrm>
            <a:off x="1430442" y="5576923"/>
            <a:ext cx="5595058" cy="578485"/>
          </a:xfrm>
          <a:prstGeom prst="rect">
            <a:avLst/>
          </a:prstGeom>
        </p:spPr>
        <p:txBody>
          <a:bodyPr lIns="0" tIns="0" rIns="0" bIns="0" rtlCol="0" anchor="t">
            <a:spAutoFit/>
          </a:bodyPr>
          <a:lstStyle/>
          <a:p>
            <a:pPr algn="l">
              <a:lnSpc>
                <a:spcPts val="4160"/>
              </a:lnSpc>
            </a:pPr>
            <a:r>
              <a:rPr lang="en-US" sz="3200" spc="320" dirty="0">
                <a:solidFill>
                  <a:srgbClr val="309F9F"/>
                </a:solidFill>
                <a:latin typeface="Arial Bold"/>
              </a:rPr>
              <a:t>PHONE NUMBER</a:t>
            </a:r>
          </a:p>
        </p:txBody>
      </p:sp>
      <p:sp>
        <p:nvSpPr>
          <p:cNvPr id="13" name="TextBox 13"/>
          <p:cNvSpPr txBox="1"/>
          <p:nvPr/>
        </p:nvSpPr>
        <p:spPr>
          <a:xfrm>
            <a:off x="1430442" y="5993986"/>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0121 204 4828</a:t>
            </a:r>
          </a:p>
        </p:txBody>
      </p:sp>
      <p:grpSp>
        <p:nvGrpSpPr>
          <p:cNvPr id="14" name="Group 14"/>
          <p:cNvGrpSpPr/>
          <p:nvPr/>
        </p:nvGrpSpPr>
        <p:grpSpPr>
          <a:xfrm>
            <a:off x="12563687" y="3939369"/>
            <a:ext cx="3592409" cy="3592409"/>
            <a:chOff x="0" y="0"/>
            <a:chExt cx="4789879" cy="4789879"/>
          </a:xfrm>
        </p:grpSpPr>
        <p:sp>
          <p:nvSpPr>
            <p:cNvPr id="15" name="Freeform 15"/>
            <p:cNvSpPr/>
            <p:nvPr/>
          </p:nvSpPr>
          <p:spPr>
            <a:xfrm>
              <a:off x="0" y="0"/>
              <a:ext cx="4789879" cy="4789879"/>
            </a:xfrm>
            <a:custGeom>
              <a:avLst/>
              <a:gdLst/>
              <a:ahLst/>
              <a:cxnLst/>
              <a:rect l="l" t="t" r="r" b="b"/>
              <a:pathLst>
                <a:path w="4789879" h="4789879">
                  <a:moveTo>
                    <a:pt x="0" y="0"/>
                  </a:moveTo>
                  <a:lnTo>
                    <a:pt x="4789879" y="0"/>
                  </a:lnTo>
                  <a:lnTo>
                    <a:pt x="4789879" y="4789879"/>
                  </a:lnTo>
                  <a:lnTo>
                    <a:pt x="0" y="4789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sp>
        <p:nvSpPr>
          <p:cNvPr id="16" name="TextBox 16"/>
          <p:cNvSpPr txBox="1"/>
          <p:nvPr/>
        </p:nvSpPr>
        <p:spPr>
          <a:xfrm>
            <a:off x="1430442" y="6997004"/>
            <a:ext cx="5595058" cy="509114"/>
          </a:xfrm>
          <a:prstGeom prst="rect">
            <a:avLst/>
          </a:prstGeom>
        </p:spPr>
        <p:txBody>
          <a:bodyPr lIns="0" tIns="0" rIns="0" bIns="0" rtlCol="0" anchor="t">
            <a:spAutoFit/>
          </a:bodyPr>
          <a:lstStyle/>
          <a:p>
            <a:pPr>
              <a:lnSpc>
                <a:spcPts val="4160"/>
              </a:lnSpc>
            </a:pPr>
            <a:r>
              <a:rPr lang="en-US" sz="3200" b="1" spc="320" dirty="0">
                <a:solidFill>
                  <a:srgbClr val="309F9F"/>
                </a:solidFill>
                <a:latin typeface="Arial Bold"/>
              </a:rPr>
              <a:t>TO REGISTER</a:t>
            </a:r>
            <a:endParaRPr lang="en-US" b="1" dirty="0">
              <a:ea typeface="Calibri"/>
              <a:cs typeface="Calibri"/>
            </a:endParaRPr>
          </a:p>
        </p:txBody>
      </p:sp>
      <p:sp>
        <p:nvSpPr>
          <p:cNvPr id="17" name="TextBox 17"/>
          <p:cNvSpPr txBox="1"/>
          <p:nvPr/>
        </p:nvSpPr>
        <p:spPr>
          <a:xfrm>
            <a:off x="1430442" y="7436739"/>
            <a:ext cx="14952558" cy="2100062"/>
          </a:xfrm>
          <a:prstGeom prst="rect">
            <a:avLst/>
          </a:prstGeom>
        </p:spPr>
        <p:txBody>
          <a:bodyPr wrap="square" lIns="0" tIns="0" rIns="0" bIns="0" rtlCol="0" anchor="t">
            <a:spAutoFit/>
          </a:bodyPr>
          <a:lstStyle/>
          <a:p>
            <a:pPr algn="l">
              <a:lnSpc>
                <a:spcPts val="4200"/>
              </a:lnSpc>
            </a:pPr>
            <a:r>
              <a:rPr lang="en-US" sz="2750" u="sng" spc="27"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rPr>
              <a:t>West Midlands: bit.ly/DNZ-Audit-Register</a:t>
            </a:r>
          </a:p>
          <a:p>
            <a:pPr algn="l">
              <a:lnSpc>
                <a:spcPts val="4200"/>
              </a:lnSpc>
            </a:pPr>
            <a:r>
              <a:rPr lang="en-US" sz="2750" u="sng" spc="27"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rPr>
              <a:t>Warwickshire: https://bit.ly/3skX34q </a:t>
            </a:r>
          </a:p>
          <a:p>
            <a:pPr algn="l">
              <a:lnSpc>
                <a:spcPts val="4200"/>
              </a:lnSpc>
            </a:pPr>
            <a:r>
              <a:rPr lang="en-US" sz="2750" spc="27" dirty="0">
                <a:solidFill>
                  <a:schemeClr val="bg1">
                    <a:lumMod val="95000"/>
                  </a:schemeClr>
                </a:solidFill>
                <a:latin typeface="Arial Light"/>
              </a:rPr>
              <a:t>PLEASE NOTE: Due to different funding streams, we are currently offering grants towards renewable energy for West Midlands businesses only.</a:t>
            </a:r>
            <a:endParaRPr lang="en-US" sz="2750" spc="27"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05183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0" name="Rectangle 19">
            <a:extLst>
              <a:ext uri="{FF2B5EF4-FFF2-40B4-BE49-F238E27FC236}">
                <a16:creationId xmlns:a16="http://schemas.microsoft.com/office/drawing/2014/main" id="{CEB9CCF0-FDC8-4563-ADE4-F400B6BD14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68977" cy="10287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995ACC62-D8FA-ED48-B2B3-1C072C300E99}"/>
              </a:ext>
            </a:extLst>
          </p:cNvPr>
          <p:cNvSpPr>
            <a:spLocks noGrp="1"/>
          </p:cNvSpPr>
          <p:nvPr>
            <p:ph type="title"/>
          </p:nvPr>
        </p:nvSpPr>
        <p:spPr>
          <a:xfrm>
            <a:off x="1138428" y="1138428"/>
            <a:ext cx="5747004" cy="713232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solidFill>
                  <a:schemeClr val="bg1"/>
                </a:solidFill>
              </a:rPr>
              <a:t>What do we do?</a:t>
            </a:r>
          </a:p>
        </p:txBody>
      </p:sp>
      <p:sp>
        <p:nvSpPr>
          <p:cNvPr id="2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graphicFrame>
        <p:nvGraphicFramePr>
          <p:cNvPr id="14" name="Content Placeholder 2">
            <a:extLst>
              <a:ext uri="{FF2B5EF4-FFF2-40B4-BE49-F238E27FC236}">
                <a16:creationId xmlns:a16="http://schemas.microsoft.com/office/drawing/2014/main" id="{4EDB733E-2C61-0F16-CF69-758956040683}"/>
              </a:ext>
            </a:extLst>
          </p:cNvPr>
          <p:cNvGraphicFramePr>
            <a:graphicFrameLocks noGrp="1"/>
          </p:cNvGraphicFramePr>
          <p:nvPr>
            <p:ph idx="1"/>
          </p:nvPr>
        </p:nvGraphicFramePr>
        <p:xfrm>
          <a:off x="8587854" y="1138238"/>
          <a:ext cx="8561718" cy="8192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descr="Smart Systems">
            <a:extLst>
              <a:ext uri="{FF2B5EF4-FFF2-40B4-BE49-F238E27FC236}">
                <a16:creationId xmlns:a16="http://schemas.microsoft.com/office/drawing/2014/main" id="{E97A2C34-6593-774A-A758-FB920ED502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3870"/>
            <a:ext cx="6325509" cy="79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78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EB4F6C33-669A-6149-B871-F50A8BE97526}"/>
              </a:ext>
            </a:extLst>
          </p:cNvPr>
          <p:cNvSpPr>
            <a:spLocks noGrp="1"/>
          </p:cNvSpPr>
          <p:nvPr>
            <p:ph type="title"/>
          </p:nvPr>
        </p:nvSpPr>
        <p:spPr>
          <a:xfrm>
            <a:off x="1602743" y="1920282"/>
            <a:ext cx="7968381" cy="1769823"/>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7650" dirty="0"/>
              <a:t>What’s happening?</a:t>
            </a:r>
          </a:p>
        </p:txBody>
      </p:sp>
      <p:cxnSp>
        <p:nvCxnSpPr>
          <p:cNvPr id="51" name="Straight Connector 50">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8428" y="1714940"/>
            <a:ext cx="0" cy="857206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6AF146-0110-AC44-9142-2CB7A0B174CC}"/>
              </a:ext>
            </a:extLst>
          </p:cNvPr>
          <p:cNvSpPr>
            <a:spLocks noGrp="1"/>
          </p:cNvSpPr>
          <p:nvPr>
            <p:ph idx="1"/>
          </p:nvPr>
        </p:nvSpPr>
        <p:spPr>
          <a:xfrm>
            <a:off x="1602743" y="3854957"/>
            <a:ext cx="7968381" cy="4069844"/>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300" dirty="0"/>
              <a:t>F</a:t>
            </a:r>
            <a:r>
              <a:rPr lang="en-GB" sz="3300" b="0" i="0" u="none" strike="noStrike" dirty="0" err="1">
                <a:effectLst/>
              </a:rPr>
              <a:t>luorescent</a:t>
            </a:r>
            <a:r>
              <a:rPr lang="en-GB" sz="3300" b="0" i="0" u="none" strike="noStrike" dirty="0">
                <a:effectLst/>
              </a:rPr>
              <a:t> tube and lamp ban in-line with </a:t>
            </a:r>
            <a:r>
              <a:rPr lang="en-GB" sz="3300" dirty="0"/>
              <a:t>EU RoHS Directive (restriction of use or hazardous substances) </a:t>
            </a:r>
          </a:p>
          <a:p>
            <a:r>
              <a:rPr lang="en-GB" sz="3300" dirty="0"/>
              <a:t>Mercury is widely used in the manufacture of the lamps</a:t>
            </a:r>
          </a:p>
          <a:p>
            <a:r>
              <a:rPr lang="en-GB" sz="3300" b="1" i="0" u="none" strike="noStrike" dirty="0">
                <a:solidFill>
                  <a:srgbClr val="FF0000"/>
                </a:solidFill>
                <a:effectLst/>
              </a:rPr>
              <a:t>BAN in effect as of Feb 2024.</a:t>
            </a:r>
          </a:p>
        </p:txBody>
      </p:sp>
      <p:sp>
        <p:nvSpPr>
          <p:cNvPr id="53" name="Freeform: Shape 52">
            <a:extLst>
              <a:ext uri="{FF2B5EF4-FFF2-40B4-BE49-F238E27FC236}">
                <a16:creationId xmlns:a16="http://schemas.microsoft.com/office/drawing/2014/main" id="{CAF8A158-E51E-4253-820B-3970F739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5401" y="0"/>
            <a:ext cx="7822599" cy="10287000"/>
          </a:xfrm>
          <a:custGeom>
            <a:avLst/>
            <a:gdLst>
              <a:gd name="connsiteX0" fmla="*/ 2017353 w 5215066"/>
              <a:gd name="connsiteY0" fmla="*/ 0 h 6858000"/>
              <a:gd name="connsiteX1" fmla="*/ 5215066 w 5215066"/>
              <a:gd name="connsiteY1" fmla="*/ 0 h 6858000"/>
              <a:gd name="connsiteX2" fmla="*/ 5215066 w 5215066"/>
              <a:gd name="connsiteY2" fmla="*/ 6858000 h 6858000"/>
              <a:gd name="connsiteX3" fmla="*/ 1292431 w 5215066"/>
              <a:gd name="connsiteY3" fmla="*/ 6858000 h 6858000"/>
              <a:gd name="connsiteX4" fmla="*/ 1012702 w 5215066"/>
              <a:gd name="connsiteY4" fmla="*/ 6549681 h 6858000"/>
              <a:gd name="connsiteX5" fmla="*/ 0 w 5215066"/>
              <a:gd name="connsiteY5" fmla="*/ 3723759 h 6858000"/>
              <a:gd name="connsiteX6" fmla="*/ 1955279 w 5215066"/>
              <a:gd name="connsiteY6"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pic>
        <p:nvPicPr>
          <p:cNvPr id="5" name="Picture 4">
            <a:extLst>
              <a:ext uri="{FF2B5EF4-FFF2-40B4-BE49-F238E27FC236}">
                <a16:creationId xmlns:a16="http://schemas.microsoft.com/office/drawing/2014/main" id="{20AB0BCB-491A-F544-8319-94CBA6221771}"/>
              </a:ext>
            </a:extLst>
          </p:cNvPr>
          <p:cNvPicPr>
            <a:picLocks noChangeAspect="1"/>
          </p:cNvPicPr>
          <p:nvPr/>
        </p:nvPicPr>
        <p:blipFill rotWithShape="1">
          <a:blip r:embed="rId2"/>
          <a:srcRect l="16666" r="16667"/>
          <a:stretch/>
        </p:blipFill>
        <p:spPr>
          <a:xfrm>
            <a:off x="9571126" y="0"/>
            <a:ext cx="8716874" cy="10287000"/>
          </a:xfrm>
          <a:prstGeom prst="rect">
            <a:avLst/>
          </a:prstGeom>
        </p:spPr>
      </p:pic>
      <p:sp>
        <p:nvSpPr>
          <p:cNvPr id="5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32" name="Picture 2" descr="Smart Systems">
            <a:extLst>
              <a:ext uri="{FF2B5EF4-FFF2-40B4-BE49-F238E27FC236}">
                <a16:creationId xmlns:a16="http://schemas.microsoft.com/office/drawing/2014/main" id="{4969C714-B9A3-4745-96DC-408233A4C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3870"/>
            <a:ext cx="6325509" cy="79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8357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cxnSp>
        <p:nvCxnSpPr>
          <p:cNvPr id="30" name="Straight Connector 29">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8428" y="1920240"/>
            <a:ext cx="0" cy="83667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34" name="Freeform: Shape 33">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22599" cy="10287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6326DB3D-D9B0-4B4A-AA5B-290D9779D0F5}"/>
              </a:ext>
            </a:extLst>
          </p:cNvPr>
          <p:cNvSpPr>
            <a:spLocks noGrp="1"/>
          </p:cNvSpPr>
          <p:nvPr>
            <p:ph type="title"/>
          </p:nvPr>
        </p:nvSpPr>
        <p:spPr>
          <a:xfrm>
            <a:off x="1138427" y="1693217"/>
            <a:ext cx="5545394" cy="5013435"/>
          </a:xfrm>
        </p:spPr>
        <p:txBody>
          <a:bodyPr vert="horz" lIns="137160" tIns="68580" rIns="137160" bIns="68580" rtlCol="0" anchor="b">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6300" i="1" kern="1200" spc="150" baseline="0" dirty="0">
                <a:solidFill>
                  <a:schemeClr val="bg1"/>
                </a:solidFill>
                <a:effectLst/>
                <a:latin typeface="+mj-lt"/>
                <a:ea typeface="+mj-ea"/>
                <a:cs typeface="+mj-cs"/>
              </a:rPr>
              <a:t>The LIA’s Guide to the latest announcement on RoHS</a:t>
            </a:r>
            <a:endParaRPr lang="en-US" sz="6300" i="1" kern="1200" spc="150" baseline="0" dirty="0">
              <a:solidFill>
                <a:schemeClr val="bg1"/>
              </a:solidFill>
              <a:latin typeface="+mj-lt"/>
              <a:ea typeface="+mj-ea"/>
              <a:cs typeface="+mj-cs"/>
            </a:endParaRPr>
          </a:p>
        </p:txBody>
      </p:sp>
      <p:pic>
        <p:nvPicPr>
          <p:cNvPr id="7" name="Content Placeholder 6" descr="Table&#10;&#10;Description automatically generated">
            <a:extLst>
              <a:ext uri="{FF2B5EF4-FFF2-40B4-BE49-F238E27FC236}">
                <a16:creationId xmlns:a16="http://schemas.microsoft.com/office/drawing/2014/main" id="{BA4E8B41-247C-F54B-BC2C-E47036ABA1F4}"/>
              </a:ext>
            </a:extLst>
          </p:cNvPr>
          <p:cNvPicPr>
            <a:picLocks noGrp="1" noChangeAspect="1"/>
          </p:cNvPicPr>
          <p:nvPr>
            <p:ph idx="1"/>
          </p:nvPr>
        </p:nvPicPr>
        <p:blipFill>
          <a:blip r:embed="rId2"/>
          <a:stretch>
            <a:fillRect/>
          </a:stretch>
        </p:blipFill>
        <p:spPr>
          <a:xfrm>
            <a:off x="7972280" y="1162050"/>
            <a:ext cx="9703737" cy="7350579"/>
          </a:xfrm>
          <a:prstGeom prst="rect">
            <a:avLst/>
          </a:prstGeom>
        </p:spPr>
      </p:pic>
      <p:sp>
        <p:nvSpPr>
          <p:cNvPr id="36"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82228"/>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33" name="Picture 2" descr="Smart Systems">
            <a:extLst>
              <a:ext uri="{FF2B5EF4-FFF2-40B4-BE49-F238E27FC236}">
                <a16:creationId xmlns:a16="http://schemas.microsoft.com/office/drawing/2014/main" id="{1B011013-8F12-794F-B4DF-9F0920608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99" y="238430"/>
            <a:ext cx="6325509" cy="7906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78A131F-ED0F-3D43-B032-6968180DCDEF}"/>
              </a:ext>
            </a:extLst>
          </p:cNvPr>
          <p:cNvSpPr/>
          <p:nvPr/>
        </p:nvSpPr>
        <p:spPr>
          <a:xfrm>
            <a:off x="15216188" y="1162050"/>
            <a:ext cx="2459829" cy="7350579"/>
          </a:xfrm>
          <a:prstGeom prst="rect">
            <a:avLst/>
          </a:prstGeom>
          <a:noFill/>
          <a:ln w="139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Tree>
    <p:extLst>
      <p:ext uri="{BB962C8B-B14F-4D97-AF65-F5344CB8AC3E}">
        <p14:creationId xmlns:p14="http://schemas.microsoft.com/office/powerpoint/2010/main" val="103923907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0" name="Rectangle 9">
            <a:extLst>
              <a:ext uri="{FF2B5EF4-FFF2-40B4-BE49-F238E27FC236}">
                <a16:creationId xmlns:a16="http://schemas.microsoft.com/office/drawing/2014/main" id="{1CF1AAE4-D0BC-430F-A613-7BBAAECA0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8287999" cy="3428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C2D6842D-BA24-1044-B38C-178293401605}"/>
              </a:ext>
            </a:extLst>
          </p:cNvPr>
          <p:cNvSpPr>
            <a:spLocks noGrp="1"/>
          </p:cNvSpPr>
          <p:nvPr>
            <p:ph type="title"/>
          </p:nvPr>
        </p:nvSpPr>
        <p:spPr>
          <a:xfrm>
            <a:off x="724772" y="911549"/>
            <a:ext cx="16006572" cy="233172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solidFill>
                  <a:schemeClr val="bg1"/>
                </a:solidFill>
              </a:rPr>
              <a:t>Why should you change now?</a:t>
            </a:r>
          </a:p>
        </p:txBody>
      </p:sp>
      <p:graphicFrame>
        <p:nvGraphicFramePr>
          <p:cNvPr id="14" name="Content Placeholder 2">
            <a:extLst>
              <a:ext uri="{FF2B5EF4-FFF2-40B4-BE49-F238E27FC236}">
                <a16:creationId xmlns:a16="http://schemas.microsoft.com/office/drawing/2014/main" id="{7DDD0355-8A79-D922-DE21-1CCA68F53213}"/>
              </a:ext>
            </a:extLst>
          </p:cNvPr>
          <p:cNvGraphicFramePr>
            <a:graphicFrameLocks noGrp="1"/>
          </p:cNvGraphicFramePr>
          <p:nvPr>
            <p:ph idx="1"/>
          </p:nvPr>
        </p:nvGraphicFramePr>
        <p:xfrm>
          <a:off x="1138236" y="3454397"/>
          <a:ext cx="16921164" cy="5463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7" name="Picture 2" descr="Smart Systems">
            <a:extLst>
              <a:ext uri="{FF2B5EF4-FFF2-40B4-BE49-F238E27FC236}">
                <a16:creationId xmlns:a16="http://schemas.microsoft.com/office/drawing/2014/main" id="{3E4D38F0-D128-7043-84E8-96522003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074" y="274905"/>
            <a:ext cx="6325509" cy="79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96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0" name="Rectangle 9">
            <a:extLst>
              <a:ext uri="{FF2B5EF4-FFF2-40B4-BE49-F238E27FC236}">
                <a16:creationId xmlns:a16="http://schemas.microsoft.com/office/drawing/2014/main" id="{1CF1AAE4-D0BC-430F-A613-7BBAAECA0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8287999" cy="3428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CF4FD2FA-A6A3-9B4C-888D-AB2EA32C6866}"/>
              </a:ext>
            </a:extLst>
          </p:cNvPr>
          <p:cNvSpPr>
            <a:spLocks noGrp="1"/>
          </p:cNvSpPr>
          <p:nvPr>
            <p:ph type="title"/>
          </p:nvPr>
        </p:nvSpPr>
        <p:spPr>
          <a:xfrm>
            <a:off x="1138236" y="997014"/>
            <a:ext cx="16006572" cy="233172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solidFill>
                  <a:schemeClr val="bg1"/>
                </a:solidFill>
              </a:rPr>
              <a:t>Example of running costs</a:t>
            </a:r>
          </a:p>
        </p:txBody>
      </p:sp>
      <p:graphicFrame>
        <p:nvGraphicFramePr>
          <p:cNvPr id="15" name="Content Placeholder 2">
            <a:extLst>
              <a:ext uri="{FF2B5EF4-FFF2-40B4-BE49-F238E27FC236}">
                <a16:creationId xmlns:a16="http://schemas.microsoft.com/office/drawing/2014/main" id="{78BDE491-6CCA-CCAE-4A2F-A39603B345FA}"/>
              </a:ext>
            </a:extLst>
          </p:cNvPr>
          <p:cNvGraphicFramePr>
            <a:graphicFrameLocks noGrp="1"/>
          </p:cNvGraphicFramePr>
          <p:nvPr>
            <p:ph idx="1"/>
          </p:nvPr>
        </p:nvGraphicFramePr>
        <p:xfrm>
          <a:off x="1138236" y="3911598"/>
          <a:ext cx="14056521" cy="5089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7" name="Picture 2" descr="Smart Systems">
            <a:extLst>
              <a:ext uri="{FF2B5EF4-FFF2-40B4-BE49-F238E27FC236}">
                <a16:creationId xmlns:a16="http://schemas.microsoft.com/office/drawing/2014/main" id="{50075B8F-8B25-6449-8EFE-25E0B79F5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074" y="274905"/>
            <a:ext cx="6325509" cy="79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47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0" name="Rectangle 9">
            <a:extLst>
              <a:ext uri="{FF2B5EF4-FFF2-40B4-BE49-F238E27FC236}">
                <a16:creationId xmlns:a16="http://schemas.microsoft.com/office/drawing/2014/main" id="{1CF1AAE4-D0BC-430F-A613-7BBAAECA0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8287999" cy="3428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88F2ECF7-505C-BD4D-A265-FE76F37CA9F2}"/>
              </a:ext>
            </a:extLst>
          </p:cNvPr>
          <p:cNvSpPr>
            <a:spLocks noGrp="1"/>
          </p:cNvSpPr>
          <p:nvPr>
            <p:ph type="title"/>
          </p:nvPr>
        </p:nvSpPr>
        <p:spPr>
          <a:xfrm>
            <a:off x="1138236" y="1065594"/>
            <a:ext cx="16006572" cy="233172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solidFill>
                  <a:schemeClr val="bg1"/>
                </a:solidFill>
              </a:rPr>
              <a:t>Is LED the answer?</a:t>
            </a:r>
          </a:p>
        </p:txBody>
      </p:sp>
      <p:graphicFrame>
        <p:nvGraphicFramePr>
          <p:cNvPr id="14" name="Content Placeholder 2">
            <a:extLst>
              <a:ext uri="{FF2B5EF4-FFF2-40B4-BE49-F238E27FC236}">
                <a16:creationId xmlns:a16="http://schemas.microsoft.com/office/drawing/2014/main" id="{ABB981D2-E2C0-B8A8-31E5-0FD169DD61C8}"/>
              </a:ext>
            </a:extLst>
          </p:cNvPr>
          <p:cNvGraphicFramePr>
            <a:graphicFrameLocks noGrp="1"/>
          </p:cNvGraphicFramePr>
          <p:nvPr>
            <p:ph idx="1"/>
          </p:nvPr>
        </p:nvGraphicFramePr>
        <p:xfrm>
          <a:off x="1138235" y="3911599"/>
          <a:ext cx="15728159" cy="5818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676017" y="8675346"/>
            <a:ext cx="611982" cy="1228725"/>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pic>
        <p:nvPicPr>
          <p:cNvPr id="7" name="Picture 2" descr="Smart Systems">
            <a:extLst>
              <a:ext uri="{FF2B5EF4-FFF2-40B4-BE49-F238E27FC236}">
                <a16:creationId xmlns:a16="http://schemas.microsoft.com/office/drawing/2014/main" id="{6BEC5A77-B7B3-D641-ACE0-D664AE9494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074" y="274905"/>
            <a:ext cx="6325509" cy="79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00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4&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quot;/&gt;&lt;property id=&quot;20307&quot; value=&quot;265&quot;/&gt;&lt;/object&gt;&lt;/object&gt;&lt;object type=&quot;8&quot; unique_id=&quot;10024&quot;&gt;&lt;/object&gt;&lt;/object&gt;&lt;/database&gt;"/>
  <p:tag name="SECTOMILLISECCONVERTED" val="1"/>
  <p:tag name="MMPROD_NEXTUNIQUEID" val="100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linesVTI">
  <a:themeElements>
    <a:clrScheme name="AnalogousFromDarkSeedLeftStep">
      <a:dk1>
        <a:srgbClr val="000000"/>
      </a:dk1>
      <a:lt1>
        <a:srgbClr val="FFFFFF"/>
      </a:lt1>
      <a:dk2>
        <a:srgbClr val="1C2031"/>
      </a:dk2>
      <a:lt2>
        <a:srgbClr val="F0F3F1"/>
      </a:lt2>
      <a:accent1>
        <a:srgbClr val="D040B9"/>
      </a:accent1>
      <a:accent2>
        <a:srgbClr val="9A2EBE"/>
      </a:accent2>
      <a:accent3>
        <a:srgbClr val="6F40D0"/>
      </a:accent3>
      <a:accent4>
        <a:srgbClr val="3440C0"/>
      </a:accent4>
      <a:accent5>
        <a:srgbClr val="4088D0"/>
      </a:accent5>
      <a:accent6>
        <a:srgbClr val="2EB3BE"/>
      </a:accent6>
      <a:hlink>
        <a:srgbClr val="3F6ABF"/>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template" id="{7C60C2FE-0320-3E47-B6A2-4001C25CFDA3}" vid="{CCC9E907-E2DE-3F4F-B4F3-C27C8AECEC06}"/>
    </a:ext>
  </a:extLst>
</a:theme>
</file>

<file path=ppt/theme/theme4.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template" id="{7C60C2FE-0320-3E47-B6A2-4001C25CFDA3}" vid="{6A4425BD-5D57-2241-A8A0-33ACBC5F48D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1947</Words>
  <Application>Microsoft Office PowerPoint</Application>
  <PresentationFormat>Custom</PresentationFormat>
  <Paragraphs>296</Paragraphs>
  <Slides>35</Slides>
  <Notes>18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35</vt:i4>
      </vt:variant>
    </vt:vector>
  </HeadingPairs>
  <TitlesOfParts>
    <vt:vector size="56" baseType="lpstr">
      <vt:lpstr>System Font Regular</vt:lpstr>
      <vt:lpstr>WMCA Circular Bold</vt:lpstr>
      <vt:lpstr>Arial</vt:lpstr>
      <vt:lpstr>Aptos</vt:lpstr>
      <vt:lpstr>Clear Sans Bold</vt:lpstr>
      <vt:lpstr>WMCA Circular Book</vt:lpstr>
      <vt:lpstr>Quicksand Medium</vt:lpstr>
      <vt:lpstr>Sitka Banner</vt:lpstr>
      <vt:lpstr>Nunito Sans</vt:lpstr>
      <vt:lpstr>Neue Plak</vt:lpstr>
      <vt:lpstr>Calibri Light</vt:lpstr>
      <vt:lpstr>Helvetica Neue</vt:lpstr>
      <vt:lpstr>Arial Light</vt:lpstr>
      <vt:lpstr>Calibri</vt:lpstr>
      <vt:lpstr>Quicksand</vt:lpstr>
      <vt:lpstr>Avenir Next LT Pro</vt:lpstr>
      <vt:lpstr>Arial Bold</vt:lpstr>
      <vt:lpstr>Office Theme</vt:lpstr>
      <vt:lpstr>HeadlinesVTI</vt:lpstr>
      <vt:lpstr>Office Theme</vt:lpstr>
      <vt:lpstr>1_Office Theme</vt:lpstr>
      <vt:lpstr>PowerPoint Presentation</vt:lpstr>
      <vt:lpstr>PowerPoint Presentation</vt:lpstr>
      <vt:lpstr>Who are we?</vt:lpstr>
      <vt:lpstr>What do we do?</vt:lpstr>
      <vt:lpstr>What’s happening?</vt:lpstr>
      <vt:lpstr>The LIA’s Guide to the latest announcement on RoHS</vt:lpstr>
      <vt:lpstr>Why should you change now?</vt:lpstr>
      <vt:lpstr>Example of running costs</vt:lpstr>
      <vt:lpstr>Is LED the answer?</vt:lpstr>
      <vt:lpstr>What now?</vt:lpstr>
      <vt:lpstr>Finally….</vt:lpstr>
      <vt:lpstr>PowerPoint Presentation</vt:lpstr>
      <vt:lpstr>PowerPoint Presentation</vt:lpstr>
      <vt:lpstr>PowerPoint Presentation</vt:lpstr>
      <vt:lpstr>PowerPoint Presentation</vt:lpstr>
      <vt:lpstr>Estimated Data Centre Emissions </vt:lpstr>
      <vt:lpstr>End User Emissions</vt:lpstr>
      <vt:lpstr>IT Emissions by Source</vt:lpstr>
      <vt:lpstr>PowerPoint Presentation</vt:lpstr>
      <vt:lpstr>PowerPoint Presentation</vt:lpstr>
      <vt:lpstr>PowerPoint Presentation</vt:lpstr>
      <vt:lpstr>Resources to Drive the Energy Transition</vt:lpstr>
      <vt:lpstr>What Can I Do About It?</vt:lpstr>
      <vt:lpstr>Don’t Buy New</vt:lpstr>
      <vt:lpstr>Use Your Computers For Longer</vt:lpstr>
      <vt:lpstr>PowerPoint Presentation</vt:lpstr>
      <vt:lpstr>Alternative Options</vt:lpstr>
      <vt:lpstr>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Photo Real Estate Listing Presentation (1).pptx</dc:title>
  <dc:creator>Covlea, Maria</dc:creator>
  <cp:lastModifiedBy>Covlea, Maria</cp:lastModifiedBy>
  <cp:revision>97</cp:revision>
  <dcterms:created xsi:type="dcterms:W3CDTF">2006-08-16T00:00:00Z</dcterms:created>
  <dcterms:modified xsi:type="dcterms:W3CDTF">2024-05-30T14:30:11Z</dcterms:modified>
  <dc:identifier>DAFzA5Llml0</dc:identifier>
</cp:coreProperties>
</file>