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732" r:id="rId7"/>
    <p:sldMasterId id="2147483734" r:id="rId8"/>
    <p:sldMasterId id="2147483740" r:id="rId9"/>
    <p:sldMasterId id="2147483746" r:id="rId10"/>
  </p:sldMasterIdLst>
  <p:notesMasterIdLst>
    <p:notesMasterId r:id="rId24"/>
  </p:notesMasterIdLst>
  <p:handoutMasterIdLst>
    <p:handoutMasterId r:id="rId25"/>
  </p:handoutMasterIdLst>
  <p:sldIdLst>
    <p:sldId id="2145707378" r:id="rId11"/>
    <p:sldId id="2134806836" r:id="rId12"/>
    <p:sldId id="2145707352" r:id="rId13"/>
    <p:sldId id="1057" r:id="rId14"/>
    <p:sldId id="1009" r:id="rId15"/>
    <p:sldId id="1012" r:id="rId16"/>
    <p:sldId id="2147139038" r:id="rId17"/>
    <p:sldId id="1038" r:id="rId18"/>
    <p:sldId id="2147139037" r:id="rId19"/>
    <p:sldId id="1032" r:id="rId20"/>
    <p:sldId id="1027" r:id="rId21"/>
    <p:sldId id="2134806851" r:id="rId22"/>
    <p:sldId id="214713903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gan Roberts" initials="MR" lastIdx="2" clrIdx="0">
    <p:extLst>
      <p:ext uri="{19B8F6BF-5375-455C-9EA6-DF929625EA0E}">
        <p15:presenceInfo xmlns:p15="http://schemas.microsoft.com/office/powerpoint/2012/main" userId="S::morgan.roberts@swm.org.uk::e2656b8a-a61c-4a34-8af5-1ba9837450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40FA88-B7DF-46CC-B6CE-442997DC2FB8}" v="53" dt="2024-10-04T13:33:45.992"/>
  </p1510:revLst>
</p1510:revInfo>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172" autoAdjust="0"/>
  </p:normalViewPr>
  <p:slideViewPr>
    <p:cSldViewPr snapToGrid="0">
      <p:cViewPr varScale="1">
        <p:scale>
          <a:sx n="83" d="100"/>
          <a:sy n="83" d="100"/>
        </p:scale>
        <p:origin x="65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5C210D-F386-B02F-0930-B10319C027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68F14361-5A93-6D8B-E376-21706DF1DC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42324C-1990-4595-864C-0EE8AD1D836F}" type="datetimeFigureOut">
              <a:rPr lang="en-GB" smtClean="0"/>
              <a:t>04/10/2024</a:t>
            </a:fld>
            <a:endParaRPr lang="en-GB" dirty="0"/>
          </a:p>
        </p:txBody>
      </p:sp>
      <p:sp>
        <p:nvSpPr>
          <p:cNvPr id="4" name="Footer Placeholder 3">
            <a:extLst>
              <a:ext uri="{FF2B5EF4-FFF2-40B4-BE49-F238E27FC236}">
                <a16:creationId xmlns:a16="http://schemas.microsoft.com/office/drawing/2014/main" id="{E4202918-7303-9798-6A0B-882B19F9BD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9603E8AC-8839-02A4-6D74-8AC60F3F97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750578-BFB3-4236-B0E9-53972A2E6BCB}" type="slidenum">
              <a:rPr lang="en-GB" smtClean="0"/>
              <a:t>‹#›</a:t>
            </a:fld>
            <a:endParaRPr lang="en-GB" dirty="0"/>
          </a:p>
        </p:txBody>
      </p:sp>
    </p:spTree>
    <p:extLst>
      <p:ext uri="{BB962C8B-B14F-4D97-AF65-F5344CB8AC3E}">
        <p14:creationId xmlns:p14="http://schemas.microsoft.com/office/powerpoint/2010/main" val="256911136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A8C779-7A9C-6A4B-BE87-BC1BAAE420AC}" type="datetimeFigureOut">
              <a:rPr lang="en-US" smtClean="0"/>
              <a:t>10/4/2024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4B38BF-7C99-FA49-8A09-328142C4984D}" type="slidenum">
              <a:rPr lang="en-US" smtClean="0"/>
              <a:t>‹#›</a:t>
            </a:fld>
            <a:endParaRPr lang="en-US" dirty="0"/>
          </a:p>
        </p:txBody>
      </p:sp>
    </p:spTree>
    <p:extLst>
      <p:ext uri="{BB962C8B-B14F-4D97-AF65-F5344CB8AC3E}">
        <p14:creationId xmlns:p14="http://schemas.microsoft.com/office/powerpoint/2010/main" val="190365817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cs typeface="Arial" panose="020B0604020202020204" pitchFamily="34" charset="0"/>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4927" indent="-301895">
              <a:defRPr>
                <a:solidFill>
                  <a:schemeClr val="tx1"/>
                </a:solidFill>
                <a:latin typeface="Arial" panose="020B0604020202020204" pitchFamily="34" charset="0"/>
                <a:cs typeface="Arial" panose="020B0604020202020204" pitchFamily="34" charset="0"/>
              </a:defRPr>
            </a:lvl2pPr>
            <a:lvl3pPr marL="1207580" indent="-241516">
              <a:defRPr>
                <a:solidFill>
                  <a:schemeClr val="tx1"/>
                </a:solidFill>
                <a:latin typeface="Arial" panose="020B0604020202020204" pitchFamily="34" charset="0"/>
                <a:cs typeface="Arial" panose="020B0604020202020204" pitchFamily="34" charset="0"/>
              </a:defRPr>
            </a:lvl3pPr>
            <a:lvl4pPr marL="1690611" indent="-241516">
              <a:defRPr>
                <a:solidFill>
                  <a:schemeClr val="tx1"/>
                </a:solidFill>
                <a:latin typeface="Arial" panose="020B0604020202020204" pitchFamily="34" charset="0"/>
                <a:cs typeface="Arial" panose="020B0604020202020204" pitchFamily="34" charset="0"/>
              </a:defRPr>
            </a:lvl4pPr>
            <a:lvl5pPr marL="2173643" indent="-241516">
              <a:defRPr>
                <a:solidFill>
                  <a:schemeClr val="tx1"/>
                </a:solidFill>
                <a:latin typeface="Arial" panose="020B0604020202020204" pitchFamily="34" charset="0"/>
                <a:cs typeface="Arial" panose="020B0604020202020204" pitchFamily="34" charset="0"/>
              </a:defRPr>
            </a:lvl5pPr>
            <a:lvl6pPr marL="2656675"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39707"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2739"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5770" indent="-2415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99583B0-2454-4BA0-A180-F3DC904F9478}" type="slidenum">
              <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076096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u="none" strike="noStrike" baseline="0" dirty="0">
                <a:solidFill>
                  <a:srgbClr val="000000"/>
                </a:solidFill>
                <a:latin typeface="Source Sans Pro" panose="020B0503030403020204" pitchFamily="34" charset="0"/>
              </a:rPr>
              <a:t>Membership: </a:t>
            </a:r>
            <a:r>
              <a:rPr lang="en-GB" sz="1800" b="0" i="0" u="none" strike="noStrike" baseline="0" dirty="0">
                <a:solidFill>
                  <a:srgbClr val="000000"/>
                </a:solidFill>
                <a:latin typeface="Source Sans Pro" panose="020B0503030403020204" pitchFamily="34" charset="0"/>
              </a:rPr>
              <a:t>We’re a cross-sector membership organisation with over 180 members including large and small businesses (which make up the greatest proportion of our members), local authorities, universities and colleges, and charities. We connect, promote, and prioritise our members throughout everything we do. </a:t>
            </a:r>
          </a:p>
          <a:p>
            <a:r>
              <a:rPr lang="en-GB" sz="1800" b="1" i="0" u="none" strike="noStrike" baseline="0" dirty="0">
                <a:solidFill>
                  <a:srgbClr val="000000"/>
                </a:solidFill>
                <a:latin typeface="Source Sans Pro" panose="020B0503030403020204" pitchFamily="34" charset="0"/>
              </a:rPr>
              <a:t>Consultancy: </a:t>
            </a:r>
            <a:r>
              <a:rPr lang="en-GB" sz="1800" b="0" i="0" u="none" strike="noStrike" baseline="0" dirty="0">
                <a:solidFill>
                  <a:srgbClr val="000000"/>
                </a:solidFill>
                <a:latin typeface="Source Sans Pro" panose="020B0503030403020204" pitchFamily="34" charset="0"/>
              </a:rPr>
              <a:t>We provide independent, expert advice across all sectors and areas of sustainability. We act as a critical friend to organisations and help them to define their approach to sustainability (often via a Sustainability Strategy) as well as supporting with delivery (often by developing a Sustainability Action Plan or Roadmap). Our team has expertise across all areas of sustainability and, where necessary, we also work with associates and partner organisations, to add strength to our team. We work mainly in the West Midlands but nationally too. </a:t>
            </a:r>
          </a:p>
          <a:p>
            <a:r>
              <a:rPr lang="en-GB" sz="1800" b="1" i="0" u="none" strike="noStrike" baseline="0" dirty="0">
                <a:solidFill>
                  <a:srgbClr val="000000"/>
                </a:solidFill>
                <a:latin typeface="Source Sans Pro" panose="020B0503030403020204" pitchFamily="34" charset="0"/>
              </a:rPr>
              <a:t>3. Engagement: </a:t>
            </a:r>
            <a:r>
              <a:rPr lang="en-GB" sz="1800" b="0" i="0" u="none" strike="noStrike" baseline="0" dirty="0">
                <a:solidFill>
                  <a:srgbClr val="000000"/>
                </a:solidFill>
                <a:latin typeface="Source Sans Pro" panose="020B0503030403020204" pitchFamily="34" charset="0"/>
              </a:rPr>
              <a:t>We use the power of storytelling and sharing of best practice to inspire action on sustainability. We use our communications, events and networks as platforms for engagement. Our website, newsletter and social media platforms (LinkedIn) allow us to engage easily with 1,000’s of cross sector organisations. Our networks are well established and provide opportunities for representatives from the public, heath, education and private sectors to come together and collaborate on sustainability-related activities.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35333-0310-46E9-9B54-8E1D20664B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83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B38BF-7C99-FA49-8A09-328142C498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221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for the West Midlands as a whole. We will be putting together an equivalent table for Herefordshire. RCPs represent different climate models which factor in possible emissions projections – i.e. a better and worse case scenario.</a:t>
            </a:r>
            <a:endParaRPr lang="en-GB" dirty="0"/>
          </a:p>
        </p:txBody>
      </p:sp>
    </p:spTree>
    <p:extLst>
      <p:ext uri="{BB962C8B-B14F-4D97-AF65-F5344CB8AC3E}">
        <p14:creationId xmlns:p14="http://schemas.microsoft.com/office/powerpoint/2010/main" val="1396559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for the West Midlands as a whole. We will be putting together an equivalent table for Herefordshire. RCPs represent different climate models which factor in possible emissions projections – i.e. a better and worse case scenario.</a:t>
            </a:r>
            <a:endParaRPr lang="en-GB" dirty="0"/>
          </a:p>
        </p:txBody>
      </p:sp>
    </p:spTree>
    <p:extLst>
      <p:ext uri="{BB962C8B-B14F-4D97-AF65-F5344CB8AC3E}">
        <p14:creationId xmlns:p14="http://schemas.microsoft.com/office/powerpoint/2010/main" val="1543902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UK wide but they could all be relevant to Herefordshire – but </a:t>
            </a:r>
            <a:r>
              <a:rPr lang="en-US" b="1" dirty="0"/>
              <a:t>bold </a:t>
            </a:r>
            <a:r>
              <a:rPr lang="en-US" b="0" dirty="0"/>
              <a:t>ones are especially relevant</a:t>
            </a:r>
            <a:endParaRPr lang="en-GB" dirty="0"/>
          </a:p>
        </p:txBody>
      </p:sp>
    </p:spTree>
    <p:extLst>
      <p:ext uri="{BB962C8B-B14F-4D97-AF65-F5344CB8AC3E}">
        <p14:creationId xmlns:p14="http://schemas.microsoft.com/office/powerpoint/2010/main" val="3933976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UK wide but they could all be relevant to Herefordshire – but </a:t>
            </a:r>
            <a:r>
              <a:rPr lang="en-US" b="1" dirty="0"/>
              <a:t>bold </a:t>
            </a:r>
            <a:r>
              <a:rPr lang="en-US" b="0" dirty="0"/>
              <a:t>ones are especially relevant</a:t>
            </a:r>
            <a:endParaRPr lang="en-GB" dirty="0"/>
          </a:p>
        </p:txBody>
      </p:sp>
    </p:spTree>
    <p:extLst>
      <p:ext uri="{BB962C8B-B14F-4D97-AF65-F5344CB8AC3E}">
        <p14:creationId xmlns:p14="http://schemas.microsoft.com/office/powerpoint/2010/main" val="1762002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talk more about why adaptation is important in another presentation later on… but the key message here is that actions to aid adaptation should be carried out hand in hand with actions to reduce GHG emissions.</a:t>
            </a:r>
            <a:endParaRPr lang="en-GB" dirty="0"/>
          </a:p>
        </p:txBody>
      </p:sp>
    </p:spTree>
    <p:extLst>
      <p:ext uri="{BB962C8B-B14F-4D97-AF65-F5344CB8AC3E}">
        <p14:creationId xmlns:p14="http://schemas.microsoft.com/office/powerpoint/2010/main" val="2299178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DEB3F-1543-A94E-9E47-4EB421AE6083}"/>
              </a:ext>
            </a:extLst>
          </p:cNvPr>
          <p:cNvSpPr>
            <a:spLocks noGrp="1"/>
          </p:cNvSpPr>
          <p:nvPr>
            <p:ph type="ctrTitle"/>
          </p:nvPr>
        </p:nvSpPr>
        <p:spPr>
          <a:xfrm>
            <a:off x="839787" y="864000"/>
            <a:ext cx="10512425" cy="2387600"/>
          </a:xfrm>
        </p:spPr>
        <p:txBody>
          <a:bodyPr anchor="b">
            <a:normAutofit/>
          </a:bodyPr>
          <a:lstStyle>
            <a:lvl1pPr algn="l">
              <a:defRPr sz="4400"/>
            </a:lvl1pPr>
          </a:lstStyle>
          <a:p>
            <a:r>
              <a:rPr lang="en-GB"/>
              <a:t>Click to edit Master title style</a:t>
            </a:r>
            <a:endParaRPr lang="en-US"/>
          </a:p>
        </p:txBody>
      </p:sp>
      <p:sp>
        <p:nvSpPr>
          <p:cNvPr id="3" name="Subtitle 2">
            <a:extLst>
              <a:ext uri="{FF2B5EF4-FFF2-40B4-BE49-F238E27FC236}">
                <a16:creationId xmlns:a16="http://schemas.microsoft.com/office/drawing/2014/main" id="{44FB9A60-297F-764F-81F2-4BA5DAEE5C7A}"/>
              </a:ext>
            </a:extLst>
          </p:cNvPr>
          <p:cNvSpPr>
            <a:spLocks noGrp="1"/>
          </p:cNvSpPr>
          <p:nvPr>
            <p:ph type="subTitle" idx="1"/>
          </p:nvPr>
        </p:nvSpPr>
        <p:spPr>
          <a:xfrm>
            <a:off x="839788" y="3428999"/>
            <a:ext cx="10512424" cy="230505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Footer Placeholder 4">
            <a:extLst>
              <a:ext uri="{FF2B5EF4-FFF2-40B4-BE49-F238E27FC236}">
                <a16:creationId xmlns:a16="http://schemas.microsoft.com/office/drawing/2014/main" id="{725D18B6-2796-9342-A2D2-FC89845F74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A1B292-47D7-9F45-901A-2F7600CC9A12}"/>
              </a:ext>
            </a:extLst>
          </p:cNvPr>
          <p:cNvSpPr>
            <a:spLocks noGrp="1"/>
          </p:cNvSpPr>
          <p:nvPr>
            <p:ph type="sldNum" sz="quarter" idx="12"/>
          </p:nvPr>
        </p:nvSpPr>
        <p:spPr/>
        <p:txBody>
          <a:bodyPr/>
          <a:lstStyle/>
          <a:p>
            <a:fld id="{5B3255F6-A68D-2B42-A1CC-D7F919CFF812}" type="slidenum">
              <a:rPr lang="en-US" smtClean="0"/>
              <a:t>‹#›</a:t>
            </a:fld>
            <a:endParaRPr lang="en-US" dirty="0"/>
          </a:p>
        </p:txBody>
      </p:sp>
    </p:spTree>
    <p:extLst>
      <p:ext uri="{BB962C8B-B14F-4D97-AF65-F5344CB8AC3E}">
        <p14:creationId xmlns:p14="http://schemas.microsoft.com/office/powerpoint/2010/main" val="3559760857"/>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DFBA1-0D97-EA42-9D9B-ED7B306483DE}"/>
              </a:ext>
            </a:extLst>
          </p:cNvPr>
          <p:cNvSpPr>
            <a:spLocks noGrp="1"/>
          </p:cNvSpPr>
          <p:nvPr>
            <p:ph type="title"/>
          </p:nvPr>
        </p:nvSpPr>
        <p:spPr>
          <a:xfrm>
            <a:off x="839788" y="365125"/>
            <a:ext cx="10514012" cy="1325563"/>
          </a:xfrm>
        </p:spPr>
        <p:txBody>
          <a:bodyPr>
            <a:normAutofit/>
          </a:bodyPr>
          <a:lstStyle>
            <a:lvl1pPr>
              <a:defRPr sz="4400"/>
            </a:lvl1p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41A02FB-17F3-6C49-AE81-9243443DA8F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31853B08-8C6D-F04F-BFDD-07226A468F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EA511E-A333-2542-9A47-3369A154D9C4}"/>
              </a:ext>
            </a:extLst>
          </p:cNvPr>
          <p:cNvSpPr>
            <a:spLocks noGrp="1"/>
          </p:cNvSpPr>
          <p:nvPr>
            <p:ph type="sldNum" sz="quarter" idx="12"/>
          </p:nvPr>
        </p:nvSpPr>
        <p:spPr/>
        <p:txBody>
          <a:bodyPr/>
          <a:lstStyle/>
          <a:p>
            <a:fld id="{5B3255F6-A68D-2B42-A1CC-D7F919CFF812}" type="slidenum">
              <a:rPr lang="en-US" smtClean="0"/>
              <a:t>‹#›</a:t>
            </a:fld>
            <a:endParaRPr lang="en-US" dirty="0"/>
          </a:p>
        </p:txBody>
      </p:sp>
    </p:spTree>
    <p:extLst>
      <p:ext uri="{BB962C8B-B14F-4D97-AF65-F5344CB8AC3E}">
        <p14:creationId xmlns:p14="http://schemas.microsoft.com/office/powerpoint/2010/main" val="2056456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9A09C0-880E-8646-9BE0-4B3AA52567AA}"/>
              </a:ext>
            </a:extLst>
          </p:cNvPr>
          <p:cNvSpPr>
            <a:spLocks noGrp="1"/>
          </p:cNvSpPr>
          <p:nvPr>
            <p:ph type="title" orient="vert"/>
          </p:nvPr>
        </p:nvSpPr>
        <p:spPr>
          <a:xfrm>
            <a:off x="8724900" y="365125"/>
            <a:ext cx="2628900" cy="5368925"/>
          </a:xfrm>
        </p:spPr>
        <p:txBody>
          <a:bodyPr vert="eaVert">
            <a:normAutofit/>
          </a:bodyPr>
          <a:lstStyle>
            <a:lvl1pPr>
              <a:defRPr sz="4400"/>
            </a:lvl1p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91B3CB9-E838-094E-897D-F1AC692BFA88}"/>
              </a:ext>
            </a:extLst>
          </p:cNvPr>
          <p:cNvSpPr>
            <a:spLocks noGrp="1"/>
          </p:cNvSpPr>
          <p:nvPr>
            <p:ph type="body" orient="vert" idx="1"/>
          </p:nvPr>
        </p:nvSpPr>
        <p:spPr>
          <a:xfrm>
            <a:off x="838200" y="365125"/>
            <a:ext cx="7734300" cy="53689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989E1D2D-502C-4445-B8FD-258679A15E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4133B5-5966-834D-8432-A560D9AB74D8}"/>
              </a:ext>
            </a:extLst>
          </p:cNvPr>
          <p:cNvSpPr>
            <a:spLocks noGrp="1"/>
          </p:cNvSpPr>
          <p:nvPr>
            <p:ph type="sldNum" sz="quarter" idx="12"/>
          </p:nvPr>
        </p:nvSpPr>
        <p:spPr/>
        <p:txBody>
          <a:bodyPr/>
          <a:lstStyle/>
          <a:p>
            <a:fld id="{5B3255F6-A68D-2B42-A1CC-D7F919CFF812}" type="slidenum">
              <a:rPr lang="en-US" smtClean="0"/>
              <a:t>‹#›</a:t>
            </a:fld>
            <a:endParaRPr lang="en-US" dirty="0"/>
          </a:p>
        </p:txBody>
      </p:sp>
    </p:spTree>
    <p:extLst>
      <p:ext uri="{BB962C8B-B14F-4D97-AF65-F5344CB8AC3E}">
        <p14:creationId xmlns:p14="http://schemas.microsoft.com/office/powerpoint/2010/main" val="1629274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DEB3F-1543-A94E-9E47-4EB421AE6083}"/>
              </a:ext>
            </a:extLst>
          </p:cNvPr>
          <p:cNvSpPr>
            <a:spLocks noGrp="1"/>
          </p:cNvSpPr>
          <p:nvPr>
            <p:ph type="ctrTitle"/>
          </p:nvPr>
        </p:nvSpPr>
        <p:spPr>
          <a:xfrm>
            <a:off x="839787" y="864000"/>
            <a:ext cx="10512425" cy="2387600"/>
          </a:xfrm>
        </p:spPr>
        <p:txBody>
          <a:bodyPr anchor="b">
            <a:normAutofit/>
          </a:bodyPr>
          <a:lstStyle>
            <a:lvl1pPr algn="l">
              <a:defRPr sz="4400"/>
            </a:lvl1pPr>
          </a:lstStyle>
          <a:p>
            <a:r>
              <a:rPr lang="en-GB"/>
              <a:t>Click to edit Master title style</a:t>
            </a:r>
            <a:endParaRPr lang="en-US"/>
          </a:p>
        </p:txBody>
      </p:sp>
      <p:sp>
        <p:nvSpPr>
          <p:cNvPr id="3" name="Subtitle 2">
            <a:extLst>
              <a:ext uri="{FF2B5EF4-FFF2-40B4-BE49-F238E27FC236}">
                <a16:creationId xmlns:a16="http://schemas.microsoft.com/office/drawing/2014/main" id="{44FB9A60-297F-764F-81F2-4BA5DAEE5C7A}"/>
              </a:ext>
            </a:extLst>
          </p:cNvPr>
          <p:cNvSpPr>
            <a:spLocks noGrp="1"/>
          </p:cNvSpPr>
          <p:nvPr>
            <p:ph type="subTitle" idx="1"/>
          </p:nvPr>
        </p:nvSpPr>
        <p:spPr>
          <a:xfrm>
            <a:off x="839787" y="3429000"/>
            <a:ext cx="10512426" cy="230505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Footer Placeholder 4">
            <a:extLst>
              <a:ext uri="{FF2B5EF4-FFF2-40B4-BE49-F238E27FC236}">
                <a16:creationId xmlns:a16="http://schemas.microsoft.com/office/drawing/2014/main" id="{725D18B6-2796-9342-A2D2-FC89845F740F}"/>
              </a:ext>
            </a:extLst>
          </p:cNvPr>
          <p:cNvSpPr>
            <a:spLocks noGrp="1"/>
          </p:cNvSpPr>
          <p:nvPr>
            <p:ph type="ftr" sz="quarter" idx="11"/>
          </p:nvPr>
        </p:nvSpPr>
        <p:spPr>
          <a:xfrm>
            <a:off x="3581401" y="6279438"/>
            <a:ext cx="6627919"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3A1B292-47D7-9F45-901A-2F7600CC9A12}"/>
              </a:ext>
            </a:extLst>
          </p:cNvPr>
          <p:cNvSpPr>
            <a:spLocks noGrp="1"/>
          </p:cNvSpPr>
          <p:nvPr>
            <p:ph type="sldNum" sz="quarter" idx="12"/>
          </p:nvPr>
        </p:nvSpPr>
        <p:spPr>
          <a:xfrm>
            <a:off x="10324730" y="6279438"/>
            <a:ext cx="1029070" cy="365125"/>
          </a:xfrm>
          <a:prstGeom prst="rect">
            <a:avLst/>
          </a:prstGeom>
        </p:spPr>
        <p:txBody>
          <a:bodyPr/>
          <a:lstStyle/>
          <a:p>
            <a:fld id="{5B3255F6-A68D-2B42-A1CC-D7F919CFF812}" type="slidenum">
              <a:rPr lang="en-US" smtClean="0"/>
              <a:t>‹#›</a:t>
            </a:fld>
            <a:endParaRPr lang="en-US" dirty="0"/>
          </a:p>
        </p:txBody>
      </p:sp>
    </p:spTree>
    <p:extLst>
      <p:ext uri="{BB962C8B-B14F-4D97-AF65-F5344CB8AC3E}">
        <p14:creationId xmlns:p14="http://schemas.microsoft.com/office/powerpoint/2010/main" val="7093674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91FF5-5A43-BD4A-B758-EE9692E17270}"/>
              </a:ext>
            </a:extLst>
          </p:cNvPr>
          <p:cNvSpPr>
            <a:spLocks noGrp="1"/>
          </p:cNvSpPr>
          <p:nvPr>
            <p:ph type="title"/>
          </p:nvPr>
        </p:nvSpPr>
        <p:spPr/>
        <p:txBody>
          <a:bodyPr>
            <a:normAutofit/>
          </a:bodyPr>
          <a:lstStyle>
            <a:lvl1pPr>
              <a:defRPr sz="4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01A1F94-B927-2641-A0D9-ABAC2866A97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46FA7EAE-338C-3945-97CE-2D19F2361B94}"/>
              </a:ext>
            </a:extLst>
          </p:cNvPr>
          <p:cNvSpPr>
            <a:spLocks noGrp="1"/>
          </p:cNvSpPr>
          <p:nvPr>
            <p:ph type="ftr" sz="quarter" idx="11"/>
          </p:nvPr>
        </p:nvSpPr>
        <p:spPr>
          <a:xfrm>
            <a:off x="3581401" y="6279438"/>
            <a:ext cx="6627919"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055F6B2-DA44-E943-93FE-C0A6F8FFA7A4}"/>
              </a:ext>
            </a:extLst>
          </p:cNvPr>
          <p:cNvSpPr>
            <a:spLocks noGrp="1"/>
          </p:cNvSpPr>
          <p:nvPr>
            <p:ph type="sldNum" sz="quarter" idx="12"/>
          </p:nvPr>
        </p:nvSpPr>
        <p:spPr>
          <a:xfrm>
            <a:off x="10324730" y="6279438"/>
            <a:ext cx="1029070" cy="365125"/>
          </a:xfrm>
          <a:prstGeom prst="rect">
            <a:avLst/>
          </a:prstGeom>
        </p:spPr>
        <p:txBody>
          <a:bodyPr/>
          <a:lstStyle/>
          <a:p>
            <a:fld id="{5B3255F6-A68D-2B42-A1CC-D7F919CFF812}" type="slidenum">
              <a:rPr lang="en-US" smtClean="0"/>
              <a:t>‹#›</a:t>
            </a:fld>
            <a:endParaRPr lang="en-US" dirty="0"/>
          </a:p>
        </p:txBody>
      </p:sp>
    </p:spTree>
    <p:extLst>
      <p:ext uri="{BB962C8B-B14F-4D97-AF65-F5344CB8AC3E}">
        <p14:creationId xmlns:p14="http://schemas.microsoft.com/office/powerpoint/2010/main" val="2468618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E6C86-6509-564D-9459-88281413070E}"/>
              </a:ext>
            </a:extLst>
          </p:cNvPr>
          <p:cNvSpPr>
            <a:spLocks noGrp="1"/>
          </p:cNvSpPr>
          <p:nvPr>
            <p:ph type="title"/>
          </p:nvPr>
        </p:nvSpPr>
        <p:spPr>
          <a:xfrm>
            <a:off x="839788" y="1709738"/>
            <a:ext cx="10507662" cy="2852737"/>
          </a:xfrm>
        </p:spPr>
        <p:txBody>
          <a:bodyPr anchor="b">
            <a:normAutofit/>
          </a:bodyPr>
          <a:lstStyle>
            <a:lvl1pPr>
              <a:defRPr sz="44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1C224BB-AF65-AC45-B3B0-BAEFDF3FBE09}"/>
              </a:ext>
            </a:extLst>
          </p:cNvPr>
          <p:cNvSpPr>
            <a:spLocks noGrp="1"/>
          </p:cNvSpPr>
          <p:nvPr>
            <p:ph type="body" idx="1"/>
          </p:nvPr>
        </p:nvSpPr>
        <p:spPr>
          <a:xfrm>
            <a:off x="839788" y="4589463"/>
            <a:ext cx="10507662" cy="1144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Footer Placeholder 4">
            <a:extLst>
              <a:ext uri="{FF2B5EF4-FFF2-40B4-BE49-F238E27FC236}">
                <a16:creationId xmlns:a16="http://schemas.microsoft.com/office/drawing/2014/main" id="{B669D0A7-A3C2-2042-BAA7-8134FD2EE1E0}"/>
              </a:ext>
            </a:extLst>
          </p:cNvPr>
          <p:cNvSpPr>
            <a:spLocks noGrp="1"/>
          </p:cNvSpPr>
          <p:nvPr>
            <p:ph type="ftr" sz="quarter" idx="11"/>
          </p:nvPr>
        </p:nvSpPr>
        <p:spPr>
          <a:xfrm>
            <a:off x="3581401" y="6279438"/>
            <a:ext cx="6627919"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917E5C1-11D3-464F-B5C1-BA6BCB4BBB37}"/>
              </a:ext>
            </a:extLst>
          </p:cNvPr>
          <p:cNvSpPr>
            <a:spLocks noGrp="1"/>
          </p:cNvSpPr>
          <p:nvPr>
            <p:ph type="sldNum" sz="quarter" idx="12"/>
          </p:nvPr>
        </p:nvSpPr>
        <p:spPr>
          <a:xfrm>
            <a:off x="10324730" y="6279438"/>
            <a:ext cx="1029070" cy="365125"/>
          </a:xfrm>
          <a:prstGeom prst="rect">
            <a:avLst/>
          </a:prstGeom>
        </p:spPr>
        <p:txBody>
          <a:bodyPr/>
          <a:lstStyle/>
          <a:p>
            <a:fld id="{5B3255F6-A68D-2B42-A1CC-D7F919CFF812}" type="slidenum">
              <a:rPr lang="en-US" smtClean="0"/>
              <a:t>‹#›</a:t>
            </a:fld>
            <a:endParaRPr lang="en-US" dirty="0"/>
          </a:p>
        </p:txBody>
      </p:sp>
    </p:spTree>
    <p:extLst>
      <p:ext uri="{BB962C8B-B14F-4D97-AF65-F5344CB8AC3E}">
        <p14:creationId xmlns:p14="http://schemas.microsoft.com/office/powerpoint/2010/main" val="618606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C7F77-34D4-5446-8914-43E752D3E20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6944F5F-BDB5-634A-B8BA-6703B61D3B82}"/>
              </a:ext>
            </a:extLst>
          </p:cNvPr>
          <p:cNvSpPr>
            <a:spLocks noGrp="1"/>
          </p:cNvSpPr>
          <p:nvPr>
            <p:ph sz="half" idx="1"/>
          </p:nvPr>
        </p:nvSpPr>
        <p:spPr>
          <a:xfrm>
            <a:off x="838200" y="1825625"/>
            <a:ext cx="5181600" cy="39084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273A7B1-11D3-AA44-A496-CEA19961ECC4}"/>
              </a:ext>
            </a:extLst>
          </p:cNvPr>
          <p:cNvSpPr>
            <a:spLocks noGrp="1"/>
          </p:cNvSpPr>
          <p:nvPr>
            <p:ph sz="half" idx="2"/>
          </p:nvPr>
        </p:nvSpPr>
        <p:spPr>
          <a:xfrm>
            <a:off x="6172200" y="1825625"/>
            <a:ext cx="5181600" cy="39084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5FBBF02B-1969-3247-87CC-DA6D8C13BF40}"/>
              </a:ext>
            </a:extLst>
          </p:cNvPr>
          <p:cNvSpPr>
            <a:spLocks noGrp="1"/>
          </p:cNvSpPr>
          <p:nvPr>
            <p:ph type="ftr" sz="quarter" idx="11"/>
          </p:nvPr>
        </p:nvSpPr>
        <p:spPr>
          <a:xfrm>
            <a:off x="3581401" y="6279438"/>
            <a:ext cx="6627919"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3FBAB45-73BB-9042-9F20-BB637CAA53C5}"/>
              </a:ext>
            </a:extLst>
          </p:cNvPr>
          <p:cNvSpPr>
            <a:spLocks noGrp="1"/>
          </p:cNvSpPr>
          <p:nvPr>
            <p:ph type="sldNum" sz="quarter" idx="12"/>
          </p:nvPr>
        </p:nvSpPr>
        <p:spPr>
          <a:xfrm>
            <a:off x="10324730" y="6279438"/>
            <a:ext cx="1029070" cy="365125"/>
          </a:xfrm>
          <a:prstGeom prst="rect">
            <a:avLst/>
          </a:prstGeom>
        </p:spPr>
        <p:txBody>
          <a:bodyPr/>
          <a:lstStyle/>
          <a:p>
            <a:fld id="{5B3255F6-A68D-2B42-A1CC-D7F919CFF812}" type="slidenum">
              <a:rPr lang="en-US" smtClean="0"/>
              <a:t>‹#›</a:t>
            </a:fld>
            <a:endParaRPr lang="en-US" dirty="0"/>
          </a:p>
        </p:txBody>
      </p:sp>
    </p:spTree>
    <p:extLst>
      <p:ext uri="{BB962C8B-B14F-4D97-AF65-F5344CB8AC3E}">
        <p14:creationId xmlns:p14="http://schemas.microsoft.com/office/powerpoint/2010/main" val="2253137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1017F-0CE0-5941-ABDA-ED27B9DC73C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71A628-EC41-5D46-856F-FF423563E9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4421EE5-33EE-0044-B735-51BDA1DB3AF4}"/>
              </a:ext>
            </a:extLst>
          </p:cNvPr>
          <p:cNvSpPr>
            <a:spLocks noGrp="1"/>
          </p:cNvSpPr>
          <p:nvPr>
            <p:ph sz="half" idx="2"/>
          </p:nvPr>
        </p:nvSpPr>
        <p:spPr>
          <a:xfrm>
            <a:off x="839788" y="2505075"/>
            <a:ext cx="5157787" cy="32289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E8B75FE-780B-2346-AB2E-9C990EBE2C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870108C-817F-A049-91CB-7CAF21F3D7EF}"/>
              </a:ext>
            </a:extLst>
          </p:cNvPr>
          <p:cNvSpPr>
            <a:spLocks noGrp="1"/>
          </p:cNvSpPr>
          <p:nvPr>
            <p:ph sz="quarter" idx="4"/>
          </p:nvPr>
        </p:nvSpPr>
        <p:spPr>
          <a:xfrm>
            <a:off x="6172200" y="2505075"/>
            <a:ext cx="5183188" cy="32289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7">
            <a:extLst>
              <a:ext uri="{FF2B5EF4-FFF2-40B4-BE49-F238E27FC236}">
                <a16:creationId xmlns:a16="http://schemas.microsoft.com/office/drawing/2014/main" id="{9D43712F-F450-3847-B158-22682E7F6356}"/>
              </a:ext>
            </a:extLst>
          </p:cNvPr>
          <p:cNvSpPr>
            <a:spLocks noGrp="1"/>
          </p:cNvSpPr>
          <p:nvPr>
            <p:ph type="ftr" sz="quarter" idx="11"/>
          </p:nvPr>
        </p:nvSpPr>
        <p:spPr>
          <a:xfrm>
            <a:off x="3581401" y="6279438"/>
            <a:ext cx="6627919"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A76B06AF-9726-E245-BCE8-27E06F28BEB5}"/>
              </a:ext>
            </a:extLst>
          </p:cNvPr>
          <p:cNvSpPr>
            <a:spLocks noGrp="1"/>
          </p:cNvSpPr>
          <p:nvPr>
            <p:ph type="sldNum" sz="quarter" idx="12"/>
          </p:nvPr>
        </p:nvSpPr>
        <p:spPr>
          <a:xfrm>
            <a:off x="10324730" y="6279438"/>
            <a:ext cx="1029070" cy="365125"/>
          </a:xfrm>
          <a:prstGeom prst="rect">
            <a:avLst/>
          </a:prstGeom>
        </p:spPr>
        <p:txBody>
          <a:bodyPr/>
          <a:lstStyle/>
          <a:p>
            <a:fld id="{5B3255F6-A68D-2B42-A1CC-D7F919CFF812}" type="slidenum">
              <a:rPr lang="en-US" smtClean="0"/>
              <a:t>‹#›</a:t>
            </a:fld>
            <a:endParaRPr lang="en-US" dirty="0"/>
          </a:p>
        </p:txBody>
      </p:sp>
    </p:spTree>
    <p:extLst>
      <p:ext uri="{BB962C8B-B14F-4D97-AF65-F5344CB8AC3E}">
        <p14:creationId xmlns:p14="http://schemas.microsoft.com/office/powerpoint/2010/main" val="219080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042E-79D8-9D48-8AFA-FC86C6BED1C0}"/>
              </a:ext>
            </a:extLst>
          </p:cNvPr>
          <p:cNvSpPr>
            <a:spLocks noGrp="1"/>
          </p:cNvSpPr>
          <p:nvPr>
            <p:ph type="title"/>
          </p:nvPr>
        </p:nvSpPr>
        <p:spPr>
          <a:xfrm>
            <a:off x="839788" y="365125"/>
            <a:ext cx="10514012" cy="1325563"/>
          </a:xfrm>
        </p:spPr>
        <p:txBody>
          <a:bodyPr>
            <a:normAutofit/>
          </a:bodyPr>
          <a:lstStyle>
            <a:lvl1pPr>
              <a:defRPr sz="4400"/>
            </a:lvl1pPr>
          </a:lstStyle>
          <a:p>
            <a:r>
              <a:rPr lang="en-GB"/>
              <a:t>Click to edit Master title style</a:t>
            </a:r>
            <a:endParaRPr lang="en-US"/>
          </a:p>
        </p:txBody>
      </p:sp>
      <p:sp>
        <p:nvSpPr>
          <p:cNvPr id="4" name="Footer Placeholder 3">
            <a:extLst>
              <a:ext uri="{FF2B5EF4-FFF2-40B4-BE49-F238E27FC236}">
                <a16:creationId xmlns:a16="http://schemas.microsoft.com/office/drawing/2014/main" id="{3F990CD8-9C23-6D4C-8FF2-A93256FD72CE}"/>
              </a:ext>
            </a:extLst>
          </p:cNvPr>
          <p:cNvSpPr>
            <a:spLocks noGrp="1"/>
          </p:cNvSpPr>
          <p:nvPr>
            <p:ph type="ftr" sz="quarter" idx="11"/>
          </p:nvPr>
        </p:nvSpPr>
        <p:spPr>
          <a:xfrm>
            <a:off x="3581401" y="6279438"/>
            <a:ext cx="6627919"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F2BB0E8C-C157-FC44-A63D-5DC60A20822C}"/>
              </a:ext>
            </a:extLst>
          </p:cNvPr>
          <p:cNvSpPr>
            <a:spLocks noGrp="1"/>
          </p:cNvSpPr>
          <p:nvPr>
            <p:ph type="sldNum" sz="quarter" idx="12"/>
          </p:nvPr>
        </p:nvSpPr>
        <p:spPr>
          <a:xfrm>
            <a:off x="10324730" y="6279438"/>
            <a:ext cx="1029070" cy="365125"/>
          </a:xfrm>
          <a:prstGeom prst="rect">
            <a:avLst/>
          </a:prstGeom>
        </p:spPr>
        <p:txBody>
          <a:bodyPr/>
          <a:lstStyle/>
          <a:p>
            <a:fld id="{5B3255F6-A68D-2B42-A1CC-D7F919CFF812}" type="slidenum">
              <a:rPr lang="en-US" smtClean="0"/>
              <a:t>‹#›</a:t>
            </a:fld>
            <a:endParaRPr lang="en-US" dirty="0"/>
          </a:p>
        </p:txBody>
      </p:sp>
    </p:spTree>
    <p:extLst>
      <p:ext uri="{BB962C8B-B14F-4D97-AF65-F5344CB8AC3E}">
        <p14:creationId xmlns:p14="http://schemas.microsoft.com/office/powerpoint/2010/main" val="2464076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07A1CB5-2B4B-B745-A81F-2F02D2CFAD7F}"/>
              </a:ext>
            </a:extLst>
          </p:cNvPr>
          <p:cNvSpPr>
            <a:spLocks noGrp="1"/>
          </p:cNvSpPr>
          <p:nvPr>
            <p:ph type="ftr" sz="quarter" idx="11"/>
          </p:nvPr>
        </p:nvSpPr>
        <p:spPr>
          <a:xfrm>
            <a:off x="3581401" y="6279438"/>
            <a:ext cx="6627919"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7D8A23-6714-134A-A88B-AD9EF3D0F3D9}"/>
              </a:ext>
            </a:extLst>
          </p:cNvPr>
          <p:cNvSpPr>
            <a:spLocks noGrp="1"/>
          </p:cNvSpPr>
          <p:nvPr>
            <p:ph type="sldNum" sz="quarter" idx="12"/>
          </p:nvPr>
        </p:nvSpPr>
        <p:spPr>
          <a:xfrm>
            <a:off x="10324730" y="6279438"/>
            <a:ext cx="1029070" cy="365125"/>
          </a:xfrm>
          <a:prstGeom prst="rect">
            <a:avLst/>
          </a:prstGeom>
        </p:spPr>
        <p:txBody>
          <a:bodyPr/>
          <a:lstStyle/>
          <a:p>
            <a:fld id="{5B3255F6-A68D-2B42-A1CC-D7F919CFF812}" type="slidenum">
              <a:rPr lang="en-US" smtClean="0"/>
              <a:t>‹#›</a:t>
            </a:fld>
            <a:endParaRPr lang="en-US" dirty="0"/>
          </a:p>
        </p:txBody>
      </p:sp>
    </p:spTree>
    <p:extLst>
      <p:ext uri="{BB962C8B-B14F-4D97-AF65-F5344CB8AC3E}">
        <p14:creationId xmlns:p14="http://schemas.microsoft.com/office/powerpoint/2010/main" val="3107370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69DE6-FED4-2F4D-933B-BF5429D41BA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5805A5D-5A6C-FE47-ADA6-E9D81F0B8D31}"/>
              </a:ext>
            </a:extLst>
          </p:cNvPr>
          <p:cNvSpPr>
            <a:spLocks noGrp="1"/>
          </p:cNvSpPr>
          <p:nvPr>
            <p:ph idx="1"/>
          </p:nvPr>
        </p:nvSpPr>
        <p:spPr>
          <a:xfrm>
            <a:off x="5183188" y="987425"/>
            <a:ext cx="6172200" cy="4746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09F34B9-715D-1842-A7BF-C99A8E94C16B}"/>
              </a:ext>
            </a:extLst>
          </p:cNvPr>
          <p:cNvSpPr>
            <a:spLocks noGrp="1"/>
          </p:cNvSpPr>
          <p:nvPr>
            <p:ph type="body" sz="half" idx="2"/>
          </p:nvPr>
        </p:nvSpPr>
        <p:spPr>
          <a:xfrm>
            <a:off x="839788" y="2057400"/>
            <a:ext cx="3932237" cy="36766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BE511276-75B7-9A4B-964A-3CDB98EF5B51}"/>
              </a:ext>
            </a:extLst>
          </p:cNvPr>
          <p:cNvSpPr>
            <a:spLocks noGrp="1"/>
          </p:cNvSpPr>
          <p:nvPr>
            <p:ph type="ftr" sz="quarter" idx="11"/>
          </p:nvPr>
        </p:nvSpPr>
        <p:spPr>
          <a:xfrm>
            <a:off x="3581401" y="6279438"/>
            <a:ext cx="6627919"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E46882-C2F9-0543-814C-9012EC6D89DC}"/>
              </a:ext>
            </a:extLst>
          </p:cNvPr>
          <p:cNvSpPr>
            <a:spLocks noGrp="1"/>
          </p:cNvSpPr>
          <p:nvPr>
            <p:ph type="sldNum" sz="quarter" idx="12"/>
          </p:nvPr>
        </p:nvSpPr>
        <p:spPr>
          <a:xfrm>
            <a:off x="10324730" y="6279438"/>
            <a:ext cx="1029070" cy="365125"/>
          </a:xfrm>
          <a:prstGeom prst="rect">
            <a:avLst/>
          </a:prstGeom>
        </p:spPr>
        <p:txBody>
          <a:bodyPr/>
          <a:lstStyle/>
          <a:p>
            <a:fld id="{5B3255F6-A68D-2B42-A1CC-D7F919CFF812}" type="slidenum">
              <a:rPr lang="en-US" smtClean="0"/>
              <a:t>‹#›</a:t>
            </a:fld>
            <a:endParaRPr lang="en-US" dirty="0"/>
          </a:p>
        </p:txBody>
      </p:sp>
    </p:spTree>
    <p:extLst>
      <p:ext uri="{BB962C8B-B14F-4D97-AF65-F5344CB8AC3E}">
        <p14:creationId xmlns:p14="http://schemas.microsoft.com/office/powerpoint/2010/main" val="388987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91FF5-5A43-BD4A-B758-EE9692E17270}"/>
              </a:ext>
            </a:extLst>
          </p:cNvPr>
          <p:cNvSpPr>
            <a:spLocks noGrp="1"/>
          </p:cNvSpPr>
          <p:nvPr>
            <p:ph type="title"/>
          </p:nvPr>
        </p:nvSpPr>
        <p:spPr/>
        <p:txBody>
          <a:bodyPr>
            <a:normAutofit/>
          </a:bodyPr>
          <a:lstStyle>
            <a:lvl1pPr>
              <a:defRPr sz="4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01A1F94-B927-2641-A0D9-ABAC2866A97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46FA7EAE-338C-3945-97CE-2D19F2361B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55F6B2-DA44-E943-93FE-C0A6F8FFA7A4}"/>
              </a:ext>
            </a:extLst>
          </p:cNvPr>
          <p:cNvSpPr>
            <a:spLocks noGrp="1"/>
          </p:cNvSpPr>
          <p:nvPr>
            <p:ph type="sldNum" sz="quarter" idx="12"/>
          </p:nvPr>
        </p:nvSpPr>
        <p:spPr/>
        <p:txBody>
          <a:bodyPr/>
          <a:lstStyle/>
          <a:p>
            <a:fld id="{5B3255F6-A68D-2B42-A1CC-D7F919CFF812}" type="slidenum">
              <a:rPr lang="en-US" smtClean="0"/>
              <a:t>‹#›</a:t>
            </a:fld>
            <a:endParaRPr lang="en-US" dirty="0"/>
          </a:p>
        </p:txBody>
      </p:sp>
    </p:spTree>
    <p:extLst>
      <p:ext uri="{BB962C8B-B14F-4D97-AF65-F5344CB8AC3E}">
        <p14:creationId xmlns:p14="http://schemas.microsoft.com/office/powerpoint/2010/main" val="507529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10E55-160F-A845-862D-6E92FE4C40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5CFAFE8-581F-144B-A79F-C9FD53FD3BAD}"/>
              </a:ext>
            </a:extLst>
          </p:cNvPr>
          <p:cNvSpPr>
            <a:spLocks noGrp="1"/>
          </p:cNvSpPr>
          <p:nvPr>
            <p:ph type="pic" idx="1"/>
          </p:nvPr>
        </p:nvSpPr>
        <p:spPr>
          <a:xfrm>
            <a:off x="5183188" y="987425"/>
            <a:ext cx="6172200" cy="4746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a:extLst>
              <a:ext uri="{FF2B5EF4-FFF2-40B4-BE49-F238E27FC236}">
                <a16:creationId xmlns:a16="http://schemas.microsoft.com/office/drawing/2014/main" id="{7CB8A09B-88FE-BC4B-A708-DA21DDFA1942}"/>
              </a:ext>
            </a:extLst>
          </p:cNvPr>
          <p:cNvSpPr>
            <a:spLocks noGrp="1"/>
          </p:cNvSpPr>
          <p:nvPr>
            <p:ph type="body" sz="half" idx="2"/>
          </p:nvPr>
        </p:nvSpPr>
        <p:spPr>
          <a:xfrm>
            <a:off x="839788" y="2057400"/>
            <a:ext cx="3932237" cy="36766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BAB86EDB-E2DD-E444-B272-0A63FED0CD47}"/>
              </a:ext>
            </a:extLst>
          </p:cNvPr>
          <p:cNvSpPr>
            <a:spLocks noGrp="1"/>
          </p:cNvSpPr>
          <p:nvPr>
            <p:ph type="ftr" sz="quarter" idx="11"/>
          </p:nvPr>
        </p:nvSpPr>
        <p:spPr>
          <a:xfrm>
            <a:off x="3581401" y="6279438"/>
            <a:ext cx="6627919"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2238FBA-CF6A-6F45-B78C-5D8EF4C68393}"/>
              </a:ext>
            </a:extLst>
          </p:cNvPr>
          <p:cNvSpPr>
            <a:spLocks noGrp="1"/>
          </p:cNvSpPr>
          <p:nvPr>
            <p:ph type="sldNum" sz="quarter" idx="12"/>
          </p:nvPr>
        </p:nvSpPr>
        <p:spPr>
          <a:xfrm>
            <a:off x="10324730" y="6279438"/>
            <a:ext cx="1029070" cy="365125"/>
          </a:xfrm>
          <a:prstGeom prst="rect">
            <a:avLst/>
          </a:prstGeom>
        </p:spPr>
        <p:txBody>
          <a:bodyPr/>
          <a:lstStyle/>
          <a:p>
            <a:fld id="{5B3255F6-A68D-2B42-A1CC-D7F919CFF812}" type="slidenum">
              <a:rPr lang="en-US" smtClean="0"/>
              <a:t>‹#›</a:t>
            </a:fld>
            <a:endParaRPr lang="en-US" dirty="0"/>
          </a:p>
        </p:txBody>
      </p:sp>
    </p:spTree>
    <p:extLst>
      <p:ext uri="{BB962C8B-B14F-4D97-AF65-F5344CB8AC3E}">
        <p14:creationId xmlns:p14="http://schemas.microsoft.com/office/powerpoint/2010/main" val="2454243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DFBA1-0D97-EA42-9D9B-ED7B306483DE}"/>
              </a:ext>
            </a:extLst>
          </p:cNvPr>
          <p:cNvSpPr>
            <a:spLocks noGrp="1"/>
          </p:cNvSpPr>
          <p:nvPr>
            <p:ph type="title"/>
          </p:nvPr>
        </p:nvSpPr>
        <p:spPr>
          <a:xfrm>
            <a:off x="839788" y="365125"/>
            <a:ext cx="10514012" cy="1325563"/>
          </a:xfrm>
        </p:spPr>
        <p:txBody>
          <a:bodyPr>
            <a:normAutofit/>
          </a:bodyPr>
          <a:lstStyle>
            <a:lvl1pPr>
              <a:defRPr sz="4400"/>
            </a:lvl1p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41A02FB-17F3-6C49-AE81-9243443DA8F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31853B08-8C6D-F04F-BFDD-07226A468F80}"/>
              </a:ext>
            </a:extLst>
          </p:cNvPr>
          <p:cNvSpPr>
            <a:spLocks noGrp="1"/>
          </p:cNvSpPr>
          <p:nvPr>
            <p:ph type="ftr" sz="quarter" idx="11"/>
          </p:nvPr>
        </p:nvSpPr>
        <p:spPr>
          <a:xfrm>
            <a:off x="3581401" y="6279438"/>
            <a:ext cx="6627919"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8EA511E-A333-2542-9A47-3369A154D9C4}"/>
              </a:ext>
            </a:extLst>
          </p:cNvPr>
          <p:cNvSpPr>
            <a:spLocks noGrp="1"/>
          </p:cNvSpPr>
          <p:nvPr>
            <p:ph type="sldNum" sz="quarter" idx="12"/>
          </p:nvPr>
        </p:nvSpPr>
        <p:spPr>
          <a:xfrm>
            <a:off x="10324730" y="6279438"/>
            <a:ext cx="1029070" cy="365125"/>
          </a:xfrm>
          <a:prstGeom prst="rect">
            <a:avLst/>
          </a:prstGeom>
        </p:spPr>
        <p:txBody>
          <a:bodyPr/>
          <a:lstStyle/>
          <a:p>
            <a:fld id="{5B3255F6-A68D-2B42-A1CC-D7F919CFF812}" type="slidenum">
              <a:rPr lang="en-US" smtClean="0"/>
              <a:t>‹#›</a:t>
            </a:fld>
            <a:endParaRPr lang="en-US" dirty="0"/>
          </a:p>
        </p:txBody>
      </p:sp>
    </p:spTree>
    <p:extLst>
      <p:ext uri="{BB962C8B-B14F-4D97-AF65-F5344CB8AC3E}">
        <p14:creationId xmlns:p14="http://schemas.microsoft.com/office/powerpoint/2010/main" val="1605161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9A09C0-880E-8646-9BE0-4B3AA52567AA}"/>
              </a:ext>
            </a:extLst>
          </p:cNvPr>
          <p:cNvSpPr>
            <a:spLocks noGrp="1"/>
          </p:cNvSpPr>
          <p:nvPr>
            <p:ph type="title" orient="vert"/>
          </p:nvPr>
        </p:nvSpPr>
        <p:spPr>
          <a:xfrm>
            <a:off x="8724900" y="365125"/>
            <a:ext cx="2628900" cy="5368925"/>
          </a:xfrm>
        </p:spPr>
        <p:txBody>
          <a:bodyPr vert="eaVert">
            <a:normAutofit/>
          </a:bodyPr>
          <a:lstStyle>
            <a:lvl1pPr>
              <a:defRPr sz="4400"/>
            </a:lvl1p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91B3CB9-E838-094E-897D-F1AC692BFA88}"/>
              </a:ext>
            </a:extLst>
          </p:cNvPr>
          <p:cNvSpPr>
            <a:spLocks noGrp="1"/>
          </p:cNvSpPr>
          <p:nvPr>
            <p:ph type="body" orient="vert" idx="1"/>
          </p:nvPr>
        </p:nvSpPr>
        <p:spPr>
          <a:xfrm>
            <a:off x="838200" y="365125"/>
            <a:ext cx="7734300" cy="53689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989E1D2D-502C-4445-B8FD-258679A15EEB}"/>
              </a:ext>
            </a:extLst>
          </p:cNvPr>
          <p:cNvSpPr>
            <a:spLocks noGrp="1"/>
          </p:cNvSpPr>
          <p:nvPr>
            <p:ph type="ftr" sz="quarter" idx="11"/>
          </p:nvPr>
        </p:nvSpPr>
        <p:spPr>
          <a:xfrm>
            <a:off x="3581401" y="6279438"/>
            <a:ext cx="6627919"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D4133B5-5966-834D-8432-A560D9AB74D8}"/>
              </a:ext>
            </a:extLst>
          </p:cNvPr>
          <p:cNvSpPr>
            <a:spLocks noGrp="1"/>
          </p:cNvSpPr>
          <p:nvPr>
            <p:ph type="sldNum" sz="quarter" idx="12"/>
          </p:nvPr>
        </p:nvSpPr>
        <p:spPr>
          <a:xfrm>
            <a:off x="10324730" y="6279438"/>
            <a:ext cx="1029070" cy="365125"/>
          </a:xfrm>
          <a:prstGeom prst="rect">
            <a:avLst/>
          </a:prstGeom>
        </p:spPr>
        <p:txBody>
          <a:bodyPr/>
          <a:lstStyle/>
          <a:p>
            <a:fld id="{5B3255F6-A68D-2B42-A1CC-D7F919CFF812}" type="slidenum">
              <a:rPr lang="en-US" smtClean="0"/>
              <a:t>‹#›</a:t>
            </a:fld>
            <a:endParaRPr lang="en-US" dirty="0"/>
          </a:p>
        </p:txBody>
      </p:sp>
    </p:spTree>
    <p:extLst>
      <p:ext uri="{BB962C8B-B14F-4D97-AF65-F5344CB8AC3E}">
        <p14:creationId xmlns:p14="http://schemas.microsoft.com/office/powerpoint/2010/main" val="3537127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DEB3F-1543-A94E-9E47-4EB421AE6083}"/>
              </a:ext>
            </a:extLst>
          </p:cNvPr>
          <p:cNvSpPr>
            <a:spLocks noGrp="1"/>
          </p:cNvSpPr>
          <p:nvPr>
            <p:ph type="ctrTitle"/>
          </p:nvPr>
        </p:nvSpPr>
        <p:spPr>
          <a:xfrm>
            <a:off x="839787" y="864000"/>
            <a:ext cx="10512425" cy="2387600"/>
          </a:xfrm>
        </p:spPr>
        <p:txBody>
          <a:bodyPr anchor="b">
            <a:normAutofit/>
          </a:bodyPr>
          <a:lstStyle>
            <a:lvl1pPr algn="l">
              <a:defRPr sz="4400"/>
            </a:lvl1pPr>
          </a:lstStyle>
          <a:p>
            <a:r>
              <a:rPr lang="en-GB"/>
              <a:t>Click to edit Master title style</a:t>
            </a:r>
            <a:endParaRPr lang="en-US"/>
          </a:p>
        </p:txBody>
      </p:sp>
      <p:sp>
        <p:nvSpPr>
          <p:cNvPr id="3" name="Subtitle 2">
            <a:extLst>
              <a:ext uri="{FF2B5EF4-FFF2-40B4-BE49-F238E27FC236}">
                <a16:creationId xmlns:a16="http://schemas.microsoft.com/office/drawing/2014/main" id="{44FB9A60-297F-764F-81F2-4BA5DAEE5C7A}"/>
              </a:ext>
            </a:extLst>
          </p:cNvPr>
          <p:cNvSpPr>
            <a:spLocks noGrp="1"/>
          </p:cNvSpPr>
          <p:nvPr>
            <p:ph type="subTitle" idx="1"/>
          </p:nvPr>
        </p:nvSpPr>
        <p:spPr>
          <a:xfrm>
            <a:off x="839787" y="3429000"/>
            <a:ext cx="10512426" cy="230505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Footer Placeholder 4">
            <a:extLst>
              <a:ext uri="{FF2B5EF4-FFF2-40B4-BE49-F238E27FC236}">
                <a16:creationId xmlns:a16="http://schemas.microsoft.com/office/drawing/2014/main" id="{725D18B6-2796-9342-A2D2-FC89845F740F}"/>
              </a:ext>
            </a:extLst>
          </p:cNvPr>
          <p:cNvSpPr>
            <a:spLocks noGrp="1"/>
          </p:cNvSpPr>
          <p:nvPr>
            <p:ph type="ftr" sz="quarter" idx="11"/>
          </p:nvPr>
        </p:nvSpPr>
        <p:spPr>
          <a:xfrm>
            <a:off x="3581401" y="6279438"/>
            <a:ext cx="6627919"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3A1B292-47D7-9F45-901A-2F7600CC9A12}"/>
              </a:ext>
            </a:extLst>
          </p:cNvPr>
          <p:cNvSpPr>
            <a:spLocks noGrp="1"/>
          </p:cNvSpPr>
          <p:nvPr>
            <p:ph type="sldNum" sz="quarter" idx="12"/>
          </p:nvPr>
        </p:nvSpPr>
        <p:spPr>
          <a:xfrm>
            <a:off x="10324730" y="6279438"/>
            <a:ext cx="1029070" cy="365125"/>
          </a:xfrm>
          <a:prstGeom prst="rect">
            <a:avLst/>
          </a:prstGeom>
        </p:spPr>
        <p:txBody>
          <a:bodyPr/>
          <a:lstStyle/>
          <a:p>
            <a:fld id="{5B3255F6-A68D-2B42-A1CC-D7F919CFF812}" type="slidenum">
              <a:rPr lang="en-US" smtClean="0"/>
              <a:t>‹#›</a:t>
            </a:fld>
            <a:endParaRPr lang="en-US" dirty="0"/>
          </a:p>
        </p:txBody>
      </p:sp>
    </p:spTree>
    <p:extLst>
      <p:ext uri="{BB962C8B-B14F-4D97-AF65-F5344CB8AC3E}">
        <p14:creationId xmlns:p14="http://schemas.microsoft.com/office/powerpoint/2010/main" val="25345676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91FF5-5A43-BD4A-B758-EE9692E17270}"/>
              </a:ext>
            </a:extLst>
          </p:cNvPr>
          <p:cNvSpPr>
            <a:spLocks noGrp="1"/>
          </p:cNvSpPr>
          <p:nvPr>
            <p:ph type="title"/>
          </p:nvPr>
        </p:nvSpPr>
        <p:spPr/>
        <p:txBody>
          <a:bodyPr>
            <a:normAutofit/>
          </a:bodyPr>
          <a:lstStyle>
            <a:lvl1pPr>
              <a:defRPr sz="4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01A1F94-B927-2641-A0D9-ABAC2866A97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46FA7EAE-338C-3945-97CE-2D19F2361B94}"/>
              </a:ext>
            </a:extLst>
          </p:cNvPr>
          <p:cNvSpPr>
            <a:spLocks noGrp="1"/>
          </p:cNvSpPr>
          <p:nvPr>
            <p:ph type="ftr" sz="quarter" idx="11"/>
          </p:nvPr>
        </p:nvSpPr>
        <p:spPr>
          <a:xfrm>
            <a:off x="3581401" y="6279438"/>
            <a:ext cx="6627919"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055F6B2-DA44-E943-93FE-C0A6F8FFA7A4}"/>
              </a:ext>
            </a:extLst>
          </p:cNvPr>
          <p:cNvSpPr>
            <a:spLocks noGrp="1"/>
          </p:cNvSpPr>
          <p:nvPr>
            <p:ph type="sldNum" sz="quarter" idx="12"/>
          </p:nvPr>
        </p:nvSpPr>
        <p:spPr>
          <a:xfrm>
            <a:off x="10324730" y="6279438"/>
            <a:ext cx="1029070" cy="365125"/>
          </a:xfrm>
          <a:prstGeom prst="rect">
            <a:avLst/>
          </a:prstGeom>
        </p:spPr>
        <p:txBody>
          <a:bodyPr/>
          <a:lstStyle/>
          <a:p>
            <a:fld id="{5B3255F6-A68D-2B42-A1CC-D7F919CFF812}" type="slidenum">
              <a:rPr lang="en-US" smtClean="0"/>
              <a:t>‹#›</a:t>
            </a:fld>
            <a:endParaRPr lang="en-US" dirty="0"/>
          </a:p>
        </p:txBody>
      </p:sp>
    </p:spTree>
    <p:extLst>
      <p:ext uri="{BB962C8B-B14F-4D97-AF65-F5344CB8AC3E}">
        <p14:creationId xmlns:p14="http://schemas.microsoft.com/office/powerpoint/2010/main" val="1336203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E6C86-6509-564D-9459-88281413070E}"/>
              </a:ext>
            </a:extLst>
          </p:cNvPr>
          <p:cNvSpPr>
            <a:spLocks noGrp="1"/>
          </p:cNvSpPr>
          <p:nvPr>
            <p:ph type="title"/>
          </p:nvPr>
        </p:nvSpPr>
        <p:spPr>
          <a:xfrm>
            <a:off x="839788" y="1709738"/>
            <a:ext cx="10507662" cy="2852737"/>
          </a:xfrm>
        </p:spPr>
        <p:txBody>
          <a:bodyPr anchor="b">
            <a:normAutofit/>
          </a:bodyPr>
          <a:lstStyle>
            <a:lvl1pPr>
              <a:defRPr sz="44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1C224BB-AF65-AC45-B3B0-BAEFDF3FBE09}"/>
              </a:ext>
            </a:extLst>
          </p:cNvPr>
          <p:cNvSpPr>
            <a:spLocks noGrp="1"/>
          </p:cNvSpPr>
          <p:nvPr>
            <p:ph type="body" idx="1"/>
          </p:nvPr>
        </p:nvSpPr>
        <p:spPr>
          <a:xfrm>
            <a:off x="839788" y="4589463"/>
            <a:ext cx="10507662" cy="1144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Footer Placeholder 4">
            <a:extLst>
              <a:ext uri="{FF2B5EF4-FFF2-40B4-BE49-F238E27FC236}">
                <a16:creationId xmlns:a16="http://schemas.microsoft.com/office/drawing/2014/main" id="{B669D0A7-A3C2-2042-BAA7-8134FD2EE1E0}"/>
              </a:ext>
            </a:extLst>
          </p:cNvPr>
          <p:cNvSpPr>
            <a:spLocks noGrp="1"/>
          </p:cNvSpPr>
          <p:nvPr>
            <p:ph type="ftr" sz="quarter" idx="11"/>
          </p:nvPr>
        </p:nvSpPr>
        <p:spPr>
          <a:xfrm>
            <a:off x="3581401" y="6279438"/>
            <a:ext cx="6627919"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917E5C1-11D3-464F-B5C1-BA6BCB4BBB37}"/>
              </a:ext>
            </a:extLst>
          </p:cNvPr>
          <p:cNvSpPr>
            <a:spLocks noGrp="1"/>
          </p:cNvSpPr>
          <p:nvPr>
            <p:ph type="sldNum" sz="quarter" idx="12"/>
          </p:nvPr>
        </p:nvSpPr>
        <p:spPr>
          <a:xfrm>
            <a:off x="10324730" y="6279438"/>
            <a:ext cx="1029070" cy="365125"/>
          </a:xfrm>
          <a:prstGeom prst="rect">
            <a:avLst/>
          </a:prstGeom>
        </p:spPr>
        <p:txBody>
          <a:bodyPr/>
          <a:lstStyle/>
          <a:p>
            <a:fld id="{5B3255F6-A68D-2B42-A1CC-D7F919CFF812}" type="slidenum">
              <a:rPr lang="en-US" smtClean="0"/>
              <a:t>‹#›</a:t>
            </a:fld>
            <a:endParaRPr lang="en-US" dirty="0"/>
          </a:p>
        </p:txBody>
      </p:sp>
    </p:spTree>
    <p:extLst>
      <p:ext uri="{BB962C8B-B14F-4D97-AF65-F5344CB8AC3E}">
        <p14:creationId xmlns:p14="http://schemas.microsoft.com/office/powerpoint/2010/main" val="9197002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C7F77-34D4-5446-8914-43E752D3E20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6944F5F-BDB5-634A-B8BA-6703B61D3B82}"/>
              </a:ext>
            </a:extLst>
          </p:cNvPr>
          <p:cNvSpPr>
            <a:spLocks noGrp="1"/>
          </p:cNvSpPr>
          <p:nvPr>
            <p:ph sz="half" idx="1"/>
          </p:nvPr>
        </p:nvSpPr>
        <p:spPr>
          <a:xfrm>
            <a:off x="838200" y="1825625"/>
            <a:ext cx="5181600" cy="39084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273A7B1-11D3-AA44-A496-CEA19961ECC4}"/>
              </a:ext>
            </a:extLst>
          </p:cNvPr>
          <p:cNvSpPr>
            <a:spLocks noGrp="1"/>
          </p:cNvSpPr>
          <p:nvPr>
            <p:ph sz="half" idx="2"/>
          </p:nvPr>
        </p:nvSpPr>
        <p:spPr>
          <a:xfrm>
            <a:off x="6172200" y="1825625"/>
            <a:ext cx="5181600" cy="39084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5FBBF02B-1969-3247-87CC-DA6D8C13BF40}"/>
              </a:ext>
            </a:extLst>
          </p:cNvPr>
          <p:cNvSpPr>
            <a:spLocks noGrp="1"/>
          </p:cNvSpPr>
          <p:nvPr>
            <p:ph type="ftr" sz="quarter" idx="11"/>
          </p:nvPr>
        </p:nvSpPr>
        <p:spPr>
          <a:xfrm>
            <a:off x="3581401" y="6279438"/>
            <a:ext cx="6627919"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3FBAB45-73BB-9042-9F20-BB637CAA53C5}"/>
              </a:ext>
            </a:extLst>
          </p:cNvPr>
          <p:cNvSpPr>
            <a:spLocks noGrp="1"/>
          </p:cNvSpPr>
          <p:nvPr>
            <p:ph type="sldNum" sz="quarter" idx="12"/>
          </p:nvPr>
        </p:nvSpPr>
        <p:spPr>
          <a:xfrm>
            <a:off x="10324730" y="6279438"/>
            <a:ext cx="1029070" cy="365125"/>
          </a:xfrm>
          <a:prstGeom prst="rect">
            <a:avLst/>
          </a:prstGeom>
        </p:spPr>
        <p:txBody>
          <a:bodyPr/>
          <a:lstStyle/>
          <a:p>
            <a:fld id="{5B3255F6-A68D-2B42-A1CC-D7F919CFF812}" type="slidenum">
              <a:rPr lang="en-US" smtClean="0"/>
              <a:t>‹#›</a:t>
            </a:fld>
            <a:endParaRPr lang="en-US" dirty="0"/>
          </a:p>
        </p:txBody>
      </p:sp>
    </p:spTree>
    <p:extLst>
      <p:ext uri="{BB962C8B-B14F-4D97-AF65-F5344CB8AC3E}">
        <p14:creationId xmlns:p14="http://schemas.microsoft.com/office/powerpoint/2010/main" val="383473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1017F-0CE0-5941-ABDA-ED27B9DC73C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71A628-EC41-5D46-856F-FF423563E9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4421EE5-33EE-0044-B735-51BDA1DB3AF4}"/>
              </a:ext>
            </a:extLst>
          </p:cNvPr>
          <p:cNvSpPr>
            <a:spLocks noGrp="1"/>
          </p:cNvSpPr>
          <p:nvPr>
            <p:ph sz="half" idx="2"/>
          </p:nvPr>
        </p:nvSpPr>
        <p:spPr>
          <a:xfrm>
            <a:off x="839788" y="2505075"/>
            <a:ext cx="5157787" cy="32289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E8B75FE-780B-2346-AB2E-9C990EBE2C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870108C-817F-A049-91CB-7CAF21F3D7EF}"/>
              </a:ext>
            </a:extLst>
          </p:cNvPr>
          <p:cNvSpPr>
            <a:spLocks noGrp="1"/>
          </p:cNvSpPr>
          <p:nvPr>
            <p:ph sz="quarter" idx="4"/>
          </p:nvPr>
        </p:nvSpPr>
        <p:spPr>
          <a:xfrm>
            <a:off x="6172200" y="2505075"/>
            <a:ext cx="5183188" cy="32289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7">
            <a:extLst>
              <a:ext uri="{FF2B5EF4-FFF2-40B4-BE49-F238E27FC236}">
                <a16:creationId xmlns:a16="http://schemas.microsoft.com/office/drawing/2014/main" id="{9D43712F-F450-3847-B158-22682E7F6356}"/>
              </a:ext>
            </a:extLst>
          </p:cNvPr>
          <p:cNvSpPr>
            <a:spLocks noGrp="1"/>
          </p:cNvSpPr>
          <p:nvPr>
            <p:ph type="ftr" sz="quarter" idx="11"/>
          </p:nvPr>
        </p:nvSpPr>
        <p:spPr>
          <a:xfrm>
            <a:off x="3581401" y="6279438"/>
            <a:ext cx="6627919"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A76B06AF-9726-E245-BCE8-27E06F28BEB5}"/>
              </a:ext>
            </a:extLst>
          </p:cNvPr>
          <p:cNvSpPr>
            <a:spLocks noGrp="1"/>
          </p:cNvSpPr>
          <p:nvPr>
            <p:ph type="sldNum" sz="quarter" idx="12"/>
          </p:nvPr>
        </p:nvSpPr>
        <p:spPr>
          <a:xfrm>
            <a:off x="10324730" y="6279438"/>
            <a:ext cx="1029070" cy="365125"/>
          </a:xfrm>
          <a:prstGeom prst="rect">
            <a:avLst/>
          </a:prstGeom>
        </p:spPr>
        <p:txBody>
          <a:bodyPr/>
          <a:lstStyle/>
          <a:p>
            <a:fld id="{5B3255F6-A68D-2B42-A1CC-D7F919CFF812}" type="slidenum">
              <a:rPr lang="en-US" smtClean="0"/>
              <a:t>‹#›</a:t>
            </a:fld>
            <a:endParaRPr lang="en-US" dirty="0"/>
          </a:p>
        </p:txBody>
      </p:sp>
    </p:spTree>
    <p:extLst>
      <p:ext uri="{BB962C8B-B14F-4D97-AF65-F5344CB8AC3E}">
        <p14:creationId xmlns:p14="http://schemas.microsoft.com/office/powerpoint/2010/main" val="1008142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042E-79D8-9D48-8AFA-FC86C6BED1C0}"/>
              </a:ext>
            </a:extLst>
          </p:cNvPr>
          <p:cNvSpPr>
            <a:spLocks noGrp="1"/>
          </p:cNvSpPr>
          <p:nvPr>
            <p:ph type="title"/>
          </p:nvPr>
        </p:nvSpPr>
        <p:spPr>
          <a:xfrm>
            <a:off x="839788" y="365125"/>
            <a:ext cx="10514012" cy="1325563"/>
          </a:xfrm>
        </p:spPr>
        <p:txBody>
          <a:bodyPr>
            <a:normAutofit/>
          </a:bodyPr>
          <a:lstStyle>
            <a:lvl1pPr>
              <a:defRPr sz="4400"/>
            </a:lvl1pPr>
          </a:lstStyle>
          <a:p>
            <a:r>
              <a:rPr lang="en-GB"/>
              <a:t>Click to edit Master title style</a:t>
            </a:r>
            <a:endParaRPr lang="en-US"/>
          </a:p>
        </p:txBody>
      </p:sp>
      <p:sp>
        <p:nvSpPr>
          <p:cNvPr id="4" name="Footer Placeholder 3">
            <a:extLst>
              <a:ext uri="{FF2B5EF4-FFF2-40B4-BE49-F238E27FC236}">
                <a16:creationId xmlns:a16="http://schemas.microsoft.com/office/drawing/2014/main" id="{3F990CD8-9C23-6D4C-8FF2-A93256FD72CE}"/>
              </a:ext>
            </a:extLst>
          </p:cNvPr>
          <p:cNvSpPr>
            <a:spLocks noGrp="1"/>
          </p:cNvSpPr>
          <p:nvPr>
            <p:ph type="ftr" sz="quarter" idx="11"/>
          </p:nvPr>
        </p:nvSpPr>
        <p:spPr>
          <a:xfrm>
            <a:off x="3581401" y="6279438"/>
            <a:ext cx="6627919"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F2BB0E8C-C157-FC44-A63D-5DC60A20822C}"/>
              </a:ext>
            </a:extLst>
          </p:cNvPr>
          <p:cNvSpPr>
            <a:spLocks noGrp="1"/>
          </p:cNvSpPr>
          <p:nvPr>
            <p:ph type="sldNum" sz="quarter" idx="12"/>
          </p:nvPr>
        </p:nvSpPr>
        <p:spPr>
          <a:xfrm>
            <a:off x="10324730" y="6279438"/>
            <a:ext cx="1029070" cy="365125"/>
          </a:xfrm>
          <a:prstGeom prst="rect">
            <a:avLst/>
          </a:prstGeom>
        </p:spPr>
        <p:txBody>
          <a:bodyPr/>
          <a:lstStyle/>
          <a:p>
            <a:fld id="{5B3255F6-A68D-2B42-A1CC-D7F919CFF812}" type="slidenum">
              <a:rPr lang="en-US" smtClean="0"/>
              <a:t>‹#›</a:t>
            </a:fld>
            <a:endParaRPr lang="en-US" dirty="0"/>
          </a:p>
        </p:txBody>
      </p:sp>
    </p:spTree>
    <p:extLst>
      <p:ext uri="{BB962C8B-B14F-4D97-AF65-F5344CB8AC3E}">
        <p14:creationId xmlns:p14="http://schemas.microsoft.com/office/powerpoint/2010/main" val="36285357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07A1CB5-2B4B-B745-A81F-2F02D2CFAD7F}"/>
              </a:ext>
            </a:extLst>
          </p:cNvPr>
          <p:cNvSpPr>
            <a:spLocks noGrp="1"/>
          </p:cNvSpPr>
          <p:nvPr>
            <p:ph type="ftr" sz="quarter" idx="11"/>
          </p:nvPr>
        </p:nvSpPr>
        <p:spPr>
          <a:xfrm>
            <a:off x="3581401" y="6279438"/>
            <a:ext cx="6627919"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7D8A23-6714-134A-A88B-AD9EF3D0F3D9}"/>
              </a:ext>
            </a:extLst>
          </p:cNvPr>
          <p:cNvSpPr>
            <a:spLocks noGrp="1"/>
          </p:cNvSpPr>
          <p:nvPr>
            <p:ph type="sldNum" sz="quarter" idx="12"/>
          </p:nvPr>
        </p:nvSpPr>
        <p:spPr>
          <a:xfrm>
            <a:off x="10324730" y="6279438"/>
            <a:ext cx="1029070" cy="365125"/>
          </a:xfrm>
          <a:prstGeom prst="rect">
            <a:avLst/>
          </a:prstGeom>
        </p:spPr>
        <p:txBody>
          <a:bodyPr/>
          <a:lstStyle/>
          <a:p>
            <a:fld id="{5B3255F6-A68D-2B42-A1CC-D7F919CFF812}" type="slidenum">
              <a:rPr lang="en-US" smtClean="0"/>
              <a:t>‹#›</a:t>
            </a:fld>
            <a:endParaRPr lang="en-US" dirty="0"/>
          </a:p>
        </p:txBody>
      </p:sp>
    </p:spTree>
    <p:extLst>
      <p:ext uri="{BB962C8B-B14F-4D97-AF65-F5344CB8AC3E}">
        <p14:creationId xmlns:p14="http://schemas.microsoft.com/office/powerpoint/2010/main" val="2201996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E6C86-6509-564D-9459-88281413070E}"/>
              </a:ext>
            </a:extLst>
          </p:cNvPr>
          <p:cNvSpPr>
            <a:spLocks noGrp="1"/>
          </p:cNvSpPr>
          <p:nvPr>
            <p:ph type="title"/>
          </p:nvPr>
        </p:nvSpPr>
        <p:spPr>
          <a:xfrm>
            <a:off x="839788" y="1709738"/>
            <a:ext cx="10507661" cy="2852737"/>
          </a:xfrm>
        </p:spPr>
        <p:txBody>
          <a:bodyPr anchor="b">
            <a:normAutofit/>
          </a:bodyPr>
          <a:lstStyle>
            <a:lvl1pPr>
              <a:defRPr sz="44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1C224BB-AF65-AC45-B3B0-BAEFDF3FBE09}"/>
              </a:ext>
            </a:extLst>
          </p:cNvPr>
          <p:cNvSpPr>
            <a:spLocks noGrp="1"/>
          </p:cNvSpPr>
          <p:nvPr>
            <p:ph type="body" idx="1"/>
          </p:nvPr>
        </p:nvSpPr>
        <p:spPr>
          <a:xfrm>
            <a:off x="839788" y="4589463"/>
            <a:ext cx="10507662" cy="1144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Footer Placeholder 4">
            <a:extLst>
              <a:ext uri="{FF2B5EF4-FFF2-40B4-BE49-F238E27FC236}">
                <a16:creationId xmlns:a16="http://schemas.microsoft.com/office/drawing/2014/main" id="{B669D0A7-A3C2-2042-BAA7-8134FD2EE1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17E5C1-11D3-464F-B5C1-BA6BCB4BBB37}"/>
              </a:ext>
            </a:extLst>
          </p:cNvPr>
          <p:cNvSpPr>
            <a:spLocks noGrp="1"/>
          </p:cNvSpPr>
          <p:nvPr>
            <p:ph type="sldNum" sz="quarter" idx="12"/>
          </p:nvPr>
        </p:nvSpPr>
        <p:spPr/>
        <p:txBody>
          <a:bodyPr/>
          <a:lstStyle/>
          <a:p>
            <a:fld id="{5B3255F6-A68D-2B42-A1CC-D7F919CFF812}" type="slidenum">
              <a:rPr lang="en-US" smtClean="0"/>
              <a:t>‹#›</a:t>
            </a:fld>
            <a:endParaRPr lang="en-US" dirty="0"/>
          </a:p>
        </p:txBody>
      </p:sp>
    </p:spTree>
    <p:extLst>
      <p:ext uri="{BB962C8B-B14F-4D97-AF65-F5344CB8AC3E}">
        <p14:creationId xmlns:p14="http://schemas.microsoft.com/office/powerpoint/2010/main" val="27394727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69DE6-FED4-2F4D-933B-BF5429D41BA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5805A5D-5A6C-FE47-ADA6-E9D81F0B8D31}"/>
              </a:ext>
            </a:extLst>
          </p:cNvPr>
          <p:cNvSpPr>
            <a:spLocks noGrp="1"/>
          </p:cNvSpPr>
          <p:nvPr>
            <p:ph idx="1"/>
          </p:nvPr>
        </p:nvSpPr>
        <p:spPr>
          <a:xfrm>
            <a:off x="5183188" y="987425"/>
            <a:ext cx="6172200" cy="4746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09F34B9-715D-1842-A7BF-C99A8E94C16B}"/>
              </a:ext>
            </a:extLst>
          </p:cNvPr>
          <p:cNvSpPr>
            <a:spLocks noGrp="1"/>
          </p:cNvSpPr>
          <p:nvPr>
            <p:ph type="body" sz="half" idx="2"/>
          </p:nvPr>
        </p:nvSpPr>
        <p:spPr>
          <a:xfrm>
            <a:off x="839788" y="2057400"/>
            <a:ext cx="3932237" cy="36766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BE511276-75B7-9A4B-964A-3CDB98EF5B51}"/>
              </a:ext>
            </a:extLst>
          </p:cNvPr>
          <p:cNvSpPr>
            <a:spLocks noGrp="1"/>
          </p:cNvSpPr>
          <p:nvPr>
            <p:ph type="ftr" sz="quarter" idx="11"/>
          </p:nvPr>
        </p:nvSpPr>
        <p:spPr>
          <a:xfrm>
            <a:off x="3581401" y="6279438"/>
            <a:ext cx="6627919"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E46882-C2F9-0543-814C-9012EC6D89DC}"/>
              </a:ext>
            </a:extLst>
          </p:cNvPr>
          <p:cNvSpPr>
            <a:spLocks noGrp="1"/>
          </p:cNvSpPr>
          <p:nvPr>
            <p:ph type="sldNum" sz="quarter" idx="12"/>
          </p:nvPr>
        </p:nvSpPr>
        <p:spPr>
          <a:xfrm>
            <a:off x="10324730" y="6279438"/>
            <a:ext cx="1029070" cy="365125"/>
          </a:xfrm>
          <a:prstGeom prst="rect">
            <a:avLst/>
          </a:prstGeom>
        </p:spPr>
        <p:txBody>
          <a:bodyPr/>
          <a:lstStyle/>
          <a:p>
            <a:fld id="{5B3255F6-A68D-2B42-A1CC-D7F919CFF812}" type="slidenum">
              <a:rPr lang="en-US" smtClean="0"/>
              <a:t>‹#›</a:t>
            </a:fld>
            <a:endParaRPr lang="en-US" dirty="0"/>
          </a:p>
        </p:txBody>
      </p:sp>
    </p:spTree>
    <p:extLst>
      <p:ext uri="{BB962C8B-B14F-4D97-AF65-F5344CB8AC3E}">
        <p14:creationId xmlns:p14="http://schemas.microsoft.com/office/powerpoint/2010/main" val="23019945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10E55-160F-A845-862D-6E92FE4C40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5CFAFE8-581F-144B-A79F-C9FD53FD3BAD}"/>
              </a:ext>
            </a:extLst>
          </p:cNvPr>
          <p:cNvSpPr>
            <a:spLocks noGrp="1"/>
          </p:cNvSpPr>
          <p:nvPr>
            <p:ph type="pic" idx="1"/>
          </p:nvPr>
        </p:nvSpPr>
        <p:spPr>
          <a:xfrm>
            <a:off x="5183188" y="987425"/>
            <a:ext cx="6172200" cy="4746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a:extLst>
              <a:ext uri="{FF2B5EF4-FFF2-40B4-BE49-F238E27FC236}">
                <a16:creationId xmlns:a16="http://schemas.microsoft.com/office/drawing/2014/main" id="{7CB8A09B-88FE-BC4B-A708-DA21DDFA1942}"/>
              </a:ext>
            </a:extLst>
          </p:cNvPr>
          <p:cNvSpPr>
            <a:spLocks noGrp="1"/>
          </p:cNvSpPr>
          <p:nvPr>
            <p:ph type="body" sz="half" idx="2"/>
          </p:nvPr>
        </p:nvSpPr>
        <p:spPr>
          <a:xfrm>
            <a:off x="839788" y="2057400"/>
            <a:ext cx="3932237" cy="36766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BAB86EDB-E2DD-E444-B272-0A63FED0CD47}"/>
              </a:ext>
            </a:extLst>
          </p:cNvPr>
          <p:cNvSpPr>
            <a:spLocks noGrp="1"/>
          </p:cNvSpPr>
          <p:nvPr>
            <p:ph type="ftr" sz="quarter" idx="11"/>
          </p:nvPr>
        </p:nvSpPr>
        <p:spPr>
          <a:xfrm>
            <a:off x="3581401" y="6279438"/>
            <a:ext cx="6627919"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2238FBA-CF6A-6F45-B78C-5D8EF4C68393}"/>
              </a:ext>
            </a:extLst>
          </p:cNvPr>
          <p:cNvSpPr>
            <a:spLocks noGrp="1"/>
          </p:cNvSpPr>
          <p:nvPr>
            <p:ph type="sldNum" sz="quarter" idx="12"/>
          </p:nvPr>
        </p:nvSpPr>
        <p:spPr>
          <a:xfrm>
            <a:off x="10324730" y="6279438"/>
            <a:ext cx="1029070" cy="365125"/>
          </a:xfrm>
          <a:prstGeom prst="rect">
            <a:avLst/>
          </a:prstGeom>
        </p:spPr>
        <p:txBody>
          <a:bodyPr/>
          <a:lstStyle/>
          <a:p>
            <a:fld id="{5B3255F6-A68D-2B42-A1CC-D7F919CFF812}" type="slidenum">
              <a:rPr lang="en-US" smtClean="0"/>
              <a:t>‹#›</a:t>
            </a:fld>
            <a:endParaRPr lang="en-US" dirty="0"/>
          </a:p>
        </p:txBody>
      </p:sp>
    </p:spTree>
    <p:extLst>
      <p:ext uri="{BB962C8B-B14F-4D97-AF65-F5344CB8AC3E}">
        <p14:creationId xmlns:p14="http://schemas.microsoft.com/office/powerpoint/2010/main" val="2582814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DFBA1-0D97-EA42-9D9B-ED7B306483DE}"/>
              </a:ext>
            </a:extLst>
          </p:cNvPr>
          <p:cNvSpPr>
            <a:spLocks noGrp="1"/>
          </p:cNvSpPr>
          <p:nvPr>
            <p:ph type="title"/>
          </p:nvPr>
        </p:nvSpPr>
        <p:spPr>
          <a:xfrm>
            <a:off x="839788" y="365125"/>
            <a:ext cx="10514012" cy="1325563"/>
          </a:xfrm>
        </p:spPr>
        <p:txBody>
          <a:bodyPr>
            <a:normAutofit/>
          </a:bodyPr>
          <a:lstStyle>
            <a:lvl1pPr>
              <a:defRPr sz="4400"/>
            </a:lvl1p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41A02FB-17F3-6C49-AE81-9243443DA8F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31853B08-8C6D-F04F-BFDD-07226A468F80}"/>
              </a:ext>
            </a:extLst>
          </p:cNvPr>
          <p:cNvSpPr>
            <a:spLocks noGrp="1"/>
          </p:cNvSpPr>
          <p:nvPr>
            <p:ph type="ftr" sz="quarter" idx="11"/>
          </p:nvPr>
        </p:nvSpPr>
        <p:spPr>
          <a:xfrm>
            <a:off x="3581401" y="6279438"/>
            <a:ext cx="6627919"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8EA511E-A333-2542-9A47-3369A154D9C4}"/>
              </a:ext>
            </a:extLst>
          </p:cNvPr>
          <p:cNvSpPr>
            <a:spLocks noGrp="1"/>
          </p:cNvSpPr>
          <p:nvPr>
            <p:ph type="sldNum" sz="quarter" idx="12"/>
          </p:nvPr>
        </p:nvSpPr>
        <p:spPr>
          <a:xfrm>
            <a:off x="10324730" y="6279438"/>
            <a:ext cx="1029070" cy="365125"/>
          </a:xfrm>
          <a:prstGeom prst="rect">
            <a:avLst/>
          </a:prstGeom>
        </p:spPr>
        <p:txBody>
          <a:bodyPr/>
          <a:lstStyle/>
          <a:p>
            <a:fld id="{5B3255F6-A68D-2B42-A1CC-D7F919CFF812}" type="slidenum">
              <a:rPr lang="en-US" smtClean="0"/>
              <a:t>‹#›</a:t>
            </a:fld>
            <a:endParaRPr lang="en-US" dirty="0"/>
          </a:p>
        </p:txBody>
      </p:sp>
    </p:spTree>
    <p:extLst>
      <p:ext uri="{BB962C8B-B14F-4D97-AF65-F5344CB8AC3E}">
        <p14:creationId xmlns:p14="http://schemas.microsoft.com/office/powerpoint/2010/main" val="10587746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9A09C0-880E-8646-9BE0-4B3AA52567AA}"/>
              </a:ext>
            </a:extLst>
          </p:cNvPr>
          <p:cNvSpPr>
            <a:spLocks noGrp="1"/>
          </p:cNvSpPr>
          <p:nvPr>
            <p:ph type="title" orient="vert"/>
          </p:nvPr>
        </p:nvSpPr>
        <p:spPr>
          <a:xfrm>
            <a:off x="8724900" y="365125"/>
            <a:ext cx="2628900" cy="5368925"/>
          </a:xfrm>
        </p:spPr>
        <p:txBody>
          <a:bodyPr vert="eaVert">
            <a:normAutofit/>
          </a:bodyPr>
          <a:lstStyle>
            <a:lvl1pPr>
              <a:defRPr sz="4400"/>
            </a:lvl1p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91B3CB9-E838-094E-897D-F1AC692BFA88}"/>
              </a:ext>
            </a:extLst>
          </p:cNvPr>
          <p:cNvSpPr>
            <a:spLocks noGrp="1"/>
          </p:cNvSpPr>
          <p:nvPr>
            <p:ph type="body" orient="vert" idx="1"/>
          </p:nvPr>
        </p:nvSpPr>
        <p:spPr>
          <a:xfrm>
            <a:off x="838200" y="365125"/>
            <a:ext cx="7734300" cy="53689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989E1D2D-502C-4445-B8FD-258679A15EEB}"/>
              </a:ext>
            </a:extLst>
          </p:cNvPr>
          <p:cNvSpPr>
            <a:spLocks noGrp="1"/>
          </p:cNvSpPr>
          <p:nvPr>
            <p:ph type="ftr" sz="quarter" idx="11"/>
          </p:nvPr>
        </p:nvSpPr>
        <p:spPr>
          <a:xfrm>
            <a:off x="3581401" y="6279438"/>
            <a:ext cx="6627919"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D4133B5-5966-834D-8432-A560D9AB74D8}"/>
              </a:ext>
            </a:extLst>
          </p:cNvPr>
          <p:cNvSpPr>
            <a:spLocks noGrp="1"/>
          </p:cNvSpPr>
          <p:nvPr>
            <p:ph type="sldNum" sz="quarter" idx="12"/>
          </p:nvPr>
        </p:nvSpPr>
        <p:spPr>
          <a:xfrm>
            <a:off x="10324730" y="6279438"/>
            <a:ext cx="1029070" cy="365125"/>
          </a:xfrm>
          <a:prstGeom prst="rect">
            <a:avLst/>
          </a:prstGeom>
        </p:spPr>
        <p:txBody>
          <a:bodyPr/>
          <a:lstStyle/>
          <a:p>
            <a:fld id="{5B3255F6-A68D-2B42-A1CC-D7F919CFF812}" type="slidenum">
              <a:rPr lang="en-US" smtClean="0"/>
              <a:t>‹#›</a:t>
            </a:fld>
            <a:endParaRPr lang="en-US" dirty="0"/>
          </a:p>
        </p:txBody>
      </p:sp>
    </p:spTree>
    <p:extLst>
      <p:ext uri="{BB962C8B-B14F-4D97-AF65-F5344CB8AC3E}">
        <p14:creationId xmlns:p14="http://schemas.microsoft.com/office/powerpoint/2010/main" val="1292270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ain 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36001" y="2852936"/>
            <a:ext cx="11444748" cy="768085"/>
          </a:xfrm>
        </p:spPr>
        <p:txBody>
          <a:bodyPr>
            <a:noAutofit/>
          </a:bodyPr>
          <a:lstStyle>
            <a:lvl1pPr marL="0" indent="0" algn="l">
              <a:lnSpc>
                <a:spcPct val="100000"/>
              </a:lnSpc>
              <a:spcBef>
                <a:spcPts val="0"/>
              </a:spcBef>
              <a:buNone/>
              <a:defRPr sz="2133" i="0" baseline="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Add Presentation Subtitle</a:t>
            </a:r>
            <a:endParaRPr lang="en-GB" dirty="0"/>
          </a:p>
        </p:txBody>
      </p:sp>
      <p:sp>
        <p:nvSpPr>
          <p:cNvPr id="2" name="Title 1"/>
          <p:cNvSpPr>
            <a:spLocks noGrp="1"/>
          </p:cNvSpPr>
          <p:nvPr>
            <p:ph type="ctrTitle" hasCustomPrompt="1"/>
          </p:nvPr>
        </p:nvSpPr>
        <p:spPr>
          <a:xfrm>
            <a:off x="151577" y="768001"/>
            <a:ext cx="11636769" cy="2049340"/>
          </a:xfrm>
        </p:spPr>
        <p:txBody>
          <a:bodyPr anchor="t">
            <a:noAutofit/>
          </a:bodyPr>
          <a:lstStyle>
            <a:lvl1pPr algn="l">
              <a:lnSpc>
                <a:spcPts val="8000"/>
              </a:lnSpc>
              <a:defRPr sz="10666" b="1" cap="all" baseline="0">
                <a:solidFill>
                  <a:schemeClr val="tx2"/>
                </a:solidFill>
              </a:defRPr>
            </a:lvl1pPr>
          </a:lstStyle>
          <a:p>
            <a:r>
              <a:rPr lang="en-US" dirty="0"/>
              <a:t>Add title of Presentation</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07890" y="5822483"/>
            <a:ext cx="4347461" cy="720000"/>
          </a:xfrm>
          <a:prstGeom prst="rect">
            <a:avLst/>
          </a:prstGeom>
        </p:spPr>
      </p:pic>
    </p:spTree>
    <p:extLst>
      <p:ext uri="{BB962C8B-B14F-4D97-AF65-F5344CB8AC3E}">
        <p14:creationId xmlns:p14="http://schemas.microsoft.com/office/powerpoint/2010/main" val="18885211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rk Blue Chapter Title Slide">
    <p:bg>
      <p:bgPr>
        <a:solidFill>
          <a:schemeClr val="accent3"/>
        </a:solidFill>
        <a:effectLst/>
      </p:bgPr>
    </p:bg>
    <p:spTree>
      <p:nvGrpSpPr>
        <p:cNvPr id="1" name=""/>
        <p:cNvGrpSpPr/>
        <p:nvPr/>
      </p:nvGrpSpPr>
      <p:grpSpPr>
        <a:xfrm>
          <a:off x="0" y="0"/>
          <a:ext cx="0" cy="0"/>
          <a:chOff x="0" y="0"/>
          <a:chExt cx="0" cy="0"/>
        </a:xfrm>
      </p:grpSpPr>
      <p:sp>
        <p:nvSpPr>
          <p:cNvPr id="8" name="Subtitle 2"/>
          <p:cNvSpPr>
            <a:spLocks noGrp="1"/>
          </p:cNvSpPr>
          <p:nvPr>
            <p:ph type="subTitle" idx="1" hasCustomPrompt="1"/>
          </p:nvPr>
        </p:nvSpPr>
        <p:spPr>
          <a:xfrm>
            <a:off x="335361" y="2852936"/>
            <a:ext cx="11236457" cy="1032520"/>
          </a:xfrm>
        </p:spPr>
        <p:txBody>
          <a:bodyPr>
            <a:noAutofit/>
          </a:bodyPr>
          <a:lstStyle>
            <a:lvl1pPr marL="0" indent="0" algn="l">
              <a:buNone/>
              <a:defRPr sz="2000" i="0">
                <a:solidFill>
                  <a:schemeClr val="tx2"/>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Add subtitle of Chapter</a:t>
            </a:r>
            <a:endParaRPr lang="en-GB" dirty="0"/>
          </a:p>
        </p:txBody>
      </p:sp>
      <p:sp>
        <p:nvSpPr>
          <p:cNvPr id="10" name="Title 1"/>
          <p:cNvSpPr>
            <a:spLocks noGrp="1"/>
          </p:cNvSpPr>
          <p:nvPr>
            <p:ph type="ctrTitle" hasCustomPrompt="1"/>
          </p:nvPr>
        </p:nvSpPr>
        <p:spPr>
          <a:xfrm>
            <a:off x="143338" y="768000"/>
            <a:ext cx="11428479" cy="2135347"/>
          </a:xfrm>
        </p:spPr>
        <p:txBody>
          <a:bodyPr/>
          <a:lstStyle>
            <a:lvl1pPr algn="l">
              <a:lnSpc>
                <a:spcPts val="8000"/>
              </a:lnSpc>
              <a:defRPr sz="10666">
                <a:solidFill>
                  <a:schemeClr val="tx2"/>
                </a:solidFill>
              </a:defRPr>
            </a:lvl1pPr>
          </a:lstStyle>
          <a:p>
            <a:r>
              <a:rPr lang="en-US" dirty="0"/>
              <a:t>Add title</a:t>
            </a:r>
            <a:br>
              <a:rPr lang="en-US" dirty="0"/>
            </a:br>
            <a:r>
              <a:rPr lang="en-US" dirty="0"/>
              <a:t>of chapter</a:t>
            </a:r>
            <a:endParaRPr lang="en-GB" dirty="0"/>
          </a:p>
        </p:txBody>
      </p:sp>
      <p:sp>
        <p:nvSpPr>
          <p:cNvPr id="5" name="TextBox 4"/>
          <p:cNvSpPr txBox="1"/>
          <p:nvPr userDrawn="1"/>
        </p:nvSpPr>
        <p:spPr>
          <a:xfrm>
            <a:off x="11315753" y="6208072"/>
            <a:ext cx="700585" cy="461665"/>
          </a:xfrm>
          <a:prstGeom prst="rect">
            <a:avLst/>
          </a:prstGeom>
          <a:noFill/>
        </p:spPr>
        <p:txBody>
          <a:bodyPr wrap="square" rtlCol="0" anchor="ctr">
            <a:spAutoFit/>
          </a:bodyPr>
          <a:lstStyle/>
          <a:p>
            <a:pPr algn="ctr"/>
            <a:fld id="{50E1C398-C520-4438-92C3-155C2BB45AF5}" type="slidenum">
              <a:rPr lang="en-GB" sz="2400" b="1" smtClean="0">
                <a:solidFill>
                  <a:schemeClr val="tx1"/>
                </a:solidFill>
              </a:rPr>
              <a:t>‹#›</a:t>
            </a:fld>
            <a:endParaRPr lang="en-GB" sz="2400" b="1" dirty="0">
              <a:solidFill>
                <a:schemeClr val="tx1"/>
              </a:solidFill>
            </a:endParaRPr>
          </a:p>
        </p:txBody>
      </p:sp>
    </p:spTree>
    <p:extLst>
      <p:ext uri="{BB962C8B-B14F-4D97-AF65-F5344CB8AC3E}">
        <p14:creationId xmlns:p14="http://schemas.microsoft.com/office/powerpoint/2010/main" val="1050141419"/>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rk Blue Column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278741" y="360000"/>
            <a:ext cx="8448939" cy="860755"/>
          </a:xfrm>
        </p:spPr>
        <p:txBody>
          <a:bodyPr/>
          <a:lstStyle>
            <a:lvl1pPr>
              <a:defRPr baseline="0">
                <a:solidFill>
                  <a:schemeClr val="accent3"/>
                </a:solidFill>
              </a:defRPr>
            </a:lvl1pPr>
          </a:lstStyle>
          <a:p>
            <a:r>
              <a:rPr lang="en-US" dirty="0"/>
              <a:t>ADD TITLE OF</a:t>
            </a:r>
            <a:br>
              <a:rPr lang="en-US" dirty="0"/>
            </a:br>
            <a:r>
              <a:rPr lang="en-US" dirty="0"/>
              <a:t>1-COLUMN SLIDE</a:t>
            </a:r>
            <a:endParaRPr lang="en-GB" dirty="0"/>
          </a:p>
        </p:txBody>
      </p:sp>
      <p:sp>
        <p:nvSpPr>
          <p:cNvPr id="10" name="Content Placeholder 2"/>
          <p:cNvSpPr>
            <a:spLocks noGrp="1"/>
          </p:cNvSpPr>
          <p:nvPr>
            <p:ph idx="1"/>
          </p:nvPr>
        </p:nvSpPr>
        <p:spPr>
          <a:xfrm>
            <a:off x="672000" y="1412776"/>
            <a:ext cx="11055680" cy="4608512"/>
          </a:xfrm>
        </p:spPr>
        <p:txBody>
          <a:bodyPr>
            <a:noAutofit/>
          </a:bodyPr>
          <a:lstStyle>
            <a:lvl1pPr>
              <a:lnSpc>
                <a:spcPct val="100000"/>
              </a:lnSpc>
              <a:defRPr sz="1600"/>
            </a:lvl1pPr>
            <a:lvl2pPr>
              <a:lnSpc>
                <a:spcPct val="100000"/>
              </a:lnSpc>
              <a:defRPr sz="1467"/>
            </a:lvl2pPr>
            <a:lvl3pPr>
              <a:lnSpc>
                <a:spcPct val="100000"/>
              </a:lnSpc>
              <a:defRPr sz="1400"/>
            </a:lvl3pPr>
            <a:lvl4pPr>
              <a:lnSpc>
                <a:spcPct val="100000"/>
              </a:lnSpc>
              <a:defRPr sz="1333"/>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Box 4"/>
          <p:cNvSpPr txBox="1"/>
          <p:nvPr userDrawn="1"/>
        </p:nvSpPr>
        <p:spPr>
          <a:xfrm>
            <a:off x="11315753" y="6208072"/>
            <a:ext cx="700585" cy="461665"/>
          </a:xfrm>
          <a:prstGeom prst="rect">
            <a:avLst/>
          </a:prstGeom>
          <a:noFill/>
        </p:spPr>
        <p:txBody>
          <a:bodyPr wrap="square" rtlCol="0" anchor="ctr">
            <a:spAutoFit/>
          </a:bodyPr>
          <a:lstStyle/>
          <a:p>
            <a:pPr algn="ctr"/>
            <a:fld id="{50E1C398-C520-4438-92C3-155C2BB45AF5}" type="slidenum">
              <a:rPr lang="en-GB" sz="2400" b="1" smtClean="0">
                <a:solidFill>
                  <a:schemeClr val="tx1"/>
                </a:solidFill>
              </a:rPr>
              <a:t>‹#›</a:t>
            </a:fld>
            <a:endParaRPr lang="en-GB" sz="2400" b="1" dirty="0">
              <a:solidFill>
                <a:schemeClr val="tx1"/>
              </a:solidFill>
            </a:endParaRPr>
          </a:p>
        </p:txBody>
      </p:sp>
    </p:spTree>
    <p:extLst>
      <p:ext uri="{BB962C8B-B14F-4D97-AF65-F5344CB8AC3E}">
        <p14:creationId xmlns:p14="http://schemas.microsoft.com/office/powerpoint/2010/main" val="24546107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rk Blue 2 Column Slid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278741" y="360000"/>
            <a:ext cx="8448939" cy="860755"/>
          </a:xfrm>
        </p:spPr>
        <p:txBody>
          <a:bodyPr/>
          <a:lstStyle>
            <a:lvl1pPr>
              <a:defRPr baseline="0">
                <a:solidFill>
                  <a:schemeClr val="accent3"/>
                </a:solidFill>
              </a:defRPr>
            </a:lvl1pPr>
          </a:lstStyle>
          <a:p>
            <a:r>
              <a:rPr lang="en-US" dirty="0"/>
              <a:t>ADD TITLE OF</a:t>
            </a:r>
            <a:br>
              <a:rPr lang="en-US" dirty="0"/>
            </a:br>
            <a:r>
              <a:rPr lang="en-US" dirty="0"/>
              <a:t>2-COLUMN SLIDE</a:t>
            </a:r>
            <a:endParaRPr lang="en-GB" dirty="0"/>
          </a:p>
        </p:txBody>
      </p:sp>
      <p:sp>
        <p:nvSpPr>
          <p:cNvPr id="10" name="Content Placeholder 2"/>
          <p:cNvSpPr>
            <a:spLocks noGrp="1"/>
          </p:cNvSpPr>
          <p:nvPr>
            <p:ph idx="1"/>
          </p:nvPr>
        </p:nvSpPr>
        <p:spPr>
          <a:xfrm>
            <a:off x="672001" y="1412776"/>
            <a:ext cx="5374196" cy="4608512"/>
          </a:xfrm>
        </p:spPr>
        <p:txBody>
          <a:bodyPr>
            <a:noAutofit/>
          </a:bodyPr>
          <a:lstStyle>
            <a:lvl1pPr>
              <a:lnSpc>
                <a:spcPct val="100000"/>
              </a:lnSpc>
              <a:defRPr sz="1600"/>
            </a:lvl1pPr>
            <a:lvl2pPr>
              <a:lnSpc>
                <a:spcPct val="100000"/>
              </a:lnSpc>
              <a:defRPr sz="1467"/>
            </a:lvl2pPr>
            <a:lvl3pPr>
              <a:lnSpc>
                <a:spcPct val="100000"/>
              </a:lnSpc>
              <a:defRPr sz="1400"/>
            </a:lvl3pPr>
            <a:lvl4pPr>
              <a:lnSpc>
                <a:spcPct val="100000"/>
              </a:lnSpc>
              <a:defRPr sz="1333"/>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2"/>
          <p:cNvSpPr>
            <a:spLocks noGrp="1"/>
          </p:cNvSpPr>
          <p:nvPr>
            <p:ph idx="13"/>
          </p:nvPr>
        </p:nvSpPr>
        <p:spPr>
          <a:xfrm>
            <a:off x="6349647" y="1412776"/>
            <a:ext cx="5374196" cy="4608512"/>
          </a:xfrm>
        </p:spPr>
        <p:txBody>
          <a:bodyPr>
            <a:noAutofit/>
          </a:bodyPr>
          <a:lstStyle>
            <a:lvl1pPr>
              <a:lnSpc>
                <a:spcPct val="100000"/>
              </a:lnSpc>
              <a:defRPr sz="1600"/>
            </a:lvl1pPr>
            <a:lvl2pPr>
              <a:lnSpc>
                <a:spcPct val="100000"/>
              </a:lnSpc>
              <a:defRPr sz="1467"/>
            </a:lvl2pPr>
            <a:lvl3pPr>
              <a:lnSpc>
                <a:spcPct val="100000"/>
              </a:lnSpc>
              <a:defRPr sz="1400"/>
            </a:lvl3pPr>
            <a:lvl4pPr>
              <a:lnSpc>
                <a:spcPct val="100000"/>
              </a:lnSpc>
              <a:defRPr sz="1333"/>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Box 6"/>
          <p:cNvSpPr txBox="1"/>
          <p:nvPr userDrawn="1"/>
        </p:nvSpPr>
        <p:spPr>
          <a:xfrm>
            <a:off x="11315753" y="6208072"/>
            <a:ext cx="700585" cy="461665"/>
          </a:xfrm>
          <a:prstGeom prst="rect">
            <a:avLst/>
          </a:prstGeom>
          <a:noFill/>
        </p:spPr>
        <p:txBody>
          <a:bodyPr wrap="square" rtlCol="0" anchor="ctr">
            <a:spAutoFit/>
          </a:bodyPr>
          <a:lstStyle/>
          <a:p>
            <a:pPr algn="ctr"/>
            <a:fld id="{50E1C398-C520-4438-92C3-155C2BB45AF5}" type="slidenum">
              <a:rPr lang="en-GB" sz="2400" b="1" smtClean="0">
                <a:solidFill>
                  <a:schemeClr val="tx1"/>
                </a:solidFill>
              </a:rPr>
              <a:t>‹#›</a:t>
            </a:fld>
            <a:endParaRPr lang="en-GB" sz="2400" b="1" dirty="0">
              <a:solidFill>
                <a:schemeClr val="tx1"/>
              </a:solidFill>
            </a:endParaRPr>
          </a:p>
        </p:txBody>
      </p:sp>
    </p:spTree>
    <p:extLst>
      <p:ext uri="{BB962C8B-B14F-4D97-AF65-F5344CB8AC3E}">
        <p14:creationId xmlns:p14="http://schemas.microsoft.com/office/powerpoint/2010/main" val="18094183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ark Blue Full Imag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11315753" y="6208072"/>
            <a:ext cx="700585" cy="461665"/>
          </a:xfrm>
          <a:prstGeom prst="rect">
            <a:avLst/>
          </a:prstGeom>
          <a:noFill/>
        </p:spPr>
        <p:txBody>
          <a:bodyPr wrap="square" rtlCol="0" anchor="ctr">
            <a:spAutoFit/>
          </a:bodyPr>
          <a:lstStyle/>
          <a:p>
            <a:pPr algn="ctr"/>
            <a:fld id="{50E1C398-C520-4438-92C3-155C2BB45AF5}" type="slidenum">
              <a:rPr lang="en-GB" sz="2400" b="1" smtClean="0">
                <a:solidFill>
                  <a:schemeClr val="bg1"/>
                </a:solidFill>
              </a:rPr>
              <a:t>‹#›</a:t>
            </a:fld>
            <a:endParaRPr lang="en-GB" sz="2400" b="1" dirty="0">
              <a:solidFill>
                <a:schemeClr val="bg1"/>
              </a:solidFill>
            </a:endParaRPr>
          </a:p>
        </p:txBody>
      </p:sp>
    </p:spTree>
    <p:extLst>
      <p:ext uri="{BB962C8B-B14F-4D97-AF65-F5344CB8AC3E}">
        <p14:creationId xmlns:p14="http://schemas.microsoft.com/office/powerpoint/2010/main" val="15121365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ark Blue End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1700809"/>
            <a:ext cx="10363200" cy="1296143"/>
          </a:xfrm>
        </p:spPr>
        <p:txBody>
          <a:bodyPr anchor="t">
            <a:noAutofit/>
          </a:bodyPr>
          <a:lstStyle>
            <a:lvl1pPr algn="ctr">
              <a:lnSpc>
                <a:spcPts val="5333"/>
              </a:lnSpc>
              <a:defRPr sz="6667" b="1" cap="all" baseline="0"/>
            </a:lvl1pPr>
          </a:lstStyle>
          <a:p>
            <a:r>
              <a:rPr lang="en-US" dirty="0"/>
              <a:t>ADD END</a:t>
            </a:r>
            <a:br>
              <a:rPr lang="en-US" dirty="0"/>
            </a:br>
            <a:r>
              <a:rPr lang="en-US" dirty="0"/>
              <a:t>SLIDE TITLE</a:t>
            </a:r>
            <a:endParaRPr lang="en-GB" dirty="0"/>
          </a:p>
        </p:txBody>
      </p:sp>
      <p:sp>
        <p:nvSpPr>
          <p:cNvPr id="8" name="Subtitle 2"/>
          <p:cNvSpPr>
            <a:spLocks noGrp="1"/>
          </p:cNvSpPr>
          <p:nvPr>
            <p:ph type="subTitle" idx="1" hasCustomPrompt="1"/>
          </p:nvPr>
        </p:nvSpPr>
        <p:spPr>
          <a:xfrm>
            <a:off x="900840" y="3295499"/>
            <a:ext cx="10369152" cy="2112235"/>
          </a:xfrm>
        </p:spPr>
        <p:txBody>
          <a:bodyPr>
            <a:noAutofit/>
          </a:bodyPr>
          <a:lstStyle>
            <a:lvl1pPr marL="0" indent="0" algn="ctr">
              <a:lnSpc>
                <a:spcPct val="100000"/>
              </a:lnSpc>
              <a:buNone/>
              <a:defRPr sz="1600" baseline="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Add Text</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00" y="5706282"/>
            <a:ext cx="4646256" cy="953476"/>
          </a:xfrm>
          <a:prstGeom prst="rect">
            <a:avLst/>
          </a:prstGeom>
        </p:spPr>
      </p:pic>
    </p:spTree>
    <p:extLst>
      <p:ext uri="{BB962C8B-B14F-4D97-AF65-F5344CB8AC3E}">
        <p14:creationId xmlns:p14="http://schemas.microsoft.com/office/powerpoint/2010/main" val="1818044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C7F77-34D4-5446-8914-43E752D3E20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6944F5F-BDB5-634A-B8BA-6703B61D3B82}"/>
              </a:ext>
            </a:extLst>
          </p:cNvPr>
          <p:cNvSpPr>
            <a:spLocks noGrp="1"/>
          </p:cNvSpPr>
          <p:nvPr>
            <p:ph sz="half" idx="1"/>
          </p:nvPr>
        </p:nvSpPr>
        <p:spPr>
          <a:xfrm>
            <a:off x="838200" y="1825625"/>
            <a:ext cx="5181600" cy="39084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273A7B1-11D3-AA44-A496-CEA19961ECC4}"/>
              </a:ext>
            </a:extLst>
          </p:cNvPr>
          <p:cNvSpPr>
            <a:spLocks noGrp="1"/>
          </p:cNvSpPr>
          <p:nvPr>
            <p:ph sz="half" idx="2"/>
          </p:nvPr>
        </p:nvSpPr>
        <p:spPr>
          <a:xfrm>
            <a:off x="6172200" y="1825625"/>
            <a:ext cx="5181600" cy="39084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5FBBF02B-1969-3247-87CC-DA6D8C13BF4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FBAB45-73BB-9042-9F20-BB637CAA53C5}"/>
              </a:ext>
            </a:extLst>
          </p:cNvPr>
          <p:cNvSpPr>
            <a:spLocks noGrp="1"/>
          </p:cNvSpPr>
          <p:nvPr>
            <p:ph type="sldNum" sz="quarter" idx="12"/>
          </p:nvPr>
        </p:nvSpPr>
        <p:spPr/>
        <p:txBody>
          <a:bodyPr/>
          <a:lstStyle/>
          <a:p>
            <a:fld id="{5B3255F6-A68D-2B42-A1CC-D7F919CFF812}" type="slidenum">
              <a:rPr lang="en-US" smtClean="0"/>
              <a:t>‹#›</a:t>
            </a:fld>
            <a:endParaRPr lang="en-US" dirty="0"/>
          </a:p>
        </p:txBody>
      </p:sp>
    </p:spTree>
    <p:extLst>
      <p:ext uri="{BB962C8B-B14F-4D97-AF65-F5344CB8AC3E}">
        <p14:creationId xmlns:p14="http://schemas.microsoft.com/office/powerpoint/2010/main" val="4130756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Blue Chapter 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3338" y="768000"/>
            <a:ext cx="11428479" cy="2135347"/>
          </a:xfrm>
        </p:spPr>
        <p:txBody>
          <a:bodyPr/>
          <a:lstStyle>
            <a:lvl1pPr algn="l">
              <a:lnSpc>
                <a:spcPts val="8000"/>
              </a:lnSpc>
              <a:defRPr sz="10666" i="0">
                <a:solidFill>
                  <a:schemeClr val="bg1"/>
                </a:solidFill>
                <a:latin typeface="+mj-lt"/>
              </a:defRPr>
            </a:lvl1pPr>
          </a:lstStyle>
          <a:p>
            <a:r>
              <a:rPr lang="en-US" dirty="0"/>
              <a:t>Add title</a:t>
            </a:r>
            <a:br>
              <a:rPr lang="en-US" dirty="0"/>
            </a:br>
            <a:r>
              <a:rPr lang="en-US" dirty="0"/>
              <a:t>of chapter</a:t>
            </a:r>
            <a:endParaRPr lang="en-GB" dirty="0"/>
          </a:p>
        </p:txBody>
      </p:sp>
      <p:sp>
        <p:nvSpPr>
          <p:cNvPr id="3" name="Subtitle 2"/>
          <p:cNvSpPr>
            <a:spLocks noGrp="1"/>
          </p:cNvSpPr>
          <p:nvPr>
            <p:ph type="subTitle" idx="1" hasCustomPrompt="1"/>
          </p:nvPr>
        </p:nvSpPr>
        <p:spPr>
          <a:xfrm>
            <a:off x="335361" y="2852936"/>
            <a:ext cx="11236457" cy="1032520"/>
          </a:xfrm>
        </p:spPr>
        <p:txBody>
          <a:bodyPr>
            <a:noAutofit/>
          </a:bodyPr>
          <a:lstStyle>
            <a:lvl1pPr marL="0" indent="0" algn="l">
              <a:lnSpc>
                <a:spcPct val="100000"/>
              </a:lnSpc>
              <a:buNone/>
              <a:defRPr sz="2000" i="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Add subtitle of Chapter</a:t>
            </a:r>
            <a:endParaRPr lang="en-GB" dirty="0"/>
          </a:p>
        </p:txBody>
      </p:sp>
      <p:sp>
        <p:nvSpPr>
          <p:cNvPr id="5" name="TextBox 4"/>
          <p:cNvSpPr txBox="1"/>
          <p:nvPr userDrawn="1"/>
        </p:nvSpPr>
        <p:spPr>
          <a:xfrm>
            <a:off x="11315753" y="6208072"/>
            <a:ext cx="700585" cy="461665"/>
          </a:xfrm>
          <a:prstGeom prst="rect">
            <a:avLst/>
          </a:prstGeom>
          <a:noFill/>
        </p:spPr>
        <p:txBody>
          <a:bodyPr wrap="square" rtlCol="0" anchor="ctr">
            <a:spAutoFit/>
          </a:bodyPr>
          <a:lstStyle/>
          <a:p>
            <a:pPr algn="ctr"/>
            <a:fld id="{50E1C398-C520-4438-92C3-155C2BB45AF5}" type="slidenum">
              <a:rPr lang="en-GB" sz="2400" b="1" smtClean="0">
                <a:solidFill>
                  <a:schemeClr val="bg1"/>
                </a:solidFill>
              </a:rPr>
              <a:t>‹#›</a:t>
            </a:fld>
            <a:endParaRPr lang="en-GB" sz="2400" b="1" dirty="0">
              <a:solidFill>
                <a:schemeClr val="bg1"/>
              </a:solidFill>
            </a:endParaRPr>
          </a:p>
        </p:txBody>
      </p:sp>
    </p:spTree>
    <p:extLst>
      <p:ext uri="{BB962C8B-B14F-4D97-AF65-F5344CB8AC3E}">
        <p14:creationId xmlns:p14="http://schemas.microsoft.com/office/powerpoint/2010/main" val="34749178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ue 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78741" y="360000"/>
            <a:ext cx="8448939" cy="860755"/>
          </a:xfrm>
        </p:spPr>
        <p:txBody>
          <a:bodyPr/>
          <a:lstStyle>
            <a:lvl1pPr>
              <a:defRPr baseline="0">
                <a:solidFill>
                  <a:schemeClr val="accent1"/>
                </a:solidFill>
              </a:defRPr>
            </a:lvl1pPr>
          </a:lstStyle>
          <a:p>
            <a:r>
              <a:rPr lang="en-US" dirty="0"/>
              <a:t>ADD TITLE OF</a:t>
            </a:r>
            <a:br>
              <a:rPr lang="en-US" dirty="0"/>
            </a:br>
            <a:r>
              <a:rPr lang="en-US" dirty="0"/>
              <a:t>1-COLUMN SLIDE</a:t>
            </a:r>
            <a:endParaRPr lang="en-GB" dirty="0"/>
          </a:p>
        </p:txBody>
      </p:sp>
      <p:sp>
        <p:nvSpPr>
          <p:cNvPr id="3" name="Content Placeholder 2"/>
          <p:cNvSpPr>
            <a:spLocks noGrp="1"/>
          </p:cNvSpPr>
          <p:nvPr>
            <p:ph idx="1"/>
          </p:nvPr>
        </p:nvSpPr>
        <p:spPr>
          <a:xfrm>
            <a:off x="672000" y="1412776"/>
            <a:ext cx="11055680" cy="4608512"/>
          </a:xfrm>
        </p:spPr>
        <p:txBody>
          <a:bodyPr>
            <a:noAutofit/>
          </a:bodyPr>
          <a:lstStyle>
            <a:lvl1pPr>
              <a:lnSpc>
                <a:spcPct val="100000"/>
              </a:lnSpc>
              <a:defRPr sz="1600"/>
            </a:lvl1pPr>
            <a:lvl2pPr>
              <a:lnSpc>
                <a:spcPct val="100000"/>
              </a:lnSpc>
              <a:defRPr sz="1467"/>
            </a:lvl2pPr>
            <a:lvl3pPr>
              <a:lnSpc>
                <a:spcPct val="100000"/>
              </a:lnSpc>
              <a:defRPr sz="1400"/>
            </a:lvl3pPr>
            <a:lvl4pPr>
              <a:lnSpc>
                <a:spcPct val="100000"/>
              </a:lnSpc>
              <a:defRPr sz="1333"/>
            </a:lvl4pPr>
            <a:lvl5pPr marL="1318651" indent="-364058">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Box 4"/>
          <p:cNvSpPr txBox="1"/>
          <p:nvPr userDrawn="1"/>
        </p:nvSpPr>
        <p:spPr>
          <a:xfrm>
            <a:off x="11315753" y="6208072"/>
            <a:ext cx="700585" cy="461665"/>
          </a:xfrm>
          <a:prstGeom prst="rect">
            <a:avLst/>
          </a:prstGeom>
          <a:noFill/>
        </p:spPr>
        <p:txBody>
          <a:bodyPr wrap="square" rtlCol="0" anchor="ctr">
            <a:spAutoFit/>
          </a:bodyPr>
          <a:lstStyle/>
          <a:p>
            <a:pPr algn="ctr"/>
            <a:fld id="{50E1C398-C520-4438-92C3-155C2BB45AF5}" type="slidenum">
              <a:rPr lang="en-GB" sz="2400" b="1" smtClean="0">
                <a:solidFill>
                  <a:schemeClr val="tx1"/>
                </a:solidFill>
              </a:rPr>
              <a:t>‹#›</a:t>
            </a:fld>
            <a:endParaRPr lang="en-GB" sz="2400" b="1" dirty="0">
              <a:solidFill>
                <a:schemeClr val="tx1"/>
              </a:solidFill>
            </a:endParaRPr>
          </a:p>
        </p:txBody>
      </p:sp>
    </p:spTree>
    <p:extLst>
      <p:ext uri="{BB962C8B-B14F-4D97-AF65-F5344CB8AC3E}">
        <p14:creationId xmlns:p14="http://schemas.microsoft.com/office/powerpoint/2010/main" val="23854921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ue 2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78741" y="360000"/>
            <a:ext cx="8448939" cy="860755"/>
          </a:xfrm>
        </p:spPr>
        <p:txBody>
          <a:bodyPr/>
          <a:lstStyle>
            <a:lvl1pPr>
              <a:lnSpc>
                <a:spcPts val="3467"/>
              </a:lnSpc>
              <a:defRPr baseline="0">
                <a:solidFill>
                  <a:schemeClr val="accent1"/>
                </a:solidFill>
              </a:defRPr>
            </a:lvl1pPr>
          </a:lstStyle>
          <a:p>
            <a:r>
              <a:rPr lang="en-US" dirty="0"/>
              <a:t>ADD TITLE OF</a:t>
            </a:r>
            <a:br>
              <a:rPr lang="en-US" dirty="0"/>
            </a:br>
            <a:r>
              <a:rPr lang="en-US" dirty="0"/>
              <a:t>2-COLUMN SLIDE</a:t>
            </a:r>
            <a:endParaRPr lang="en-GB" dirty="0"/>
          </a:p>
        </p:txBody>
      </p:sp>
      <p:sp>
        <p:nvSpPr>
          <p:cNvPr id="3" name="Content Placeholder 2"/>
          <p:cNvSpPr>
            <a:spLocks noGrp="1"/>
          </p:cNvSpPr>
          <p:nvPr>
            <p:ph idx="1"/>
          </p:nvPr>
        </p:nvSpPr>
        <p:spPr>
          <a:xfrm>
            <a:off x="672000" y="1412776"/>
            <a:ext cx="5384157" cy="4608512"/>
          </a:xfrm>
        </p:spPr>
        <p:txBody>
          <a:bodyPr>
            <a:noAutofit/>
          </a:bodyPr>
          <a:lstStyle>
            <a:lvl1pPr marL="353475" indent="-353475">
              <a:lnSpc>
                <a:spcPct val="100000"/>
              </a:lnSpc>
              <a:tabLst>
                <a:tab pos="353475" algn="l"/>
              </a:tabLst>
              <a:defRPr sz="1600"/>
            </a:lvl1pPr>
            <a:lvl2pPr marL="592652" indent="-353475">
              <a:lnSpc>
                <a:spcPct val="100000"/>
              </a:lnSpc>
              <a:tabLst>
                <a:tab pos="592652" algn="l"/>
              </a:tabLst>
              <a:defRPr sz="1467"/>
            </a:lvl2pPr>
            <a:lvl3pPr marL="831830" indent="-353475">
              <a:lnSpc>
                <a:spcPct val="100000"/>
              </a:lnSpc>
              <a:tabLst>
                <a:tab pos="831830" algn="l"/>
              </a:tabLst>
              <a:defRPr sz="1400"/>
            </a:lvl3pPr>
            <a:lvl4pPr marL="1079473" indent="-361942">
              <a:lnSpc>
                <a:spcPct val="100000"/>
              </a:lnSpc>
              <a:tabLst>
                <a:tab pos="1079473" algn="l"/>
              </a:tabLst>
              <a:defRPr sz="1333"/>
            </a:lvl4pPr>
            <a:lvl5pPr marL="1318651" indent="-353475">
              <a:lnSpc>
                <a:spcPct val="100000"/>
              </a:lnSpc>
              <a:tabLst>
                <a:tab pos="1318651" algn="l"/>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idx="13"/>
          </p:nvPr>
        </p:nvSpPr>
        <p:spPr>
          <a:xfrm>
            <a:off x="6339687" y="1412776"/>
            <a:ext cx="5384157" cy="4608512"/>
          </a:xfrm>
        </p:spPr>
        <p:txBody>
          <a:bodyPr>
            <a:noAutofit/>
          </a:bodyPr>
          <a:lstStyle>
            <a:lvl1pPr marL="353475" indent="-353475">
              <a:lnSpc>
                <a:spcPct val="100000"/>
              </a:lnSpc>
              <a:tabLst>
                <a:tab pos="353475" algn="l"/>
              </a:tabLst>
              <a:defRPr sz="1600"/>
            </a:lvl1pPr>
            <a:lvl2pPr marL="592652" indent="-353475">
              <a:lnSpc>
                <a:spcPct val="100000"/>
              </a:lnSpc>
              <a:tabLst>
                <a:tab pos="592652" algn="l"/>
              </a:tabLst>
              <a:defRPr sz="1467"/>
            </a:lvl2pPr>
            <a:lvl3pPr marL="831830" indent="-353475">
              <a:lnSpc>
                <a:spcPct val="100000"/>
              </a:lnSpc>
              <a:tabLst>
                <a:tab pos="831830" algn="l"/>
              </a:tabLst>
              <a:defRPr sz="1400"/>
            </a:lvl3pPr>
            <a:lvl4pPr marL="1079473" indent="-361942">
              <a:lnSpc>
                <a:spcPct val="100000"/>
              </a:lnSpc>
              <a:tabLst>
                <a:tab pos="1079473" algn="l"/>
              </a:tabLst>
              <a:defRPr sz="1333"/>
            </a:lvl4pPr>
            <a:lvl5pPr marL="1318651" indent="-353475">
              <a:lnSpc>
                <a:spcPct val="100000"/>
              </a:lnSpc>
              <a:tabLst>
                <a:tab pos="1318651" algn="l"/>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Box 6"/>
          <p:cNvSpPr txBox="1"/>
          <p:nvPr userDrawn="1"/>
        </p:nvSpPr>
        <p:spPr>
          <a:xfrm>
            <a:off x="11315753" y="6208072"/>
            <a:ext cx="700585" cy="461665"/>
          </a:xfrm>
          <a:prstGeom prst="rect">
            <a:avLst/>
          </a:prstGeom>
          <a:noFill/>
        </p:spPr>
        <p:txBody>
          <a:bodyPr wrap="square" rtlCol="0" anchor="ctr">
            <a:spAutoFit/>
          </a:bodyPr>
          <a:lstStyle/>
          <a:p>
            <a:pPr algn="ctr"/>
            <a:fld id="{50E1C398-C520-4438-92C3-155C2BB45AF5}" type="slidenum">
              <a:rPr lang="en-GB" sz="2400" b="1" smtClean="0">
                <a:solidFill>
                  <a:schemeClr val="tx1"/>
                </a:solidFill>
              </a:rPr>
              <a:t>‹#›</a:t>
            </a:fld>
            <a:endParaRPr lang="en-GB" sz="2400" b="1" dirty="0">
              <a:solidFill>
                <a:schemeClr val="tx1"/>
              </a:solidFill>
            </a:endParaRPr>
          </a:p>
        </p:txBody>
      </p:sp>
    </p:spTree>
    <p:extLst>
      <p:ext uri="{BB962C8B-B14F-4D97-AF65-F5344CB8AC3E}">
        <p14:creationId xmlns:p14="http://schemas.microsoft.com/office/powerpoint/2010/main" val="20963986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ue Full Imag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11315753" y="6208072"/>
            <a:ext cx="700585" cy="461665"/>
          </a:xfrm>
          <a:prstGeom prst="rect">
            <a:avLst/>
          </a:prstGeom>
          <a:noFill/>
        </p:spPr>
        <p:txBody>
          <a:bodyPr wrap="square" rtlCol="0" anchor="ctr">
            <a:spAutoFit/>
          </a:bodyPr>
          <a:lstStyle/>
          <a:p>
            <a:pPr algn="ctr"/>
            <a:fld id="{50E1C398-C520-4438-92C3-155C2BB45AF5}" type="slidenum">
              <a:rPr lang="en-GB" sz="2400" b="1" smtClean="0">
                <a:solidFill>
                  <a:schemeClr val="bg1"/>
                </a:solidFill>
              </a:rPr>
              <a:t>‹#›</a:t>
            </a:fld>
            <a:endParaRPr lang="en-GB" sz="2400" b="1" dirty="0">
              <a:solidFill>
                <a:schemeClr val="bg1"/>
              </a:solidFill>
            </a:endParaRPr>
          </a:p>
        </p:txBody>
      </p:sp>
    </p:spTree>
    <p:extLst>
      <p:ext uri="{BB962C8B-B14F-4D97-AF65-F5344CB8AC3E}">
        <p14:creationId xmlns:p14="http://schemas.microsoft.com/office/powerpoint/2010/main" val="17459676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ue End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914400" y="1700809"/>
            <a:ext cx="10363200" cy="1296143"/>
          </a:xfrm>
        </p:spPr>
        <p:txBody>
          <a:bodyPr anchor="t">
            <a:noAutofit/>
          </a:bodyPr>
          <a:lstStyle>
            <a:lvl1pPr algn="ctr">
              <a:lnSpc>
                <a:spcPts val="5333"/>
              </a:lnSpc>
              <a:defRPr sz="6667" b="1" cap="all" baseline="0"/>
            </a:lvl1pPr>
          </a:lstStyle>
          <a:p>
            <a:r>
              <a:rPr lang="en-US" dirty="0"/>
              <a:t>ADD END</a:t>
            </a:r>
            <a:br>
              <a:rPr lang="en-US" dirty="0"/>
            </a:br>
            <a:r>
              <a:rPr lang="en-US" dirty="0"/>
              <a:t>SLIDE TITLE</a:t>
            </a:r>
            <a:endParaRPr lang="en-GB" dirty="0"/>
          </a:p>
        </p:txBody>
      </p:sp>
      <p:sp>
        <p:nvSpPr>
          <p:cNvPr id="9" name="Subtitle 2"/>
          <p:cNvSpPr>
            <a:spLocks noGrp="1"/>
          </p:cNvSpPr>
          <p:nvPr>
            <p:ph type="subTitle" idx="1" hasCustomPrompt="1"/>
          </p:nvPr>
        </p:nvSpPr>
        <p:spPr>
          <a:xfrm>
            <a:off x="900840" y="3295499"/>
            <a:ext cx="10369152" cy="2112235"/>
          </a:xfrm>
        </p:spPr>
        <p:txBody>
          <a:bodyPr>
            <a:noAutofit/>
          </a:bodyPr>
          <a:lstStyle>
            <a:lvl1pPr marL="0" indent="0" algn="ctr">
              <a:lnSpc>
                <a:spcPct val="100000"/>
              </a:lnSpc>
              <a:buNone/>
              <a:defRPr sz="1600" baseline="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Add Text</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00" y="5706282"/>
            <a:ext cx="4646256" cy="953476"/>
          </a:xfrm>
          <a:prstGeom prst="rect">
            <a:avLst/>
          </a:prstGeom>
        </p:spPr>
      </p:pic>
    </p:spTree>
    <p:extLst>
      <p:ext uri="{BB962C8B-B14F-4D97-AF65-F5344CB8AC3E}">
        <p14:creationId xmlns:p14="http://schemas.microsoft.com/office/powerpoint/2010/main" val="4174935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DEB3F-1543-A94E-9E47-4EB421AE6083}"/>
              </a:ext>
            </a:extLst>
          </p:cNvPr>
          <p:cNvSpPr>
            <a:spLocks noGrp="1"/>
          </p:cNvSpPr>
          <p:nvPr>
            <p:ph type="ctrTitle"/>
          </p:nvPr>
        </p:nvSpPr>
        <p:spPr>
          <a:xfrm>
            <a:off x="839787" y="864000"/>
            <a:ext cx="10512425" cy="2387600"/>
          </a:xfrm>
        </p:spPr>
        <p:txBody>
          <a:bodyPr anchor="b">
            <a:normAutofit/>
          </a:bodyPr>
          <a:lstStyle>
            <a:lvl1pPr algn="l">
              <a:defRPr sz="44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44FB9A60-297F-764F-81F2-4BA5DAEE5C7A}"/>
              </a:ext>
            </a:extLst>
          </p:cNvPr>
          <p:cNvSpPr>
            <a:spLocks noGrp="1"/>
          </p:cNvSpPr>
          <p:nvPr>
            <p:ph type="subTitle" idx="1"/>
          </p:nvPr>
        </p:nvSpPr>
        <p:spPr>
          <a:xfrm>
            <a:off x="839787" y="3429000"/>
            <a:ext cx="10512426" cy="230505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5" name="Footer Placeholder 4">
            <a:extLst>
              <a:ext uri="{FF2B5EF4-FFF2-40B4-BE49-F238E27FC236}">
                <a16:creationId xmlns:a16="http://schemas.microsoft.com/office/drawing/2014/main" id="{725D18B6-2796-9342-A2D2-FC89845F740F}"/>
              </a:ext>
            </a:extLst>
          </p:cNvPr>
          <p:cNvSpPr>
            <a:spLocks noGrp="1"/>
          </p:cNvSpPr>
          <p:nvPr>
            <p:ph type="ftr" sz="quarter" idx="11"/>
          </p:nvPr>
        </p:nvSpPr>
        <p:spPr>
          <a:xfrm>
            <a:off x="3581401" y="6279438"/>
            <a:ext cx="6627919"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3A1B292-47D7-9F45-901A-2F7600CC9A12}"/>
              </a:ext>
            </a:extLst>
          </p:cNvPr>
          <p:cNvSpPr>
            <a:spLocks noGrp="1"/>
          </p:cNvSpPr>
          <p:nvPr>
            <p:ph type="sldNum" sz="quarter" idx="12"/>
          </p:nvPr>
        </p:nvSpPr>
        <p:spPr>
          <a:xfrm>
            <a:off x="10324730" y="6279438"/>
            <a:ext cx="1029070" cy="365125"/>
          </a:xfrm>
          <a:prstGeom prst="rect">
            <a:avLst/>
          </a:prstGeom>
        </p:spPr>
        <p:txBody>
          <a:bodyPr/>
          <a:lstStyle/>
          <a:p>
            <a:fld id="{5B3255F6-A68D-2B42-A1CC-D7F919CFF812}" type="slidenum">
              <a:rPr lang="en-US" smtClean="0"/>
              <a:t>‹#›</a:t>
            </a:fld>
            <a:endParaRPr lang="en-US"/>
          </a:p>
        </p:txBody>
      </p:sp>
    </p:spTree>
    <p:extLst>
      <p:ext uri="{BB962C8B-B14F-4D97-AF65-F5344CB8AC3E}">
        <p14:creationId xmlns:p14="http://schemas.microsoft.com/office/powerpoint/2010/main" val="42689202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91FF5-5A43-BD4A-B758-EE9692E17270}"/>
              </a:ext>
            </a:extLst>
          </p:cNvPr>
          <p:cNvSpPr>
            <a:spLocks noGrp="1"/>
          </p:cNvSpPr>
          <p:nvPr>
            <p:ph type="title"/>
          </p:nvPr>
        </p:nvSpPr>
        <p:spPr/>
        <p:txBody>
          <a:bodyPr>
            <a:normAutofit/>
          </a:bodyPr>
          <a:lstStyle>
            <a:lvl1pPr>
              <a:defRPr sz="44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01A1F94-B927-2641-A0D9-ABAC2866A97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46FA7EAE-338C-3945-97CE-2D19F2361B94}"/>
              </a:ext>
            </a:extLst>
          </p:cNvPr>
          <p:cNvSpPr>
            <a:spLocks noGrp="1"/>
          </p:cNvSpPr>
          <p:nvPr>
            <p:ph type="ftr" sz="quarter" idx="11"/>
          </p:nvPr>
        </p:nvSpPr>
        <p:spPr>
          <a:xfrm>
            <a:off x="3581401" y="6279438"/>
            <a:ext cx="6627919"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055F6B2-DA44-E943-93FE-C0A6F8FFA7A4}"/>
              </a:ext>
            </a:extLst>
          </p:cNvPr>
          <p:cNvSpPr>
            <a:spLocks noGrp="1"/>
          </p:cNvSpPr>
          <p:nvPr>
            <p:ph type="sldNum" sz="quarter" idx="12"/>
          </p:nvPr>
        </p:nvSpPr>
        <p:spPr>
          <a:xfrm>
            <a:off x="10324730" y="6279438"/>
            <a:ext cx="1029070" cy="365125"/>
          </a:xfrm>
          <a:prstGeom prst="rect">
            <a:avLst/>
          </a:prstGeom>
        </p:spPr>
        <p:txBody>
          <a:bodyPr/>
          <a:lstStyle/>
          <a:p>
            <a:fld id="{5B3255F6-A68D-2B42-A1CC-D7F919CFF812}" type="slidenum">
              <a:rPr lang="en-US" smtClean="0"/>
              <a:t>‹#›</a:t>
            </a:fld>
            <a:endParaRPr lang="en-US"/>
          </a:p>
        </p:txBody>
      </p:sp>
    </p:spTree>
    <p:extLst>
      <p:ext uri="{BB962C8B-B14F-4D97-AF65-F5344CB8AC3E}">
        <p14:creationId xmlns:p14="http://schemas.microsoft.com/office/powerpoint/2010/main" val="4774680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E6C86-6509-564D-9459-88281413070E}"/>
              </a:ext>
            </a:extLst>
          </p:cNvPr>
          <p:cNvSpPr>
            <a:spLocks noGrp="1"/>
          </p:cNvSpPr>
          <p:nvPr>
            <p:ph type="title"/>
          </p:nvPr>
        </p:nvSpPr>
        <p:spPr>
          <a:xfrm>
            <a:off x="839788" y="1709738"/>
            <a:ext cx="10507662" cy="2852737"/>
          </a:xfrm>
        </p:spPr>
        <p:txBody>
          <a:bodyPr anchor="b">
            <a:normAutofit/>
          </a:bodyPr>
          <a:lstStyle>
            <a:lvl1pPr>
              <a:defRPr sz="44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D1C224BB-AF65-AC45-B3B0-BAEFDF3FBE09}"/>
              </a:ext>
            </a:extLst>
          </p:cNvPr>
          <p:cNvSpPr>
            <a:spLocks noGrp="1"/>
          </p:cNvSpPr>
          <p:nvPr>
            <p:ph type="body" idx="1"/>
          </p:nvPr>
        </p:nvSpPr>
        <p:spPr>
          <a:xfrm>
            <a:off x="839788" y="4589463"/>
            <a:ext cx="10507662" cy="1144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5" name="Footer Placeholder 4">
            <a:extLst>
              <a:ext uri="{FF2B5EF4-FFF2-40B4-BE49-F238E27FC236}">
                <a16:creationId xmlns:a16="http://schemas.microsoft.com/office/drawing/2014/main" id="{B669D0A7-A3C2-2042-BAA7-8134FD2EE1E0}"/>
              </a:ext>
            </a:extLst>
          </p:cNvPr>
          <p:cNvSpPr>
            <a:spLocks noGrp="1"/>
          </p:cNvSpPr>
          <p:nvPr>
            <p:ph type="ftr" sz="quarter" idx="11"/>
          </p:nvPr>
        </p:nvSpPr>
        <p:spPr>
          <a:xfrm>
            <a:off x="3581401" y="6279438"/>
            <a:ext cx="6627919"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917E5C1-11D3-464F-B5C1-BA6BCB4BBB37}"/>
              </a:ext>
            </a:extLst>
          </p:cNvPr>
          <p:cNvSpPr>
            <a:spLocks noGrp="1"/>
          </p:cNvSpPr>
          <p:nvPr>
            <p:ph type="sldNum" sz="quarter" idx="12"/>
          </p:nvPr>
        </p:nvSpPr>
        <p:spPr>
          <a:xfrm>
            <a:off x="10324730" y="6279438"/>
            <a:ext cx="1029070" cy="365125"/>
          </a:xfrm>
          <a:prstGeom prst="rect">
            <a:avLst/>
          </a:prstGeom>
        </p:spPr>
        <p:txBody>
          <a:bodyPr/>
          <a:lstStyle/>
          <a:p>
            <a:fld id="{5B3255F6-A68D-2B42-A1CC-D7F919CFF812}" type="slidenum">
              <a:rPr lang="en-US" smtClean="0"/>
              <a:t>‹#›</a:t>
            </a:fld>
            <a:endParaRPr lang="en-US"/>
          </a:p>
        </p:txBody>
      </p:sp>
    </p:spTree>
    <p:extLst>
      <p:ext uri="{BB962C8B-B14F-4D97-AF65-F5344CB8AC3E}">
        <p14:creationId xmlns:p14="http://schemas.microsoft.com/office/powerpoint/2010/main" val="41650230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C7F77-34D4-5446-8914-43E752D3E20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6944F5F-BDB5-634A-B8BA-6703B61D3B82}"/>
              </a:ext>
            </a:extLst>
          </p:cNvPr>
          <p:cNvSpPr>
            <a:spLocks noGrp="1"/>
          </p:cNvSpPr>
          <p:nvPr>
            <p:ph sz="half" idx="1"/>
          </p:nvPr>
        </p:nvSpPr>
        <p:spPr>
          <a:xfrm>
            <a:off x="838200" y="1825625"/>
            <a:ext cx="5181600" cy="39084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B273A7B1-11D3-AA44-A496-CEA19961ECC4}"/>
              </a:ext>
            </a:extLst>
          </p:cNvPr>
          <p:cNvSpPr>
            <a:spLocks noGrp="1"/>
          </p:cNvSpPr>
          <p:nvPr>
            <p:ph sz="half" idx="2"/>
          </p:nvPr>
        </p:nvSpPr>
        <p:spPr>
          <a:xfrm>
            <a:off x="6172200" y="1825625"/>
            <a:ext cx="5181600" cy="39084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a:extLst>
              <a:ext uri="{FF2B5EF4-FFF2-40B4-BE49-F238E27FC236}">
                <a16:creationId xmlns:a16="http://schemas.microsoft.com/office/drawing/2014/main" id="{5FBBF02B-1969-3247-87CC-DA6D8C13BF40}"/>
              </a:ext>
            </a:extLst>
          </p:cNvPr>
          <p:cNvSpPr>
            <a:spLocks noGrp="1"/>
          </p:cNvSpPr>
          <p:nvPr>
            <p:ph type="ftr" sz="quarter" idx="11"/>
          </p:nvPr>
        </p:nvSpPr>
        <p:spPr>
          <a:xfrm>
            <a:off x="3581401" y="6279438"/>
            <a:ext cx="6627919"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3FBAB45-73BB-9042-9F20-BB637CAA53C5}"/>
              </a:ext>
            </a:extLst>
          </p:cNvPr>
          <p:cNvSpPr>
            <a:spLocks noGrp="1"/>
          </p:cNvSpPr>
          <p:nvPr>
            <p:ph type="sldNum" sz="quarter" idx="12"/>
          </p:nvPr>
        </p:nvSpPr>
        <p:spPr>
          <a:xfrm>
            <a:off x="10324730" y="6279438"/>
            <a:ext cx="1029070" cy="365125"/>
          </a:xfrm>
          <a:prstGeom prst="rect">
            <a:avLst/>
          </a:prstGeom>
        </p:spPr>
        <p:txBody>
          <a:bodyPr/>
          <a:lstStyle/>
          <a:p>
            <a:fld id="{5B3255F6-A68D-2B42-A1CC-D7F919CFF812}" type="slidenum">
              <a:rPr lang="en-US" smtClean="0"/>
              <a:t>‹#›</a:t>
            </a:fld>
            <a:endParaRPr lang="en-US"/>
          </a:p>
        </p:txBody>
      </p:sp>
    </p:spTree>
    <p:extLst>
      <p:ext uri="{BB962C8B-B14F-4D97-AF65-F5344CB8AC3E}">
        <p14:creationId xmlns:p14="http://schemas.microsoft.com/office/powerpoint/2010/main" val="9707514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1017F-0CE0-5941-ABDA-ED27B9DC73C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71A628-EC41-5D46-856F-FF423563E9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4421EE5-33EE-0044-B735-51BDA1DB3AF4}"/>
              </a:ext>
            </a:extLst>
          </p:cNvPr>
          <p:cNvSpPr>
            <a:spLocks noGrp="1"/>
          </p:cNvSpPr>
          <p:nvPr>
            <p:ph sz="half" idx="2"/>
          </p:nvPr>
        </p:nvSpPr>
        <p:spPr>
          <a:xfrm>
            <a:off x="839788" y="2505075"/>
            <a:ext cx="5157787" cy="32289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E8B75FE-780B-2346-AB2E-9C990EBE2C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870108C-817F-A049-91CB-7CAF21F3D7EF}"/>
              </a:ext>
            </a:extLst>
          </p:cNvPr>
          <p:cNvSpPr>
            <a:spLocks noGrp="1"/>
          </p:cNvSpPr>
          <p:nvPr>
            <p:ph sz="quarter" idx="4"/>
          </p:nvPr>
        </p:nvSpPr>
        <p:spPr>
          <a:xfrm>
            <a:off x="6172200" y="2505075"/>
            <a:ext cx="5183188" cy="32289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7">
            <a:extLst>
              <a:ext uri="{FF2B5EF4-FFF2-40B4-BE49-F238E27FC236}">
                <a16:creationId xmlns:a16="http://schemas.microsoft.com/office/drawing/2014/main" id="{9D43712F-F450-3847-B158-22682E7F6356}"/>
              </a:ext>
            </a:extLst>
          </p:cNvPr>
          <p:cNvSpPr>
            <a:spLocks noGrp="1"/>
          </p:cNvSpPr>
          <p:nvPr>
            <p:ph type="ftr" sz="quarter" idx="11"/>
          </p:nvPr>
        </p:nvSpPr>
        <p:spPr>
          <a:xfrm>
            <a:off x="3581401" y="6279438"/>
            <a:ext cx="6627919"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76B06AF-9726-E245-BCE8-27E06F28BEB5}"/>
              </a:ext>
            </a:extLst>
          </p:cNvPr>
          <p:cNvSpPr>
            <a:spLocks noGrp="1"/>
          </p:cNvSpPr>
          <p:nvPr>
            <p:ph type="sldNum" sz="quarter" idx="12"/>
          </p:nvPr>
        </p:nvSpPr>
        <p:spPr>
          <a:xfrm>
            <a:off x="10324730" y="6279438"/>
            <a:ext cx="1029070" cy="365125"/>
          </a:xfrm>
          <a:prstGeom prst="rect">
            <a:avLst/>
          </a:prstGeom>
        </p:spPr>
        <p:txBody>
          <a:bodyPr/>
          <a:lstStyle/>
          <a:p>
            <a:fld id="{5B3255F6-A68D-2B42-A1CC-D7F919CFF812}" type="slidenum">
              <a:rPr lang="en-US" smtClean="0"/>
              <a:t>‹#›</a:t>
            </a:fld>
            <a:endParaRPr lang="en-US"/>
          </a:p>
        </p:txBody>
      </p:sp>
    </p:spTree>
    <p:extLst>
      <p:ext uri="{BB962C8B-B14F-4D97-AF65-F5344CB8AC3E}">
        <p14:creationId xmlns:p14="http://schemas.microsoft.com/office/powerpoint/2010/main" val="1870772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1017F-0CE0-5941-ABDA-ED27B9DC73C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71A628-EC41-5D46-856F-FF423563E9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4421EE5-33EE-0044-B735-51BDA1DB3AF4}"/>
              </a:ext>
            </a:extLst>
          </p:cNvPr>
          <p:cNvSpPr>
            <a:spLocks noGrp="1"/>
          </p:cNvSpPr>
          <p:nvPr>
            <p:ph sz="half" idx="2"/>
          </p:nvPr>
        </p:nvSpPr>
        <p:spPr>
          <a:xfrm>
            <a:off x="839788" y="2505075"/>
            <a:ext cx="5157787" cy="32289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E8B75FE-780B-2346-AB2E-9C990EBE2C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870108C-817F-A049-91CB-7CAF21F3D7EF}"/>
              </a:ext>
            </a:extLst>
          </p:cNvPr>
          <p:cNvSpPr>
            <a:spLocks noGrp="1"/>
          </p:cNvSpPr>
          <p:nvPr>
            <p:ph sz="quarter" idx="4"/>
          </p:nvPr>
        </p:nvSpPr>
        <p:spPr>
          <a:xfrm>
            <a:off x="6172200" y="2505075"/>
            <a:ext cx="5183188" cy="32289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7">
            <a:extLst>
              <a:ext uri="{FF2B5EF4-FFF2-40B4-BE49-F238E27FC236}">
                <a16:creationId xmlns:a16="http://schemas.microsoft.com/office/drawing/2014/main" id="{9D43712F-F450-3847-B158-22682E7F635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76B06AF-9726-E245-BCE8-27E06F28BEB5}"/>
              </a:ext>
            </a:extLst>
          </p:cNvPr>
          <p:cNvSpPr>
            <a:spLocks noGrp="1"/>
          </p:cNvSpPr>
          <p:nvPr>
            <p:ph type="sldNum" sz="quarter" idx="12"/>
          </p:nvPr>
        </p:nvSpPr>
        <p:spPr/>
        <p:txBody>
          <a:bodyPr/>
          <a:lstStyle/>
          <a:p>
            <a:fld id="{5B3255F6-A68D-2B42-A1CC-D7F919CFF812}" type="slidenum">
              <a:rPr lang="en-US" smtClean="0"/>
              <a:t>‹#›</a:t>
            </a:fld>
            <a:endParaRPr lang="en-US" dirty="0"/>
          </a:p>
        </p:txBody>
      </p:sp>
    </p:spTree>
    <p:extLst>
      <p:ext uri="{BB962C8B-B14F-4D97-AF65-F5344CB8AC3E}">
        <p14:creationId xmlns:p14="http://schemas.microsoft.com/office/powerpoint/2010/main" val="40165525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042E-79D8-9D48-8AFA-FC86C6BED1C0}"/>
              </a:ext>
            </a:extLst>
          </p:cNvPr>
          <p:cNvSpPr>
            <a:spLocks noGrp="1"/>
          </p:cNvSpPr>
          <p:nvPr>
            <p:ph type="title"/>
          </p:nvPr>
        </p:nvSpPr>
        <p:spPr>
          <a:xfrm>
            <a:off x="839788" y="365125"/>
            <a:ext cx="10514012" cy="1325563"/>
          </a:xfrm>
        </p:spPr>
        <p:txBody>
          <a:bodyPr>
            <a:normAutofit/>
          </a:bodyPr>
          <a:lstStyle>
            <a:lvl1pPr>
              <a:defRPr sz="4400"/>
            </a:lvl1pPr>
          </a:lstStyle>
          <a:p>
            <a:r>
              <a:rPr lang="en-GB" dirty="0"/>
              <a:t>Click to edit Master title style</a:t>
            </a:r>
            <a:endParaRPr lang="en-US" dirty="0"/>
          </a:p>
        </p:txBody>
      </p:sp>
      <p:sp>
        <p:nvSpPr>
          <p:cNvPr id="4" name="Footer Placeholder 3">
            <a:extLst>
              <a:ext uri="{FF2B5EF4-FFF2-40B4-BE49-F238E27FC236}">
                <a16:creationId xmlns:a16="http://schemas.microsoft.com/office/drawing/2014/main" id="{3F990CD8-9C23-6D4C-8FF2-A93256FD72CE}"/>
              </a:ext>
            </a:extLst>
          </p:cNvPr>
          <p:cNvSpPr>
            <a:spLocks noGrp="1"/>
          </p:cNvSpPr>
          <p:nvPr>
            <p:ph type="ftr" sz="quarter" idx="11"/>
          </p:nvPr>
        </p:nvSpPr>
        <p:spPr>
          <a:xfrm>
            <a:off x="3581401" y="6279438"/>
            <a:ext cx="6627919"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2BB0E8C-C157-FC44-A63D-5DC60A20822C}"/>
              </a:ext>
            </a:extLst>
          </p:cNvPr>
          <p:cNvSpPr>
            <a:spLocks noGrp="1"/>
          </p:cNvSpPr>
          <p:nvPr>
            <p:ph type="sldNum" sz="quarter" idx="12"/>
          </p:nvPr>
        </p:nvSpPr>
        <p:spPr>
          <a:xfrm>
            <a:off x="10324730" y="6279438"/>
            <a:ext cx="1029070" cy="365125"/>
          </a:xfrm>
          <a:prstGeom prst="rect">
            <a:avLst/>
          </a:prstGeom>
        </p:spPr>
        <p:txBody>
          <a:bodyPr/>
          <a:lstStyle/>
          <a:p>
            <a:fld id="{5B3255F6-A68D-2B42-A1CC-D7F919CFF812}" type="slidenum">
              <a:rPr lang="en-US" smtClean="0"/>
              <a:t>‹#›</a:t>
            </a:fld>
            <a:endParaRPr lang="en-US"/>
          </a:p>
        </p:txBody>
      </p:sp>
    </p:spTree>
    <p:extLst>
      <p:ext uri="{BB962C8B-B14F-4D97-AF65-F5344CB8AC3E}">
        <p14:creationId xmlns:p14="http://schemas.microsoft.com/office/powerpoint/2010/main" val="32173472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07A1CB5-2B4B-B745-A81F-2F02D2CFAD7F}"/>
              </a:ext>
            </a:extLst>
          </p:cNvPr>
          <p:cNvSpPr>
            <a:spLocks noGrp="1"/>
          </p:cNvSpPr>
          <p:nvPr>
            <p:ph type="ftr" sz="quarter" idx="11"/>
          </p:nvPr>
        </p:nvSpPr>
        <p:spPr>
          <a:xfrm>
            <a:off x="3581401" y="6279438"/>
            <a:ext cx="6627919"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67D8A23-6714-134A-A88B-AD9EF3D0F3D9}"/>
              </a:ext>
            </a:extLst>
          </p:cNvPr>
          <p:cNvSpPr>
            <a:spLocks noGrp="1"/>
          </p:cNvSpPr>
          <p:nvPr>
            <p:ph type="sldNum" sz="quarter" idx="12"/>
          </p:nvPr>
        </p:nvSpPr>
        <p:spPr>
          <a:xfrm>
            <a:off x="10324730" y="6279438"/>
            <a:ext cx="1029070" cy="365125"/>
          </a:xfrm>
          <a:prstGeom prst="rect">
            <a:avLst/>
          </a:prstGeom>
        </p:spPr>
        <p:txBody>
          <a:bodyPr/>
          <a:lstStyle/>
          <a:p>
            <a:fld id="{5B3255F6-A68D-2B42-A1CC-D7F919CFF812}" type="slidenum">
              <a:rPr lang="en-US" smtClean="0"/>
              <a:t>‹#›</a:t>
            </a:fld>
            <a:endParaRPr lang="en-US"/>
          </a:p>
        </p:txBody>
      </p:sp>
    </p:spTree>
    <p:extLst>
      <p:ext uri="{BB962C8B-B14F-4D97-AF65-F5344CB8AC3E}">
        <p14:creationId xmlns:p14="http://schemas.microsoft.com/office/powerpoint/2010/main" val="27469349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69DE6-FED4-2F4D-933B-BF5429D41BA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5805A5D-5A6C-FE47-ADA6-E9D81F0B8D31}"/>
              </a:ext>
            </a:extLst>
          </p:cNvPr>
          <p:cNvSpPr>
            <a:spLocks noGrp="1"/>
          </p:cNvSpPr>
          <p:nvPr>
            <p:ph idx="1"/>
          </p:nvPr>
        </p:nvSpPr>
        <p:spPr>
          <a:xfrm>
            <a:off x="5183188" y="987425"/>
            <a:ext cx="6172200" cy="4746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09F34B9-715D-1842-A7BF-C99A8E94C16B}"/>
              </a:ext>
            </a:extLst>
          </p:cNvPr>
          <p:cNvSpPr>
            <a:spLocks noGrp="1"/>
          </p:cNvSpPr>
          <p:nvPr>
            <p:ph type="body" sz="half" idx="2"/>
          </p:nvPr>
        </p:nvSpPr>
        <p:spPr>
          <a:xfrm>
            <a:off x="839788" y="2057400"/>
            <a:ext cx="3932237" cy="36766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BE511276-75B7-9A4B-964A-3CDB98EF5B51}"/>
              </a:ext>
            </a:extLst>
          </p:cNvPr>
          <p:cNvSpPr>
            <a:spLocks noGrp="1"/>
          </p:cNvSpPr>
          <p:nvPr>
            <p:ph type="ftr" sz="quarter" idx="11"/>
          </p:nvPr>
        </p:nvSpPr>
        <p:spPr>
          <a:xfrm>
            <a:off x="3581401" y="6279438"/>
            <a:ext cx="6627919"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E46882-C2F9-0543-814C-9012EC6D89DC}"/>
              </a:ext>
            </a:extLst>
          </p:cNvPr>
          <p:cNvSpPr>
            <a:spLocks noGrp="1"/>
          </p:cNvSpPr>
          <p:nvPr>
            <p:ph type="sldNum" sz="quarter" idx="12"/>
          </p:nvPr>
        </p:nvSpPr>
        <p:spPr>
          <a:xfrm>
            <a:off x="10324730" y="6279438"/>
            <a:ext cx="1029070" cy="365125"/>
          </a:xfrm>
          <a:prstGeom prst="rect">
            <a:avLst/>
          </a:prstGeom>
        </p:spPr>
        <p:txBody>
          <a:bodyPr/>
          <a:lstStyle/>
          <a:p>
            <a:fld id="{5B3255F6-A68D-2B42-A1CC-D7F919CFF812}" type="slidenum">
              <a:rPr lang="en-US" smtClean="0"/>
              <a:t>‹#›</a:t>
            </a:fld>
            <a:endParaRPr lang="en-US"/>
          </a:p>
        </p:txBody>
      </p:sp>
    </p:spTree>
    <p:extLst>
      <p:ext uri="{BB962C8B-B14F-4D97-AF65-F5344CB8AC3E}">
        <p14:creationId xmlns:p14="http://schemas.microsoft.com/office/powerpoint/2010/main" val="24290872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10E55-160F-A845-862D-6E92FE4C40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5CFAFE8-581F-144B-A79F-C9FD53FD3BAD}"/>
              </a:ext>
            </a:extLst>
          </p:cNvPr>
          <p:cNvSpPr>
            <a:spLocks noGrp="1"/>
          </p:cNvSpPr>
          <p:nvPr>
            <p:ph type="pic" idx="1"/>
          </p:nvPr>
        </p:nvSpPr>
        <p:spPr>
          <a:xfrm>
            <a:off x="5183188" y="987425"/>
            <a:ext cx="6172200" cy="4746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7CB8A09B-88FE-BC4B-A708-DA21DDFA1942}"/>
              </a:ext>
            </a:extLst>
          </p:cNvPr>
          <p:cNvSpPr>
            <a:spLocks noGrp="1"/>
          </p:cNvSpPr>
          <p:nvPr>
            <p:ph type="body" sz="half" idx="2"/>
          </p:nvPr>
        </p:nvSpPr>
        <p:spPr>
          <a:xfrm>
            <a:off x="839788" y="2057400"/>
            <a:ext cx="3932237" cy="36766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BAB86EDB-E2DD-E444-B272-0A63FED0CD47}"/>
              </a:ext>
            </a:extLst>
          </p:cNvPr>
          <p:cNvSpPr>
            <a:spLocks noGrp="1"/>
          </p:cNvSpPr>
          <p:nvPr>
            <p:ph type="ftr" sz="quarter" idx="11"/>
          </p:nvPr>
        </p:nvSpPr>
        <p:spPr>
          <a:xfrm>
            <a:off x="3581401" y="6279438"/>
            <a:ext cx="6627919"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2238FBA-CF6A-6F45-B78C-5D8EF4C68393}"/>
              </a:ext>
            </a:extLst>
          </p:cNvPr>
          <p:cNvSpPr>
            <a:spLocks noGrp="1"/>
          </p:cNvSpPr>
          <p:nvPr>
            <p:ph type="sldNum" sz="quarter" idx="12"/>
          </p:nvPr>
        </p:nvSpPr>
        <p:spPr>
          <a:xfrm>
            <a:off x="10324730" y="6279438"/>
            <a:ext cx="1029070" cy="365125"/>
          </a:xfrm>
          <a:prstGeom prst="rect">
            <a:avLst/>
          </a:prstGeom>
        </p:spPr>
        <p:txBody>
          <a:bodyPr/>
          <a:lstStyle/>
          <a:p>
            <a:fld id="{5B3255F6-A68D-2B42-A1CC-D7F919CFF812}" type="slidenum">
              <a:rPr lang="en-US" smtClean="0"/>
              <a:t>‹#›</a:t>
            </a:fld>
            <a:endParaRPr lang="en-US"/>
          </a:p>
        </p:txBody>
      </p:sp>
    </p:spTree>
    <p:extLst>
      <p:ext uri="{BB962C8B-B14F-4D97-AF65-F5344CB8AC3E}">
        <p14:creationId xmlns:p14="http://schemas.microsoft.com/office/powerpoint/2010/main" val="8346714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DFBA1-0D97-EA42-9D9B-ED7B306483DE}"/>
              </a:ext>
            </a:extLst>
          </p:cNvPr>
          <p:cNvSpPr>
            <a:spLocks noGrp="1"/>
          </p:cNvSpPr>
          <p:nvPr>
            <p:ph type="title"/>
          </p:nvPr>
        </p:nvSpPr>
        <p:spPr>
          <a:xfrm>
            <a:off x="839788" y="365125"/>
            <a:ext cx="10514012" cy="1325563"/>
          </a:xfrm>
        </p:spPr>
        <p:txBody>
          <a:bodyPr>
            <a:normAutofit/>
          </a:bodyPr>
          <a:lstStyle>
            <a:lvl1pPr>
              <a:defRPr sz="4400"/>
            </a:lvl1pPr>
          </a:lstStyle>
          <a:p>
            <a:r>
              <a:rPr lang="en-GB" dirty="0"/>
              <a:t>Click to edit Master title style</a:t>
            </a:r>
            <a:endParaRPr lang="en-US" dirty="0"/>
          </a:p>
        </p:txBody>
      </p:sp>
      <p:sp>
        <p:nvSpPr>
          <p:cNvPr id="3" name="Vertical Text Placeholder 2">
            <a:extLst>
              <a:ext uri="{FF2B5EF4-FFF2-40B4-BE49-F238E27FC236}">
                <a16:creationId xmlns:a16="http://schemas.microsoft.com/office/drawing/2014/main" id="{841A02FB-17F3-6C49-AE81-9243443DA8F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31853B08-8C6D-F04F-BFDD-07226A468F80}"/>
              </a:ext>
            </a:extLst>
          </p:cNvPr>
          <p:cNvSpPr>
            <a:spLocks noGrp="1"/>
          </p:cNvSpPr>
          <p:nvPr>
            <p:ph type="ftr" sz="quarter" idx="11"/>
          </p:nvPr>
        </p:nvSpPr>
        <p:spPr>
          <a:xfrm>
            <a:off x="3581401" y="6279438"/>
            <a:ext cx="6627919"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EA511E-A333-2542-9A47-3369A154D9C4}"/>
              </a:ext>
            </a:extLst>
          </p:cNvPr>
          <p:cNvSpPr>
            <a:spLocks noGrp="1"/>
          </p:cNvSpPr>
          <p:nvPr>
            <p:ph type="sldNum" sz="quarter" idx="12"/>
          </p:nvPr>
        </p:nvSpPr>
        <p:spPr>
          <a:xfrm>
            <a:off x="10324730" y="6279438"/>
            <a:ext cx="1029070" cy="365125"/>
          </a:xfrm>
          <a:prstGeom prst="rect">
            <a:avLst/>
          </a:prstGeom>
        </p:spPr>
        <p:txBody>
          <a:bodyPr/>
          <a:lstStyle/>
          <a:p>
            <a:fld id="{5B3255F6-A68D-2B42-A1CC-D7F919CFF812}" type="slidenum">
              <a:rPr lang="en-US" smtClean="0"/>
              <a:t>‹#›</a:t>
            </a:fld>
            <a:endParaRPr lang="en-US"/>
          </a:p>
        </p:txBody>
      </p:sp>
    </p:spTree>
    <p:extLst>
      <p:ext uri="{BB962C8B-B14F-4D97-AF65-F5344CB8AC3E}">
        <p14:creationId xmlns:p14="http://schemas.microsoft.com/office/powerpoint/2010/main" val="6414347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9A09C0-880E-8646-9BE0-4B3AA52567AA}"/>
              </a:ext>
            </a:extLst>
          </p:cNvPr>
          <p:cNvSpPr>
            <a:spLocks noGrp="1"/>
          </p:cNvSpPr>
          <p:nvPr>
            <p:ph type="title" orient="vert"/>
          </p:nvPr>
        </p:nvSpPr>
        <p:spPr>
          <a:xfrm>
            <a:off x="8724900" y="365125"/>
            <a:ext cx="2628900" cy="5368925"/>
          </a:xfrm>
        </p:spPr>
        <p:txBody>
          <a:bodyPr vert="eaVert">
            <a:normAutofit/>
          </a:bodyPr>
          <a:lstStyle>
            <a:lvl1pPr>
              <a:defRPr sz="4400"/>
            </a:lvl1pPr>
          </a:lstStyle>
          <a:p>
            <a:r>
              <a:rPr lang="en-GB" dirty="0"/>
              <a:t>Click to edit Master title style</a:t>
            </a:r>
            <a:endParaRPr lang="en-US" dirty="0"/>
          </a:p>
        </p:txBody>
      </p:sp>
      <p:sp>
        <p:nvSpPr>
          <p:cNvPr id="3" name="Vertical Text Placeholder 2">
            <a:extLst>
              <a:ext uri="{FF2B5EF4-FFF2-40B4-BE49-F238E27FC236}">
                <a16:creationId xmlns:a16="http://schemas.microsoft.com/office/drawing/2014/main" id="{391B3CB9-E838-094E-897D-F1AC692BFA88}"/>
              </a:ext>
            </a:extLst>
          </p:cNvPr>
          <p:cNvSpPr>
            <a:spLocks noGrp="1"/>
          </p:cNvSpPr>
          <p:nvPr>
            <p:ph type="body" orient="vert" idx="1"/>
          </p:nvPr>
        </p:nvSpPr>
        <p:spPr>
          <a:xfrm>
            <a:off x="838200" y="365125"/>
            <a:ext cx="7734300" cy="53689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989E1D2D-502C-4445-B8FD-258679A15EEB}"/>
              </a:ext>
            </a:extLst>
          </p:cNvPr>
          <p:cNvSpPr>
            <a:spLocks noGrp="1"/>
          </p:cNvSpPr>
          <p:nvPr>
            <p:ph type="ftr" sz="quarter" idx="11"/>
          </p:nvPr>
        </p:nvSpPr>
        <p:spPr>
          <a:xfrm>
            <a:off x="3581401" y="6279438"/>
            <a:ext cx="6627919"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D4133B5-5966-834D-8432-A560D9AB74D8}"/>
              </a:ext>
            </a:extLst>
          </p:cNvPr>
          <p:cNvSpPr>
            <a:spLocks noGrp="1"/>
          </p:cNvSpPr>
          <p:nvPr>
            <p:ph type="sldNum" sz="quarter" idx="12"/>
          </p:nvPr>
        </p:nvSpPr>
        <p:spPr>
          <a:xfrm>
            <a:off x="10324730" y="6279438"/>
            <a:ext cx="1029070" cy="365125"/>
          </a:xfrm>
          <a:prstGeom prst="rect">
            <a:avLst/>
          </a:prstGeom>
        </p:spPr>
        <p:txBody>
          <a:bodyPr/>
          <a:lstStyle/>
          <a:p>
            <a:fld id="{5B3255F6-A68D-2B42-A1CC-D7F919CFF812}" type="slidenum">
              <a:rPr lang="en-US" smtClean="0"/>
              <a:t>‹#›</a:t>
            </a:fld>
            <a:endParaRPr lang="en-US"/>
          </a:p>
        </p:txBody>
      </p:sp>
    </p:spTree>
    <p:extLst>
      <p:ext uri="{BB962C8B-B14F-4D97-AF65-F5344CB8AC3E}">
        <p14:creationId xmlns:p14="http://schemas.microsoft.com/office/powerpoint/2010/main" val="2677206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042E-79D8-9D48-8AFA-FC86C6BED1C0}"/>
              </a:ext>
            </a:extLst>
          </p:cNvPr>
          <p:cNvSpPr>
            <a:spLocks noGrp="1"/>
          </p:cNvSpPr>
          <p:nvPr>
            <p:ph type="title"/>
          </p:nvPr>
        </p:nvSpPr>
        <p:spPr>
          <a:xfrm>
            <a:off x="839788" y="365125"/>
            <a:ext cx="10514012" cy="1325563"/>
          </a:xfrm>
        </p:spPr>
        <p:txBody>
          <a:bodyPr>
            <a:normAutofit/>
          </a:bodyPr>
          <a:lstStyle>
            <a:lvl1pPr>
              <a:defRPr sz="4400"/>
            </a:lvl1pPr>
          </a:lstStyle>
          <a:p>
            <a:r>
              <a:rPr lang="en-GB"/>
              <a:t>Click to edit Master title style</a:t>
            </a:r>
            <a:endParaRPr lang="en-US"/>
          </a:p>
        </p:txBody>
      </p:sp>
      <p:sp>
        <p:nvSpPr>
          <p:cNvPr id="4" name="Footer Placeholder 3">
            <a:extLst>
              <a:ext uri="{FF2B5EF4-FFF2-40B4-BE49-F238E27FC236}">
                <a16:creationId xmlns:a16="http://schemas.microsoft.com/office/drawing/2014/main" id="{3F990CD8-9C23-6D4C-8FF2-A93256FD72C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2BB0E8C-C157-FC44-A63D-5DC60A20822C}"/>
              </a:ext>
            </a:extLst>
          </p:cNvPr>
          <p:cNvSpPr>
            <a:spLocks noGrp="1"/>
          </p:cNvSpPr>
          <p:nvPr>
            <p:ph type="sldNum" sz="quarter" idx="12"/>
          </p:nvPr>
        </p:nvSpPr>
        <p:spPr/>
        <p:txBody>
          <a:bodyPr/>
          <a:lstStyle/>
          <a:p>
            <a:fld id="{5B3255F6-A68D-2B42-A1CC-D7F919CFF812}" type="slidenum">
              <a:rPr lang="en-US" smtClean="0"/>
              <a:t>‹#›</a:t>
            </a:fld>
            <a:endParaRPr lang="en-US" dirty="0"/>
          </a:p>
        </p:txBody>
      </p:sp>
    </p:spTree>
    <p:extLst>
      <p:ext uri="{BB962C8B-B14F-4D97-AF65-F5344CB8AC3E}">
        <p14:creationId xmlns:p14="http://schemas.microsoft.com/office/powerpoint/2010/main" val="617311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07A1CB5-2B4B-B745-A81F-2F02D2CFAD7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67D8A23-6714-134A-A88B-AD9EF3D0F3D9}"/>
              </a:ext>
            </a:extLst>
          </p:cNvPr>
          <p:cNvSpPr>
            <a:spLocks noGrp="1"/>
          </p:cNvSpPr>
          <p:nvPr>
            <p:ph type="sldNum" sz="quarter" idx="12"/>
          </p:nvPr>
        </p:nvSpPr>
        <p:spPr/>
        <p:txBody>
          <a:bodyPr/>
          <a:lstStyle/>
          <a:p>
            <a:fld id="{5B3255F6-A68D-2B42-A1CC-D7F919CFF812}" type="slidenum">
              <a:rPr lang="en-US" smtClean="0"/>
              <a:t>‹#›</a:t>
            </a:fld>
            <a:endParaRPr lang="en-US" dirty="0"/>
          </a:p>
        </p:txBody>
      </p:sp>
    </p:spTree>
    <p:extLst>
      <p:ext uri="{BB962C8B-B14F-4D97-AF65-F5344CB8AC3E}">
        <p14:creationId xmlns:p14="http://schemas.microsoft.com/office/powerpoint/2010/main" val="51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69DE6-FED4-2F4D-933B-BF5429D41BA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5805A5D-5A6C-FE47-ADA6-E9D81F0B8D31}"/>
              </a:ext>
            </a:extLst>
          </p:cNvPr>
          <p:cNvSpPr>
            <a:spLocks noGrp="1"/>
          </p:cNvSpPr>
          <p:nvPr>
            <p:ph idx="1"/>
          </p:nvPr>
        </p:nvSpPr>
        <p:spPr>
          <a:xfrm>
            <a:off x="5183188" y="987425"/>
            <a:ext cx="6172200" cy="4746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09F34B9-715D-1842-A7BF-C99A8E94C16B}"/>
              </a:ext>
            </a:extLst>
          </p:cNvPr>
          <p:cNvSpPr>
            <a:spLocks noGrp="1"/>
          </p:cNvSpPr>
          <p:nvPr>
            <p:ph type="body" sz="half" idx="2"/>
          </p:nvPr>
        </p:nvSpPr>
        <p:spPr>
          <a:xfrm>
            <a:off x="839788" y="2057400"/>
            <a:ext cx="3932237" cy="36766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BE511276-75B7-9A4B-964A-3CDB98EF5B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1E46882-C2F9-0543-814C-9012EC6D89DC}"/>
              </a:ext>
            </a:extLst>
          </p:cNvPr>
          <p:cNvSpPr>
            <a:spLocks noGrp="1"/>
          </p:cNvSpPr>
          <p:nvPr>
            <p:ph type="sldNum" sz="quarter" idx="12"/>
          </p:nvPr>
        </p:nvSpPr>
        <p:spPr/>
        <p:txBody>
          <a:bodyPr/>
          <a:lstStyle/>
          <a:p>
            <a:fld id="{5B3255F6-A68D-2B42-A1CC-D7F919CFF812}" type="slidenum">
              <a:rPr lang="en-US" smtClean="0"/>
              <a:t>‹#›</a:t>
            </a:fld>
            <a:endParaRPr lang="en-US" dirty="0"/>
          </a:p>
        </p:txBody>
      </p:sp>
    </p:spTree>
    <p:extLst>
      <p:ext uri="{BB962C8B-B14F-4D97-AF65-F5344CB8AC3E}">
        <p14:creationId xmlns:p14="http://schemas.microsoft.com/office/powerpoint/2010/main" val="69202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10E55-160F-A845-862D-6E92FE4C40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5CFAFE8-581F-144B-A79F-C9FD53FD3BAD}"/>
              </a:ext>
            </a:extLst>
          </p:cNvPr>
          <p:cNvSpPr>
            <a:spLocks noGrp="1"/>
          </p:cNvSpPr>
          <p:nvPr>
            <p:ph type="pic" idx="1"/>
          </p:nvPr>
        </p:nvSpPr>
        <p:spPr>
          <a:xfrm>
            <a:off x="5183188" y="987425"/>
            <a:ext cx="6172200" cy="4746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a:extLst>
              <a:ext uri="{FF2B5EF4-FFF2-40B4-BE49-F238E27FC236}">
                <a16:creationId xmlns:a16="http://schemas.microsoft.com/office/drawing/2014/main" id="{7CB8A09B-88FE-BC4B-A708-DA21DDFA1942}"/>
              </a:ext>
            </a:extLst>
          </p:cNvPr>
          <p:cNvSpPr>
            <a:spLocks noGrp="1"/>
          </p:cNvSpPr>
          <p:nvPr>
            <p:ph type="body" sz="half" idx="2"/>
          </p:nvPr>
        </p:nvSpPr>
        <p:spPr>
          <a:xfrm>
            <a:off x="839788" y="2057400"/>
            <a:ext cx="3932237" cy="36766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BAB86EDB-E2DD-E444-B272-0A63FED0CD4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238FBA-CF6A-6F45-B78C-5D8EF4C68393}"/>
              </a:ext>
            </a:extLst>
          </p:cNvPr>
          <p:cNvSpPr>
            <a:spLocks noGrp="1"/>
          </p:cNvSpPr>
          <p:nvPr>
            <p:ph type="sldNum" sz="quarter" idx="12"/>
          </p:nvPr>
        </p:nvSpPr>
        <p:spPr/>
        <p:txBody>
          <a:bodyPr/>
          <a:lstStyle/>
          <a:p>
            <a:fld id="{5B3255F6-A68D-2B42-A1CC-D7F919CFF812}" type="slidenum">
              <a:rPr lang="en-US" smtClean="0"/>
              <a:t>‹#›</a:t>
            </a:fld>
            <a:endParaRPr lang="en-US" dirty="0"/>
          </a:p>
        </p:txBody>
      </p:sp>
    </p:spTree>
    <p:extLst>
      <p:ext uri="{BB962C8B-B14F-4D97-AF65-F5344CB8AC3E}">
        <p14:creationId xmlns:p14="http://schemas.microsoft.com/office/powerpoint/2010/main" val="3148300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5.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6.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4B90691-E82D-3D44-ABCC-8575178F4B99}"/>
              </a:ext>
            </a:extLst>
          </p:cNvPr>
          <p:cNvSpPr/>
          <p:nvPr userDrawn="1"/>
        </p:nvSpPr>
        <p:spPr>
          <a:xfrm>
            <a:off x="0" y="6066000"/>
            <a:ext cx="12193200" cy="7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D4B1DEDC-82A5-5D4E-845E-169E3DDB6E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7159654-2BD5-0342-8019-AFA6BE17FBC4}"/>
              </a:ext>
            </a:extLst>
          </p:cNvPr>
          <p:cNvSpPr>
            <a:spLocks noGrp="1"/>
          </p:cNvSpPr>
          <p:nvPr>
            <p:ph type="body" idx="1"/>
          </p:nvPr>
        </p:nvSpPr>
        <p:spPr>
          <a:xfrm>
            <a:off x="838200" y="1825625"/>
            <a:ext cx="10515600" cy="3908425"/>
          </a:xfrm>
          <a:prstGeom prst="rect">
            <a:avLst/>
          </a:prstGeom>
          <a:noFill/>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16D3F278-22D2-E64C-9927-282ED8B634B0}"/>
              </a:ext>
            </a:extLst>
          </p:cNvPr>
          <p:cNvSpPr>
            <a:spLocks noGrp="1"/>
          </p:cNvSpPr>
          <p:nvPr>
            <p:ph type="ftr" sz="quarter" idx="3"/>
          </p:nvPr>
        </p:nvSpPr>
        <p:spPr>
          <a:xfrm>
            <a:off x="3581401" y="6279438"/>
            <a:ext cx="6627919" cy="365125"/>
          </a:xfrm>
          <a:prstGeom prst="rect">
            <a:avLst/>
          </a:prstGeom>
        </p:spPr>
        <p:txBody>
          <a:bodyPr vert="horz" lIns="91440" tIns="45720" rIns="91440" bIns="45720" rtlCol="0" anchor="ctr"/>
          <a:lstStyle>
            <a:lvl1pPr algn="r">
              <a:defRPr sz="1200" b="0" i="0">
                <a:solidFill>
                  <a:schemeClr val="tx1"/>
                </a:solidFill>
                <a:latin typeface="Plus Jakarta Sans" pitchFamily="2" charset="77"/>
                <a:cs typeface="Plus Jakarta Sans" pitchFamily="2" charset="77"/>
              </a:defRPr>
            </a:lvl1pPr>
          </a:lstStyle>
          <a:p>
            <a:endParaRPr lang="en-US" dirty="0"/>
          </a:p>
        </p:txBody>
      </p:sp>
      <p:sp>
        <p:nvSpPr>
          <p:cNvPr id="6" name="Slide Number Placeholder 5">
            <a:extLst>
              <a:ext uri="{FF2B5EF4-FFF2-40B4-BE49-F238E27FC236}">
                <a16:creationId xmlns:a16="http://schemas.microsoft.com/office/drawing/2014/main" id="{DC8455DA-144B-454B-9998-A06BCDD2CC11}"/>
              </a:ext>
            </a:extLst>
          </p:cNvPr>
          <p:cNvSpPr>
            <a:spLocks noGrp="1"/>
          </p:cNvSpPr>
          <p:nvPr>
            <p:ph type="sldNum" sz="quarter" idx="4"/>
          </p:nvPr>
        </p:nvSpPr>
        <p:spPr>
          <a:xfrm>
            <a:off x="10324730" y="6279438"/>
            <a:ext cx="1029070" cy="365125"/>
          </a:xfrm>
          <a:prstGeom prst="rect">
            <a:avLst/>
          </a:prstGeom>
        </p:spPr>
        <p:txBody>
          <a:bodyPr vert="horz" lIns="91440" tIns="45720" rIns="91440" bIns="45720" rtlCol="0" anchor="ctr"/>
          <a:lstStyle>
            <a:lvl1pPr algn="r">
              <a:defRPr sz="1200" b="0" i="0">
                <a:solidFill>
                  <a:schemeClr val="tx1"/>
                </a:solidFill>
                <a:latin typeface="Plus Jakarta Sans" pitchFamily="2" charset="77"/>
                <a:cs typeface="Plus Jakarta Sans" pitchFamily="2" charset="77"/>
              </a:defRPr>
            </a:lvl1pPr>
          </a:lstStyle>
          <a:p>
            <a:fld id="{5B3255F6-A68D-2B42-A1CC-D7F919CFF812}" type="slidenum">
              <a:rPr lang="en-US" smtClean="0"/>
              <a:pPr/>
              <a:t>‹#›</a:t>
            </a:fld>
            <a:endParaRPr lang="en-US" dirty="0"/>
          </a:p>
        </p:txBody>
      </p:sp>
      <p:sp>
        <p:nvSpPr>
          <p:cNvPr id="10" name="Rectangle 9">
            <a:extLst>
              <a:ext uri="{FF2B5EF4-FFF2-40B4-BE49-F238E27FC236}">
                <a16:creationId xmlns:a16="http://schemas.microsoft.com/office/drawing/2014/main" id="{37969A68-CE04-3A49-AB5A-8F63C580849B}"/>
              </a:ext>
            </a:extLst>
          </p:cNvPr>
          <p:cNvSpPr/>
          <p:nvPr userDrawn="1"/>
        </p:nvSpPr>
        <p:spPr>
          <a:xfrm>
            <a:off x="0" y="0"/>
            <a:ext cx="12193200" cy="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623C16EE-2C19-9341-B011-07DA81A6AF9B}"/>
              </a:ext>
            </a:extLst>
          </p:cNvPr>
          <p:cNvPicPr>
            <a:picLocks noChangeAspect="1"/>
          </p:cNvPicPr>
          <p:nvPr userDrawn="1"/>
        </p:nvPicPr>
        <p:blipFill>
          <a:blip r:embed="rId14"/>
          <a:srcRect/>
          <a:stretch/>
        </p:blipFill>
        <p:spPr>
          <a:xfrm>
            <a:off x="830970" y="6221584"/>
            <a:ext cx="2321881" cy="464376"/>
          </a:xfrm>
          <a:prstGeom prst="rect">
            <a:avLst/>
          </a:prstGeom>
        </p:spPr>
      </p:pic>
    </p:spTree>
    <p:extLst>
      <p:ext uri="{BB962C8B-B14F-4D97-AF65-F5344CB8AC3E}">
        <p14:creationId xmlns:p14="http://schemas.microsoft.com/office/powerpoint/2010/main" val="29249126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b="1" i="0" kern="1200">
          <a:solidFill>
            <a:schemeClr val="bg2"/>
          </a:solidFill>
          <a:latin typeface="Source Sans Pro" panose="020B0503030403020204" pitchFamily="34" charset="0"/>
          <a:ea typeface="Source Sans Pro" panose="020B0503030403020204" pitchFamily="34" charset="0"/>
          <a:cs typeface="Plus Jakarta Sans Medium" pitchFamily="2" charset="77"/>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2"/>
          </a:solidFill>
          <a:latin typeface="Source Sans Pro" panose="020B0503030403020204" pitchFamily="34" charset="0"/>
          <a:ea typeface="Source Sans Pro" panose="020B0503030403020204" pitchFamily="34" charset="0"/>
          <a:cs typeface="Plus Jakarta Sa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solidFill>
          <a:latin typeface="Source Sans Pro" panose="020B0503030403020204" pitchFamily="34" charset="0"/>
          <a:ea typeface="Source Sans Pro" panose="020B0503030403020204" pitchFamily="34" charset="0"/>
          <a:cs typeface="Plus Jakarta Sa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2"/>
          </a:solidFill>
          <a:latin typeface="Source Sans Pro" panose="020B0503030403020204" pitchFamily="34" charset="0"/>
          <a:ea typeface="Source Sans Pro" panose="020B0503030403020204" pitchFamily="34" charset="0"/>
          <a:cs typeface="Plus Jakarta Sa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solidFill>
          <a:latin typeface="Source Sans Pro" panose="020B0503030403020204" pitchFamily="34" charset="0"/>
          <a:ea typeface="Source Sans Pro" panose="020B0503030403020204" pitchFamily="34" charset="0"/>
          <a:cs typeface="Plus Jakarta Sa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solidFill>
          <a:latin typeface="Source Sans Pro" panose="020B0503030403020204" pitchFamily="34" charset="0"/>
          <a:ea typeface="Source Sans Pro" panose="020B0503030403020204" pitchFamily="34" charset="0"/>
          <a:cs typeface="Plus Jakarta Sa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12" userDrawn="1">
          <p15:clr>
            <a:srgbClr val="F26B43"/>
          </p15:clr>
        </p15:guide>
        <p15:guide id="2" pos="529" userDrawn="1">
          <p15:clr>
            <a:srgbClr val="F26B43"/>
          </p15:clr>
        </p15:guide>
        <p15:guide id="3" pos="715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1DEDC-82A5-5D4E-845E-169E3DDB6E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7159654-2BD5-0342-8019-AFA6BE17FBC4}"/>
              </a:ext>
            </a:extLst>
          </p:cNvPr>
          <p:cNvSpPr>
            <a:spLocks noGrp="1"/>
          </p:cNvSpPr>
          <p:nvPr>
            <p:ph type="body" idx="1"/>
          </p:nvPr>
        </p:nvSpPr>
        <p:spPr>
          <a:xfrm>
            <a:off x="838200" y="1825625"/>
            <a:ext cx="10515600" cy="39084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Rectangle 9">
            <a:extLst>
              <a:ext uri="{FF2B5EF4-FFF2-40B4-BE49-F238E27FC236}">
                <a16:creationId xmlns:a16="http://schemas.microsoft.com/office/drawing/2014/main" id="{34A6E5FF-F386-9C44-8A50-72FF3453E2CD}"/>
              </a:ext>
            </a:extLst>
          </p:cNvPr>
          <p:cNvSpPr/>
          <p:nvPr userDrawn="1"/>
        </p:nvSpPr>
        <p:spPr>
          <a:xfrm>
            <a:off x="0" y="6066000"/>
            <a:ext cx="12193200" cy="7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a:extLst>
              <a:ext uri="{FF2B5EF4-FFF2-40B4-BE49-F238E27FC236}">
                <a16:creationId xmlns:a16="http://schemas.microsoft.com/office/drawing/2014/main" id="{05FFE74A-DF68-D54A-BE04-0E444E8997E9}"/>
              </a:ext>
            </a:extLst>
          </p:cNvPr>
          <p:cNvSpPr>
            <a:spLocks noGrp="1"/>
          </p:cNvSpPr>
          <p:nvPr>
            <p:ph type="ftr" sz="quarter" idx="3"/>
          </p:nvPr>
        </p:nvSpPr>
        <p:spPr>
          <a:xfrm>
            <a:off x="3581401" y="6279438"/>
            <a:ext cx="6627919" cy="365125"/>
          </a:xfrm>
          <a:prstGeom prst="rect">
            <a:avLst/>
          </a:prstGeom>
        </p:spPr>
        <p:txBody>
          <a:bodyPr vert="horz" lIns="91440" tIns="45720" rIns="91440" bIns="45720" rtlCol="0" anchor="ctr"/>
          <a:lstStyle>
            <a:lvl1pPr algn="r">
              <a:defRPr sz="1200" b="0" i="0">
                <a:solidFill>
                  <a:schemeClr val="tx1"/>
                </a:solidFill>
                <a:latin typeface="Plus Jakarta Sans" pitchFamily="2" charset="77"/>
                <a:cs typeface="Plus Jakarta Sans" pitchFamily="2" charset="77"/>
              </a:defRPr>
            </a:lvl1pPr>
          </a:lstStyle>
          <a:p>
            <a:endParaRPr lang="en-US" dirty="0"/>
          </a:p>
        </p:txBody>
      </p:sp>
      <p:sp>
        <p:nvSpPr>
          <p:cNvPr id="13" name="Slide Number Placeholder 5">
            <a:extLst>
              <a:ext uri="{FF2B5EF4-FFF2-40B4-BE49-F238E27FC236}">
                <a16:creationId xmlns:a16="http://schemas.microsoft.com/office/drawing/2014/main" id="{1618B90F-6CF7-3C46-9091-C1D36F0B0E85}"/>
              </a:ext>
            </a:extLst>
          </p:cNvPr>
          <p:cNvSpPr>
            <a:spLocks noGrp="1"/>
          </p:cNvSpPr>
          <p:nvPr>
            <p:ph type="sldNum" sz="quarter" idx="4"/>
          </p:nvPr>
        </p:nvSpPr>
        <p:spPr>
          <a:xfrm>
            <a:off x="10324730" y="6279438"/>
            <a:ext cx="1029070" cy="365125"/>
          </a:xfrm>
          <a:prstGeom prst="rect">
            <a:avLst/>
          </a:prstGeom>
        </p:spPr>
        <p:txBody>
          <a:bodyPr vert="horz" lIns="91440" tIns="45720" rIns="91440" bIns="45720" rtlCol="0" anchor="ctr"/>
          <a:lstStyle>
            <a:lvl1pPr algn="r">
              <a:defRPr sz="1200" b="0" i="0">
                <a:solidFill>
                  <a:schemeClr val="tx1"/>
                </a:solidFill>
                <a:latin typeface="Plus Jakarta Sans" pitchFamily="2" charset="77"/>
                <a:cs typeface="Plus Jakarta Sans" pitchFamily="2" charset="77"/>
              </a:defRPr>
            </a:lvl1pPr>
          </a:lstStyle>
          <a:p>
            <a:fld id="{5B3255F6-A68D-2B42-A1CC-D7F919CFF812}" type="slidenum">
              <a:rPr lang="en-US" smtClean="0"/>
              <a:pPr/>
              <a:t>‹#›</a:t>
            </a:fld>
            <a:endParaRPr lang="en-US" dirty="0"/>
          </a:p>
        </p:txBody>
      </p:sp>
      <p:sp>
        <p:nvSpPr>
          <p:cNvPr id="15" name="Rectangle 14">
            <a:extLst>
              <a:ext uri="{FF2B5EF4-FFF2-40B4-BE49-F238E27FC236}">
                <a16:creationId xmlns:a16="http://schemas.microsoft.com/office/drawing/2014/main" id="{141B40B9-10BA-8E4F-BE65-7A51AE640B92}"/>
              </a:ext>
            </a:extLst>
          </p:cNvPr>
          <p:cNvSpPr/>
          <p:nvPr userDrawn="1"/>
        </p:nvSpPr>
        <p:spPr>
          <a:xfrm>
            <a:off x="0" y="0"/>
            <a:ext cx="121932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12" name="Picture 11">
            <a:extLst>
              <a:ext uri="{FF2B5EF4-FFF2-40B4-BE49-F238E27FC236}">
                <a16:creationId xmlns:a16="http://schemas.microsoft.com/office/drawing/2014/main" id="{D2005ACF-C507-E345-AF82-376CDB09B261}"/>
              </a:ext>
            </a:extLst>
          </p:cNvPr>
          <p:cNvPicPr>
            <a:picLocks noChangeAspect="1"/>
          </p:cNvPicPr>
          <p:nvPr userDrawn="1"/>
        </p:nvPicPr>
        <p:blipFill>
          <a:blip r:embed="rId14"/>
          <a:srcRect/>
          <a:stretch/>
        </p:blipFill>
        <p:spPr>
          <a:xfrm>
            <a:off x="830970" y="6221584"/>
            <a:ext cx="2321881" cy="464376"/>
          </a:xfrm>
          <a:prstGeom prst="rect">
            <a:avLst/>
          </a:prstGeom>
        </p:spPr>
      </p:pic>
    </p:spTree>
    <p:extLst>
      <p:ext uri="{BB962C8B-B14F-4D97-AF65-F5344CB8AC3E}">
        <p14:creationId xmlns:p14="http://schemas.microsoft.com/office/powerpoint/2010/main" val="352353276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b="1" i="0" kern="1200">
          <a:solidFill>
            <a:schemeClr val="tx1"/>
          </a:solidFill>
          <a:latin typeface="Source Sans Pro" panose="020B0503030403020204" pitchFamily="34" charset="0"/>
          <a:ea typeface="Source Sans Pro" panose="020B0503030403020204" pitchFamily="34" charset="0"/>
          <a:cs typeface="Plus Jakarta Sans Medium" pitchFamily="2" charset="77"/>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Source Sans Pro" panose="020B0503030403020204" pitchFamily="34" charset="0"/>
          <a:cs typeface="Plus Jakarta Sa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Source Sans Pro" panose="020B0503030403020204" pitchFamily="34" charset="0"/>
          <a:cs typeface="Plus Jakarta Sa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Source Sans Pro" panose="020B0503030403020204" pitchFamily="34" charset="0"/>
          <a:cs typeface="Plus Jakarta Sa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Plus Jakarta Sa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Plus Jakarta Sa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12" userDrawn="1">
          <p15:clr>
            <a:srgbClr val="F26B43"/>
          </p15:clr>
        </p15:guide>
        <p15:guide id="2" pos="529" userDrawn="1">
          <p15:clr>
            <a:srgbClr val="F26B43"/>
          </p15:clr>
        </p15:guide>
        <p15:guide id="3" pos="715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1DEDC-82A5-5D4E-845E-169E3DDB6E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7159654-2BD5-0342-8019-AFA6BE17FBC4}"/>
              </a:ext>
            </a:extLst>
          </p:cNvPr>
          <p:cNvSpPr>
            <a:spLocks noGrp="1"/>
          </p:cNvSpPr>
          <p:nvPr>
            <p:ph type="body" idx="1"/>
          </p:nvPr>
        </p:nvSpPr>
        <p:spPr>
          <a:xfrm>
            <a:off x="838200" y="1825625"/>
            <a:ext cx="10515600" cy="39084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Rectangle 9">
            <a:extLst>
              <a:ext uri="{FF2B5EF4-FFF2-40B4-BE49-F238E27FC236}">
                <a16:creationId xmlns:a16="http://schemas.microsoft.com/office/drawing/2014/main" id="{34A6E5FF-F386-9C44-8A50-72FF3453E2CD}"/>
              </a:ext>
            </a:extLst>
          </p:cNvPr>
          <p:cNvSpPr/>
          <p:nvPr userDrawn="1"/>
        </p:nvSpPr>
        <p:spPr>
          <a:xfrm>
            <a:off x="0" y="6066000"/>
            <a:ext cx="12193200" cy="7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a:extLst>
              <a:ext uri="{FF2B5EF4-FFF2-40B4-BE49-F238E27FC236}">
                <a16:creationId xmlns:a16="http://schemas.microsoft.com/office/drawing/2014/main" id="{05FFE74A-DF68-D54A-BE04-0E444E8997E9}"/>
              </a:ext>
            </a:extLst>
          </p:cNvPr>
          <p:cNvSpPr>
            <a:spLocks noGrp="1"/>
          </p:cNvSpPr>
          <p:nvPr>
            <p:ph type="ftr" sz="quarter" idx="3"/>
          </p:nvPr>
        </p:nvSpPr>
        <p:spPr>
          <a:xfrm>
            <a:off x="3581401" y="6279438"/>
            <a:ext cx="6627919" cy="365125"/>
          </a:xfrm>
          <a:prstGeom prst="rect">
            <a:avLst/>
          </a:prstGeom>
        </p:spPr>
        <p:txBody>
          <a:bodyPr vert="horz" lIns="91440" tIns="45720" rIns="91440" bIns="45720" rtlCol="0" anchor="ctr"/>
          <a:lstStyle>
            <a:lvl1pPr algn="r">
              <a:defRPr sz="1200" b="0" i="0">
                <a:solidFill>
                  <a:schemeClr val="tx1"/>
                </a:solidFill>
                <a:latin typeface="Plus Jakarta Sans" pitchFamily="2" charset="77"/>
                <a:cs typeface="Plus Jakarta Sans" pitchFamily="2" charset="77"/>
              </a:defRPr>
            </a:lvl1pPr>
          </a:lstStyle>
          <a:p>
            <a:endParaRPr lang="en-US" dirty="0"/>
          </a:p>
        </p:txBody>
      </p:sp>
      <p:sp>
        <p:nvSpPr>
          <p:cNvPr id="13" name="Slide Number Placeholder 5">
            <a:extLst>
              <a:ext uri="{FF2B5EF4-FFF2-40B4-BE49-F238E27FC236}">
                <a16:creationId xmlns:a16="http://schemas.microsoft.com/office/drawing/2014/main" id="{1618B90F-6CF7-3C46-9091-C1D36F0B0E85}"/>
              </a:ext>
            </a:extLst>
          </p:cNvPr>
          <p:cNvSpPr>
            <a:spLocks noGrp="1"/>
          </p:cNvSpPr>
          <p:nvPr>
            <p:ph type="sldNum" sz="quarter" idx="4"/>
          </p:nvPr>
        </p:nvSpPr>
        <p:spPr>
          <a:xfrm>
            <a:off x="10324730" y="6279438"/>
            <a:ext cx="1029070" cy="365125"/>
          </a:xfrm>
          <a:prstGeom prst="rect">
            <a:avLst/>
          </a:prstGeom>
        </p:spPr>
        <p:txBody>
          <a:bodyPr vert="horz" lIns="91440" tIns="45720" rIns="91440" bIns="45720" rtlCol="0" anchor="ctr"/>
          <a:lstStyle>
            <a:lvl1pPr algn="r">
              <a:defRPr sz="1200" b="0" i="0">
                <a:solidFill>
                  <a:schemeClr val="tx1"/>
                </a:solidFill>
                <a:latin typeface="Plus Jakarta Sans" pitchFamily="2" charset="77"/>
                <a:cs typeface="Plus Jakarta Sans" pitchFamily="2" charset="77"/>
              </a:defRPr>
            </a:lvl1pPr>
          </a:lstStyle>
          <a:p>
            <a:fld id="{5B3255F6-A68D-2B42-A1CC-D7F919CFF812}" type="slidenum">
              <a:rPr lang="en-US" smtClean="0"/>
              <a:pPr/>
              <a:t>‹#›</a:t>
            </a:fld>
            <a:endParaRPr lang="en-US" dirty="0"/>
          </a:p>
        </p:txBody>
      </p:sp>
      <p:sp>
        <p:nvSpPr>
          <p:cNvPr id="15" name="Rectangle 14">
            <a:extLst>
              <a:ext uri="{FF2B5EF4-FFF2-40B4-BE49-F238E27FC236}">
                <a16:creationId xmlns:a16="http://schemas.microsoft.com/office/drawing/2014/main" id="{141B40B9-10BA-8E4F-BE65-7A51AE640B92}"/>
              </a:ext>
            </a:extLst>
          </p:cNvPr>
          <p:cNvSpPr/>
          <p:nvPr userDrawn="1"/>
        </p:nvSpPr>
        <p:spPr>
          <a:xfrm>
            <a:off x="0" y="0"/>
            <a:ext cx="121932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12" name="Picture 11">
            <a:extLst>
              <a:ext uri="{FF2B5EF4-FFF2-40B4-BE49-F238E27FC236}">
                <a16:creationId xmlns:a16="http://schemas.microsoft.com/office/drawing/2014/main" id="{D2005ACF-C507-E345-AF82-376CDB09B261}"/>
              </a:ext>
            </a:extLst>
          </p:cNvPr>
          <p:cNvPicPr>
            <a:picLocks noChangeAspect="1"/>
          </p:cNvPicPr>
          <p:nvPr userDrawn="1"/>
        </p:nvPicPr>
        <p:blipFill>
          <a:blip r:embed="rId14"/>
          <a:srcRect/>
          <a:stretch/>
        </p:blipFill>
        <p:spPr>
          <a:xfrm>
            <a:off x="830970" y="6221584"/>
            <a:ext cx="2321881" cy="464376"/>
          </a:xfrm>
          <a:prstGeom prst="rect">
            <a:avLst/>
          </a:prstGeom>
        </p:spPr>
      </p:pic>
    </p:spTree>
    <p:extLst>
      <p:ext uri="{BB962C8B-B14F-4D97-AF65-F5344CB8AC3E}">
        <p14:creationId xmlns:p14="http://schemas.microsoft.com/office/powerpoint/2010/main" val="47989373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b="1" i="0" kern="1200">
          <a:solidFill>
            <a:schemeClr val="tx1"/>
          </a:solidFill>
          <a:latin typeface="Source Sans Pro" panose="020B0503030403020204" pitchFamily="34" charset="0"/>
          <a:ea typeface="Source Sans Pro" panose="020B0503030403020204" pitchFamily="34" charset="0"/>
          <a:cs typeface="Plus Jakarta Sans Medium" pitchFamily="2" charset="77"/>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Source Sans Pro" panose="020B0503030403020204" pitchFamily="34" charset="0"/>
          <a:cs typeface="Plus Jakarta Sa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Source Sans Pro" panose="020B0503030403020204" pitchFamily="34" charset="0"/>
          <a:cs typeface="Plus Jakarta Sa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Source Sans Pro" panose="020B0503030403020204" pitchFamily="34" charset="0"/>
          <a:cs typeface="Plus Jakarta Sa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Plus Jakarta Sa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Plus Jakarta Sa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12" userDrawn="1">
          <p15:clr>
            <a:srgbClr val="F26B43"/>
          </p15:clr>
        </p15:guide>
        <p15:guide id="2" pos="529" userDrawn="1">
          <p15:clr>
            <a:srgbClr val="F26B43"/>
          </p15:clr>
        </p15:guide>
        <p15:guide id="3" pos="715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200" y="836712"/>
            <a:ext cx="11789451" cy="1143000"/>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p:cNvSpPr>
            <a:spLocks noGrp="1"/>
          </p:cNvSpPr>
          <p:nvPr>
            <p:ph type="body" idx="1"/>
          </p:nvPr>
        </p:nvSpPr>
        <p:spPr>
          <a:xfrm>
            <a:off x="283200" y="2372883"/>
            <a:ext cx="11669451" cy="220510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Box 4"/>
          <p:cNvSpPr txBox="1"/>
          <p:nvPr userDrawn="1"/>
        </p:nvSpPr>
        <p:spPr>
          <a:xfrm>
            <a:off x="11315753" y="6208072"/>
            <a:ext cx="700585" cy="461665"/>
          </a:xfrm>
          <a:prstGeom prst="rect">
            <a:avLst/>
          </a:prstGeom>
          <a:noFill/>
        </p:spPr>
        <p:txBody>
          <a:bodyPr wrap="square" rtlCol="0" anchor="ctr">
            <a:spAutoFit/>
          </a:bodyPr>
          <a:lstStyle/>
          <a:p>
            <a:pPr algn="ctr"/>
            <a:fld id="{50E1C398-C520-4438-92C3-155C2BB45AF5}" type="slidenum">
              <a:rPr lang="en-GB" sz="2400" b="1" smtClean="0">
                <a:solidFill>
                  <a:schemeClr val="bg2"/>
                </a:solidFill>
              </a:rPr>
              <a:t>‹#›</a:t>
            </a:fld>
            <a:endParaRPr lang="en-GB" sz="2400" b="1" dirty="0">
              <a:solidFill>
                <a:schemeClr val="bg2"/>
              </a:solidFill>
            </a:endParaRPr>
          </a:p>
        </p:txBody>
      </p:sp>
      <p:sp>
        <p:nvSpPr>
          <p:cNvPr id="4" name="MSIPCMContentMarking" descr="{&quot;HashCode&quot;:-665124882,&quot;Placement&quot;:&quot;Header&quot;,&quot;Top&quot;:0.0,&quot;Left&quot;:0.0,&quot;SlideWidth&quot;:720,&quot;SlideHeight&quot;:405}">
            <a:extLst>
              <a:ext uri="{FF2B5EF4-FFF2-40B4-BE49-F238E27FC236}">
                <a16:creationId xmlns:a16="http://schemas.microsoft.com/office/drawing/2014/main" id="{B09D8278-9302-4311-9BAA-F6D1609E38E2}"/>
              </a:ext>
            </a:extLst>
          </p:cNvPr>
          <p:cNvSpPr txBox="1"/>
          <p:nvPr userDrawn="1"/>
        </p:nvSpPr>
        <p:spPr>
          <a:xfrm>
            <a:off x="0" y="72336"/>
            <a:ext cx="2416243" cy="205121"/>
          </a:xfrm>
          <a:prstGeom prst="rect">
            <a:avLst/>
          </a:prstGeom>
          <a:noFill/>
        </p:spPr>
        <p:txBody>
          <a:bodyPr vert="horz" wrap="square" lIns="0" tIns="0" rIns="0" bIns="0" rtlCol="0" anchor="ctr" anchorCtr="1">
            <a:spAutoFit/>
          </a:bodyPr>
          <a:lstStyle/>
          <a:p>
            <a:pPr algn="l">
              <a:spcBef>
                <a:spcPts val="0"/>
              </a:spcBef>
              <a:spcAft>
                <a:spcPts val="0"/>
              </a:spcAft>
            </a:pPr>
            <a:r>
              <a:rPr lang="en-GB" sz="1333" dirty="0">
                <a:solidFill>
                  <a:srgbClr val="000000"/>
                </a:solidFill>
                <a:latin typeface="Calibri" panose="020F0502020204030204" pitchFamily="34" charset="0"/>
              </a:rPr>
              <a:t>ST Classification: UNMARKED</a:t>
            </a:r>
          </a:p>
        </p:txBody>
      </p:sp>
    </p:spTree>
    <p:extLst>
      <p:ext uri="{BB962C8B-B14F-4D97-AF65-F5344CB8AC3E}">
        <p14:creationId xmlns:p14="http://schemas.microsoft.com/office/powerpoint/2010/main" val="3222458598"/>
      </p:ext>
    </p:extLst>
  </p:cSld>
  <p:clrMap bg1="lt1" tx1="dk1" bg2="lt2" tx2="dk2" accent1="accent1" accent2="accent2" accent3="accent3" accent4="accent4" accent5="accent5" accent6="accent6" hlink="hlink" folHlink="folHlink"/>
  <p:sldLayoutIdLst>
    <p:sldLayoutId id="2147483733" r:id="rId1"/>
  </p:sldLayoutIdLst>
  <p:hf sldNum="0" hdr="0" ftr="0" dt="0"/>
  <p:txStyles>
    <p:titleStyle>
      <a:lvl1pPr algn="l" defTabSz="1219170" rtl="0" eaLnBrk="1" latinLnBrk="0" hangingPunct="1">
        <a:lnSpc>
          <a:spcPts val="8000"/>
        </a:lnSpc>
        <a:spcBef>
          <a:spcPct val="0"/>
        </a:spcBef>
        <a:buNone/>
        <a:defRPr sz="10666" b="1" kern="1200" cap="all" baseline="0">
          <a:solidFill>
            <a:schemeClr val="bg2"/>
          </a:solidFill>
          <a:latin typeface="+mj-lt"/>
          <a:ea typeface="+mj-ea"/>
          <a:cs typeface="+mj-cs"/>
        </a:defRPr>
      </a:lvl1pPr>
    </p:titleStyle>
    <p:bodyStyle>
      <a:lvl1pPr marL="457189" indent="-457189" algn="l" defTabSz="1219170" rtl="0" eaLnBrk="1" latinLnBrk="0" hangingPunct="1">
        <a:lnSpc>
          <a:spcPts val="2267"/>
        </a:lnSpc>
        <a:spcBef>
          <a:spcPct val="20000"/>
        </a:spcBef>
        <a:buFont typeface="Arial" panose="020B0604020202020204" pitchFamily="34" charset="0"/>
        <a:buChar char="•"/>
        <a:defRPr sz="2000" i="0" kern="1200">
          <a:solidFill>
            <a:schemeClr val="bg2"/>
          </a:solidFill>
          <a:latin typeface="+mn-lt"/>
          <a:ea typeface="+mn-ea"/>
          <a:cs typeface="+mn-cs"/>
        </a:defRPr>
      </a:lvl1pPr>
      <a:lvl2pPr marL="990575" indent="-380990" algn="l" defTabSz="1219170" rtl="0" eaLnBrk="1" latinLnBrk="0" hangingPunct="1">
        <a:lnSpc>
          <a:spcPts val="2267"/>
        </a:lnSpc>
        <a:spcBef>
          <a:spcPct val="20000"/>
        </a:spcBef>
        <a:buFont typeface="Arial" panose="020B0604020202020204" pitchFamily="34" charset="0"/>
        <a:buChar char="•"/>
        <a:defRPr sz="2000" i="0" kern="1200">
          <a:solidFill>
            <a:schemeClr val="bg2"/>
          </a:solidFill>
          <a:latin typeface="+mn-lt"/>
          <a:ea typeface="+mn-ea"/>
          <a:cs typeface="+mn-cs"/>
        </a:defRPr>
      </a:lvl2pPr>
      <a:lvl3pPr marL="1523962" indent="-304792" algn="l" defTabSz="1219170" rtl="0" eaLnBrk="1" latinLnBrk="0" hangingPunct="1">
        <a:lnSpc>
          <a:spcPts val="2267"/>
        </a:lnSpc>
        <a:spcBef>
          <a:spcPct val="20000"/>
        </a:spcBef>
        <a:buFont typeface="Arial" panose="020B0604020202020204" pitchFamily="34" charset="0"/>
        <a:buChar char="•"/>
        <a:defRPr sz="2000" i="0" kern="1200">
          <a:solidFill>
            <a:schemeClr val="bg2"/>
          </a:solidFill>
          <a:latin typeface="+mn-lt"/>
          <a:ea typeface="+mn-ea"/>
          <a:cs typeface="+mn-cs"/>
        </a:defRPr>
      </a:lvl3pPr>
      <a:lvl4pPr marL="2133547" indent="-304792" algn="l" defTabSz="1219170" rtl="0" eaLnBrk="1" latinLnBrk="0" hangingPunct="1">
        <a:lnSpc>
          <a:spcPts val="2267"/>
        </a:lnSpc>
        <a:spcBef>
          <a:spcPct val="20000"/>
        </a:spcBef>
        <a:buFont typeface="Arial" panose="020B0604020202020204" pitchFamily="34" charset="0"/>
        <a:buChar char="•"/>
        <a:defRPr sz="2000" i="0" kern="1200">
          <a:solidFill>
            <a:schemeClr val="bg2"/>
          </a:solidFill>
          <a:latin typeface="+mn-lt"/>
          <a:ea typeface="+mn-ea"/>
          <a:cs typeface="+mn-cs"/>
        </a:defRPr>
      </a:lvl4pPr>
      <a:lvl5pPr marL="2743131" indent="-304792" algn="l" defTabSz="1219170" rtl="0" eaLnBrk="1" latinLnBrk="0" hangingPunct="1">
        <a:lnSpc>
          <a:spcPts val="2267"/>
        </a:lnSpc>
        <a:spcBef>
          <a:spcPct val="20000"/>
        </a:spcBef>
        <a:buFont typeface="Arial" panose="020B0604020202020204" pitchFamily="34" charset="0"/>
        <a:buChar char="•"/>
        <a:defRPr sz="2000" i="0" kern="1200">
          <a:solidFill>
            <a:schemeClr val="bg2"/>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7334" y="1409700"/>
            <a:ext cx="10987285" cy="462915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Placeholder 1"/>
          <p:cNvSpPr>
            <a:spLocks noGrp="1"/>
          </p:cNvSpPr>
          <p:nvPr>
            <p:ph type="title"/>
          </p:nvPr>
        </p:nvSpPr>
        <p:spPr>
          <a:xfrm>
            <a:off x="4161995" y="360000"/>
            <a:ext cx="7502624" cy="1143000"/>
          </a:xfrm>
          <a:prstGeom prst="rect">
            <a:avLst/>
          </a:prstGeom>
        </p:spPr>
        <p:txBody>
          <a:bodyPr vert="horz" lIns="91440" tIns="45720" rIns="91440" bIns="45720" rtlCol="0" anchor="t">
            <a:noAutofit/>
          </a:bodyPr>
          <a:lstStyle/>
          <a:p>
            <a:r>
              <a:rPr lang="en-US" dirty="0"/>
              <a:t>Click to edit Master title style</a:t>
            </a:r>
            <a:endParaRPr lang="en-GB" dirty="0"/>
          </a:p>
        </p:txBody>
      </p:sp>
      <p:sp>
        <p:nvSpPr>
          <p:cNvPr id="2" name="MSIPCMContentMarking" descr="{&quot;HashCode&quot;:-665124882,&quot;Placement&quot;:&quot;Header&quot;,&quot;Top&quot;:0.0,&quot;Left&quot;:0.0,&quot;SlideWidth&quot;:720,&quot;SlideHeight&quot;:405}">
            <a:extLst>
              <a:ext uri="{FF2B5EF4-FFF2-40B4-BE49-F238E27FC236}">
                <a16:creationId xmlns:a16="http://schemas.microsoft.com/office/drawing/2014/main" id="{9F4D6480-6729-4320-827C-C5D61DB4FCF8}"/>
              </a:ext>
            </a:extLst>
          </p:cNvPr>
          <p:cNvSpPr txBox="1"/>
          <p:nvPr userDrawn="1"/>
        </p:nvSpPr>
        <p:spPr>
          <a:xfrm>
            <a:off x="0" y="72336"/>
            <a:ext cx="2416243" cy="205121"/>
          </a:xfrm>
          <a:prstGeom prst="rect">
            <a:avLst/>
          </a:prstGeom>
          <a:noFill/>
        </p:spPr>
        <p:txBody>
          <a:bodyPr vert="horz" wrap="square" lIns="0" tIns="0" rIns="0" bIns="0" rtlCol="0" anchor="ctr" anchorCtr="1">
            <a:spAutoFit/>
          </a:bodyPr>
          <a:lstStyle/>
          <a:p>
            <a:pPr algn="l">
              <a:spcBef>
                <a:spcPts val="0"/>
              </a:spcBef>
              <a:spcAft>
                <a:spcPts val="0"/>
              </a:spcAft>
            </a:pPr>
            <a:r>
              <a:rPr lang="en-GB" sz="1333" dirty="0">
                <a:solidFill>
                  <a:srgbClr val="000000"/>
                </a:solidFill>
                <a:latin typeface="Calibri" panose="020F0502020204030204" pitchFamily="34" charset="0"/>
              </a:rPr>
              <a:t>ST Classification: UNMARKED</a:t>
            </a:r>
          </a:p>
        </p:txBody>
      </p:sp>
    </p:spTree>
    <p:extLst>
      <p:ext uri="{BB962C8B-B14F-4D97-AF65-F5344CB8AC3E}">
        <p14:creationId xmlns:p14="http://schemas.microsoft.com/office/powerpoint/2010/main" val="849871120"/>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Lst>
  <p:hf sldNum="0" hdr="0" ftr="0" dt="0"/>
  <p:txStyles>
    <p:titleStyle>
      <a:lvl1pPr algn="r" defTabSz="1219170" rtl="0" eaLnBrk="1" latinLnBrk="0" hangingPunct="1">
        <a:lnSpc>
          <a:spcPts val="3467"/>
        </a:lnSpc>
        <a:spcBef>
          <a:spcPct val="0"/>
        </a:spcBef>
        <a:buNone/>
        <a:defRPr sz="4533" b="1" kern="1200" cap="all" baseline="0">
          <a:solidFill>
            <a:schemeClr val="accent3"/>
          </a:solidFill>
          <a:latin typeface="+mj-lt"/>
          <a:ea typeface="+mj-ea"/>
          <a:cs typeface="+mj-cs"/>
        </a:defRPr>
      </a:lvl1pPr>
    </p:titleStyle>
    <p:bodyStyle>
      <a:lvl1pPr marL="353475" indent="-353475" algn="l" defTabSz="1219170" rtl="0" eaLnBrk="1" latinLnBrk="0" hangingPunct="1">
        <a:lnSpc>
          <a:spcPct val="100000"/>
        </a:lnSpc>
        <a:spcBef>
          <a:spcPts val="0"/>
        </a:spcBef>
        <a:buClr>
          <a:schemeClr val="tx2"/>
        </a:buClr>
        <a:buSzPct val="120000"/>
        <a:buFont typeface="Arial" panose="020B0604020202020204" pitchFamily="34" charset="0"/>
        <a:buChar char="•"/>
        <a:defRPr sz="1600" kern="1200">
          <a:solidFill>
            <a:schemeClr val="tx1"/>
          </a:solidFill>
          <a:latin typeface="+mn-lt"/>
          <a:ea typeface="+mn-ea"/>
          <a:cs typeface="+mn-cs"/>
        </a:defRPr>
      </a:lvl1pPr>
      <a:lvl2pPr marL="592652" indent="-353475" algn="l" defTabSz="1219170" rtl="0" eaLnBrk="1" latinLnBrk="0" hangingPunct="1">
        <a:lnSpc>
          <a:spcPct val="100000"/>
        </a:lnSpc>
        <a:spcBef>
          <a:spcPts val="0"/>
        </a:spcBef>
        <a:buClr>
          <a:schemeClr val="tx2"/>
        </a:buClr>
        <a:buSzPct val="120000"/>
        <a:buFont typeface="Arial" panose="020B0604020202020204" pitchFamily="34" charset="0"/>
        <a:buChar char="•"/>
        <a:defRPr sz="1467" kern="1200">
          <a:solidFill>
            <a:schemeClr val="tx1"/>
          </a:solidFill>
          <a:latin typeface="+mn-lt"/>
          <a:ea typeface="+mn-ea"/>
          <a:cs typeface="+mn-cs"/>
        </a:defRPr>
      </a:lvl2pPr>
      <a:lvl3pPr marL="831830" indent="-353475" algn="l" defTabSz="1219170" rtl="0" eaLnBrk="1" latinLnBrk="0" hangingPunct="1">
        <a:lnSpc>
          <a:spcPct val="100000"/>
        </a:lnSpc>
        <a:spcBef>
          <a:spcPts val="0"/>
        </a:spcBef>
        <a:buClr>
          <a:schemeClr val="tx2"/>
        </a:buClr>
        <a:buSzPct val="120000"/>
        <a:buFont typeface="Arial" panose="020B0604020202020204" pitchFamily="34" charset="0"/>
        <a:buChar char="•"/>
        <a:defRPr sz="1400" kern="1200">
          <a:solidFill>
            <a:schemeClr val="tx1"/>
          </a:solidFill>
          <a:latin typeface="+mn-lt"/>
          <a:ea typeface="+mn-ea"/>
          <a:cs typeface="+mn-cs"/>
        </a:defRPr>
      </a:lvl3pPr>
      <a:lvl4pPr marL="1079473" indent="-361942" algn="l" defTabSz="1219170" rtl="0" eaLnBrk="1" latinLnBrk="0" hangingPunct="1">
        <a:lnSpc>
          <a:spcPct val="100000"/>
        </a:lnSpc>
        <a:spcBef>
          <a:spcPts val="0"/>
        </a:spcBef>
        <a:buClr>
          <a:schemeClr val="tx2"/>
        </a:buClr>
        <a:buSzPct val="120000"/>
        <a:buFont typeface="Arial" panose="020B0604020202020204" pitchFamily="34" charset="0"/>
        <a:buChar char="•"/>
        <a:defRPr sz="1333" kern="1200">
          <a:solidFill>
            <a:schemeClr val="tx1"/>
          </a:solidFill>
          <a:latin typeface="+mn-lt"/>
          <a:ea typeface="+mn-ea"/>
          <a:cs typeface="+mn-cs"/>
        </a:defRPr>
      </a:lvl4pPr>
      <a:lvl5pPr marL="1318651" indent="-364058" algn="l" defTabSz="1219170" rtl="0" eaLnBrk="1" latinLnBrk="0" hangingPunct="1">
        <a:lnSpc>
          <a:spcPct val="100000"/>
        </a:lnSpc>
        <a:spcBef>
          <a:spcPts val="0"/>
        </a:spcBef>
        <a:buClr>
          <a:schemeClr val="tx2"/>
        </a:buClr>
        <a:buSzPct val="120000"/>
        <a:buFont typeface="Arial" panose="020B0604020202020204" pitchFamily="34" charset="0"/>
        <a:buChar char="•"/>
        <a:defRPr sz="12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61995" y="360000"/>
            <a:ext cx="7502624" cy="1143000"/>
          </a:xfrm>
          <a:prstGeom prst="rect">
            <a:avLst/>
          </a:prstGeom>
        </p:spPr>
        <p:txBody>
          <a:bodyPr vert="horz" lIns="91440" tIns="45720" rIns="91440" bIns="45720" rtlCol="0" anchor="t">
            <a:noAutofit/>
          </a:bodyPr>
          <a:lstStyle/>
          <a:p>
            <a:r>
              <a:rPr lang="en-US" dirty="0"/>
              <a:t>Click to edit Master title style</a:t>
            </a:r>
            <a:endParaRPr lang="en-GB" dirty="0"/>
          </a:p>
        </p:txBody>
      </p:sp>
      <p:sp>
        <p:nvSpPr>
          <p:cNvPr id="3" name="Text Placeholder 2"/>
          <p:cNvSpPr>
            <a:spLocks noGrp="1"/>
          </p:cNvSpPr>
          <p:nvPr>
            <p:ph type="body" idx="1"/>
          </p:nvPr>
        </p:nvSpPr>
        <p:spPr>
          <a:xfrm>
            <a:off x="677334" y="1409700"/>
            <a:ext cx="10987285" cy="462915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MSIPCMContentMarking" descr="{&quot;HashCode&quot;:-665124882,&quot;Placement&quot;:&quot;Header&quot;,&quot;Top&quot;:0.0,&quot;Left&quot;:0.0,&quot;SlideWidth&quot;:720,&quot;SlideHeight&quot;:405}">
            <a:extLst>
              <a:ext uri="{FF2B5EF4-FFF2-40B4-BE49-F238E27FC236}">
                <a16:creationId xmlns:a16="http://schemas.microsoft.com/office/drawing/2014/main" id="{9076EFE6-7E82-46BA-B3ED-11ACDFBFB66B}"/>
              </a:ext>
            </a:extLst>
          </p:cNvPr>
          <p:cNvSpPr txBox="1"/>
          <p:nvPr userDrawn="1"/>
        </p:nvSpPr>
        <p:spPr>
          <a:xfrm>
            <a:off x="0" y="72336"/>
            <a:ext cx="2416243" cy="205121"/>
          </a:xfrm>
          <a:prstGeom prst="rect">
            <a:avLst/>
          </a:prstGeom>
          <a:noFill/>
        </p:spPr>
        <p:txBody>
          <a:bodyPr vert="horz" wrap="square" lIns="0" tIns="0" rIns="0" bIns="0" rtlCol="0" anchor="ctr" anchorCtr="1">
            <a:spAutoFit/>
          </a:bodyPr>
          <a:lstStyle/>
          <a:p>
            <a:pPr algn="l">
              <a:spcBef>
                <a:spcPts val="0"/>
              </a:spcBef>
              <a:spcAft>
                <a:spcPts val="0"/>
              </a:spcAft>
            </a:pPr>
            <a:r>
              <a:rPr lang="en-GB" sz="1333" dirty="0">
                <a:solidFill>
                  <a:srgbClr val="000000"/>
                </a:solidFill>
                <a:latin typeface="Calibri" panose="020F0502020204030204" pitchFamily="34" charset="0"/>
              </a:rPr>
              <a:t>ST Classification: UNMARKED</a:t>
            </a:r>
          </a:p>
        </p:txBody>
      </p:sp>
    </p:spTree>
    <p:extLst>
      <p:ext uri="{BB962C8B-B14F-4D97-AF65-F5344CB8AC3E}">
        <p14:creationId xmlns:p14="http://schemas.microsoft.com/office/powerpoint/2010/main" val="440998909"/>
      </p:ext>
    </p:extLst>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Lst>
  <p:hf sldNum="0" hdr="0" ftr="0" dt="0"/>
  <p:txStyles>
    <p:titleStyle>
      <a:lvl1pPr algn="r" defTabSz="1219170" rtl="0" eaLnBrk="1" latinLnBrk="0" hangingPunct="1">
        <a:lnSpc>
          <a:spcPts val="3467"/>
        </a:lnSpc>
        <a:spcBef>
          <a:spcPct val="0"/>
        </a:spcBef>
        <a:buNone/>
        <a:defRPr sz="4533" b="1" kern="1200" cap="all" baseline="0">
          <a:solidFill>
            <a:schemeClr val="accent1"/>
          </a:solidFill>
          <a:latin typeface="+mj-lt"/>
          <a:ea typeface="+mj-ea"/>
          <a:cs typeface="+mj-cs"/>
        </a:defRPr>
      </a:lvl1pPr>
    </p:titleStyle>
    <p:bodyStyle>
      <a:lvl1pPr marL="353475" indent="-353475" algn="l" defTabSz="1219170" rtl="0" eaLnBrk="1" latinLnBrk="0" hangingPunct="1">
        <a:lnSpc>
          <a:spcPts val="1867"/>
        </a:lnSpc>
        <a:spcBef>
          <a:spcPts val="0"/>
        </a:spcBef>
        <a:buClr>
          <a:schemeClr val="accent1"/>
        </a:buClr>
        <a:buSzPct val="120000"/>
        <a:buFont typeface="Arial" panose="020B0604020202020204" pitchFamily="34" charset="0"/>
        <a:buChar char="•"/>
        <a:defRPr sz="1600" kern="1200">
          <a:solidFill>
            <a:schemeClr val="tx1"/>
          </a:solidFill>
          <a:latin typeface="+mn-lt"/>
          <a:ea typeface="+mn-ea"/>
          <a:cs typeface="+mn-cs"/>
        </a:defRPr>
      </a:lvl1pPr>
      <a:lvl2pPr marL="592652" indent="-353475" algn="l" defTabSz="1219170" rtl="0" eaLnBrk="1" latinLnBrk="0" hangingPunct="1">
        <a:lnSpc>
          <a:spcPts val="1867"/>
        </a:lnSpc>
        <a:spcBef>
          <a:spcPts val="0"/>
        </a:spcBef>
        <a:buClr>
          <a:schemeClr val="accent1"/>
        </a:buClr>
        <a:buSzPct val="120000"/>
        <a:buFont typeface="Arial" panose="020B0604020202020204" pitchFamily="34" charset="0"/>
        <a:buChar char="•"/>
        <a:defRPr sz="1467" kern="1200">
          <a:solidFill>
            <a:schemeClr val="tx1"/>
          </a:solidFill>
          <a:latin typeface="+mn-lt"/>
          <a:ea typeface="+mn-ea"/>
          <a:cs typeface="+mn-cs"/>
        </a:defRPr>
      </a:lvl2pPr>
      <a:lvl3pPr marL="831830" indent="-353475" algn="l" defTabSz="1219170" rtl="0" eaLnBrk="1" latinLnBrk="0" hangingPunct="1">
        <a:lnSpc>
          <a:spcPts val="1867"/>
        </a:lnSpc>
        <a:spcBef>
          <a:spcPts val="0"/>
        </a:spcBef>
        <a:buClr>
          <a:schemeClr val="accent1"/>
        </a:buClr>
        <a:buSzPct val="120000"/>
        <a:buFont typeface="Arial" panose="020B0604020202020204" pitchFamily="34" charset="0"/>
        <a:buChar char="•"/>
        <a:defRPr sz="1400" kern="1200">
          <a:solidFill>
            <a:schemeClr val="tx1"/>
          </a:solidFill>
          <a:latin typeface="+mn-lt"/>
          <a:ea typeface="+mn-ea"/>
          <a:cs typeface="+mn-cs"/>
        </a:defRPr>
      </a:lvl3pPr>
      <a:lvl4pPr marL="1079473" indent="-361942" algn="l" defTabSz="1219170" rtl="0" eaLnBrk="1" latinLnBrk="0" hangingPunct="1">
        <a:lnSpc>
          <a:spcPts val="1867"/>
        </a:lnSpc>
        <a:spcBef>
          <a:spcPts val="0"/>
        </a:spcBef>
        <a:buClr>
          <a:schemeClr val="accent1"/>
        </a:buClr>
        <a:buSzPct val="120000"/>
        <a:buFont typeface="Arial" panose="020B0604020202020204" pitchFamily="34" charset="0"/>
        <a:buChar char="•"/>
        <a:defRPr sz="1333" kern="1200">
          <a:solidFill>
            <a:schemeClr val="tx1"/>
          </a:solidFill>
          <a:latin typeface="+mn-lt"/>
          <a:ea typeface="+mn-ea"/>
          <a:cs typeface="+mn-cs"/>
        </a:defRPr>
      </a:lvl4pPr>
      <a:lvl5pPr marL="1318651" indent="-364058" algn="l" defTabSz="1219170" rtl="0" eaLnBrk="1" latinLnBrk="0" hangingPunct="1">
        <a:lnSpc>
          <a:spcPct val="100000"/>
        </a:lnSpc>
        <a:spcBef>
          <a:spcPts val="0"/>
        </a:spcBef>
        <a:buClr>
          <a:schemeClr val="accent1"/>
        </a:buClr>
        <a:buSzPct val="120000"/>
        <a:buFont typeface="Arial" panose="020B0604020202020204" pitchFamily="34" charset="0"/>
        <a:buChar char="•"/>
        <a:defRPr sz="12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1DEDC-82A5-5D4E-845E-169E3DDB6E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7159654-2BD5-0342-8019-AFA6BE17FBC4}"/>
              </a:ext>
            </a:extLst>
          </p:cNvPr>
          <p:cNvSpPr>
            <a:spLocks noGrp="1"/>
          </p:cNvSpPr>
          <p:nvPr>
            <p:ph type="body" idx="1"/>
          </p:nvPr>
        </p:nvSpPr>
        <p:spPr>
          <a:xfrm>
            <a:off x="838200" y="1825625"/>
            <a:ext cx="10515600" cy="390842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ectangle 9">
            <a:extLst>
              <a:ext uri="{FF2B5EF4-FFF2-40B4-BE49-F238E27FC236}">
                <a16:creationId xmlns:a16="http://schemas.microsoft.com/office/drawing/2014/main" id="{34A6E5FF-F386-9C44-8A50-72FF3453E2CD}"/>
              </a:ext>
            </a:extLst>
          </p:cNvPr>
          <p:cNvSpPr/>
          <p:nvPr userDrawn="1"/>
        </p:nvSpPr>
        <p:spPr>
          <a:xfrm>
            <a:off x="0" y="6066000"/>
            <a:ext cx="12193200" cy="7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05FFE74A-DF68-D54A-BE04-0E444E8997E9}"/>
              </a:ext>
            </a:extLst>
          </p:cNvPr>
          <p:cNvSpPr>
            <a:spLocks noGrp="1"/>
          </p:cNvSpPr>
          <p:nvPr>
            <p:ph type="ftr" sz="quarter" idx="3"/>
          </p:nvPr>
        </p:nvSpPr>
        <p:spPr>
          <a:xfrm>
            <a:off x="3581401" y="6279438"/>
            <a:ext cx="6627919" cy="365125"/>
          </a:xfrm>
          <a:prstGeom prst="rect">
            <a:avLst/>
          </a:prstGeom>
        </p:spPr>
        <p:txBody>
          <a:bodyPr vert="horz" lIns="91440" tIns="45720" rIns="91440" bIns="45720" rtlCol="0" anchor="ctr"/>
          <a:lstStyle>
            <a:lvl1pPr algn="r">
              <a:defRPr sz="1200" b="0" i="0">
                <a:solidFill>
                  <a:schemeClr val="tx1"/>
                </a:solidFill>
                <a:latin typeface="Plus Jakarta Sans" pitchFamily="2" charset="77"/>
                <a:cs typeface="Plus Jakarta Sans" pitchFamily="2" charset="77"/>
              </a:defRPr>
            </a:lvl1pPr>
          </a:lstStyle>
          <a:p>
            <a:endParaRPr lang="en-US" dirty="0"/>
          </a:p>
        </p:txBody>
      </p:sp>
      <p:sp>
        <p:nvSpPr>
          <p:cNvPr id="13" name="Slide Number Placeholder 5">
            <a:extLst>
              <a:ext uri="{FF2B5EF4-FFF2-40B4-BE49-F238E27FC236}">
                <a16:creationId xmlns:a16="http://schemas.microsoft.com/office/drawing/2014/main" id="{1618B90F-6CF7-3C46-9091-C1D36F0B0E85}"/>
              </a:ext>
            </a:extLst>
          </p:cNvPr>
          <p:cNvSpPr>
            <a:spLocks noGrp="1"/>
          </p:cNvSpPr>
          <p:nvPr>
            <p:ph type="sldNum" sz="quarter" idx="4"/>
          </p:nvPr>
        </p:nvSpPr>
        <p:spPr>
          <a:xfrm>
            <a:off x="10324730" y="6279438"/>
            <a:ext cx="1029070" cy="365125"/>
          </a:xfrm>
          <a:prstGeom prst="rect">
            <a:avLst/>
          </a:prstGeom>
        </p:spPr>
        <p:txBody>
          <a:bodyPr vert="horz" lIns="91440" tIns="45720" rIns="91440" bIns="45720" rtlCol="0" anchor="ctr"/>
          <a:lstStyle>
            <a:lvl1pPr algn="r">
              <a:defRPr sz="1200" b="0" i="0">
                <a:solidFill>
                  <a:schemeClr val="tx1"/>
                </a:solidFill>
                <a:latin typeface="Plus Jakarta Sans" pitchFamily="2" charset="77"/>
                <a:cs typeface="Plus Jakarta Sans" pitchFamily="2" charset="77"/>
              </a:defRPr>
            </a:lvl1pPr>
          </a:lstStyle>
          <a:p>
            <a:fld id="{5B3255F6-A68D-2B42-A1CC-D7F919CFF812}" type="slidenum">
              <a:rPr lang="en-US" smtClean="0"/>
              <a:pPr/>
              <a:t>‹#›</a:t>
            </a:fld>
            <a:endParaRPr lang="en-US" dirty="0"/>
          </a:p>
        </p:txBody>
      </p:sp>
      <p:sp>
        <p:nvSpPr>
          <p:cNvPr id="15" name="Rectangle 14">
            <a:extLst>
              <a:ext uri="{FF2B5EF4-FFF2-40B4-BE49-F238E27FC236}">
                <a16:creationId xmlns:a16="http://schemas.microsoft.com/office/drawing/2014/main" id="{141B40B9-10BA-8E4F-BE65-7A51AE640B92}"/>
              </a:ext>
            </a:extLst>
          </p:cNvPr>
          <p:cNvSpPr/>
          <p:nvPr userDrawn="1"/>
        </p:nvSpPr>
        <p:spPr>
          <a:xfrm>
            <a:off x="0" y="0"/>
            <a:ext cx="121932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12" name="Picture 11">
            <a:extLst>
              <a:ext uri="{FF2B5EF4-FFF2-40B4-BE49-F238E27FC236}">
                <a16:creationId xmlns:a16="http://schemas.microsoft.com/office/drawing/2014/main" id="{D2005ACF-C507-E345-AF82-376CDB09B261}"/>
              </a:ext>
            </a:extLst>
          </p:cNvPr>
          <p:cNvPicPr>
            <a:picLocks noChangeAspect="1"/>
          </p:cNvPicPr>
          <p:nvPr userDrawn="1"/>
        </p:nvPicPr>
        <p:blipFill>
          <a:blip r:embed="rId14" cstate="screen">
            <a:extLst>
              <a:ext uri="{28A0092B-C50C-407E-A947-70E740481C1C}">
                <a14:useLocalDpi xmlns:a14="http://schemas.microsoft.com/office/drawing/2010/main"/>
              </a:ext>
            </a:extLst>
          </a:blip>
          <a:srcRect/>
          <a:stretch/>
        </p:blipFill>
        <p:spPr>
          <a:xfrm>
            <a:off x="830970" y="6221584"/>
            <a:ext cx="2321881" cy="464376"/>
          </a:xfrm>
          <a:prstGeom prst="rect">
            <a:avLst/>
          </a:prstGeom>
        </p:spPr>
      </p:pic>
    </p:spTree>
    <p:extLst>
      <p:ext uri="{BB962C8B-B14F-4D97-AF65-F5344CB8AC3E}">
        <p14:creationId xmlns:p14="http://schemas.microsoft.com/office/powerpoint/2010/main" val="1030779242"/>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b="1" i="0" kern="1200">
          <a:solidFill>
            <a:schemeClr val="tx1"/>
          </a:solidFill>
          <a:latin typeface="Source Sans Pro" panose="020B0503030403020204" pitchFamily="34" charset="0"/>
          <a:ea typeface="Source Sans Pro" panose="020B0503030403020204" pitchFamily="34" charset="0"/>
          <a:cs typeface="Plus Jakarta Sans Medium" pitchFamily="2" charset="77"/>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Source Sans Pro" panose="020B0503030403020204" pitchFamily="34" charset="0"/>
          <a:cs typeface="Plus Jakarta Sa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Source Sans Pro" panose="020B0503030403020204" pitchFamily="34" charset="0"/>
          <a:cs typeface="Plus Jakarta Sa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Source Sans Pro" panose="020B0503030403020204" pitchFamily="34" charset="0"/>
          <a:cs typeface="Plus Jakarta Sa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Plus Jakarta Sa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Plus Jakarta Sa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12">
          <p15:clr>
            <a:srgbClr val="F26B43"/>
          </p15:clr>
        </p15:guide>
        <p15:guide id="2" pos="529">
          <p15:clr>
            <a:srgbClr val="F26B43"/>
          </p15:clr>
        </p15:guide>
        <p15:guide id="3" pos="715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anna.bright@swm.org.uk" TargetMode="External"/><Relationship Id="rId2" Type="http://schemas.openxmlformats.org/officeDocument/2006/relationships/image" Target="../media/image10.png"/><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sustainabilitywestmidlands.org.uk/resources/weathering-the-storm-for-agriculture/" TargetMode="External"/><Relationship Id="rId2" Type="http://schemas.openxmlformats.org/officeDocument/2006/relationships/hyperlink" Target="https://www.sustainabilitywestmidlands.org.uk/resources/weathering-the-storm/" TargetMode="Externa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www.sustainabilitywestmidlands.org.uk/resources/adapt-to-surviv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anna.bright@swm.org.uk" TargetMode="External"/><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rmets.onlinelibrary.wiley.com/doi/10.1002/joc.8553"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www.metoffice.gov.uk/binaries/content/assets/metofficegovuk/pdf/weather/learn-about/uk-past-events/summaries/mwr_2024_09_for_print.pdf#:~:text=The%20table%20below%20lists%20UK%20monthly%20weather%20extremes%20recorded%20a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wmca.org.uk/media/d2pons0q/summary-of-climate-change-impacts-in-wmca-area.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A991B-F050-DC45-BF65-910F9A211886}"/>
              </a:ext>
            </a:extLst>
          </p:cNvPr>
          <p:cNvSpPr>
            <a:spLocks noGrp="1"/>
          </p:cNvSpPr>
          <p:nvPr>
            <p:ph type="title"/>
          </p:nvPr>
        </p:nvSpPr>
        <p:spPr>
          <a:xfrm>
            <a:off x="91659" y="1092200"/>
            <a:ext cx="11137932" cy="1600200"/>
          </a:xfrm>
        </p:spPr>
        <p:txBody>
          <a:bodyPr>
            <a:normAutofit fontScale="90000"/>
          </a:bodyPr>
          <a:lstStyle/>
          <a:p>
            <a:r>
              <a:rPr lang="en-GB" sz="4400" dirty="0"/>
              <a:t>Sustainability West Midlands</a:t>
            </a:r>
            <a:br>
              <a:rPr lang="en-GB" sz="4400" dirty="0"/>
            </a:br>
            <a:br>
              <a:rPr lang="en-GB" sz="4400" dirty="0"/>
            </a:br>
            <a:r>
              <a:rPr lang="en-US" sz="4400" dirty="0"/>
              <a:t>Impact of climate change on West Midlands businesses</a:t>
            </a:r>
          </a:p>
        </p:txBody>
      </p:sp>
      <p:pic>
        <p:nvPicPr>
          <p:cNvPr id="6" name="Picture Placeholder 5" descr="Diagram&#10;&#10;Description automatically generated">
            <a:extLst>
              <a:ext uri="{FF2B5EF4-FFF2-40B4-BE49-F238E27FC236}">
                <a16:creationId xmlns:a16="http://schemas.microsoft.com/office/drawing/2014/main" id="{34BE9523-FCDA-4C49-BB94-9A018CA045F7}"/>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tretch>
            <a:fillRect/>
          </a:stretch>
        </p:blipFill>
        <p:spPr>
          <a:xfrm>
            <a:off x="7444509" y="2922145"/>
            <a:ext cx="4490399" cy="2785928"/>
          </a:xfrm>
          <a:prstGeom prst="rect">
            <a:avLst/>
          </a:prstGeom>
        </p:spPr>
      </p:pic>
      <p:sp>
        <p:nvSpPr>
          <p:cNvPr id="4" name="Text Placeholder 3">
            <a:extLst>
              <a:ext uri="{FF2B5EF4-FFF2-40B4-BE49-F238E27FC236}">
                <a16:creationId xmlns:a16="http://schemas.microsoft.com/office/drawing/2014/main" id="{9EB1E484-24D6-E641-879C-156AD6E39D66}"/>
              </a:ext>
            </a:extLst>
          </p:cNvPr>
          <p:cNvSpPr>
            <a:spLocks noGrp="1"/>
          </p:cNvSpPr>
          <p:nvPr>
            <p:ph type="body" sz="half" idx="2"/>
          </p:nvPr>
        </p:nvSpPr>
        <p:spPr>
          <a:xfrm>
            <a:off x="187953" y="4165600"/>
            <a:ext cx="4891622" cy="2062652"/>
          </a:xfrm>
        </p:spPr>
        <p:txBody>
          <a:bodyPr vert="horz" lIns="91440" tIns="45720" rIns="91440" bIns="45720" rtlCol="0" anchor="t">
            <a:normAutofit/>
          </a:bodyPr>
          <a:lstStyle/>
          <a:p>
            <a:r>
              <a:rPr lang="en-US" sz="1800" dirty="0">
                <a:latin typeface="Source Sans Pro"/>
                <a:ea typeface="Source Sans Pro"/>
              </a:rPr>
              <a:t>10 October 2024</a:t>
            </a:r>
            <a:endParaRPr lang="en-US" sz="1800" dirty="0"/>
          </a:p>
          <a:p>
            <a:r>
              <a:rPr lang="en-US" sz="1800" dirty="0"/>
              <a:t>Anna Bright</a:t>
            </a:r>
          </a:p>
          <a:p>
            <a:r>
              <a:rPr lang="en-US" sz="1800" dirty="0">
                <a:hlinkClick r:id="rId3">
                  <a:extLst>
                    <a:ext uri="{A12FA001-AC4F-418D-AE19-62706E023703}">
                      <ahyp:hlinkClr xmlns:ahyp="http://schemas.microsoft.com/office/drawing/2018/hyperlinkcolor" val="tx"/>
                    </a:ext>
                  </a:extLst>
                </a:hlinkClick>
              </a:rPr>
              <a:t>anna.bright@swm.org.uk</a:t>
            </a:r>
            <a:endParaRPr lang="en-US" sz="1800" dirty="0"/>
          </a:p>
          <a:p>
            <a:r>
              <a:rPr lang="en-GB" sz="1800" dirty="0"/>
              <a:t>07751 923671</a:t>
            </a:r>
          </a:p>
        </p:txBody>
      </p:sp>
    </p:spTree>
    <p:extLst>
      <p:ext uri="{BB962C8B-B14F-4D97-AF65-F5344CB8AC3E}">
        <p14:creationId xmlns:p14="http://schemas.microsoft.com/office/powerpoint/2010/main" val="3827973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24528-4B3D-A147-936E-765E6338A1E5}"/>
              </a:ext>
            </a:extLst>
          </p:cNvPr>
          <p:cNvSpPr>
            <a:spLocks noGrp="1"/>
          </p:cNvSpPr>
          <p:nvPr>
            <p:ph type="ctrTitle"/>
          </p:nvPr>
        </p:nvSpPr>
        <p:spPr>
          <a:xfrm>
            <a:off x="498261" y="221974"/>
            <a:ext cx="10512425" cy="799430"/>
          </a:xfrm>
        </p:spPr>
        <p:txBody>
          <a:bodyPr/>
          <a:lstStyle/>
          <a:p>
            <a:r>
              <a:rPr lang="en-US" dirty="0"/>
              <a:t>Summary</a:t>
            </a:r>
          </a:p>
        </p:txBody>
      </p:sp>
      <p:sp>
        <p:nvSpPr>
          <p:cNvPr id="3" name="Subtitle 2">
            <a:extLst>
              <a:ext uri="{FF2B5EF4-FFF2-40B4-BE49-F238E27FC236}">
                <a16:creationId xmlns:a16="http://schemas.microsoft.com/office/drawing/2014/main" id="{7AE026C8-9B7B-1C4D-8ED0-FD8A4D3B92A3}"/>
              </a:ext>
            </a:extLst>
          </p:cNvPr>
          <p:cNvSpPr>
            <a:spLocks noGrp="1"/>
          </p:cNvSpPr>
          <p:nvPr>
            <p:ph type="subTitle" idx="1"/>
          </p:nvPr>
        </p:nvSpPr>
        <p:spPr>
          <a:xfrm>
            <a:off x="217218" y="1279186"/>
            <a:ext cx="11332052" cy="4557410"/>
          </a:xfrm>
        </p:spPr>
        <p:txBody>
          <a:bodyPr>
            <a:normAutofit fontScale="92500" lnSpcReduction="20000"/>
          </a:bodyPr>
          <a:lstStyle/>
          <a:p>
            <a:pPr marL="342900" indent="-342900">
              <a:lnSpc>
                <a:spcPct val="150000"/>
              </a:lnSpc>
              <a:buFont typeface="Arial" panose="020B0604020202020204" pitchFamily="34" charset="0"/>
              <a:buChar char="•"/>
            </a:pPr>
            <a:r>
              <a:rPr lang="en-US" b="1" dirty="0"/>
              <a:t>Climate change mitigation </a:t>
            </a:r>
            <a:r>
              <a:rPr lang="en-US" dirty="0"/>
              <a:t>means avoiding and reducing emissions of heat-trapping greenhouse gases (e.g. carbon dioxide) into the atmosphere to prevent the planet from warming to more extreme temperatures. </a:t>
            </a:r>
            <a:r>
              <a:rPr lang="en-US" dirty="0">
                <a:solidFill>
                  <a:schemeClr val="accent1"/>
                </a:solidFill>
              </a:rPr>
              <a:t>How can you reduce your impact?</a:t>
            </a:r>
          </a:p>
          <a:p>
            <a:pPr marL="342900" indent="-342900">
              <a:lnSpc>
                <a:spcPct val="150000"/>
              </a:lnSpc>
              <a:buFont typeface="Arial" panose="020B0604020202020204" pitchFamily="34" charset="0"/>
              <a:buChar char="•"/>
            </a:pPr>
            <a:r>
              <a:rPr lang="en-US" b="1" dirty="0"/>
              <a:t>Climate change adaptation </a:t>
            </a:r>
            <a:r>
              <a:rPr lang="en-US" dirty="0"/>
              <a:t>means altering our behavior, systems, and—in some cases—ways of life to protect our families, our economies, and the environment in which we live from the impacts of climate change. </a:t>
            </a:r>
            <a:r>
              <a:rPr lang="en-US" dirty="0">
                <a:solidFill>
                  <a:schemeClr val="accent1"/>
                </a:solidFill>
              </a:rPr>
              <a:t>How can you plan and prepare?</a:t>
            </a:r>
          </a:p>
          <a:p>
            <a:pPr marL="342900" indent="-342900">
              <a:lnSpc>
                <a:spcPct val="150000"/>
              </a:lnSpc>
              <a:buFont typeface="Arial" panose="020B0604020202020204" pitchFamily="34" charset="0"/>
              <a:buChar char="•"/>
            </a:pPr>
            <a:r>
              <a:rPr lang="en-US" dirty="0">
                <a:solidFill>
                  <a:schemeClr val="accent1"/>
                </a:solidFill>
              </a:rPr>
              <a:t>The key is – we need to do both.</a:t>
            </a:r>
          </a:p>
          <a:p>
            <a:pPr marL="342900" indent="-342900">
              <a:lnSpc>
                <a:spcPct val="150000"/>
              </a:lnSpc>
              <a:buFont typeface="Arial" panose="020B0604020202020204" pitchFamily="34" charset="0"/>
              <a:buChar char="•"/>
            </a:pPr>
            <a:r>
              <a:rPr lang="en-US" dirty="0"/>
              <a:t>The more we reduce emissions right now, the easier it will be to adapt to the changes we can no longer avoid….</a:t>
            </a:r>
          </a:p>
        </p:txBody>
      </p:sp>
    </p:spTree>
    <p:extLst>
      <p:ext uri="{BB962C8B-B14F-4D97-AF65-F5344CB8AC3E}">
        <p14:creationId xmlns:p14="http://schemas.microsoft.com/office/powerpoint/2010/main" val="98776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icture">
            <a:extLst>
              <a:ext uri="{FF2B5EF4-FFF2-40B4-BE49-F238E27FC236}">
                <a16:creationId xmlns:a16="http://schemas.microsoft.com/office/drawing/2014/main" id="{2C2A923A-7C2A-1270-6C42-0A67FCE6F4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899"/>
          <a:stretch/>
        </p:blipFill>
        <p:spPr bwMode="auto">
          <a:xfrm>
            <a:off x="2197271" y="287248"/>
            <a:ext cx="7797457" cy="55526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AE18C9B-FBC8-D2A3-7302-4EEEBC34BB01}"/>
              </a:ext>
            </a:extLst>
          </p:cNvPr>
          <p:cNvSpPr/>
          <p:nvPr/>
        </p:nvSpPr>
        <p:spPr>
          <a:xfrm>
            <a:off x="5007003" y="5709045"/>
            <a:ext cx="7268124"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Source Sans Pro" panose="020B0503030403020204" pitchFamily="34" charset="0"/>
                <a:ea typeface="Source Sans Pro" panose="020B0503030403020204" pitchFamily="34" charset="0"/>
              </a:rPr>
              <a:t>I</a:t>
            </a:r>
            <a:r>
              <a:rPr kumimoji="0" lang="en-GB" sz="1100" b="0"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rPr>
              <a:t>mage from https://www.calgary.ca/UEP/ESM/Pages/Energy-Savings/Climate-Change.aspx?redirect=/climateprogram</a:t>
            </a:r>
          </a:p>
        </p:txBody>
      </p:sp>
    </p:spTree>
    <p:extLst>
      <p:ext uri="{BB962C8B-B14F-4D97-AF65-F5344CB8AC3E}">
        <p14:creationId xmlns:p14="http://schemas.microsoft.com/office/powerpoint/2010/main" val="4160057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ECA97-67CC-FFA6-6E2B-3185C165A2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2214EC-7290-D611-C2C9-BC388C0D3E0A}"/>
              </a:ext>
            </a:extLst>
          </p:cNvPr>
          <p:cNvSpPr>
            <a:spLocks noGrp="1"/>
          </p:cNvSpPr>
          <p:nvPr>
            <p:ph type="ctrTitle"/>
          </p:nvPr>
        </p:nvSpPr>
        <p:spPr>
          <a:xfrm>
            <a:off x="498261" y="221974"/>
            <a:ext cx="10512425" cy="799430"/>
          </a:xfrm>
        </p:spPr>
        <p:txBody>
          <a:bodyPr/>
          <a:lstStyle/>
          <a:p>
            <a:r>
              <a:rPr lang="en-US" dirty="0"/>
              <a:t>Support available</a:t>
            </a:r>
          </a:p>
        </p:txBody>
      </p:sp>
      <p:sp>
        <p:nvSpPr>
          <p:cNvPr id="3" name="Subtitle 2">
            <a:extLst>
              <a:ext uri="{FF2B5EF4-FFF2-40B4-BE49-F238E27FC236}">
                <a16:creationId xmlns:a16="http://schemas.microsoft.com/office/drawing/2014/main" id="{A7619D7C-A983-D989-8511-B2780314307A}"/>
              </a:ext>
            </a:extLst>
          </p:cNvPr>
          <p:cNvSpPr>
            <a:spLocks noGrp="1"/>
          </p:cNvSpPr>
          <p:nvPr>
            <p:ph type="subTitle" idx="1"/>
          </p:nvPr>
        </p:nvSpPr>
        <p:spPr>
          <a:xfrm>
            <a:off x="217218" y="1279186"/>
            <a:ext cx="6645400" cy="4557410"/>
          </a:xfrm>
        </p:spPr>
        <p:txBody>
          <a:bodyPr>
            <a:normAutofit/>
          </a:bodyPr>
          <a:lstStyle/>
          <a:p>
            <a:pPr marL="342900" indent="-342900">
              <a:lnSpc>
                <a:spcPct val="150000"/>
              </a:lnSpc>
              <a:buFont typeface="Arial" panose="020B0604020202020204" pitchFamily="34" charset="0"/>
              <a:buChar char="•"/>
            </a:pPr>
            <a:r>
              <a:rPr lang="en-US" sz="1400" dirty="0">
                <a:hlinkClick r:id="rId2"/>
              </a:rPr>
              <a:t>Link here</a:t>
            </a:r>
            <a:r>
              <a:rPr lang="en-US" sz="1400" dirty="0"/>
              <a:t>!</a:t>
            </a:r>
          </a:p>
          <a:p>
            <a:pPr marL="342900" indent="-342900">
              <a:lnSpc>
                <a:spcPct val="150000"/>
              </a:lnSpc>
              <a:buFont typeface="Arial" panose="020B0604020202020204" pitchFamily="34" charset="0"/>
              <a:buChar char="•"/>
            </a:pPr>
            <a:r>
              <a:rPr lang="en-US" sz="1400" dirty="0"/>
              <a:t>Guide for SMEs in the West Midlands. </a:t>
            </a:r>
          </a:p>
          <a:p>
            <a:pPr marL="342900" indent="-342900">
              <a:lnSpc>
                <a:spcPct val="150000"/>
              </a:lnSpc>
              <a:buFont typeface="Arial" panose="020B0604020202020204" pitchFamily="34" charset="0"/>
              <a:buChar char="•"/>
            </a:pPr>
            <a:r>
              <a:rPr lang="en-US" sz="1400" dirty="0"/>
              <a:t>Will help you understand how you could be affected by weather, including extreme events, and how you can improve your chances of a quick recovery.</a:t>
            </a:r>
          </a:p>
          <a:p>
            <a:pPr marL="342900" indent="-342900">
              <a:lnSpc>
                <a:spcPct val="150000"/>
              </a:lnSpc>
              <a:buFont typeface="Arial" panose="020B0604020202020204" pitchFamily="34" charset="0"/>
              <a:buChar char="•"/>
            </a:pPr>
            <a:r>
              <a:rPr lang="en-US" sz="1400" dirty="0"/>
              <a:t>Sets out business opportunities from responding to a changing climate and provides useful tools and contact information to help you become more resilient.</a:t>
            </a:r>
          </a:p>
          <a:p>
            <a:pPr marL="342900" indent="-342900">
              <a:lnSpc>
                <a:spcPct val="150000"/>
              </a:lnSpc>
              <a:buFont typeface="Arial" panose="020B0604020202020204" pitchFamily="34" charset="0"/>
              <a:buChar char="•"/>
            </a:pPr>
            <a:r>
              <a:rPr lang="en-US" sz="1400" dirty="0"/>
              <a:t>Includes information on how to enhance your resilience to other shocks too, such as those related to the economy, pandemics and cyber security.</a:t>
            </a:r>
          </a:p>
          <a:p>
            <a:pPr marL="342900" indent="-342900">
              <a:lnSpc>
                <a:spcPct val="150000"/>
              </a:lnSpc>
              <a:buFont typeface="Arial" panose="020B0604020202020204" pitchFamily="34" charset="0"/>
              <a:buChar char="•"/>
            </a:pPr>
            <a:r>
              <a:rPr lang="en-US" altLang="en-US" sz="1400" dirty="0"/>
              <a:t>Also, practical guides and toolkits for:</a:t>
            </a:r>
          </a:p>
          <a:p>
            <a:pPr marL="800100" lvl="1" indent="-342900" algn="l">
              <a:lnSpc>
                <a:spcPct val="150000"/>
              </a:lnSpc>
              <a:buFont typeface="Arial" panose="020B0604020202020204" pitchFamily="34" charset="0"/>
              <a:buChar char="•"/>
            </a:pPr>
            <a:r>
              <a:rPr lang="en-US" altLang="en-US" sz="1400" dirty="0">
                <a:hlinkClick r:id="rId3"/>
              </a:rPr>
              <a:t>Farmers and land managers</a:t>
            </a:r>
            <a:endParaRPr lang="en-US" altLang="en-US" sz="1400" dirty="0"/>
          </a:p>
          <a:p>
            <a:pPr marL="800100" lvl="1" indent="-342900" algn="l">
              <a:lnSpc>
                <a:spcPct val="150000"/>
              </a:lnSpc>
              <a:buFont typeface="Arial" panose="020B0604020202020204" pitchFamily="34" charset="0"/>
              <a:buChar char="•"/>
            </a:pPr>
            <a:r>
              <a:rPr lang="en-US" altLang="en-US" sz="1400" dirty="0">
                <a:hlinkClick r:id="rId4"/>
              </a:rPr>
              <a:t>NHS and health sector</a:t>
            </a:r>
            <a:endParaRPr lang="en-US" altLang="en-US" sz="1400" dirty="0"/>
          </a:p>
        </p:txBody>
      </p:sp>
      <p:pic>
        <p:nvPicPr>
          <p:cNvPr id="1028" name="Picture 4" descr="Picture1">
            <a:extLst>
              <a:ext uri="{FF2B5EF4-FFF2-40B4-BE49-F238E27FC236}">
                <a16:creationId xmlns:a16="http://schemas.microsoft.com/office/drawing/2014/main" id="{4E801526-C7AF-E8B6-078A-EA979DE7E7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9273" y="221974"/>
            <a:ext cx="5015509" cy="5476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19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A991B-F050-DC45-BF65-910F9A211886}"/>
              </a:ext>
            </a:extLst>
          </p:cNvPr>
          <p:cNvSpPr>
            <a:spLocks noGrp="1"/>
          </p:cNvSpPr>
          <p:nvPr>
            <p:ph type="title"/>
          </p:nvPr>
        </p:nvSpPr>
        <p:spPr>
          <a:xfrm>
            <a:off x="110132" y="1992015"/>
            <a:ext cx="11137932" cy="1600200"/>
          </a:xfrm>
        </p:spPr>
        <p:txBody>
          <a:bodyPr>
            <a:normAutofit fontScale="90000"/>
          </a:bodyPr>
          <a:lstStyle/>
          <a:p>
            <a:r>
              <a:rPr lang="en-GB" sz="4400" dirty="0"/>
              <a:t>Sustainability West Midlands</a:t>
            </a:r>
            <a:br>
              <a:rPr lang="en-GB" sz="4400" dirty="0"/>
            </a:br>
            <a:br>
              <a:rPr lang="en-GB" sz="4400" dirty="0"/>
            </a:br>
            <a:r>
              <a:rPr lang="en-US" sz="4400" dirty="0"/>
              <a:t>Impact of climate change on West Midlands businesses</a:t>
            </a:r>
          </a:p>
        </p:txBody>
      </p:sp>
      <p:pic>
        <p:nvPicPr>
          <p:cNvPr id="6" name="Picture Placeholder 5" descr="Diagram&#10;&#10;Description automatically generated">
            <a:extLst>
              <a:ext uri="{FF2B5EF4-FFF2-40B4-BE49-F238E27FC236}">
                <a16:creationId xmlns:a16="http://schemas.microsoft.com/office/drawing/2014/main" id="{34BE9523-FCDA-4C49-BB94-9A018CA045F7}"/>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tretch>
            <a:fillRect/>
          </a:stretch>
        </p:blipFill>
        <p:spPr>
          <a:xfrm>
            <a:off x="7444509" y="2922145"/>
            <a:ext cx="4490399" cy="2785928"/>
          </a:xfrm>
          <a:prstGeom prst="rect">
            <a:avLst/>
          </a:prstGeom>
        </p:spPr>
      </p:pic>
      <p:sp>
        <p:nvSpPr>
          <p:cNvPr id="4" name="Text Placeholder 3">
            <a:extLst>
              <a:ext uri="{FF2B5EF4-FFF2-40B4-BE49-F238E27FC236}">
                <a16:creationId xmlns:a16="http://schemas.microsoft.com/office/drawing/2014/main" id="{9EB1E484-24D6-E641-879C-156AD6E39D66}"/>
              </a:ext>
            </a:extLst>
          </p:cNvPr>
          <p:cNvSpPr>
            <a:spLocks noGrp="1"/>
          </p:cNvSpPr>
          <p:nvPr>
            <p:ph type="body" sz="half" idx="2"/>
          </p:nvPr>
        </p:nvSpPr>
        <p:spPr>
          <a:xfrm>
            <a:off x="187953" y="4165600"/>
            <a:ext cx="4891622" cy="2062652"/>
          </a:xfrm>
        </p:spPr>
        <p:txBody>
          <a:bodyPr vert="horz" lIns="91440" tIns="45720" rIns="91440" bIns="45720" rtlCol="0" anchor="t">
            <a:normAutofit/>
          </a:bodyPr>
          <a:lstStyle/>
          <a:p>
            <a:r>
              <a:rPr lang="en-US" sz="1800" dirty="0">
                <a:latin typeface="Source Sans Pro"/>
                <a:ea typeface="Source Sans Pro"/>
              </a:rPr>
              <a:t>10 October 2024</a:t>
            </a:r>
            <a:endParaRPr lang="en-US" sz="1800" dirty="0"/>
          </a:p>
          <a:p>
            <a:r>
              <a:rPr lang="en-US" sz="1800" dirty="0"/>
              <a:t>Anna Bright</a:t>
            </a:r>
          </a:p>
          <a:p>
            <a:r>
              <a:rPr lang="en-US" sz="1800" dirty="0">
                <a:hlinkClick r:id="rId3">
                  <a:extLst>
                    <a:ext uri="{A12FA001-AC4F-418D-AE19-62706E023703}">
                      <ahyp:hlinkClr xmlns:ahyp="http://schemas.microsoft.com/office/drawing/2018/hyperlinkcolor" val="tx"/>
                    </a:ext>
                  </a:extLst>
                </a:hlinkClick>
              </a:rPr>
              <a:t>anna.bright@swm.org.uk</a:t>
            </a:r>
            <a:endParaRPr lang="en-US" sz="1800" dirty="0"/>
          </a:p>
          <a:p>
            <a:r>
              <a:rPr lang="en-GB" sz="1800" dirty="0"/>
              <a:t>07751 923671</a:t>
            </a:r>
          </a:p>
        </p:txBody>
      </p:sp>
    </p:spTree>
    <p:extLst>
      <p:ext uri="{BB962C8B-B14F-4D97-AF65-F5344CB8AC3E}">
        <p14:creationId xmlns:p14="http://schemas.microsoft.com/office/powerpoint/2010/main" val="4241329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1903" y="134248"/>
            <a:ext cx="5394325" cy="938212"/>
          </a:xfrm>
        </p:spPr>
        <p:txBody>
          <a:bodyPr/>
          <a:lstStyle/>
          <a:p>
            <a:pPr eaLnBrk="1" hangingPunct="1"/>
            <a:r>
              <a:rPr lang="en-GB" altLang="en-US" sz="2800" b="1">
                <a:solidFill>
                  <a:srgbClr val="5D0443"/>
                </a:solidFill>
                <a:cs typeface="Arial" panose="020B0604020202020204" pitchFamily="34" charset="0"/>
              </a:rPr>
              <a:t>About Us – </a:t>
            </a:r>
            <a:r>
              <a:rPr lang="en-GB" altLang="en-US" sz="2800" b="1">
                <a:solidFill>
                  <a:schemeClr val="accent1"/>
                </a:solidFill>
                <a:cs typeface="Arial" panose="020B0604020202020204" pitchFamily="34" charset="0"/>
              </a:rPr>
              <a:t>Our why?</a:t>
            </a:r>
          </a:p>
        </p:txBody>
      </p:sp>
      <p:sp>
        <p:nvSpPr>
          <p:cNvPr id="3075" name="Rectangle 3"/>
          <p:cNvSpPr>
            <a:spLocks noGrp="1" noChangeArrowheads="1"/>
          </p:cNvSpPr>
          <p:nvPr>
            <p:ph type="body" idx="1"/>
          </p:nvPr>
        </p:nvSpPr>
        <p:spPr>
          <a:xfrm>
            <a:off x="150867" y="1213993"/>
            <a:ext cx="11593288" cy="4824412"/>
          </a:xfrm>
        </p:spPr>
        <p:txBody>
          <a:bodyPr>
            <a:normAutofit/>
          </a:bodyPr>
          <a:lstStyle/>
          <a:p>
            <a:pPr>
              <a:lnSpc>
                <a:spcPct val="80000"/>
              </a:lnSpc>
            </a:pPr>
            <a:r>
              <a:rPr lang="en-US" altLang="en-US" sz="2200" dirty="0">
                <a:solidFill>
                  <a:schemeClr val="accent1"/>
                </a:solidFill>
              </a:rPr>
              <a:t>Our purpose: Making the West Midlands region more sustainable, fairer and greener for all</a:t>
            </a:r>
          </a:p>
          <a:p>
            <a:pPr>
              <a:lnSpc>
                <a:spcPct val="80000"/>
              </a:lnSpc>
            </a:pPr>
            <a:endParaRPr lang="en-GB" altLang="en-US" sz="2200" dirty="0"/>
          </a:p>
          <a:p>
            <a:pPr>
              <a:lnSpc>
                <a:spcPct val="80000"/>
              </a:lnSpc>
            </a:pPr>
            <a:r>
              <a:rPr lang="en-GB" altLang="en-US" sz="2200" dirty="0">
                <a:solidFill>
                  <a:schemeClr val="accent1"/>
                </a:solidFill>
              </a:rPr>
              <a:t>Our vision: The West Midlands is leading in contributing to the national target of net zero greenhouse gas emissions by 2050 whilst addressing health inequality and driving inclusive growth</a:t>
            </a:r>
          </a:p>
          <a:p>
            <a:pPr eaLnBrk="1" hangingPunct="1">
              <a:lnSpc>
                <a:spcPct val="80000"/>
              </a:lnSpc>
            </a:pPr>
            <a:endParaRPr lang="en-GB" altLang="en-US" sz="2200" dirty="0"/>
          </a:p>
          <a:p>
            <a:pPr>
              <a:lnSpc>
                <a:spcPct val="80000"/>
              </a:lnSpc>
            </a:pPr>
            <a:r>
              <a:rPr lang="en-GB" altLang="en-US" sz="2200" dirty="0"/>
              <a:t> Coordinate and monitor the only existing regional Sustainability Roadmap; a framework to 2030</a:t>
            </a:r>
          </a:p>
          <a:p>
            <a:pPr>
              <a:lnSpc>
                <a:spcPct val="80000"/>
              </a:lnSpc>
            </a:pPr>
            <a:endParaRPr lang="en-GB" altLang="en-US" sz="2200" dirty="0"/>
          </a:p>
          <a:p>
            <a:pPr>
              <a:lnSpc>
                <a:spcPct val="80000"/>
              </a:lnSpc>
            </a:pPr>
            <a:r>
              <a:rPr lang="en-GB" altLang="en-US" sz="2200" dirty="0"/>
              <a:t>Established 22 </a:t>
            </a:r>
            <a:r>
              <a:rPr lang="en-GB" altLang="en-US" sz="2200" dirty="0" err="1"/>
              <a:t>yrs</a:t>
            </a:r>
            <a:r>
              <a:rPr lang="en-GB" altLang="en-US" sz="2200" dirty="0"/>
              <a:t> in Birmingham covering the region, and beyond!</a:t>
            </a:r>
          </a:p>
          <a:p>
            <a:pPr eaLnBrk="1" hangingPunct="1">
              <a:lnSpc>
                <a:spcPct val="80000"/>
              </a:lnSpc>
            </a:pPr>
            <a:endParaRPr lang="en-GB" altLang="en-US" sz="2200" dirty="0"/>
          </a:p>
          <a:p>
            <a:pPr eaLnBrk="1" hangingPunct="1">
              <a:lnSpc>
                <a:spcPct val="80000"/>
              </a:lnSpc>
            </a:pPr>
            <a:r>
              <a:rPr lang="en-GB" altLang="en-US" sz="2200" dirty="0"/>
              <a:t>Independent, not-for-profit company working across all sectors</a:t>
            </a:r>
          </a:p>
          <a:p>
            <a:pPr eaLnBrk="1" hangingPunct="1">
              <a:lnSpc>
                <a:spcPct val="80000"/>
              </a:lnSpc>
            </a:pPr>
            <a:endParaRPr lang="en-GB" altLang="en-US" sz="2200" dirty="0"/>
          </a:p>
          <a:p>
            <a:pPr eaLnBrk="1" hangingPunct="1">
              <a:lnSpc>
                <a:spcPct val="80000"/>
              </a:lnSpc>
            </a:pPr>
            <a:endParaRPr lang="en-GB" altLang="en-US" sz="2200" dirty="0"/>
          </a:p>
        </p:txBody>
      </p:sp>
      <p:pic>
        <p:nvPicPr>
          <p:cNvPr id="5" name="Picture Placeholder 5" descr="Diagram&#10;&#10;Description automatically generated">
            <a:extLst>
              <a:ext uri="{FF2B5EF4-FFF2-40B4-BE49-F238E27FC236}">
                <a16:creationId xmlns:a16="http://schemas.microsoft.com/office/drawing/2014/main" id="{13F61726-93BD-4E94-9EFF-DFB89937F9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8272" y="4039469"/>
            <a:ext cx="2739843" cy="1699851"/>
          </a:xfrm>
          <a:prstGeom prst="rect">
            <a:avLst/>
          </a:prstGeom>
          <a:noFill/>
        </p:spPr>
      </p:pic>
    </p:spTree>
    <p:extLst>
      <p:ext uri="{BB962C8B-B14F-4D97-AF65-F5344CB8AC3E}">
        <p14:creationId xmlns:p14="http://schemas.microsoft.com/office/powerpoint/2010/main" val="3058960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7DD20-D7FA-7621-3BB0-F11D06FCA724}"/>
              </a:ext>
            </a:extLst>
          </p:cNvPr>
          <p:cNvSpPr>
            <a:spLocks noGrp="1"/>
          </p:cNvSpPr>
          <p:nvPr>
            <p:ph type="title"/>
          </p:nvPr>
        </p:nvSpPr>
        <p:spPr/>
        <p:txBody>
          <a:bodyPr/>
          <a:lstStyle/>
          <a:p>
            <a:r>
              <a:rPr lang="en-GB" dirty="0"/>
              <a:t>About us</a:t>
            </a:r>
          </a:p>
        </p:txBody>
      </p:sp>
      <p:grpSp>
        <p:nvGrpSpPr>
          <p:cNvPr id="21" name="Group 20">
            <a:extLst>
              <a:ext uri="{FF2B5EF4-FFF2-40B4-BE49-F238E27FC236}">
                <a16:creationId xmlns:a16="http://schemas.microsoft.com/office/drawing/2014/main" id="{FC7192E9-35F5-002B-7A8E-4D8B5D4D6E04}"/>
              </a:ext>
            </a:extLst>
          </p:cNvPr>
          <p:cNvGrpSpPr/>
          <p:nvPr/>
        </p:nvGrpSpPr>
        <p:grpSpPr>
          <a:xfrm>
            <a:off x="1945217" y="1851025"/>
            <a:ext cx="8301565" cy="3720570"/>
            <a:chOff x="1452034" y="1825625"/>
            <a:chExt cx="8301565" cy="3720570"/>
          </a:xfrm>
        </p:grpSpPr>
        <p:grpSp>
          <p:nvGrpSpPr>
            <p:cNvPr id="20" name="Group 19">
              <a:extLst>
                <a:ext uri="{FF2B5EF4-FFF2-40B4-BE49-F238E27FC236}">
                  <a16:creationId xmlns:a16="http://schemas.microsoft.com/office/drawing/2014/main" id="{4E8E7339-5388-E40A-2959-5D7E3F98692F}"/>
                </a:ext>
              </a:extLst>
            </p:cNvPr>
            <p:cNvGrpSpPr/>
            <p:nvPr/>
          </p:nvGrpSpPr>
          <p:grpSpPr>
            <a:xfrm>
              <a:off x="1452034" y="1825625"/>
              <a:ext cx="8301565" cy="3720570"/>
              <a:chOff x="1452034" y="1825625"/>
              <a:chExt cx="8301565" cy="3720570"/>
            </a:xfrm>
          </p:grpSpPr>
          <p:sp>
            <p:nvSpPr>
              <p:cNvPr id="8" name="Rectangle: Rounded Corners 7">
                <a:extLst>
                  <a:ext uri="{FF2B5EF4-FFF2-40B4-BE49-F238E27FC236}">
                    <a16:creationId xmlns:a16="http://schemas.microsoft.com/office/drawing/2014/main" id="{876C34BA-F1CD-5F33-1AE6-BB687DA8F161}"/>
                  </a:ext>
                </a:extLst>
              </p:cNvPr>
              <p:cNvSpPr/>
              <p:nvPr/>
            </p:nvSpPr>
            <p:spPr>
              <a:xfrm>
                <a:off x="4296833" y="1837795"/>
                <a:ext cx="2595033" cy="3708400"/>
              </a:xfrm>
              <a:prstGeom prst="roundRect">
                <a:avLst>
                  <a:gd name="adj" fmla="val 949"/>
                </a:avLst>
              </a:prstGeom>
              <a:solidFill>
                <a:srgbClr val="4D9B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Consultancy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Independent, expert advice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Expertise across all areas of sustainability through our team and partnerships</a:t>
                </a:r>
              </a:p>
            </p:txBody>
          </p:sp>
          <p:sp>
            <p:nvSpPr>
              <p:cNvPr id="5" name="Rectangle: Rounded Corners 4">
                <a:extLst>
                  <a:ext uri="{FF2B5EF4-FFF2-40B4-BE49-F238E27FC236}">
                    <a16:creationId xmlns:a16="http://schemas.microsoft.com/office/drawing/2014/main" id="{B34FEBE2-81B1-B6DD-1CA1-7988ADB90531}"/>
                  </a:ext>
                </a:extLst>
              </p:cNvPr>
              <p:cNvSpPr/>
              <p:nvPr/>
            </p:nvSpPr>
            <p:spPr>
              <a:xfrm>
                <a:off x="1452034" y="1825625"/>
                <a:ext cx="2595033" cy="3708400"/>
              </a:xfrm>
              <a:prstGeom prst="roundRect">
                <a:avLst>
                  <a:gd name="adj" fmla="val 94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Membership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200+ members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Promotion through our channels (website, LinkedIn, Newsletter)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Access to exclusive LinkedIn group</a:t>
                </a:r>
              </a:p>
            </p:txBody>
          </p:sp>
          <p:sp>
            <p:nvSpPr>
              <p:cNvPr id="9" name="Rectangle: Rounded Corners 8">
                <a:extLst>
                  <a:ext uri="{FF2B5EF4-FFF2-40B4-BE49-F238E27FC236}">
                    <a16:creationId xmlns:a16="http://schemas.microsoft.com/office/drawing/2014/main" id="{F27A6D92-30CF-F219-300B-8B951DD165AC}"/>
                  </a:ext>
                </a:extLst>
              </p:cNvPr>
              <p:cNvSpPr/>
              <p:nvPr/>
            </p:nvSpPr>
            <p:spPr>
              <a:xfrm>
                <a:off x="7158566" y="1837795"/>
                <a:ext cx="2595033" cy="3708400"/>
              </a:xfrm>
              <a:prstGeom prst="roundRect">
                <a:avLst>
                  <a:gd name="adj" fmla="val 949"/>
                </a:avLst>
              </a:prstGeom>
              <a:solidFill>
                <a:srgbClr val="3E7E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Engagement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Focussed on storytelling and sharing best practice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Strong networks throughout the public, private and third sectors</a:t>
                </a:r>
              </a:p>
            </p:txBody>
          </p:sp>
        </p:grpSp>
        <p:pic>
          <p:nvPicPr>
            <p:cNvPr id="15" name="Graphic 14" descr="Users with solid fill">
              <a:extLst>
                <a:ext uri="{FF2B5EF4-FFF2-40B4-BE49-F238E27FC236}">
                  <a16:creationId xmlns:a16="http://schemas.microsoft.com/office/drawing/2014/main" id="{18B9C530-35F5-0310-CDA8-D678E15459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2350" y="1837795"/>
              <a:ext cx="914400" cy="914400"/>
            </a:xfrm>
            <a:prstGeom prst="rect">
              <a:avLst/>
            </a:prstGeom>
          </p:spPr>
        </p:pic>
        <p:pic>
          <p:nvPicPr>
            <p:cNvPr id="17" name="Graphic 16" descr="Chat bubble with solid fill">
              <a:extLst>
                <a:ext uri="{FF2B5EF4-FFF2-40B4-BE49-F238E27FC236}">
                  <a16:creationId xmlns:a16="http://schemas.microsoft.com/office/drawing/2014/main" id="{A4823853-09C3-4661-9D1A-A97127FC46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37149" y="1896533"/>
              <a:ext cx="914400" cy="914400"/>
            </a:xfrm>
            <a:prstGeom prst="rect">
              <a:avLst/>
            </a:prstGeom>
          </p:spPr>
        </p:pic>
        <p:pic>
          <p:nvPicPr>
            <p:cNvPr id="19" name="Graphic 18" descr="Handshake with solid fill">
              <a:extLst>
                <a:ext uri="{FF2B5EF4-FFF2-40B4-BE49-F238E27FC236}">
                  <a16:creationId xmlns:a16="http://schemas.microsoft.com/office/drawing/2014/main" id="{89B48D04-93FA-7977-BBAF-D9780FD14BD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98882" y="1905000"/>
              <a:ext cx="914400" cy="914400"/>
            </a:xfrm>
            <a:prstGeom prst="rect">
              <a:avLst/>
            </a:prstGeom>
          </p:spPr>
        </p:pic>
      </p:grpSp>
    </p:spTree>
    <p:extLst>
      <p:ext uri="{BB962C8B-B14F-4D97-AF65-F5344CB8AC3E}">
        <p14:creationId xmlns:p14="http://schemas.microsoft.com/office/powerpoint/2010/main" val="6883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FE65FD-9EA4-431D-77E9-657C2D3E451F}"/>
              </a:ext>
            </a:extLst>
          </p:cNvPr>
          <p:cNvSpPr txBox="1"/>
          <p:nvPr/>
        </p:nvSpPr>
        <p:spPr>
          <a:xfrm>
            <a:off x="9639596" y="6227630"/>
            <a:ext cx="26461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mn-cs"/>
              </a:rPr>
              <a:t>#SWMConference</a:t>
            </a:r>
            <a:endParaRPr kumimoji="0" lang="en-GB" sz="2400" b="0" i="0" u="none" strike="noStrike" kern="120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mn-cs"/>
            </a:endParaRPr>
          </a:p>
        </p:txBody>
      </p:sp>
      <p:pic>
        <p:nvPicPr>
          <p:cNvPr id="5" name="Picture 4" descr="A group of logos&#10;&#10;Description automatically generated">
            <a:extLst>
              <a:ext uri="{FF2B5EF4-FFF2-40B4-BE49-F238E27FC236}">
                <a16:creationId xmlns:a16="http://schemas.microsoft.com/office/drawing/2014/main" id="{BCF6745A-F83E-5040-A021-8649657B8A46}"/>
              </a:ext>
            </a:extLst>
          </p:cNvPr>
          <p:cNvPicPr>
            <a:picLocks noChangeAspect="1"/>
          </p:cNvPicPr>
          <p:nvPr/>
        </p:nvPicPr>
        <p:blipFill>
          <a:blip r:embed="rId3"/>
          <a:stretch>
            <a:fillRect/>
          </a:stretch>
        </p:blipFill>
        <p:spPr>
          <a:xfrm>
            <a:off x="0" y="-1"/>
            <a:ext cx="12192000" cy="6053559"/>
          </a:xfrm>
          <a:prstGeom prst="rect">
            <a:avLst/>
          </a:prstGeom>
        </p:spPr>
      </p:pic>
    </p:spTree>
    <p:extLst>
      <p:ext uri="{BB962C8B-B14F-4D97-AF65-F5344CB8AC3E}">
        <p14:creationId xmlns:p14="http://schemas.microsoft.com/office/powerpoint/2010/main" val="2795655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24528-4B3D-A147-936E-765E6338A1E5}"/>
              </a:ext>
            </a:extLst>
          </p:cNvPr>
          <p:cNvSpPr>
            <a:spLocks noGrp="1"/>
          </p:cNvSpPr>
          <p:nvPr>
            <p:ph type="ctrTitle"/>
          </p:nvPr>
        </p:nvSpPr>
        <p:spPr>
          <a:xfrm>
            <a:off x="498261" y="221974"/>
            <a:ext cx="10512425" cy="799430"/>
          </a:xfrm>
        </p:spPr>
        <p:txBody>
          <a:bodyPr/>
          <a:lstStyle/>
          <a:p>
            <a:r>
              <a:rPr lang="en-US" dirty="0"/>
              <a:t>Impacts of climate change, &amp; adaptation</a:t>
            </a:r>
          </a:p>
        </p:txBody>
      </p:sp>
      <p:sp>
        <p:nvSpPr>
          <p:cNvPr id="3" name="Subtitle 2">
            <a:extLst>
              <a:ext uri="{FF2B5EF4-FFF2-40B4-BE49-F238E27FC236}">
                <a16:creationId xmlns:a16="http://schemas.microsoft.com/office/drawing/2014/main" id="{7AE026C8-9B7B-1C4D-8ED0-FD8A4D3B92A3}"/>
              </a:ext>
            </a:extLst>
          </p:cNvPr>
          <p:cNvSpPr>
            <a:spLocks noGrp="1"/>
          </p:cNvSpPr>
          <p:nvPr>
            <p:ph type="subTitle" idx="1"/>
          </p:nvPr>
        </p:nvSpPr>
        <p:spPr>
          <a:xfrm>
            <a:off x="217218" y="1279186"/>
            <a:ext cx="11332052" cy="4557410"/>
          </a:xfrm>
        </p:spPr>
        <p:txBody>
          <a:bodyPr>
            <a:normAutofit fontScale="85000" lnSpcReduction="20000"/>
          </a:bodyPr>
          <a:lstStyle/>
          <a:p>
            <a:pPr marL="342900" indent="-342900">
              <a:lnSpc>
                <a:spcPct val="150000"/>
              </a:lnSpc>
              <a:buFont typeface="Arial" panose="020B0604020202020204" pitchFamily="34" charset="0"/>
              <a:buChar char="•"/>
            </a:pPr>
            <a:r>
              <a:rPr lang="en-US" dirty="0"/>
              <a:t>Key things to expect:</a:t>
            </a:r>
          </a:p>
          <a:p>
            <a:pPr marL="800100" lvl="1" indent="-342900" algn="l">
              <a:lnSpc>
                <a:spcPct val="150000"/>
              </a:lnSpc>
              <a:buFont typeface="Arial" panose="020B0604020202020204" pitchFamily="34" charset="0"/>
              <a:buChar char="•"/>
            </a:pPr>
            <a:r>
              <a:rPr lang="en-US" dirty="0"/>
              <a:t>More intense/prolonged heatwaves</a:t>
            </a:r>
          </a:p>
          <a:p>
            <a:pPr marL="800100" lvl="1" indent="-342900" algn="l">
              <a:lnSpc>
                <a:spcPct val="150000"/>
              </a:lnSpc>
              <a:buFont typeface="Arial" panose="020B0604020202020204" pitchFamily="34" charset="0"/>
              <a:buChar char="•"/>
            </a:pPr>
            <a:r>
              <a:rPr lang="en-US" dirty="0"/>
              <a:t>More frequent and intense flash flooding</a:t>
            </a:r>
          </a:p>
          <a:p>
            <a:pPr marL="800100" lvl="1" indent="-342900" algn="l">
              <a:lnSpc>
                <a:spcPct val="150000"/>
              </a:lnSpc>
              <a:buFont typeface="Arial" panose="020B0604020202020204" pitchFamily="34" charset="0"/>
              <a:buChar char="•"/>
            </a:pPr>
            <a:r>
              <a:rPr lang="en-US" dirty="0"/>
              <a:t>More frequent flooding of water courses</a:t>
            </a:r>
          </a:p>
          <a:p>
            <a:pPr marL="800100" lvl="1" indent="-342900" algn="l">
              <a:lnSpc>
                <a:spcPct val="150000"/>
              </a:lnSpc>
              <a:buFont typeface="Arial" panose="020B0604020202020204" pitchFamily="34" charset="0"/>
              <a:buChar char="•"/>
            </a:pPr>
            <a:r>
              <a:rPr lang="en-US" dirty="0"/>
              <a:t>More extreme events (e.g. storms).</a:t>
            </a:r>
          </a:p>
          <a:p>
            <a:pPr marL="800100" lvl="1" indent="-342900" algn="l">
              <a:lnSpc>
                <a:spcPct val="150000"/>
              </a:lnSpc>
              <a:buFont typeface="Arial" panose="020B0604020202020204" pitchFamily="34" charset="0"/>
              <a:buChar char="•"/>
            </a:pPr>
            <a:r>
              <a:rPr lang="en-US" dirty="0"/>
              <a:t>Longer periods of drought.</a:t>
            </a:r>
          </a:p>
          <a:p>
            <a:pPr marL="342900" indent="-342900">
              <a:lnSpc>
                <a:spcPct val="150000"/>
              </a:lnSpc>
              <a:buFont typeface="Arial" panose="020B0604020202020204" pitchFamily="34" charset="0"/>
              <a:buChar char="•"/>
            </a:pPr>
            <a:r>
              <a:rPr lang="en-US" dirty="0"/>
              <a:t>Adaptation is about protecting our assets, buildings, businesses, people, environment and society from the worst projected impacts of climate change. </a:t>
            </a:r>
          </a:p>
          <a:p>
            <a:pPr marL="342900" indent="-342900">
              <a:lnSpc>
                <a:spcPct val="150000"/>
              </a:lnSpc>
              <a:buFont typeface="Arial" panose="020B0604020202020204" pitchFamily="34" charset="0"/>
              <a:buChar char="•"/>
            </a:pPr>
            <a:r>
              <a:rPr lang="en-US" dirty="0"/>
              <a:t>Impacts will still happen regardless of our efforts with Net Zero / carbon reduction.</a:t>
            </a:r>
          </a:p>
          <a:p>
            <a:pPr marL="342900" indent="-342900">
              <a:lnSpc>
                <a:spcPct val="150000"/>
              </a:lnSpc>
              <a:buFont typeface="Arial" panose="020B0604020202020204" pitchFamily="34" charset="0"/>
              <a:buChar char="•"/>
            </a:pPr>
            <a:r>
              <a:rPr lang="en-US" dirty="0"/>
              <a:t>Making radical changes – like we did for the Covid-19 pandemic.</a:t>
            </a:r>
          </a:p>
        </p:txBody>
      </p:sp>
      <p:pic>
        <p:nvPicPr>
          <p:cNvPr id="4" name="Picture 2" descr="Free Water River photo and picture">
            <a:extLst>
              <a:ext uri="{FF2B5EF4-FFF2-40B4-BE49-F238E27FC236}">
                <a16:creationId xmlns:a16="http://schemas.microsoft.com/office/drawing/2014/main" id="{CC3666FC-BF20-5306-2034-261A2FBCB4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3706" y="1021404"/>
            <a:ext cx="3391776" cy="2543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966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24528-4B3D-A147-936E-765E6338A1E5}"/>
              </a:ext>
            </a:extLst>
          </p:cNvPr>
          <p:cNvSpPr>
            <a:spLocks noGrp="1"/>
          </p:cNvSpPr>
          <p:nvPr>
            <p:ph type="ctrTitle"/>
          </p:nvPr>
        </p:nvSpPr>
        <p:spPr>
          <a:xfrm>
            <a:off x="0" y="80339"/>
            <a:ext cx="10512425" cy="799430"/>
          </a:xfrm>
        </p:spPr>
        <p:txBody>
          <a:bodyPr/>
          <a:lstStyle/>
          <a:p>
            <a:r>
              <a:rPr lang="en-US" dirty="0"/>
              <a:t>2023 - 2024</a:t>
            </a:r>
          </a:p>
        </p:txBody>
      </p:sp>
      <p:sp>
        <p:nvSpPr>
          <p:cNvPr id="9" name="TextBox 8">
            <a:extLst>
              <a:ext uri="{FF2B5EF4-FFF2-40B4-BE49-F238E27FC236}">
                <a16:creationId xmlns:a16="http://schemas.microsoft.com/office/drawing/2014/main" id="{9FC8FE54-F679-6697-E61E-38302AD20E3E}"/>
              </a:ext>
            </a:extLst>
          </p:cNvPr>
          <p:cNvSpPr txBox="1"/>
          <p:nvPr/>
        </p:nvSpPr>
        <p:spPr>
          <a:xfrm>
            <a:off x="6216071" y="6165099"/>
            <a:ext cx="7989455" cy="830997"/>
          </a:xfrm>
          <a:prstGeom prst="rect">
            <a:avLst/>
          </a:prstGeom>
          <a:noFill/>
        </p:spPr>
        <p:txBody>
          <a:bodyPr wrap="square">
            <a:spAutoFit/>
          </a:bodyPr>
          <a:lstStyle/>
          <a:p>
            <a:r>
              <a:rPr lang="en-US" sz="1200" u="sng" dirty="0">
                <a:solidFill>
                  <a:schemeClr val="bg1"/>
                </a:solidFill>
                <a:effectLst/>
                <a:latin typeface="Source Sans Pro" panose="020B0503030403020204" pitchFamily="34" charset="0"/>
                <a:ea typeface="Source Sans Pro" panose="020B0503030403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*State of the UK Climate 2023: </a:t>
            </a:r>
            <a:r>
              <a:rPr lang="en-GB" sz="1200" u="sng" dirty="0">
                <a:solidFill>
                  <a:schemeClr val="bg1"/>
                </a:solidFill>
                <a:effectLst/>
                <a:latin typeface="Source Sans Pro" panose="020B0503030403020204" pitchFamily="34" charset="0"/>
                <a:ea typeface="Source Sans Pro" panose="020B0503030403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https://rmets.onlinelibrary.wiley.com/doi/10.1002/joc.8553</a:t>
            </a:r>
            <a:r>
              <a:rPr lang="en-GB" sz="1200" dirty="0">
                <a:solidFill>
                  <a:schemeClr val="bg1"/>
                </a:solidFill>
                <a:effectLst/>
                <a:latin typeface="Source Sans Pro" panose="020B0503030403020204" pitchFamily="34" charset="0"/>
                <a:ea typeface="Source Sans Pro" panose="020B0503030403020204" pitchFamily="34" charset="0"/>
                <a:cs typeface="Aptos" panose="020B0004020202020204" pitchFamily="34" charset="0"/>
              </a:rPr>
              <a:t> </a:t>
            </a:r>
          </a:p>
          <a:p>
            <a:r>
              <a:rPr lang="en-US" sz="1200" b="0" i="0" baseline="30000" dirty="0">
                <a:solidFill>
                  <a:schemeClr val="bg1"/>
                </a:solidFill>
                <a:effectLst/>
                <a:latin typeface="Source Sans Pro" panose="020B0503030403020204" pitchFamily="34" charset="0"/>
                <a:ea typeface="Source Sans Pro" panose="020B0503030403020204" pitchFamily="34" charset="0"/>
              </a:rPr>
              <a:t>+</a:t>
            </a:r>
            <a:r>
              <a:rPr lang="en-GB" sz="1200" b="0" i="0" baseline="30000" dirty="0">
                <a:solidFill>
                  <a:schemeClr val="bg1"/>
                </a:solidFill>
                <a:latin typeface="Source Sans Pro" panose="020B0503030403020204" pitchFamily="34" charset="0"/>
                <a:ea typeface="Source Sans Pro" panose="020B0503030403020204" pitchFamily="34" charset="0"/>
              </a:rPr>
              <a:t> </a:t>
            </a:r>
            <a:r>
              <a:rPr lang="en-GB" sz="1200" b="0" i="0" dirty="0">
                <a:solidFill>
                  <a:schemeClr val="bg1"/>
                </a:solidFill>
                <a:latin typeface="Source Sans Pro" panose="020B0503030403020204" pitchFamily="34" charset="0"/>
                <a:ea typeface="Source Sans Pro" panose="020B0503030403020204" pitchFamily="34" charset="0"/>
                <a:hlinkClick r:id="rId4">
                  <a:extLst>
                    <a:ext uri="{A12FA001-AC4F-418D-AE19-62706E023703}">
                      <ahyp:hlinkClr xmlns:ahyp="http://schemas.microsoft.com/office/drawing/2018/hyperlinkcolor" val="tx"/>
                    </a:ext>
                  </a:extLst>
                </a:hlinkClick>
              </a:rPr>
              <a:t>Met Office</a:t>
            </a:r>
            <a:endParaRPr lang="en-GB" sz="1200" dirty="0">
              <a:solidFill>
                <a:schemeClr val="bg1"/>
              </a:solidFill>
              <a:effectLst/>
              <a:latin typeface="Source Sans Pro" panose="020B0503030403020204" pitchFamily="34" charset="0"/>
              <a:ea typeface="Source Sans Pro" panose="020B0503030403020204" pitchFamily="34" charset="0"/>
              <a:cs typeface="Aptos" panose="020B0004020202020204" pitchFamily="34" charset="0"/>
            </a:endParaRPr>
          </a:p>
          <a:p>
            <a:endParaRPr lang="en-GB" sz="1200" dirty="0">
              <a:solidFill>
                <a:schemeClr val="bg1"/>
              </a:solidFill>
              <a:effectLst/>
              <a:latin typeface="Source Sans Pro" panose="020B0503030403020204" pitchFamily="34" charset="0"/>
              <a:ea typeface="Source Sans Pro" panose="020B0503030403020204" pitchFamily="34" charset="0"/>
              <a:cs typeface="Aptos" panose="020B0004020202020204" pitchFamily="34" charset="0"/>
            </a:endParaRPr>
          </a:p>
          <a:p>
            <a:endParaRPr lang="en-GB" sz="1200" dirty="0">
              <a:solidFill>
                <a:schemeClr val="bg1"/>
              </a:solidFill>
              <a:effectLst/>
              <a:latin typeface="Source Sans Pro" panose="020B0503030403020204" pitchFamily="34" charset="0"/>
              <a:ea typeface="Source Sans Pro" panose="020B0503030403020204" pitchFamily="34" charset="0"/>
              <a:cs typeface="Aptos" panose="020B0004020202020204" pitchFamily="34" charset="0"/>
            </a:endParaRPr>
          </a:p>
        </p:txBody>
      </p:sp>
      <p:sp>
        <p:nvSpPr>
          <p:cNvPr id="11" name="TextBox 10">
            <a:extLst>
              <a:ext uri="{FF2B5EF4-FFF2-40B4-BE49-F238E27FC236}">
                <a16:creationId xmlns:a16="http://schemas.microsoft.com/office/drawing/2014/main" id="{88BB62D7-0546-D8E1-4BE7-5653051A0063}"/>
              </a:ext>
            </a:extLst>
          </p:cNvPr>
          <p:cNvSpPr txBox="1"/>
          <p:nvPr/>
        </p:nvSpPr>
        <p:spPr>
          <a:xfrm>
            <a:off x="1394690" y="879769"/>
            <a:ext cx="10512425" cy="4708981"/>
          </a:xfrm>
          <a:prstGeom prst="rect">
            <a:avLst/>
          </a:prstGeom>
          <a:noFill/>
        </p:spPr>
        <p:txBody>
          <a:bodyPr wrap="square">
            <a:spAutoFit/>
          </a:bodyPr>
          <a:lstStyle/>
          <a:p>
            <a:r>
              <a:rPr lang="en-US" sz="2000" b="0" i="0" dirty="0">
                <a:solidFill>
                  <a:srgbClr val="000000"/>
                </a:solidFill>
                <a:effectLst/>
                <a:latin typeface="Source Sans Pro" panose="020B0503030403020204" pitchFamily="34" charset="0"/>
                <a:ea typeface="Source Sans Pro" panose="020B0503030403020204" pitchFamily="34" charset="0"/>
              </a:rPr>
              <a:t>2023 was the second warmest year on record for the UK*</a:t>
            </a:r>
          </a:p>
          <a:p>
            <a:endParaRPr lang="en-US" sz="2000" dirty="0">
              <a:solidFill>
                <a:srgbClr val="000000"/>
              </a:solidFill>
              <a:latin typeface="Source Sans Pro" panose="020B0503030403020204" pitchFamily="34" charset="0"/>
              <a:ea typeface="Source Sans Pro" panose="020B0503030403020204" pitchFamily="34" charset="0"/>
            </a:endParaRPr>
          </a:p>
          <a:p>
            <a:r>
              <a:rPr lang="en-US" sz="2000" b="0" i="0" dirty="0">
                <a:solidFill>
                  <a:srgbClr val="000000"/>
                </a:solidFill>
                <a:effectLst/>
                <a:latin typeface="Source Sans Pro" panose="020B0503030403020204" pitchFamily="34" charset="0"/>
                <a:ea typeface="Source Sans Pro" panose="020B0503030403020204" pitchFamily="34" charset="0"/>
              </a:rPr>
              <a:t>UK recorded its warmest June on record*</a:t>
            </a:r>
          </a:p>
          <a:p>
            <a:endParaRPr lang="en-US" sz="2000" dirty="0">
              <a:solidFill>
                <a:srgbClr val="000000"/>
              </a:solidFill>
              <a:latin typeface="Source Sans Pro" panose="020B0503030403020204" pitchFamily="34" charset="0"/>
              <a:ea typeface="Source Sans Pro" panose="020B0503030403020204" pitchFamily="34" charset="0"/>
            </a:endParaRPr>
          </a:p>
          <a:p>
            <a:r>
              <a:rPr lang="en-US" sz="2000" b="0" i="0" dirty="0">
                <a:solidFill>
                  <a:srgbClr val="000000"/>
                </a:solidFill>
                <a:effectLst/>
                <a:latin typeface="Source Sans Pro" panose="020B0503030403020204" pitchFamily="34" charset="0"/>
                <a:ea typeface="Source Sans Pro" panose="020B0503030403020204" pitchFamily="34" charset="0"/>
              </a:rPr>
              <a:t>30°C recorded in Sept on seven consecutive days for the first time on record*</a:t>
            </a:r>
          </a:p>
          <a:p>
            <a:endParaRPr lang="en-US" sz="2000" b="0" i="0" dirty="0">
              <a:solidFill>
                <a:srgbClr val="000000"/>
              </a:solidFill>
              <a:effectLst/>
              <a:latin typeface="Source Sans Pro" panose="020B0503030403020204" pitchFamily="34" charset="0"/>
              <a:ea typeface="Source Sans Pro" panose="020B0503030403020204" pitchFamily="34" charset="0"/>
            </a:endParaRPr>
          </a:p>
          <a:p>
            <a:r>
              <a:rPr lang="en-US" sz="2000" b="0" i="0" dirty="0">
                <a:solidFill>
                  <a:srgbClr val="000000"/>
                </a:solidFill>
                <a:effectLst/>
                <a:latin typeface="Source Sans Pro" panose="020B0503030403020204" pitchFamily="34" charset="0"/>
                <a:ea typeface="Source Sans Pro" panose="020B0503030403020204" pitchFamily="34" charset="0"/>
              </a:rPr>
              <a:t>2023 was the seventh wettest year on record for the UK*</a:t>
            </a:r>
          </a:p>
          <a:p>
            <a:endParaRPr lang="en-US" sz="2000" dirty="0">
              <a:solidFill>
                <a:srgbClr val="000000"/>
              </a:solidFill>
              <a:latin typeface="Source Sans Pro" panose="020B0503030403020204" pitchFamily="34" charset="0"/>
              <a:ea typeface="Source Sans Pro" panose="020B0503030403020204" pitchFamily="34" charset="0"/>
            </a:endParaRPr>
          </a:p>
          <a:p>
            <a:r>
              <a:rPr lang="en-US" sz="2000" dirty="0">
                <a:solidFill>
                  <a:srgbClr val="000000"/>
                </a:solidFill>
                <a:latin typeface="Source Sans Pro" panose="020B0503030403020204" pitchFamily="34" charset="0"/>
                <a:ea typeface="Source Sans Pro" panose="020B0503030403020204" pitchFamily="34" charset="0"/>
              </a:rPr>
              <a:t>S</a:t>
            </a:r>
            <a:r>
              <a:rPr lang="en-US" sz="2000" b="0" i="0" dirty="0">
                <a:solidFill>
                  <a:srgbClr val="000000"/>
                </a:solidFill>
                <a:effectLst/>
                <a:latin typeface="Source Sans Pro" panose="020B0503030403020204" pitchFamily="34" charset="0"/>
                <a:ea typeface="Source Sans Pro" panose="020B0503030403020204" pitchFamily="34" charset="0"/>
              </a:rPr>
              <a:t>torm season had its most active start with </a:t>
            </a:r>
            <a:r>
              <a:rPr lang="en-US" sz="2000" dirty="0">
                <a:solidFill>
                  <a:srgbClr val="000000"/>
                </a:solidFill>
                <a:latin typeface="Source Sans Pro" panose="020B0503030403020204" pitchFamily="34" charset="0"/>
                <a:ea typeface="Source Sans Pro" panose="020B0503030403020204" pitchFamily="34" charset="0"/>
              </a:rPr>
              <a:t>7</a:t>
            </a:r>
            <a:r>
              <a:rPr lang="en-US" sz="2000" b="0" i="0" dirty="0">
                <a:solidFill>
                  <a:srgbClr val="000000"/>
                </a:solidFill>
                <a:effectLst/>
                <a:latin typeface="Source Sans Pro" panose="020B0503030403020204" pitchFamily="34" charset="0"/>
                <a:ea typeface="Source Sans Pro" panose="020B0503030403020204" pitchFamily="34" charset="0"/>
              </a:rPr>
              <a:t> named storms Sept to Dec*</a:t>
            </a:r>
          </a:p>
          <a:p>
            <a:endParaRPr lang="en-US" sz="2000" b="0" i="0" dirty="0">
              <a:solidFill>
                <a:srgbClr val="000000"/>
              </a:solidFill>
              <a:effectLst/>
              <a:latin typeface="Source Sans Pro" panose="020B0503030403020204" pitchFamily="34" charset="0"/>
              <a:ea typeface="Source Sans Pro" panose="020B0503030403020204" pitchFamily="34" charset="0"/>
            </a:endParaRPr>
          </a:p>
          <a:p>
            <a:r>
              <a:rPr lang="en-US" sz="2000" b="0" i="0" dirty="0">
                <a:solidFill>
                  <a:srgbClr val="000000"/>
                </a:solidFill>
                <a:effectLst/>
                <a:latin typeface="Source Sans Pro" panose="020B0503030403020204" pitchFamily="34" charset="0"/>
                <a:ea typeface="Source Sans Pro" panose="020B0503030403020204" pitchFamily="34" charset="0"/>
              </a:rPr>
              <a:t>Victoria Park observatory, Swansea recorded more than its entire September average rainfall on 06.09.24 with 87mm falling, 44 mm in one hour</a:t>
            </a:r>
            <a:r>
              <a:rPr lang="en-US" sz="2000" b="0" i="0" baseline="30000" dirty="0">
                <a:solidFill>
                  <a:srgbClr val="000000"/>
                </a:solidFill>
                <a:effectLst/>
                <a:latin typeface="Source Sans Pro" panose="020B0503030403020204" pitchFamily="34" charset="0"/>
                <a:ea typeface="Source Sans Pro" panose="020B0503030403020204" pitchFamily="34" charset="0"/>
              </a:rPr>
              <a:t>+</a:t>
            </a:r>
            <a:endParaRPr lang="en-US" sz="2000" baseline="30000" dirty="0">
              <a:solidFill>
                <a:srgbClr val="000000"/>
              </a:solidFill>
              <a:latin typeface="Source Sans Pro" panose="020B0503030403020204" pitchFamily="34" charset="0"/>
              <a:ea typeface="Source Sans Pro" panose="020B0503030403020204" pitchFamily="34" charset="0"/>
            </a:endParaRPr>
          </a:p>
          <a:p>
            <a:endParaRPr lang="en-US" sz="2000" b="0" i="0" dirty="0">
              <a:solidFill>
                <a:srgbClr val="000000"/>
              </a:solidFill>
              <a:effectLst/>
              <a:latin typeface="Source Sans Pro" panose="020B0503030403020204" pitchFamily="34" charset="0"/>
              <a:ea typeface="Source Sans Pro" panose="020B0503030403020204" pitchFamily="34" charset="0"/>
            </a:endParaRPr>
          </a:p>
          <a:p>
            <a:r>
              <a:rPr lang="en-US" sz="2000" dirty="0">
                <a:solidFill>
                  <a:srgbClr val="000000"/>
                </a:solidFill>
                <a:latin typeface="Source Sans Pro" panose="020B0503030403020204" pitchFamily="34" charset="0"/>
                <a:ea typeface="Source Sans Pro" panose="020B0503030403020204" pitchFamily="34" charset="0"/>
              </a:rPr>
              <a:t>On 25/26.09.24, surface water flooding closed major roads and flooded care home in Shropshire</a:t>
            </a:r>
            <a:r>
              <a:rPr lang="en-US" sz="2000" b="0" i="0" baseline="30000" dirty="0">
                <a:solidFill>
                  <a:srgbClr val="000000"/>
                </a:solidFill>
                <a:effectLst/>
                <a:latin typeface="Source Sans Pro" panose="020B0503030403020204" pitchFamily="34" charset="0"/>
                <a:ea typeface="Source Sans Pro" panose="020B0503030403020204" pitchFamily="34" charset="0"/>
              </a:rPr>
              <a:t>+</a:t>
            </a:r>
            <a:endParaRPr lang="en-US" sz="2000" b="0" i="0" dirty="0">
              <a:solidFill>
                <a:srgbClr val="000000"/>
              </a:solidFill>
              <a:effectLst/>
              <a:latin typeface="Source Sans Pro" panose="020B0503030403020204" pitchFamily="34" charset="0"/>
              <a:ea typeface="Source Sans Pro" panose="020B0503030403020204" pitchFamily="34" charset="0"/>
            </a:endParaRPr>
          </a:p>
          <a:p>
            <a:endParaRPr lang="en-GB" sz="2000" dirty="0">
              <a:latin typeface="Source Sans Pro" panose="020B0503030403020204" pitchFamily="34" charset="0"/>
              <a:ea typeface="Source Sans Pro" panose="020B0503030403020204" pitchFamily="34" charset="0"/>
            </a:endParaRPr>
          </a:p>
        </p:txBody>
      </p:sp>
      <p:pic>
        <p:nvPicPr>
          <p:cNvPr id="13" name="Picture 12" descr="A thermometer on a black background&#10;&#10;Description automatically generated">
            <a:extLst>
              <a:ext uri="{FF2B5EF4-FFF2-40B4-BE49-F238E27FC236}">
                <a16:creationId xmlns:a16="http://schemas.microsoft.com/office/drawing/2014/main" id="{FDFB434F-9E6D-44DF-0F2C-621A8CC55EA2}"/>
              </a:ext>
            </a:extLst>
          </p:cNvPr>
          <p:cNvPicPr>
            <a:picLocks noChangeAspect="1"/>
          </p:cNvPicPr>
          <p:nvPr/>
        </p:nvPicPr>
        <p:blipFill>
          <a:blip r:embed="rId5"/>
          <a:stretch>
            <a:fillRect/>
          </a:stretch>
        </p:blipFill>
        <p:spPr>
          <a:xfrm>
            <a:off x="876788" y="831694"/>
            <a:ext cx="528130" cy="528130"/>
          </a:xfrm>
          <a:prstGeom prst="rect">
            <a:avLst/>
          </a:prstGeom>
        </p:spPr>
      </p:pic>
      <p:pic>
        <p:nvPicPr>
          <p:cNvPr id="14" name="Picture 13" descr="A thermometer on a black background&#10;&#10;Description automatically generated">
            <a:extLst>
              <a:ext uri="{FF2B5EF4-FFF2-40B4-BE49-F238E27FC236}">
                <a16:creationId xmlns:a16="http://schemas.microsoft.com/office/drawing/2014/main" id="{849DB7C2-B0A7-C32A-6F87-BC82D6279159}"/>
              </a:ext>
            </a:extLst>
          </p:cNvPr>
          <p:cNvPicPr>
            <a:picLocks noChangeAspect="1"/>
          </p:cNvPicPr>
          <p:nvPr/>
        </p:nvPicPr>
        <p:blipFill>
          <a:blip r:embed="rId5"/>
          <a:stretch>
            <a:fillRect/>
          </a:stretch>
        </p:blipFill>
        <p:spPr>
          <a:xfrm>
            <a:off x="876788" y="1450201"/>
            <a:ext cx="528130" cy="528130"/>
          </a:xfrm>
          <a:prstGeom prst="rect">
            <a:avLst/>
          </a:prstGeom>
        </p:spPr>
      </p:pic>
      <p:pic>
        <p:nvPicPr>
          <p:cNvPr id="15" name="Picture 14" descr="A thermometer on a black background&#10;&#10;Description automatically generated">
            <a:extLst>
              <a:ext uri="{FF2B5EF4-FFF2-40B4-BE49-F238E27FC236}">
                <a16:creationId xmlns:a16="http://schemas.microsoft.com/office/drawing/2014/main" id="{ABBAA51F-8F36-3A44-38D2-4EE3B14D9B28}"/>
              </a:ext>
            </a:extLst>
          </p:cNvPr>
          <p:cNvPicPr>
            <a:picLocks noChangeAspect="1"/>
          </p:cNvPicPr>
          <p:nvPr/>
        </p:nvPicPr>
        <p:blipFill>
          <a:blip r:embed="rId5"/>
          <a:stretch>
            <a:fillRect/>
          </a:stretch>
        </p:blipFill>
        <p:spPr>
          <a:xfrm>
            <a:off x="876788" y="2063890"/>
            <a:ext cx="528130" cy="528130"/>
          </a:xfrm>
          <a:prstGeom prst="rect">
            <a:avLst/>
          </a:prstGeom>
        </p:spPr>
      </p:pic>
      <p:pic>
        <p:nvPicPr>
          <p:cNvPr id="17" name="Picture 16" descr="A cartoon of a lightning bolt and rain&#10;&#10;Description automatically generated">
            <a:extLst>
              <a:ext uri="{FF2B5EF4-FFF2-40B4-BE49-F238E27FC236}">
                <a16:creationId xmlns:a16="http://schemas.microsoft.com/office/drawing/2014/main" id="{336DE29C-FE9B-53D5-9E1A-2BA1C22CA1FB}"/>
              </a:ext>
            </a:extLst>
          </p:cNvPr>
          <p:cNvPicPr>
            <a:picLocks noChangeAspect="1"/>
          </p:cNvPicPr>
          <p:nvPr/>
        </p:nvPicPr>
        <p:blipFill>
          <a:blip r:embed="rId6"/>
          <a:stretch>
            <a:fillRect/>
          </a:stretch>
        </p:blipFill>
        <p:spPr>
          <a:xfrm>
            <a:off x="876454" y="2715284"/>
            <a:ext cx="538358" cy="538358"/>
          </a:xfrm>
          <a:prstGeom prst="rect">
            <a:avLst/>
          </a:prstGeom>
        </p:spPr>
      </p:pic>
      <p:pic>
        <p:nvPicPr>
          <p:cNvPr id="18" name="Picture 17" descr="A cartoon of a lightning bolt and rain&#10;&#10;Description automatically generated">
            <a:extLst>
              <a:ext uri="{FF2B5EF4-FFF2-40B4-BE49-F238E27FC236}">
                <a16:creationId xmlns:a16="http://schemas.microsoft.com/office/drawing/2014/main" id="{1ADBCE5A-C6B2-A94D-4E1C-220EA5181959}"/>
              </a:ext>
            </a:extLst>
          </p:cNvPr>
          <p:cNvPicPr>
            <a:picLocks noChangeAspect="1"/>
          </p:cNvPicPr>
          <p:nvPr/>
        </p:nvPicPr>
        <p:blipFill>
          <a:blip r:embed="rId6"/>
          <a:stretch>
            <a:fillRect/>
          </a:stretch>
        </p:blipFill>
        <p:spPr>
          <a:xfrm>
            <a:off x="876454" y="3407977"/>
            <a:ext cx="538358" cy="538358"/>
          </a:xfrm>
          <a:prstGeom prst="rect">
            <a:avLst/>
          </a:prstGeom>
        </p:spPr>
      </p:pic>
      <p:pic>
        <p:nvPicPr>
          <p:cNvPr id="3" name="Picture 2" descr="A cartoon of a lightning bolt and rain&#10;&#10;Description automatically generated">
            <a:extLst>
              <a:ext uri="{FF2B5EF4-FFF2-40B4-BE49-F238E27FC236}">
                <a16:creationId xmlns:a16="http://schemas.microsoft.com/office/drawing/2014/main" id="{F3C178E1-2DF9-E9DC-20C8-18A64A99C770}"/>
              </a:ext>
            </a:extLst>
          </p:cNvPr>
          <p:cNvPicPr>
            <a:picLocks noChangeAspect="1"/>
          </p:cNvPicPr>
          <p:nvPr/>
        </p:nvPicPr>
        <p:blipFill>
          <a:blip r:embed="rId6"/>
          <a:stretch>
            <a:fillRect/>
          </a:stretch>
        </p:blipFill>
        <p:spPr>
          <a:xfrm>
            <a:off x="876454" y="4051521"/>
            <a:ext cx="538358" cy="538358"/>
          </a:xfrm>
          <a:prstGeom prst="rect">
            <a:avLst/>
          </a:prstGeom>
        </p:spPr>
      </p:pic>
      <p:pic>
        <p:nvPicPr>
          <p:cNvPr id="4" name="Picture 3" descr="A cartoon of a lightning bolt and rain&#10;&#10;Description automatically generated">
            <a:extLst>
              <a:ext uri="{FF2B5EF4-FFF2-40B4-BE49-F238E27FC236}">
                <a16:creationId xmlns:a16="http://schemas.microsoft.com/office/drawing/2014/main" id="{F39B4C7B-80A2-EAAF-9A80-120D183D304B}"/>
              </a:ext>
            </a:extLst>
          </p:cNvPr>
          <p:cNvPicPr>
            <a:picLocks noChangeAspect="1"/>
          </p:cNvPicPr>
          <p:nvPr/>
        </p:nvPicPr>
        <p:blipFill>
          <a:blip r:embed="rId6"/>
          <a:stretch>
            <a:fillRect/>
          </a:stretch>
        </p:blipFill>
        <p:spPr>
          <a:xfrm>
            <a:off x="876454" y="4850951"/>
            <a:ext cx="538358" cy="538358"/>
          </a:xfrm>
          <a:prstGeom prst="rect">
            <a:avLst/>
          </a:prstGeom>
        </p:spPr>
      </p:pic>
    </p:spTree>
    <p:extLst>
      <p:ext uri="{BB962C8B-B14F-4D97-AF65-F5344CB8AC3E}">
        <p14:creationId xmlns:p14="http://schemas.microsoft.com/office/powerpoint/2010/main" val="2443737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24528-4B3D-A147-936E-765E6338A1E5}"/>
              </a:ext>
            </a:extLst>
          </p:cNvPr>
          <p:cNvSpPr>
            <a:spLocks noGrp="1"/>
          </p:cNvSpPr>
          <p:nvPr>
            <p:ph type="ctrTitle"/>
          </p:nvPr>
        </p:nvSpPr>
        <p:spPr>
          <a:xfrm>
            <a:off x="90757" y="241430"/>
            <a:ext cx="10512425" cy="799430"/>
          </a:xfrm>
        </p:spPr>
        <p:txBody>
          <a:bodyPr/>
          <a:lstStyle/>
          <a:p>
            <a:r>
              <a:rPr lang="en-US" dirty="0"/>
              <a:t>The future</a:t>
            </a:r>
          </a:p>
        </p:txBody>
      </p:sp>
      <p:pic>
        <p:nvPicPr>
          <p:cNvPr id="4" name="Picture 3">
            <a:hlinkClick r:id="rId3"/>
            <a:extLst>
              <a:ext uri="{FF2B5EF4-FFF2-40B4-BE49-F238E27FC236}">
                <a16:creationId xmlns:a16="http://schemas.microsoft.com/office/drawing/2014/main" id="{DA7D4F8E-E21E-6A0E-622B-571E96D45A51}"/>
              </a:ext>
            </a:extLst>
          </p:cNvPr>
          <p:cNvPicPr>
            <a:picLocks noChangeAspect="1"/>
          </p:cNvPicPr>
          <p:nvPr/>
        </p:nvPicPr>
        <p:blipFill>
          <a:blip r:embed="rId4"/>
          <a:srcRect l="38617" t="39433" r="17660" b="19858"/>
          <a:stretch/>
        </p:blipFill>
        <p:spPr>
          <a:xfrm>
            <a:off x="1368902" y="1123984"/>
            <a:ext cx="9454196" cy="4951378"/>
          </a:xfrm>
          <a:prstGeom prst="rect">
            <a:avLst/>
          </a:prstGeom>
        </p:spPr>
      </p:pic>
      <p:sp>
        <p:nvSpPr>
          <p:cNvPr id="6" name="TextBox 5">
            <a:extLst>
              <a:ext uri="{FF2B5EF4-FFF2-40B4-BE49-F238E27FC236}">
                <a16:creationId xmlns:a16="http://schemas.microsoft.com/office/drawing/2014/main" id="{3C0630E4-2A79-6BD2-4CA2-CFE04E34D0F7}"/>
              </a:ext>
            </a:extLst>
          </p:cNvPr>
          <p:cNvSpPr txBox="1"/>
          <p:nvPr/>
        </p:nvSpPr>
        <p:spPr>
          <a:xfrm>
            <a:off x="3281218" y="317979"/>
            <a:ext cx="7541880" cy="646331"/>
          </a:xfrm>
          <a:prstGeom prst="rect">
            <a:avLst/>
          </a:prstGeom>
          <a:noFill/>
        </p:spPr>
        <p:txBody>
          <a:bodyPr wrap="square">
            <a:spAutoFit/>
          </a:bodyPr>
          <a:lstStyle/>
          <a:p>
            <a:r>
              <a:rPr lang="en-US" b="1" dirty="0">
                <a:solidFill>
                  <a:srgbClr val="00B050"/>
                </a:solidFill>
                <a:latin typeface="Source Sans Pro" panose="020B0503030403020204" pitchFamily="34" charset="0"/>
                <a:ea typeface="Source Sans Pro" panose="020B0503030403020204" pitchFamily="34" charset="0"/>
              </a:rPr>
              <a:t>The WM is expected to experience hotter, drier summers and warmer, wetter winters as a result of climate change</a:t>
            </a:r>
            <a:endParaRPr lang="en-GB" b="1" dirty="0">
              <a:solidFill>
                <a:srgbClr val="00B05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754041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238FBD-7B7B-D2B9-C079-BF5A59DC46C3}"/>
              </a:ext>
            </a:extLst>
          </p:cNvPr>
          <p:cNvSpPr/>
          <p:nvPr/>
        </p:nvSpPr>
        <p:spPr>
          <a:xfrm>
            <a:off x="144346" y="360267"/>
            <a:ext cx="10791669" cy="687881"/>
          </a:xfrm>
          <a:prstGeom prst="rect">
            <a:avLst/>
          </a:prstGeom>
        </p:spPr>
        <p:txBody>
          <a:bodyPr wrap="square">
            <a:spAutoFit/>
          </a:bodyPr>
          <a:lstStyle/>
          <a:p>
            <a:pPr marL="0" marR="0" lvl="0" indent="0" fontAlgn="auto">
              <a:lnSpc>
                <a:spcPct val="90000"/>
              </a:lnSpc>
              <a:spcBef>
                <a:spcPct val="0"/>
              </a:spcBef>
              <a:spcAft>
                <a:spcPts val="0"/>
              </a:spcAft>
              <a:buClrTx/>
              <a:buSzTx/>
              <a:tabLst/>
              <a:defRPr/>
            </a:pPr>
            <a:r>
              <a:rPr lang="en-US" sz="4300" b="1" dirty="0">
                <a:solidFill>
                  <a:schemeClr val="bg2"/>
                </a:solidFill>
                <a:latin typeface="Source Sans Pro" panose="020B0503030403020204" pitchFamily="34" charset="0"/>
                <a:ea typeface="Source Sans Pro" panose="020B0503030403020204" pitchFamily="34" charset="0"/>
              </a:rPr>
              <a:t>Impacts </a:t>
            </a:r>
            <a:r>
              <a:rPr lang="en-GB" sz="4300" b="1" dirty="0">
                <a:solidFill>
                  <a:schemeClr val="bg2"/>
                </a:solidFill>
                <a:latin typeface="Source Sans Pro" panose="020B0503030403020204" pitchFamily="34" charset="0"/>
                <a:ea typeface="Source Sans Pro" panose="020B0503030403020204" pitchFamily="34" charset="0"/>
              </a:rPr>
              <a:t>we could see</a:t>
            </a:r>
            <a:endParaRPr lang="en-US" sz="4300" b="1" dirty="0">
              <a:solidFill>
                <a:schemeClr val="bg2"/>
              </a:solidFill>
              <a:latin typeface="Source Sans Pro" panose="020B0503030403020204" pitchFamily="34" charset="0"/>
              <a:ea typeface="Source Sans Pro" panose="020B0503030403020204" pitchFamily="34" charset="0"/>
            </a:endParaRPr>
          </a:p>
        </p:txBody>
      </p:sp>
      <p:sp>
        <p:nvSpPr>
          <p:cNvPr id="3" name="Rectangle 2">
            <a:extLst>
              <a:ext uri="{FF2B5EF4-FFF2-40B4-BE49-F238E27FC236}">
                <a16:creationId xmlns:a16="http://schemas.microsoft.com/office/drawing/2014/main" id="{96F2AEF1-9852-5377-1A65-0EDF65E11758}"/>
              </a:ext>
            </a:extLst>
          </p:cNvPr>
          <p:cNvSpPr/>
          <p:nvPr/>
        </p:nvSpPr>
        <p:spPr>
          <a:xfrm>
            <a:off x="206458" y="1196848"/>
            <a:ext cx="11779084" cy="4708981"/>
          </a:xfrm>
          <a:prstGeom prst="rect">
            <a:avLst/>
          </a:prstGeom>
        </p:spPr>
        <p:txBody>
          <a:bodyPr wrap="square">
            <a:spAutoFit/>
          </a:bodyPr>
          <a:lstStyle/>
          <a:p>
            <a:pPr>
              <a:defRPr/>
            </a:pPr>
            <a:r>
              <a:rPr kumimoji="0" lang="en-US" sz="2000" b="1" i="0" u="none" strike="noStrike" kern="1200" cap="none" spc="0" normalizeH="0" baseline="0" noProof="0" dirty="0">
                <a:ln>
                  <a:noFill/>
                </a:ln>
                <a:solidFill>
                  <a:schemeClr val="bg2"/>
                </a:solidFill>
                <a:effectLst/>
                <a:uLnTx/>
                <a:uFillTx/>
                <a:latin typeface="Source Sans Pro" panose="020B0503030403020204" pitchFamily="34" charset="0"/>
                <a:ea typeface="Source Sans Pro" panose="020B0503030403020204" pitchFamily="34" charset="0"/>
                <a:cs typeface="Arial" panose="020B0604020202020204" pitchFamily="34" charset="0"/>
              </a:rPr>
              <a:t>Without adaptation:</a:t>
            </a:r>
          </a:p>
          <a:p>
            <a:pPr>
              <a:defRPr/>
            </a:pPr>
            <a:endParaRPr kumimoji="0" lang="en-US" sz="2000" b="1" i="0" u="none" strike="noStrike" kern="1200" cap="none" spc="0" normalizeH="0" baseline="0" noProof="0" dirty="0">
              <a:ln>
                <a:noFill/>
              </a:ln>
              <a:solidFill>
                <a:schemeClr val="bg2"/>
              </a:solidFill>
              <a:effectLst/>
              <a:uLnTx/>
              <a:uFillTx/>
              <a:latin typeface="Source Sans Pro" panose="020B0503030403020204" pitchFamily="34" charset="0"/>
              <a:ea typeface="Source Sans Pro" panose="020B0503030403020204" pitchFamily="34" charset="0"/>
              <a:cs typeface="Arial" panose="020B0604020202020204" pitchFamily="34" charset="0"/>
            </a:endParaRPr>
          </a:p>
          <a:p>
            <a:pPr marL="285750" indent="-285750">
              <a:buFont typeface="Arial" panose="020B0604020202020204" pitchFamily="34" charset="0"/>
              <a:buChar char="•"/>
              <a:defRPr/>
            </a:pPr>
            <a:r>
              <a:rPr lang="en-US" sz="2000" b="1" dirty="0">
                <a:solidFill>
                  <a:schemeClr val="bg2"/>
                </a:solidFill>
                <a:latin typeface="Source Sans Pro" panose="020B0503030403020204" pitchFamily="34" charset="0"/>
                <a:ea typeface="Source Sans Pro" panose="020B0503030403020204" pitchFamily="34" charset="0"/>
                <a:cs typeface="Arial" panose="020B0604020202020204" pitchFamily="34" charset="0"/>
              </a:rPr>
              <a:t>Excess heat deaths could triple by 2050 (from 2,000pa)</a:t>
            </a:r>
          </a:p>
          <a:p>
            <a:pPr marL="285750" indent="-285750">
              <a:buFont typeface="Arial" panose="020B0604020202020204" pitchFamily="34" charset="0"/>
              <a:buChar char="•"/>
              <a:defRPr/>
            </a:pPr>
            <a:endParaRPr lang="en-US" sz="2000" dirty="0">
              <a:solidFill>
                <a:schemeClr val="bg2"/>
              </a:solidFill>
              <a:latin typeface="Source Sans Pro" panose="020B0503030403020204" pitchFamily="34" charset="0"/>
              <a:ea typeface="Source Sans Pro" panose="020B0503030403020204" pitchFamily="34" charset="0"/>
              <a:cs typeface="Arial" panose="020B0604020202020204" pitchFamily="34" charset="0"/>
            </a:endParaRPr>
          </a:p>
          <a:p>
            <a:pPr marL="285750" indent="-285750">
              <a:buFont typeface="Arial" panose="020B0604020202020204" pitchFamily="34" charset="0"/>
              <a:buChar char="•"/>
              <a:defRPr/>
            </a:pPr>
            <a:r>
              <a:rPr lang="en-US" sz="2000" b="1" dirty="0">
                <a:solidFill>
                  <a:schemeClr val="bg2"/>
                </a:solidFill>
                <a:latin typeface="Source Sans Pro" panose="020B0503030403020204" pitchFamily="34" charset="0"/>
                <a:ea typeface="Source Sans Pro" panose="020B0503030403020204" pitchFamily="34" charset="0"/>
                <a:cs typeface="Arial" panose="020B0604020202020204" pitchFamily="34" charset="0"/>
              </a:rPr>
              <a:t>1.9m people currently exposed to flooding; could double by 2050</a:t>
            </a:r>
          </a:p>
          <a:p>
            <a:pPr marL="285750" indent="-285750">
              <a:buFont typeface="Arial" panose="020B0604020202020204" pitchFamily="34" charset="0"/>
              <a:buChar char="•"/>
              <a:defRPr/>
            </a:pPr>
            <a:endParaRPr lang="en-US" sz="2000" b="1" dirty="0">
              <a:solidFill>
                <a:schemeClr val="bg2"/>
              </a:solidFill>
              <a:latin typeface="Source Sans Pro" panose="020B0503030403020204" pitchFamily="34" charset="0"/>
              <a:ea typeface="Source Sans Pro" panose="020B0503030403020204" pitchFamily="34" charset="0"/>
              <a:cs typeface="Arial" panose="020B0604020202020204" pitchFamily="34" charset="0"/>
            </a:endParaRPr>
          </a:p>
          <a:p>
            <a:pPr marL="285750" indent="-285750">
              <a:buFont typeface="Arial" panose="020B0604020202020204" pitchFamily="34" charset="0"/>
              <a:buChar char="•"/>
              <a:defRPr/>
            </a:pPr>
            <a:r>
              <a:rPr lang="en-US" sz="2000" dirty="0">
                <a:solidFill>
                  <a:schemeClr val="bg2"/>
                </a:solidFill>
                <a:latin typeface="Source Sans Pro" panose="020B0503030403020204" pitchFamily="34" charset="0"/>
                <a:ea typeface="Source Sans Pro" panose="020B0503030403020204" pitchFamily="34" charset="0"/>
                <a:cs typeface="Arial" panose="020B0604020202020204" pitchFamily="34" charset="0"/>
              </a:rPr>
              <a:t>Risk to business productivity, supply chain disruption and UK financial instability</a:t>
            </a:r>
          </a:p>
          <a:p>
            <a:pPr marL="285750" indent="-285750">
              <a:buFont typeface="Arial" panose="020B0604020202020204" pitchFamily="34" charset="0"/>
              <a:buChar char="•"/>
              <a:defRPr/>
            </a:pPr>
            <a:endParaRPr lang="en-US" sz="2000" dirty="0">
              <a:solidFill>
                <a:schemeClr val="bg2"/>
              </a:solidFill>
              <a:latin typeface="Source Sans Pro" panose="020B0503030403020204" pitchFamily="34" charset="0"/>
              <a:ea typeface="Source Sans Pro" panose="020B0503030403020204" pitchFamily="34" charset="0"/>
              <a:cs typeface="Arial" panose="020B0604020202020204" pitchFamily="34" charset="0"/>
            </a:endParaRPr>
          </a:p>
          <a:p>
            <a:pPr marL="285750" indent="-285750">
              <a:buFont typeface="Arial" panose="020B0604020202020204" pitchFamily="34" charset="0"/>
              <a:buChar char="•"/>
              <a:defRPr/>
            </a:pPr>
            <a:r>
              <a:rPr lang="en-US" sz="2000" dirty="0">
                <a:solidFill>
                  <a:schemeClr val="bg2"/>
                </a:solidFill>
                <a:latin typeface="Source Sans Pro" panose="020B0503030403020204" pitchFamily="34" charset="0"/>
                <a:ea typeface="Source Sans Pro" panose="020B0503030403020204" pitchFamily="34" charset="0"/>
                <a:cs typeface="Arial" panose="020B0604020202020204" pitchFamily="34" charset="0"/>
              </a:rPr>
              <a:t>Changes in energy demand patterns and risk to energy infrastructure failures</a:t>
            </a:r>
          </a:p>
          <a:p>
            <a:pPr marL="285750" indent="-285750">
              <a:buFont typeface="Arial" panose="020B0604020202020204" pitchFamily="34" charset="0"/>
              <a:buChar char="•"/>
              <a:defRPr/>
            </a:pPr>
            <a:endParaRPr lang="en-US" sz="2000" dirty="0">
              <a:solidFill>
                <a:schemeClr val="bg2"/>
              </a:solidFill>
              <a:latin typeface="Source Sans Pro" panose="020B0503030403020204" pitchFamily="34" charset="0"/>
              <a:ea typeface="Source Sans Pro" panose="020B0503030403020204" pitchFamily="34" charset="0"/>
              <a:cs typeface="Arial" panose="020B0604020202020204" pitchFamily="34" charset="0"/>
            </a:endParaRPr>
          </a:p>
          <a:p>
            <a:pPr marL="285750" indent="-285750">
              <a:buFont typeface="Arial" panose="020B0604020202020204" pitchFamily="34" charset="0"/>
              <a:buChar char="•"/>
              <a:defRPr/>
            </a:pPr>
            <a:r>
              <a:rPr lang="en-US" sz="2000" dirty="0">
                <a:solidFill>
                  <a:schemeClr val="bg2"/>
                </a:solidFill>
                <a:latin typeface="Source Sans Pro" panose="020B0503030403020204" pitchFamily="34" charset="0"/>
                <a:ea typeface="Source Sans Pro" panose="020B0503030403020204" pitchFamily="34" charset="0"/>
                <a:cs typeface="Arial" panose="020B0604020202020204" pitchFamily="34" charset="0"/>
              </a:rPr>
              <a:t>Cascade failure across infrastructure and disruption to transport, ICT, water, energy networks</a:t>
            </a:r>
          </a:p>
          <a:p>
            <a:pPr marL="285750" indent="-285750">
              <a:buFont typeface="Arial" panose="020B0604020202020204" pitchFamily="34" charset="0"/>
              <a:buChar char="•"/>
              <a:defRPr/>
            </a:pPr>
            <a:endParaRPr lang="en-US" sz="2000" dirty="0">
              <a:solidFill>
                <a:schemeClr val="bg2"/>
              </a:solidFill>
              <a:latin typeface="Source Sans Pro" panose="020B0503030403020204" pitchFamily="34" charset="0"/>
              <a:ea typeface="Source Sans Pro" panose="020B0503030403020204" pitchFamily="34" charset="0"/>
              <a:cs typeface="Arial" panose="020B0604020202020204" pitchFamily="34" charset="0"/>
            </a:endParaRPr>
          </a:p>
          <a:p>
            <a:pPr marL="285750" indent="-285750">
              <a:buFont typeface="Arial" panose="020B0604020202020204" pitchFamily="34" charset="0"/>
              <a:buChar char="•"/>
              <a:defRPr/>
            </a:pPr>
            <a:r>
              <a:rPr lang="en-US" sz="2000" dirty="0">
                <a:solidFill>
                  <a:schemeClr val="bg2"/>
                </a:solidFill>
                <a:latin typeface="Source Sans Pro" panose="020B0503030403020204" pitchFamily="34" charset="0"/>
                <a:ea typeface="Source Sans Pro" panose="020B0503030403020204" pitchFamily="34" charset="0"/>
                <a:cs typeface="Arial" panose="020B0604020202020204" pitchFamily="34" charset="0"/>
              </a:rPr>
              <a:t>Productivity losses from poorer soil health</a:t>
            </a:r>
          </a:p>
          <a:p>
            <a:pPr>
              <a:defRPr/>
            </a:pPr>
            <a:endParaRPr kumimoji="0" lang="en-US" sz="2000" b="1" i="0" u="none" strike="noStrike" kern="1200" cap="none" spc="0" normalizeH="0" baseline="0" noProof="0" dirty="0">
              <a:ln>
                <a:noFill/>
              </a:ln>
              <a:solidFill>
                <a:schemeClr val="bg2"/>
              </a:solidFill>
              <a:effectLst/>
              <a:uLnTx/>
              <a:uFillTx/>
              <a:latin typeface="Source Sans Pro" panose="020B0503030403020204" pitchFamily="34" charset="0"/>
              <a:ea typeface="Source Sans Pro" panose="020B0503030403020204" pitchFamily="34" charset="0"/>
              <a:cs typeface="Arial" panose="020B0604020202020204" pitchFamily="34" charset="0"/>
            </a:endParaRPr>
          </a:p>
          <a:p>
            <a:pPr marL="285750" indent="-285750">
              <a:buFont typeface="Arial" panose="020B0604020202020204" pitchFamily="34" charset="0"/>
              <a:buChar char="•"/>
              <a:defRPr/>
            </a:pPr>
            <a:r>
              <a:rPr kumimoji="0" lang="en-US" sz="2000" i="0" u="none" strike="noStrike" kern="1200" cap="none" spc="0" normalizeH="0" baseline="0" noProof="0" dirty="0">
                <a:ln>
                  <a:noFill/>
                </a:ln>
                <a:solidFill>
                  <a:schemeClr val="bg2"/>
                </a:solidFill>
                <a:effectLst/>
                <a:uLnTx/>
                <a:uFillTx/>
                <a:latin typeface="Source Sans Pro" panose="020B0503030403020204" pitchFamily="34" charset="0"/>
                <a:ea typeface="Source Sans Pro" panose="020B0503030403020204" pitchFamily="34" charset="0"/>
                <a:cs typeface="Arial" panose="020B0604020202020204" pitchFamily="34" charset="0"/>
              </a:rPr>
              <a:t>Health &amp; social care assets unsuitable for extreme weather leading to health problems</a:t>
            </a:r>
          </a:p>
        </p:txBody>
      </p:sp>
      <p:pic>
        <p:nvPicPr>
          <p:cNvPr id="2050" name="Picture 2" descr="Free Wales Welsh photo and picture">
            <a:extLst>
              <a:ext uri="{FF2B5EF4-FFF2-40B4-BE49-F238E27FC236}">
                <a16:creationId xmlns:a16="http://schemas.microsoft.com/office/drawing/2014/main" id="{8A477F51-9C78-5AEE-B16B-F38A287108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7891" y="211567"/>
            <a:ext cx="2788579" cy="185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183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238FBD-7B7B-D2B9-C079-BF5A59DC46C3}"/>
              </a:ext>
            </a:extLst>
          </p:cNvPr>
          <p:cNvSpPr/>
          <p:nvPr/>
        </p:nvSpPr>
        <p:spPr>
          <a:xfrm>
            <a:off x="144346" y="360267"/>
            <a:ext cx="10791669" cy="687881"/>
          </a:xfrm>
          <a:prstGeom prst="rect">
            <a:avLst/>
          </a:prstGeom>
        </p:spPr>
        <p:txBody>
          <a:bodyPr wrap="square">
            <a:spAutoFit/>
          </a:bodyPr>
          <a:lstStyle/>
          <a:p>
            <a:pPr marL="0" marR="0" lvl="0" indent="0" fontAlgn="auto">
              <a:lnSpc>
                <a:spcPct val="90000"/>
              </a:lnSpc>
              <a:spcBef>
                <a:spcPct val="0"/>
              </a:spcBef>
              <a:spcAft>
                <a:spcPts val="0"/>
              </a:spcAft>
              <a:buClrTx/>
              <a:buSzTx/>
              <a:tabLst/>
              <a:defRPr/>
            </a:pPr>
            <a:r>
              <a:rPr lang="en-US" sz="4300" b="1" dirty="0">
                <a:solidFill>
                  <a:schemeClr val="bg2"/>
                </a:solidFill>
                <a:latin typeface="Source Sans Pro" panose="020B0503030403020204" pitchFamily="34" charset="0"/>
                <a:ea typeface="Source Sans Pro" panose="020B0503030403020204" pitchFamily="34" charset="0"/>
              </a:rPr>
              <a:t>Impacts </a:t>
            </a:r>
            <a:r>
              <a:rPr lang="en-GB" sz="4300" b="1" dirty="0">
                <a:solidFill>
                  <a:schemeClr val="bg2"/>
                </a:solidFill>
                <a:latin typeface="Source Sans Pro" panose="020B0503030403020204" pitchFamily="34" charset="0"/>
                <a:ea typeface="Source Sans Pro" panose="020B0503030403020204" pitchFamily="34" charset="0"/>
              </a:rPr>
              <a:t>across the region - Infrastructure</a:t>
            </a:r>
            <a:endParaRPr lang="en-US" sz="4300" b="1" dirty="0">
              <a:solidFill>
                <a:schemeClr val="bg2"/>
              </a:solidFill>
              <a:latin typeface="Source Sans Pro" panose="020B0503030403020204" pitchFamily="34" charset="0"/>
              <a:ea typeface="Source Sans Pro" panose="020B0503030403020204" pitchFamily="34" charset="0"/>
            </a:endParaRPr>
          </a:p>
        </p:txBody>
      </p:sp>
      <p:pic>
        <p:nvPicPr>
          <p:cNvPr id="7" name="Picture 6">
            <a:extLst>
              <a:ext uri="{FF2B5EF4-FFF2-40B4-BE49-F238E27FC236}">
                <a16:creationId xmlns:a16="http://schemas.microsoft.com/office/drawing/2014/main" id="{F303A02E-7C80-7B42-60FC-080D42979413}"/>
              </a:ext>
            </a:extLst>
          </p:cNvPr>
          <p:cNvPicPr>
            <a:picLocks noChangeAspect="1"/>
          </p:cNvPicPr>
          <p:nvPr/>
        </p:nvPicPr>
        <p:blipFill>
          <a:blip r:embed="rId3"/>
          <a:srcRect l="37740" t="36312" r="17341" b="20567"/>
          <a:stretch/>
        </p:blipFill>
        <p:spPr>
          <a:xfrm>
            <a:off x="1738207" y="1075946"/>
            <a:ext cx="8715586" cy="4706107"/>
          </a:xfrm>
          <a:prstGeom prst="rect">
            <a:avLst/>
          </a:prstGeom>
        </p:spPr>
      </p:pic>
    </p:spTree>
    <p:extLst>
      <p:ext uri="{BB962C8B-B14F-4D97-AF65-F5344CB8AC3E}">
        <p14:creationId xmlns:p14="http://schemas.microsoft.com/office/powerpoint/2010/main" val="1805438874"/>
      </p:ext>
    </p:extLst>
  </p:cSld>
  <p:clrMapOvr>
    <a:masterClrMapping/>
  </p:clrMapOvr>
</p:sld>
</file>

<file path=ppt/theme/theme1.xml><?xml version="1.0" encoding="utf-8"?>
<a:theme xmlns:a="http://schemas.openxmlformats.org/drawingml/2006/main" name="Light Theme">
  <a:themeElements>
    <a:clrScheme name="SWM">
      <a:dk1>
        <a:srgbClr val="000000"/>
      </a:dk1>
      <a:lt1>
        <a:srgbClr val="FFFFFF"/>
      </a:lt1>
      <a:dk2>
        <a:srgbClr val="54274E"/>
      </a:dk2>
      <a:lt2>
        <a:srgbClr val="F2EFF2"/>
      </a:lt2>
      <a:accent1>
        <a:srgbClr val="E6007E"/>
      </a:accent1>
      <a:accent2>
        <a:srgbClr val="250F27"/>
      </a:accent2>
      <a:accent3>
        <a:srgbClr val="4D9C34"/>
      </a:accent3>
      <a:accent4>
        <a:srgbClr val="3F7FA5"/>
      </a:accent4>
      <a:accent5>
        <a:srgbClr val="C5493E"/>
      </a:accent5>
      <a:accent6>
        <a:srgbClr val="E7A848"/>
      </a:accent6>
      <a:hlink>
        <a:srgbClr val="E6007E"/>
      </a:hlink>
      <a:folHlink>
        <a:srgbClr val="E600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 Theme">
  <a:themeElements>
    <a:clrScheme name="SWM">
      <a:dk1>
        <a:srgbClr val="000000"/>
      </a:dk1>
      <a:lt1>
        <a:srgbClr val="FFFFFF"/>
      </a:lt1>
      <a:dk2>
        <a:srgbClr val="54274E"/>
      </a:dk2>
      <a:lt2>
        <a:srgbClr val="F2EFF2"/>
      </a:lt2>
      <a:accent1>
        <a:srgbClr val="E6007E"/>
      </a:accent1>
      <a:accent2>
        <a:srgbClr val="250F27"/>
      </a:accent2>
      <a:accent3>
        <a:srgbClr val="4D9C34"/>
      </a:accent3>
      <a:accent4>
        <a:srgbClr val="3F7FA5"/>
      </a:accent4>
      <a:accent5>
        <a:srgbClr val="C5493E"/>
      </a:accent5>
      <a:accent6>
        <a:srgbClr val="E7A848"/>
      </a:accent6>
      <a:hlink>
        <a:srgbClr val="E6007E"/>
      </a:hlink>
      <a:folHlink>
        <a:srgbClr val="E600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lourful Theme">
  <a:themeElements>
    <a:clrScheme name="SWM">
      <a:dk1>
        <a:srgbClr val="000000"/>
      </a:dk1>
      <a:lt1>
        <a:srgbClr val="FFFFFF"/>
      </a:lt1>
      <a:dk2>
        <a:srgbClr val="54274E"/>
      </a:dk2>
      <a:lt2>
        <a:srgbClr val="F2EFF2"/>
      </a:lt2>
      <a:accent1>
        <a:srgbClr val="E6007E"/>
      </a:accent1>
      <a:accent2>
        <a:srgbClr val="250F27"/>
      </a:accent2>
      <a:accent3>
        <a:srgbClr val="4D9C34"/>
      </a:accent3>
      <a:accent4>
        <a:srgbClr val="3F7FA5"/>
      </a:accent4>
      <a:accent5>
        <a:srgbClr val="C5493E"/>
      </a:accent5>
      <a:accent6>
        <a:srgbClr val="E7A848"/>
      </a:accent6>
      <a:hlink>
        <a:srgbClr val="E6007E"/>
      </a:hlink>
      <a:folHlink>
        <a:srgbClr val="E600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HA-ST-PowerPoint-Template-Wide">
  <a:themeElements>
    <a:clrScheme name="ST Colours 2018">
      <a:dk1>
        <a:srgbClr val="FFFFFF"/>
      </a:dk1>
      <a:lt1>
        <a:srgbClr val="555559"/>
      </a:lt1>
      <a:dk2>
        <a:srgbClr val="FFFFFF"/>
      </a:dk2>
      <a:lt2>
        <a:srgbClr val="555559"/>
      </a:lt2>
      <a:accent1>
        <a:srgbClr val="009FE3"/>
      </a:accent1>
      <a:accent2>
        <a:srgbClr val="87189A"/>
      </a:accent2>
      <a:accent3>
        <a:srgbClr val="003E52"/>
      </a:accent3>
      <a:accent4>
        <a:srgbClr val="E6007E"/>
      </a:accent4>
      <a:accent5>
        <a:srgbClr val="555559"/>
      </a:accent5>
      <a:accent6>
        <a:srgbClr val="87189A"/>
      </a:accent6>
      <a:hlink>
        <a:srgbClr val="009DE1"/>
      </a:hlink>
      <a:folHlink>
        <a:srgbClr val="E6007E"/>
      </a:folHlink>
    </a:clrScheme>
    <a:fontScheme name="STW Font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T PPT Template WIDE 2018" id="{9E7E36B6-8F58-40E9-9488-7E88E5F3C48C}" vid="{61BCC3EA-032D-4B9B-A1B5-1328A79DB593}"/>
    </a:ext>
  </a:extLst>
</a:theme>
</file>

<file path=ppt/theme/theme5.xml><?xml version="1.0" encoding="utf-8"?>
<a:theme xmlns:a="http://schemas.openxmlformats.org/drawingml/2006/main" name="Dark Blue Theme Master">
  <a:themeElements>
    <a:clrScheme name="ST Colours 2018">
      <a:dk1>
        <a:srgbClr val="FFFFFF"/>
      </a:dk1>
      <a:lt1>
        <a:srgbClr val="555559"/>
      </a:lt1>
      <a:dk2>
        <a:srgbClr val="FFFFFF"/>
      </a:dk2>
      <a:lt2>
        <a:srgbClr val="555559"/>
      </a:lt2>
      <a:accent1>
        <a:srgbClr val="009FE3"/>
      </a:accent1>
      <a:accent2>
        <a:srgbClr val="87189A"/>
      </a:accent2>
      <a:accent3>
        <a:srgbClr val="003E52"/>
      </a:accent3>
      <a:accent4>
        <a:srgbClr val="E6007E"/>
      </a:accent4>
      <a:accent5>
        <a:srgbClr val="555559"/>
      </a:accent5>
      <a:accent6>
        <a:srgbClr val="87189A"/>
      </a:accent6>
      <a:hlink>
        <a:srgbClr val="009DE1"/>
      </a:hlink>
      <a:folHlink>
        <a:srgbClr val="E6007E"/>
      </a:folHlink>
    </a:clrScheme>
    <a:fontScheme name="STW Font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T PPT Template WIDE 2018" id="{9E7E36B6-8F58-40E9-9488-7E88E5F3C48C}" vid="{D0D0D53F-8648-49D9-95B5-546444D4B5FB}"/>
    </a:ext>
  </a:extLst>
</a:theme>
</file>

<file path=ppt/theme/theme6.xml><?xml version="1.0" encoding="utf-8"?>
<a:theme xmlns:a="http://schemas.openxmlformats.org/drawingml/2006/main" name="Blue Theme Master">
  <a:themeElements>
    <a:clrScheme name="ST Colours 2018">
      <a:dk1>
        <a:srgbClr val="FFFFFF"/>
      </a:dk1>
      <a:lt1>
        <a:srgbClr val="555559"/>
      </a:lt1>
      <a:dk2>
        <a:srgbClr val="FFFFFF"/>
      </a:dk2>
      <a:lt2>
        <a:srgbClr val="555559"/>
      </a:lt2>
      <a:accent1>
        <a:srgbClr val="009FE3"/>
      </a:accent1>
      <a:accent2>
        <a:srgbClr val="87189A"/>
      </a:accent2>
      <a:accent3>
        <a:srgbClr val="003E52"/>
      </a:accent3>
      <a:accent4>
        <a:srgbClr val="E6007E"/>
      </a:accent4>
      <a:accent5>
        <a:srgbClr val="555559"/>
      </a:accent5>
      <a:accent6>
        <a:srgbClr val="87189A"/>
      </a:accent6>
      <a:hlink>
        <a:srgbClr val="009DE1"/>
      </a:hlink>
      <a:folHlink>
        <a:srgbClr val="E6007E"/>
      </a:folHlink>
    </a:clrScheme>
    <a:fontScheme name="STW Font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T PPT Template WIDE 2018" id="{9E7E36B6-8F58-40E9-9488-7E88E5F3C48C}" vid="{4C904F0F-0CD7-433B-AEA8-635E3F351891}"/>
    </a:ext>
  </a:extLst>
</a:theme>
</file>

<file path=ppt/theme/theme7.xml><?xml version="1.0" encoding="utf-8"?>
<a:theme xmlns:a="http://schemas.openxmlformats.org/drawingml/2006/main" name="1_Colourful Theme">
  <a:themeElements>
    <a:clrScheme name="SWM">
      <a:dk1>
        <a:srgbClr val="000000"/>
      </a:dk1>
      <a:lt1>
        <a:srgbClr val="FFFFFF"/>
      </a:lt1>
      <a:dk2>
        <a:srgbClr val="54274E"/>
      </a:dk2>
      <a:lt2>
        <a:srgbClr val="F2EFF2"/>
      </a:lt2>
      <a:accent1>
        <a:srgbClr val="E6007E"/>
      </a:accent1>
      <a:accent2>
        <a:srgbClr val="250F27"/>
      </a:accent2>
      <a:accent3>
        <a:srgbClr val="4D9C34"/>
      </a:accent3>
      <a:accent4>
        <a:srgbClr val="3F7FA5"/>
      </a:accent4>
      <a:accent5>
        <a:srgbClr val="C5493E"/>
      </a:accent5>
      <a:accent6>
        <a:srgbClr val="E7A848"/>
      </a:accent6>
      <a:hlink>
        <a:srgbClr val="E6007E"/>
      </a:hlink>
      <a:folHlink>
        <a:srgbClr val="E600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DF282293F6CD46818EF4F616C9E494" ma:contentTypeVersion="18" ma:contentTypeDescription="Create a new document." ma:contentTypeScope="" ma:versionID="d1a2be8d6a6c1d8ff8ce68b9166edd90">
  <xsd:schema xmlns:xsd="http://www.w3.org/2001/XMLSchema" xmlns:xs="http://www.w3.org/2001/XMLSchema" xmlns:p="http://schemas.microsoft.com/office/2006/metadata/properties" xmlns:ns2="cb2a69bd-b39c-4acb-9f6b-9c1253262d3d" xmlns:ns3="176089cb-118e-4072-9307-2dbcbbb91ccc" xmlns:ns4="71704c0d-8e0b-41e7-b1b9-6fa80ecf30f4" targetNamespace="http://schemas.microsoft.com/office/2006/metadata/properties" ma:root="true" ma:fieldsID="c57f169ea3c196e18ab60fe55c96348e" ns2:_="" ns3:_="" ns4:_="">
    <xsd:import namespace="cb2a69bd-b39c-4acb-9f6b-9c1253262d3d"/>
    <xsd:import namespace="176089cb-118e-4072-9307-2dbcbbb91ccc"/>
    <xsd:import namespace="71704c0d-8e0b-41e7-b1b9-6fa80ecf30f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2a69bd-b39c-4acb-9f6b-9c1253262d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8c2c11c-f36f-4303-a2d3-75ded4c4317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6089cb-118e-4072-9307-2dbcbbb91cc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704c0d-8e0b-41e7-b1b9-6fa80ecf30f4"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51757e7-4c0a-4add-b265-49912f7ca6c3}" ma:internalName="TaxCatchAll" ma:showField="CatchAllData" ma:web="71704c0d-8e0b-41e7-b1b9-6fa80ecf30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1704c0d-8e0b-41e7-b1b9-6fa80ecf30f4" xsi:nil="true"/>
    <lcf76f155ced4ddcb4097134ff3c332f xmlns="cb2a69bd-b39c-4acb-9f6b-9c1253262d3d">
      <Terms xmlns="http://schemas.microsoft.com/office/infopath/2007/PartnerControls"/>
    </lcf76f155ced4ddcb4097134ff3c332f>
    <MediaLengthInSeconds xmlns="cb2a69bd-b39c-4acb-9f6b-9c1253262d3d" xsi:nil="true"/>
    <SharedWithUsers xmlns="176089cb-118e-4072-9307-2dbcbbb91ccc">
      <UserInfo>
        <DisplayName/>
        <AccountId xsi:nil="true"/>
        <AccountType/>
      </UserInfo>
    </SharedWithUsers>
  </documentManagement>
</p:properties>
</file>

<file path=customXml/itemProps1.xml><?xml version="1.0" encoding="utf-8"?>
<ds:datastoreItem xmlns:ds="http://schemas.openxmlformats.org/officeDocument/2006/customXml" ds:itemID="{0DAE083B-AC97-4A3B-BA4B-FD06CCE054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2a69bd-b39c-4acb-9f6b-9c1253262d3d"/>
    <ds:schemaRef ds:uri="176089cb-118e-4072-9307-2dbcbbb91ccc"/>
    <ds:schemaRef ds:uri="71704c0d-8e0b-41e7-b1b9-6fa80ecf30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78D7CA-45D0-4FC7-8F9A-851F8A862874}">
  <ds:schemaRefs>
    <ds:schemaRef ds:uri="http://schemas.microsoft.com/sharepoint/v3/contenttype/forms"/>
  </ds:schemaRefs>
</ds:datastoreItem>
</file>

<file path=customXml/itemProps3.xml><?xml version="1.0" encoding="utf-8"?>
<ds:datastoreItem xmlns:ds="http://schemas.openxmlformats.org/officeDocument/2006/customXml" ds:itemID="{EF187CA8-EB77-4BD6-B33C-F5C53D4AE86F}">
  <ds:schemaRefs>
    <ds:schemaRef ds:uri="http://www.w3.org/XML/1998/namespace"/>
    <ds:schemaRef ds:uri="http://purl.org/dc/dcmitype/"/>
    <ds:schemaRef ds:uri="http://purl.org/dc/terms/"/>
    <ds:schemaRef ds:uri="http://schemas.microsoft.com/office/2006/metadata/properties"/>
    <ds:schemaRef ds:uri="http://purl.org/dc/elements/1.1/"/>
    <ds:schemaRef ds:uri="http://schemas.microsoft.com/office/2006/documentManagement/types"/>
    <ds:schemaRef ds:uri="176089cb-118e-4072-9307-2dbcbbb91ccc"/>
    <ds:schemaRef ds:uri="http://schemas.microsoft.com/office/infopath/2007/PartnerControls"/>
    <ds:schemaRef ds:uri="http://schemas.openxmlformats.org/package/2006/metadata/core-properties"/>
    <ds:schemaRef ds:uri="71704c0d-8e0b-41e7-b1b9-6fa80ecf30f4"/>
    <ds:schemaRef ds:uri="cb2a69bd-b39c-4acb-9f6b-9c1253262d3d"/>
  </ds:schemaRefs>
</ds:datastoreItem>
</file>

<file path=docProps/app.xml><?xml version="1.0" encoding="utf-8"?>
<Properties xmlns="http://schemas.openxmlformats.org/officeDocument/2006/extended-properties" xmlns:vt="http://schemas.openxmlformats.org/officeDocument/2006/docPropsVTypes">
  <Template>ICC-Theme</Template>
  <TotalTime>3515</TotalTime>
  <Words>1208</Words>
  <Application>Microsoft Office PowerPoint</Application>
  <PresentationFormat>Widescreen</PresentationFormat>
  <Paragraphs>106</Paragraphs>
  <Slides>13</Slides>
  <Notes>8</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13</vt:i4>
      </vt:variant>
    </vt:vector>
  </HeadingPairs>
  <TitlesOfParts>
    <vt:vector size="25" baseType="lpstr">
      <vt:lpstr>Arial</vt:lpstr>
      <vt:lpstr>Calibri</vt:lpstr>
      <vt:lpstr>Plus Jakarta Sans</vt:lpstr>
      <vt:lpstr>Source Sans Pro</vt:lpstr>
      <vt:lpstr>Times</vt:lpstr>
      <vt:lpstr>Light Theme</vt:lpstr>
      <vt:lpstr>Dark Theme</vt:lpstr>
      <vt:lpstr>Colourful Theme</vt:lpstr>
      <vt:lpstr>HA-ST-PowerPoint-Template-Wide</vt:lpstr>
      <vt:lpstr>Dark Blue Theme Master</vt:lpstr>
      <vt:lpstr>Blue Theme Master</vt:lpstr>
      <vt:lpstr>1_Colourful Theme</vt:lpstr>
      <vt:lpstr>Sustainability West Midlands  Impact of climate change on West Midlands businesses</vt:lpstr>
      <vt:lpstr>About Us – Our why?</vt:lpstr>
      <vt:lpstr>About us</vt:lpstr>
      <vt:lpstr>PowerPoint Presentation</vt:lpstr>
      <vt:lpstr>Impacts of climate change, &amp; adaptation</vt:lpstr>
      <vt:lpstr>2023 - 2024</vt:lpstr>
      <vt:lpstr>The future</vt:lpstr>
      <vt:lpstr>PowerPoint Presentation</vt:lpstr>
      <vt:lpstr>PowerPoint Presentation</vt:lpstr>
      <vt:lpstr>Summary</vt:lpstr>
      <vt:lpstr>PowerPoint Presentation</vt:lpstr>
      <vt:lpstr>Support available</vt:lpstr>
      <vt:lpstr>Sustainability West Midlands  Impact of climate change on West Midlands businesses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title</dc:title>
  <dc:creator>Mat Burhouse</dc:creator>
  <cp:lastModifiedBy>Anna Bright</cp:lastModifiedBy>
  <cp:revision>67</cp:revision>
  <dcterms:created xsi:type="dcterms:W3CDTF">2021-05-11T10:44:22Z</dcterms:created>
  <dcterms:modified xsi:type="dcterms:W3CDTF">2024-10-04T13:35:15Z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0x01010000DF282293F6CD46818EF4F616C9E494</vt:lpwstr>
  </property>
  <property fmtid="{D5CDD505-2E9C-101B-9397-08002B2CF9AE}" pid="3" name="MediaServiceImageTags">
    <vt:lpwstr/>
  </property>
  <property fmtid="{D5CDD505-2E9C-101B-9397-08002B2CF9AE}" pid="4" name="Order">
    <vt:lpwstr>3391900.00000000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