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1.xml" ContentType="application/vnd.openxmlformats-officedocument.presentationml.tags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5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88" r:id="rId3"/>
    <p:sldMasterId id="2147483676" r:id="rId4"/>
  </p:sldMasterIdLst>
  <p:notesMasterIdLst>
    <p:notesMasterId r:id="rId21"/>
  </p:notesMasterIdLst>
  <p:sldIdLst>
    <p:sldId id="257" r:id="rId5"/>
    <p:sldId id="259" r:id="rId6"/>
    <p:sldId id="268" r:id="rId7"/>
    <p:sldId id="267" r:id="rId8"/>
    <p:sldId id="266" r:id="rId9"/>
    <p:sldId id="263" r:id="rId10"/>
    <p:sldId id="262" r:id="rId11"/>
    <p:sldId id="260" r:id="rId12"/>
    <p:sldId id="269" r:id="rId13"/>
    <p:sldId id="264" r:id="rId14"/>
    <p:sldId id="261" r:id="rId15"/>
    <p:sldId id="276" r:id="rId16"/>
    <p:sldId id="279" r:id="rId17"/>
    <p:sldId id="278" r:id="rId18"/>
    <p:sldId id="282" r:id="rId19"/>
    <p:sldId id="28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0402" autoAdjust="0"/>
  </p:normalViewPr>
  <p:slideViewPr>
    <p:cSldViewPr snapToGrid="0">
      <p:cViewPr varScale="1">
        <p:scale>
          <a:sx n="48" d="100"/>
          <a:sy n="48" d="100"/>
        </p:scale>
        <p:origin x="13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vlea, Maria" userId="4bdbff5f-f003-4945-bf9a-dd67c3b08000" providerId="ADAL" clId="{5641F465-8DB9-4032-93D4-CE13B2E08D48}"/>
    <pc:docChg chg="modSld sldOrd">
      <pc:chgData name="Covlea, Maria" userId="4bdbff5f-f003-4945-bf9a-dd67c3b08000" providerId="ADAL" clId="{5641F465-8DB9-4032-93D4-CE13B2E08D48}" dt="2024-10-09T18:16:02.629" v="1"/>
      <pc:docMkLst>
        <pc:docMk/>
      </pc:docMkLst>
      <pc:sldChg chg="ord">
        <pc:chgData name="Covlea, Maria" userId="4bdbff5f-f003-4945-bf9a-dd67c3b08000" providerId="ADAL" clId="{5641F465-8DB9-4032-93D4-CE13B2E08D48}" dt="2024-10-09T18:16:02.629" v="1"/>
        <pc:sldMkLst>
          <pc:docMk/>
          <pc:sldMk cId="27358937" sldId="257"/>
        </pc:sldMkLst>
      </pc:sldChg>
    </pc:docChg>
  </pc:docChgLst>
  <pc:docChgLst>
    <pc:chgData name="Black, James" userId="77f211e7-f7cb-4c23-953c-7036c173c79c" providerId="ADAL" clId="{5B2B0D11-5DDE-43B3-93D6-6BC6428CD3E1}"/>
    <pc:docChg chg="undo custSel addSld delSld modSld sldOrd addMainMaster delMainMaster modMainMaster">
      <pc:chgData name="Black, James" userId="77f211e7-f7cb-4c23-953c-7036c173c79c" providerId="ADAL" clId="{5B2B0D11-5DDE-43B3-93D6-6BC6428CD3E1}" dt="2024-10-05T13:09:02.725" v="1443" actId="478"/>
      <pc:docMkLst>
        <pc:docMk/>
      </pc:docMkLst>
      <pc:sldChg chg="modSp mod ord">
        <pc:chgData name="Black, James" userId="77f211e7-f7cb-4c23-953c-7036c173c79c" providerId="ADAL" clId="{5B2B0D11-5DDE-43B3-93D6-6BC6428CD3E1}" dt="2024-10-05T11:49:20.426" v="673"/>
        <pc:sldMkLst>
          <pc:docMk/>
          <pc:sldMk cId="3139268703" sldId="259"/>
        </pc:sldMkLst>
        <pc:spChg chg="mod">
          <ac:chgData name="Black, James" userId="77f211e7-f7cb-4c23-953c-7036c173c79c" providerId="ADAL" clId="{5B2B0D11-5DDE-43B3-93D6-6BC6428CD3E1}" dt="2024-10-05T11:35:22.975" v="363"/>
          <ac:spMkLst>
            <pc:docMk/>
            <pc:sldMk cId="3139268703" sldId="259"/>
            <ac:spMk id="6" creationId="{4CD067F7-DB0D-0C4D-52A4-33E7181CCDF7}"/>
          </ac:spMkLst>
        </pc:spChg>
      </pc:sldChg>
      <pc:sldChg chg="delSp modSp add mod ord">
        <pc:chgData name="Black, James" userId="77f211e7-f7cb-4c23-953c-7036c173c79c" providerId="ADAL" clId="{5B2B0D11-5DDE-43B3-93D6-6BC6428CD3E1}" dt="2024-10-05T12:50:31.569" v="1180" actId="478"/>
        <pc:sldMkLst>
          <pc:docMk/>
          <pc:sldMk cId="2242171060" sldId="260"/>
        </pc:sldMkLst>
        <pc:spChg chg="del">
          <ac:chgData name="Black, James" userId="77f211e7-f7cb-4c23-953c-7036c173c79c" providerId="ADAL" clId="{5B2B0D11-5DDE-43B3-93D6-6BC6428CD3E1}" dt="2024-10-05T12:50:26.602" v="1179" actId="478"/>
          <ac:spMkLst>
            <pc:docMk/>
            <pc:sldMk cId="2242171060" sldId="260"/>
            <ac:spMk id="5" creationId="{C0826C10-8F6C-5648-4F99-671CCD5BBF35}"/>
          </ac:spMkLst>
        </pc:spChg>
        <pc:spChg chg="del">
          <ac:chgData name="Black, James" userId="77f211e7-f7cb-4c23-953c-7036c173c79c" providerId="ADAL" clId="{5B2B0D11-5DDE-43B3-93D6-6BC6428CD3E1}" dt="2024-10-05T12:50:31.569" v="1180" actId="478"/>
          <ac:spMkLst>
            <pc:docMk/>
            <pc:sldMk cId="2242171060" sldId="260"/>
            <ac:spMk id="9" creationId="{4986F81B-6429-1417-59F3-CED0FE7B9377}"/>
          </ac:spMkLst>
        </pc:spChg>
        <pc:spChg chg="mod">
          <ac:chgData name="Black, James" userId="77f211e7-f7cb-4c23-953c-7036c173c79c" providerId="ADAL" clId="{5B2B0D11-5DDE-43B3-93D6-6BC6428CD3E1}" dt="2024-10-05T11:35:13.553" v="361" actId="20577"/>
          <ac:spMkLst>
            <pc:docMk/>
            <pc:sldMk cId="2242171060" sldId="260"/>
            <ac:spMk id="14" creationId="{7E36EE62-D62E-2A9F-814F-63BCBD630A29}"/>
          </ac:spMkLst>
        </pc:spChg>
        <pc:spChg chg="mod">
          <ac:chgData name="Black, James" userId="77f211e7-f7cb-4c23-953c-7036c173c79c" providerId="ADAL" clId="{5B2B0D11-5DDE-43B3-93D6-6BC6428CD3E1}" dt="2024-10-05T11:30:40.542" v="29" actId="20577"/>
          <ac:spMkLst>
            <pc:docMk/>
            <pc:sldMk cId="2242171060" sldId="260"/>
            <ac:spMk id="20" creationId="{1211FFE1-45C1-C97A-52EB-C16BDF057CE0}"/>
          </ac:spMkLst>
        </pc:spChg>
        <pc:spChg chg="mod">
          <ac:chgData name="Black, James" userId="77f211e7-f7cb-4c23-953c-7036c173c79c" providerId="ADAL" clId="{5B2B0D11-5DDE-43B3-93D6-6BC6428CD3E1}" dt="2024-10-05T11:35:43.660" v="375" actId="20577"/>
          <ac:spMkLst>
            <pc:docMk/>
            <pc:sldMk cId="2242171060" sldId="260"/>
            <ac:spMk id="21" creationId="{610662A6-2134-A07F-CCC6-05EBFDE67605}"/>
          </ac:spMkLst>
        </pc:spChg>
      </pc:sldChg>
      <pc:sldChg chg="addSp delSp modSp add mod ord modAnim">
        <pc:chgData name="Black, James" userId="77f211e7-f7cb-4c23-953c-7036c173c79c" providerId="ADAL" clId="{5B2B0D11-5DDE-43B3-93D6-6BC6428CD3E1}" dt="2024-10-05T12:55:35.760" v="1440"/>
        <pc:sldMkLst>
          <pc:docMk/>
          <pc:sldMk cId="1420983476" sldId="261"/>
        </pc:sldMkLst>
        <pc:spChg chg="del">
          <ac:chgData name="Black, James" userId="77f211e7-f7cb-4c23-953c-7036c173c79c" providerId="ADAL" clId="{5B2B0D11-5DDE-43B3-93D6-6BC6428CD3E1}" dt="2024-10-05T12:38:20.467" v="936" actId="478"/>
          <ac:spMkLst>
            <pc:docMk/>
            <pc:sldMk cId="1420983476" sldId="261"/>
            <ac:spMk id="2" creationId="{9E17CFEB-889C-252C-40E1-C4C1F933EAB5}"/>
          </ac:spMkLst>
        </pc:spChg>
        <pc:spChg chg="mod">
          <ac:chgData name="Black, James" userId="77f211e7-f7cb-4c23-953c-7036c173c79c" providerId="ADAL" clId="{5B2B0D11-5DDE-43B3-93D6-6BC6428CD3E1}" dt="2024-10-05T12:39:01.298" v="972" actId="1076"/>
          <ac:spMkLst>
            <pc:docMk/>
            <pc:sldMk cId="1420983476" sldId="261"/>
            <ac:spMk id="3" creationId="{EEF047EB-8A06-9817-29F8-29DD1E3E2EB9}"/>
          </ac:spMkLst>
        </pc:spChg>
        <pc:spChg chg="del mod">
          <ac:chgData name="Black, James" userId="77f211e7-f7cb-4c23-953c-7036c173c79c" providerId="ADAL" clId="{5B2B0D11-5DDE-43B3-93D6-6BC6428CD3E1}" dt="2024-10-05T12:38:23.242" v="938" actId="478"/>
          <ac:spMkLst>
            <pc:docMk/>
            <pc:sldMk cId="1420983476" sldId="261"/>
            <ac:spMk id="7" creationId="{6214DBB7-72B6-C88C-CC70-0BA48F91CDB4}"/>
          </ac:spMkLst>
        </pc:spChg>
        <pc:spChg chg="mod">
          <ac:chgData name="Black, James" userId="77f211e7-f7cb-4c23-953c-7036c173c79c" providerId="ADAL" clId="{5B2B0D11-5DDE-43B3-93D6-6BC6428CD3E1}" dt="2024-10-05T12:38:34.991" v="967" actId="20577"/>
          <ac:spMkLst>
            <pc:docMk/>
            <pc:sldMk cId="1420983476" sldId="261"/>
            <ac:spMk id="13" creationId="{1C2E4A14-1E79-A14C-3030-0B8B6875A2D8}"/>
          </ac:spMkLst>
        </pc:spChg>
        <pc:spChg chg="del">
          <ac:chgData name="Black, James" userId="77f211e7-f7cb-4c23-953c-7036c173c79c" providerId="ADAL" clId="{5B2B0D11-5DDE-43B3-93D6-6BC6428CD3E1}" dt="2024-10-05T12:37:52.212" v="928" actId="478"/>
          <ac:spMkLst>
            <pc:docMk/>
            <pc:sldMk cId="1420983476" sldId="261"/>
            <ac:spMk id="14" creationId="{0C8204A3-1D37-7EB3-827D-023E001E4ECA}"/>
          </ac:spMkLst>
        </pc:spChg>
        <pc:spChg chg="mod">
          <ac:chgData name="Black, James" userId="77f211e7-f7cb-4c23-953c-7036c173c79c" providerId="ADAL" clId="{5B2B0D11-5DDE-43B3-93D6-6BC6428CD3E1}" dt="2024-10-05T12:39:18.771" v="976" actId="113"/>
          <ac:spMkLst>
            <pc:docMk/>
            <pc:sldMk cId="1420983476" sldId="261"/>
            <ac:spMk id="15" creationId="{BC6B95F0-82AD-C708-3EB5-5BDFB53099FA}"/>
          </ac:spMkLst>
        </pc:spChg>
        <pc:picChg chg="add mod">
          <ac:chgData name="Black, James" userId="77f211e7-f7cb-4c23-953c-7036c173c79c" providerId="ADAL" clId="{5B2B0D11-5DDE-43B3-93D6-6BC6428CD3E1}" dt="2024-10-05T12:39:33.520" v="977" actId="1076"/>
          <ac:picMkLst>
            <pc:docMk/>
            <pc:sldMk cId="1420983476" sldId="261"/>
            <ac:picMk id="2050" creationId="{67F49336-28A6-44A1-8CBA-87594204C708}"/>
          </ac:picMkLst>
        </pc:picChg>
        <pc:picChg chg="add mod">
          <ac:chgData name="Black, James" userId="77f211e7-f7cb-4c23-953c-7036c173c79c" providerId="ADAL" clId="{5B2B0D11-5DDE-43B3-93D6-6BC6428CD3E1}" dt="2024-10-05T12:39:33.520" v="977" actId="1076"/>
          <ac:picMkLst>
            <pc:docMk/>
            <pc:sldMk cId="1420983476" sldId="261"/>
            <ac:picMk id="2052" creationId="{AACC7141-2234-4EBC-912B-3B240FA9D461}"/>
          </ac:picMkLst>
        </pc:picChg>
      </pc:sldChg>
      <pc:sldChg chg="delSp modSp add mod ord">
        <pc:chgData name="Black, James" userId="77f211e7-f7cb-4c23-953c-7036c173c79c" providerId="ADAL" clId="{5B2B0D11-5DDE-43B3-93D6-6BC6428CD3E1}" dt="2024-10-05T12:50:20.782" v="1178" actId="478"/>
        <pc:sldMkLst>
          <pc:docMk/>
          <pc:sldMk cId="3773397926" sldId="262"/>
        </pc:sldMkLst>
        <pc:spChg chg="del">
          <ac:chgData name="Black, James" userId="77f211e7-f7cb-4c23-953c-7036c173c79c" providerId="ADAL" clId="{5B2B0D11-5DDE-43B3-93D6-6BC6428CD3E1}" dt="2024-10-05T12:50:20.782" v="1178" actId="478"/>
          <ac:spMkLst>
            <pc:docMk/>
            <pc:sldMk cId="3773397926" sldId="262"/>
            <ac:spMk id="4" creationId="{ECEF3CAA-256C-EE28-2748-90645340122F}"/>
          </ac:spMkLst>
        </pc:spChg>
        <pc:spChg chg="del mod">
          <ac:chgData name="Black, James" userId="77f211e7-f7cb-4c23-953c-7036c173c79c" providerId="ADAL" clId="{5B2B0D11-5DDE-43B3-93D6-6BC6428CD3E1}" dt="2024-10-05T12:50:17.921" v="1177" actId="478"/>
          <ac:spMkLst>
            <pc:docMk/>
            <pc:sldMk cId="3773397926" sldId="262"/>
            <ac:spMk id="5" creationId="{18655ACB-23C4-A5AC-78CE-DEE7DFDDEB09}"/>
          </ac:spMkLst>
        </pc:spChg>
        <pc:spChg chg="mod">
          <ac:chgData name="Black, James" userId="77f211e7-f7cb-4c23-953c-7036c173c79c" providerId="ADAL" clId="{5B2B0D11-5DDE-43B3-93D6-6BC6428CD3E1}" dt="2024-10-05T12:00:06" v="850" actId="20577"/>
          <ac:spMkLst>
            <pc:docMk/>
            <pc:sldMk cId="3773397926" sldId="262"/>
            <ac:spMk id="29" creationId="{02ED0570-401A-3E6C-3447-5B1136BF193C}"/>
          </ac:spMkLst>
        </pc:spChg>
        <pc:spChg chg="mod">
          <ac:chgData name="Black, James" userId="77f211e7-f7cb-4c23-953c-7036c173c79c" providerId="ADAL" clId="{5B2B0D11-5DDE-43B3-93D6-6BC6428CD3E1}" dt="2024-10-05T11:41:04.681" v="595" actId="20577"/>
          <ac:spMkLst>
            <pc:docMk/>
            <pc:sldMk cId="3773397926" sldId="262"/>
            <ac:spMk id="30" creationId="{E27E28DB-8A76-F1A8-8830-5CB87BE30E9B}"/>
          </ac:spMkLst>
        </pc:spChg>
        <pc:spChg chg="mod">
          <ac:chgData name="Black, James" userId="77f211e7-f7cb-4c23-953c-7036c173c79c" providerId="ADAL" clId="{5B2B0D11-5DDE-43B3-93D6-6BC6428CD3E1}" dt="2024-10-05T11:44:54.331" v="648" actId="20577"/>
          <ac:spMkLst>
            <pc:docMk/>
            <pc:sldMk cId="3773397926" sldId="262"/>
            <ac:spMk id="35" creationId="{8C685A63-1D25-2C91-62B4-856B19C0929C}"/>
          </ac:spMkLst>
        </pc:spChg>
      </pc:sldChg>
      <pc:sldChg chg="addSp delSp modSp add mod ord">
        <pc:chgData name="Black, James" userId="77f211e7-f7cb-4c23-953c-7036c173c79c" providerId="ADAL" clId="{5B2B0D11-5DDE-43B3-93D6-6BC6428CD3E1}" dt="2024-10-05T11:52:39.392" v="787" actId="20577"/>
        <pc:sldMkLst>
          <pc:docMk/>
          <pc:sldMk cId="3931089183" sldId="263"/>
        </pc:sldMkLst>
        <pc:spChg chg="mod">
          <ac:chgData name="Black, James" userId="77f211e7-f7cb-4c23-953c-7036c173c79c" providerId="ADAL" clId="{5B2B0D11-5DDE-43B3-93D6-6BC6428CD3E1}" dt="2024-10-05T11:52:39.392" v="787" actId="20577"/>
          <ac:spMkLst>
            <pc:docMk/>
            <pc:sldMk cId="3931089183" sldId="263"/>
            <ac:spMk id="10" creationId="{EE04C0D4-651F-E6B5-32BF-75512BA0C8F8}"/>
          </ac:spMkLst>
        </pc:spChg>
        <pc:spChg chg="mod">
          <ac:chgData name="Black, James" userId="77f211e7-f7cb-4c23-953c-7036c173c79c" providerId="ADAL" clId="{5B2B0D11-5DDE-43B3-93D6-6BC6428CD3E1}" dt="2024-10-05T11:39:26.772" v="396" actId="20577"/>
          <ac:spMkLst>
            <pc:docMk/>
            <pc:sldMk cId="3931089183" sldId="263"/>
            <ac:spMk id="11" creationId="{33B23496-8A68-A854-3494-C25DEABCBCF0}"/>
          </ac:spMkLst>
        </pc:spChg>
        <pc:picChg chg="del">
          <ac:chgData name="Black, James" userId="77f211e7-f7cb-4c23-953c-7036c173c79c" providerId="ADAL" clId="{5B2B0D11-5DDE-43B3-93D6-6BC6428CD3E1}" dt="2024-10-05T11:38:06.917" v="380" actId="478"/>
          <ac:picMkLst>
            <pc:docMk/>
            <pc:sldMk cId="3931089183" sldId="263"/>
            <ac:picMk id="3" creationId="{AF668EE6-ED6E-D40C-D29C-D47F0E36D43A}"/>
          </ac:picMkLst>
        </pc:picChg>
        <pc:picChg chg="add mod">
          <ac:chgData name="Black, James" userId="77f211e7-f7cb-4c23-953c-7036c173c79c" providerId="ADAL" clId="{5B2B0D11-5DDE-43B3-93D6-6BC6428CD3E1}" dt="2024-10-05T11:38:14.461" v="383" actId="14100"/>
          <ac:picMkLst>
            <pc:docMk/>
            <pc:sldMk cId="3931089183" sldId="263"/>
            <ac:picMk id="4" creationId="{49A7460F-30D0-5ABF-DC91-F7F93F78132F}"/>
          </ac:picMkLst>
        </pc:picChg>
      </pc:sldChg>
      <pc:sldChg chg="addSp delSp modSp add mod ord">
        <pc:chgData name="Black, James" userId="77f211e7-f7cb-4c23-953c-7036c173c79c" providerId="ADAL" clId="{5B2B0D11-5DDE-43B3-93D6-6BC6428CD3E1}" dt="2024-10-05T12:08:20.327" v="926" actId="1076"/>
        <pc:sldMkLst>
          <pc:docMk/>
          <pc:sldMk cId="788604161" sldId="264"/>
        </pc:sldMkLst>
        <pc:spChg chg="del">
          <ac:chgData name="Black, James" userId="77f211e7-f7cb-4c23-953c-7036c173c79c" providerId="ADAL" clId="{5B2B0D11-5DDE-43B3-93D6-6BC6428CD3E1}" dt="2024-10-05T12:07:14.491" v="920" actId="478"/>
          <ac:spMkLst>
            <pc:docMk/>
            <pc:sldMk cId="788604161" sldId="264"/>
            <ac:spMk id="2" creationId="{741592A7-6E1F-9B92-5E27-2894DB8CD65D}"/>
          </ac:spMkLst>
        </pc:spChg>
        <pc:spChg chg="del">
          <ac:chgData name="Black, James" userId="77f211e7-f7cb-4c23-953c-7036c173c79c" providerId="ADAL" clId="{5B2B0D11-5DDE-43B3-93D6-6BC6428CD3E1}" dt="2024-10-05T12:07:16.987" v="921" actId="478"/>
          <ac:spMkLst>
            <pc:docMk/>
            <pc:sldMk cId="788604161" sldId="264"/>
            <ac:spMk id="4" creationId="{11CDB428-FC1A-A9A7-76FA-9CD1F6A3EFEF}"/>
          </ac:spMkLst>
        </pc:spChg>
        <pc:spChg chg="mod">
          <ac:chgData name="Black, James" userId="77f211e7-f7cb-4c23-953c-7036c173c79c" providerId="ADAL" clId="{5B2B0D11-5DDE-43B3-93D6-6BC6428CD3E1}" dt="2024-10-05T12:02:11.371" v="886" actId="20577"/>
          <ac:spMkLst>
            <pc:docMk/>
            <pc:sldMk cId="788604161" sldId="264"/>
            <ac:spMk id="10" creationId="{4317BCA2-96DC-2E3A-8234-B9344BD7E2CC}"/>
          </ac:spMkLst>
        </pc:spChg>
        <pc:spChg chg="mod ord">
          <ac:chgData name="Black, James" userId="77f211e7-f7cb-4c23-953c-7036c173c79c" providerId="ADAL" clId="{5B2B0D11-5DDE-43B3-93D6-6BC6428CD3E1}" dt="2024-10-05T12:06:39.611" v="915" actId="167"/>
          <ac:spMkLst>
            <pc:docMk/>
            <pc:sldMk cId="788604161" sldId="264"/>
            <ac:spMk id="11" creationId="{B760FD46-3F45-5A36-33DC-8DF85B6FCEFA}"/>
          </ac:spMkLst>
        </pc:spChg>
        <pc:spChg chg="add del mod">
          <ac:chgData name="Black, James" userId="77f211e7-f7cb-4c23-953c-7036c173c79c" providerId="ADAL" clId="{5B2B0D11-5DDE-43B3-93D6-6BC6428CD3E1}" dt="2024-10-05T12:07:20.255" v="922" actId="20577"/>
          <ac:spMkLst>
            <pc:docMk/>
            <pc:sldMk cId="788604161" sldId="264"/>
            <ac:spMk id="16" creationId="{7060CF0E-1AF6-76DF-9735-888F4CC1CF50}"/>
          </ac:spMkLst>
        </pc:spChg>
        <pc:spChg chg="mod">
          <ac:chgData name="Black, James" userId="77f211e7-f7cb-4c23-953c-7036c173c79c" providerId="ADAL" clId="{5B2B0D11-5DDE-43B3-93D6-6BC6428CD3E1}" dt="2024-10-05T12:08:20.327" v="926" actId="1076"/>
          <ac:spMkLst>
            <pc:docMk/>
            <pc:sldMk cId="788604161" sldId="264"/>
            <ac:spMk id="22" creationId="{0D00FB85-4920-01CF-06D7-B3915FA2543E}"/>
          </ac:spMkLst>
        </pc:spChg>
        <pc:picChg chg="add del mod">
          <ac:chgData name="Black, James" userId="77f211e7-f7cb-4c23-953c-7036c173c79c" providerId="ADAL" clId="{5B2B0D11-5DDE-43B3-93D6-6BC6428CD3E1}" dt="2024-10-05T12:03:35.064" v="898" actId="478"/>
          <ac:picMkLst>
            <pc:docMk/>
            <pc:sldMk cId="788604161" sldId="264"/>
            <ac:picMk id="21" creationId="{1F403704-479F-986E-8A3F-3CC52101B288}"/>
          </ac:picMkLst>
        </pc:picChg>
        <pc:picChg chg="add del mod">
          <ac:chgData name="Black, James" userId="77f211e7-f7cb-4c23-953c-7036c173c79c" providerId="ADAL" clId="{5B2B0D11-5DDE-43B3-93D6-6BC6428CD3E1}" dt="2024-10-05T12:06:17.687" v="910" actId="478"/>
          <ac:picMkLst>
            <pc:docMk/>
            <pc:sldMk cId="788604161" sldId="264"/>
            <ac:picMk id="1026" creationId="{85D5C009-EFA5-180D-0A4B-349A4D76B289}"/>
          </ac:picMkLst>
        </pc:picChg>
      </pc:sldChg>
      <pc:sldChg chg="add del">
        <pc:chgData name="Black, James" userId="77f211e7-f7cb-4c23-953c-7036c173c79c" providerId="ADAL" clId="{5B2B0D11-5DDE-43B3-93D6-6BC6428CD3E1}" dt="2024-10-05T12:42:13.748" v="1058" actId="47"/>
        <pc:sldMkLst>
          <pc:docMk/>
          <pc:sldMk cId="4135961282" sldId="265"/>
        </pc:sldMkLst>
      </pc:sldChg>
      <pc:sldChg chg="addSp delSp modSp add mod ord delAnim modAnim">
        <pc:chgData name="Black, James" userId="77f211e7-f7cb-4c23-953c-7036c173c79c" providerId="ADAL" clId="{5B2B0D11-5DDE-43B3-93D6-6BC6428CD3E1}" dt="2024-10-05T11:49:09.023" v="667"/>
        <pc:sldMkLst>
          <pc:docMk/>
          <pc:sldMk cId="2352868060" sldId="266"/>
        </pc:sldMkLst>
        <pc:spChg chg="del mod">
          <ac:chgData name="Black, James" userId="77f211e7-f7cb-4c23-953c-7036c173c79c" providerId="ADAL" clId="{5B2B0D11-5DDE-43B3-93D6-6BC6428CD3E1}" dt="2024-10-05T11:28:37.017" v="22" actId="478"/>
          <ac:spMkLst>
            <pc:docMk/>
            <pc:sldMk cId="2352868060" sldId="266"/>
            <ac:spMk id="3" creationId="{313C0FA5-41C3-594E-FC84-02ADD447499E}"/>
          </ac:spMkLst>
        </pc:spChg>
        <pc:spChg chg="del mod">
          <ac:chgData name="Black, James" userId="77f211e7-f7cb-4c23-953c-7036c173c79c" providerId="ADAL" clId="{5B2B0D11-5DDE-43B3-93D6-6BC6428CD3E1}" dt="2024-10-05T11:28:41.618" v="24" actId="478"/>
          <ac:spMkLst>
            <pc:docMk/>
            <pc:sldMk cId="2352868060" sldId="266"/>
            <ac:spMk id="6" creationId="{987CE1DE-5F0B-D861-ECB3-011CA647CACC}"/>
          </ac:spMkLst>
        </pc:spChg>
        <pc:spChg chg="mod">
          <ac:chgData name="Black, James" userId="77f211e7-f7cb-4c23-953c-7036c173c79c" providerId="ADAL" clId="{5B2B0D11-5DDE-43B3-93D6-6BC6428CD3E1}" dt="2024-10-05T11:28:45.185" v="25" actId="20577"/>
          <ac:spMkLst>
            <pc:docMk/>
            <pc:sldMk cId="2352868060" sldId="266"/>
            <ac:spMk id="12" creationId="{5CE39509-1155-B99F-BDA7-7DB841E05D7F}"/>
          </ac:spMkLst>
        </pc:spChg>
        <pc:picChg chg="del">
          <ac:chgData name="Black, James" userId="77f211e7-f7cb-4c23-953c-7036c173c79c" providerId="ADAL" clId="{5B2B0D11-5DDE-43B3-93D6-6BC6428CD3E1}" dt="2024-10-05T11:28:31.379" v="20" actId="478"/>
          <ac:picMkLst>
            <pc:docMk/>
            <pc:sldMk cId="2352868060" sldId="266"/>
            <ac:picMk id="4" creationId="{2443B391-7B0F-DCCE-F6BC-8D2FFCC1F298}"/>
          </ac:picMkLst>
        </pc:picChg>
        <pc:picChg chg="add mod">
          <ac:chgData name="Black, James" userId="77f211e7-f7cb-4c23-953c-7036c173c79c" providerId="ADAL" clId="{5B2B0D11-5DDE-43B3-93D6-6BC6428CD3E1}" dt="2024-10-05T11:29:49.413" v="28" actId="1076"/>
          <ac:picMkLst>
            <pc:docMk/>
            <pc:sldMk cId="2352868060" sldId="266"/>
            <ac:picMk id="7" creationId="{C4049454-2DB2-F794-51A8-08A5DC9A7202}"/>
          </ac:picMkLst>
        </pc:picChg>
      </pc:sldChg>
      <pc:sldChg chg="add ord">
        <pc:chgData name="Black, James" userId="77f211e7-f7cb-4c23-953c-7036c173c79c" providerId="ADAL" clId="{5B2B0D11-5DDE-43B3-93D6-6BC6428CD3E1}" dt="2024-10-05T11:49:18.795" v="671"/>
        <pc:sldMkLst>
          <pc:docMk/>
          <pc:sldMk cId="307283572" sldId="267"/>
        </pc:sldMkLst>
      </pc:sldChg>
      <pc:sldChg chg="add del ord">
        <pc:chgData name="Black, James" userId="77f211e7-f7cb-4c23-953c-7036c173c79c" providerId="ADAL" clId="{5B2B0D11-5DDE-43B3-93D6-6BC6428CD3E1}" dt="2024-10-05T11:48:14.858" v="657" actId="47"/>
        <pc:sldMkLst>
          <pc:docMk/>
          <pc:sldMk cId="1037748030" sldId="267"/>
        </pc:sldMkLst>
      </pc:sldChg>
      <pc:sldChg chg="add del">
        <pc:chgData name="Black, James" userId="77f211e7-f7cb-4c23-953c-7036c173c79c" providerId="ADAL" clId="{5B2B0D11-5DDE-43B3-93D6-6BC6428CD3E1}" dt="2024-10-05T11:45:18.061" v="649" actId="47"/>
        <pc:sldMkLst>
          <pc:docMk/>
          <pc:sldMk cId="3735863367" sldId="267"/>
        </pc:sldMkLst>
      </pc:sldChg>
      <pc:sldChg chg="add ord">
        <pc:chgData name="Black, James" userId="77f211e7-f7cb-4c23-953c-7036c173c79c" providerId="ADAL" clId="{5B2B0D11-5DDE-43B3-93D6-6BC6428CD3E1}" dt="2024-10-05T11:49:16.368" v="669"/>
        <pc:sldMkLst>
          <pc:docMk/>
          <pc:sldMk cId="2566019010" sldId="268"/>
        </pc:sldMkLst>
      </pc:sldChg>
      <pc:sldChg chg="addSp delSp modSp add mod ord delAnim">
        <pc:chgData name="Black, James" userId="77f211e7-f7cb-4c23-953c-7036c173c79c" providerId="ADAL" clId="{5B2B0D11-5DDE-43B3-93D6-6BC6428CD3E1}" dt="2024-10-05T11:58:56.950" v="837" actId="1076"/>
        <pc:sldMkLst>
          <pc:docMk/>
          <pc:sldMk cId="4118187553" sldId="269"/>
        </pc:sldMkLst>
        <pc:spChg chg="del mod">
          <ac:chgData name="Black, James" userId="77f211e7-f7cb-4c23-953c-7036c173c79c" providerId="ADAL" clId="{5B2B0D11-5DDE-43B3-93D6-6BC6428CD3E1}" dt="2024-10-05T11:50:15.710" v="699" actId="478"/>
          <ac:spMkLst>
            <pc:docMk/>
            <pc:sldMk cId="4118187553" sldId="269"/>
            <ac:spMk id="3" creationId="{313C0FA5-41C3-594E-FC84-02ADD447499E}"/>
          </ac:spMkLst>
        </pc:spChg>
        <pc:spChg chg="del">
          <ac:chgData name="Black, James" userId="77f211e7-f7cb-4c23-953c-7036c173c79c" providerId="ADAL" clId="{5B2B0D11-5DDE-43B3-93D6-6BC6428CD3E1}" dt="2024-10-05T11:50:23.987" v="702" actId="478"/>
          <ac:spMkLst>
            <pc:docMk/>
            <pc:sldMk cId="4118187553" sldId="269"/>
            <ac:spMk id="6" creationId="{987CE1DE-5F0B-D861-ECB3-011CA647CACC}"/>
          </ac:spMkLst>
        </pc:spChg>
        <pc:spChg chg="add mod">
          <ac:chgData name="Black, James" userId="77f211e7-f7cb-4c23-953c-7036c173c79c" providerId="ADAL" clId="{5B2B0D11-5DDE-43B3-93D6-6BC6428CD3E1}" dt="2024-10-05T11:58:56.950" v="837" actId="1076"/>
          <ac:spMkLst>
            <pc:docMk/>
            <pc:sldMk cId="4118187553" sldId="269"/>
            <ac:spMk id="7" creationId="{63D6ECB7-DEC8-DBB6-8282-C6DC596E74C5}"/>
          </ac:spMkLst>
        </pc:spChg>
        <pc:spChg chg="add mod">
          <ac:chgData name="Black, James" userId="77f211e7-f7cb-4c23-953c-7036c173c79c" providerId="ADAL" clId="{5B2B0D11-5DDE-43B3-93D6-6BC6428CD3E1}" dt="2024-10-05T11:58:03.422" v="824" actId="20577"/>
          <ac:spMkLst>
            <pc:docMk/>
            <pc:sldMk cId="4118187553" sldId="269"/>
            <ac:spMk id="8" creationId="{2FBC32CD-6E42-26D8-8065-7028E1201C4E}"/>
          </ac:spMkLst>
        </pc:spChg>
        <pc:spChg chg="mod">
          <ac:chgData name="Black, James" userId="77f211e7-f7cb-4c23-953c-7036c173c79c" providerId="ADAL" clId="{5B2B0D11-5DDE-43B3-93D6-6BC6428CD3E1}" dt="2024-10-05T11:50:07.406" v="696" actId="20577"/>
          <ac:spMkLst>
            <pc:docMk/>
            <pc:sldMk cId="4118187553" sldId="269"/>
            <ac:spMk id="12" creationId="{5CE39509-1155-B99F-BDA7-7DB841E05D7F}"/>
          </ac:spMkLst>
        </pc:spChg>
        <pc:spChg chg="add del">
          <ac:chgData name="Black, James" userId="77f211e7-f7cb-4c23-953c-7036c173c79c" providerId="ADAL" clId="{5B2B0D11-5DDE-43B3-93D6-6BC6428CD3E1}" dt="2024-10-05T11:50:20.936" v="701" actId="478"/>
          <ac:spMkLst>
            <pc:docMk/>
            <pc:sldMk cId="4118187553" sldId="269"/>
            <ac:spMk id="23" creationId="{6C9F170E-515F-5FEA-E8D8-907743A6F278}"/>
          </ac:spMkLst>
        </pc:spChg>
        <pc:picChg chg="del">
          <ac:chgData name="Black, James" userId="77f211e7-f7cb-4c23-953c-7036c173c79c" providerId="ADAL" clId="{5B2B0D11-5DDE-43B3-93D6-6BC6428CD3E1}" dt="2024-10-05T11:50:11.907" v="697" actId="478"/>
          <ac:picMkLst>
            <pc:docMk/>
            <pc:sldMk cId="4118187553" sldId="269"/>
            <ac:picMk id="4" creationId="{2443B391-7B0F-DCCE-F6BC-8D2FFCC1F298}"/>
          </ac:picMkLst>
        </pc:picChg>
      </pc:sldChg>
      <pc:sldChg chg="add del">
        <pc:chgData name="Black, James" userId="77f211e7-f7cb-4c23-953c-7036c173c79c" providerId="ADAL" clId="{5B2B0D11-5DDE-43B3-93D6-6BC6428CD3E1}" dt="2024-10-05T12:00:58.572" v="851" actId="2696"/>
        <pc:sldMkLst>
          <pc:docMk/>
          <pc:sldMk cId="3499964444" sldId="270"/>
        </pc:sldMkLst>
      </pc:sldChg>
      <pc:sldChg chg="add del">
        <pc:chgData name="Black, James" userId="77f211e7-f7cb-4c23-953c-7036c173c79c" providerId="ADAL" clId="{5B2B0D11-5DDE-43B3-93D6-6BC6428CD3E1}" dt="2024-10-05T12:08:26.715" v="927" actId="47"/>
        <pc:sldMkLst>
          <pc:docMk/>
          <pc:sldMk cId="3992521399" sldId="271"/>
        </pc:sldMkLst>
      </pc:sldChg>
      <pc:sldChg chg="delSp add del modAnim">
        <pc:chgData name="Black, James" userId="77f211e7-f7cb-4c23-953c-7036c173c79c" providerId="ADAL" clId="{5B2B0D11-5DDE-43B3-93D6-6BC6428CD3E1}" dt="2024-10-05T12:42:06.672" v="1057" actId="47"/>
        <pc:sldMkLst>
          <pc:docMk/>
          <pc:sldMk cId="34860387" sldId="272"/>
        </pc:sldMkLst>
        <pc:picChg chg="del">
          <ac:chgData name="Black, James" userId="77f211e7-f7cb-4c23-953c-7036c173c79c" providerId="ADAL" clId="{5B2B0D11-5DDE-43B3-93D6-6BC6428CD3E1}" dt="2024-10-05T12:37:59.316" v="931" actId="21"/>
          <ac:picMkLst>
            <pc:docMk/>
            <pc:sldMk cId="34860387" sldId="272"/>
            <ac:picMk id="2050" creationId="{67F49336-28A6-44A1-8CBA-87594204C708}"/>
          </ac:picMkLst>
        </pc:picChg>
        <pc:picChg chg="del">
          <ac:chgData name="Black, James" userId="77f211e7-f7cb-4c23-953c-7036c173c79c" providerId="ADAL" clId="{5B2B0D11-5DDE-43B3-93D6-6BC6428CD3E1}" dt="2024-10-05T12:37:59.316" v="931" actId="21"/>
          <ac:picMkLst>
            <pc:docMk/>
            <pc:sldMk cId="34860387" sldId="272"/>
            <ac:picMk id="2052" creationId="{AACC7141-2234-4EBC-912B-3B240FA9D461}"/>
          </ac:picMkLst>
        </pc:picChg>
      </pc:sldChg>
      <pc:sldChg chg="add del">
        <pc:chgData name="Black, James" userId="77f211e7-f7cb-4c23-953c-7036c173c79c" providerId="ADAL" clId="{5B2B0D11-5DDE-43B3-93D6-6BC6428CD3E1}" dt="2024-10-05T12:42:04.412" v="1056" actId="47"/>
        <pc:sldMkLst>
          <pc:docMk/>
          <pc:sldMk cId="3621580088" sldId="273"/>
        </pc:sldMkLst>
      </pc:sldChg>
      <pc:sldChg chg="add del">
        <pc:chgData name="Black, James" userId="77f211e7-f7cb-4c23-953c-7036c173c79c" providerId="ADAL" clId="{5B2B0D11-5DDE-43B3-93D6-6BC6428CD3E1}" dt="2024-10-05T12:51:03.255" v="1181" actId="47"/>
        <pc:sldMkLst>
          <pc:docMk/>
          <pc:sldMk cId="3139300596" sldId="274"/>
        </pc:sldMkLst>
      </pc:sldChg>
      <pc:sldChg chg="add del">
        <pc:chgData name="Black, James" userId="77f211e7-f7cb-4c23-953c-7036c173c79c" providerId="ADAL" clId="{5B2B0D11-5DDE-43B3-93D6-6BC6428CD3E1}" dt="2024-10-05T12:43:50.844" v="1097" actId="47"/>
        <pc:sldMkLst>
          <pc:docMk/>
          <pc:sldMk cId="818776002" sldId="275"/>
        </pc:sldMkLst>
      </pc:sldChg>
      <pc:sldChg chg="addSp delSp modSp add mod modAnim">
        <pc:chgData name="Black, James" userId="77f211e7-f7cb-4c23-953c-7036c173c79c" providerId="ADAL" clId="{5B2B0D11-5DDE-43B3-93D6-6BC6428CD3E1}" dt="2024-10-05T12:55:31.019" v="1438"/>
        <pc:sldMkLst>
          <pc:docMk/>
          <pc:sldMk cId="1413274739" sldId="276"/>
        </pc:sldMkLst>
        <pc:spChg chg="del mod">
          <ac:chgData name="Black, James" userId="77f211e7-f7cb-4c23-953c-7036c173c79c" providerId="ADAL" clId="{5B2B0D11-5DDE-43B3-93D6-6BC6428CD3E1}" dt="2024-10-05T12:39:55.520" v="983" actId="478"/>
          <ac:spMkLst>
            <pc:docMk/>
            <pc:sldMk cId="1413274739" sldId="276"/>
            <ac:spMk id="2" creationId="{D9F984A8-D52E-0DE9-D5A6-87219022F972}"/>
          </ac:spMkLst>
        </pc:spChg>
        <pc:spChg chg="mod">
          <ac:chgData name="Black, James" userId="77f211e7-f7cb-4c23-953c-7036c173c79c" providerId="ADAL" clId="{5B2B0D11-5DDE-43B3-93D6-6BC6428CD3E1}" dt="2024-10-05T12:40:15.994" v="1020" actId="20577"/>
          <ac:spMkLst>
            <pc:docMk/>
            <pc:sldMk cId="1413274739" sldId="276"/>
            <ac:spMk id="10" creationId="{EE04C0D4-651F-E6B5-32BF-75512BA0C8F8}"/>
          </ac:spMkLst>
        </pc:spChg>
        <pc:spChg chg="mod">
          <ac:chgData name="Black, James" userId="77f211e7-f7cb-4c23-953c-7036c173c79c" providerId="ADAL" clId="{5B2B0D11-5DDE-43B3-93D6-6BC6428CD3E1}" dt="2024-10-05T12:41:04.533" v="1055" actId="113"/>
          <ac:spMkLst>
            <pc:docMk/>
            <pc:sldMk cId="1413274739" sldId="276"/>
            <ac:spMk id="11" creationId="{33B23496-8A68-A854-3494-C25DEABCBCF0}"/>
          </ac:spMkLst>
        </pc:spChg>
        <pc:spChg chg="del">
          <ac:chgData name="Black, James" userId="77f211e7-f7cb-4c23-953c-7036c173c79c" providerId="ADAL" clId="{5B2B0D11-5DDE-43B3-93D6-6BC6428CD3E1}" dt="2024-10-05T12:39:57.437" v="984" actId="478"/>
          <ac:spMkLst>
            <pc:docMk/>
            <pc:sldMk cId="1413274739" sldId="276"/>
            <ac:spMk id="18" creationId="{311E8FCB-69D8-0856-3FE0-3EA0263A1D23}"/>
          </ac:spMkLst>
        </pc:spChg>
        <pc:picChg chg="del">
          <ac:chgData name="Black, James" userId="77f211e7-f7cb-4c23-953c-7036c173c79c" providerId="ADAL" clId="{5B2B0D11-5DDE-43B3-93D6-6BC6428CD3E1}" dt="2024-10-05T12:39:53.341" v="980" actId="478"/>
          <ac:picMkLst>
            <pc:docMk/>
            <pc:sldMk cId="1413274739" sldId="276"/>
            <ac:picMk id="3" creationId="{AF668EE6-ED6E-D40C-D29C-D47F0E36D43A}"/>
          </ac:picMkLst>
        </pc:picChg>
        <pc:picChg chg="add mod">
          <ac:chgData name="Black, James" userId="77f211e7-f7cb-4c23-953c-7036c173c79c" providerId="ADAL" clId="{5B2B0D11-5DDE-43B3-93D6-6BC6428CD3E1}" dt="2024-10-05T12:40:07.915" v="986" actId="1076"/>
          <ac:picMkLst>
            <pc:docMk/>
            <pc:sldMk cId="1413274739" sldId="276"/>
            <ac:picMk id="4" creationId="{D5A8D418-D814-A3B9-A7A8-54EAF2D6702B}"/>
          </ac:picMkLst>
        </pc:picChg>
        <pc:picChg chg="add mod">
          <ac:chgData name="Black, James" userId="77f211e7-f7cb-4c23-953c-7036c173c79c" providerId="ADAL" clId="{5B2B0D11-5DDE-43B3-93D6-6BC6428CD3E1}" dt="2024-10-05T12:40:07.915" v="986" actId="1076"/>
          <ac:picMkLst>
            <pc:docMk/>
            <pc:sldMk cId="1413274739" sldId="276"/>
            <ac:picMk id="8" creationId="{6EAFB1B0-AC4A-85CA-4E0F-1D1280A16A60}"/>
          </ac:picMkLst>
        </pc:picChg>
        <pc:picChg chg="add mod">
          <ac:chgData name="Black, James" userId="77f211e7-f7cb-4c23-953c-7036c173c79c" providerId="ADAL" clId="{5B2B0D11-5DDE-43B3-93D6-6BC6428CD3E1}" dt="2024-10-05T12:40:07.915" v="986" actId="1076"/>
          <ac:picMkLst>
            <pc:docMk/>
            <pc:sldMk cId="1413274739" sldId="276"/>
            <ac:picMk id="12" creationId="{20E30485-6234-2226-385B-AB5588A56027}"/>
          </ac:picMkLst>
        </pc:picChg>
        <pc:picChg chg="add mod">
          <ac:chgData name="Black, James" userId="77f211e7-f7cb-4c23-953c-7036c173c79c" providerId="ADAL" clId="{5B2B0D11-5DDE-43B3-93D6-6BC6428CD3E1}" dt="2024-10-05T12:40:07.915" v="986" actId="1076"/>
          <ac:picMkLst>
            <pc:docMk/>
            <pc:sldMk cId="1413274739" sldId="276"/>
            <ac:picMk id="13" creationId="{3B002064-DAE5-9FCA-B4CE-55F89EE9261E}"/>
          </ac:picMkLst>
        </pc:picChg>
      </pc:sldChg>
      <pc:sldChg chg="delSp add del mod delAnim">
        <pc:chgData name="Black, James" userId="77f211e7-f7cb-4c23-953c-7036c173c79c" providerId="ADAL" clId="{5B2B0D11-5DDE-43B3-93D6-6BC6428CD3E1}" dt="2024-10-05T12:55:07.450" v="1432" actId="47"/>
        <pc:sldMkLst>
          <pc:docMk/>
          <pc:sldMk cId="1310938346" sldId="277"/>
        </pc:sldMkLst>
        <pc:spChg chg="del">
          <ac:chgData name="Black, James" userId="77f211e7-f7cb-4c23-953c-7036c173c79c" providerId="ADAL" clId="{5B2B0D11-5DDE-43B3-93D6-6BC6428CD3E1}" dt="2024-10-05T12:44:20.354" v="1107" actId="478"/>
          <ac:spMkLst>
            <pc:docMk/>
            <pc:sldMk cId="1310938346" sldId="277"/>
            <ac:spMk id="2" creationId="{CEC7AD65-30C8-05D6-BF13-F41752974616}"/>
          </ac:spMkLst>
        </pc:spChg>
        <pc:spChg chg="del">
          <ac:chgData name="Black, James" userId="77f211e7-f7cb-4c23-953c-7036c173c79c" providerId="ADAL" clId="{5B2B0D11-5DDE-43B3-93D6-6BC6428CD3E1}" dt="2024-10-05T12:44:18.393" v="1106" actId="478"/>
          <ac:spMkLst>
            <pc:docMk/>
            <pc:sldMk cId="1310938346" sldId="277"/>
            <ac:spMk id="3" creationId="{766EC66D-BDC8-C931-3C80-35BF708F0617}"/>
          </ac:spMkLst>
        </pc:spChg>
        <pc:spChg chg="del">
          <ac:chgData name="Black, James" userId="77f211e7-f7cb-4c23-953c-7036c173c79c" providerId="ADAL" clId="{5B2B0D11-5DDE-43B3-93D6-6BC6428CD3E1}" dt="2024-10-05T12:44:17.866" v="1105" actId="478"/>
          <ac:spMkLst>
            <pc:docMk/>
            <pc:sldMk cId="1310938346" sldId="277"/>
            <ac:spMk id="6" creationId="{8F795EA2-51F5-AB53-474F-EBB3C88F03B8}"/>
          </ac:spMkLst>
        </pc:spChg>
        <pc:spChg chg="del">
          <ac:chgData name="Black, James" userId="77f211e7-f7cb-4c23-953c-7036c173c79c" providerId="ADAL" clId="{5B2B0D11-5DDE-43B3-93D6-6BC6428CD3E1}" dt="2024-10-05T12:44:17.168" v="1104" actId="478"/>
          <ac:spMkLst>
            <pc:docMk/>
            <pc:sldMk cId="1310938346" sldId="277"/>
            <ac:spMk id="7" creationId="{B30BBB42-F072-E8E4-6B7F-8E52DE27510C}"/>
          </ac:spMkLst>
        </pc:spChg>
        <pc:spChg chg="del">
          <ac:chgData name="Black, James" userId="77f211e7-f7cb-4c23-953c-7036c173c79c" providerId="ADAL" clId="{5B2B0D11-5DDE-43B3-93D6-6BC6428CD3E1}" dt="2024-10-05T12:44:16.467" v="1103" actId="478"/>
          <ac:spMkLst>
            <pc:docMk/>
            <pc:sldMk cId="1310938346" sldId="277"/>
            <ac:spMk id="8" creationId="{82544867-F2E5-50FA-BD22-2CDC0A54C7D5}"/>
          </ac:spMkLst>
        </pc:spChg>
        <pc:spChg chg="del">
          <ac:chgData name="Black, James" userId="77f211e7-f7cb-4c23-953c-7036c173c79c" providerId="ADAL" clId="{5B2B0D11-5DDE-43B3-93D6-6BC6428CD3E1}" dt="2024-10-05T12:44:11.213" v="1098" actId="478"/>
          <ac:spMkLst>
            <pc:docMk/>
            <pc:sldMk cId="1310938346" sldId="277"/>
            <ac:spMk id="9" creationId="{4585AA88-6DDB-0397-5D40-7BE5EE84307F}"/>
          </ac:spMkLst>
        </pc:spChg>
        <pc:spChg chg="del">
          <ac:chgData name="Black, James" userId="77f211e7-f7cb-4c23-953c-7036c173c79c" providerId="ADAL" clId="{5B2B0D11-5DDE-43B3-93D6-6BC6428CD3E1}" dt="2024-10-05T12:44:12.792" v="1099" actId="478"/>
          <ac:spMkLst>
            <pc:docMk/>
            <pc:sldMk cId="1310938346" sldId="277"/>
            <ac:spMk id="11" creationId="{4C17814A-E2F8-315F-4A19-3C4437D99237}"/>
          </ac:spMkLst>
        </pc:spChg>
        <pc:spChg chg="del">
          <ac:chgData name="Black, James" userId="77f211e7-f7cb-4c23-953c-7036c173c79c" providerId="ADAL" clId="{5B2B0D11-5DDE-43B3-93D6-6BC6428CD3E1}" dt="2024-10-05T12:44:14.410" v="1100" actId="478"/>
          <ac:spMkLst>
            <pc:docMk/>
            <pc:sldMk cId="1310938346" sldId="277"/>
            <ac:spMk id="12" creationId="{FB5E806F-C858-E875-BBE2-2C73766DA57E}"/>
          </ac:spMkLst>
        </pc:spChg>
        <pc:spChg chg="del">
          <ac:chgData name="Black, James" userId="77f211e7-f7cb-4c23-953c-7036c173c79c" providerId="ADAL" clId="{5B2B0D11-5DDE-43B3-93D6-6BC6428CD3E1}" dt="2024-10-05T12:44:15.201" v="1101" actId="478"/>
          <ac:spMkLst>
            <pc:docMk/>
            <pc:sldMk cId="1310938346" sldId="277"/>
            <ac:spMk id="13" creationId="{DA7B5842-CEE2-4C90-D608-3C5828F3B803}"/>
          </ac:spMkLst>
        </pc:spChg>
        <pc:spChg chg="del">
          <ac:chgData name="Black, James" userId="77f211e7-f7cb-4c23-953c-7036c173c79c" providerId="ADAL" clId="{5B2B0D11-5DDE-43B3-93D6-6BC6428CD3E1}" dt="2024-10-05T12:44:15.728" v="1102" actId="478"/>
          <ac:spMkLst>
            <pc:docMk/>
            <pc:sldMk cId="1310938346" sldId="277"/>
            <ac:spMk id="14" creationId="{DF40A1C1-F66F-7BDA-7F01-0C47A53A4374}"/>
          </ac:spMkLst>
        </pc:spChg>
      </pc:sldChg>
      <pc:sldChg chg="addSp delSp modSp add mod ord modAnim">
        <pc:chgData name="Black, James" userId="77f211e7-f7cb-4c23-953c-7036c173c79c" providerId="ADAL" clId="{5B2B0D11-5DDE-43B3-93D6-6BC6428CD3E1}" dt="2024-10-05T12:55:15.248" v="1433"/>
        <pc:sldMkLst>
          <pc:docMk/>
          <pc:sldMk cId="930058459" sldId="278"/>
        </pc:sldMkLst>
        <pc:spChg chg="mod">
          <ac:chgData name="Black, James" userId="77f211e7-f7cb-4c23-953c-7036c173c79c" providerId="ADAL" clId="{5B2B0D11-5DDE-43B3-93D6-6BC6428CD3E1}" dt="2024-10-05T12:43:37.715" v="1092" actId="5793"/>
          <ac:spMkLst>
            <pc:docMk/>
            <pc:sldMk cId="930058459" sldId="278"/>
            <ac:spMk id="10" creationId="{EE04C0D4-651F-E6B5-32BF-75512BA0C8F8}"/>
          </ac:spMkLst>
        </pc:spChg>
        <pc:spChg chg="mod">
          <ac:chgData name="Black, James" userId="77f211e7-f7cb-4c23-953c-7036c173c79c" providerId="ADAL" clId="{5B2B0D11-5DDE-43B3-93D6-6BC6428CD3E1}" dt="2024-10-05T12:43:44.370" v="1094" actId="113"/>
          <ac:spMkLst>
            <pc:docMk/>
            <pc:sldMk cId="930058459" sldId="278"/>
            <ac:spMk id="11" creationId="{33B23496-8A68-A854-3494-C25DEABCBCF0}"/>
          </ac:spMkLst>
        </pc:spChg>
        <pc:graphicFrameChg chg="add mod">
          <ac:chgData name="Black, James" userId="77f211e7-f7cb-4c23-953c-7036c173c79c" providerId="ADAL" clId="{5B2B0D11-5DDE-43B3-93D6-6BC6428CD3E1}" dt="2024-10-05T12:43:31.791" v="1073" actId="1076"/>
          <ac:graphicFrameMkLst>
            <pc:docMk/>
            <pc:sldMk cId="930058459" sldId="278"/>
            <ac:graphicFrameMk id="4" creationId="{553761A0-07B9-D2D0-77F1-0B65B4BA1D77}"/>
          </ac:graphicFrameMkLst>
        </pc:graphicFrameChg>
        <pc:picChg chg="del">
          <ac:chgData name="Black, James" userId="77f211e7-f7cb-4c23-953c-7036c173c79c" providerId="ADAL" clId="{5B2B0D11-5DDE-43B3-93D6-6BC6428CD3E1}" dt="2024-10-05T12:42:59.195" v="1063" actId="478"/>
          <ac:picMkLst>
            <pc:docMk/>
            <pc:sldMk cId="930058459" sldId="278"/>
            <ac:picMk id="3" creationId="{AF668EE6-ED6E-D40C-D29C-D47F0E36D43A}"/>
          </ac:picMkLst>
        </pc:picChg>
      </pc:sldChg>
      <pc:sldChg chg="addSp delSp modSp add mod ord modAnim">
        <pc:chgData name="Black, James" userId="77f211e7-f7cb-4c23-953c-7036c173c79c" providerId="ADAL" clId="{5B2B0D11-5DDE-43B3-93D6-6BC6428CD3E1}" dt="2024-10-05T12:55:23.069" v="1434"/>
        <pc:sldMkLst>
          <pc:docMk/>
          <pc:sldMk cId="2035579072" sldId="279"/>
        </pc:sldMkLst>
        <pc:spChg chg="mod">
          <ac:chgData name="Black, James" userId="77f211e7-f7cb-4c23-953c-7036c173c79c" providerId="ADAL" clId="{5B2B0D11-5DDE-43B3-93D6-6BC6428CD3E1}" dt="2024-10-05T12:45:31.695" v="1117" actId="1076"/>
          <ac:spMkLst>
            <pc:docMk/>
            <pc:sldMk cId="2035579072" sldId="279"/>
            <ac:spMk id="4" creationId="{0C8C38BF-58A0-E3C2-A3EC-CF1AA9AF4E8B}"/>
          </ac:spMkLst>
        </pc:spChg>
        <pc:spChg chg="del">
          <ac:chgData name="Black, James" userId="77f211e7-f7cb-4c23-953c-7036c173c79c" providerId="ADAL" clId="{5B2B0D11-5DDE-43B3-93D6-6BC6428CD3E1}" dt="2024-10-05T12:46:23.463" v="1156" actId="478"/>
          <ac:spMkLst>
            <pc:docMk/>
            <pc:sldMk cId="2035579072" sldId="279"/>
            <ac:spMk id="5" creationId="{C0826C10-8F6C-5648-4F99-671CCD5BBF35}"/>
          </ac:spMkLst>
        </pc:spChg>
        <pc:spChg chg="del">
          <ac:chgData name="Black, James" userId="77f211e7-f7cb-4c23-953c-7036c173c79c" providerId="ADAL" clId="{5B2B0D11-5DDE-43B3-93D6-6BC6428CD3E1}" dt="2024-10-05T12:46:20.989" v="1155" actId="478"/>
          <ac:spMkLst>
            <pc:docMk/>
            <pc:sldMk cId="2035579072" sldId="279"/>
            <ac:spMk id="9" creationId="{4986F81B-6429-1417-59F3-CED0FE7B9377}"/>
          </ac:spMkLst>
        </pc:spChg>
        <pc:spChg chg="mod">
          <ac:chgData name="Black, James" userId="77f211e7-f7cb-4c23-953c-7036c173c79c" providerId="ADAL" clId="{5B2B0D11-5DDE-43B3-93D6-6BC6428CD3E1}" dt="2024-10-05T12:45:53" v="1149" actId="20577"/>
          <ac:spMkLst>
            <pc:docMk/>
            <pc:sldMk cId="2035579072" sldId="279"/>
            <ac:spMk id="20" creationId="{1211FFE1-45C1-C97A-52EB-C16BDF057CE0}"/>
          </ac:spMkLst>
        </pc:spChg>
        <pc:spChg chg="mod">
          <ac:chgData name="Black, James" userId="77f211e7-f7cb-4c23-953c-7036c173c79c" providerId="ADAL" clId="{5B2B0D11-5DDE-43B3-93D6-6BC6428CD3E1}" dt="2024-10-05T12:46:16.882" v="1154" actId="113"/>
          <ac:spMkLst>
            <pc:docMk/>
            <pc:sldMk cId="2035579072" sldId="279"/>
            <ac:spMk id="21" creationId="{610662A6-2134-A07F-CCC6-05EBFDE67605}"/>
          </ac:spMkLst>
        </pc:spChg>
        <pc:picChg chg="del">
          <ac:chgData name="Black, James" userId="77f211e7-f7cb-4c23-953c-7036c173c79c" providerId="ADAL" clId="{5B2B0D11-5DDE-43B3-93D6-6BC6428CD3E1}" dt="2024-10-05T12:45:19.663" v="1112" actId="478"/>
          <ac:picMkLst>
            <pc:docMk/>
            <pc:sldMk cId="2035579072" sldId="279"/>
            <ac:picMk id="3" creationId="{13F81F79-8770-44A3-00DA-A24848D7B187}"/>
          </ac:picMkLst>
        </pc:picChg>
        <pc:picChg chg="add mod">
          <ac:chgData name="Black, James" userId="77f211e7-f7cb-4c23-953c-7036c173c79c" providerId="ADAL" clId="{5B2B0D11-5DDE-43B3-93D6-6BC6428CD3E1}" dt="2024-10-05T12:45:33.447" v="1118" actId="1076"/>
          <ac:picMkLst>
            <pc:docMk/>
            <pc:sldMk cId="2035579072" sldId="279"/>
            <ac:picMk id="7" creationId="{43C24757-D9F4-6E52-2147-7EE2C7088D0A}"/>
          </ac:picMkLst>
        </pc:picChg>
      </pc:sldChg>
      <pc:sldChg chg="add del">
        <pc:chgData name="Black, James" userId="77f211e7-f7cb-4c23-953c-7036c173c79c" providerId="ADAL" clId="{5B2B0D11-5DDE-43B3-93D6-6BC6428CD3E1}" dt="2024-10-05T12:47:09.901" v="1159" actId="2696"/>
        <pc:sldMkLst>
          <pc:docMk/>
          <pc:sldMk cId="1742315335" sldId="280"/>
        </pc:sldMkLst>
      </pc:sldChg>
      <pc:sldChg chg="add del">
        <pc:chgData name="Black, James" userId="77f211e7-f7cb-4c23-953c-7036c173c79c" providerId="ADAL" clId="{5B2B0D11-5DDE-43B3-93D6-6BC6428CD3E1}" dt="2024-10-05T12:48:38.790" v="1175" actId="47"/>
        <pc:sldMkLst>
          <pc:docMk/>
          <pc:sldMk cId="3453208778" sldId="280"/>
        </pc:sldMkLst>
      </pc:sldChg>
      <pc:sldChg chg="addSp delSp modSp add mod">
        <pc:chgData name="Black, James" userId="77f211e7-f7cb-4c23-953c-7036c173c79c" providerId="ADAL" clId="{5B2B0D11-5DDE-43B3-93D6-6BC6428CD3E1}" dt="2024-10-05T12:48:29.105" v="1174" actId="478"/>
        <pc:sldMkLst>
          <pc:docMk/>
          <pc:sldMk cId="4246836609" sldId="281"/>
        </pc:sldMkLst>
        <pc:spChg chg="del">
          <ac:chgData name="Black, James" userId="77f211e7-f7cb-4c23-953c-7036c173c79c" providerId="ADAL" clId="{5B2B0D11-5DDE-43B3-93D6-6BC6428CD3E1}" dt="2024-10-05T12:48:29.105" v="1174" actId="478"/>
          <ac:spMkLst>
            <pc:docMk/>
            <pc:sldMk cId="4246836609" sldId="281"/>
            <ac:spMk id="3" creationId="{6EB67EAE-222E-2259-5AA2-43206BC6A07B}"/>
          </ac:spMkLst>
        </pc:spChg>
        <pc:spChg chg="del">
          <ac:chgData name="Black, James" userId="77f211e7-f7cb-4c23-953c-7036c173c79c" providerId="ADAL" clId="{5B2B0D11-5DDE-43B3-93D6-6BC6428CD3E1}" dt="2024-10-05T12:48:27.361" v="1173" actId="478"/>
          <ac:spMkLst>
            <pc:docMk/>
            <pc:sldMk cId="4246836609" sldId="281"/>
            <ac:spMk id="9" creationId="{D9FECB84-BE78-C4CC-0BCE-896297772167}"/>
          </ac:spMkLst>
        </pc:spChg>
        <pc:picChg chg="del">
          <ac:chgData name="Black, James" userId="77f211e7-f7cb-4c23-953c-7036c173c79c" providerId="ADAL" clId="{5B2B0D11-5DDE-43B3-93D6-6BC6428CD3E1}" dt="2024-10-05T12:47:42.840" v="1167" actId="478"/>
          <ac:picMkLst>
            <pc:docMk/>
            <pc:sldMk cId="4246836609" sldId="281"/>
            <ac:picMk id="11" creationId="{6A37C9BD-ABA9-5B93-C5D2-1566EF3E9B6D}"/>
          </ac:picMkLst>
        </pc:picChg>
        <pc:picChg chg="add mod">
          <ac:chgData name="Black, James" userId="77f211e7-f7cb-4c23-953c-7036c173c79c" providerId="ADAL" clId="{5B2B0D11-5DDE-43B3-93D6-6BC6428CD3E1}" dt="2024-10-05T12:48:22.344" v="1172" actId="1076"/>
          <ac:picMkLst>
            <pc:docMk/>
            <pc:sldMk cId="4246836609" sldId="281"/>
            <ac:picMk id="2050" creationId="{E51AB0D2-EDE3-3BCC-61FA-A9AF09C6F956}"/>
          </ac:picMkLst>
        </pc:picChg>
      </pc:sldChg>
      <pc:sldChg chg="addSp delSp modSp add mod modAnim">
        <pc:chgData name="Black, James" userId="77f211e7-f7cb-4c23-953c-7036c173c79c" providerId="ADAL" clId="{5B2B0D11-5DDE-43B3-93D6-6BC6428CD3E1}" dt="2024-10-05T13:09:02.725" v="1443" actId="478"/>
        <pc:sldMkLst>
          <pc:docMk/>
          <pc:sldMk cId="621610413" sldId="282"/>
        </pc:sldMkLst>
        <pc:spChg chg="del">
          <ac:chgData name="Black, James" userId="77f211e7-f7cb-4c23-953c-7036c173c79c" providerId="ADAL" clId="{5B2B0D11-5DDE-43B3-93D6-6BC6428CD3E1}" dt="2024-10-05T13:09:02.725" v="1443" actId="478"/>
          <ac:spMkLst>
            <pc:docMk/>
            <pc:sldMk cId="621610413" sldId="282"/>
            <ac:spMk id="2" creationId="{D03FB891-A8AE-DA1B-E301-CE161269AA13}"/>
          </ac:spMkLst>
        </pc:spChg>
        <pc:spChg chg="del">
          <ac:chgData name="Black, James" userId="77f211e7-f7cb-4c23-953c-7036c173c79c" providerId="ADAL" clId="{5B2B0D11-5DDE-43B3-93D6-6BC6428CD3E1}" dt="2024-10-05T13:08:59.303" v="1442" actId="478"/>
          <ac:spMkLst>
            <pc:docMk/>
            <pc:sldMk cId="621610413" sldId="282"/>
            <ac:spMk id="4" creationId="{E2651A17-2F07-BD57-D82D-870FBC8E8A5F}"/>
          </ac:spMkLst>
        </pc:spChg>
        <pc:spChg chg="add mod">
          <ac:chgData name="Black, James" userId="77f211e7-f7cb-4c23-953c-7036c173c79c" providerId="ADAL" clId="{5B2B0D11-5DDE-43B3-93D6-6BC6428CD3E1}" dt="2024-10-05T12:56:46.113" v="1441" actId="20577"/>
          <ac:spMkLst>
            <pc:docMk/>
            <pc:sldMk cId="621610413" sldId="282"/>
            <ac:spMk id="6" creationId="{5D31A01C-166F-70E1-CDF4-63A62F85D191}"/>
          </ac:spMkLst>
        </pc:spChg>
        <pc:spChg chg="del">
          <ac:chgData name="Black, James" userId="77f211e7-f7cb-4c23-953c-7036c173c79c" providerId="ADAL" clId="{5B2B0D11-5DDE-43B3-93D6-6BC6428CD3E1}" dt="2024-10-05T12:51:47.181" v="1199" actId="478"/>
          <ac:spMkLst>
            <pc:docMk/>
            <pc:sldMk cId="621610413" sldId="282"/>
            <ac:spMk id="7" creationId="{C67C4A4F-A236-2F13-EC10-C23B9E010DE6}"/>
          </ac:spMkLst>
        </pc:spChg>
        <pc:spChg chg="add mod">
          <ac:chgData name="Black, James" userId="77f211e7-f7cb-4c23-953c-7036c173c79c" providerId="ADAL" clId="{5B2B0D11-5DDE-43B3-93D6-6BC6428CD3E1}" dt="2024-10-05T12:53:00.740" v="1204" actId="1076"/>
          <ac:spMkLst>
            <pc:docMk/>
            <pc:sldMk cId="621610413" sldId="282"/>
            <ac:spMk id="10" creationId="{C479AAFB-B177-54CA-1AB4-5AA84DDAA09B}"/>
          </ac:spMkLst>
        </pc:spChg>
        <pc:spChg chg="mod">
          <ac:chgData name="Black, James" userId="77f211e7-f7cb-4c23-953c-7036c173c79c" providerId="ADAL" clId="{5B2B0D11-5DDE-43B3-93D6-6BC6428CD3E1}" dt="2024-10-05T12:51:43.775" v="1198" actId="20577"/>
          <ac:spMkLst>
            <pc:docMk/>
            <pc:sldMk cId="621610413" sldId="282"/>
            <ac:spMk id="17" creationId="{85306D19-DBF9-C28A-F62E-D8FFFB04A753}"/>
          </ac:spMkLst>
        </pc:spChg>
        <pc:graphicFrameChg chg="del">
          <ac:chgData name="Black, James" userId="77f211e7-f7cb-4c23-953c-7036c173c79c" providerId="ADAL" clId="{5B2B0D11-5DDE-43B3-93D6-6BC6428CD3E1}" dt="2024-10-05T12:51:38.111" v="1184" actId="478"/>
          <ac:graphicFrameMkLst>
            <pc:docMk/>
            <pc:sldMk cId="621610413" sldId="282"/>
            <ac:graphicFrameMk id="5" creationId="{FCF051ED-B0D8-D358-2D39-59AE7A34016F}"/>
          </ac:graphicFrameMkLst>
        </pc:graphicFrameChg>
      </pc:sldChg>
      <pc:sldChg chg="add del">
        <pc:chgData name="Black, James" userId="77f211e7-f7cb-4c23-953c-7036c173c79c" providerId="ADAL" clId="{5B2B0D11-5DDE-43B3-93D6-6BC6428CD3E1}" dt="2024-10-05T12:47:36.886" v="1166" actId="47"/>
        <pc:sldMkLst>
          <pc:docMk/>
          <pc:sldMk cId="3838112809" sldId="282"/>
        </pc:sldMkLst>
      </pc:sldChg>
      <pc:sldChg chg="add del">
        <pc:chgData name="Black, James" userId="77f211e7-f7cb-4c23-953c-7036c173c79c" providerId="ADAL" clId="{5B2B0D11-5DDE-43B3-93D6-6BC6428CD3E1}" dt="2024-10-05T12:52:45.877" v="1202" actId="2696"/>
        <pc:sldMkLst>
          <pc:docMk/>
          <pc:sldMk cId="3210006436" sldId="283"/>
        </pc:sldMkLst>
      </pc:sldChg>
      <pc:sldMasterChg chg="addSldLayout">
        <pc:chgData name="Black, James" userId="77f211e7-f7cb-4c23-953c-7036c173c79c" providerId="ADAL" clId="{5B2B0D11-5DDE-43B3-93D6-6BC6428CD3E1}" dt="2024-10-05T12:51:13.705" v="1182" actId="27028"/>
        <pc:sldMasterMkLst>
          <pc:docMk/>
          <pc:sldMasterMk cId="2776405298" sldId="2147483660"/>
        </pc:sldMasterMkLst>
        <pc:sldLayoutChg chg="add">
          <pc:chgData name="Black, James" userId="77f211e7-f7cb-4c23-953c-7036c173c79c" providerId="ADAL" clId="{5B2B0D11-5DDE-43B3-93D6-6BC6428CD3E1}" dt="2024-10-05T12:51:13.705" v="1182" actId="27028"/>
          <pc:sldLayoutMkLst>
            <pc:docMk/>
            <pc:sldMasterMk cId="2776405298" sldId="2147483660"/>
            <pc:sldLayoutMk cId="3541176996" sldId="2147483672"/>
          </pc:sldLayoutMkLst>
        </pc:sldLayoutChg>
      </pc:sldMasterChg>
      <pc:sldMasterChg chg="add addSldLayout">
        <pc:chgData name="Black, James" userId="77f211e7-f7cb-4c23-953c-7036c173c79c" providerId="ADAL" clId="{5B2B0D11-5DDE-43B3-93D6-6BC6428CD3E1}" dt="2024-10-05T11:48:41.754" v="662" actId="27028"/>
        <pc:sldMasterMkLst>
          <pc:docMk/>
          <pc:sldMasterMk cId="2976036010" sldId="2147483676"/>
        </pc:sldMasterMkLst>
        <pc:sldLayoutChg chg="add">
          <pc:chgData name="Black, James" userId="77f211e7-f7cb-4c23-953c-7036c173c79c" providerId="ADAL" clId="{5B2B0D11-5DDE-43B3-93D6-6BC6428CD3E1}" dt="2024-10-05T11:48:41.754" v="662" actId="27028"/>
          <pc:sldLayoutMkLst>
            <pc:docMk/>
            <pc:sldMasterMk cId="2976036010" sldId="2147483676"/>
            <pc:sldLayoutMk cId="201769890" sldId="2147483677"/>
          </pc:sldLayoutMkLst>
        </pc:sldLayoutChg>
      </pc:sldMasterChg>
      <pc:sldMasterChg chg="add addSldLayout">
        <pc:chgData name="Black, James" userId="77f211e7-f7cb-4c23-953c-7036c173c79c" providerId="ADAL" clId="{5B2B0D11-5DDE-43B3-93D6-6BC6428CD3E1}" dt="2024-10-05T11:48:32.487" v="658" actId="27028"/>
        <pc:sldMasterMkLst>
          <pc:docMk/>
          <pc:sldMasterMk cId="890086618" sldId="2147483688"/>
        </pc:sldMasterMkLst>
        <pc:sldLayoutChg chg="add">
          <pc:chgData name="Black, James" userId="77f211e7-f7cb-4c23-953c-7036c173c79c" providerId="ADAL" clId="{5B2B0D11-5DDE-43B3-93D6-6BC6428CD3E1}" dt="2024-10-05T11:48:32.487" v="658" actId="27028"/>
          <pc:sldLayoutMkLst>
            <pc:docMk/>
            <pc:sldMasterMk cId="890086618" sldId="2147483688"/>
            <pc:sldLayoutMk cId="1528981607" sldId="2147483689"/>
          </pc:sldLayoutMkLst>
        </pc:sldLayoutChg>
      </pc:sldMasterChg>
      <pc:sldMasterChg chg="add del replId addSldLayout delSldLayout">
        <pc:chgData name="Black, James" userId="77f211e7-f7cb-4c23-953c-7036c173c79c" providerId="ADAL" clId="{5B2B0D11-5DDE-43B3-93D6-6BC6428CD3E1}" dt="2024-10-05T12:55:07.450" v="1432" actId="47"/>
        <pc:sldMasterMkLst>
          <pc:docMk/>
          <pc:sldMasterMk cId="913814912" sldId="2147483690"/>
        </pc:sldMasterMkLst>
        <pc:sldLayoutChg chg="add del">
          <pc:chgData name="Black, James" userId="77f211e7-f7cb-4c23-953c-7036c173c79c" providerId="ADAL" clId="{5B2B0D11-5DDE-43B3-93D6-6BC6428CD3E1}" dt="2024-10-05T12:55:07.450" v="1432" actId="47"/>
          <pc:sldLayoutMkLst>
            <pc:docMk/>
            <pc:sldMasterMk cId="913814912" sldId="2147483690"/>
            <pc:sldLayoutMk cId="1629668881" sldId="2147483673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wmgstorage\Black_J\MBA\Leadership\Cultural%20values%20framework%20-%20SME%20Group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en-GB" b="1" i="0" baseline="0">
                <a:solidFill>
                  <a:schemeClr val="tx1"/>
                </a:solidFill>
                <a:latin typeface="Arial" panose="020B0604020202020204" pitchFamily="34" charset="0"/>
              </a:rPr>
              <a:t>Cultural Profile (Cameron &amp; Quinn 1999)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'[Cultural values framework - SME Group.xlsx]Scores'!$D$1</c:f>
              <c:strCache>
                <c:ptCount val="1"/>
                <c:pt idx="0">
                  <c:v>Existing</c:v>
                </c:pt>
              </c:strCache>
            </c:strRef>
          </c:tx>
          <c:spPr>
            <a:ln w="28575" cap="rnd">
              <a:solidFill>
                <a:srgbClr val="0096D6"/>
              </a:solidFill>
              <a:round/>
            </a:ln>
            <a:effectLst/>
          </c:spPr>
          <c:marker>
            <c:symbol val="none"/>
          </c:marker>
          <c:cat>
            <c:strRef>
              <c:f>'[Cultural values framework - SME Group.xlsx]Scores'!$C$3:$C$10</c:f>
              <c:strCache>
                <c:ptCount val="8"/>
                <c:pt idx="0">
                  <c:v>Flexibility and Discretion</c:v>
                </c:pt>
                <c:pt idx="1">
                  <c:v>Adhocracy</c:v>
                </c:pt>
                <c:pt idx="2">
                  <c:v>External Focus and Differentiation</c:v>
                </c:pt>
                <c:pt idx="3">
                  <c:v>Market</c:v>
                </c:pt>
                <c:pt idx="4">
                  <c:v>Stability and Control</c:v>
                </c:pt>
                <c:pt idx="5">
                  <c:v>Hierarchy</c:v>
                </c:pt>
                <c:pt idx="6">
                  <c:v>Internal Focus and Integration</c:v>
                </c:pt>
                <c:pt idx="7">
                  <c:v>Clan</c:v>
                </c:pt>
              </c:strCache>
            </c:strRef>
          </c:cat>
          <c:val>
            <c:numRef>
              <c:f>'[Cultural values framework - SME Group.xlsx]Scores'!$E$3:$E$10</c:f>
              <c:numCache>
                <c:formatCode>General</c:formatCode>
                <c:ptCount val="8"/>
                <c:pt idx="0">
                  <c:v>13.5</c:v>
                </c:pt>
                <c:pt idx="1">
                  <c:v>24.166666666666668</c:v>
                </c:pt>
                <c:pt idx="2">
                  <c:v>15.5</c:v>
                </c:pt>
                <c:pt idx="3">
                  <c:v>20</c:v>
                </c:pt>
                <c:pt idx="4">
                  <c:v>18</c:v>
                </c:pt>
                <c:pt idx="5">
                  <c:v>38.333333333333336</c:v>
                </c:pt>
                <c:pt idx="6">
                  <c:v>17</c:v>
                </c:pt>
                <c:pt idx="7">
                  <c:v>17.5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4E-4BFB-A6A8-646D0671298E}"/>
            </c:ext>
          </c:extLst>
        </c:ser>
        <c:ser>
          <c:idx val="1"/>
          <c:order val="1"/>
          <c:tx>
            <c:strRef>
              <c:f>'[Cultural values framework - SME Group.xlsx]Scores'!$F$1</c:f>
              <c:strCache>
                <c:ptCount val="1"/>
                <c:pt idx="0">
                  <c:v>Preferred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'[Cultural values framework - SME Group.xlsx]Scores'!$C$3:$C$10</c:f>
              <c:strCache>
                <c:ptCount val="8"/>
                <c:pt idx="0">
                  <c:v>Flexibility and Discretion</c:v>
                </c:pt>
                <c:pt idx="1">
                  <c:v>Adhocracy</c:v>
                </c:pt>
                <c:pt idx="2">
                  <c:v>External Focus and Differentiation</c:v>
                </c:pt>
                <c:pt idx="3">
                  <c:v>Market</c:v>
                </c:pt>
                <c:pt idx="4">
                  <c:v>Stability and Control</c:v>
                </c:pt>
                <c:pt idx="5">
                  <c:v>Hierarchy</c:v>
                </c:pt>
                <c:pt idx="6">
                  <c:v>Internal Focus and Integration</c:v>
                </c:pt>
                <c:pt idx="7">
                  <c:v>Clan</c:v>
                </c:pt>
              </c:strCache>
            </c:strRef>
          </c:cat>
          <c:val>
            <c:numRef>
              <c:f>'[Cultural values framework - SME Group.xlsx]Scores'!$G$3:$G$10</c:f>
              <c:numCache>
                <c:formatCode>General</c:formatCode>
                <c:ptCount val="8"/>
                <c:pt idx="0">
                  <c:v>25</c:v>
                </c:pt>
                <c:pt idx="1">
                  <c:v>38.333333333333336</c:v>
                </c:pt>
                <c:pt idx="2">
                  <c:v>15</c:v>
                </c:pt>
                <c:pt idx="3">
                  <c:v>15</c:v>
                </c:pt>
                <c:pt idx="4">
                  <c:v>11</c:v>
                </c:pt>
                <c:pt idx="5">
                  <c:v>13.333333333333334</c:v>
                </c:pt>
                <c:pt idx="6">
                  <c:v>14</c:v>
                </c:pt>
                <c:pt idx="7">
                  <c:v>33.333333333333336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4E-4BFB-A6A8-646D067129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9884335"/>
        <c:axId val="559881839"/>
      </c:radarChart>
      <c:catAx>
        <c:axId val="55988433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559881839"/>
        <c:crosses val="autoZero"/>
        <c:auto val="1"/>
        <c:lblAlgn val="ctr"/>
        <c:lblOffset val="100"/>
        <c:noMultiLvlLbl val="0"/>
      </c:catAx>
      <c:valAx>
        <c:axId val="559881839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cross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9884335"/>
        <c:crosses val="autoZero"/>
        <c:crossBetween val="between"/>
        <c:minorUnit val="1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3EE70-FAD6-42FC-87C4-0AD7ACD3D684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9540BD-14E2-4FF5-8F1B-4614C9EE1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927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F6C0E-D0F7-4407-B85D-CBF431A19A89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2786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F6C0E-D0F7-4407-B85D-CBF431A19A89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0832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F6C0E-D0F7-4407-B85D-CBF431A19A89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2786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F6C0E-D0F7-4407-B85D-CBF431A19A89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0376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F6C0E-D0F7-4407-B85D-CBF431A19A89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8898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9540BD-14E2-4FF5-8F1B-4614C9EE1DC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724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02E1D-1C97-473D-8963-5CD6EBD7836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500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 Layout 1.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541176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4125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752FA-EDD9-4396-B0CC-BF817C77A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437" y="1376363"/>
            <a:ext cx="11517600" cy="42132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463163-3A55-4C75-992F-2A49035EB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C7A0F37-9371-4CA9-B7CC-56E042388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38" y="197575"/>
            <a:ext cx="11517600" cy="9525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AA5DFF0-8527-4F74-AA95-F1484F26E3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05325" y="5782840"/>
            <a:ext cx="12930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|   </a:t>
            </a:r>
            <a:fld id="{B71210F6-5CEE-4BE7-87EF-32EFAFEE317C}" type="datetime1">
              <a:rPr lang="en-GB" smtClean="0"/>
              <a:t>09/10/2024</a:t>
            </a:fld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7FBF4F9-4CA0-4B06-B7F5-3ADAD78BE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18545" y="5782841"/>
            <a:ext cx="877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Page </a:t>
            </a:r>
            <a:fld id="{B71BB2AF-4654-44C6-B0BE-FDB4D526FF4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9968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 point 1_Dark with 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2B81CEA-ECD0-BA63-5723-C0709D7303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433" y="2971800"/>
            <a:ext cx="7054363" cy="58776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b="1"/>
              <a:t>TITLE TO GO HERE 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029719E-E784-A435-4ED3-86C803492B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144205" y="6468342"/>
            <a:ext cx="1047795" cy="282575"/>
          </a:xfrm>
          <a:prstGeom prst="rect">
            <a:avLst/>
          </a:prstGeom>
          <a:solidFill>
            <a:srgbClr val="363739"/>
          </a:solidFill>
          <a:ln>
            <a:solidFill>
              <a:srgbClr val="363739"/>
            </a:solidFill>
          </a:ln>
        </p:spPr>
        <p:txBody>
          <a:bodyPr/>
          <a:lstStyle>
            <a:lvl1pPr marL="0" indent="0">
              <a:buFontTx/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© WMG 2024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8981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Layout 1.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029719E-E784-A435-4ED3-86C803492B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144205" y="6451089"/>
            <a:ext cx="1047795" cy="282575"/>
          </a:xfrm>
          <a:prstGeom prst="rect">
            <a:avLst/>
          </a:prstGeom>
          <a:solidFill>
            <a:srgbClr val="F2F2F2"/>
          </a:solidFill>
        </p:spPr>
        <p:txBody>
          <a:bodyPr/>
          <a:lstStyle>
            <a:lvl1pPr marL="0" indent="0">
              <a:buFontTx/>
              <a:buNone/>
              <a:defRPr sz="8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© WMG 2024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2B81CEA-ECD0-BA63-5723-C0709D7303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433" y="363959"/>
            <a:ext cx="9928225" cy="58776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b="1"/>
              <a:t>TITLE TO GO HERE 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D444E52-5A47-FA5F-777D-AC5C57EE99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3433" y="1782147"/>
            <a:ext cx="6615112" cy="45249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Body text</a:t>
            </a:r>
            <a:endParaRPr lang="en-GB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6776788-9EC9-C334-D831-CBA0BDB4B1A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296540" y="1782147"/>
            <a:ext cx="4571999" cy="45249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Image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769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405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0C3B36-4F9F-4A3E-87F8-5C457349E92A}"/>
              </a:ext>
            </a:extLst>
          </p:cNvPr>
          <p:cNvGrpSpPr/>
          <p:nvPr userDrawn="1"/>
        </p:nvGrpSpPr>
        <p:grpSpPr>
          <a:xfrm>
            <a:off x="1498" y="5737378"/>
            <a:ext cx="12190502" cy="1161089"/>
            <a:chOff x="1498" y="5737378"/>
            <a:chExt cx="12190502" cy="116108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9350D48-E9FC-400E-9D22-E3AD9FE5D6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98" y="5737378"/>
              <a:ext cx="12190502" cy="1161089"/>
            </a:xfrm>
            <a:prstGeom prst="rect">
              <a:avLst/>
            </a:prstGeom>
          </p:spPr>
        </p:pic>
        <p:pic>
          <p:nvPicPr>
            <p:cNvPr id="10" name="Shape 20">
              <a:extLst>
                <a:ext uri="{FF2B5EF4-FFF2-40B4-BE49-F238E27FC236}">
                  <a16:creationId xmlns:a16="http://schemas.microsoft.com/office/drawing/2014/main" id="{E33F7D2E-91F6-49C6-82D4-CAF54665C31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16065" y="6193429"/>
              <a:ext cx="1407960" cy="46699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5DD6E8-11F8-48D3-BCFC-207D23372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37" y="197575"/>
            <a:ext cx="11520053" cy="952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D20981-C118-459D-AEB1-E8CF1C942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9437" y="1388184"/>
            <a:ext cx="11520053" cy="4201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43326-75BE-4707-B1C6-B68F62E82A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05325" y="5782840"/>
            <a:ext cx="12930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|   </a:t>
            </a:r>
            <a:fld id="{BCB8B62B-5004-4C85-8F70-52BE694C4FD1}" type="datetime1">
              <a:rPr lang="en-GB" smtClean="0"/>
              <a:t>09/10/2024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F1437-287D-4BF7-9932-67BAFAF8BB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9437" y="5782841"/>
            <a:ext cx="4715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4784D-DEFE-4C91-A3F4-7B68D88BFD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18545" y="5782841"/>
            <a:ext cx="877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Page </a:t>
            </a:r>
            <a:fld id="{B71BB2AF-4654-44C6-B0BE-FDB4D526FF4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552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9">
          <p15:clr>
            <a:srgbClr val="F26B43"/>
          </p15:clr>
        </p15:guide>
        <p15:guide id="2" pos="211">
          <p15:clr>
            <a:srgbClr val="F26B43"/>
          </p15:clr>
        </p15:guide>
        <p15:guide id="4" orient="horz" pos="731">
          <p15:clr>
            <a:srgbClr val="F26B43"/>
          </p15:clr>
        </p15:guide>
        <p15:guide id="5" orient="horz" pos="867">
          <p15:clr>
            <a:srgbClr val="F26B43"/>
          </p15:clr>
        </p15:guide>
        <p15:guide id="6" orient="horz" pos="3521">
          <p15:clr>
            <a:srgbClr val="F26B43"/>
          </p15:clr>
        </p15:guide>
        <p15:guide id="7" pos="30">
          <p15:clr>
            <a:srgbClr val="F26B43"/>
          </p15:clr>
        </p15:guide>
        <p15:guide id="8" pos="7650">
          <p15:clr>
            <a:srgbClr val="F26B43"/>
          </p15:clr>
        </p15:guide>
        <p15:guide id="9" orient="horz" pos="28">
          <p15:clr>
            <a:srgbClr val="F26B43"/>
          </p15:clr>
        </p15:guide>
        <p15:guide id="10" orient="horz" pos="4292">
          <p15:clr>
            <a:srgbClr val="F26B43"/>
          </p15:clr>
        </p15:guide>
        <p15:guide id="11" pos="746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1952D11-0436-050A-E060-8460F81EC0EC}"/>
              </a:ext>
            </a:extLst>
          </p:cNvPr>
          <p:cNvSpPr/>
          <p:nvPr userDrawn="1"/>
        </p:nvSpPr>
        <p:spPr>
          <a:xfrm>
            <a:off x="0" y="0"/>
            <a:ext cx="4701309" cy="137315"/>
          </a:xfrm>
          <a:prstGeom prst="rect">
            <a:avLst/>
          </a:prstGeom>
          <a:solidFill>
            <a:srgbClr val="C1D8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8A81EE-8676-6F53-4BBF-3E531A5F7BF2}"/>
              </a:ext>
            </a:extLst>
          </p:cNvPr>
          <p:cNvSpPr/>
          <p:nvPr userDrawn="1"/>
        </p:nvSpPr>
        <p:spPr>
          <a:xfrm>
            <a:off x="0" y="137315"/>
            <a:ext cx="12192000" cy="672068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E0A586C8-AED8-5980-1D80-6E8781A3F9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073" y="2851381"/>
            <a:ext cx="3239588" cy="93799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38AE7A-5024-970E-C3A9-867FE36B9D65}"/>
              </a:ext>
            </a:extLst>
          </p:cNvPr>
          <p:cNvCxnSpPr>
            <a:cxnSpLocks/>
          </p:cNvCxnSpPr>
          <p:nvPr userDrawn="1"/>
        </p:nvCxnSpPr>
        <p:spPr>
          <a:xfrm>
            <a:off x="158620" y="6550090"/>
            <a:ext cx="10840306" cy="0"/>
          </a:xfrm>
          <a:prstGeom prst="line">
            <a:avLst/>
          </a:prstGeom>
          <a:ln>
            <a:solidFill>
              <a:srgbClr val="C1D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67E3CBE-FBC7-88C5-8B99-B9A03329822E}"/>
              </a:ext>
            </a:extLst>
          </p:cNvPr>
          <p:cNvCxnSpPr/>
          <p:nvPr userDrawn="1"/>
        </p:nvCxnSpPr>
        <p:spPr>
          <a:xfrm>
            <a:off x="7753739" y="1203649"/>
            <a:ext cx="0" cy="4808789"/>
          </a:xfrm>
          <a:prstGeom prst="line">
            <a:avLst/>
          </a:prstGeom>
          <a:ln>
            <a:solidFill>
              <a:srgbClr val="C1D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751F1AA-50D1-5301-330E-25F4E632ECD6}"/>
              </a:ext>
            </a:extLst>
          </p:cNvPr>
          <p:cNvSpPr txBox="1">
            <a:spLocks/>
          </p:cNvSpPr>
          <p:nvPr userDrawn="1"/>
        </p:nvSpPr>
        <p:spPr>
          <a:xfrm>
            <a:off x="11144205" y="6451089"/>
            <a:ext cx="1047795" cy="2825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© WMG 2024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9B47F41-5A9D-C239-BBEB-F3E1D3B50D7C}"/>
              </a:ext>
            </a:extLst>
          </p:cNvPr>
          <p:cNvSpPr/>
          <p:nvPr userDrawn="1"/>
        </p:nvSpPr>
        <p:spPr>
          <a:xfrm>
            <a:off x="485818" y="2233358"/>
            <a:ext cx="286327" cy="381001"/>
          </a:xfrm>
          <a:prstGeom prst="rtTriangle">
            <a:avLst/>
          </a:prstGeom>
          <a:solidFill>
            <a:srgbClr val="C1D8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3"/>
    </p:custDataLst>
    <p:extLst>
      <p:ext uri="{BB962C8B-B14F-4D97-AF65-F5344CB8AC3E}">
        <p14:creationId xmlns:p14="http://schemas.microsoft.com/office/powerpoint/2010/main" val="89008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1952D11-0436-050A-E060-8460F81EC0EC}"/>
              </a:ext>
            </a:extLst>
          </p:cNvPr>
          <p:cNvSpPr/>
          <p:nvPr userDrawn="1"/>
        </p:nvSpPr>
        <p:spPr>
          <a:xfrm>
            <a:off x="0" y="0"/>
            <a:ext cx="4701309" cy="137315"/>
          </a:xfrm>
          <a:prstGeom prst="rect">
            <a:avLst/>
          </a:prstGeom>
          <a:solidFill>
            <a:srgbClr val="C1D8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8A81EE-8676-6F53-4BBF-3E531A5F7BF2}"/>
              </a:ext>
            </a:extLst>
          </p:cNvPr>
          <p:cNvSpPr/>
          <p:nvPr userDrawn="1"/>
        </p:nvSpPr>
        <p:spPr>
          <a:xfrm>
            <a:off x="0" y="137315"/>
            <a:ext cx="12192000" cy="101968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E0A586C8-AED8-5980-1D80-6E8781A3F9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926" y="502258"/>
            <a:ext cx="1000874" cy="28979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38AE7A-5024-970E-C3A9-867FE36B9D65}"/>
              </a:ext>
            </a:extLst>
          </p:cNvPr>
          <p:cNvCxnSpPr>
            <a:cxnSpLocks/>
          </p:cNvCxnSpPr>
          <p:nvPr userDrawn="1"/>
        </p:nvCxnSpPr>
        <p:spPr>
          <a:xfrm>
            <a:off x="158620" y="6550090"/>
            <a:ext cx="10840306" cy="0"/>
          </a:xfrm>
          <a:prstGeom prst="line">
            <a:avLst/>
          </a:prstGeom>
          <a:ln>
            <a:solidFill>
              <a:srgbClr val="C1D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883FD1A-0633-F59A-E075-E548A7ED9241}"/>
              </a:ext>
            </a:extLst>
          </p:cNvPr>
          <p:cNvSpPr txBox="1">
            <a:spLocks/>
          </p:cNvSpPr>
          <p:nvPr userDrawn="1"/>
        </p:nvSpPr>
        <p:spPr>
          <a:xfrm>
            <a:off x="11144205" y="6451089"/>
            <a:ext cx="1047795" cy="2825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WMG 2024</a:t>
            </a:r>
            <a:endParaRPr lang="en-GB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452DE53E-BC1B-FB7D-A2A2-A338D0B02193}"/>
              </a:ext>
            </a:extLst>
          </p:cNvPr>
          <p:cNvSpPr/>
          <p:nvPr userDrawn="1"/>
        </p:nvSpPr>
        <p:spPr>
          <a:xfrm>
            <a:off x="532471" y="1294310"/>
            <a:ext cx="286327" cy="381001"/>
          </a:xfrm>
          <a:prstGeom prst="rtTriangle">
            <a:avLst/>
          </a:prstGeom>
          <a:solidFill>
            <a:srgbClr val="C1D8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3"/>
    </p:custDataLst>
    <p:extLst>
      <p:ext uri="{BB962C8B-B14F-4D97-AF65-F5344CB8AC3E}">
        <p14:creationId xmlns:p14="http://schemas.microsoft.com/office/powerpoint/2010/main" val="2976036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InyfCaUerc?feature=oembed" TargetMode="External"/><Relationship Id="rId5" Type="http://schemas.openxmlformats.org/officeDocument/2006/relationships/image" Target="../media/image26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uilding with a large roof&#10;&#10;Description automatically generated with medium confidence">
            <a:extLst>
              <a:ext uri="{FF2B5EF4-FFF2-40B4-BE49-F238E27FC236}">
                <a16:creationId xmlns:a16="http://schemas.microsoft.com/office/drawing/2014/main" id="{5B19F09A-20F8-03F7-6E88-2CCB7F72D8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4"/>
          <a:stretch/>
        </p:blipFill>
        <p:spPr>
          <a:xfrm>
            <a:off x="0" y="755477"/>
            <a:ext cx="12192000" cy="460043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0A6BD5E-7A3B-1434-E954-162BF18B20D4}"/>
              </a:ext>
            </a:extLst>
          </p:cNvPr>
          <p:cNvSpPr/>
          <p:nvPr/>
        </p:nvSpPr>
        <p:spPr>
          <a:xfrm>
            <a:off x="-1" y="733045"/>
            <a:ext cx="5069711" cy="4622863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5B95CAE-C1B0-FAC2-14B7-2A806092F4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9" r="36258"/>
          <a:stretch/>
        </p:blipFill>
        <p:spPr>
          <a:xfrm>
            <a:off x="0" y="712608"/>
            <a:ext cx="4003571" cy="4026416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7A020AE-A857-5846-42CD-909068A27BF9}"/>
              </a:ext>
            </a:extLst>
          </p:cNvPr>
          <p:cNvSpPr txBox="1">
            <a:spLocks/>
          </p:cNvSpPr>
          <p:nvPr/>
        </p:nvSpPr>
        <p:spPr>
          <a:xfrm>
            <a:off x="659707" y="1730845"/>
            <a:ext cx="3341688" cy="282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l" defTabSz="914400" rtl="0" eaLnBrk="1" latinLnBrk="0" hangingPunct="1"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69A1972-1C0E-A1EE-9CD0-F607B8BA6A44}"/>
              </a:ext>
            </a:extLst>
          </p:cNvPr>
          <p:cNvSpPr txBox="1">
            <a:spLocks/>
          </p:cNvSpPr>
          <p:nvPr/>
        </p:nvSpPr>
        <p:spPr>
          <a:xfrm>
            <a:off x="659707" y="2370144"/>
            <a:ext cx="4410004" cy="711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ctr" defTabSz="914400" rtl="0" eaLnBrk="1" latinLnBrk="0" hangingPunct="1">
              <a:buFontTx/>
              <a:buNone/>
              <a:defRPr sz="3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dirty="0"/>
              <a:t>Challenges &amp; Opportunities for the Manufacturing Sector in Achieving Net Zero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D230BFD-F76A-A9A0-1CE6-0C7AB3059B20}"/>
              </a:ext>
            </a:extLst>
          </p:cNvPr>
          <p:cNvSpPr txBox="1">
            <a:spLocks/>
          </p:cNvSpPr>
          <p:nvPr/>
        </p:nvSpPr>
        <p:spPr>
          <a:xfrm>
            <a:off x="659707" y="5701539"/>
            <a:ext cx="3341688" cy="282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r" defTabSz="914400" rtl="0" eaLnBrk="1" latinLnBrk="0" hangingPunct="1"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/>
              <a:t>James Black</a:t>
            </a:r>
            <a:endParaRPr lang="en-GB" sz="180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CF24F6-93A1-18F6-3A91-14F7281B18E9}"/>
              </a:ext>
            </a:extLst>
          </p:cNvPr>
          <p:cNvSpPr txBox="1">
            <a:spLocks/>
          </p:cNvSpPr>
          <p:nvPr/>
        </p:nvSpPr>
        <p:spPr>
          <a:xfrm>
            <a:off x="659707" y="6070071"/>
            <a:ext cx="3341688" cy="2825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10/10/2024</a:t>
            </a:r>
            <a:endParaRPr lang="en-GB" sz="1800" dirty="0"/>
          </a:p>
        </p:txBody>
      </p:sp>
      <p:pic>
        <p:nvPicPr>
          <p:cNvPr id="2" name="Picture 1" descr="WMG Logo&#10;">
            <a:extLst>
              <a:ext uri="{FF2B5EF4-FFF2-40B4-BE49-F238E27FC236}">
                <a16:creationId xmlns:a16="http://schemas.microsoft.com/office/drawing/2014/main" id="{814D077F-E0BE-29E5-9EB2-424D8CD8DE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327" y="5507972"/>
            <a:ext cx="1815314" cy="545543"/>
          </a:xfrm>
          <a:prstGeom prst="rect">
            <a:avLst/>
          </a:prstGeom>
        </p:spPr>
      </p:pic>
      <p:sp>
        <p:nvSpPr>
          <p:cNvPr id="3" name="Right Triangle 2">
            <a:extLst>
              <a:ext uri="{FF2B5EF4-FFF2-40B4-BE49-F238E27FC236}">
                <a16:creationId xmlns:a16="http://schemas.microsoft.com/office/drawing/2014/main" id="{B8223262-CCAF-D0A4-CD4B-997924DEDC90}"/>
              </a:ext>
            </a:extLst>
          </p:cNvPr>
          <p:cNvSpPr/>
          <p:nvPr/>
        </p:nvSpPr>
        <p:spPr>
          <a:xfrm>
            <a:off x="767999" y="1068936"/>
            <a:ext cx="286327" cy="381001"/>
          </a:xfrm>
          <a:prstGeom prst="rtTriangle">
            <a:avLst/>
          </a:prstGeom>
          <a:solidFill>
            <a:srgbClr val="009D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262AF4-8C3E-6101-9A8C-EA7E08EF9F63}"/>
              </a:ext>
            </a:extLst>
          </p:cNvPr>
          <p:cNvSpPr/>
          <p:nvPr/>
        </p:nvSpPr>
        <p:spPr>
          <a:xfrm>
            <a:off x="0" y="586323"/>
            <a:ext cx="5069710" cy="162582"/>
          </a:xfrm>
          <a:prstGeom prst="rect">
            <a:avLst/>
          </a:prstGeom>
          <a:solidFill>
            <a:srgbClr val="009D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58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B760FD46-3F45-5A36-33DC-8DF85B6FCEFA}"/>
              </a:ext>
            </a:extLst>
          </p:cNvPr>
          <p:cNvSpPr/>
          <p:nvPr/>
        </p:nvSpPr>
        <p:spPr>
          <a:xfrm>
            <a:off x="7537481" y="2001838"/>
            <a:ext cx="5788354" cy="5788354"/>
          </a:xfrm>
          <a:prstGeom prst="ellipse">
            <a:avLst/>
          </a:prstGeom>
          <a:solidFill>
            <a:srgbClr val="363739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8CD89D9-0B53-2143-E609-7C7FBB7B2F99}"/>
              </a:ext>
            </a:extLst>
          </p:cNvPr>
          <p:cNvCxnSpPr>
            <a:cxnSpLocks/>
          </p:cNvCxnSpPr>
          <p:nvPr/>
        </p:nvCxnSpPr>
        <p:spPr>
          <a:xfrm>
            <a:off x="158620" y="6640524"/>
            <a:ext cx="10840306" cy="0"/>
          </a:xfrm>
          <a:prstGeom prst="line">
            <a:avLst/>
          </a:prstGeom>
          <a:ln>
            <a:solidFill>
              <a:srgbClr val="009D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23F6E6BA-147B-629B-565B-982A52F65C99}"/>
              </a:ext>
            </a:extLst>
          </p:cNvPr>
          <p:cNvSpPr/>
          <p:nvPr/>
        </p:nvSpPr>
        <p:spPr>
          <a:xfrm>
            <a:off x="0" y="0"/>
            <a:ext cx="4701309" cy="137315"/>
          </a:xfrm>
          <a:prstGeom prst="rect">
            <a:avLst/>
          </a:prstGeom>
          <a:solidFill>
            <a:srgbClr val="009DDC"/>
          </a:solidFill>
          <a:ln>
            <a:solidFill>
              <a:srgbClr val="009D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FFB143-4924-58AC-004C-7E3738BFC9C3}"/>
              </a:ext>
            </a:extLst>
          </p:cNvPr>
          <p:cNvSpPr/>
          <p:nvPr/>
        </p:nvSpPr>
        <p:spPr>
          <a:xfrm>
            <a:off x="0" y="137315"/>
            <a:ext cx="12192000" cy="1019681"/>
          </a:xfrm>
          <a:prstGeom prst="rect">
            <a:avLst/>
          </a:prstGeom>
          <a:solidFill>
            <a:srgbClr val="4B4C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BAD4F05-5D8F-A1D1-B430-8379B68B68E4}"/>
              </a:ext>
            </a:extLst>
          </p:cNvPr>
          <p:cNvSpPr txBox="1">
            <a:spLocks/>
          </p:cNvSpPr>
          <p:nvPr/>
        </p:nvSpPr>
        <p:spPr>
          <a:xfrm>
            <a:off x="11144205" y="6451089"/>
            <a:ext cx="1047795" cy="2825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© WMG 2023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4317BCA2-96DC-2E3A-8234-B9344BD7E2CC}"/>
              </a:ext>
            </a:extLst>
          </p:cNvPr>
          <p:cNvSpPr txBox="1">
            <a:spLocks/>
          </p:cNvSpPr>
          <p:nvPr/>
        </p:nvSpPr>
        <p:spPr>
          <a:xfrm>
            <a:off x="503433" y="363959"/>
            <a:ext cx="9928225" cy="58776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“WHY” MATTERS MORE THAN HOW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FC5F1D9C-9194-697D-D61F-7A040EC719CA}"/>
              </a:ext>
            </a:extLst>
          </p:cNvPr>
          <p:cNvSpPr txBox="1">
            <a:spLocks/>
          </p:cNvSpPr>
          <p:nvPr/>
        </p:nvSpPr>
        <p:spPr>
          <a:xfrm>
            <a:off x="10982846" y="6397624"/>
            <a:ext cx="1047795" cy="282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r" defTabSz="914400" rtl="0" eaLnBrk="1" latinLnBrk="0" hangingPunct="1">
              <a:buFontTx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WMG 2023</a:t>
            </a:r>
            <a:endParaRPr lang="en-GB" dirty="0"/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7BBCA6D2-0C90-58D4-709D-E426A0A8226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1B6195-72C9-4FAE-85A2-892D04A20BBB}" type="slidenum">
              <a:rPr lang="en-GB" smtClean="0"/>
              <a:t>10</a:t>
            </a:fld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27D5390-3F50-3B53-FBED-3DBC7B3AAEFC}"/>
              </a:ext>
            </a:extLst>
          </p:cNvPr>
          <p:cNvSpPr txBox="1">
            <a:spLocks/>
          </p:cNvSpPr>
          <p:nvPr/>
        </p:nvSpPr>
        <p:spPr>
          <a:xfrm>
            <a:off x="11135246" y="6550024"/>
            <a:ext cx="1047795" cy="282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r" defTabSz="914400" rtl="0" eaLnBrk="1" latinLnBrk="0" hangingPunct="1">
              <a:buFontTx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WMG 2023</a:t>
            </a:r>
            <a:endParaRPr lang="en-GB" dirty="0"/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FF6F23A7-72CB-4037-89F3-CBDF892C8DF6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1B6195-72C9-4FAE-85A2-892D04A20BB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B907EBE-2065-8B82-4467-3287021D754C}"/>
              </a:ext>
            </a:extLst>
          </p:cNvPr>
          <p:cNvSpPr/>
          <p:nvPr/>
        </p:nvSpPr>
        <p:spPr>
          <a:xfrm>
            <a:off x="7666062" y="2130419"/>
            <a:ext cx="5531192" cy="5531192"/>
          </a:xfrm>
          <a:prstGeom prst="ellipse">
            <a:avLst/>
          </a:prstGeom>
          <a:solidFill>
            <a:srgbClr val="363739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Slide Number Placeholder 10">
            <a:extLst>
              <a:ext uri="{FF2B5EF4-FFF2-40B4-BE49-F238E27FC236}">
                <a16:creationId xmlns:a16="http://schemas.microsoft.com/office/drawing/2014/main" id="{778E98C4-3B19-DA9D-8E7A-346E8B1722BE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1B6195-72C9-4FAE-85A2-892D04A20BB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6734BE0-0ACD-3D85-A902-33D26D19388D}"/>
              </a:ext>
            </a:extLst>
          </p:cNvPr>
          <p:cNvSpPr txBox="1">
            <a:spLocks/>
          </p:cNvSpPr>
          <p:nvPr/>
        </p:nvSpPr>
        <p:spPr>
          <a:xfrm>
            <a:off x="10982846" y="6397624"/>
            <a:ext cx="1047795" cy="282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r" defTabSz="914400" rtl="0" eaLnBrk="1" latinLnBrk="0" hangingPunct="1">
              <a:buFontTx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WMG 2023</a:t>
            </a:r>
            <a:endParaRPr lang="en-GB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060CF0E-1AF6-76DF-9735-888F4CC1CF50}"/>
              </a:ext>
            </a:extLst>
          </p:cNvPr>
          <p:cNvSpPr/>
          <p:nvPr/>
        </p:nvSpPr>
        <p:spPr>
          <a:xfrm>
            <a:off x="7802758" y="2289668"/>
            <a:ext cx="5257800" cy="5212693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00FB85-4920-01CF-06D7-B3915FA2543E}"/>
              </a:ext>
            </a:extLst>
          </p:cNvPr>
          <p:cNvSpPr txBox="1"/>
          <p:nvPr/>
        </p:nvSpPr>
        <p:spPr>
          <a:xfrm>
            <a:off x="374873" y="2183211"/>
            <a:ext cx="6500501" cy="33547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ea typeface="Calibri" panose="020F0502020204030204"/>
                <a:cs typeface="Calibri" panose="020F0502020204030204"/>
              </a:rPr>
              <a:t>Long-term sustainability: ‘leadership’, not ‘management’ challenge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ea typeface="Calibri" panose="020F0502020204030204"/>
                <a:cs typeface="Calibri" panose="020F0502020204030204"/>
              </a:rPr>
              <a:t>Change takes sustained energy; you need multiple leaders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ea typeface="Calibri" panose="020F0502020204030204"/>
                <a:cs typeface="Calibri" panose="020F0502020204030204"/>
              </a:rPr>
              <a:t>REFLECTION</a:t>
            </a:r>
            <a:r>
              <a:rPr lang="en-GB" sz="2400" dirty="0">
                <a:ea typeface="Calibri" panose="020F0502020204030204"/>
                <a:cs typeface="Calibri" panose="020F0502020204030204"/>
              </a:rPr>
              <a:t>: What scares you about not having a culture of sustainability? What excites you about implementing it? Why? Be honest!</a:t>
            </a:r>
          </a:p>
        </p:txBody>
      </p:sp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2B3BEB1B-B3C5-D652-EEEB-F273D95FA1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003" y="360355"/>
            <a:ext cx="1884176" cy="54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604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6DBDBC0-2F6F-986A-534B-C336A091B244}"/>
              </a:ext>
            </a:extLst>
          </p:cNvPr>
          <p:cNvCxnSpPr>
            <a:cxnSpLocks/>
          </p:cNvCxnSpPr>
          <p:nvPr/>
        </p:nvCxnSpPr>
        <p:spPr>
          <a:xfrm>
            <a:off x="158620" y="6640524"/>
            <a:ext cx="10840306" cy="0"/>
          </a:xfrm>
          <a:prstGeom prst="line">
            <a:avLst/>
          </a:prstGeom>
          <a:ln>
            <a:solidFill>
              <a:srgbClr val="009D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F85DA8A6-3126-FA70-7200-30FAC0948342}"/>
              </a:ext>
            </a:extLst>
          </p:cNvPr>
          <p:cNvSpPr/>
          <p:nvPr/>
        </p:nvSpPr>
        <p:spPr>
          <a:xfrm>
            <a:off x="0" y="0"/>
            <a:ext cx="4701309" cy="137315"/>
          </a:xfrm>
          <a:prstGeom prst="rect">
            <a:avLst/>
          </a:prstGeom>
          <a:solidFill>
            <a:srgbClr val="009DDC"/>
          </a:solidFill>
          <a:ln>
            <a:solidFill>
              <a:srgbClr val="009D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721361-B478-2B3B-0440-3D5BE98EA6C5}"/>
              </a:ext>
            </a:extLst>
          </p:cNvPr>
          <p:cNvSpPr/>
          <p:nvPr/>
        </p:nvSpPr>
        <p:spPr>
          <a:xfrm>
            <a:off x="0" y="137315"/>
            <a:ext cx="12192000" cy="1019681"/>
          </a:xfrm>
          <a:prstGeom prst="rect">
            <a:avLst/>
          </a:prstGeom>
          <a:solidFill>
            <a:srgbClr val="4B4C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1C2E4A14-1E79-A14C-3030-0B8B6875A2D8}"/>
              </a:ext>
            </a:extLst>
          </p:cNvPr>
          <p:cNvSpPr txBox="1">
            <a:spLocks/>
          </p:cNvSpPr>
          <p:nvPr/>
        </p:nvSpPr>
        <p:spPr>
          <a:xfrm>
            <a:off x="503433" y="363959"/>
            <a:ext cx="9928225" cy="58776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SUCCESS DEPENDS ON ASPIRATION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C6B95F0-82AD-C708-3EB5-5BDFB53099FA}"/>
              </a:ext>
            </a:extLst>
          </p:cNvPr>
          <p:cNvSpPr txBox="1">
            <a:spLocks/>
          </p:cNvSpPr>
          <p:nvPr/>
        </p:nvSpPr>
        <p:spPr>
          <a:xfrm>
            <a:off x="5306518" y="2208720"/>
            <a:ext cx="6570661" cy="42085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GB" b="1" dirty="0"/>
              <a:t>“We tried that before.” or “That won’t work here.”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en-GB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GB" dirty="0"/>
              <a:t>Indicators that the person you are talking to has a low aspiration level when it comes to implementation.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en-GB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GB" b="1" dirty="0"/>
              <a:t>REFLECTION</a:t>
            </a:r>
            <a:r>
              <a:rPr lang="en-GB" dirty="0"/>
              <a:t>: Who in the organisation sets the aspiration level? Who else within the organisation shares your aspiration level? Find them and collaborate on something.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6705FA1B-7AB9-210A-2145-7182B516F2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003" y="360355"/>
            <a:ext cx="1884176" cy="545544"/>
          </a:xfrm>
          <a:prstGeom prst="rect">
            <a:avLst/>
          </a:prstGeom>
        </p:spPr>
      </p:pic>
      <p:sp>
        <p:nvSpPr>
          <p:cNvPr id="3" name="Right Triangle 2">
            <a:extLst>
              <a:ext uri="{FF2B5EF4-FFF2-40B4-BE49-F238E27FC236}">
                <a16:creationId xmlns:a16="http://schemas.microsoft.com/office/drawing/2014/main" id="{EEF047EB-8A06-9817-29F8-29DD1E3E2EB9}"/>
              </a:ext>
            </a:extLst>
          </p:cNvPr>
          <p:cNvSpPr/>
          <p:nvPr/>
        </p:nvSpPr>
        <p:spPr>
          <a:xfrm>
            <a:off x="5435609" y="1716113"/>
            <a:ext cx="286327" cy="381001"/>
          </a:xfrm>
          <a:prstGeom prst="rtTriangle">
            <a:avLst/>
          </a:prstGeom>
          <a:solidFill>
            <a:srgbClr val="009D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52" name="Picture 4" descr="The career of new West Brom boss Sam Allardyce in pictures | Express &amp; Star">
            <a:extLst>
              <a:ext uri="{FF2B5EF4-FFF2-40B4-BE49-F238E27FC236}">
                <a16:creationId xmlns:a16="http://schemas.microsoft.com/office/drawing/2014/main" id="{AACC7141-2234-4EBC-912B-3B240FA9D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057" y="3538654"/>
            <a:ext cx="2776252" cy="208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anchester City: Pep Guardiola is a master tactician | CricketSoccer">
            <a:extLst>
              <a:ext uri="{FF2B5EF4-FFF2-40B4-BE49-F238E27FC236}">
                <a16:creationId xmlns:a16="http://schemas.microsoft.com/office/drawing/2014/main" id="{67F49336-28A6-44A1-8CBA-87594204C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31" y="1761717"/>
            <a:ext cx="2776252" cy="185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983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D663D9C-44DC-97EF-835D-A61B2C44493A}"/>
              </a:ext>
            </a:extLst>
          </p:cNvPr>
          <p:cNvCxnSpPr>
            <a:cxnSpLocks/>
          </p:cNvCxnSpPr>
          <p:nvPr/>
        </p:nvCxnSpPr>
        <p:spPr>
          <a:xfrm>
            <a:off x="158620" y="6620428"/>
            <a:ext cx="10840306" cy="0"/>
          </a:xfrm>
          <a:prstGeom prst="line">
            <a:avLst/>
          </a:prstGeom>
          <a:ln>
            <a:solidFill>
              <a:srgbClr val="009D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AD5E07E7-8932-CCDB-0B1C-DCAD19792318}"/>
              </a:ext>
            </a:extLst>
          </p:cNvPr>
          <p:cNvSpPr/>
          <p:nvPr/>
        </p:nvSpPr>
        <p:spPr>
          <a:xfrm>
            <a:off x="0" y="0"/>
            <a:ext cx="4701309" cy="137315"/>
          </a:xfrm>
          <a:prstGeom prst="rect">
            <a:avLst/>
          </a:prstGeom>
          <a:solidFill>
            <a:srgbClr val="009DDC"/>
          </a:solidFill>
          <a:ln>
            <a:solidFill>
              <a:srgbClr val="009D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D067F7-DB0D-0C4D-52A4-33E7181CCDF7}"/>
              </a:ext>
            </a:extLst>
          </p:cNvPr>
          <p:cNvSpPr/>
          <p:nvPr/>
        </p:nvSpPr>
        <p:spPr>
          <a:xfrm>
            <a:off x="0" y="137315"/>
            <a:ext cx="12192000" cy="1019681"/>
          </a:xfrm>
          <a:prstGeom prst="rect">
            <a:avLst/>
          </a:prstGeom>
          <a:solidFill>
            <a:srgbClr val="4B4C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EE04C0D4-651F-E6B5-32BF-75512BA0C8F8}"/>
              </a:ext>
            </a:extLst>
          </p:cNvPr>
          <p:cNvSpPr txBox="1">
            <a:spLocks/>
          </p:cNvSpPr>
          <p:nvPr/>
        </p:nvSpPr>
        <p:spPr>
          <a:xfrm>
            <a:off x="503433" y="363959"/>
            <a:ext cx="9928225" cy="58776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RESIST PRESSURE: THINK LONG TERM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3B23496-8A68-A854-3494-C25DEABCBCF0}"/>
              </a:ext>
            </a:extLst>
          </p:cNvPr>
          <p:cNvSpPr txBox="1">
            <a:spLocks/>
          </p:cNvSpPr>
          <p:nvPr/>
        </p:nvSpPr>
        <p:spPr>
          <a:xfrm>
            <a:off x="452553" y="2142196"/>
            <a:ext cx="6250401" cy="41925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GB" dirty="0"/>
              <a:t>Organisational pressures encourage short-term thinking: worst case Enron &amp; co.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en-GB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GB" dirty="0"/>
              <a:t>The natural force is back to the way it was: some things won’t work! This is complicated in practice; often paradoxical.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en-GB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GB" b="1" dirty="0"/>
              <a:t>RELECTION</a:t>
            </a:r>
            <a:r>
              <a:rPr lang="en-GB" dirty="0"/>
              <a:t>: Can you identify a change that will only pay off long-term? See it through. Demonstrate you are thinking long-term. Celebrate.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4834FCE-9A36-00F4-76BE-E2EDA0FEFC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916" y="360070"/>
            <a:ext cx="1884176" cy="545544"/>
          </a:xfrm>
          <a:prstGeom prst="rect">
            <a:avLst/>
          </a:prstGeom>
        </p:spPr>
      </p:pic>
      <p:sp>
        <p:nvSpPr>
          <p:cNvPr id="7" name="Right Triangle 6">
            <a:extLst>
              <a:ext uri="{FF2B5EF4-FFF2-40B4-BE49-F238E27FC236}">
                <a16:creationId xmlns:a16="http://schemas.microsoft.com/office/drawing/2014/main" id="{783A4975-EF25-1654-DE6D-5CE9DEC49D15}"/>
              </a:ext>
            </a:extLst>
          </p:cNvPr>
          <p:cNvSpPr/>
          <p:nvPr/>
        </p:nvSpPr>
        <p:spPr>
          <a:xfrm>
            <a:off x="545462" y="1579072"/>
            <a:ext cx="286327" cy="381001"/>
          </a:xfrm>
          <a:prstGeom prst="rtTriangle">
            <a:avLst/>
          </a:prstGeom>
          <a:solidFill>
            <a:srgbClr val="009D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4" descr="West Midlands Combined Authority joins Carillion support task force">
            <a:extLst>
              <a:ext uri="{FF2B5EF4-FFF2-40B4-BE49-F238E27FC236}">
                <a16:creationId xmlns:a16="http://schemas.microsoft.com/office/drawing/2014/main" id="{D5A8D418-D814-A3B9-A7A8-54EAF2D67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553" y="1960073"/>
            <a:ext cx="2916913" cy="160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nron scandal - Wikipedia">
            <a:extLst>
              <a:ext uri="{FF2B5EF4-FFF2-40B4-BE49-F238E27FC236}">
                <a16:creationId xmlns:a16="http://schemas.microsoft.com/office/drawing/2014/main" id="{6EAFB1B0-AC4A-85CA-4E0F-1D1280A16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776" y="2624212"/>
            <a:ext cx="2562671" cy="252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BP - Wikipedia">
            <a:extLst>
              <a:ext uri="{FF2B5EF4-FFF2-40B4-BE49-F238E27FC236}">
                <a16:creationId xmlns:a16="http://schemas.microsoft.com/office/drawing/2014/main" id="{20E30485-6234-2226-385B-AB5588A56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987" y="3286783"/>
            <a:ext cx="1458178" cy="194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Lehman_Brothers">
            <a:extLst>
              <a:ext uri="{FF2B5EF4-FFF2-40B4-BE49-F238E27FC236}">
                <a16:creationId xmlns:a16="http://schemas.microsoft.com/office/drawing/2014/main" id="{3B002064-DAE5-9FCA-B4CE-55F89EE92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769" y="5590333"/>
            <a:ext cx="2882189" cy="22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274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1920A90-194A-4210-4C4F-5361510E31AC}"/>
              </a:ext>
            </a:extLst>
          </p:cNvPr>
          <p:cNvSpPr/>
          <p:nvPr/>
        </p:nvSpPr>
        <p:spPr>
          <a:xfrm>
            <a:off x="0" y="0"/>
            <a:ext cx="4701309" cy="152555"/>
          </a:xfrm>
          <a:prstGeom prst="rect">
            <a:avLst/>
          </a:prstGeom>
          <a:solidFill>
            <a:srgbClr val="009DDC"/>
          </a:solidFill>
          <a:ln>
            <a:solidFill>
              <a:srgbClr val="009D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36EE62-D62E-2A9F-814F-63BCBD630A29}"/>
              </a:ext>
            </a:extLst>
          </p:cNvPr>
          <p:cNvSpPr/>
          <p:nvPr/>
        </p:nvSpPr>
        <p:spPr>
          <a:xfrm>
            <a:off x="0" y="137315"/>
            <a:ext cx="12192000" cy="1019681"/>
          </a:xfrm>
          <a:prstGeom prst="rect">
            <a:avLst/>
          </a:prstGeom>
          <a:solidFill>
            <a:srgbClr val="4B4C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442A4BD-EB4D-127B-03B6-EF8F2EFED2DE}"/>
              </a:ext>
            </a:extLst>
          </p:cNvPr>
          <p:cNvCxnSpPr>
            <a:cxnSpLocks/>
          </p:cNvCxnSpPr>
          <p:nvPr/>
        </p:nvCxnSpPr>
        <p:spPr>
          <a:xfrm>
            <a:off x="158620" y="6620428"/>
            <a:ext cx="10840306" cy="0"/>
          </a:xfrm>
          <a:prstGeom prst="line">
            <a:avLst/>
          </a:prstGeom>
          <a:ln>
            <a:solidFill>
              <a:srgbClr val="009D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1211FFE1-45C1-C97A-52EB-C16BDF057CE0}"/>
              </a:ext>
            </a:extLst>
          </p:cNvPr>
          <p:cNvSpPr txBox="1">
            <a:spLocks/>
          </p:cNvSpPr>
          <p:nvPr/>
        </p:nvSpPr>
        <p:spPr>
          <a:xfrm>
            <a:off x="503433" y="363959"/>
            <a:ext cx="9928225" cy="58776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CELEBRATE STORIES &amp; ARTEFACTS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610662A6-2134-A07F-CCC6-05EBFDE67605}"/>
              </a:ext>
            </a:extLst>
          </p:cNvPr>
          <p:cNvSpPr txBox="1">
            <a:spLocks/>
          </p:cNvSpPr>
          <p:nvPr/>
        </p:nvSpPr>
        <p:spPr>
          <a:xfrm>
            <a:off x="5912560" y="2333009"/>
            <a:ext cx="5787599" cy="452499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GB" sz="2000" dirty="0"/>
              <a:t>What are the products, processes or bits of kit that show what you’re trying to do?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GB" sz="2000" dirty="0"/>
              <a:t>What behaviours do you want more of? What should people stop doing?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GB" sz="2000" dirty="0"/>
              <a:t>What stories are people telling when you’re around? How about when you aren’t?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endParaRPr lang="en-GB" sz="2000" dirty="0"/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GB" sz="2000" b="1" dirty="0"/>
              <a:t>REFLECTION</a:t>
            </a:r>
            <a:r>
              <a:rPr lang="en-GB" sz="2000" dirty="0"/>
              <a:t>: What are your 3 key cultural values? What do they look like as real behaviours? What stories embody those behaviours? Tell those stories.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BAB8112-9FD2-6B6E-2065-AC12A9C74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003" y="360355"/>
            <a:ext cx="1884176" cy="545544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10E48E2-F3CB-4DE9-C9C3-C9D19FB4C3CB}"/>
              </a:ext>
            </a:extLst>
          </p:cNvPr>
          <p:cNvSpPr txBox="1">
            <a:spLocks/>
          </p:cNvSpPr>
          <p:nvPr/>
        </p:nvSpPr>
        <p:spPr>
          <a:xfrm>
            <a:off x="11216385" y="6476555"/>
            <a:ext cx="944274" cy="282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r" defTabSz="914400" rtl="0" eaLnBrk="1" latinLnBrk="0" hangingPunct="1">
              <a:buFontTx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© WMG 2024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0C8C38BF-58A0-E3C2-A3EC-CF1AA9AF4E8B}"/>
              </a:ext>
            </a:extLst>
          </p:cNvPr>
          <p:cNvSpPr/>
          <p:nvPr/>
        </p:nvSpPr>
        <p:spPr>
          <a:xfrm>
            <a:off x="6012391" y="1825621"/>
            <a:ext cx="286327" cy="381001"/>
          </a:xfrm>
          <a:prstGeom prst="rtTriangle">
            <a:avLst/>
          </a:prstGeom>
          <a:solidFill>
            <a:srgbClr val="009D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2" descr="neck-amphora | British Museum">
            <a:extLst>
              <a:ext uri="{FF2B5EF4-FFF2-40B4-BE49-F238E27FC236}">
                <a16:creationId xmlns:a16="http://schemas.microsoft.com/office/drawing/2014/main" id="{43C24757-D9F4-6E52-2147-7EE2C7088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33" y="1603795"/>
            <a:ext cx="3746840" cy="456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579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D663D9C-44DC-97EF-835D-A61B2C44493A}"/>
              </a:ext>
            </a:extLst>
          </p:cNvPr>
          <p:cNvCxnSpPr>
            <a:cxnSpLocks/>
          </p:cNvCxnSpPr>
          <p:nvPr/>
        </p:nvCxnSpPr>
        <p:spPr>
          <a:xfrm>
            <a:off x="158620" y="6620428"/>
            <a:ext cx="10840306" cy="0"/>
          </a:xfrm>
          <a:prstGeom prst="line">
            <a:avLst/>
          </a:prstGeom>
          <a:ln>
            <a:solidFill>
              <a:srgbClr val="009D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AD5E07E7-8932-CCDB-0B1C-DCAD19792318}"/>
              </a:ext>
            </a:extLst>
          </p:cNvPr>
          <p:cNvSpPr/>
          <p:nvPr/>
        </p:nvSpPr>
        <p:spPr>
          <a:xfrm>
            <a:off x="0" y="0"/>
            <a:ext cx="4701309" cy="137315"/>
          </a:xfrm>
          <a:prstGeom prst="rect">
            <a:avLst/>
          </a:prstGeom>
          <a:solidFill>
            <a:srgbClr val="009DDC"/>
          </a:solidFill>
          <a:ln>
            <a:solidFill>
              <a:srgbClr val="009D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D067F7-DB0D-0C4D-52A4-33E7181CCDF7}"/>
              </a:ext>
            </a:extLst>
          </p:cNvPr>
          <p:cNvSpPr/>
          <p:nvPr/>
        </p:nvSpPr>
        <p:spPr>
          <a:xfrm>
            <a:off x="0" y="137315"/>
            <a:ext cx="12192000" cy="1019681"/>
          </a:xfrm>
          <a:prstGeom prst="rect">
            <a:avLst/>
          </a:prstGeom>
          <a:solidFill>
            <a:srgbClr val="4B4C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EE04C0D4-651F-E6B5-32BF-75512BA0C8F8}"/>
              </a:ext>
            </a:extLst>
          </p:cNvPr>
          <p:cNvSpPr txBox="1">
            <a:spLocks/>
          </p:cNvSpPr>
          <p:nvPr/>
        </p:nvSpPr>
        <p:spPr>
          <a:xfrm>
            <a:off x="503433" y="363959"/>
            <a:ext cx="9928225" cy="58776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ACT WITH INTENT…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3B23496-8A68-A854-3494-C25DEABCBCF0}"/>
              </a:ext>
            </a:extLst>
          </p:cNvPr>
          <p:cNvSpPr txBox="1">
            <a:spLocks/>
          </p:cNvSpPr>
          <p:nvPr/>
        </p:nvSpPr>
        <p:spPr>
          <a:xfrm>
            <a:off x="452553" y="2142196"/>
            <a:ext cx="6250401" cy="41925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GB" sz="2400" dirty="0"/>
              <a:t>Inward or outward focus?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en-GB" sz="2400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GB" sz="2400" dirty="0"/>
              <a:t>Hierarchy or discretion?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en-GB" sz="2400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GB" sz="2400" dirty="0"/>
              <a:t>Innovation or stability?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en-GB" sz="2400" b="1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GB" sz="2400" b="1" dirty="0"/>
              <a:t>REFLECTION: </a:t>
            </a:r>
            <a:r>
              <a:rPr lang="en-GB" sz="2400" dirty="0"/>
              <a:t>What is your cultural profile? Where do you want to go?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4834FCE-9A36-00F4-76BE-E2EDA0FEF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916" y="360070"/>
            <a:ext cx="1884176" cy="545544"/>
          </a:xfrm>
          <a:prstGeom prst="rect">
            <a:avLst/>
          </a:prstGeom>
        </p:spPr>
      </p:pic>
      <p:sp>
        <p:nvSpPr>
          <p:cNvPr id="18" name="Slide Number Placeholder 30">
            <a:extLst>
              <a:ext uri="{FF2B5EF4-FFF2-40B4-BE49-F238E27FC236}">
                <a16:creationId xmlns:a16="http://schemas.microsoft.com/office/drawing/2014/main" id="{311E8FCB-69D8-0856-3FE0-3EA0263A1D23}"/>
              </a:ext>
            </a:extLst>
          </p:cNvPr>
          <p:cNvSpPr txBox="1">
            <a:spLocks/>
          </p:cNvSpPr>
          <p:nvPr/>
        </p:nvSpPr>
        <p:spPr>
          <a:xfrm>
            <a:off x="11049167" y="6476554"/>
            <a:ext cx="354874" cy="282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91B6195-72C9-4FAE-85A2-892D04A20BBB}" type="slidenum">
              <a:rPr lang="en-GB" sz="1000" smtClean="0">
                <a:solidFill>
                  <a:schemeClr val="bg1"/>
                </a:solidFill>
              </a:rPr>
              <a:pPr algn="ctr"/>
              <a:t>14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9F984A8-D52E-0DE9-D5A6-87219022F972}"/>
              </a:ext>
            </a:extLst>
          </p:cNvPr>
          <p:cNvSpPr txBox="1">
            <a:spLocks/>
          </p:cNvSpPr>
          <p:nvPr/>
        </p:nvSpPr>
        <p:spPr>
          <a:xfrm>
            <a:off x="11216385" y="6476555"/>
            <a:ext cx="944274" cy="282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r" defTabSz="914400" rtl="0" eaLnBrk="1" latinLnBrk="0" hangingPunct="1">
              <a:buFontTx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© WMG 2024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783A4975-EF25-1654-DE6D-5CE9DEC49D15}"/>
              </a:ext>
            </a:extLst>
          </p:cNvPr>
          <p:cNvSpPr/>
          <p:nvPr/>
        </p:nvSpPr>
        <p:spPr>
          <a:xfrm>
            <a:off x="545462" y="1579072"/>
            <a:ext cx="286327" cy="381001"/>
          </a:xfrm>
          <a:prstGeom prst="rtTriangle">
            <a:avLst/>
          </a:prstGeom>
          <a:solidFill>
            <a:srgbClr val="009D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53761A0-07B9-D2D0-77F1-0B65B4BA1D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9416406"/>
              </p:ext>
            </p:extLst>
          </p:nvPr>
        </p:nvGraphicFramePr>
        <p:xfrm>
          <a:off x="5578773" y="1418930"/>
          <a:ext cx="6802156" cy="4914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0058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7D375-9A08-1086-6327-B68B971FC3C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3433" y="363959"/>
            <a:ext cx="9928225" cy="587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/>
              <a:t>How to work with us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438E62-5D28-5B32-45FA-D519D23F0CA7}"/>
              </a:ext>
            </a:extLst>
          </p:cNvPr>
          <p:cNvSpPr/>
          <p:nvPr/>
        </p:nvSpPr>
        <p:spPr>
          <a:xfrm>
            <a:off x="0" y="0"/>
            <a:ext cx="4701309" cy="137315"/>
          </a:xfrm>
          <a:prstGeom prst="rect">
            <a:avLst/>
          </a:prstGeom>
          <a:solidFill>
            <a:srgbClr val="009DDC"/>
          </a:solidFill>
          <a:ln>
            <a:solidFill>
              <a:srgbClr val="009D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15A156-E258-C577-D5FF-6E4115DA3DFF}"/>
              </a:ext>
            </a:extLst>
          </p:cNvPr>
          <p:cNvSpPr/>
          <p:nvPr/>
        </p:nvSpPr>
        <p:spPr>
          <a:xfrm>
            <a:off x="0" y="137315"/>
            <a:ext cx="12192000" cy="1019681"/>
          </a:xfrm>
          <a:prstGeom prst="rect">
            <a:avLst/>
          </a:prstGeom>
          <a:solidFill>
            <a:srgbClr val="4B4C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0C5234-2E20-36EA-1812-F257F0780D5B}"/>
              </a:ext>
            </a:extLst>
          </p:cNvPr>
          <p:cNvCxnSpPr>
            <a:cxnSpLocks/>
          </p:cNvCxnSpPr>
          <p:nvPr/>
        </p:nvCxnSpPr>
        <p:spPr>
          <a:xfrm>
            <a:off x="158620" y="6630476"/>
            <a:ext cx="10840306" cy="0"/>
          </a:xfrm>
          <a:prstGeom prst="line">
            <a:avLst/>
          </a:prstGeom>
          <a:ln>
            <a:solidFill>
              <a:srgbClr val="009D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FFBC95CA-6B9A-1A9D-F83F-068B469734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003" y="360355"/>
            <a:ext cx="1884176" cy="545544"/>
          </a:xfrm>
          <a:prstGeom prst="rect">
            <a:avLst/>
          </a:prstGeom>
        </p:spPr>
      </p:pic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85306D19-DBF9-C28A-F62E-D8FFFB04A753}"/>
              </a:ext>
            </a:extLst>
          </p:cNvPr>
          <p:cNvSpPr txBox="1">
            <a:spLocks/>
          </p:cNvSpPr>
          <p:nvPr/>
        </p:nvSpPr>
        <p:spPr>
          <a:xfrm>
            <a:off x="424721" y="337318"/>
            <a:ext cx="9928225" cy="58776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FINAL THOUGHTS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D31A01C-166F-70E1-CDF4-63A62F85D191}"/>
              </a:ext>
            </a:extLst>
          </p:cNvPr>
          <p:cNvSpPr txBox="1">
            <a:spLocks/>
          </p:cNvSpPr>
          <p:nvPr/>
        </p:nvSpPr>
        <p:spPr>
          <a:xfrm>
            <a:off x="503433" y="2079004"/>
            <a:ext cx="6250401" cy="41925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GB" dirty="0"/>
              <a:t>A process is art before it is an algorithm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en-GB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GB" dirty="0"/>
              <a:t>Do less, do it better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en-GB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GB" dirty="0"/>
              <a:t>How many paths to “yes” ?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en-GB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GB" dirty="0"/>
              <a:t>Benefit suppliers, customers and society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en-GB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GB" dirty="0"/>
              <a:t>Never Perfect!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en-GB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en-GB" dirty="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C479AAFB-B177-54CA-1AB4-5AA84DDAA09B}"/>
              </a:ext>
            </a:extLst>
          </p:cNvPr>
          <p:cNvSpPr/>
          <p:nvPr/>
        </p:nvSpPr>
        <p:spPr>
          <a:xfrm>
            <a:off x="596342" y="1515880"/>
            <a:ext cx="286327" cy="381001"/>
          </a:xfrm>
          <a:prstGeom prst="rtTriangle">
            <a:avLst/>
          </a:prstGeom>
          <a:solidFill>
            <a:srgbClr val="009D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161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erial photo of gray metal parts">
            <a:extLst>
              <a:ext uri="{FF2B5EF4-FFF2-40B4-BE49-F238E27FC236}">
                <a16:creationId xmlns:a16="http://schemas.microsoft.com/office/drawing/2014/main" id="{E51AB0D2-EDE3-3BCC-61FA-A9AF09C6F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1566"/>
            <a:ext cx="12224349" cy="814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81A05A6-6C0F-7A4A-8DB5-FF9116D3C4BA}"/>
              </a:ext>
            </a:extLst>
          </p:cNvPr>
          <p:cNvSpPr txBox="1">
            <a:spLocks/>
          </p:cNvSpPr>
          <p:nvPr/>
        </p:nvSpPr>
        <p:spPr>
          <a:xfrm>
            <a:off x="434376" y="3176587"/>
            <a:ext cx="4676775" cy="50482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7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Q&amp;A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AD02F3-5ED7-CBBC-41A8-B4CE08DB9F55}"/>
              </a:ext>
            </a:extLst>
          </p:cNvPr>
          <p:cNvSpPr/>
          <p:nvPr/>
        </p:nvSpPr>
        <p:spPr>
          <a:xfrm>
            <a:off x="-14142" y="4405"/>
            <a:ext cx="9817566" cy="6857999"/>
          </a:xfrm>
          <a:prstGeom prst="rect">
            <a:avLst/>
          </a:prstGeom>
          <a:gradFill flip="none" rotWithShape="1">
            <a:gsLst>
              <a:gs pos="10000">
                <a:srgbClr val="262626"/>
              </a:gs>
              <a:gs pos="2000">
                <a:schemeClr val="tx1">
                  <a:lumMod val="50000"/>
                </a:schemeClr>
              </a:gs>
              <a:gs pos="28000">
                <a:srgbClr val="404040"/>
              </a:gs>
              <a:gs pos="26000">
                <a:srgbClr val="363636"/>
              </a:gs>
              <a:gs pos="20000">
                <a:srgbClr val="2E2E2E"/>
              </a:gs>
              <a:gs pos="13000">
                <a:schemeClr val="tx1">
                  <a:lumMod val="50000"/>
                </a:schemeClr>
              </a:gs>
              <a:gs pos="80000">
                <a:schemeClr val="bg1">
                  <a:lumMod val="5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DCEFDB-BB64-FF19-2974-1EBD3CBE30CD}"/>
              </a:ext>
            </a:extLst>
          </p:cNvPr>
          <p:cNvSpPr/>
          <p:nvPr/>
        </p:nvSpPr>
        <p:spPr>
          <a:xfrm>
            <a:off x="-14143" y="0"/>
            <a:ext cx="4701309" cy="137315"/>
          </a:xfrm>
          <a:prstGeom prst="rect">
            <a:avLst/>
          </a:prstGeom>
          <a:solidFill>
            <a:srgbClr val="009DDC"/>
          </a:solidFill>
          <a:ln>
            <a:solidFill>
              <a:srgbClr val="009D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7752666C-EF90-F298-A938-C6214576BE7D}"/>
              </a:ext>
            </a:extLst>
          </p:cNvPr>
          <p:cNvSpPr txBox="1">
            <a:spLocks/>
          </p:cNvSpPr>
          <p:nvPr/>
        </p:nvSpPr>
        <p:spPr>
          <a:xfrm>
            <a:off x="434376" y="2648327"/>
            <a:ext cx="5184104" cy="20751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5400" b="1" dirty="0">
                <a:solidFill>
                  <a:schemeClr val="bg1"/>
                </a:solidFill>
              </a:rPr>
              <a:t>Do you have any 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E1F89D8-4AD9-6F74-5A84-80475635E8CE}"/>
              </a:ext>
            </a:extLst>
          </p:cNvPr>
          <p:cNvCxnSpPr>
            <a:cxnSpLocks/>
          </p:cNvCxnSpPr>
          <p:nvPr/>
        </p:nvCxnSpPr>
        <p:spPr>
          <a:xfrm>
            <a:off x="158620" y="6620428"/>
            <a:ext cx="10840306" cy="0"/>
          </a:xfrm>
          <a:prstGeom prst="line">
            <a:avLst/>
          </a:prstGeom>
          <a:ln>
            <a:solidFill>
              <a:srgbClr val="009D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607529BC-77BA-EB73-31D0-7E7F9640E8BD}"/>
              </a:ext>
            </a:extLst>
          </p:cNvPr>
          <p:cNvSpPr/>
          <p:nvPr/>
        </p:nvSpPr>
        <p:spPr>
          <a:xfrm>
            <a:off x="566774" y="2003196"/>
            <a:ext cx="286327" cy="381001"/>
          </a:xfrm>
          <a:prstGeom prst="rtTriangle">
            <a:avLst/>
          </a:prstGeom>
          <a:solidFill>
            <a:srgbClr val="009D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836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D663D9C-44DC-97EF-835D-A61B2C44493A}"/>
              </a:ext>
            </a:extLst>
          </p:cNvPr>
          <p:cNvCxnSpPr>
            <a:cxnSpLocks/>
          </p:cNvCxnSpPr>
          <p:nvPr/>
        </p:nvCxnSpPr>
        <p:spPr>
          <a:xfrm>
            <a:off x="158620" y="6620428"/>
            <a:ext cx="10840306" cy="0"/>
          </a:xfrm>
          <a:prstGeom prst="line">
            <a:avLst/>
          </a:prstGeom>
          <a:ln>
            <a:solidFill>
              <a:srgbClr val="009D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AD5E07E7-8932-CCDB-0B1C-DCAD19792318}"/>
              </a:ext>
            </a:extLst>
          </p:cNvPr>
          <p:cNvSpPr/>
          <p:nvPr/>
        </p:nvSpPr>
        <p:spPr>
          <a:xfrm>
            <a:off x="0" y="0"/>
            <a:ext cx="4701309" cy="137315"/>
          </a:xfrm>
          <a:prstGeom prst="rect">
            <a:avLst/>
          </a:prstGeom>
          <a:solidFill>
            <a:srgbClr val="009DDC"/>
          </a:solidFill>
          <a:ln>
            <a:solidFill>
              <a:srgbClr val="009D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D067F7-DB0D-0C4D-52A4-33E7181CCDF7}"/>
              </a:ext>
            </a:extLst>
          </p:cNvPr>
          <p:cNvSpPr/>
          <p:nvPr/>
        </p:nvSpPr>
        <p:spPr>
          <a:xfrm>
            <a:off x="0" y="137315"/>
            <a:ext cx="12192000" cy="1019681"/>
          </a:xfrm>
          <a:prstGeom prst="rect">
            <a:avLst/>
          </a:prstGeom>
          <a:solidFill>
            <a:srgbClr val="4B4C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EE04C0D4-651F-E6B5-32BF-75512BA0C8F8}"/>
              </a:ext>
            </a:extLst>
          </p:cNvPr>
          <p:cNvSpPr txBox="1">
            <a:spLocks/>
          </p:cNvSpPr>
          <p:nvPr/>
        </p:nvSpPr>
        <p:spPr>
          <a:xfrm>
            <a:off x="503433" y="363959"/>
            <a:ext cx="9928225" cy="58776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3B23496-8A68-A854-3494-C25DEABCBCF0}"/>
              </a:ext>
            </a:extLst>
          </p:cNvPr>
          <p:cNvSpPr txBox="1">
            <a:spLocks/>
          </p:cNvSpPr>
          <p:nvPr/>
        </p:nvSpPr>
        <p:spPr>
          <a:xfrm>
            <a:off x="452553" y="2142196"/>
            <a:ext cx="6250401" cy="41925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GB" sz="2800" b="1" dirty="0"/>
              <a:t>James Black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GB" sz="2800" dirty="0"/>
              <a:t>Principal Engineer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GB" sz="2800" dirty="0"/>
              <a:t>WMG SME Group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en-GB" sz="2800" b="1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GB" sz="2800" dirty="0"/>
              <a:t>www.linkedin.com/in/jdhblack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GB" sz="2800" dirty="0"/>
              <a:t>james.black@warwick.ac.uk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4834FCE-9A36-00F4-76BE-E2EDA0FEF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916" y="360070"/>
            <a:ext cx="1884176" cy="545544"/>
          </a:xfrm>
          <a:prstGeom prst="rect">
            <a:avLst/>
          </a:prstGeom>
        </p:spPr>
      </p:pic>
      <p:sp>
        <p:nvSpPr>
          <p:cNvPr id="7" name="Right Triangle 6">
            <a:extLst>
              <a:ext uri="{FF2B5EF4-FFF2-40B4-BE49-F238E27FC236}">
                <a16:creationId xmlns:a16="http://schemas.microsoft.com/office/drawing/2014/main" id="{783A4975-EF25-1654-DE6D-5CE9DEC49D15}"/>
              </a:ext>
            </a:extLst>
          </p:cNvPr>
          <p:cNvSpPr/>
          <p:nvPr/>
        </p:nvSpPr>
        <p:spPr>
          <a:xfrm>
            <a:off x="545462" y="1579072"/>
            <a:ext cx="286327" cy="381001"/>
          </a:xfrm>
          <a:prstGeom prst="rtTriangle">
            <a:avLst/>
          </a:prstGeom>
          <a:solidFill>
            <a:srgbClr val="009D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996391-0B28-04AC-68F3-01B5AAF51A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08" t="41983" r="28412" b="13813"/>
          <a:stretch/>
        </p:blipFill>
        <p:spPr>
          <a:xfrm>
            <a:off x="7635766" y="1769535"/>
            <a:ext cx="4103681" cy="4094480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139268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FAD43-B4C6-0D28-7AE1-197289D5D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C826D8C-7F70-036A-B667-5ABC5DE6BF25}"/>
              </a:ext>
            </a:extLst>
          </p:cNvPr>
          <p:cNvSpPr/>
          <p:nvPr/>
        </p:nvSpPr>
        <p:spPr>
          <a:xfrm>
            <a:off x="0" y="1141746"/>
            <a:ext cx="12192000" cy="5932822"/>
          </a:xfrm>
          <a:prstGeom prst="rect">
            <a:avLst/>
          </a:prstGeom>
          <a:solidFill>
            <a:srgbClr val="3637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EB0EC5C-E275-2470-C625-E29E475A4ED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254000"/>
            <a:ext cx="10515600" cy="254000"/>
          </a:xfrm>
          <a:prstGeom prst="rect">
            <a:avLst/>
          </a:prstGeom>
        </p:spPr>
        <p:txBody>
          <a:bodyPr anchor="b"/>
          <a:lstStyle/>
          <a:p>
            <a:r>
              <a:rPr lang="en-GB" sz="1200"/>
              <a:t>Content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F2B480-EB81-2B1F-32F6-0CC9DAC70B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WMG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285165-0EB1-F92C-FBF8-EAE90F9A74FE}"/>
              </a:ext>
            </a:extLst>
          </p:cNvPr>
          <p:cNvSpPr/>
          <p:nvPr/>
        </p:nvSpPr>
        <p:spPr>
          <a:xfrm>
            <a:off x="233680" y="1229360"/>
            <a:ext cx="762000" cy="552787"/>
          </a:xfrm>
          <a:prstGeom prst="rect">
            <a:avLst/>
          </a:prstGeom>
          <a:solidFill>
            <a:srgbClr val="3637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6C3CC1-933C-DEDC-468B-0B140D0BE073}"/>
              </a:ext>
            </a:extLst>
          </p:cNvPr>
          <p:cNvSpPr/>
          <p:nvPr/>
        </p:nvSpPr>
        <p:spPr>
          <a:xfrm>
            <a:off x="663048" y="2299955"/>
            <a:ext cx="2424878" cy="64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algn="l" rtl="0" fontAlgn="base"/>
            <a:r>
              <a:rPr lang="en-GB" sz="1800" b="0" i="0" u="none" strike="noStrike">
                <a:effectLst/>
              </a:rPr>
              <a:t>Founded by Professor Lord Bhattacharyya in</a:t>
            </a:r>
            <a:endParaRPr lang="en-US" sz="1800" b="0" i="0"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4B4717-6EB9-1D94-5F92-4DC0B86AB561}"/>
              </a:ext>
            </a:extLst>
          </p:cNvPr>
          <p:cNvSpPr/>
          <p:nvPr/>
        </p:nvSpPr>
        <p:spPr>
          <a:xfrm>
            <a:off x="769089" y="2844851"/>
            <a:ext cx="1893167" cy="677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r>
              <a:rPr lang="en-GB" sz="4400" b="1">
                <a:solidFill>
                  <a:srgbClr val="C1D82F"/>
                </a:solidFill>
              </a:rPr>
              <a:t>1980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DA40EB-FA2A-C454-F73F-DDB1B76E08E6}"/>
              </a:ext>
            </a:extLst>
          </p:cNvPr>
          <p:cNvSpPr/>
          <p:nvPr/>
        </p:nvSpPr>
        <p:spPr>
          <a:xfrm>
            <a:off x="1752296" y="4266451"/>
            <a:ext cx="1401062" cy="640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r>
              <a:rPr lang="en-US" sz="1800"/>
              <a:t>staff across 13 buildings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DCA551-B2C7-F184-5CAC-C9BD1B7468D6}"/>
              </a:ext>
            </a:extLst>
          </p:cNvPr>
          <p:cNvSpPr/>
          <p:nvPr/>
        </p:nvSpPr>
        <p:spPr>
          <a:xfrm>
            <a:off x="1805547" y="3649971"/>
            <a:ext cx="1893167" cy="677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r>
              <a:rPr lang="en-GB" sz="4400" b="1">
                <a:solidFill>
                  <a:srgbClr val="C1D82F"/>
                </a:solidFill>
              </a:rPr>
              <a:t>900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148936D-0996-2E91-414D-573BB44D5904}"/>
              </a:ext>
            </a:extLst>
          </p:cNvPr>
          <p:cNvSpPr/>
          <p:nvPr/>
        </p:nvSpPr>
        <p:spPr>
          <a:xfrm>
            <a:off x="769089" y="5811136"/>
            <a:ext cx="140106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r>
              <a:rPr lang="en-US" sz="1800"/>
              <a:t>students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360ECC-2926-B8D0-20CB-F63397763E0C}"/>
              </a:ext>
            </a:extLst>
          </p:cNvPr>
          <p:cNvSpPr/>
          <p:nvPr/>
        </p:nvSpPr>
        <p:spPr>
          <a:xfrm>
            <a:off x="769089" y="5194656"/>
            <a:ext cx="1893167" cy="677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r>
              <a:rPr lang="en-GB" sz="4400" b="1">
                <a:solidFill>
                  <a:srgbClr val="C1D82F"/>
                </a:solidFill>
              </a:rPr>
              <a:t>3,700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79C239-08BD-280A-11A5-035EFA7CAB54}"/>
              </a:ext>
            </a:extLst>
          </p:cNvPr>
          <p:cNvSpPr/>
          <p:nvPr/>
        </p:nvSpPr>
        <p:spPr>
          <a:xfrm>
            <a:off x="5334304" y="1850056"/>
            <a:ext cx="189316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r>
              <a:rPr lang="en-US" sz="1800"/>
              <a:t>Graduates</a:t>
            </a:r>
            <a:br>
              <a:rPr lang="en-US" sz="1800"/>
            </a:br>
            <a:r>
              <a:rPr lang="en-US" sz="1800"/>
              <a:t>around the world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7ED227-33D4-AF85-8AF3-2DE0A3EF52EE}"/>
              </a:ext>
            </a:extLst>
          </p:cNvPr>
          <p:cNvSpPr/>
          <p:nvPr/>
        </p:nvSpPr>
        <p:spPr>
          <a:xfrm>
            <a:off x="5334304" y="1233576"/>
            <a:ext cx="1893167" cy="677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r>
              <a:rPr lang="en-GB" sz="4400" b="1">
                <a:solidFill>
                  <a:srgbClr val="C1D82F"/>
                </a:solidFill>
              </a:rPr>
              <a:t>29,000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D8BEF9-31B4-3612-B854-B51AF37E25E0}"/>
              </a:ext>
            </a:extLst>
          </p:cNvPr>
          <p:cNvSpPr/>
          <p:nvPr/>
        </p:nvSpPr>
        <p:spPr>
          <a:xfrm>
            <a:off x="5334304" y="5531551"/>
            <a:ext cx="218998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r>
              <a:rPr lang="en-US" sz="1800" b="0" i="0" u="none" strike="noStrike">
                <a:effectLst/>
              </a:rPr>
              <a:t>Degree</a:t>
            </a:r>
            <a:br>
              <a:rPr lang="en-US" sz="1800" b="0" i="0" u="none" strike="noStrike">
                <a:effectLst/>
              </a:rPr>
            </a:br>
            <a:r>
              <a:rPr lang="en-US" sz="1800" b="0" i="0" u="none" strike="noStrike">
                <a:effectLst/>
              </a:rPr>
              <a:t>Apprentices</a:t>
            </a:r>
            <a:r>
              <a:rPr lang="en-US" sz="1800" b="0" i="0">
                <a:effectLst/>
              </a:rPr>
              <a:t>​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C52FD3B-85F6-08EA-D344-CA3F53D3828A}"/>
              </a:ext>
            </a:extLst>
          </p:cNvPr>
          <p:cNvSpPr/>
          <p:nvPr/>
        </p:nvSpPr>
        <p:spPr>
          <a:xfrm>
            <a:off x="5334304" y="4915071"/>
            <a:ext cx="1893167" cy="677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r>
              <a:rPr lang="en-GB" sz="4400" b="1">
                <a:solidFill>
                  <a:srgbClr val="C1D82F"/>
                </a:solidFill>
              </a:rPr>
              <a:t>800+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B03DC92-2112-B022-842D-A3FFBF06FBF0}"/>
              </a:ext>
            </a:extLst>
          </p:cNvPr>
          <p:cNvSpPr/>
          <p:nvPr/>
        </p:nvSpPr>
        <p:spPr>
          <a:xfrm>
            <a:off x="8109459" y="3830320"/>
            <a:ext cx="1622535" cy="640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r>
              <a:rPr lang="en-US" sz="1800" b="0" i="0" u="none" strike="noStrike">
                <a:effectLst/>
              </a:rPr>
              <a:t>companies</a:t>
            </a:r>
            <a:r>
              <a:rPr lang="en-GB" sz="1800" b="0" i="0" u="none" strike="noStrike">
                <a:effectLst/>
              </a:rPr>
              <a:t> of</a:t>
            </a:r>
            <a:br>
              <a:rPr lang="en-GB" sz="1800" b="0" i="0" u="none" strike="noStrike">
                <a:effectLst/>
              </a:rPr>
            </a:br>
            <a:r>
              <a:rPr lang="en-GB" sz="1800" b="0" i="0" u="none" strike="noStrike">
                <a:effectLst/>
              </a:rPr>
              <a:t>all sizes</a:t>
            </a:r>
            <a:r>
              <a:rPr lang="en-US" sz="1800" b="0" i="0">
                <a:effectLst/>
              </a:rPr>
              <a:t>​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34A905E-8277-F8A6-8004-58B6958CB975}"/>
              </a:ext>
            </a:extLst>
          </p:cNvPr>
          <p:cNvSpPr/>
          <p:nvPr/>
        </p:nvSpPr>
        <p:spPr>
          <a:xfrm>
            <a:off x="8200355" y="3213839"/>
            <a:ext cx="1893167" cy="677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r>
              <a:rPr lang="en-GB" sz="4400" b="1">
                <a:solidFill>
                  <a:srgbClr val="C1D82F"/>
                </a:solidFill>
              </a:rPr>
              <a:t>&gt;1,000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21DFA50-4AA0-87B8-8A6F-F8ABFD9B2CDE}"/>
              </a:ext>
            </a:extLst>
          </p:cNvPr>
          <p:cNvSpPr/>
          <p:nvPr/>
        </p:nvSpPr>
        <p:spPr>
          <a:xfrm>
            <a:off x="8109457" y="2870996"/>
            <a:ext cx="2648623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r>
              <a:rPr lang="en-US" sz="1800" b="0" i="0" u="none" strike="noStrike">
                <a:effectLst/>
              </a:rPr>
              <a:t>Strong relationships with 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351D147-0758-6CC9-669F-0E832AB19A31}"/>
              </a:ext>
            </a:extLst>
          </p:cNvPr>
          <p:cNvSpPr/>
          <p:nvPr/>
        </p:nvSpPr>
        <p:spPr>
          <a:xfrm>
            <a:off x="9364287" y="4991430"/>
            <a:ext cx="2341927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algn="l" rtl="0" fontAlgn="base"/>
            <a:r>
              <a:rPr lang="en-US" sz="1800" b="0" i="0" u="none" strike="noStrike">
                <a:effectLst/>
              </a:rPr>
              <a:t>UG, PG and</a:t>
            </a:r>
            <a:br>
              <a:rPr lang="en-US" sz="1800" b="0" i="0" u="none" strike="noStrike">
                <a:effectLst/>
              </a:rPr>
            </a:br>
            <a:r>
              <a:rPr lang="en-US" sz="1800" b="0" i="0" u="none" strike="noStrike">
                <a:effectLst/>
              </a:rPr>
              <a:t>Research</a:t>
            </a:r>
            <a:r>
              <a:rPr lang="en-US"/>
              <a:t> </a:t>
            </a:r>
            <a:r>
              <a:rPr lang="en-US" sz="1800" b="0" i="0" u="none" strike="noStrike">
                <a:effectLst/>
              </a:rPr>
              <a:t>degrees,</a:t>
            </a:r>
            <a:br>
              <a:rPr lang="en-US" sz="1800" b="0" i="0" u="none" strike="noStrike">
                <a:effectLst/>
              </a:rPr>
            </a:br>
            <a:r>
              <a:rPr lang="en-US" sz="1800" b="0" i="0" u="none" strike="noStrike">
                <a:effectLst/>
              </a:rPr>
              <a:t>short courses and work-based learning</a:t>
            </a:r>
            <a:endParaRPr lang="en-US" sz="1800" b="0" i="0">
              <a:effectLst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6F7D5BB-2CD2-6972-A99C-A0D74A3D64CA}"/>
              </a:ext>
            </a:extLst>
          </p:cNvPr>
          <p:cNvSpPr/>
          <p:nvPr/>
        </p:nvSpPr>
        <p:spPr>
          <a:xfrm>
            <a:off x="5334304" y="3049806"/>
            <a:ext cx="2406257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algn="l" rtl="0" fontAlgn="base"/>
            <a:r>
              <a:rPr lang="en-US" sz="1800"/>
              <a:t>Cross-sectoral and interdisciplinary </a:t>
            </a:r>
            <a:r>
              <a:rPr lang="en-US" sz="1800" err="1"/>
              <a:t>programmes</a:t>
            </a:r>
            <a:r>
              <a:rPr lang="en-US" sz="1800"/>
              <a:t> in research and education</a:t>
            </a:r>
            <a:endParaRPr lang="en-US" sz="1800" b="0" i="0">
              <a:effectLst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74FB350-1695-E82E-441B-62E2C69301BE}"/>
              </a:ext>
            </a:extLst>
          </p:cNvPr>
          <p:cNvSpPr/>
          <p:nvPr/>
        </p:nvSpPr>
        <p:spPr>
          <a:xfrm>
            <a:off x="614680" y="1413193"/>
            <a:ext cx="225999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algn="l" rtl="0" fontAlgn="base"/>
            <a:r>
              <a:rPr lang="en-GB" sz="1800" b="0" i="0" u="none" strike="noStrike">
                <a:effectLst/>
              </a:rPr>
              <a:t>Department of the University of Warwick</a:t>
            </a:r>
            <a:r>
              <a:rPr lang="en-GB" sz="1800" b="0" i="0">
                <a:effectLst/>
              </a:rPr>
              <a:t>​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D2FF81E-8538-CDA9-9CC6-A89A66C5320D}"/>
              </a:ext>
            </a:extLst>
          </p:cNvPr>
          <p:cNvSpPr/>
          <p:nvPr/>
        </p:nvSpPr>
        <p:spPr>
          <a:xfrm>
            <a:off x="9364287" y="1420991"/>
            <a:ext cx="2186819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algn="l" rtl="0" fontAlgn="base"/>
            <a:r>
              <a:rPr lang="en-US" sz="1800" b="0" i="0" u="none" strike="noStrike">
                <a:effectLst/>
              </a:rPr>
              <a:t>Focused on translating R&amp;D into </a:t>
            </a:r>
            <a:r>
              <a:rPr lang="en-US" sz="1800"/>
              <a:t>i</a:t>
            </a:r>
            <a:r>
              <a:rPr lang="en-US" sz="1800" b="0" i="0" u="none" strike="noStrike">
                <a:effectLst/>
              </a:rPr>
              <a:t>ndustrial </a:t>
            </a:r>
            <a:r>
              <a:rPr lang="en-US" sz="1800"/>
              <a:t>i</a:t>
            </a:r>
            <a:r>
              <a:rPr lang="en-US" sz="1800" b="0" i="0" u="none" strike="noStrike">
                <a:effectLst/>
              </a:rPr>
              <a:t>mpact</a:t>
            </a:r>
          </a:p>
        </p:txBody>
      </p:sp>
      <p:pic>
        <p:nvPicPr>
          <p:cNvPr id="30" name="Picture 29" descr="A white and green outline of a graduation cap and a globe&#10;&#10;Description automatically generated">
            <a:extLst>
              <a:ext uri="{FF2B5EF4-FFF2-40B4-BE49-F238E27FC236}">
                <a16:creationId xmlns:a16="http://schemas.microsoft.com/office/drawing/2014/main" id="{40849B3E-3228-10FB-62A3-A9BE3E184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083" y="1324225"/>
            <a:ext cx="1196294" cy="119629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48404F2-2A3A-7C1B-5085-A2EEC7079A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339" y="5285725"/>
            <a:ext cx="906034" cy="90603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880E2FD-BDB3-4D21-1472-317CEFBB1E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059" y="3718822"/>
            <a:ext cx="1108242" cy="110824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12B9E95-BDDA-3B49-192A-B40C0AD231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62512" y="3024622"/>
            <a:ext cx="1619654" cy="161965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31C5BBA-525B-086F-6121-4C5FB46256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39683" y="4809818"/>
            <a:ext cx="1356782" cy="1356782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48A9888-5710-3C59-BC74-E06BCA5B417D}"/>
              </a:ext>
            </a:extLst>
          </p:cNvPr>
          <p:cNvCxnSpPr>
            <a:cxnSpLocks/>
          </p:cNvCxnSpPr>
          <p:nvPr/>
        </p:nvCxnSpPr>
        <p:spPr>
          <a:xfrm>
            <a:off x="158620" y="6550090"/>
            <a:ext cx="10840306" cy="0"/>
          </a:xfrm>
          <a:prstGeom prst="line">
            <a:avLst/>
          </a:prstGeom>
          <a:ln>
            <a:solidFill>
              <a:srgbClr val="C1D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D5087EAF-EF41-423E-9A04-1BE18BAFAA2A}"/>
              </a:ext>
            </a:extLst>
          </p:cNvPr>
          <p:cNvSpPr txBox="1">
            <a:spLocks/>
          </p:cNvSpPr>
          <p:nvPr/>
        </p:nvSpPr>
        <p:spPr>
          <a:xfrm>
            <a:off x="11144204" y="6450973"/>
            <a:ext cx="1047795" cy="2825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WMG 2024</a:t>
            </a:r>
            <a:endParaRPr lang="en-GB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6D484010-4996-27F3-96C0-D735BE9B03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07278" y="1264754"/>
            <a:ext cx="1133632" cy="113363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30F137F5-A1A1-7141-B47F-FB9C975E2A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5628" y="5021463"/>
            <a:ext cx="1133632" cy="124259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6C4D142-967F-3B3E-580E-EA416D2B38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1256" y="2856584"/>
            <a:ext cx="1559948" cy="155994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1E11971-2CA6-646C-A2CC-013EA7DFB50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88578" y="1368956"/>
            <a:ext cx="764602" cy="7646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6019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ADD0B6-6836-A34A-EC5A-6C48CC8EFC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1566DB-0E23-976D-E503-B739B0E9E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51" y="2226491"/>
            <a:ext cx="1219200" cy="771525"/>
          </a:xfrm>
          <a:prstGeom prst="rect">
            <a:avLst/>
          </a:prstGeom>
        </p:spPr>
      </p:pic>
      <p:pic>
        <p:nvPicPr>
          <p:cNvPr id="9" name="Graphic 8" descr="Classroom outline">
            <a:extLst>
              <a:ext uri="{FF2B5EF4-FFF2-40B4-BE49-F238E27FC236}">
                <a16:creationId xmlns:a16="http://schemas.microsoft.com/office/drawing/2014/main" id="{522AD9B8-6DD7-60E7-A721-83434939D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2037" y="2192941"/>
            <a:ext cx="2256732" cy="2256732"/>
          </a:xfrm>
          <a:prstGeom prst="rect">
            <a:avLst/>
          </a:prstGeom>
        </p:spPr>
      </p:pic>
      <p:pic>
        <p:nvPicPr>
          <p:cNvPr id="13" name="Graphic 12" descr="Bridge scene outline">
            <a:extLst>
              <a:ext uri="{FF2B5EF4-FFF2-40B4-BE49-F238E27FC236}">
                <a16:creationId xmlns:a16="http://schemas.microsoft.com/office/drawing/2014/main" id="{C4815C6B-9B50-2467-7A8D-26ADA31F00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17445" y="2044817"/>
            <a:ext cx="2256732" cy="2256732"/>
          </a:xfrm>
          <a:prstGeom prst="rect">
            <a:avLst/>
          </a:prstGeom>
        </p:spPr>
      </p:pic>
      <p:pic>
        <p:nvPicPr>
          <p:cNvPr id="15" name="Graphic 14" descr="Factory outline">
            <a:extLst>
              <a:ext uri="{FF2B5EF4-FFF2-40B4-BE49-F238E27FC236}">
                <a16:creationId xmlns:a16="http://schemas.microsoft.com/office/drawing/2014/main" id="{AD50185F-908E-91AC-FC54-900C8F44A3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45999" y="2192941"/>
            <a:ext cx="2108770" cy="2108770"/>
          </a:xfrm>
          <a:prstGeom prst="rect">
            <a:avLst/>
          </a:prstGeom>
        </p:spPr>
      </p:pic>
      <p:pic>
        <p:nvPicPr>
          <p:cNvPr id="27" name="Graphic 26" descr="Line arrow: Counter-clockwise curve with solid fill">
            <a:extLst>
              <a:ext uri="{FF2B5EF4-FFF2-40B4-BE49-F238E27FC236}">
                <a16:creationId xmlns:a16="http://schemas.microsoft.com/office/drawing/2014/main" id="{092CBCDD-B276-C813-ADCD-7121DD105A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6803966">
            <a:off x="2035179" y="-156721"/>
            <a:ext cx="3617943" cy="3617943"/>
          </a:xfrm>
          <a:prstGeom prst="rect">
            <a:avLst/>
          </a:prstGeom>
        </p:spPr>
      </p:pic>
      <p:pic>
        <p:nvPicPr>
          <p:cNvPr id="28" name="Graphic 27" descr="Line arrow: Counter-clockwise curve with solid fill">
            <a:extLst>
              <a:ext uri="{FF2B5EF4-FFF2-40B4-BE49-F238E27FC236}">
                <a16:creationId xmlns:a16="http://schemas.microsoft.com/office/drawing/2014/main" id="{E13839AD-76CC-2B84-D003-34CA9328521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6327513">
            <a:off x="2146686" y="3432015"/>
            <a:ext cx="3617943" cy="361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3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">
            <a:extLst>
              <a:ext uri="{FF2B5EF4-FFF2-40B4-BE49-F238E27FC236}">
                <a16:creationId xmlns:a16="http://schemas.microsoft.com/office/drawing/2014/main" id="{6C9F170E-515F-5FEA-E8D8-907743A6F278}"/>
              </a:ext>
            </a:extLst>
          </p:cNvPr>
          <p:cNvSpPr/>
          <p:nvPr/>
        </p:nvSpPr>
        <p:spPr>
          <a:xfrm rot="10800000">
            <a:off x="4036557" y="1117665"/>
            <a:ext cx="8155433" cy="5760429"/>
          </a:xfrm>
          <a:custGeom>
            <a:avLst/>
            <a:gdLst>
              <a:gd name="connsiteX0" fmla="*/ 0 w 8080019"/>
              <a:gd name="connsiteY0" fmla="*/ 0 h 5756534"/>
              <a:gd name="connsiteX1" fmla="*/ 8080019 w 8080019"/>
              <a:gd name="connsiteY1" fmla="*/ 0 h 5756534"/>
              <a:gd name="connsiteX2" fmla="*/ 8080019 w 8080019"/>
              <a:gd name="connsiteY2" fmla="*/ 5756534 h 5756534"/>
              <a:gd name="connsiteX3" fmla="*/ 0 w 8080019"/>
              <a:gd name="connsiteY3" fmla="*/ 5756534 h 5756534"/>
              <a:gd name="connsiteX4" fmla="*/ 0 w 8080019"/>
              <a:gd name="connsiteY4" fmla="*/ 0 h 5756534"/>
              <a:gd name="connsiteX0" fmla="*/ 0 w 8080019"/>
              <a:gd name="connsiteY0" fmla="*/ 0 h 5775584"/>
              <a:gd name="connsiteX1" fmla="*/ 8080019 w 8080019"/>
              <a:gd name="connsiteY1" fmla="*/ 0 h 5775584"/>
              <a:gd name="connsiteX2" fmla="*/ 5727344 w 8080019"/>
              <a:gd name="connsiteY2" fmla="*/ 5775584 h 5775584"/>
              <a:gd name="connsiteX3" fmla="*/ 0 w 8080019"/>
              <a:gd name="connsiteY3" fmla="*/ 5756534 h 5775584"/>
              <a:gd name="connsiteX4" fmla="*/ 0 w 8080019"/>
              <a:gd name="connsiteY4" fmla="*/ 0 h 5775584"/>
              <a:gd name="connsiteX0" fmla="*/ 0 w 8080019"/>
              <a:gd name="connsiteY0" fmla="*/ 0 h 5775584"/>
              <a:gd name="connsiteX1" fmla="*/ 8080019 w 8080019"/>
              <a:gd name="connsiteY1" fmla="*/ 0 h 5775584"/>
              <a:gd name="connsiteX2" fmla="*/ 6079769 w 8080019"/>
              <a:gd name="connsiteY2" fmla="*/ 5775584 h 5775584"/>
              <a:gd name="connsiteX3" fmla="*/ 0 w 8080019"/>
              <a:gd name="connsiteY3" fmla="*/ 5756534 h 5775584"/>
              <a:gd name="connsiteX4" fmla="*/ 0 w 8080019"/>
              <a:gd name="connsiteY4" fmla="*/ 0 h 5775584"/>
              <a:gd name="connsiteX0" fmla="*/ 0 w 8080019"/>
              <a:gd name="connsiteY0" fmla="*/ 0 h 5777088"/>
              <a:gd name="connsiteX1" fmla="*/ 8080019 w 8080019"/>
              <a:gd name="connsiteY1" fmla="*/ 0 h 5777088"/>
              <a:gd name="connsiteX2" fmla="*/ 6079769 w 8080019"/>
              <a:gd name="connsiteY2" fmla="*/ 5775584 h 5777088"/>
              <a:gd name="connsiteX3" fmla="*/ 0 w 8080019"/>
              <a:gd name="connsiteY3" fmla="*/ 5777088 h 5777088"/>
              <a:gd name="connsiteX4" fmla="*/ 0 w 8080019"/>
              <a:gd name="connsiteY4" fmla="*/ 0 h 5777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0019" h="5777088">
                <a:moveTo>
                  <a:pt x="0" y="0"/>
                </a:moveTo>
                <a:lnTo>
                  <a:pt x="8080019" y="0"/>
                </a:lnTo>
                <a:lnTo>
                  <a:pt x="6079769" y="5775584"/>
                </a:lnTo>
                <a:lnTo>
                  <a:pt x="0" y="5777088"/>
                </a:lnTo>
                <a:lnTo>
                  <a:pt x="0" y="0"/>
                </a:lnTo>
                <a:close/>
              </a:path>
            </a:pathLst>
          </a:custGeom>
          <a:solidFill>
            <a:srgbClr val="009DDC"/>
          </a:solidFill>
          <a:ln>
            <a:solidFill>
              <a:srgbClr val="009D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9CF4313A-2CAD-487B-7420-848B502B031E}"/>
              </a:ext>
            </a:extLst>
          </p:cNvPr>
          <p:cNvSpPr txBox="1">
            <a:spLocks/>
          </p:cNvSpPr>
          <p:nvPr/>
        </p:nvSpPr>
        <p:spPr>
          <a:xfrm>
            <a:off x="503433" y="363959"/>
            <a:ext cx="9928225" cy="5877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/>
              <a:t>Media slide</a:t>
            </a:r>
            <a:endParaRPr lang="en-GB" sz="36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BA5935-83D4-8A50-4D0E-68E69FB01C8E}"/>
              </a:ext>
            </a:extLst>
          </p:cNvPr>
          <p:cNvSpPr/>
          <p:nvPr/>
        </p:nvSpPr>
        <p:spPr>
          <a:xfrm>
            <a:off x="0" y="0"/>
            <a:ext cx="4701309" cy="137315"/>
          </a:xfrm>
          <a:prstGeom prst="rect">
            <a:avLst/>
          </a:prstGeom>
          <a:solidFill>
            <a:srgbClr val="009DDC"/>
          </a:solidFill>
          <a:ln>
            <a:solidFill>
              <a:srgbClr val="009D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FBDDAE-A82A-1923-B93F-0BE6106C45A6}"/>
              </a:ext>
            </a:extLst>
          </p:cNvPr>
          <p:cNvSpPr/>
          <p:nvPr/>
        </p:nvSpPr>
        <p:spPr>
          <a:xfrm>
            <a:off x="0" y="137315"/>
            <a:ext cx="12192000" cy="1019681"/>
          </a:xfrm>
          <a:prstGeom prst="rect">
            <a:avLst/>
          </a:prstGeom>
          <a:solidFill>
            <a:srgbClr val="4B4C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5CE39509-1155-B99F-BDA7-7DB841E05D7F}"/>
              </a:ext>
            </a:extLst>
          </p:cNvPr>
          <p:cNvSpPr txBox="1">
            <a:spLocks/>
          </p:cNvSpPr>
          <p:nvPr/>
        </p:nvSpPr>
        <p:spPr>
          <a:xfrm>
            <a:off x="503433" y="363959"/>
            <a:ext cx="9928225" cy="58776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480D81B-154E-CFD9-0B9B-38B3D1D1DF6B}"/>
              </a:ext>
            </a:extLst>
          </p:cNvPr>
          <p:cNvCxnSpPr>
            <a:cxnSpLocks/>
          </p:cNvCxnSpPr>
          <p:nvPr/>
        </p:nvCxnSpPr>
        <p:spPr>
          <a:xfrm>
            <a:off x="158620" y="6640524"/>
            <a:ext cx="10840306" cy="0"/>
          </a:xfrm>
          <a:prstGeom prst="line">
            <a:avLst/>
          </a:prstGeom>
          <a:ln>
            <a:solidFill>
              <a:srgbClr val="009D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F7D834C0-5CD8-2C32-809A-8720517C3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003" y="360355"/>
            <a:ext cx="1884176" cy="545544"/>
          </a:xfrm>
          <a:prstGeom prst="rect">
            <a:avLst/>
          </a:prstGeom>
        </p:spPr>
      </p:pic>
      <p:pic>
        <p:nvPicPr>
          <p:cNvPr id="7" name="Online Media 6" title="Paul Polman Gives Impassioned Speech at SDG Business Forum 2019 (with captions)">
            <a:hlinkClick r:id="" action="ppaction://media"/>
            <a:extLst>
              <a:ext uri="{FF2B5EF4-FFF2-40B4-BE49-F238E27FC236}">
                <a16:creationId xmlns:a16="http://schemas.microsoft.com/office/drawing/2014/main" id="{C4049454-2DB2-F794-51A8-08A5DC9A720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714727" y="1442459"/>
            <a:ext cx="8762546" cy="494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6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D663D9C-44DC-97EF-835D-A61B2C44493A}"/>
              </a:ext>
            </a:extLst>
          </p:cNvPr>
          <p:cNvCxnSpPr>
            <a:cxnSpLocks/>
          </p:cNvCxnSpPr>
          <p:nvPr/>
        </p:nvCxnSpPr>
        <p:spPr>
          <a:xfrm>
            <a:off x="158620" y="6620428"/>
            <a:ext cx="10840306" cy="0"/>
          </a:xfrm>
          <a:prstGeom prst="line">
            <a:avLst/>
          </a:prstGeom>
          <a:ln>
            <a:solidFill>
              <a:srgbClr val="009D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AD5E07E7-8932-CCDB-0B1C-DCAD19792318}"/>
              </a:ext>
            </a:extLst>
          </p:cNvPr>
          <p:cNvSpPr/>
          <p:nvPr/>
        </p:nvSpPr>
        <p:spPr>
          <a:xfrm>
            <a:off x="0" y="0"/>
            <a:ext cx="4701309" cy="137315"/>
          </a:xfrm>
          <a:prstGeom prst="rect">
            <a:avLst/>
          </a:prstGeom>
          <a:solidFill>
            <a:srgbClr val="009DDC"/>
          </a:solidFill>
          <a:ln>
            <a:solidFill>
              <a:srgbClr val="009D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D067F7-DB0D-0C4D-52A4-33E7181CCDF7}"/>
              </a:ext>
            </a:extLst>
          </p:cNvPr>
          <p:cNvSpPr/>
          <p:nvPr/>
        </p:nvSpPr>
        <p:spPr>
          <a:xfrm>
            <a:off x="0" y="137315"/>
            <a:ext cx="12192000" cy="1019681"/>
          </a:xfrm>
          <a:prstGeom prst="rect">
            <a:avLst/>
          </a:prstGeom>
          <a:solidFill>
            <a:srgbClr val="4B4C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EE04C0D4-651F-E6B5-32BF-75512BA0C8F8}"/>
              </a:ext>
            </a:extLst>
          </p:cNvPr>
          <p:cNvSpPr txBox="1">
            <a:spLocks/>
          </p:cNvSpPr>
          <p:nvPr/>
        </p:nvSpPr>
        <p:spPr>
          <a:xfrm>
            <a:off x="503433" y="363959"/>
            <a:ext cx="9928225" cy="58776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/>
              <a:t>THE LINEAR ECONOMY: INCENTIVISED DESTRUCTION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3B23496-8A68-A854-3494-C25DEABCBCF0}"/>
              </a:ext>
            </a:extLst>
          </p:cNvPr>
          <p:cNvSpPr txBox="1">
            <a:spLocks/>
          </p:cNvSpPr>
          <p:nvPr/>
        </p:nvSpPr>
        <p:spPr>
          <a:xfrm>
            <a:off x="452553" y="2142196"/>
            <a:ext cx="6250401" cy="41925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GB" sz="2400" b="1" dirty="0"/>
              <a:t>1973: E. F. Schumacher – “Small is Beautiful”</a:t>
            </a:r>
            <a:endParaRPr lang="en-GB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GB" dirty="0"/>
              <a:t>Natural resources treated as freely available by businesses: just magically appear on the balance sheet.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en-GB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GB" dirty="0"/>
              <a:t>Natural resources are taken, made it into something of more value, used (for a relatively short period of time) and then thrown away.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GB" dirty="0"/>
              <a:t>This is the traditional linear economy or ‘take, make, waste’.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4834FCE-9A36-00F4-76BE-E2EDA0FEF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916" y="360070"/>
            <a:ext cx="1884176" cy="545544"/>
          </a:xfrm>
          <a:prstGeom prst="rect">
            <a:avLst/>
          </a:prstGeom>
        </p:spPr>
      </p:pic>
      <p:sp>
        <p:nvSpPr>
          <p:cNvPr id="18" name="Slide Number Placeholder 30">
            <a:extLst>
              <a:ext uri="{FF2B5EF4-FFF2-40B4-BE49-F238E27FC236}">
                <a16:creationId xmlns:a16="http://schemas.microsoft.com/office/drawing/2014/main" id="{311E8FCB-69D8-0856-3FE0-3EA0263A1D23}"/>
              </a:ext>
            </a:extLst>
          </p:cNvPr>
          <p:cNvSpPr txBox="1">
            <a:spLocks/>
          </p:cNvSpPr>
          <p:nvPr/>
        </p:nvSpPr>
        <p:spPr>
          <a:xfrm>
            <a:off x="11049167" y="6476554"/>
            <a:ext cx="354874" cy="282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91B6195-72C9-4FAE-85A2-892D04A20BBB}" type="slidenum">
              <a:rPr lang="en-GB" sz="1000" smtClean="0">
                <a:solidFill>
                  <a:schemeClr val="bg1"/>
                </a:solidFill>
              </a:rPr>
              <a:pPr algn="ctr"/>
              <a:t>6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9F984A8-D52E-0DE9-D5A6-87219022F972}"/>
              </a:ext>
            </a:extLst>
          </p:cNvPr>
          <p:cNvSpPr txBox="1">
            <a:spLocks/>
          </p:cNvSpPr>
          <p:nvPr/>
        </p:nvSpPr>
        <p:spPr>
          <a:xfrm>
            <a:off x="11216385" y="6476555"/>
            <a:ext cx="944274" cy="282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r" defTabSz="914400" rtl="0" eaLnBrk="1" latinLnBrk="0" hangingPunct="1">
              <a:buFontTx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© WMG 2024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783A4975-EF25-1654-DE6D-5CE9DEC49D15}"/>
              </a:ext>
            </a:extLst>
          </p:cNvPr>
          <p:cNvSpPr/>
          <p:nvPr/>
        </p:nvSpPr>
        <p:spPr>
          <a:xfrm>
            <a:off x="545462" y="1579072"/>
            <a:ext cx="286327" cy="381001"/>
          </a:xfrm>
          <a:prstGeom prst="rtTriangle">
            <a:avLst/>
          </a:prstGeom>
          <a:solidFill>
            <a:srgbClr val="009D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 descr="Who was E. F. Schumacher? | The Schumacher Institute">
            <a:extLst>
              <a:ext uri="{FF2B5EF4-FFF2-40B4-BE49-F238E27FC236}">
                <a16:creationId xmlns:a16="http://schemas.microsoft.com/office/drawing/2014/main" id="{49A7460F-30D0-5ABF-DC91-F7F93F7813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10"/>
          <a:stretch/>
        </p:blipFill>
        <p:spPr bwMode="auto">
          <a:xfrm>
            <a:off x="6748982" y="1156996"/>
            <a:ext cx="5443018" cy="570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089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82E3E83-48B3-0780-E254-ED3779588698}"/>
              </a:ext>
            </a:extLst>
          </p:cNvPr>
          <p:cNvSpPr/>
          <p:nvPr/>
        </p:nvSpPr>
        <p:spPr>
          <a:xfrm>
            <a:off x="0" y="137315"/>
            <a:ext cx="12192000" cy="6720685"/>
          </a:xfrm>
          <a:prstGeom prst="rect">
            <a:avLst/>
          </a:prstGeom>
          <a:solidFill>
            <a:srgbClr val="4B4C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0CF5DB8-64BC-E206-6BF3-823DCE714D67}"/>
              </a:ext>
            </a:extLst>
          </p:cNvPr>
          <p:cNvCxnSpPr>
            <a:cxnSpLocks/>
          </p:cNvCxnSpPr>
          <p:nvPr/>
        </p:nvCxnSpPr>
        <p:spPr>
          <a:xfrm>
            <a:off x="158620" y="6640524"/>
            <a:ext cx="10840306" cy="0"/>
          </a:xfrm>
          <a:prstGeom prst="line">
            <a:avLst/>
          </a:prstGeom>
          <a:ln>
            <a:solidFill>
              <a:srgbClr val="009D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6FB20FC-A11B-BC3C-5A2C-4A22EAAA26DB}"/>
              </a:ext>
            </a:extLst>
          </p:cNvPr>
          <p:cNvSpPr/>
          <p:nvPr/>
        </p:nvSpPr>
        <p:spPr>
          <a:xfrm>
            <a:off x="0" y="0"/>
            <a:ext cx="4701309" cy="137315"/>
          </a:xfrm>
          <a:prstGeom prst="rect">
            <a:avLst/>
          </a:prstGeom>
          <a:solidFill>
            <a:srgbClr val="009DDC"/>
          </a:solidFill>
          <a:ln>
            <a:solidFill>
              <a:srgbClr val="009D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3" descr="A red and black rectangle&#10;&#10;Description automatically generated">
            <a:extLst>
              <a:ext uri="{FF2B5EF4-FFF2-40B4-BE49-F238E27FC236}">
                <a16:creationId xmlns:a16="http://schemas.microsoft.com/office/drawing/2014/main" id="{49A04BC1-5B3D-FEA9-845B-1ECAB9F99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32" y="1424939"/>
            <a:ext cx="265177" cy="381001"/>
          </a:xfrm>
          <a:prstGeom prst="rect">
            <a:avLst/>
          </a:prstGeom>
        </p:spPr>
      </p:pic>
      <p:sp>
        <p:nvSpPr>
          <p:cNvPr id="15" name="Rectangle 1">
            <a:extLst>
              <a:ext uri="{FF2B5EF4-FFF2-40B4-BE49-F238E27FC236}">
                <a16:creationId xmlns:a16="http://schemas.microsoft.com/office/drawing/2014/main" id="{2227E620-55BE-7E90-D384-3586B77A1A7C}"/>
              </a:ext>
            </a:extLst>
          </p:cNvPr>
          <p:cNvSpPr/>
          <p:nvPr/>
        </p:nvSpPr>
        <p:spPr>
          <a:xfrm>
            <a:off x="0" y="1156297"/>
            <a:ext cx="8080019" cy="5839013"/>
          </a:xfrm>
          <a:custGeom>
            <a:avLst/>
            <a:gdLst>
              <a:gd name="connsiteX0" fmla="*/ 0 w 8080019"/>
              <a:gd name="connsiteY0" fmla="*/ 0 h 5756534"/>
              <a:gd name="connsiteX1" fmla="*/ 8080019 w 8080019"/>
              <a:gd name="connsiteY1" fmla="*/ 0 h 5756534"/>
              <a:gd name="connsiteX2" fmla="*/ 8080019 w 8080019"/>
              <a:gd name="connsiteY2" fmla="*/ 5756534 h 5756534"/>
              <a:gd name="connsiteX3" fmla="*/ 0 w 8080019"/>
              <a:gd name="connsiteY3" fmla="*/ 5756534 h 5756534"/>
              <a:gd name="connsiteX4" fmla="*/ 0 w 8080019"/>
              <a:gd name="connsiteY4" fmla="*/ 0 h 5756534"/>
              <a:gd name="connsiteX0" fmla="*/ 0 w 8080019"/>
              <a:gd name="connsiteY0" fmla="*/ 0 h 5775584"/>
              <a:gd name="connsiteX1" fmla="*/ 8080019 w 8080019"/>
              <a:gd name="connsiteY1" fmla="*/ 0 h 5775584"/>
              <a:gd name="connsiteX2" fmla="*/ 5727344 w 8080019"/>
              <a:gd name="connsiteY2" fmla="*/ 5775584 h 5775584"/>
              <a:gd name="connsiteX3" fmla="*/ 0 w 8080019"/>
              <a:gd name="connsiteY3" fmla="*/ 5756534 h 5775584"/>
              <a:gd name="connsiteX4" fmla="*/ 0 w 8080019"/>
              <a:gd name="connsiteY4" fmla="*/ 0 h 5775584"/>
              <a:gd name="connsiteX0" fmla="*/ 0 w 8080019"/>
              <a:gd name="connsiteY0" fmla="*/ 0 h 5775584"/>
              <a:gd name="connsiteX1" fmla="*/ 8080019 w 8080019"/>
              <a:gd name="connsiteY1" fmla="*/ 0 h 5775584"/>
              <a:gd name="connsiteX2" fmla="*/ 6079769 w 8080019"/>
              <a:gd name="connsiteY2" fmla="*/ 5775584 h 5775584"/>
              <a:gd name="connsiteX3" fmla="*/ 0 w 8080019"/>
              <a:gd name="connsiteY3" fmla="*/ 5756534 h 5775584"/>
              <a:gd name="connsiteX4" fmla="*/ 0 w 8080019"/>
              <a:gd name="connsiteY4" fmla="*/ 0 h 577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0019" h="5775584">
                <a:moveTo>
                  <a:pt x="0" y="0"/>
                </a:moveTo>
                <a:lnTo>
                  <a:pt x="8080019" y="0"/>
                </a:lnTo>
                <a:lnTo>
                  <a:pt x="6079769" y="5775584"/>
                </a:lnTo>
                <a:lnTo>
                  <a:pt x="0" y="575653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2ED0570-401A-3E6C-3447-5B1136BF193C}"/>
              </a:ext>
            </a:extLst>
          </p:cNvPr>
          <p:cNvSpPr txBox="1">
            <a:spLocks/>
          </p:cNvSpPr>
          <p:nvPr/>
        </p:nvSpPr>
        <p:spPr>
          <a:xfrm>
            <a:off x="503433" y="363959"/>
            <a:ext cx="9928225" cy="58776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/>
              <a:t>THE CHALLENGE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E27E28DB-8A76-F1A8-8830-5CB87BE30E9B}"/>
              </a:ext>
            </a:extLst>
          </p:cNvPr>
          <p:cNvSpPr txBox="1">
            <a:spLocks/>
          </p:cNvSpPr>
          <p:nvPr/>
        </p:nvSpPr>
        <p:spPr>
          <a:xfrm>
            <a:off x="8080019" y="2490177"/>
            <a:ext cx="3702807" cy="36960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CBAM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Scope 3 emissions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Lack of quality offset products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Sustainability reporting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Skills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8C685A63-1D25-2C91-62B4-856B19C0929C}"/>
              </a:ext>
            </a:extLst>
          </p:cNvPr>
          <p:cNvSpPr txBox="1">
            <a:spLocks/>
          </p:cNvSpPr>
          <p:nvPr/>
        </p:nvSpPr>
        <p:spPr>
          <a:xfrm>
            <a:off x="564393" y="1969050"/>
            <a:ext cx="5977084" cy="452499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GB" b="1" dirty="0"/>
              <a:t>Complexity. 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endParaRPr lang="en-GB" sz="2400" dirty="0"/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GB" sz="2400" dirty="0"/>
              <a:t>Manufacturing SMEs face a complex net-zero journey due to shifting compliance, tricky Scope 3 emissions calculations, evolving reporting demands, and a lack of in-house skills. This makes it hard to navigate regulations, measure impact, and implement effective strategies.</a:t>
            </a:r>
            <a:endParaRPr lang="en-US" sz="2400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4D09E056-A461-C70A-59AE-439922B1A8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003" y="360355"/>
            <a:ext cx="1884176" cy="545544"/>
          </a:xfrm>
          <a:prstGeom prst="rect">
            <a:avLst/>
          </a:prstGeom>
        </p:spPr>
      </p:pic>
      <p:sp>
        <p:nvSpPr>
          <p:cNvPr id="2" name="Right Triangle 1">
            <a:extLst>
              <a:ext uri="{FF2B5EF4-FFF2-40B4-BE49-F238E27FC236}">
                <a16:creationId xmlns:a16="http://schemas.microsoft.com/office/drawing/2014/main" id="{6BFCB750-85D6-5AE0-E6F3-9C450CFEE79B}"/>
              </a:ext>
            </a:extLst>
          </p:cNvPr>
          <p:cNvSpPr/>
          <p:nvPr/>
        </p:nvSpPr>
        <p:spPr>
          <a:xfrm>
            <a:off x="683436" y="1440800"/>
            <a:ext cx="286327" cy="381001"/>
          </a:xfrm>
          <a:prstGeom prst="rtTriangle">
            <a:avLst/>
          </a:prstGeom>
          <a:solidFill>
            <a:srgbClr val="009D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397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1920A90-194A-4210-4C4F-5361510E31AC}"/>
              </a:ext>
            </a:extLst>
          </p:cNvPr>
          <p:cNvSpPr/>
          <p:nvPr/>
        </p:nvSpPr>
        <p:spPr>
          <a:xfrm>
            <a:off x="0" y="0"/>
            <a:ext cx="4701309" cy="152555"/>
          </a:xfrm>
          <a:prstGeom prst="rect">
            <a:avLst/>
          </a:prstGeom>
          <a:solidFill>
            <a:srgbClr val="009DDC"/>
          </a:solidFill>
          <a:ln>
            <a:solidFill>
              <a:srgbClr val="009D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36EE62-D62E-2A9F-814F-63BCBD630A29}"/>
              </a:ext>
            </a:extLst>
          </p:cNvPr>
          <p:cNvSpPr/>
          <p:nvPr/>
        </p:nvSpPr>
        <p:spPr>
          <a:xfrm>
            <a:off x="0" y="137315"/>
            <a:ext cx="12192000" cy="1019681"/>
          </a:xfrm>
          <a:prstGeom prst="rect">
            <a:avLst/>
          </a:prstGeom>
          <a:solidFill>
            <a:srgbClr val="4B4C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442A4BD-EB4D-127B-03B6-EF8F2EFED2DE}"/>
              </a:ext>
            </a:extLst>
          </p:cNvPr>
          <p:cNvCxnSpPr>
            <a:cxnSpLocks/>
          </p:cNvCxnSpPr>
          <p:nvPr/>
        </p:nvCxnSpPr>
        <p:spPr>
          <a:xfrm>
            <a:off x="158620" y="6620428"/>
            <a:ext cx="10840306" cy="0"/>
          </a:xfrm>
          <a:prstGeom prst="line">
            <a:avLst/>
          </a:prstGeom>
          <a:ln>
            <a:solidFill>
              <a:srgbClr val="009D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1211FFE1-45C1-C97A-52EB-C16BDF057CE0}"/>
              </a:ext>
            </a:extLst>
          </p:cNvPr>
          <p:cNvSpPr txBox="1">
            <a:spLocks/>
          </p:cNvSpPr>
          <p:nvPr/>
        </p:nvSpPr>
        <p:spPr>
          <a:xfrm>
            <a:off x="503433" y="363959"/>
            <a:ext cx="9928225" cy="58776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610662A6-2134-A07F-CCC6-05EBFDE67605}"/>
              </a:ext>
            </a:extLst>
          </p:cNvPr>
          <p:cNvSpPr txBox="1">
            <a:spLocks/>
          </p:cNvSpPr>
          <p:nvPr/>
        </p:nvSpPr>
        <p:spPr>
          <a:xfrm>
            <a:off x="564394" y="1969050"/>
            <a:ext cx="5787599" cy="452499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2400" b="1" dirty="0"/>
              <a:t>Manufacturing SME or not, there are only two routes to net zero: technological and </a:t>
            </a:r>
            <a:r>
              <a:rPr lang="en-US" sz="2400" b="1" dirty="0" err="1"/>
              <a:t>organisational</a:t>
            </a:r>
            <a:r>
              <a:rPr lang="en-US" sz="2400" b="1" dirty="0"/>
              <a:t>.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endParaRPr lang="en-US" sz="2400" b="1" dirty="0"/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2000" dirty="0"/>
              <a:t>Technological solutions directly improve environmental performance.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endParaRPr lang="en-US" sz="2000" i="1" dirty="0"/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2000" dirty="0"/>
              <a:t>Organisational solutions have an indirect impact on environmental performance.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endParaRPr lang="en-US" sz="2000" dirty="0"/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GB" sz="900" dirty="0"/>
              <a:t>Enterprise Research Council (ERC), 2021, ‘Drivers and Performance Outcomes of Net Zero Practices: Evidence from UK SMEs’, ERC Research Paper 95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endParaRPr lang="en-US" sz="2400" dirty="0"/>
          </a:p>
        </p:txBody>
      </p:sp>
      <p:pic>
        <p:nvPicPr>
          <p:cNvPr id="3" name="Picture 2" descr="A person in a lab coat&#10;&#10;Description automatically generated">
            <a:extLst>
              <a:ext uri="{FF2B5EF4-FFF2-40B4-BE49-F238E27FC236}">
                <a16:creationId xmlns:a16="http://schemas.microsoft.com/office/drawing/2014/main" id="{13F81F79-8770-44A3-00DA-A24848D7B1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4" t="171" r="29979" b="-171"/>
          <a:stretch/>
        </p:blipFill>
        <p:spPr>
          <a:xfrm>
            <a:off x="7158852" y="1520680"/>
            <a:ext cx="4166125" cy="4573599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BAB8112-9FD2-6B6E-2065-AC12A9C74F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003" y="360355"/>
            <a:ext cx="1884176" cy="545544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10E48E2-F3CB-4DE9-C9C3-C9D19FB4C3CB}"/>
              </a:ext>
            </a:extLst>
          </p:cNvPr>
          <p:cNvSpPr txBox="1">
            <a:spLocks/>
          </p:cNvSpPr>
          <p:nvPr/>
        </p:nvSpPr>
        <p:spPr>
          <a:xfrm>
            <a:off x="11216385" y="6476555"/>
            <a:ext cx="944274" cy="282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r" defTabSz="914400" rtl="0" eaLnBrk="1" latinLnBrk="0" hangingPunct="1">
              <a:buFontTx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© WMG 2024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0C8C38BF-58A0-E3C2-A3EC-CF1AA9AF4E8B}"/>
              </a:ext>
            </a:extLst>
          </p:cNvPr>
          <p:cNvSpPr/>
          <p:nvPr/>
        </p:nvSpPr>
        <p:spPr>
          <a:xfrm>
            <a:off x="664225" y="1461662"/>
            <a:ext cx="286327" cy="381001"/>
          </a:xfrm>
          <a:prstGeom prst="rtTriangle">
            <a:avLst/>
          </a:prstGeom>
          <a:solidFill>
            <a:srgbClr val="009D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171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">
            <a:extLst>
              <a:ext uri="{FF2B5EF4-FFF2-40B4-BE49-F238E27FC236}">
                <a16:creationId xmlns:a16="http://schemas.microsoft.com/office/drawing/2014/main" id="{6C9F170E-515F-5FEA-E8D8-907743A6F278}"/>
              </a:ext>
            </a:extLst>
          </p:cNvPr>
          <p:cNvSpPr/>
          <p:nvPr/>
        </p:nvSpPr>
        <p:spPr>
          <a:xfrm rot="10800000">
            <a:off x="4036557" y="1117665"/>
            <a:ext cx="8155433" cy="5760429"/>
          </a:xfrm>
          <a:custGeom>
            <a:avLst/>
            <a:gdLst>
              <a:gd name="connsiteX0" fmla="*/ 0 w 8080019"/>
              <a:gd name="connsiteY0" fmla="*/ 0 h 5756534"/>
              <a:gd name="connsiteX1" fmla="*/ 8080019 w 8080019"/>
              <a:gd name="connsiteY1" fmla="*/ 0 h 5756534"/>
              <a:gd name="connsiteX2" fmla="*/ 8080019 w 8080019"/>
              <a:gd name="connsiteY2" fmla="*/ 5756534 h 5756534"/>
              <a:gd name="connsiteX3" fmla="*/ 0 w 8080019"/>
              <a:gd name="connsiteY3" fmla="*/ 5756534 h 5756534"/>
              <a:gd name="connsiteX4" fmla="*/ 0 w 8080019"/>
              <a:gd name="connsiteY4" fmla="*/ 0 h 5756534"/>
              <a:gd name="connsiteX0" fmla="*/ 0 w 8080019"/>
              <a:gd name="connsiteY0" fmla="*/ 0 h 5775584"/>
              <a:gd name="connsiteX1" fmla="*/ 8080019 w 8080019"/>
              <a:gd name="connsiteY1" fmla="*/ 0 h 5775584"/>
              <a:gd name="connsiteX2" fmla="*/ 5727344 w 8080019"/>
              <a:gd name="connsiteY2" fmla="*/ 5775584 h 5775584"/>
              <a:gd name="connsiteX3" fmla="*/ 0 w 8080019"/>
              <a:gd name="connsiteY3" fmla="*/ 5756534 h 5775584"/>
              <a:gd name="connsiteX4" fmla="*/ 0 w 8080019"/>
              <a:gd name="connsiteY4" fmla="*/ 0 h 5775584"/>
              <a:gd name="connsiteX0" fmla="*/ 0 w 8080019"/>
              <a:gd name="connsiteY0" fmla="*/ 0 h 5775584"/>
              <a:gd name="connsiteX1" fmla="*/ 8080019 w 8080019"/>
              <a:gd name="connsiteY1" fmla="*/ 0 h 5775584"/>
              <a:gd name="connsiteX2" fmla="*/ 6079769 w 8080019"/>
              <a:gd name="connsiteY2" fmla="*/ 5775584 h 5775584"/>
              <a:gd name="connsiteX3" fmla="*/ 0 w 8080019"/>
              <a:gd name="connsiteY3" fmla="*/ 5756534 h 5775584"/>
              <a:gd name="connsiteX4" fmla="*/ 0 w 8080019"/>
              <a:gd name="connsiteY4" fmla="*/ 0 h 5775584"/>
              <a:gd name="connsiteX0" fmla="*/ 0 w 8080019"/>
              <a:gd name="connsiteY0" fmla="*/ 0 h 5777088"/>
              <a:gd name="connsiteX1" fmla="*/ 8080019 w 8080019"/>
              <a:gd name="connsiteY1" fmla="*/ 0 h 5777088"/>
              <a:gd name="connsiteX2" fmla="*/ 6079769 w 8080019"/>
              <a:gd name="connsiteY2" fmla="*/ 5775584 h 5777088"/>
              <a:gd name="connsiteX3" fmla="*/ 0 w 8080019"/>
              <a:gd name="connsiteY3" fmla="*/ 5777088 h 5777088"/>
              <a:gd name="connsiteX4" fmla="*/ 0 w 8080019"/>
              <a:gd name="connsiteY4" fmla="*/ 0 h 5777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0019" h="5777088">
                <a:moveTo>
                  <a:pt x="0" y="0"/>
                </a:moveTo>
                <a:lnTo>
                  <a:pt x="8080019" y="0"/>
                </a:lnTo>
                <a:lnTo>
                  <a:pt x="6079769" y="5775584"/>
                </a:lnTo>
                <a:lnTo>
                  <a:pt x="0" y="5777088"/>
                </a:lnTo>
                <a:lnTo>
                  <a:pt x="0" y="0"/>
                </a:lnTo>
                <a:close/>
              </a:path>
            </a:pathLst>
          </a:custGeom>
          <a:solidFill>
            <a:srgbClr val="009DDC"/>
          </a:solidFill>
          <a:ln>
            <a:solidFill>
              <a:srgbClr val="009D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9CF4313A-2CAD-487B-7420-848B502B031E}"/>
              </a:ext>
            </a:extLst>
          </p:cNvPr>
          <p:cNvSpPr txBox="1">
            <a:spLocks/>
          </p:cNvSpPr>
          <p:nvPr/>
        </p:nvSpPr>
        <p:spPr>
          <a:xfrm>
            <a:off x="503433" y="363959"/>
            <a:ext cx="9928225" cy="5877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/>
              <a:t>Media slide</a:t>
            </a:r>
            <a:endParaRPr lang="en-GB" sz="36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BA5935-83D4-8A50-4D0E-68E69FB01C8E}"/>
              </a:ext>
            </a:extLst>
          </p:cNvPr>
          <p:cNvSpPr/>
          <p:nvPr/>
        </p:nvSpPr>
        <p:spPr>
          <a:xfrm>
            <a:off x="0" y="0"/>
            <a:ext cx="4701309" cy="137315"/>
          </a:xfrm>
          <a:prstGeom prst="rect">
            <a:avLst/>
          </a:prstGeom>
          <a:solidFill>
            <a:srgbClr val="009DDC"/>
          </a:solidFill>
          <a:ln>
            <a:solidFill>
              <a:srgbClr val="009D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FBDDAE-A82A-1923-B93F-0BE6106C45A6}"/>
              </a:ext>
            </a:extLst>
          </p:cNvPr>
          <p:cNvSpPr/>
          <p:nvPr/>
        </p:nvSpPr>
        <p:spPr>
          <a:xfrm>
            <a:off x="0" y="137315"/>
            <a:ext cx="12192000" cy="1019681"/>
          </a:xfrm>
          <a:prstGeom prst="rect">
            <a:avLst/>
          </a:prstGeom>
          <a:solidFill>
            <a:srgbClr val="4B4C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5CE39509-1155-B99F-BDA7-7DB841E05D7F}"/>
              </a:ext>
            </a:extLst>
          </p:cNvPr>
          <p:cNvSpPr txBox="1">
            <a:spLocks/>
          </p:cNvSpPr>
          <p:nvPr/>
        </p:nvSpPr>
        <p:spPr>
          <a:xfrm>
            <a:off x="503433" y="363959"/>
            <a:ext cx="9928225" cy="58776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THE OPPORTUNITY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480D81B-154E-CFD9-0B9B-38B3D1D1DF6B}"/>
              </a:ext>
            </a:extLst>
          </p:cNvPr>
          <p:cNvCxnSpPr>
            <a:cxnSpLocks/>
          </p:cNvCxnSpPr>
          <p:nvPr/>
        </p:nvCxnSpPr>
        <p:spPr>
          <a:xfrm>
            <a:off x="158620" y="6640524"/>
            <a:ext cx="10840306" cy="0"/>
          </a:xfrm>
          <a:prstGeom prst="line">
            <a:avLst/>
          </a:prstGeom>
          <a:ln>
            <a:solidFill>
              <a:srgbClr val="009D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F7D834C0-5CD8-2C32-809A-8720517C3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003" y="360355"/>
            <a:ext cx="1884176" cy="5455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D6ECB7-DEC8-DBB6-8282-C6DC596E74C5}"/>
              </a:ext>
            </a:extLst>
          </p:cNvPr>
          <p:cNvSpPr txBox="1"/>
          <p:nvPr/>
        </p:nvSpPr>
        <p:spPr>
          <a:xfrm>
            <a:off x="184275" y="3536214"/>
            <a:ext cx="4604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/>
              <a:t>TRANSFORM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BC32CD-6E42-26D8-8065-7028E1201C4E}"/>
              </a:ext>
            </a:extLst>
          </p:cNvPr>
          <p:cNvSpPr txBox="1"/>
          <p:nvPr/>
        </p:nvSpPr>
        <p:spPr>
          <a:xfrm>
            <a:off x="6401582" y="2137346"/>
            <a:ext cx="56061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Waste needs to be reduced everywhere in the business.</a:t>
            </a:r>
          </a:p>
          <a:p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Applies to processes, raw materials, labour, design… everything.</a:t>
            </a:r>
          </a:p>
          <a:p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Net Zero becomes a cultural problem for an organisation.</a:t>
            </a:r>
          </a:p>
        </p:txBody>
      </p:sp>
    </p:spTree>
    <p:extLst>
      <p:ext uri="{BB962C8B-B14F-4D97-AF65-F5344CB8AC3E}">
        <p14:creationId xmlns:p14="http://schemas.microsoft.com/office/powerpoint/2010/main" val="41181875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4">
      <a:dk1>
        <a:srgbClr val="4B4C4D"/>
      </a:dk1>
      <a:lt1>
        <a:srgbClr val="FFFFFF"/>
      </a:lt1>
      <a:dk2>
        <a:srgbClr val="069DDC"/>
      </a:dk2>
      <a:lt2>
        <a:srgbClr val="CFD0D2"/>
      </a:lt2>
      <a:accent1>
        <a:srgbClr val="FFFFFF"/>
      </a:accent1>
      <a:accent2>
        <a:srgbClr val="069DDC"/>
      </a:accent2>
      <a:accent3>
        <a:srgbClr val="4B4C4D"/>
      </a:accent3>
      <a:accent4>
        <a:srgbClr val="CFD0D2"/>
      </a:accent4>
      <a:accent5>
        <a:srgbClr val="069DDC"/>
      </a:accent5>
      <a:accent6>
        <a:srgbClr val="4B4C4D"/>
      </a:accent6>
      <a:hlink>
        <a:srgbClr val="0070C0"/>
      </a:hlink>
      <a:folHlink>
        <a:srgbClr val="96607D"/>
      </a:folHlink>
    </a:clrScheme>
    <a:fontScheme name="Custom 1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WMG SME Theme (no ERDF logo)">
  <a:themeElements>
    <a:clrScheme name="WMG SME">
      <a:dk1>
        <a:sysClr val="windowText" lastClr="000000"/>
      </a:dk1>
      <a:lt1>
        <a:sysClr val="window" lastClr="FFFFFF"/>
      </a:lt1>
      <a:dk2>
        <a:srgbClr val="16427E"/>
      </a:dk2>
      <a:lt2>
        <a:srgbClr val="E7E6E6"/>
      </a:lt2>
      <a:accent1>
        <a:srgbClr val="B4DB17"/>
      </a:accent1>
      <a:accent2>
        <a:srgbClr val="F8A621"/>
      </a:accent2>
      <a:accent3>
        <a:srgbClr val="5E5E5E"/>
      </a:accent3>
      <a:accent4>
        <a:srgbClr val="ED2722"/>
      </a:accent4>
      <a:accent5>
        <a:srgbClr val="2D9EDE"/>
      </a:accent5>
      <a:accent6>
        <a:srgbClr val="0000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reak point 1_Dark with logo ">
  <a:themeElements>
    <a:clrScheme name="WMG Brand">
      <a:dk1>
        <a:srgbClr val="000000"/>
      </a:dk1>
      <a:lt1>
        <a:sysClr val="window" lastClr="FFFFFF"/>
      </a:lt1>
      <a:dk2>
        <a:srgbClr val="6D6E71"/>
      </a:dk2>
      <a:lt2>
        <a:srgbClr val="E7E6E6"/>
      </a:lt2>
      <a:accent1>
        <a:srgbClr val="EE3124"/>
      </a:accent1>
      <a:accent2>
        <a:srgbClr val="009DDC"/>
      </a:accent2>
      <a:accent3>
        <a:srgbClr val="C1D82F"/>
      </a:accent3>
      <a:accent4>
        <a:srgbClr val="F47920"/>
      </a:accent4>
      <a:accent5>
        <a:srgbClr val="FBB034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. Layout 1. Text and image">
  <a:themeElements>
    <a:clrScheme name="WMG Brand">
      <a:dk1>
        <a:srgbClr val="000000"/>
      </a:dk1>
      <a:lt1>
        <a:sysClr val="window" lastClr="FFFFFF"/>
      </a:lt1>
      <a:dk2>
        <a:srgbClr val="6D6E71"/>
      </a:dk2>
      <a:lt2>
        <a:srgbClr val="E7E6E6"/>
      </a:lt2>
      <a:accent1>
        <a:srgbClr val="EE3124"/>
      </a:accent1>
      <a:accent2>
        <a:srgbClr val="009DDC"/>
      </a:accent2>
      <a:accent3>
        <a:srgbClr val="C1D82F"/>
      </a:accent3>
      <a:accent4>
        <a:srgbClr val="F47920"/>
      </a:accent4>
      <a:accent5>
        <a:srgbClr val="FBB034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750</Words>
  <Application>Microsoft Office PowerPoint</Application>
  <PresentationFormat>Widescreen</PresentationFormat>
  <Paragraphs>124</Paragraphs>
  <Slides>16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Aptos</vt:lpstr>
      <vt:lpstr>Arial</vt:lpstr>
      <vt:lpstr>Calibri</vt:lpstr>
      <vt:lpstr>Calibri Light</vt:lpstr>
      <vt:lpstr>Office Theme</vt:lpstr>
      <vt:lpstr>WMG SME Theme (no ERDF logo)</vt:lpstr>
      <vt:lpstr>1_Break point 1_Dark with logo </vt:lpstr>
      <vt:lpstr>1. Layout 1. Text and image</vt:lpstr>
      <vt:lpstr>PowerPoint Presentation</vt:lpstr>
      <vt:lpstr>PowerPoint Presentation</vt:lpstr>
      <vt:lpstr>Content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Black, James</dc:creator>
  <cp:lastModifiedBy>Covlea, Maria</cp:lastModifiedBy>
  <cp:revision>1</cp:revision>
  <dcterms:created xsi:type="dcterms:W3CDTF">2024-10-05T11:17:39Z</dcterms:created>
  <dcterms:modified xsi:type="dcterms:W3CDTF">2024-10-09T18:16:11Z</dcterms:modified>
</cp:coreProperties>
</file>