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4"/>
    <p:sldMasterId id="2147483739" r:id="rId5"/>
    <p:sldMasterId id="2147483775" r:id="rId6"/>
  </p:sldMasterIdLst>
  <p:notesMasterIdLst>
    <p:notesMasterId r:id="rId16"/>
  </p:notesMasterIdLst>
  <p:sldIdLst>
    <p:sldId id="4916" r:id="rId7"/>
    <p:sldId id="4914" r:id="rId8"/>
    <p:sldId id="4915" r:id="rId9"/>
    <p:sldId id="4911" r:id="rId10"/>
    <p:sldId id="4920" r:id="rId11"/>
    <p:sldId id="4901" r:id="rId12"/>
    <p:sldId id="3605" r:id="rId13"/>
    <p:sldId id="4919" r:id="rId14"/>
    <p:sldId id="360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824039-4520-5FEF-A457-FE1A85BD93D9}" name="Fisher, Jo (BEIS)" initials="F(" userId="S::jo.fisher@beis.gov.uk::c3777256-48a6-4984-9c83-c9ee0630e611" providerId="AD"/>
  <p188:author id="{C4215AAE-3824-AB6F-B354-4D29DE4BF28F}" name="Markey, William (BEIS)" initials="M(" userId="S::william.markey@beis.gov.uk::eb89250d-7d23-4b18-a5c1-1de08d969e99" providerId="AD"/>
  <p188:author id="{58F695C2-6B3C-2FAE-980A-4D79330263B8}" name="Hulme, Bess (BEIS)" initials="HB(" userId="S::Bess.Hulme2@beis.gov.uk::c3b83037-ca96-463b-afdb-517bba00b0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r. Julie Nugent" initials="DJN" lastIdx="15" clrIdx="0">
    <p:extLst>
      <p:ext uri="{19B8F6BF-5375-455C-9EA6-DF929625EA0E}">
        <p15:presenceInfo xmlns:p15="http://schemas.microsoft.com/office/powerpoint/2012/main" userId="S::Julie.Nugent@wmca.org.uk::68891c5a-db41-4f0c-897f-0ca5ca7e7481" providerId="AD"/>
      </p:ext>
    </p:extLst>
  </p:cmAuthor>
  <p:cmAuthor id="2" name="Sophie Thompson" initials="ST" lastIdx="3" clrIdx="1">
    <p:extLst>
      <p:ext uri="{19B8F6BF-5375-455C-9EA6-DF929625EA0E}">
        <p15:presenceInfo xmlns:p15="http://schemas.microsoft.com/office/powerpoint/2012/main" userId="Sophie Thomp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ED7D31"/>
    <a:srgbClr val="FF0000"/>
    <a:srgbClr val="00B0F0"/>
    <a:srgbClr val="FFC000"/>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9B8F27-6C5D-40FC-B445-0AEEEB3EC915}" v="132" dt="2024-10-08T10:10:31.3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1" d="100"/>
          <a:sy n="151" d="100"/>
        </p:scale>
        <p:origin x="65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Jamie Elliott (He/Him)" userId="1ed95b13-3166-42a7-9029-6f3dd7788727" providerId="ADAL" clId="{BB9B8F27-6C5D-40FC-B445-0AEEEB3EC915}"/>
    <pc:docChg chg="undo custSel addSld delSld modSld sldOrd">
      <pc:chgData name="Dr Jamie Elliott (He/Him)" userId="1ed95b13-3166-42a7-9029-6f3dd7788727" providerId="ADAL" clId="{BB9B8F27-6C5D-40FC-B445-0AEEEB3EC915}" dt="2024-10-08T10:11:01.559" v="1072" actId="1035"/>
      <pc:docMkLst>
        <pc:docMk/>
      </pc:docMkLst>
      <pc:sldChg chg="addSp delSp modSp mod">
        <pc:chgData name="Dr Jamie Elliott (He/Him)" userId="1ed95b13-3166-42a7-9029-6f3dd7788727" providerId="ADAL" clId="{BB9B8F27-6C5D-40FC-B445-0AEEEB3EC915}" dt="2024-10-08T09:51:46.589" v="547" actId="108"/>
        <pc:sldMkLst>
          <pc:docMk/>
          <pc:sldMk cId="986292646" sldId="3605"/>
        </pc:sldMkLst>
        <pc:spChg chg="mod">
          <ac:chgData name="Dr Jamie Elliott (He/Him)" userId="1ed95b13-3166-42a7-9029-6f3dd7788727" providerId="ADAL" clId="{BB9B8F27-6C5D-40FC-B445-0AEEEB3EC915}" dt="2024-10-08T09:45:02.369" v="465" actId="1076"/>
          <ac:spMkLst>
            <pc:docMk/>
            <pc:sldMk cId="986292646" sldId="3605"/>
            <ac:spMk id="2" creationId="{6583A7A4-D6CB-E4A9-088B-F78E1F0F2218}"/>
          </ac:spMkLst>
        </pc:spChg>
        <pc:spChg chg="add mod">
          <ac:chgData name="Dr Jamie Elliott (He/Him)" userId="1ed95b13-3166-42a7-9029-6f3dd7788727" providerId="ADAL" clId="{BB9B8F27-6C5D-40FC-B445-0AEEEB3EC915}" dt="2024-10-08T09:41:59.251" v="442"/>
          <ac:spMkLst>
            <pc:docMk/>
            <pc:sldMk cId="986292646" sldId="3605"/>
            <ac:spMk id="3" creationId="{EC7BD2AE-A002-47B3-8AF8-A14E0A1EC80F}"/>
          </ac:spMkLst>
        </pc:spChg>
        <pc:spChg chg="mod">
          <ac:chgData name="Dr Jamie Elliott (He/Him)" userId="1ed95b13-3166-42a7-9029-6f3dd7788727" providerId="ADAL" clId="{BB9B8F27-6C5D-40FC-B445-0AEEEB3EC915}" dt="2024-10-08T09:44:43.529" v="462" actId="1036"/>
          <ac:spMkLst>
            <pc:docMk/>
            <pc:sldMk cId="986292646" sldId="3605"/>
            <ac:spMk id="4" creationId="{D3FAA828-792E-4F92-748B-25EF14A4872F}"/>
          </ac:spMkLst>
        </pc:spChg>
        <pc:spChg chg="mod">
          <ac:chgData name="Dr Jamie Elliott (He/Him)" userId="1ed95b13-3166-42a7-9029-6f3dd7788727" providerId="ADAL" clId="{BB9B8F27-6C5D-40FC-B445-0AEEEB3EC915}" dt="2024-10-08T09:51:46.589" v="547" actId="108"/>
          <ac:spMkLst>
            <pc:docMk/>
            <pc:sldMk cId="986292646" sldId="3605"/>
            <ac:spMk id="5" creationId="{617BB4B7-65B9-216F-70AE-00F29981ECDD}"/>
          </ac:spMkLst>
        </pc:spChg>
        <pc:spChg chg="del">
          <ac:chgData name="Dr Jamie Elliott (He/Him)" userId="1ed95b13-3166-42a7-9029-6f3dd7788727" providerId="ADAL" clId="{BB9B8F27-6C5D-40FC-B445-0AEEEB3EC915}" dt="2024-10-08T09:44:50.628" v="463" actId="478"/>
          <ac:spMkLst>
            <pc:docMk/>
            <pc:sldMk cId="986292646" sldId="3605"/>
            <ac:spMk id="8" creationId="{591451CD-C5EB-71B0-9BCE-2A745BE68C9A}"/>
          </ac:spMkLst>
        </pc:spChg>
        <pc:spChg chg="mod">
          <ac:chgData name="Dr Jamie Elliott (He/Him)" userId="1ed95b13-3166-42a7-9029-6f3dd7788727" providerId="ADAL" clId="{BB9B8F27-6C5D-40FC-B445-0AEEEB3EC915}" dt="2024-10-08T09:49:44.344" v="501" actId="6549"/>
          <ac:spMkLst>
            <pc:docMk/>
            <pc:sldMk cId="986292646" sldId="3605"/>
            <ac:spMk id="25" creationId="{77844EB7-84C9-AF4A-4738-F000F5680FFB}"/>
          </ac:spMkLst>
        </pc:spChg>
      </pc:sldChg>
      <pc:sldChg chg="addSp modSp">
        <pc:chgData name="Dr Jamie Elliott (He/Him)" userId="1ed95b13-3166-42a7-9029-6f3dd7788727" providerId="ADAL" clId="{BB9B8F27-6C5D-40FC-B445-0AEEEB3EC915}" dt="2024-10-08T09:42:13.973" v="445"/>
        <pc:sldMkLst>
          <pc:docMk/>
          <pc:sldMk cId="636862418" sldId="3608"/>
        </pc:sldMkLst>
        <pc:spChg chg="add mod">
          <ac:chgData name="Dr Jamie Elliott (He/Him)" userId="1ed95b13-3166-42a7-9029-6f3dd7788727" providerId="ADAL" clId="{BB9B8F27-6C5D-40FC-B445-0AEEEB3EC915}" dt="2024-10-08T09:42:13.973" v="445"/>
          <ac:spMkLst>
            <pc:docMk/>
            <pc:sldMk cId="636862418" sldId="3608"/>
            <ac:spMk id="2" creationId="{BCDA064F-2E40-9F8E-7A56-BF91BEE8EC4C}"/>
          </ac:spMkLst>
        </pc:spChg>
      </pc:sldChg>
      <pc:sldChg chg="del ord">
        <pc:chgData name="Dr Jamie Elliott (He/Him)" userId="1ed95b13-3166-42a7-9029-6f3dd7788727" providerId="ADAL" clId="{BB9B8F27-6C5D-40FC-B445-0AEEEB3EC915}" dt="2024-10-08T09:36:34.534" v="360" actId="47"/>
        <pc:sldMkLst>
          <pc:docMk/>
          <pc:sldMk cId="4241617047" sldId="4896"/>
        </pc:sldMkLst>
      </pc:sldChg>
      <pc:sldChg chg="ord">
        <pc:chgData name="Dr Jamie Elliott (He/Him)" userId="1ed95b13-3166-42a7-9029-6f3dd7788727" providerId="ADAL" clId="{BB9B8F27-6C5D-40FC-B445-0AEEEB3EC915}" dt="2024-10-08T09:49:55.376" v="503"/>
        <pc:sldMkLst>
          <pc:docMk/>
          <pc:sldMk cId="3594709175" sldId="4901"/>
        </pc:sldMkLst>
      </pc:sldChg>
      <pc:sldChg chg="addSp modSp mod ord">
        <pc:chgData name="Dr Jamie Elliott (He/Him)" userId="1ed95b13-3166-42a7-9029-6f3dd7788727" providerId="ADAL" clId="{BB9B8F27-6C5D-40FC-B445-0AEEEB3EC915}" dt="2024-10-08T09:52:15.678" v="589" actId="1036"/>
        <pc:sldMkLst>
          <pc:docMk/>
          <pc:sldMk cId="911584071" sldId="4911"/>
        </pc:sldMkLst>
        <pc:spChg chg="add mod">
          <ac:chgData name="Dr Jamie Elliott (He/Him)" userId="1ed95b13-3166-42a7-9029-6f3dd7788727" providerId="ADAL" clId="{BB9B8F27-6C5D-40FC-B445-0AEEEB3EC915}" dt="2024-10-08T09:41:54.267" v="441"/>
          <ac:spMkLst>
            <pc:docMk/>
            <pc:sldMk cId="911584071" sldId="4911"/>
            <ac:spMk id="2" creationId="{C8FFCF77-0DA8-C2B6-DE2E-FDF6E811D762}"/>
          </ac:spMkLst>
        </pc:spChg>
        <pc:spChg chg="mod">
          <ac:chgData name="Dr Jamie Elliott (He/Him)" userId="1ed95b13-3166-42a7-9029-6f3dd7788727" providerId="ADAL" clId="{BB9B8F27-6C5D-40FC-B445-0AEEEB3EC915}" dt="2024-10-08T09:52:09.538" v="566" actId="1035"/>
          <ac:spMkLst>
            <pc:docMk/>
            <pc:sldMk cId="911584071" sldId="4911"/>
            <ac:spMk id="5" creationId="{08B15F00-E188-792F-0D57-9945B6FE347B}"/>
          </ac:spMkLst>
        </pc:spChg>
        <pc:spChg chg="mod">
          <ac:chgData name="Dr Jamie Elliott (He/Him)" userId="1ed95b13-3166-42a7-9029-6f3dd7788727" providerId="ADAL" clId="{BB9B8F27-6C5D-40FC-B445-0AEEEB3EC915}" dt="2024-10-08T09:38:47.209" v="429" actId="1076"/>
          <ac:spMkLst>
            <pc:docMk/>
            <pc:sldMk cId="911584071" sldId="4911"/>
            <ac:spMk id="6" creationId="{19F2DADF-73C4-F10A-BB9E-0F780A959240}"/>
          </ac:spMkLst>
        </pc:spChg>
        <pc:spChg chg="add mod">
          <ac:chgData name="Dr Jamie Elliott (He/Him)" userId="1ed95b13-3166-42a7-9029-6f3dd7788727" providerId="ADAL" clId="{BB9B8F27-6C5D-40FC-B445-0AEEEB3EC915}" dt="2024-10-08T09:52:15.678" v="589" actId="1036"/>
          <ac:spMkLst>
            <pc:docMk/>
            <pc:sldMk cId="911584071" sldId="4911"/>
            <ac:spMk id="7" creationId="{70535BF4-8D75-DC61-1DB3-208D08766EF4}"/>
          </ac:spMkLst>
        </pc:spChg>
      </pc:sldChg>
      <pc:sldChg chg="addSp modSp del mod">
        <pc:chgData name="Dr Jamie Elliott (He/Him)" userId="1ed95b13-3166-42a7-9029-6f3dd7788727" providerId="ADAL" clId="{BB9B8F27-6C5D-40FC-B445-0AEEEB3EC915}" dt="2024-10-08T09:49:12.411" v="500" actId="47"/>
        <pc:sldMkLst>
          <pc:docMk/>
          <pc:sldMk cId="2558694556" sldId="4912"/>
        </pc:sldMkLst>
        <pc:spChg chg="add mod">
          <ac:chgData name="Dr Jamie Elliott (He/Him)" userId="1ed95b13-3166-42a7-9029-6f3dd7788727" providerId="ADAL" clId="{BB9B8F27-6C5D-40FC-B445-0AEEEB3EC915}" dt="2024-10-08T09:42:09.494" v="444"/>
          <ac:spMkLst>
            <pc:docMk/>
            <pc:sldMk cId="2558694556" sldId="4912"/>
            <ac:spMk id="2" creationId="{251A3057-8E8D-BF6B-B840-1E6F64F0FF3F}"/>
          </ac:spMkLst>
        </pc:spChg>
        <pc:spChg chg="mod">
          <ac:chgData name="Dr Jamie Elliott (He/Him)" userId="1ed95b13-3166-42a7-9029-6f3dd7788727" providerId="ADAL" clId="{BB9B8F27-6C5D-40FC-B445-0AEEEB3EC915}" dt="2024-10-08T09:47:40.847" v="492" actId="1076"/>
          <ac:spMkLst>
            <pc:docMk/>
            <pc:sldMk cId="2558694556" sldId="4912"/>
            <ac:spMk id="5" creationId="{08B15F00-E188-792F-0D57-9945B6FE347B}"/>
          </ac:spMkLst>
        </pc:spChg>
      </pc:sldChg>
      <pc:sldChg chg="addSp modSp mod">
        <pc:chgData name="Dr Jamie Elliott (He/Him)" userId="1ed95b13-3166-42a7-9029-6f3dd7788727" providerId="ADAL" clId="{BB9B8F27-6C5D-40FC-B445-0AEEEB3EC915}" dt="2024-10-08T09:41:44.370" v="439" actId="208"/>
        <pc:sldMkLst>
          <pc:docMk/>
          <pc:sldMk cId="3873922047" sldId="4914"/>
        </pc:sldMkLst>
        <pc:spChg chg="add mod">
          <ac:chgData name="Dr Jamie Elliott (He/Him)" userId="1ed95b13-3166-42a7-9029-6f3dd7788727" providerId="ADAL" clId="{BB9B8F27-6C5D-40FC-B445-0AEEEB3EC915}" dt="2024-10-08T09:41:44.370" v="439" actId="208"/>
          <ac:spMkLst>
            <pc:docMk/>
            <pc:sldMk cId="3873922047" sldId="4914"/>
            <ac:spMk id="2" creationId="{6D7362E3-0005-7973-B042-1EE03FFE75F9}"/>
          </ac:spMkLst>
        </pc:spChg>
      </pc:sldChg>
      <pc:sldChg chg="addSp modSp">
        <pc:chgData name="Dr Jamie Elliott (He/Him)" userId="1ed95b13-3166-42a7-9029-6f3dd7788727" providerId="ADAL" clId="{BB9B8F27-6C5D-40FC-B445-0AEEEB3EC915}" dt="2024-10-08T09:41:52.099" v="440"/>
        <pc:sldMkLst>
          <pc:docMk/>
          <pc:sldMk cId="3366211875" sldId="4915"/>
        </pc:sldMkLst>
        <pc:spChg chg="add mod">
          <ac:chgData name="Dr Jamie Elliott (He/Him)" userId="1ed95b13-3166-42a7-9029-6f3dd7788727" providerId="ADAL" clId="{BB9B8F27-6C5D-40FC-B445-0AEEEB3EC915}" dt="2024-10-08T09:41:52.099" v="440"/>
          <ac:spMkLst>
            <pc:docMk/>
            <pc:sldMk cId="3366211875" sldId="4915"/>
            <ac:spMk id="2" creationId="{3438634A-4D25-F921-EDB3-696A3D8912D0}"/>
          </ac:spMkLst>
        </pc:spChg>
      </pc:sldChg>
      <pc:sldChg chg="modSp mod">
        <pc:chgData name="Dr Jamie Elliott (He/Him)" userId="1ed95b13-3166-42a7-9029-6f3dd7788727" providerId="ADAL" clId="{BB9B8F27-6C5D-40FC-B445-0AEEEB3EC915}" dt="2024-10-08T09:38:35.970" v="428" actId="27636"/>
        <pc:sldMkLst>
          <pc:docMk/>
          <pc:sldMk cId="3340755609" sldId="4916"/>
        </pc:sldMkLst>
        <pc:spChg chg="mod">
          <ac:chgData name="Dr Jamie Elliott (He/Him)" userId="1ed95b13-3166-42a7-9029-6f3dd7788727" providerId="ADAL" clId="{BB9B8F27-6C5D-40FC-B445-0AEEEB3EC915}" dt="2024-10-08T09:38:35.970" v="428" actId="27636"/>
          <ac:spMkLst>
            <pc:docMk/>
            <pc:sldMk cId="3340755609" sldId="4916"/>
            <ac:spMk id="4" creationId="{B9AFAFAF-5A1F-95B2-5E80-EDA01F91C538}"/>
          </ac:spMkLst>
        </pc:spChg>
      </pc:sldChg>
      <pc:sldChg chg="addSp delSp modSp del mod">
        <pc:chgData name="Dr Jamie Elliott (He/Him)" userId="1ed95b13-3166-42a7-9029-6f3dd7788727" providerId="ADAL" clId="{BB9B8F27-6C5D-40FC-B445-0AEEEB3EC915}" dt="2024-10-08T09:42:07.334" v="443" actId="47"/>
        <pc:sldMkLst>
          <pc:docMk/>
          <pc:sldMk cId="480908255" sldId="4917"/>
        </pc:sldMkLst>
        <pc:spChg chg="del">
          <ac:chgData name="Dr Jamie Elliott (He/Him)" userId="1ed95b13-3166-42a7-9029-6f3dd7788727" providerId="ADAL" clId="{BB9B8F27-6C5D-40FC-B445-0AEEEB3EC915}" dt="2024-10-08T09:17:50.052" v="183" actId="478"/>
          <ac:spMkLst>
            <pc:docMk/>
            <pc:sldMk cId="480908255" sldId="4917"/>
            <ac:spMk id="2" creationId="{8495B5C6-0B65-CBC5-5F98-201B19BFA357}"/>
          </ac:spMkLst>
        </pc:spChg>
        <pc:spChg chg="del mod">
          <ac:chgData name="Dr Jamie Elliott (He/Him)" userId="1ed95b13-3166-42a7-9029-6f3dd7788727" providerId="ADAL" clId="{BB9B8F27-6C5D-40FC-B445-0AEEEB3EC915}" dt="2024-10-08T09:18:03.257" v="186" actId="478"/>
          <ac:spMkLst>
            <pc:docMk/>
            <pc:sldMk cId="480908255" sldId="4917"/>
            <ac:spMk id="3" creationId="{0F840B13-A378-DE95-9244-B20DA9BA0948}"/>
          </ac:spMkLst>
        </pc:spChg>
        <pc:spChg chg="add mod">
          <ac:chgData name="Dr Jamie Elliott (He/Him)" userId="1ed95b13-3166-42a7-9029-6f3dd7788727" providerId="ADAL" clId="{BB9B8F27-6C5D-40FC-B445-0AEEEB3EC915}" dt="2024-10-08T09:16:37.529" v="144" actId="20577"/>
          <ac:spMkLst>
            <pc:docMk/>
            <pc:sldMk cId="480908255" sldId="4917"/>
            <ac:spMk id="13" creationId="{C233B75F-3B87-E7B6-9357-AE12C2665459}"/>
          </ac:spMkLst>
        </pc:spChg>
        <pc:spChg chg="add del">
          <ac:chgData name="Dr Jamie Elliott (He/Him)" userId="1ed95b13-3166-42a7-9029-6f3dd7788727" providerId="ADAL" clId="{BB9B8F27-6C5D-40FC-B445-0AEEEB3EC915}" dt="2024-10-08T09:12:18.437" v="35" actId="478"/>
          <ac:spMkLst>
            <pc:docMk/>
            <pc:sldMk cId="480908255" sldId="4917"/>
            <ac:spMk id="16" creationId="{BC79394F-BEAF-00D4-8AF0-5964F1D5D4B7}"/>
          </ac:spMkLst>
        </pc:spChg>
        <pc:spChg chg="add mod">
          <ac:chgData name="Dr Jamie Elliott (He/Him)" userId="1ed95b13-3166-42a7-9029-6f3dd7788727" providerId="ADAL" clId="{BB9B8F27-6C5D-40FC-B445-0AEEEB3EC915}" dt="2024-10-08T09:16:26.420" v="142" actId="20577"/>
          <ac:spMkLst>
            <pc:docMk/>
            <pc:sldMk cId="480908255" sldId="4917"/>
            <ac:spMk id="18" creationId="{5B6BB31F-A890-235A-6121-6239451FC369}"/>
          </ac:spMkLst>
        </pc:spChg>
        <pc:spChg chg="add mod">
          <ac:chgData name="Dr Jamie Elliott (He/Him)" userId="1ed95b13-3166-42a7-9029-6f3dd7788727" providerId="ADAL" clId="{BB9B8F27-6C5D-40FC-B445-0AEEEB3EC915}" dt="2024-10-08T09:16:13.776" v="114" actId="1076"/>
          <ac:spMkLst>
            <pc:docMk/>
            <pc:sldMk cId="480908255" sldId="4917"/>
            <ac:spMk id="21" creationId="{CE2E506E-EF90-E2DC-BC7F-59AEF7F3665F}"/>
          </ac:spMkLst>
        </pc:spChg>
        <pc:spChg chg="add mod">
          <ac:chgData name="Dr Jamie Elliott (He/Him)" userId="1ed95b13-3166-42a7-9029-6f3dd7788727" providerId="ADAL" clId="{BB9B8F27-6C5D-40FC-B445-0AEEEB3EC915}" dt="2024-10-08T09:17:38.935" v="182" actId="164"/>
          <ac:spMkLst>
            <pc:docMk/>
            <pc:sldMk cId="480908255" sldId="4917"/>
            <ac:spMk id="24" creationId="{AF399AD1-2A3D-D721-E980-1368F16A3D0B}"/>
          </ac:spMkLst>
        </pc:spChg>
        <pc:spChg chg="add del mod">
          <ac:chgData name="Dr Jamie Elliott (He/Him)" userId="1ed95b13-3166-42a7-9029-6f3dd7788727" providerId="ADAL" clId="{BB9B8F27-6C5D-40FC-B445-0AEEEB3EC915}" dt="2024-10-08T09:18:12.848" v="190" actId="478"/>
          <ac:spMkLst>
            <pc:docMk/>
            <pc:sldMk cId="480908255" sldId="4917"/>
            <ac:spMk id="27" creationId="{29AC556B-5D10-DD01-DC53-6155D1447F5F}"/>
          </ac:spMkLst>
        </pc:spChg>
        <pc:spChg chg="add mod">
          <ac:chgData name="Dr Jamie Elliott (He/Him)" userId="1ed95b13-3166-42a7-9029-6f3dd7788727" providerId="ADAL" clId="{BB9B8F27-6C5D-40FC-B445-0AEEEB3EC915}" dt="2024-10-08T09:18:07.668" v="188" actId="1076"/>
          <ac:spMkLst>
            <pc:docMk/>
            <pc:sldMk cId="480908255" sldId="4917"/>
            <ac:spMk id="29" creationId="{805BB878-5E58-37AE-2794-CDCE8C6F6645}"/>
          </ac:spMkLst>
        </pc:spChg>
        <pc:grpChg chg="add mod">
          <ac:chgData name="Dr Jamie Elliott (He/Him)" userId="1ed95b13-3166-42a7-9029-6f3dd7788727" providerId="ADAL" clId="{BB9B8F27-6C5D-40FC-B445-0AEEEB3EC915}" dt="2024-10-08T09:11:38.444" v="33" actId="1076"/>
          <ac:grpSpMkLst>
            <pc:docMk/>
            <pc:sldMk cId="480908255" sldId="4917"/>
            <ac:grpSpMk id="14" creationId="{C2F70B60-5024-ADB4-0F28-4C26C1A9A5DB}"/>
          </ac:grpSpMkLst>
        </pc:grpChg>
        <pc:grpChg chg="add mod">
          <ac:chgData name="Dr Jamie Elliott (He/Him)" userId="1ed95b13-3166-42a7-9029-6f3dd7788727" providerId="ADAL" clId="{BB9B8F27-6C5D-40FC-B445-0AEEEB3EC915}" dt="2024-10-08T09:18:20.592" v="191" actId="1076"/>
          <ac:grpSpMkLst>
            <pc:docMk/>
            <pc:sldMk cId="480908255" sldId="4917"/>
            <ac:grpSpMk id="19" creationId="{B954091F-0831-54D4-6BBB-46A4F287DE78}"/>
          </ac:grpSpMkLst>
        </pc:grpChg>
        <pc:grpChg chg="add mod">
          <ac:chgData name="Dr Jamie Elliott (He/Him)" userId="1ed95b13-3166-42a7-9029-6f3dd7788727" providerId="ADAL" clId="{BB9B8F27-6C5D-40FC-B445-0AEEEB3EC915}" dt="2024-10-08T09:15:38.823" v="82" actId="14100"/>
          <ac:grpSpMkLst>
            <pc:docMk/>
            <pc:sldMk cId="480908255" sldId="4917"/>
            <ac:grpSpMk id="22" creationId="{C8A1439A-7480-7773-C18B-20E90BA80552}"/>
          </ac:grpSpMkLst>
        </pc:grpChg>
        <pc:grpChg chg="add mod">
          <ac:chgData name="Dr Jamie Elliott (He/Him)" userId="1ed95b13-3166-42a7-9029-6f3dd7788727" providerId="ADAL" clId="{BB9B8F27-6C5D-40FC-B445-0AEEEB3EC915}" dt="2024-10-08T09:17:38.935" v="182" actId="164"/>
          <ac:grpSpMkLst>
            <pc:docMk/>
            <pc:sldMk cId="480908255" sldId="4917"/>
            <ac:grpSpMk id="25" creationId="{CB8A837A-A51C-7A53-01BB-1802DB1E4984}"/>
          </ac:grpSpMkLst>
        </pc:grpChg>
        <pc:picChg chg="add mod">
          <ac:chgData name="Dr Jamie Elliott (He/Him)" userId="1ed95b13-3166-42a7-9029-6f3dd7788727" providerId="ADAL" clId="{BB9B8F27-6C5D-40FC-B445-0AEEEB3EC915}" dt="2024-10-08T09:15:31.663" v="80" actId="164"/>
          <ac:picMkLst>
            <pc:docMk/>
            <pc:sldMk cId="480908255" sldId="4917"/>
            <ac:picMk id="5" creationId="{799C6C44-F529-9BBB-18E6-4D5C916E23A4}"/>
          </ac:picMkLst>
        </pc:picChg>
        <pc:picChg chg="add mod">
          <ac:chgData name="Dr Jamie Elliott (He/Him)" userId="1ed95b13-3166-42a7-9029-6f3dd7788727" providerId="ADAL" clId="{BB9B8F27-6C5D-40FC-B445-0AEEEB3EC915}" dt="2024-10-08T09:13:28.637" v="64" actId="164"/>
          <ac:picMkLst>
            <pc:docMk/>
            <pc:sldMk cId="480908255" sldId="4917"/>
            <ac:picMk id="7" creationId="{1C6165EA-A9F7-DFAC-767F-C02318A1151B}"/>
          </ac:picMkLst>
        </pc:picChg>
        <pc:picChg chg="add mod">
          <ac:chgData name="Dr Jamie Elliott (He/Him)" userId="1ed95b13-3166-42a7-9029-6f3dd7788727" providerId="ADAL" clId="{BB9B8F27-6C5D-40FC-B445-0AEEEB3EC915}" dt="2024-10-08T09:17:38.935" v="182" actId="164"/>
          <ac:picMkLst>
            <pc:docMk/>
            <pc:sldMk cId="480908255" sldId="4917"/>
            <ac:picMk id="9" creationId="{8AEC803B-132B-DF69-31E9-63250E49FA3A}"/>
          </ac:picMkLst>
        </pc:picChg>
        <pc:picChg chg="add mod">
          <ac:chgData name="Dr Jamie Elliott (He/Him)" userId="1ed95b13-3166-42a7-9029-6f3dd7788727" providerId="ADAL" clId="{BB9B8F27-6C5D-40FC-B445-0AEEEB3EC915}" dt="2024-10-08T09:11:36.105" v="32" actId="164"/>
          <ac:picMkLst>
            <pc:docMk/>
            <pc:sldMk cId="480908255" sldId="4917"/>
            <ac:picMk id="11" creationId="{AB6E4FF5-98D8-D8B3-0A62-24D26F20A26D}"/>
          </ac:picMkLst>
        </pc:picChg>
      </pc:sldChg>
      <pc:sldChg chg="addSp delSp modSp new del mod ord modClrScheme chgLayout">
        <pc:chgData name="Dr Jamie Elliott (He/Him)" userId="1ed95b13-3166-42a7-9029-6f3dd7788727" providerId="ADAL" clId="{BB9B8F27-6C5D-40FC-B445-0AEEEB3EC915}" dt="2024-10-08T10:10:39.418" v="1057" actId="47"/>
        <pc:sldMkLst>
          <pc:docMk/>
          <pc:sldMk cId="647024723" sldId="4918"/>
        </pc:sldMkLst>
        <pc:spChg chg="del">
          <ac:chgData name="Dr Jamie Elliott (He/Him)" userId="1ed95b13-3166-42a7-9029-6f3dd7788727" providerId="ADAL" clId="{BB9B8F27-6C5D-40FC-B445-0AEEEB3EC915}" dt="2024-10-08T09:19:53.125" v="193" actId="700"/>
          <ac:spMkLst>
            <pc:docMk/>
            <pc:sldMk cId="647024723" sldId="4918"/>
            <ac:spMk id="2" creationId="{34697717-7C81-0A07-7DFD-D9155F34B686}"/>
          </ac:spMkLst>
        </pc:spChg>
        <pc:spChg chg="del">
          <ac:chgData name="Dr Jamie Elliott (He/Him)" userId="1ed95b13-3166-42a7-9029-6f3dd7788727" providerId="ADAL" clId="{BB9B8F27-6C5D-40FC-B445-0AEEEB3EC915}" dt="2024-10-08T09:19:53.125" v="193" actId="700"/>
          <ac:spMkLst>
            <pc:docMk/>
            <pc:sldMk cId="647024723" sldId="4918"/>
            <ac:spMk id="3" creationId="{A57A3E5A-71D4-A4BE-D3EF-3D20CF7FE709}"/>
          </ac:spMkLst>
        </pc:spChg>
        <pc:spChg chg="add del">
          <ac:chgData name="Dr Jamie Elliott (He/Him)" userId="1ed95b13-3166-42a7-9029-6f3dd7788727" providerId="ADAL" clId="{BB9B8F27-6C5D-40FC-B445-0AEEEB3EC915}" dt="2024-10-08T09:20:21.972" v="195" actId="478"/>
          <ac:spMkLst>
            <pc:docMk/>
            <pc:sldMk cId="647024723" sldId="4918"/>
            <ac:spMk id="4" creationId="{92B66581-5B47-5398-989A-1432236049C4}"/>
          </ac:spMkLst>
        </pc:spChg>
        <pc:spChg chg="add del">
          <ac:chgData name="Dr Jamie Elliott (He/Him)" userId="1ed95b13-3166-42a7-9029-6f3dd7788727" providerId="ADAL" clId="{BB9B8F27-6C5D-40FC-B445-0AEEEB3EC915}" dt="2024-10-08T09:20:28.688" v="197" actId="478"/>
          <ac:spMkLst>
            <pc:docMk/>
            <pc:sldMk cId="647024723" sldId="4918"/>
            <ac:spMk id="5" creationId="{AE881BF2-C654-22DD-55CB-576D0E854F2E}"/>
          </ac:spMkLst>
        </pc:spChg>
        <pc:spChg chg="add del mod">
          <ac:chgData name="Dr Jamie Elliott (He/Him)" userId="1ed95b13-3166-42a7-9029-6f3dd7788727" providerId="ADAL" clId="{BB9B8F27-6C5D-40FC-B445-0AEEEB3EC915}" dt="2024-10-08T09:20:52.299" v="203" actId="478"/>
          <ac:spMkLst>
            <pc:docMk/>
            <pc:sldMk cId="647024723" sldId="4918"/>
            <ac:spMk id="6" creationId="{1B6B058D-FB9C-F2EB-3C0E-48EBF7BFD089}"/>
          </ac:spMkLst>
        </pc:spChg>
        <pc:spChg chg="mod">
          <ac:chgData name="Dr Jamie Elliott (He/Him)" userId="1ed95b13-3166-42a7-9029-6f3dd7788727" providerId="ADAL" clId="{BB9B8F27-6C5D-40FC-B445-0AEEEB3EC915}" dt="2024-10-08T10:10:07.510" v="1052" actId="1076"/>
          <ac:spMkLst>
            <pc:docMk/>
            <pc:sldMk cId="647024723" sldId="4918"/>
            <ac:spMk id="11" creationId="{F6852ECB-3AE5-3A5A-AA03-582B911010BE}"/>
          </ac:spMkLst>
        </pc:spChg>
        <pc:spChg chg="mod">
          <ac:chgData name="Dr Jamie Elliott (He/Him)" userId="1ed95b13-3166-42a7-9029-6f3dd7788727" providerId="ADAL" clId="{BB9B8F27-6C5D-40FC-B445-0AEEEB3EC915}" dt="2024-10-08T10:10:07.510" v="1052" actId="1076"/>
          <ac:spMkLst>
            <pc:docMk/>
            <pc:sldMk cId="647024723" sldId="4918"/>
            <ac:spMk id="14" creationId="{7E73EF54-F488-9CF4-8CE8-70B8F871F939}"/>
          </ac:spMkLst>
        </pc:spChg>
        <pc:spChg chg="mod">
          <ac:chgData name="Dr Jamie Elliott (He/Him)" userId="1ed95b13-3166-42a7-9029-6f3dd7788727" providerId="ADAL" clId="{BB9B8F27-6C5D-40FC-B445-0AEEEB3EC915}" dt="2024-10-08T10:10:07.510" v="1052" actId="1076"/>
          <ac:spMkLst>
            <pc:docMk/>
            <pc:sldMk cId="647024723" sldId="4918"/>
            <ac:spMk id="17" creationId="{F67DBD9D-6A10-9716-A627-E46355B7DD20}"/>
          </ac:spMkLst>
        </pc:spChg>
        <pc:spChg chg="mod">
          <ac:chgData name="Dr Jamie Elliott (He/Him)" userId="1ed95b13-3166-42a7-9029-6f3dd7788727" providerId="ADAL" clId="{BB9B8F27-6C5D-40FC-B445-0AEEEB3EC915}" dt="2024-10-08T10:10:07.510" v="1052" actId="1076"/>
          <ac:spMkLst>
            <pc:docMk/>
            <pc:sldMk cId="647024723" sldId="4918"/>
            <ac:spMk id="20" creationId="{C948B566-0563-AF6F-7595-3F55B9E15588}"/>
          </ac:spMkLst>
        </pc:spChg>
        <pc:spChg chg="add mod">
          <ac:chgData name="Dr Jamie Elliott (He/Him)" userId="1ed95b13-3166-42a7-9029-6f3dd7788727" providerId="ADAL" clId="{BB9B8F27-6C5D-40FC-B445-0AEEEB3EC915}" dt="2024-10-08T10:10:07.510" v="1052" actId="1076"/>
          <ac:spMkLst>
            <pc:docMk/>
            <pc:sldMk cId="647024723" sldId="4918"/>
            <ac:spMk id="22" creationId="{4F69D6F6-97D9-B1E4-AA34-01C9F9E72242}"/>
          </ac:spMkLst>
        </pc:spChg>
        <pc:spChg chg="add mod">
          <ac:chgData name="Dr Jamie Elliott (He/Him)" userId="1ed95b13-3166-42a7-9029-6f3dd7788727" providerId="ADAL" clId="{BB9B8F27-6C5D-40FC-B445-0AEEEB3EC915}" dt="2024-10-08T10:10:07.510" v="1052" actId="1076"/>
          <ac:spMkLst>
            <pc:docMk/>
            <pc:sldMk cId="647024723" sldId="4918"/>
            <ac:spMk id="36" creationId="{B312F041-C382-D8D1-D08A-44E4E789FFB6}"/>
          </ac:spMkLst>
        </pc:spChg>
        <pc:spChg chg="add mod">
          <ac:chgData name="Dr Jamie Elliott (He/Him)" userId="1ed95b13-3166-42a7-9029-6f3dd7788727" providerId="ADAL" clId="{BB9B8F27-6C5D-40FC-B445-0AEEEB3EC915}" dt="2024-10-08T10:10:07.510" v="1052" actId="1076"/>
          <ac:spMkLst>
            <pc:docMk/>
            <pc:sldMk cId="647024723" sldId="4918"/>
            <ac:spMk id="37" creationId="{6F1DFAD2-EA50-706D-0FB6-A1643CD949F1}"/>
          </ac:spMkLst>
        </pc:spChg>
        <pc:spChg chg="add del mod ord">
          <ac:chgData name="Dr Jamie Elliott (He/Him)" userId="1ed95b13-3166-42a7-9029-6f3dd7788727" providerId="ADAL" clId="{BB9B8F27-6C5D-40FC-B445-0AEEEB3EC915}" dt="2024-10-08T10:10:07.510" v="1052" actId="1076"/>
          <ac:spMkLst>
            <pc:docMk/>
            <pc:sldMk cId="647024723" sldId="4918"/>
            <ac:spMk id="38" creationId="{FBE5ACE9-62CF-B61C-8957-894575DC79EF}"/>
          </ac:spMkLst>
        </pc:spChg>
        <pc:spChg chg="add mod">
          <ac:chgData name="Dr Jamie Elliott (He/Him)" userId="1ed95b13-3166-42a7-9029-6f3dd7788727" providerId="ADAL" clId="{BB9B8F27-6C5D-40FC-B445-0AEEEB3EC915}" dt="2024-10-08T10:10:07.510" v="1052" actId="1076"/>
          <ac:spMkLst>
            <pc:docMk/>
            <pc:sldMk cId="647024723" sldId="4918"/>
            <ac:spMk id="39" creationId="{A6B51AF3-3555-2036-9115-F2D77540AB5B}"/>
          </ac:spMkLst>
        </pc:spChg>
        <pc:spChg chg="add mod">
          <ac:chgData name="Dr Jamie Elliott (He/Him)" userId="1ed95b13-3166-42a7-9029-6f3dd7788727" providerId="ADAL" clId="{BB9B8F27-6C5D-40FC-B445-0AEEEB3EC915}" dt="2024-10-08T10:10:07.510" v="1052" actId="1076"/>
          <ac:spMkLst>
            <pc:docMk/>
            <pc:sldMk cId="647024723" sldId="4918"/>
            <ac:spMk id="40" creationId="{E93DB2F1-EAB6-1880-5795-FFA4CC8D06FA}"/>
          </ac:spMkLst>
        </pc:spChg>
        <pc:spChg chg="add mod">
          <ac:chgData name="Dr Jamie Elliott (He/Him)" userId="1ed95b13-3166-42a7-9029-6f3dd7788727" providerId="ADAL" clId="{BB9B8F27-6C5D-40FC-B445-0AEEEB3EC915}" dt="2024-10-08T09:37:02.562" v="365" actId="1076"/>
          <ac:spMkLst>
            <pc:docMk/>
            <pc:sldMk cId="647024723" sldId="4918"/>
            <ac:spMk id="41" creationId="{A6331DB9-05BF-63F8-D748-CBA00B65F142}"/>
          </ac:spMkLst>
        </pc:spChg>
        <pc:grpChg chg="add del mod">
          <ac:chgData name="Dr Jamie Elliott (He/Him)" userId="1ed95b13-3166-42a7-9029-6f3dd7788727" providerId="ADAL" clId="{BB9B8F27-6C5D-40FC-B445-0AEEEB3EC915}" dt="2024-10-08T10:10:07.510" v="1052" actId="1076"/>
          <ac:grpSpMkLst>
            <pc:docMk/>
            <pc:sldMk cId="647024723" sldId="4918"/>
            <ac:grpSpMk id="2" creationId="{753436C3-0341-432F-0901-F17F880B9A8D}"/>
          </ac:grpSpMkLst>
        </pc:grpChg>
        <pc:grpChg chg="add mod">
          <ac:chgData name="Dr Jamie Elliott (He/Him)" userId="1ed95b13-3166-42a7-9029-6f3dd7788727" providerId="ADAL" clId="{BB9B8F27-6C5D-40FC-B445-0AEEEB3EC915}" dt="2024-10-08T10:10:07.510" v="1052" actId="1076"/>
          <ac:grpSpMkLst>
            <pc:docMk/>
            <pc:sldMk cId="647024723" sldId="4918"/>
            <ac:grpSpMk id="4" creationId="{E31D9A3E-242C-1B84-2F09-A071BB7E2635}"/>
          </ac:grpSpMkLst>
        </pc:grpChg>
        <pc:grpChg chg="add mod">
          <ac:chgData name="Dr Jamie Elliott (He/Him)" userId="1ed95b13-3166-42a7-9029-6f3dd7788727" providerId="ADAL" clId="{BB9B8F27-6C5D-40FC-B445-0AEEEB3EC915}" dt="2024-10-08T10:10:07.510" v="1052" actId="1076"/>
          <ac:grpSpMkLst>
            <pc:docMk/>
            <pc:sldMk cId="647024723" sldId="4918"/>
            <ac:grpSpMk id="9" creationId="{B11138DB-027B-7BAB-C62F-BC82857EAB04}"/>
          </ac:grpSpMkLst>
        </pc:grpChg>
        <pc:grpChg chg="add del mod ord">
          <ac:chgData name="Dr Jamie Elliott (He/Him)" userId="1ed95b13-3166-42a7-9029-6f3dd7788727" providerId="ADAL" clId="{BB9B8F27-6C5D-40FC-B445-0AEEEB3EC915}" dt="2024-10-08T10:10:07.510" v="1052" actId="1076"/>
          <ac:grpSpMkLst>
            <pc:docMk/>
            <pc:sldMk cId="647024723" sldId="4918"/>
            <ac:grpSpMk id="12" creationId="{94C2F7A8-00EF-A921-1D82-A9534E3EF4DC}"/>
          </ac:grpSpMkLst>
        </pc:grpChg>
        <pc:grpChg chg="add del mod">
          <ac:chgData name="Dr Jamie Elliott (He/Him)" userId="1ed95b13-3166-42a7-9029-6f3dd7788727" providerId="ADAL" clId="{BB9B8F27-6C5D-40FC-B445-0AEEEB3EC915}" dt="2024-10-08T10:10:07.510" v="1052" actId="1076"/>
          <ac:grpSpMkLst>
            <pc:docMk/>
            <pc:sldMk cId="647024723" sldId="4918"/>
            <ac:grpSpMk id="15" creationId="{64447AC2-AE50-B815-2452-C11259D63E56}"/>
          </ac:grpSpMkLst>
        </pc:grpChg>
        <pc:grpChg chg="add mod">
          <ac:chgData name="Dr Jamie Elliott (He/Him)" userId="1ed95b13-3166-42a7-9029-6f3dd7788727" providerId="ADAL" clId="{BB9B8F27-6C5D-40FC-B445-0AEEEB3EC915}" dt="2024-10-08T10:10:07.510" v="1052" actId="1076"/>
          <ac:grpSpMkLst>
            <pc:docMk/>
            <pc:sldMk cId="647024723" sldId="4918"/>
            <ac:grpSpMk id="18" creationId="{4998086F-57AF-324D-602F-68A926C7843D}"/>
          </ac:grpSpMkLst>
        </pc:grpChg>
        <pc:grpChg chg="add mod">
          <ac:chgData name="Dr Jamie Elliott (He/Him)" userId="1ed95b13-3166-42a7-9029-6f3dd7788727" providerId="ADAL" clId="{BB9B8F27-6C5D-40FC-B445-0AEEEB3EC915}" dt="2024-10-08T10:10:07.510" v="1052" actId="1076"/>
          <ac:grpSpMkLst>
            <pc:docMk/>
            <pc:sldMk cId="647024723" sldId="4918"/>
            <ac:grpSpMk id="23" creationId="{426B4D66-6A22-879F-4E1F-261BE6324F70}"/>
          </ac:grpSpMkLst>
        </pc:grpChg>
        <pc:picChg chg="add mod">
          <ac:chgData name="Dr Jamie Elliott (He/Him)" userId="1ed95b13-3166-42a7-9029-6f3dd7788727" providerId="ADAL" clId="{BB9B8F27-6C5D-40FC-B445-0AEEEB3EC915}" dt="2024-10-08T10:07:38.532" v="978"/>
          <ac:picMkLst>
            <pc:docMk/>
            <pc:sldMk cId="647024723" sldId="4918"/>
            <ac:picMk id="3" creationId="{90D71699-1E83-446D-E278-121CCBDC5556}"/>
          </ac:picMkLst>
        </pc:picChg>
        <pc:picChg chg="add del mod">
          <ac:chgData name="Dr Jamie Elliott (He/Him)" userId="1ed95b13-3166-42a7-9029-6f3dd7788727" providerId="ADAL" clId="{BB9B8F27-6C5D-40FC-B445-0AEEEB3EC915}" dt="2024-10-08T09:22:59.072" v="208" actId="478"/>
          <ac:picMkLst>
            <pc:docMk/>
            <pc:sldMk cId="647024723" sldId="4918"/>
            <ac:picMk id="7" creationId="{49310CD0-86DC-988B-DACD-D07C3C7F97CC}"/>
          </ac:picMkLst>
        </pc:picChg>
        <pc:picChg chg="add mod">
          <ac:chgData name="Dr Jamie Elliott (He/Him)" userId="1ed95b13-3166-42a7-9029-6f3dd7788727" providerId="ADAL" clId="{BB9B8F27-6C5D-40FC-B445-0AEEEB3EC915}" dt="2024-10-08T10:10:07.510" v="1052" actId="1076"/>
          <ac:picMkLst>
            <pc:docMk/>
            <pc:sldMk cId="647024723" sldId="4918"/>
            <ac:picMk id="8" creationId="{4F0104F7-B788-172E-2D8F-69753C6FAC13}"/>
          </ac:picMkLst>
        </pc:picChg>
        <pc:picChg chg="mod">
          <ac:chgData name="Dr Jamie Elliott (He/Him)" userId="1ed95b13-3166-42a7-9029-6f3dd7788727" providerId="ADAL" clId="{BB9B8F27-6C5D-40FC-B445-0AEEEB3EC915}" dt="2024-10-08T10:10:07.510" v="1052" actId="1076"/>
          <ac:picMkLst>
            <pc:docMk/>
            <pc:sldMk cId="647024723" sldId="4918"/>
            <ac:picMk id="10" creationId="{C9E2080E-F142-5AB0-EA3D-85C6E5C1749F}"/>
          </ac:picMkLst>
        </pc:picChg>
        <pc:picChg chg="mod">
          <ac:chgData name="Dr Jamie Elliott (He/Him)" userId="1ed95b13-3166-42a7-9029-6f3dd7788727" providerId="ADAL" clId="{BB9B8F27-6C5D-40FC-B445-0AEEEB3EC915}" dt="2024-10-08T10:10:07.510" v="1052" actId="1076"/>
          <ac:picMkLst>
            <pc:docMk/>
            <pc:sldMk cId="647024723" sldId="4918"/>
            <ac:picMk id="13" creationId="{A163FECB-60D0-1B39-434D-69F0C9F76986}"/>
          </ac:picMkLst>
        </pc:picChg>
        <pc:picChg chg="mod">
          <ac:chgData name="Dr Jamie Elliott (He/Him)" userId="1ed95b13-3166-42a7-9029-6f3dd7788727" providerId="ADAL" clId="{BB9B8F27-6C5D-40FC-B445-0AEEEB3EC915}" dt="2024-10-08T10:10:07.510" v="1052" actId="1076"/>
          <ac:picMkLst>
            <pc:docMk/>
            <pc:sldMk cId="647024723" sldId="4918"/>
            <ac:picMk id="16" creationId="{BD23A59B-F77C-8BE3-C7C7-81814E0B9529}"/>
          </ac:picMkLst>
        </pc:picChg>
        <pc:picChg chg="mod">
          <ac:chgData name="Dr Jamie Elliott (He/Him)" userId="1ed95b13-3166-42a7-9029-6f3dd7788727" providerId="ADAL" clId="{BB9B8F27-6C5D-40FC-B445-0AEEEB3EC915}" dt="2024-10-08T10:10:07.510" v="1052" actId="1076"/>
          <ac:picMkLst>
            <pc:docMk/>
            <pc:sldMk cId="647024723" sldId="4918"/>
            <ac:picMk id="19" creationId="{023D9382-0B31-46FB-DE52-5F11CEC999D3}"/>
          </ac:picMkLst>
        </pc:picChg>
        <pc:picChg chg="add del mod">
          <ac:chgData name="Dr Jamie Elliott (He/Him)" userId="1ed95b13-3166-42a7-9029-6f3dd7788727" providerId="ADAL" clId="{BB9B8F27-6C5D-40FC-B445-0AEEEB3EC915}" dt="2024-10-08T09:26:13.177" v="228" actId="478"/>
          <ac:picMkLst>
            <pc:docMk/>
            <pc:sldMk cId="647024723" sldId="4918"/>
            <ac:picMk id="21" creationId="{74373E44-8A3F-D12E-875E-47894F3E5404}"/>
          </ac:picMkLst>
        </pc:picChg>
        <pc:picChg chg="add mod">
          <ac:chgData name="Dr Jamie Elliott (He/Him)" userId="1ed95b13-3166-42a7-9029-6f3dd7788727" providerId="ADAL" clId="{BB9B8F27-6C5D-40FC-B445-0AEEEB3EC915}" dt="2024-10-08T10:10:07.510" v="1052" actId="1076"/>
          <ac:picMkLst>
            <pc:docMk/>
            <pc:sldMk cId="647024723" sldId="4918"/>
            <ac:picMk id="1032" creationId="{8D7B379B-BD79-13F0-8D11-DCD912B2D3D9}"/>
          </ac:picMkLst>
        </pc:picChg>
        <pc:cxnChg chg="add del mod">
          <ac:chgData name="Dr Jamie Elliott (He/Him)" userId="1ed95b13-3166-42a7-9029-6f3dd7788727" providerId="ADAL" clId="{BB9B8F27-6C5D-40FC-B445-0AEEEB3EC915}" dt="2024-10-08T09:32:37.178" v="333" actId="478"/>
          <ac:cxnSpMkLst>
            <pc:docMk/>
            <pc:sldMk cId="647024723" sldId="4918"/>
            <ac:cxnSpMk id="25" creationId="{33B5CFCC-3337-0C7B-7DA1-7BC4B31E6DA0}"/>
          </ac:cxnSpMkLst>
        </pc:cxnChg>
        <pc:cxnChg chg="add del mod">
          <ac:chgData name="Dr Jamie Elliott (He/Him)" userId="1ed95b13-3166-42a7-9029-6f3dd7788727" providerId="ADAL" clId="{BB9B8F27-6C5D-40FC-B445-0AEEEB3EC915}" dt="2024-10-08T09:33:08.888" v="341" actId="478"/>
          <ac:cxnSpMkLst>
            <pc:docMk/>
            <pc:sldMk cId="647024723" sldId="4918"/>
            <ac:cxnSpMk id="29" creationId="{81CADCAF-8A10-EB41-4CA5-C2609DD978AE}"/>
          </ac:cxnSpMkLst>
        </pc:cxnChg>
        <pc:cxnChg chg="add del mod">
          <ac:chgData name="Dr Jamie Elliott (He/Him)" userId="1ed95b13-3166-42a7-9029-6f3dd7788727" providerId="ADAL" clId="{BB9B8F27-6C5D-40FC-B445-0AEEEB3EC915}" dt="2024-10-08T09:33:24.721" v="345" actId="478"/>
          <ac:cxnSpMkLst>
            <pc:docMk/>
            <pc:sldMk cId="647024723" sldId="4918"/>
            <ac:cxnSpMk id="32" creationId="{3BE1E612-CD36-806D-7C45-E109E14BFE56}"/>
          </ac:cxnSpMkLst>
        </pc:cxnChg>
      </pc:sldChg>
      <pc:sldChg chg="new del">
        <pc:chgData name="Dr Jamie Elliott (He/Him)" userId="1ed95b13-3166-42a7-9029-6f3dd7788727" providerId="ADAL" clId="{BB9B8F27-6C5D-40FC-B445-0AEEEB3EC915}" dt="2024-10-08T09:41:17.845" v="436" actId="47"/>
        <pc:sldMkLst>
          <pc:docMk/>
          <pc:sldMk cId="601274974" sldId="4919"/>
        </pc:sldMkLst>
      </pc:sldChg>
      <pc:sldChg chg="addSp delSp modSp add mod delAnim">
        <pc:chgData name="Dr Jamie Elliott (He/Him)" userId="1ed95b13-3166-42a7-9029-6f3dd7788727" providerId="ADAL" clId="{BB9B8F27-6C5D-40FC-B445-0AEEEB3EC915}" dt="2024-10-08T10:04:38.910" v="967" actId="20577"/>
        <pc:sldMkLst>
          <pc:docMk/>
          <pc:sldMk cId="2415771305" sldId="4919"/>
        </pc:sldMkLst>
        <pc:spChg chg="del">
          <ac:chgData name="Dr Jamie Elliott (He/Him)" userId="1ed95b13-3166-42a7-9029-6f3dd7788727" providerId="ADAL" clId="{BB9B8F27-6C5D-40FC-B445-0AEEEB3EC915}" dt="2024-10-08T09:55:30.987" v="646" actId="478"/>
          <ac:spMkLst>
            <pc:docMk/>
            <pc:sldMk cId="2415771305" sldId="4919"/>
            <ac:spMk id="2" creationId="{0957E60A-5A77-E87F-54EC-88F387CEAE07}"/>
          </ac:spMkLst>
        </pc:spChg>
        <pc:spChg chg="mod">
          <ac:chgData name="Dr Jamie Elliott (He/Him)" userId="1ed95b13-3166-42a7-9029-6f3dd7788727" providerId="ADAL" clId="{BB9B8F27-6C5D-40FC-B445-0AEEEB3EC915}" dt="2024-10-08T09:54:38.699" v="639" actId="6549"/>
          <ac:spMkLst>
            <pc:docMk/>
            <pc:sldMk cId="2415771305" sldId="4919"/>
            <ac:spMk id="4" creationId="{5D1ABCD8-682D-44C3-40DE-E397B16F0D22}"/>
          </ac:spMkLst>
        </pc:spChg>
        <pc:spChg chg="del">
          <ac:chgData name="Dr Jamie Elliott (He/Him)" userId="1ed95b13-3166-42a7-9029-6f3dd7788727" providerId="ADAL" clId="{BB9B8F27-6C5D-40FC-B445-0AEEEB3EC915}" dt="2024-10-08T09:55:33.609" v="647" actId="478"/>
          <ac:spMkLst>
            <pc:docMk/>
            <pc:sldMk cId="2415771305" sldId="4919"/>
            <ac:spMk id="5" creationId="{B8C404F9-4B30-4E32-B33A-0648D5C48C5E}"/>
          </ac:spMkLst>
        </pc:spChg>
        <pc:spChg chg="add del">
          <ac:chgData name="Dr Jamie Elliott (He/Him)" userId="1ed95b13-3166-42a7-9029-6f3dd7788727" providerId="ADAL" clId="{BB9B8F27-6C5D-40FC-B445-0AEEEB3EC915}" dt="2024-10-08T09:58:00.129" v="751" actId="478"/>
          <ac:spMkLst>
            <pc:docMk/>
            <pc:sldMk cId="2415771305" sldId="4919"/>
            <ac:spMk id="7" creationId="{C82B9A28-002F-EE43-A93D-A6C8F09673EA}"/>
          </ac:spMkLst>
        </pc:spChg>
        <pc:spChg chg="del mod">
          <ac:chgData name="Dr Jamie Elliott (He/Him)" userId="1ed95b13-3166-42a7-9029-6f3dd7788727" providerId="ADAL" clId="{BB9B8F27-6C5D-40FC-B445-0AEEEB3EC915}" dt="2024-10-08T09:57:49.431" v="748" actId="478"/>
          <ac:spMkLst>
            <pc:docMk/>
            <pc:sldMk cId="2415771305" sldId="4919"/>
            <ac:spMk id="9" creationId="{E1AC79E0-7A49-A18A-7F6A-3C5DCEC1C9A4}"/>
          </ac:spMkLst>
        </pc:spChg>
        <pc:spChg chg="add mod">
          <ac:chgData name="Dr Jamie Elliott (He/Him)" userId="1ed95b13-3166-42a7-9029-6f3dd7788727" providerId="ADAL" clId="{BB9B8F27-6C5D-40FC-B445-0AEEEB3EC915}" dt="2024-10-08T10:04:38.910" v="967" actId="20577"/>
          <ac:spMkLst>
            <pc:docMk/>
            <pc:sldMk cId="2415771305" sldId="4919"/>
            <ac:spMk id="10" creationId="{112E7BE4-791E-48C9-CA72-60039255D2C5}"/>
          </ac:spMkLst>
        </pc:spChg>
        <pc:spChg chg="del">
          <ac:chgData name="Dr Jamie Elliott (He/Him)" userId="1ed95b13-3166-42a7-9029-6f3dd7788727" providerId="ADAL" clId="{BB9B8F27-6C5D-40FC-B445-0AEEEB3EC915}" dt="2024-10-08T09:55:28.010" v="645" actId="478"/>
          <ac:spMkLst>
            <pc:docMk/>
            <pc:sldMk cId="2415771305" sldId="4919"/>
            <ac:spMk id="25" creationId="{05F6EF3B-D4C7-26CB-EDA0-C4CB76C4516A}"/>
          </ac:spMkLst>
        </pc:spChg>
      </pc:sldChg>
      <pc:sldChg chg="new del">
        <pc:chgData name="Dr Jamie Elliott (He/Him)" userId="1ed95b13-3166-42a7-9029-6f3dd7788727" providerId="ADAL" clId="{BB9B8F27-6C5D-40FC-B445-0AEEEB3EC915}" dt="2024-10-08T09:53:33.712" v="592" actId="47"/>
        <pc:sldMkLst>
          <pc:docMk/>
          <pc:sldMk cId="3497726780" sldId="4919"/>
        </pc:sldMkLst>
      </pc:sldChg>
      <pc:sldChg chg="addSp delSp modSp new mod modClrScheme chgLayout">
        <pc:chgData name="Dr Jamie Elliott (He/Him)" userId="1ed95b13-3166-42a7-9029-6f3dd7788727" providerId="ADAL" clId="{BB9B8F27-6C5D-40FC-B445-0AEEEB3EC915}" dt="2024-10-08T10:11:01.559" v="1072" actId="1035"/>
        <pc:sldMkLst>
          <pc:docMk/>
          <pc:sldMk cId="378749028" sldId="4920"/>
        </pc:sldMkLst>
        <pc:spChg chg="del mod">
          <ac:chgData name="Dr Jamie Elliott (He/Him)" userId="1ed95b13-3166-42a7-9029-6f3dd7788727" providerId="ADAL" clId="{BB9B8F27-6C5D-40FC-B445-0AEEEB3EC915}" dt="2024-10-08T10:08:37.424" v="1036" actId="700"/>
          <ac:spMkLst>
            <pc:docMk/>
            <pc:sldMk cId="378749028" sldId="4920"/>
            <ac:spMk id="2" creationId="{71AECEC9-4A57-26C6-7948-FF0D5A3F29BB}"/>
          </ac:spMkLst>
        </pc:spChg>
        <pc:spChg chg="del">
          <ac:chgData name="Dr Jamie Elliott (He/Him)" userId="1ed95b13-3166-42a7-9029-6f3dd7788727" providerId="ADAL" clId="{BB9B8F27-6C5D-40FC-B445-0AEEEB3EC915}" dt="2024-10-08T10:08:37.424" v="1036" actId="700"/>
          <ac:spMkLst>
            <pc:docMk/>
            <pc:sldMk cId="378749028" sldId="4920"/>
            <ac:spMk id="3" creationId="{56FDBD6F-3C80-31BD-18AC-EC80D6252D0B}"/>
          </ac:spMkLst>
        </pc:spChg>
        <pc:spChg chg="mod">
          <ac:chgData name="Dr Jamie Elliott (He/Him)" userId="1ed95b13-3166-42a7-9029-6f3dd7788727" providerId="ADAL" clId="{BB9B8F27-6C5D-40FC-B445-0AEEEB3EC915}" dt="2024-10-08T10:07:05.501" v="970"/>
          <ac:spMkLst>
            <pc:docMk/>
            <pc:sldMk cId="378749028" sldId="4920"/>
            <ac:spMk id="9" creationId="{014975EF-9018-E3A6-BB59-2426480C50D4}"/>
          </ac:spMkLst>
        </pc:spChg>
        <pc:spChg chg="mod">
          <ac:chgData name="Dr Jamie Elliott (He/Him)" userId="1ed95b13-3166-42a7-9029-6f3dd7788727" providerId="ADAL" clId="{BB9B8F27-6C5D-40FC-B445-0AEEEB3EC915}" dt="2024-10-08T10:07:05.501" v="970"/>
          <ac:spMkLst>
            <pc:docMk/>
            <pc:sldMk cId="378749028" sldId="4920"/>
            <ac:spMk id="10" creationId="{FB838442-6A6A-CDF4-FA67-69B93C293477}"/>
          </ac:spMkLst>
        </pc:spChg>
        <pc:spChg chg="mod">
          <ac:chgData name="Dr Jamie Elliott (He/Him)" userId="1ed95b13-3166-42a7-9029-6f3dd7788727" providerId="ADAL" clId="{BB9B8F27-6C5D-40FC-B445-0AEEEB3EC915}" dt="2024-10-08T10:07:05.501" v="970"/>
          <ac:spMkLst>
            <pc:docMk/>
            <pc:sldMk cId="378749028" sldId="4920"/>
            <ac:spMk id="11" creationId="{ACBE2229-2A3F-1881-09CA-EFDE1674FA4C}"/>
          </ac:spMkLst>
        </pc:spChg>
        <pc:spChg chg="mod">
          <ac:chgData name="Dr Jamie Elliott (He/Him)" userId="1ed95b13-3166-42a7-9029-6f3dd7788727" providerId="ADAL" clId="{BB9B8F27-6C5D-40FC-B445-0AEEEB3EC915}" dt="2024-10-08T10:07:05.501" v="970"/>
          <ac:spMkLst>
            <pc:docMk/>
            <pc:sldMk cId="378749028" sldId="4920"/>
            <ac:spMk id="12" creationId="{8807D766-09B6-687F-996F-F54B02FE0B75}"/>
          </ac:spMkLst>
        </pc:spChg>
        <pc:spChg chg="mod">
          <ac:chgData name="Dr Jamie Elliott (He/Him)" userId="1ed95b13-3166-42a7-9029-6f3dd7788727" providerId="ADAL" clId="{BB9B8F27-6C5D-40FC-B445-0AEEEB3EC915}" dt="2024-10-08T10:07:05.501" v="970"/>
          <ac:spMkLst>
            <pc:docMk/>
            <pc:sldMk cId="378749028" sldId="4920"/>
            <ac:spMk id="14" creationId="{E4F040BE-09BD-0EDE-CA90-6EE89F9BFB60}"/>
          </ac:spMkLst>
        </pc:spChg>
        <pc:spChg chg="mod">
          <ac:chgData name="Dr Jamie Elliott (He/Him)" userId="1ed95b13-3166-42a7-9029-6f3dd7788727" providerId="ADAL" clId="{BB9B8F27-6C5D-40FC-B445-0AEEEB3EC915}" dt="2024-10-08T10:07:05.501" v="970"/>
          <ac:spMkLst>
            <pc:docMk/>
            <pc:sldMk cId="378749028" sldId="4920"/>
            <ac:spMk id="16" creationId="{4ADE4C64-BEE1-3685-D30A-F7E96E9F7269}"/>
          </ac:spMkLst>
        </pc:spChg>
        <pc:spChg chg="mod">
          <ac:chgData name="Dr Jamie Elliott (He/Him)" userId="1ed95b13-3166-42a7-9029-6f3dd7788727" providerId="ADAL" clId="{BB9B8F27-6C5D-40FC-B445-0AEEEB3EC915}" dt="2024-10-08T10:07:05.501" v="970"/>
          <ac:spMkLst>
            <pc:docMk/>
            <pc:sldMk cId="378749028" sldId="4920"/>
            <ac:spMk id="18" creationId="{F4CA8B92-2510-6253-6A31-34AEF36F1C47}"/>
          </ac:spMkLst>
        </pc:spChg>
        <pc:spChg chg="mod">
          <ac:chgData name="Dr Jamie Elliott (He/Him)" userId="1ed95b13-3166-42a7-9029-6f3dd7788727" providerId="ADAL" clId="{BB9B8F27-6C5D-40FC-B445-0AEEEB3EC915}" dt="2024-10-08T10:07:58.120" v="981"/>
          <ac:spMkLst>
            <pc:docMk/>
            <pc:sldMk cId="378749028" sldId="4920"/>
            <ac:spMk id="22" creationId="{C2A70E87-070D-74B7-2923-325EB00DF977}"/>
          </ac:spMkLst>
        </pc:spChg>
        <pc:spChg chg="add mod">
          <ac:chgData name="Dr Jamie Elliott (He/Him)" userId="1ed95b13-3166-42a7-9029-6f3dd7788727" providerId="ADAL" clId="{BB9B8F27-6C5D-40FC-B445-0AEEEB3EC915}" dt="2024-10-08T10:08:24.542" v="1030" actId="1035"/>
          <ac:spMkLst>
            <pc:docMk/>
            <pc:sldMk cId="378749028" sldId="4920"/>
            <ac:spMk id="23" creationId="{69A8E8DC-2922-7A67-136B-17F6F2FD0B1A}"/>
          </ac:spMkLst>
        </pc:spChg>
        <pc:spChg chg="mod">
          <ac:chgData name="Dr Jamie Elliott (He/Him)" userId="1ed95b13-3166-42a7-9029-6f3dd7788727" providerId="ADAL" clId="{BB9B8F27-6C5D-40FC-B445-0AEEEB3EC915}" dt="2024-10-08T10:10:11.417" v="1053"/>
          <ac:spMkLst>
            <pc:docMk/>
            <pc:sldMk cId="378749028" sldId="4920"/>
            <ac:spMk id="28" creationId="{92FD1D11-1247-7EFE-ACC0-2510E3684124}"/>
          </ac:spMkLst>
        </pc:spChg>
        <pc:spChg chg="mod">
          <ac:chgData name="Dr Jamie Elliott (He/Him)" userId="1ed95b13-3166-42a7-9029-6f3dd7788727" providerId="ADAL" clId="{BB9B8F27-6C5D-40FC-B445-0AEEEB3EC915}" dt="2024-10-08T10:10:11.417" v="1053"/>
          <ac:spMkLst>
            <pc:docMk/>
            <pc:sldMk cId="378749028" sldId="4920"/>
            <ac:spMk id="33" creationId="{781F599A-4BC6-9655-4820-7E84B2B3883F}"/>
          </ac:spMkLst>
        </pc:spChg>
        <pc:spChg chg="mod">
          <ac:chgData name="Dr Jamie Elliott (He/Him)" userId="1ed95b13-3166-42a7-9029-6f3dd7788727" providerId="ADAL" clId="{BB9B8F27-6C5D-40FC-B445-0AEEEB3EC915}" dt="2024-10-08T10:10:11.417" v="1053"/>
          <ac:spMkLst>
            <pc:docMk/>
            <pc:sldMk cId="378749028" sldId="4920"/>
            <ac:spMk id="34" creationId="{78613C92-9814-3468-18AB-40A8FC8F8112}"/>
          </ac:spMkLst>
        </pc:spChg>
        <pc:spChg chg="mod">
          <ac:chgData name="Dr Jamie Elliott (He/Him)" userId="1ed95b13-3166-42a7-9029-6f3dd7788727" providerId="ADAL" clId="{BB9B8F27-6C5D-40FC-B445-0AEEEB3EC915}" dt="2024-10-08T10:10:11.417" v="1053"/>
          <ac:spMkLst>
            <pc:docMk/>
            <pc:sldMk cId="378749028" sldId="4920"/>
            <ac:spMk id="35" creationId="{C88AA25B-A4CA-DFD2-89CC-AE9CD1604941}"/>
          </ac:spMkLst>
        </pc:spChg>
        <pc:spChg chg="mod">
          <ac:chgData name="Dr Jamie Elliott (He/Him)" userId="1ed95b13-3166-42a7-9029-6f3dd7788727" providerId="ADAL" clId="{BB9B8F27-6C5D-40FC-B445-0AEEEB3EC915}" dt="2024-10-08T10:10:11.417" v="1053"/>
          <ac:spMkLst>
            <pc:docMk/>
            <pc:sldMk cId="378749028" sldId="4920"/>
            <ac:spMk id="36" creationId="{3942FF76-C9C1-4003-8764-2F2EB5F58EA5}"/>
          </ac:spMkLst>
        </pc:spChg>
        <pc:spChg chg="mod">
          <ac:chgData name="Dr Jamie Elliott (He/Him)" userId="1ed95b13-3166-42a7-9029-6f3dd7788727" providerId="ADAL" clId="{BB9B8F27-6C5D-40FC-B445-0AEEEB3EC915}" dt="2024-10-08T10:10:11.417" v="1053"/>
          <ac:spMkLst>
            <pc:docMk/>
            <pc:sldMk cId="378749028" sldId="4920"/>
            <ac:spMk id="38" creationId="{BF5EA97B-4BC4-B2EF-75AE-92B663E67A8D}"/>
          </ac:spMkLst>
        </pc:spChg>
        <pc:spChg chg="mod">
          <ac:chgData name="Dr Jamie Elliott (He/Him)" userId="1ed95b13-3166-42a7-9029-6f3dd7788727" providerId="ADAL" clId="{BB9B8F27-6C5D-40FC-B445-0AEEEB3EC915}" dt="2024-10-08T10:10:11.417" v="1053"/>
          <ac:spMkLst>
            <pc:docMk/>
            <pc:sldMk cId="378749028" sldId="4920"/>
            <ac:spMk id="40" creationId="{54C2926A-57BC-2F94-55FD-334BEF4E9F6D}"/>
          </ac:spMkLst>
        </pc:spChg>
        <pc:spChg chg="mod">
          <ac:chgData name="Dr Jamie Elliott (He/Him)" userId="1ed95b13-3166-42a7-9029-6f3dd7788727" providerId="ADAL" clId="{BB9B8F27-6C5D-40FC-B445-0AEEEB3EC915}" dt="2024-10-08T10:10:11.417" v="1053"/>
          <ac:spMkLst>
            <pc:docMk/>
            <pc:sldMk cId="378749028" sldId="4920"/>
            <ac:spMk id="42" creationId="{282B274B-69D0-1A1F-2F00-C19CDD435DF5}"/>
          </ac:spMkLst>
        </pc:spChg>
        <pc:spChg chg="mod">
          <ac:chgData name="Dr Jamie Elliott (He/Him)" userId="1ed95b13-3166-42a7-9029-6f3dd7788727" providerId="ADAL" clId="{BB9B8F27-6C5D-40FC-B445-0AEEEB3EC915}" dt="2024-10-08T10:10:11.417" v="1053"/>
          <ac:spMkLst>
            <pc:docMk/>
            <pc:sldMk cId="378749028" sldId="4920"/>
            <ac:spMk id="44" creationId="{2D6E0013-2A39-640A-84C4-E7B0A5E89696}"/>
          </ac:spMkLst>
        </pc:spChg>
        <pc:spChg chg="mod">
          <ac:chgData name="Dr Jamie Elliott (He/Him)" userId="1ed95b13-3166-42a7-9029-6f3dd7788727" providerId="ADAL" clId="{BB9B8F27-6C5D-40FC-B445-0AEEEB3EC915}" dt="2024-10-08T10:10:11.417" v="1053"/>
          <ac:spMkLst>
            <pc:docMk/>
            <pc:sldMk cId="378749028" sldId="4920"/>
            <ac:spMk id="46" creationId="{A767D656-BDC3-6E43-D9A3-35476C26C5BB}"/>
          </ac:spMkLst>
        </pc:spChg>
        <pc:spChg chg="add mod">
          <ac:chgData name="Dr Jamie Elliott (He/Him)" userId="1ed95b13-3166-42a7-9029-6f3dd7788727" providerId="ADAL" clId="{BB9B8F27-6C5D-40FC-B445-0AEEEB3EC915}" dt="2024-10-08T10:10:31.307" v="1056"/>
          <ac:spMkLst>
            <pc:docMk/>
            <pc:sldMk cId="378749028" sldId="4920"/>
            <ac:spMk id="48" creationId="{7080DEA2-A84C-2AAE-EACC-23116CDE674F}"/>
          </ac:spMkLst>
        </pc:spChg>
        <pc:grpChg chg="add mod">
          <ac:chgData name="Dr Jamie Elliott (He/Him)" userId="1ed95b13-3166-42a7-9029-6f3dd7788727" providerId="ADAL" clId="{BB9B8F27-6C5D-40FC-B445-0AEEEB3EC915}" dt="2024-10-08T10:07:05.597" v="971" actId="27636"/>
          <ac:grpSpMkLst>
            <pc:docMk/>
            <pc:sldMk cId="378749028" sldId="4920"/>
            <ac:grpSpMk id="4" creationId="{7C942D8B-9275-F598-3DAB-1DC6D3AE41B8}"/>
          </ac:grpSpMkLst>
        </pc:grpChg>
        <pc:grpChg chg="mod">
          <ac:chgData name="Dr Jamie Elliott (He/Him)" userId="1ed95b13-3166-42a7-9029-6f3dd7788727" providerId="ADAL" clId="{BB9B8F27-6C5D-40FC-B445-0AEEEB3EC915}" dt="2024-10-08T10:07:05.501" v="970"/>
          <ac:grpSpMkLst>
            <pc:docMk/>
            <pc:sldMk cId="378749028" sldId="4920"/>
            <ac:grpSpMk id="6" creationId="{DA8F1B79-C506-7277-4717-3F11AFD8531C}"/>
          </ac:grpSpMkLst>
        </pc:grpChg>
        <pc:grpChg chg="mod">
          <ac:chgData name="Dr Jamie Elliott (He/Him)" userId="1ed95b13-3166-42a7-9029-6f3dd7788727" providerId="ADAL" clId="{BB9B8F27-6C5D-40FC-B445-0AEEEB3EC915}" dt="2024-10-08T10:07:05.501" v="970"/>
          <ac:grpSpMkLst>
            <pc:docMk/>
            <pc:sldMk cId="378749028" sldId="4920"/>
            <ac:grpSpMk id="7" creationId="{11B4743B-BC4A-2BD2-386D-8028588DAD64}"/>
          </ac:grpSpMkLst>
        </pc:grpChg>
        <pc:grpChg chg="mod">
          <ac:chgData name="Dr Jamie Elliott (He/Him)" userId="1ed95b13-3166-42a7-9029-6f3dd7788727" providerId="ADAL" clId="{BB9B8F27-6C5D-40FC-B445-0AEEEB3EC915}" dt="2024-10-08T10:07:05.501" v="970"/>
          <ac:grpSpMkLst>
            <pc:docMk/>
            <pc:sldMk cId="378749028" sldId="4920"/>
            <ac:grpSpMk id="8" creationId="{692A0D01-2D33-107C-B70E-E014D15BC0D4}"/>
          </ac:grpSpMkLst>
        </pc:grpChg>
        <pc:grpChg chg="add mod">
          <ac:chgData name="Dr Jamie Elliott (He/Him)" userId="1ed95b13-3166-42a7-9029-6f3dd7788727" providerId="ADAL" clId="{BB9B8F27-6C5D-40FC-B445-0AEEEB3EC915}" dt="2024-10-08T10:08:24.542" v="1030" actId="1035"/>
          <ac:grpSpMkLst>
            <pc:docMk/>
            <pc:sldMk cId="378749028" sldId="4920"/>
            <ac:grpSpMk id="20" creationId="{5C186D4B-A5F6-4255-83B2-7FCE584F9B52}"/>
          </ac:grpSpMkLst>
        </pc:grpChg>
        <pc:grpChg chg="add mod">
          <ac:chgData name="Dr Jamie Elliott (He/Him)" userId="1ed95b13-3166-42a7-9029-6f3dd7788727" providerId="ADAL" clId="{BB9B8F27-6C5D-40FC-B445-0AEEEB3EC915}" dt="2024-10-08T10:10:11.417" v="1053"/>
          <ac:grpSpMkLst>
            <pc:docMk/>
            <pc:sldMk cId="378749028" sldId="4920"/>
            <ac:grpSpMk id="24" creationId="{3D599440-A0CF-758E-6444-A29DD63171C7}"/>
          </ac:grpSpMkLst>
        </pc:grpChg>
        <pc:grpChg chg="mod">
          <ac:chgData name="Dr Jamie Elliott (He/Him)" userId="1ed95b13-3166-42a7-9029-6f3dd7788727" providerId="ADAL" clId="{BB9B8F27-6C5D-40FC-B445-0AEEEB3EC915}" dt="2024-10-08T10:10:11.417" v="1053"/>
          <ac:grpSpMkLst>
            <pc:docMk/>
            <pc:sldMk cId="378749028" sldId="4920"/>
            <ac:grpSpMk id="25" creationId="{6418DF83-26F4-28F5-9CE6-7E38214E0F4A}"/>
          </ac:grpSpMkLst>
        </pc:grpChg>
        <pc:grpChg chg="mod">
          <ac:chgData name="Dr Jamie Elliott (He/Him)" userId="1ed95b13-3166-42a7-9029-6f3dd7788727" providerId="ADAL" clId="{BB9B8F27-6C5D-40FC-B445-0AEEEB3EC915}" dt="2024-10-08T10:10:11.417" v="1053"/>
          <ac:grpSpMkLst>
            <pc:docMk/>
            <pc:sldMk cId="378749028" sldId="4920"/>
            <ac:grpSpMk id="26" creationId="{E5A2EC43-C8B7-7BC7-20C3-448612778BC7}"/>
          </ac:grpSpMkLst>
        </pc:grpChg>
        <pc:grpChg chg="mod">
          <ac:chgData name="Dr Jamie Elliott (He/Him)" userId="1ed95b13-3166-42a7-9029-6f3dd7788727" providerId="ADAL" clId="{BB9B8F27-6C5D-40FC-B445-0AEEEB3EC915}" dt="2024-10-08T10:10:11.417" v="1053"/>
          <ac:grpSpMkLst>
            <pc:docMk/>
            <pc:sldMk cId="378749028" sldId="4920"/>
            <ac:grpSpMk id="27" creationId="{D4DE9BD7-F6CB-5ECD-8183-C64648490E7A}"/>
          </ac:grpSpMkLst>
        </pc:grpChg>
        <pc:grpChg chg="mod">
          <ac:chgData name="Dr Jamie Elliott (He/Him)" userId="1ed95b13-3166-42a7-9029-6f3dd7788727" providerId="ADAL" clId="{BB9B8F27-6C5D-40FC-B445-0AEEEB3EC915}" dt="2024-10-08T10:10:11.417" v="1053"/>
          <ac:grpSpMkLst>
            <pc:docMk/>
            <pc:sldMk cId="378749028" sldId="4920"/>
            <ac:grpSpMk id="30" creationId="{E897E8A1-1CDF-97A5-18E9-7DB97E4A52A3}"/>
          </ac:grpSpMkLst>
        </pc:grpChg>
        <pc:grpChg chg="mod">
          <ac:chgData name="Dr Jamie Elliott (He/Him)" userId="1ed95b13-3166-42a7-9029-6f3dd7788727" providerId="ADAL" clId="{BB9B8F27-6C5D-40FC-B445-0AEEEB3EC915}" dt="2024-10-08T10:10:11.417" v="1053"/>
          <ac:grpSpMkLst>
            <pc:docMk/>
            <pc:sldMk cId="378749028" sldId="4920"/>
            <ac:grpSpMk id="31" creationId="{6F4F0780-EA38-9262-80BD-F74720B5AF2F}"/>
          </ac:grpSpMkLst>
        </pc:grpChg>
        <pc:grpChg chg="mod">
          <ac:chgData name="Dr Jamie Elliott (He/Him)" userId="1ed95b13-3166-42a7-9029-6f3dd7788727" providerId="ADAL" clId="{BB9B8F27-6C5D-40FC-B445-0AEEEB3EC915}" dt="2024-10-08T10:10:11.417" v="1053"/>
          <ac:grpSpMkLst>
            <pc:docMk/>
            <pc:sldMk cId="378749028" sldId="4920"/>
            <ac:grpSpMk id="32" creationId="{A69A248C-6685-B6F7-C769-3F671CEDFEC6}"/>
          </ac:grpSpMkLst>
        </pc:grpChg>
        <pc:picChg chg="mod">
          <ac:chgData name="Dr Jamie Elliott (He/Him)" userId="1ed95b13-3166-42a7-9029-6f3dd7788727" providerId="ADAL" clId="{BB9B8F27-6C5D-40FC-B445-0AEEEB3EC915}" dt="2024-10-08T10:07:05.501" v="970"/>
          <ac:picMkLst>
            <pc:docMk/>
            <pc:sldMk cId="378749028" sldId="4920"/>
            <ac:picMk id="5" creationId="{3AF2A191-14C0-28CF-8C1A-E8C02E5C8D89}"/>
          </ac:picMkLst>
        </pc:picChg>
        <pc:picChg chg="mod">
          <ac:chgData name="Dr Jamie Elliott (He/Him)" userId="1ed95b13-3166-42a7-9029-6f3dd7788727" providerId="ADAL" clId="{BB9B8F27-6C5D-40FC-B445-0AEEEB3EC915}" dt="2024-10-08T10:07:05.501" v="970"/>
          <ac:picMkLst>
            <pc:docMk/>
            <pc:sldMk cId="378749028" sldId="4920"/>
            <ac:picMk id="13" creationId="{80D790B2-7F5B-8C4B-B5E2-1A282AE42388}"/>
          </ac:picMkLst>
        </pc:picChg>
        <pc:picChg chg="mod">
          <ac:chgData name="Dr Jamie Elliott (He/Him)" userId="1ed95b13-3166-42a7-9029-6f3dd7788727" providerId="ADAL" clId="{BB9B8F27-6C5D-40FC-B445-0AEEEB3EC915}" dt="2024-10-08T10:07:05.501" v="970"/>
          <ac:picMkLst>
            <pc:docMk/>
            <pc:sldMk cId="378749028" sldId="4920"/>
            <ac:picMk id="15" creationId="{D2750574-D340-B998-9DEE-74447361C517}"/>
          </ac:picMkLst>
        </pc:picChg>
        <pc:picChg chg="mod">
          <ac:chgData name="Dr Jamie Elliott (He/Him)" userId="1ed95b13-3166-42a7-9029-6f3dd7788727" providerId="ADAL" clId="{BB9B8F27-6C5D-40FC-B445-0AEEEB3EC915}" dt="2024-10-08T10:07:05.501" v="970"/>
          <ac:picMkLst>
            <pc:docMk/>
            <pc:sldMk cId="378749028" sldId="4920"/>
            <ac:picMk id="17" creationId="{37F41880-88F3-7C0B-3E79-248808798C89}"/>
          </ac:picMkLst>
        </pc:picChg>
        <pc:picChg chg="add mod">
          <ac:chgData name="Dr Jamie Elliott (He/Him)" userId="1ed95b13-3166-42a7-9029-6f3dd7788727" providerId="ADAL" clId="{BB9B8F27-6C5D-40FC-B445-0AEEEB3EC915}" dt="2024-10-08T10:08:24.293" v="1029" actId="1036"/>
          <ac:picMkLst>
            <pc:docMk/>
            <pc:sldMk cId="378749028" sldId="4920"/>
            <ac:picMk id="19" creationId="{6B27851E-435E-C8F5-8B1E-B98E41B567F2}"/>
          </ac:picMkLst>
        </pc:picChg>
        <pc:picChg chg="mod">
          <ac:chgData name="Dr Jamie Elliott (He/Him)" userId="1ed95b13-3166-42a7-9029-6f3dd7788727" providerId="ADAL" clId="{BB9B8F27-6C5D-40FC-B445-0AEEEB3EC915}" dt="2024-10-08T10:07:58.120" v="981"/>
          <ac:picMkLst>
            <pc:docMk/>
            <pc:sldMk cId="378749028" sldId="4920"/>
            <ac:picMk id="21" creationId="{635F247D-97CB-11F3-6203-9D82BE01F0BA}"/>
          </ac:picMkLst>
        </pc:picChg>
        <pc:picChg chg="mod">
          <ac:chgData name="Dr Jamie Elliott (He/Him)" userId="1ed95b13-3166-42a7-9029-6f3dd7788727" providerId="ADAL" clId="{BB9B8F27-6C5D-40FC-B445-0AEEEB3EC915}" dt="2024-10-08T10:10:11.417" v="1053"/>
          <ac:picMkLst>
            <pc:docMk/>
            <pc:sldMk cId="378749028" sldId="4920"/>
            <ac:picMk id="29" creationId="{5EEB1561-B80C-00E6-F36D-8693076054D9}"/>
          </ac:picMkLst>
        </pc:picChg>
        <pc:picChg chg="mod">
          <ac:chgData name="Dr Jamie Elliott (He/Him)" userId="1ed95b13-3166-42a7-9029-6f3dd7788727" providerId="ADAL" clId="{BB9B8F27-6C5D-40FC-B445-0AEEEB3EC915}" dt="2024-10-08T10:10:11.417" v="1053"/>
          <ac:picMkLst>
            <pc:docMk/>
            <pc:sldMk cId="378749028" sldId="4920"/>
            <ac:picMk id="37" creationId="{DAB83EE9-46FB-9DD8-8F34-C34780D9DCEB}"/>
          </ac:picMkLst>
        </pc:picChg>
        <pc:picChg chg="mod">
          <ac:chgData name="Dr Jamie Elliott (He/Him)" userId="1ed95b13-3166-42a7-9029-6f3dd7788727" providerId="ADAL" clId="{BB9B8F27-6C5D-40FC-B445-0AEEEB3EC915}" dt="2024-10-08T10:10:11.417" v="1053"/>
          <ac:picMkLst>
            <pc:docMk/>
            <pc:sldMk cId="378749028" sldId="4920"/>
            <ac:picMk id="39" creationId="{CB10FF31-A305-A83A-A2BE-4F6CD6417469}"/>
          </ac:picMkLst>
        </pc:picChg>
        <pc:picChg chg="mod">
          <ac:chgData name="Dr Jamie Elliott (He/Him)" userId="1ed95b13-3166-42a7-9029-6f3dd7788727" providerId="ADAL" clId="{BB9B8F27-6C5D-40FC-B445-0AEEEB3EC915}" dt="2024-10-08T10:10:11.417" v="1053"/>
          <ac:picMkLst>
            <pc:docMk/>
            <pc:sldMk cId="378749028" sldId="4920"/>
            <ac:picMk id="41" creationId="{CCD0163A-8556-4D93-0841-92FF076E760D}"/>
          </ac:picMkLst>
        </pc:picChg>
        <pc:picChg chg="mod">
          <ac:chgData name="Dr Jamie Elliott (He/Him)" userId="1ed95b13-3166-42a7-9029-6f3dd7788727" providerId="ADAL" clId="{BB9B8F27-6C5D-40FC-B445-0AEEEB3EC915}" dt="2024-10-08T10:10:11.417" v="1053"/>
          <ac:picMkLst>
            <pc:docMk/>
            <pc:sldMk cId="378749028" sldId="4920"/>
            <ac:picMk id="43" creationId="{20840CFC-120A-242D-6102-60CE7515119F}"/>
          </ac:picMkLst>
        </pc:picChg>
        <pc:picChg chg="mod">
          <ac:chgData name="Dr Jamie Elliott (He/Him)" userId="1ed95b13-3166-42a7-9029-6f3dd7788727" providerId="ADAL" clId="{BB9B8F27-6C5D-40FC-B445-0AEEEB3EC915}" dt="2024-10-08T10:10:11.417" v="1053"/>
          <ac:picMkLst>
            <pc:docMk/>
            <pc:sldMk cId="378749028" sldId="4920"/>
            <ac:picMk id="45" creationId="{FC5FDD3F-CE49-830A-C04C-EDB51365C085}"/>
          </ac:picMkLst>
        </pc:picChg>
        <pc:picChg chg="add mod">
          <ac:chgData name="Dr Jamie Elliott (He/Him)" userId="1ed95b13-3166-42a7-9029-6f3dd7788727" providerId="ADAL" clId="{BB9B8F27-6C5D-40FC-B445-0AEEEB3EC915}" dt="2024-10-08T10:11:01.559" v="1072" actId="1035"/>
          <ac:picMkLst>
            <pc:docMk/>
            <pc:sldMk cId="378749028" sldId="4920"/>
            <ac:picMk id="47" creationId="{FFBA1E92-94C3-FBCF-88FF-A865D10BE6D1}"/>
          </ac:picMkLst>
        </pc:picChg>
      </pc:sldChg>
      <pc:sldChg chg="new del">
        <pc:chgData name="Dr Jamie Elliott (He/Him)" userId="1ed95b13-3166-42a7-9029-6f3dd7788727" providerId="ADAL" clId="{BB9B8F27-6C5D-40FC-B445-0AEEEB3EC915}" dt="2024-10-08T09:53:33.912" v="593" actId="47"/>
        <pc:sldMkLst>
          <pc:docMk/>
          <pc:sldMk cId="2371215517" sldId="4920"/>
        </pc:sldMkLst>
      </pc:sldChg>
      <pc:sldChg chg="new del">
        <pc:chgData name="Dr Jamie Elliott (He/Him)" userId="1ed95b13-3166-42a7-9029-6f3dd7788727" providerId="ADAL" clId="{BB9B8F27-6C5D-40FC-B445-0AEEEB3EC915}" dt="2024-10-08T09:41:17.027" v="435" actId="47"/>
        <pc:sldMkLst>
          <pc:docMk/>
          <pc:sldMk cId="2631075605" sldId="4920"/>
        </pc:sldMkLst>
      </pc:sldChg>
      <pc:sldChg chg="new del">
        <pc:chgData name="Dr Jamie Elliott (He/Him)" userId="1ed95b13-3166-42a7-9029-6f3dd7788727" providerId="ADAL" clId="{BB9B8F27-6C5D-40FC-B445-0AEEEB3EC915}" dt="2024-10-08T09:41:15.020" v="434" actId="47"/>
        <pc:sldMkLst>
          <pc:docMk/>
          <pc:sldMk cId="2835027049" sldId="492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6C5A37-BB41-4F3E-A68C-86A40254758A}" type="datetimeFigureOut">
              <a:rPr lang="en-GB" smtClean="0"/>
              <a:t>08/10/2024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6C312A-CC81-491D-A1F3-304584D2D5DC}" type="slidenum">
              <a:rPr lang="en-GB" smtClean="0"/>
              <a:t>‹#›</a:t>
            </a:fld>
            <a:endParaRPr lang="en-GB"/>
          </a:p>
        </p:txBody>
      </p:sp>
    </p:spTree>
    <p:extLst>
      <p:ext uri="{BB962C8B-B14F-4D97-AF65-F5344CB8AC3E}">
        <p14:creationId xmlns:p14="http://schemas.microsoft.com/office/powerpoint/2010/main" val="3506592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rial" panose="020B0604020202020204" pitchFamily="34" charset="0"/>
                <a:ea typeface="SimSun" panose="02010600030101010101" pitchFamily="2" charset="-122"/>
                <a:cs typeface="Arial" panose="020B0604020202020204" pitchFamily="34" charset="0"/>
              </a:rPr>
              <a:t>There will be two ‘types’ of audit – standard and those aimed at higher energy users with more complex needs.  </a:t>
            </a:r>
            <a:endParaRPr lang="en-US" sz="1800">
              <a:effectLst/>
              <a:latin typeface="Calibri" panose="020F0502020204030204" pitchFamily="34" charset="0"/>
              <a:ea typeface="SimSun" panose="02010600030101010101" pitchFamily="2" charset="-122"/>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57011BD1-8E1C-D04C-A176-A82D9F25011C}" type="slidenum">
              <a:rPr lang="en-GB" smtClean="0"/>
              <a:t>6</a:t>
            </a:fld>
            <a:endParaRPr lang="en-GB"/>
          </a:p>
        </p:txBody>
      </p:sp>
    </p:spTree>
    <p:extLst>
      <p:ext uri="{BB962C8B-B14F-4D97-AF65-F5344CB8AC3E}">
        <p14:creationId xmlns:p14="http://schemas.microsoft.com/office/powerpoint/2010/main" val="2251759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Speak to the business advisors on the stands</a:t>
            </a:r>
          </a:p>
          <a:p>
            <a:r>
              <a:rPr lang="en-GB"/>
              <a:t>Register on the website</a:t>
            </a:r>
          </a:p>
        </p:txBody>
      </p:sp>
      <p:sp>
        <p:nvSpPr>
          <p:cNvPr id="4" name="Slide Number Placeholder 3"/>
          <p:cNvSpPr>
            <a:spLocks noGrp="1"/>
          </p:cNvSpPr>
          <p:nvPr>
            <p:ph type="sldNum" sz="quarter" idx="5"/>
          </p:nvPr>
        </p:nvSpPr>
        <p:spPr/>
        <p:txBody>
          <a:bodyPr/>
          <a:lstStyle/>
          <a:p>
            <a:fld id="{2A0B1B95-29B8-4760-BCFD-E33FD40ED86A}" type="slidenum">
              <a:rPr lang="en-GB" smtClean="0"/>
              <a:t>9</a:t>
            </a:fld>
            <a:endParaRPr lang="en-GB"/>
          </a:p>
        </p:txBody>
      </p:sp>
    </p:spTree>
    <p:extLst>
      <p:ext uri="{BB962C8B-B14F-4D97-AF65-F5344CB8AC3E}">
        <p14:creationId xmlns:p14="http://schemas.microsoft.com/office/powerpoint/2010/main" val="37044241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Layouts/_rels/slideLayout10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Master" Target="../slideMasters/slideMaster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6.emf"/></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6.emf"/></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57CB392-F8B8-493A-9157-5C75AA183B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760"/>
          <a:stretch/>
        </p:blipFill>
        <p:spPr>
          <a:xfrm>
            <a:off x="4" y="4"/>
            <a:ext cx="12201521" cy="6857999"/>
          </a:xfrm>
          <a:prstGeom prst="rect">
            <a:avLst/>
          </a:prstGeom>
        </p:spPr>
      </p:pic>
      <p:sp>
        <p:nvSpPr>
          <p:cNvPr id="18" name="Rectangle 17">
            <a:extLst>
              <a:ext uri="{FF2B5EF4-FFF2-40B4-BE49-F238E27FC236}">
                <a16:creationId xmlns:a16="http://schemas.microsoft.com/office/drawing/2014/main" id="{F880FB9C-75D2-40B7-9CBF-878D0A46C5EF}"/>
              </a:ext>
            </a:extLst>
          </p:cNvPr>
          <p:cNvSpPr/>
          <p:nvPr userDrawn="1"/>
        </p:nvSpPr>
        <p:spPr>
          <a:xfrm rot="16200000">
            <a:off x="5113871" y="-220132"/>
            <a:ext cx="1964267" cy="12191999"/>
          </a:xfrm>
          <a:prstGeom prst="rect">
            <a:avLst/>
          </a:prstGeom>
          <a:gradFill flip="none" rotWithShape="1">
            <a:gsLst>
              <a:gs pos="0">
                <a:srgbClr val="000000">
                  <a:alpha val="0"/>
                </a:srgbClr>
              </a:gs>
              <a:gs pos="97000">
                <a:srgbClr val="2E2E38">
                  <a:alpha val="73725"/>
                </a:srgbClr>
              </a:gs>
            </a:gsLst>
            <a:lin ang="10800000" scaled="1"/>
            <a:tileRect/>
          </a:gradFill>
          <a:ln w="9525" cap="flat" cmpd="sng" algn="ctr">
            <a:noFill/>
            <a:prstDash val="solid"/>
          </a:ln>
          <a:effectLst/>
        </p:spPr>
        <p:txBody>
          <a:bodyPr rtlCol="0" anchor="t" anchorCtr="0"/>
          <a:lstStyle/>
          <a:p>
            <a:pPr marL="0" marR="0" lvl="0" indent="0" algn="ctr" defTabSz="913897" eaLnBrk="1" fontAlgn="auto" latinLnBrk="0" hangingPunct="1">
              <a:lnSpc>
                <a:spcPct val="100000"/>
              </a:lnSpc>
              <a:spcBef>
                <a:spcPts val="0"/>
              </a:spcBef>
              <a:spcAft>
                <a:spcPts val="0"/>
              </a:spcAft>
              <a:buClrTx/>
              <a:buSzTx/>
              <a:buFontTx/>
              <a:buNone/>
              <a:tabLst/>
              <a:defRPr/>
            </a:pPr>
            <a:endParaRPr kumimoji="0" lang="en-US" sz="1199" b="0" i="0" u="none" strike="noStrike" kern="0" cap="none" spc="0" normalizeH="0" baseline="0" noProof="0">
              <a:ln>
                <a:noFill/>
              </a:ln>
              <a:solidFill>
                <a:srgbClr val="FFFFFF"/>
              </a:solidFill>
              <a:effectLst/>
              <a:uLnTx/>
              <a:uFillTx/>
              <a:latin typeface="EYInterstate Light"/>
              <a:ea typeface="+mn-ea"/>
              <a:cs typeface="+mn-cs"/>
            </a:endParaRPr>
          </a:p>
        </p:txBody>
      </p:sp>
      <p:sp>
        <p:nvSpPr>
          <p:cNvPr id="16" name="Freeform 56">
            <a:extLst>
              <a:ext uri="{FF2B5EF4-FFF2-40B4-BE49-F238E27FC236}">
                <a16:creationId xmlns:a16="http://schemas.microsoft.com/office/drawing/2014/main" id="{13A7AC18-CF42-4EC5-8D40-441EAE30A06C}"/>
              </a:ext>
            </a:extLst>
          </p:cNvPr>
          <p:cNvSpPr/>
          <p:nvPr userDrawn="1"/>
        </p:nvSpPr>
        <p:spPr>
          <a:xfrm>
            <a:off x="607700"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Title 1"/>
          <p:cNvSpPr>
            <a:spLocks noGrp="1"/>
          </p:cNvSpPr>
          <p:nvPr>
            <p:ph type="ctrTitle"/>
          </p:nvPr>
        </p:nvSpPr>
        <p:spPr>
          <a:xfrm>
            <a:off x="884944" y="1954221"/>
            <a:ext cx="4326679" cy="979702"/>
          </a:xfrm>
        </p:spPr>
        <p:txBody>
          <a:bodyPr/>
          <a:lstStyle>
            <a:lvl1pPr>
              <a:defRPr sz="2999" b="0">
                <a:solidFill>
                  <a:srgbClr val="2E2E38"/>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884944" y="3046162"/>
            <a:ext cx="4326679" cy="1046323"/>
          </a:xfrm>
        </p:spPr>
        <p:txBody>
          <a:bodyPr/>
          <a:lstStyle>
            <a:lvl1pPr marL="0" indent="0" algn="l">
              <a:spcAft>
                <a:spcPts val="1199"/>
              </a:spcAft>
              <a:buNone/>
              <a:defRPr sz="1599">
                <a:solidFill>
                  <a:srgbClr val="2E2E38"/>
                </a:solidFill>
                <a:latin typeface="EYInterstate" panose="02000503020000020004" pitchFamily="2" charset="0"/>
                <a:cs typeface="Arial" pitchFamily="34" charset="0"/>
              </a:defRPr>
            </a:lvl1pPr>
            <a:lvl2pPr marL="0" indent="0" algn="l">
              <a:buNone/>
              <a:defRPr sz="1599" b="1">
                <a:solidFill>
                  <a:srgbClr val="404040"/>
                </a:solidFill>
              </a:defRPr>
            </a:lvl2pPr>
            <a:lvl3pPr marL="913897" indent="0" algn="ctr">
              <a:buNone/>
              <a:defRPr>
                <a:solidFill>
                  <a:schemeClr val="tx1">
                    <a:tint val="75000"/>
                  </a:schemeClr>
                </a:solidFill>
              </a:defRPr>
            </a:lvl3pPr>
            <a:lvl4pPr marL="1370846" indent="0" algn="ctr">
              <a:buNone/>
              <a:defRPr>
                <a:solidFill>
                  <a:schemeClr val="tx1">
                    <a:tint val="75000"/>
                  </a:schemeClr>
                </a:solidFill>
              </a:defRPr>
            </a:lvl4pPr>
            <a:lvl5pPr marL="1827796" indent="0" algn="ctr">
              <a:buNone/>
              <a:defRPr>
                <a:solidFill>
                  <a:schemeClr val="tx1">
                    <a:tint val="75000"/>
                  </a:schemeClr>
                </a:solidFill>
              </a:defRPr>
            </a:lvl5pPr>
            <a:lvl6pPr marL="2284743" indent="0" algn="ctr">
              <a:buNone/>
              <a:defRPr>
                <a:solidFill>
                  <a:schemeClr val="tx1">
                    <a:tint val="75000"/>
                  </a:schemeClr>
                </a:solidFill>
              </a:defRPr>
            </a:lvl6pPr>
            <a:lvl7pPr marL="2741690" indent="0" algn="ctr">
              <a:buNone/>
              <a:defRPr>
                <a:solidFill>
                  <a:schemeClr val="tx1">
                    <a:tint val="75000"/>
                  </a:schemeClr>
                </a:solidFill>
              </a:defRPr>
            </a:lvl7pPr>
            <a:lvl8pPr marL="3198640" indent="0" algn="ctr">
              <a:buNone/>
              <a:defRPr>
                <a:solidFill>
                  <a:schemeClr val="tx1">
                    <a:tint val="75000"/>
                  </a:schemeClr>
                </a:solidFill>
              </a:defRPr>
            </a:lvl8pPr>
            <a:lvl9pPr marL="3655587" indent="0" algn="ctr">
              <a:buNone/>
              <a:defRPr>
                <a:solidFill>
                  <a:schemeClr val="tx1">
                    <a:tint val="75000"/>
                  </a:schemeClr>
                </a:solidFill>
              </a:defRPr>
            </a:lvl9pPr>
          </a:lstStyle>
          <a:p>
            <a:pPr lvl="0"/>
            <a:r>
              <a:rPr lang="en-US"/>
              <a:t>Click to edit Master subtitle style</a:t>
            </a:r>
            <a:endParaRPr lang="en-GB"/>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black">
          <a:xfrm>
            <a:off x="10359392" y="4960938"/>
            <a:ext cx="1224912"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black">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black">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39750939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605" y="1137920"/>
            <a:ext cx="8234455" cy="4834800"/>
          </a:xfrm>
        </p:spPr>
        <p:txBody>
          <a:bodyPr/>
          <a:lstStyle>
            <a:lvl1pPr marL="0" indent="0">
              <a:spcBef>
                <a:spcPts val="0"/>
              </a:spcBef>
              <a:buNone/>
              <a:defRPr>
                <a:solidFill>
                  <a:schemeClr val="bg1"/>
                </a:solidFill>
              </a:defRPr>
            </a:lvl1pPr>
            <a:lvl2pPr marL="0" indent="0">
              <a:spcBef>
                <a:spcPts val="0"/>
              </a:spcBef>
              <a:buNone/>
              <a:defRPr sz="1799">
                <a:solidFill>
                  <a:schemeClr val="bg1"/>
                </a:solidFill>
              </a:defRPr>
            </a:lvl2pPr>
            <a:lvl3pPr marL="0" indent="0">
              <a:spcBef>
                <a:spcPts val="0"/>
              </a:spcBef>
              <a:buNone/>
              <a:defRPr sz="1599">
                <a:solidFill>
                  <a:schemeClr val="bg1"/>
                </a:solidFill>
              </a:defRPr>
            </a:lvl3pPr>
            <a:lvl4pPr marL="0" indent="0">
              <a:spcBef>
                <a:spcPts val="0"/>
              </a:spcBef>
              <a:buNone/>
              <a:defRPr sz="1399">
                <a:solidFill>
                  <a:schemeClr val="bg1"/>
                </a:solidFill>
              </a:defRPr>
            </a:lvl4pPr>
            <a:lvl5pPr marL="0" indent="0">
              <a:spcBef>
                <a:spcPts val="0"/>
              </a:spcBef>
              <a:buNone/>
              <a:defRPr sz="1199">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603"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endParaRPr lang="en-IN"/>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
        <p:nvSpPr>
          <p:cNvPr id="8" name="Footer Placeholder 5">
            <a:extLst>
              <a:ext uri="{FF2B5EF4-FFF2-40B4-BE49-F238E27FC236}">
                <a16:creationId xmlns:a16="http://schemas.microsoft.com/office/drawing/2014/main" id="{0DF655B4-66A4-4D42-BFA8-227C31F79385}"/>
              </a:ext>
            </a:extLst>
          </p:cNvPr>
          <p:cNvSpPr txBox="1">
            <a:spLocks/>
          </p:cNvSpPr>
          <p:nvPr userDrawn="1"/>
        </p:nvSpPr>
        <p:spPr>
          <a:xfrm>
            <a:off x="4553755" y="6471244"/>
            <a:ext cx="3957164" cy="179956"/>
          </a:xfrm>
          <a:prstGeom prst="rect">
            <a:avLst/>
          </a:prstGeom>
        </p:spPr>
        <p:txBody>
          <a:bodyPr vert="horz" lIns="0" tIns="0" rIns="0" bIns="0" rtlCol="0" anchor="ctr"/>
          <a:lstStyle>
            <a:defPPr>
              <a:defRPr lang="en-US"/>
            </a:defPPr>
            <a:lvl1pPr marL="0" algn="ctr" defTabSz="914400" rtl="0" eaLnBrk="1" latinLnBrk="0" hangingPunct="1">
              <a:defRPr lang="en-IN" sz="800" kern="120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t>West Midlands Plan for Growth Framework – Draft at 8 December 20201</a:t>
            </a:r>
            <a:endParaRPr lang="en-US" sz="800"/>
          </a:p>
        </p:txBody>
      </p:sp>
    </p:spTree>
    <p:extLst>
      <p:ext uri="{BB962C8B-B14F-4D97-AF65-F5344CB8AC3E}">
        <p14:creationId xmlns:p14="http://schemas.microsoft.com/office/powerpoint/2010/main" val="23004547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AE507F8-0004-4BD2-8478-2451CF4D47F4}" type="slidenum">
              <a:rPr lang="en-GB" smtClean="0"/>
              <a:t>‹#›</a:t>
            </a:fld>
            <a:endParaRPr lang="en-GB"/>
          </a:p>
        </p:txBody>
      </p:sp>
      <p:pic>
        <p:nvPicPr>
          <p:cNvPr id="9" name="Picture 8">
            <a:extLst>
              <a:ext uri="{FF2B5EF4-FFF2-40B4-BE49-F238E27FC236}">
                <a16:creationId xmlns:a16="http://schemas.microsoft.com/office/drawing/2014/main" id="{9778DB74-F525-3C4E-9129-17E765AE35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5534"/>
          <a:stretch/>
        </p:blipFill>
        <p:spPr>
          <a:xfrm>
            <a:off x="5675495" y="-1780674"/>
            <a:ext cx="6837348" cy="10378262"/>
          </a:xfrm>
          <a:prstGeom prst="rect">
            <a:avLst/>
          </a:prstGeom>
        </p:spPr>
      </p:pic>
      <p:sp>
        <p:nvSpPr>
          <p:cNvPr id="10" name="Content Placeholder 3">
            <a:extLst>
              <a:ext uri="{FF2B5EF4-FFF2-40B4-BE49-F238E27FC236}">
                <a16:creationId xmlns:a16="http://schemas.microsoft.com/office/drawing/2014/main" id="{4AFD329C-3BF6-FB4B-823D-40F9E28DB553}"/>
              </a:ext>
            </a:extLst>
          </p:cNvPr>
          <p:cNvSpPr>
            <a:spLocks noGrp="1" noChangeAspect="1"/>
          </p:cNvSpPr>
          <p:nvPr>
            <p:ph sz="half" idx="2"/>
          </p:nvPr>
        </p:nvSpPr>
        <p:spPr>
          <a:xfrm rot="19847286">
            <a:off x="8059312" y="791464"/>
            <a:ext cx="5864200" cy="5226130"/>
          </a:xfrm>
          <a:prstGeom prst="hexagon">
            <a:avLst>
              <a:gd name="adj" fmla="val 28413"/>
              <a:gd name="vf" fmla="val 115470"/>
            </a:avLst>
          </a:prstGeom>
          <a:solidFill>
            <a:schemeClr val="bg1"/>
          </a:solidFill>
        </p:spPr>
        <p:txBody>
          <a:bodyPr wrap="square" anchor="t" anchorCtr="0">
            <a:noAutofit/>
          </a:bodyPr>
          <a:lstStyle>
            <a:lvl1pPr marL="0" indent="0">
              <a:buNone/>
              <a:defRPr/>
            </a:lvl1pPr>
          </a:lstStyle>
          <a:p>
            <a:pPr lvl="0"/>
            <a:endParaRPr lang="en-GB"/>
          </a:p>
        </p:txBody>
      </p:sp>
      <p:sp>
        <p:nvSpPr>
          <p:cNvPr id="12" name="Content Placeholder 2">
            <a:extLst>
              <a:ext uri="{FF2B5EF4-FFF2-40B4-BE49-F238E27FC236}">
                <a16:creationId xmlns:a16="http://schemas.microsoft.com/office/drawing/2014/main" id="{CBE0505A-C4B2-7B42-9029-892E5475CF39}"/>
              </a:ext>
            </a:extLst>
          </p:cNvPr>
          <p:cNvSpPr>
            <a:spLocks noGrp="1"/>
          </p:cNvSpPr>
          <p:nvPr>
            <p:ph sz="half" idx="1"/>
          </p:nvPr>
        </p:nvSpPr>
        <p:spPr>
          <a:xfrm>
            <a:off x="838200" y="1825625"/>
            <a:ext cx="5181600" cy="4351338"/>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8793200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6_Title Only">
    <p:bg>
      <p:bgPr>
        <a:solidFill>
          <a:srgbClr val="54565B"/>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AE507F8-0004-4BD2-8478-2451CF4D47F4}" type="slidenum">
              <a:rPr lang="en-GB" smtClean="0"/>
              <a:t>‹#›</a:t>
            </a:fld>
            <a:endParaRPr lang="en-GB"/>
          </a:p>
        </p:txBody>
      </p:sp>
      <p:pic>
        <p:nvPicPr>
          <p:cNvPr id="9" name="Picture 8">
            <a:extLst>
              <a:ext uri="{FF2B5EF4-FFF2-40B4-BE49-F238E27FC236}">
                <a16:creationId xmlns:a16="http://schemas.microsoft.com/office/drawing/2014/main" id="{9778DB74-F525-3C4E-9129-17E765AE35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5534"/>
          <a:stretch/>
        </p:blipFill>
        <p:spPr>
          <a:xfrm>
            <a:off x="5675495" y="-1780674"/>
            <a:ext cx="6837348" cy="10378262"/>
          </a:xfrm>
          <a:prstGeom prst="rect">
            <a:avLst/>
          </a:prstGeom>
        </p:spPr>
      </p:pic>
      <p:sp>
        <p:nvSpPr>
          <p:cNvPr id="10" name="Content Placeholder 3">
            <a:extLst>
              <a:ext uri="{FF2B5EF4-FFF2-40B4-BE49-F238E27FC236}">
                <a16:creationId xmlns:a16="http://schemas.microsoft.com/office/drawing/2014/main" id="{4AFD329C-3BF6-FB4B-823D-40F9E28DB553}"/>
              </a:ext>
            </a:extLst>
          </p:cNvPr>
          <p:cNvSpPr>
            <a:spLocks noGrp="1" noChangeAspect="1"/>
          </p:cNvSpPr>
          <p:nvPr>
            <p:ph sz="half" idx="2"/>
          </p:nvPr>
        </p:nvSpPr>
        <p:spPr>
          <a:xfrm rot="19847286">
            <a:off x="8059312" y="791464"/>
            <a:ext cx="5864200" cy="5226130"/>
          </a:xfrm>
          <a:prstGeom prst="hexagon">
            <a:avLst>
              <a:gd name="adj" fmla="val 28413"/>
              <a:gd name="vf" fmla="val 115470"/>
            </a:avLst>
          </a:prstGeom>
          <a:solidFill>
            <a:srgbClr val="54565B"/>
          </a:solidFill>
        </p:spPr>
        <p:txBody>
          <a:bodyPr wrap="square" anchor="t" anchorCtr="0">
            <a:noAutofit/>
          </a:bodyPr>
          <a:lstStyle>
            <a:lvl1pPr marL="0" indent="0">
              <a:buNone/>
              <a:defRPr>
                <a:solidFill>
                  <a:schemeClr val="bg1"/>
                </a:solidFill>
              </a:defRPr>
            </a:lvl1pPr>
          </a:lstStyle>
          <a:p>
            <a:pPr lvl="0"/>
            <a:endParaRPr lang="en-GB"/>
          </a:p>
        </p:txBody>
      </p:sp>
      <p:sp>
        <p:nvSpPr>
          <p:cNvPr id="6" name="Content Placeholder 2">
            <a:extLst>
              <a:ext uri="{FF2B5EF4-FFF2-40B4-BE49-F238E27FC236}">
                <a16:creationId xmlns:a16="http://schemas.microsoft.com/office/drawing/2014/main" id="{EAF3F440-1199-DA40-B2C3-230662E0D1FA}"/>
              </a:ext>
            </a:extLst>
          </p:cNvPr>
          <p:cNvSpPr>
            <a:spLocks noGrp="1"/>
          </p:cNvSpPr>
          <p:nvPr>
            <p:ph sz="half" idx="1"/>
          </p:nvPr>
        </p:nvSpPr>
        <p:spPr>
          <a:xfrm>
            <a:off x="838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0328178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7_Title Only">
    <p:bg>
      <p:bgPr>
        <a:solidFill>
          <a:srgbClr val="EE7624"/>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solidFill>
            <a:srgbClr val="EE7624"/>
          </a:solidFill>
        </p:spPr>
        <p:txBody>
          <a:bodyPr/>
          <a:lstStyle/>
          <a:p>
            <a:fld id="{DAE507F8-0004-4BD2-8478-2451CF4D47F4}" type="slidenum">
              <a:rPr lang="en-GB" smtClean="0"/>
              <a:t>‹#›</a:t>
            </a:fld>
            <a:endParaRPr lang="en-GB"/>
          </a:p>
        </p:txBody>
      </p:sp>
      <p:sp>
        <p:nvSpPr>
          <p:cNvPr id="10" name="Content Placeholder 3">
            <a:extLst>
              <a:ext uri="{FF2B5EF4-FFF2-40B4-BE49-F238E27FC236}">
                <a16:creationId xmlns:a16="http://schemas.microsoft.com/office/drawing/2014/main" id="{4AFD329C-3BF6-FB4B-823D-40F9E28DB553}"/>
              </a:ext>
            </a:extLst>
          </p:cNvPr>
          <p:cNvSpPr>
            <a:spLocks noGrp="1" noChangeAspect="1"/>
          </p:cNvSpPr>
          <p:nvPr>
            <p:ph sz="half" idx="2"/>
          </p:nvPr>
        </p:nvSpPr>
        <p:spPr>
          <a:xfrm rot="19847286">
            <a:off x="8010749" y="763294"/>
            <a:ext cx="6006047" cy="5226130"/>
          </a:xfrm>
          <a:prstGeom prst="hexagon">
            <a:avLst>
              <a:gd name="adj" fmla="val 28413"/>
              <a:gd name="vf" fmla="val 115470"/>
            </a:avLst>
          </a:prstGeom>
          <a:solidFill>
            <a:srgbClr val="EE7624"/>
          </a:solidFill>
        </p:spPr>
        <p:txBody>
          <a:bodyPr wrap="square" anchor="t" anchorCtr="0">
            <a:noAutofit/>
          </a:bodyPr>
          <a:lstStyle>
            <a:lvl1pPr marL="0" indent="0">
              <a:buNone/>
              <a:defRPr/>
            </a:lvl1pPr>
          </a:lstStyle>
          <a:p>
            <a:pPr lvl="0"/>
            <a:endParaRPr lang="en-GB"/>
          </a:p>
        </p:txBody>
      </p:sp>
      <p:sp>
        <p:nvSpPr>
          <p:cNvPr id="8" name="Content Placeholder 2">
            <a:extLst>
              <a:ext uri="{FF2B5EF4-FFF2-40B4-BE49-F238E27FC236}">
                <a16:creationId xmlns:a16="http://schemas.microsoft.com/office/drawing/2014/main" id="{C8E3D156-F48F-1949-9115-68C726BC08DA}"/>
              </a:ext>
            </a:extLst>
          </p:cNvPr>
          <p:cNvSpPr>
            <a:spLocks noGrp="1"/>
          </p:cNvSpPr>
          <p:nvPr>
            <p:ph sz="half" idx="1"/>
          </p:nvPr>
        </p:nvSpPr>
        <p:spPr>
          <a:xfrm>
            <a:off x="838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63D82BCE-E01A-684D-8945-464F7A372908}"/>
              </a:ext>
            </a:extLst>
          </p:cNvPr>
          <p:cNvPicPr>
            <a:picLocks noChangeAspect="1"/>
          </p:cNvPicPr>
          <p:nvPr userDrawn="1"/>
        </p:nvPicPr>
        <p:blipFill>
          <a:blip r:embed="rId2"/>
          <a:stretch>
            <a:fillRect/>
          </a:stretch>
        </p:blipFill>
        <p:spPr>
          <a:xfrm>
            <a:off x="6757000" y="-371363"/>
            <a:ext cx="8518069" cy="7542183"/>
          </a:xfrm>
          <a:prstGeom prst="rect">
            <a:avLst/>
          </a:prstGeom>
        </p:spPr>
      </p:pic>
    </p:spTree>
    <p:extLst>
      <p:ext uri="{BB962C8B-B14F-4D97-AF65-F5344CB8AC3E}">
        <p14:creationId xmlns:p14="http://schemas.microsoft.com/office/powerpoint/2010/main" val="33977817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A58636-FF0B-0948-9A27-77B2F2FE5A90}"/>
              </a:ext>
            </a:extLst>
          </p:cNvPr>
          <p:cNvPicPr>
            <a:picLocks noChangeAspect="1"/>
          </p:cNvPicPr>
          <p:nvPr userDrawn="1"/>
        </p:nvPicPr>
        <p:blipFill>
          <a:blip r:embed="rId2"/>
          <a:stretch>
            <a:fillRect/>
          </a:stretch>
        </p:blipFill>
        <p:spPr>
          <a:xfrm>
            <a:off x="2085289" y="2598379"/>
            <a:ext cx="8021427" cy="1661242"/>
          </a:xfrm>
          <a:prstGeom prst="rect">
            <a:avLst/>
          </a:prstGeom>
        </p:spPr>
      </p:pic>
    </p:spTree>
    <p:extLst>
      <p:ext uri="{BB962C8B-B14F-4D97-AF65-F5344CB8AC3E}">
        <p14:creationId xmlns:p14="http://schemas.microsoft.com/office/powerpoint/2010/main" val="6940663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54565B"/>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A8ED8B-BA90-EA41-8192-867AE2054F74}"/>
              </a:ext>
            </a:extLst>
          </p:cNvPr>
          <p:cNvPicPr>
            <a:picLocks noChangeAspect="1"/>
          </p:cNvPicPr>
          <p:nvPr userDrawn="1"/>
        </p:nvPicPr>
        <p:blipFill>
          <a:blip r:embed="rId2"/>
          <a:stretch>
            <a:fillRect/>
          </a:stretch>
        </p:blipFill>
        <p:spPr>
          <a:xfrm>
            <a:off x="2051719" y="2578100"/>
            <a:ext cx="8216900" cy="1701800"/>
          </a:xfrm>
          <a:prstGeom prst="rect">
            <a:avLst/>
          </a:prstGeom>
        </p:spPr>
      </p:pic>
    </p:spTree>
    <p:extLst>
      <p:ext uri="{BB962C8B-B14F-4D97-AF65-F5344CB8AC3E}">
        <p14:creationId xmlns:p14="http://schemas.microsoft.com/office/powerpoint/2010/main" val="32968169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3_Blank">
    <p:bg>
      <p:bgPr>
        <a:solidFill>
          <a:srgbClr val="EE762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F6EC4E-6773-F343-8535-F57FBD992C1A}"/>
              </a:ext>
            </a:extLst>
          </p:cNvPr>
          <p:cNvPicPr>
            <a:picLocks noChangeAspect="1"/>
          </p:cNvPicPr>
          <p:nvPr userDrawn="1"/>
        </p:nvPicPr>
        <p:blipFill>
          <a:blip r:embed="rId2"/>
          <a:stretch>
            <a:fillRect/>
          </a:stretch>
        </p:blipFill>
        <p:spPr>
          <a:xfrm>
            <a:off x="2051719" y="2578100"/>
            <a:ext cx="8243784" cy="1701800"/>
          </a:xfrm>
          <a:prstGeom prst="rect">
            <a:avLst/>
          </a:prstGeom>
        </p:spPr>
      </p:pic>
    </p:spTree>
    <p:extLst>
      <p:ext uri="{BB962C8B-B14F-4D97-AF65-F5344CB8AC3E}">
        <p14:creationId xmlns:p14="http://schemas.microsoft.com/office/powerpoint/2010/main" val="37102020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Title 1">
    <p:bg>
      <p:bgRef idx="1001">
        <a:schemeClr val="bg1"/>
      </p:bgRef>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F253178-519B-50BA-C87A-4DDC2B6EBA7B}"/>
              </a:ext>
            </a:extLst>
          </p:cNvPr>
          <p:cNvSpPr>
            <a:spLocks noGrp="1"/>
          </p:cNvSpPr>
          <p:nvPr>
            <p:ph type="body" sz="quarter" idx="11" hasCustomPrompt="1"/>
          </p:nvPr>
        </p:nvSpPr>
        <p:spPr>
          <a:xfrm>
            <a:off x="800103" y="1022958"/>
            <a:ext cx="3162300" cy="624965"/>
          </a:xfrm>
        </p:spPr>
        <p:txBody>
          <a:bodyPr anchor="ctr">
            <a:normAutofit/>
          </a:bodyPr>
          <a:lstStyle>
            <a:lvl1pPr marL="0" indent="0" algn="l">
              <a:buNone/>
              <a:defRPr sz="4000" b="1">
                <a:solidFill>
                  <a:srgbClr val="EA7B23"/>
                </a:solidFill>
              </a:defRPr>
            </a:lvl1pPr>
          </a:lstStyle>
          <a:p>
            <a:pPr lvl="0"/>
            <a:r>
              <a:rPr lang="en-GB"/>
              <a:t>Title</a:t>
            </a:r>
            <a:endParaRPr lang="en-US"/>
          </a:p>
        </p:txBody>
      </p:sp>
      <p:pic>
        <p:nvPicPr>
          <p:cNvPr id="16" name="Picture 15" descr="A close-up of a black background&#10;&#10;Description automatically generated with low confidence">
            <a:extLst>
              <a:ext uri="{FF2B5EF4-FFF2-40B4-BE49-F238E27FC236}">
                <a16:creationId xmlns:a16="http://schemas.microsoft.com/office/drawing/2014/main" id="{A0E32E93-9826-6240-BC79-DB3EF5BD5B59}"/>
              </a:ext>
            </a:extLst>
          </p:cNvPr>
          <p:cNvPicPr>
            <a:picLocks noChangeAspect="1"/>
          </p:cNvPicPr>
          <p:nvPr userDrawn="1"/>
        </p:nvPicPr>
        <p:blipFill>
          <a:blip r:embed="rId2"/>
          <a:stretch>
            <a:fillRect/>
          </a:stretch>
        </p:blipFill>
        <p:spPr>
          <a:xfrm>
            <a:off x="250345" y="197269"/>
            <a:ext cx="2008543" cy="438841"/>
          </a:xfrm>
          <a:prstGeom prst="rect">
            <a:avLst/>
          </a:prstGeom>
        </p:spPr>
      </p:pic>
      <p:pic>
        <p:nvPicPr>
          <p:cNvPr id="23" name="Picture 22" descr="A picture containing graphics, font, graphic design, screenshot&#10;&#10;Description automatically generated">
            <a:extLst>
              <a:ext uri="{FF2B5EF4-FFF2-40B4-BE49-F238E27FC236}">
                <a16:creationId xmlns:a16="http://schemas.microsoft.com/office/drawing/2014/main" id="{FE88BB04-8684-E227-BB57-9954D278C6D1}"/>
              </a:ext>
            </a:extLst>
          </p:cNvPr>
          <p:cNvPicPr>
            <a:picLocks noChangeAspect="1"/>
          </p:cNvPicPr>
          <p:nvPr userDrawn="1"/>
        </p:nvPicPr>
        <p:blipFill>
          <a:blip r:embed="rId3"/>
          <a:stretch>
            <a:fillRect/>
          </a:stretch>
        </p:blipFill>
        <p:spPr>
          <a:xfrm>
            <a:off x="10628861" y="216860"/>
            <a:ext cx="1312799" cy="1021414"/>
          </a:xfrm>
          <a:prstGeom prst="rect">
            <a:avLst/>
          </a:prstGeom>
        </p:spPr>
      </p:pic>
      <p:pic>
        <p:nvPicPr>
          <p:cNvPr id="20" name="Picture 19" descr="A blue arrow on a black background&#10;&#10;Description automatically generated with medium confidence">
            <a:extLst>
              <a:ext uri="{FF2B5EF4-FFF2-40B4-BE49-F238E27FC236}">
                <a16:creationId xmlns:a16="http://schemas.microsoft.com/office/drawing/2014/main" id="{BC921208-8D9C-B41B-6B3E-0851979F5CED}"/>
              </a:ext>
            </a:extLst>
          </p:cNvPr>
          <p:cNvPicPr>
            <a:picLocks noChangeAspect="1"/>
          </p:cNvPicPr>
          <p:nvPr userDrawn="1"/>
        </p:nvPicPr>
        <p:blipFill>
          <a:blip r:embed="rId4"/>
          <a:stretch>
            <a:fillRect/>
          </a:stretch>
        </p:blipFill>
        <p:spPr>
          <a:xfrm rot="10800000">
            <a:off x="328387" y="1116013"/>
            <a:ext cx="300980" cy="438842"/>
          </a:xfrm>
          <a:prstGeom prst="rect">
            <a:avLst/>
          </a:prstGeom>
        </p:spPr>
      </p:pic>
      <p:pic>
        <p:nvPicPr>
          <p:cNvPr id="2" name="Picture 1" descr="A picture containing black, darkness, screenshot&#10;&#10;Description automatically generated">
            <a:extLst>
              <a:ext uri="{FF2B5EF4-FFF2-40B4-BE49-F238E27FC236}">
                <a16:creationId xmlns:a16="http://schemas.microsoft.com/office/drawing/2014/main" id="{1C403A62-F0EA-B07A-6CE3-CF663D8745AE}"/>
              </a:ext>
            </a:extLst>
          </p:cNvPr>
          <p:cNvPicPr>
            <a:picLocks noChangeAspect="1"/>
          </p:cNvPicPr>
          <p:nvPr userDrawn="1"/>
        </p:nvPicPr>
        <p:blipFill>
          <a:blip r:embed="rId5"/>
          <a:stretch>
            <a:fillRect/>
          </a:stretch>
        </p:blipFill>
        <p:spPr>
          <a:xfrm>
            <a:off x="250347" y="189835"/>
            <a:ext cx="2008540" cy="438841"/>
          </a:xfrm>
          <a:prstGeom prst="rect">
            <a:avLst/>
          </a:prstGeom>
        </p:spPr>
      </p:pic>
      <p:pic>
        <p:nvPicPr>
          <p:cNvPr id="3" name="Picture 2" descr="A black background with blue text&#10;&#10;Description automatically generated with low confidence">
            <a:extLst>
              <a:ext uri="{FF2B5EF4-FFF2-40B4-BE49-F238E27FC236}">
                <a16:creationId xmlns:a16="http://schemas.microsoft.com/office/drawing/2014/main" id="{A900C4E5-3297-A626-1BC4-79078E15A7D4}"/>
              </a:ext>
            </a:extLst>
          </p:cNvPr>
          <p:cNvPicPr>
            <a:picLocks noChangeAspect="1"/>
          </p:cNvPicPr>
          <p:nvPr userDrawn="1"/>
        </p:nvPicPr>
        <p:blipFill>
          <a:blip r:embed="rId6"/>
          <a:stretch>
            <a:fillRect/>
          </a:stretch>
        </p:blipFill>
        <p:spPr>
          <a:xfrm>
            <a:off x="10205212" y="5740279"/>
            <a:ext cx="1986793" cy="1302814"/>
          </a:xfrm>
          <a:prstGeom prst="rect">
            <a:avLst/>
          </a:prstGeom>
        </p:spPr>
      </p:pic>
      <p:sp>
        <p:nvSpPr>
          <p:cNvPr id="6" name="Text Placeholder 3">
            <a:extLst>
              <a:ext uri="{FF2B5EF4-FFF2-40B4-BE49-F238E27FC236}">
                <a16:creationId xmlns:a16="http://schemas.microsoft.com/office/drawing/2014/main" id="{2F725958-C44A-50F3-0803-360FB11618A0}"/>
              </a:ext>
            </a:extLst>
          </p:cNvPr>
          <p:cNvSpPr>
            <a:spLocks noGrp="1"/>
          </p:cNvSpPr>
          <p:nvPr>
            <p:ph type="body" sz="quarter" idx="19" hasCustomPrompt="1"/>
          </p:nvPr>
        </p:nvSpPr>
        <p:spPr>
          <a:xfrm>
            <a:off x="800103" y="1875308"/>
            <a:ext cx="3706812" cy="1030287"/>
          </a:xfrm>
        </p:spPr>
        <p:txBody>
          <a:bodyPr>
            <a:normAutofit/>
          </a:bodyPr>
          <a:lstStyle>
            <a:lvl1pPr marL="0" indent="0">
              <a:buNone/>
              <a:defRPr sz="1400">
                <a:solidFill>
                  <a:srgbClr val="EA7B23"/>
                </a:solidFill>
              </a:defRPr>
            </a:lvl1pPr>
          </a:lstStyle>
          <a:p>
            <a:pPr lvl="0"/>
            <a:r>
              <a:rPr lang="en-US"/>
              <a:t>This slide design is ideal for text-heavy presentations, perhaps for reporting to stakeholders</a:t>
            </a:r>
          </a:p>
        </p:txBody>
      </p:sp>
    </p:spTree>
    <p:extLst>
      <p:ext uri="{BB962C8B-B14F-4D97-AF65-F5344CB8AC3E}">
        <p14:creationId xmlns:p14="http://schemas.microsoft.com/office/powerpoint/2010/main" val="771539029"/>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Title and Subheading slide">
    <p:bg>
      <p:bgRef idx="1001">
        <a:schemeClr val="bg1"/>
      </p:bgRef>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F253178-519B-50BA-C87A-4DDC2B6EBA7B}"/>
              </a:ext>
            </a:extLst>
          </p:cNvPr>
          <p:cNvSpPr>
            <a:spLocks noGrp="1"/>
          </p:cNvSpPr>
          <p:nvPr>
            <p:ph type="body" sz="quarter" idx="11" hasCustomPrompt="1"/>
          </p:nvPr>
        </p:nvSpPr>
        <p:spPr>
          <a:xfrm>
            <a:off x="7638315" y="2546952"/>
            <a:ext cx="3706812" cy="1073288"/>
          </a:xfrm>
        </p:spPr>
        <p:txBody>
          <a:bodyPr anchor="ctr">
            <a:normAutofit/>
          </a:bodyPr>
          <a:lstStyle>
            <a:lvl1pPr marL="0" indent="0">
              <a:buNone/>
              <a:defRPr sz="4000" b="1">
                <a:solidFill>
                  <a:srgbClr val="EA7B23"/>
                </a:solidFill>
              </a:defRPr>
            </a:lvl1pPr>
          </a:lstStyle>
          <a:p>
            <a:pPr lvl="0"/>
            <a:r>
              <a:rPr lang="en-GB"/>
              <a:t>Title Here</a:t>
            </a:r>
            <a:endParaRPr lang="en-US"/>
          </a:p>
        </p:txBody>
      </p:sp>
      <p:pic>
        <p:nvPicPr>
          <p:cNvPr id="16" name="Picture 15" descr="A close-up of a black background&#10;&#10;Description automatically generated with low confidence">
            <a:extLst>
              <a:ext uri="{FF2B5EF4-FFF2-40B4-BE49-F238E27FC236}">
                <a16:creationId xmlns:a16="http://schemas.microsoft.com/office/drawing/2014/main" id="{A0E32E93-9826-6240-BC79-DB3EF5BD5B59}"/>
              </a:ext>
            </a:extLst>
          </p:cNvPr>
          <p:cNvPicPr>
            <a:picLocks noChangeAspect="1"/>
          </p:cNvPicPr>
          <p:nvPr userDrawn="1"/>
        </p:nvPicPr>
        <p:blipFill>
          <a:blip r:embed="rId2"/>
          <a:stretch>
            <a:fillRect/>
          </a:stretch>
        </p:blipFill>
        <p:spPr>
          <a:xfrm>
            <a:off x="250345" y="197269"/>
            <a:ext cx="2008543" cy="438841"/>
          </a:xfrm>
          <a:prstGeom prst="rect">
            <a:avLst/>
          </a:prstGeom>
        </p:spPr>
      </p:pic>
      <p:pic>
        <p:nvPicPr>
          <p:cNvPr id="18" name="Picture 17" descr="A black background with white text&#10;&#10;Description automatically generated with medium confidence">
            <a:extLst>
              <a:ext uri="{FF2B5EF4-FFF2-40B4-BE49-F238E27FC236}">
                <a16:creationId xmlns:a16="http://schemas.microsoft.com/office/drawing/2014/main" id="{56401CBC-37ED-F0B9-4326-AD1513A2475F}"/>
              </a:ext>
            </a:extLst>
          </p:cNvPr>
          <p:cNvPicPr>
            <a:picLocks noChangeAspect="1"/>
          </p:cNvPicPr>
          <p:nvPr userDrawn="1"/>
        </p:nvPicPr>
        <p:blipFill>
          <a:blip r:embed="rId3"/>
          <a:stretch>
            <a:fillRect/>
          </a:stretch>
        </p:blipFill>
        <p:spPr>
          <a:xfrm>
            <a:off x="10205213" y="5740279"/>
            <a:ext cx="1986791" cy="1302814"/>
          </a:xfrm>
          <a:prstGeom prst="rect">
            <a:avLst/>
          </a:prstGeom>
        </p:spPr>
      </p:pic>
      <p:pic>
        <p:nvPicPr>
          <p:cNvPr id="4" name="Picture 3" descr="A blue arrow on a black background&#10;&#10;Description automatically generated with medium confidence">
            <a:extLst>
              <a:ext uri="{FF2B5EF4-FFF2-40B4-BE49-F238E27FC236}">
                <a16:creationId xmlns:a16="http://schemas.microsoft.com/office/drawing/2014/main" id="{F906422B-67A4-00F5-B537-BC31A75C355B}"/>
              </a:ext>
            </a:extLst>
          </p:cNvPr>
          <p:cNvPicPr>
            <a:picLocks noChangeAspect="1"/>
          </p:cNvPicPr>
          <p:nvPr userDrawn="1"/>
        </p:nvPicPr>
        <p:blipFill>
          <a:blip r:embed="rId4"/>
          <a:stretch>
            <a:fillRect/>
          </a:stretch>
        </p:blipFill>
        <p:spPr>
          <a:xfrm rot="8100000">
            <a:off x="-528020" y="3413294"/>
            <a:ext cx="3336664" cy="4864997"/>
          </a:xfrm>
          <a:prstGeom prst="rect">
            <a:avLst/>
          </a:prstGeom>
        </p:spPr>
      </p:pic>
      <p:pic>
        <p:nvPicPr>
          <p:cNvPr id="13" name="Picture 12" descr="A picture containing black, darkness, screenshot&#10;&#10;Description automatically generated">
            <a:extLst>
              <a:ext uri="{FF2B5EF4-FFF2-40B4-BE49-F238E27FC236}">
                <a16:creationId xmlns:a16="http://schemas.microsoft.com/office/drawing/2014/main" id="{6510F30B-79C4-E0D2-5DE7-149F9EB3F2E8}"/>
              </a:ext>
            </a:extLst>
          </p:cNvPr>
          <p:cNvPicPr>
            <a:picLocks noChangeAspect="1"/>
          </p:cNvPicPr>
          <p:nvPr userDrawn="1"/>
        </p:nvPicPr>
        <p:blipFill>
          <a:blip r:embed="rId5"/>
          <a:stretch>
            <a:fillRect/>
          </a:stretch>
        </p:blipFill>
        <p:spPr>
          <a:xfrm>
            <a:off x="250347" y="189835"/>
            <a:ext cx="2008540" cy="438841"/>
          </a:xfrm>
          <a:prstGeom prst="rect">
            <a:avLst/>
          </a:prstGeom>
        </p:spPr>
      </p:pic>
      <p:pic>
        <p:nvPicPr>
          <p:cNvPr id="17" name="Picture 16" descr="A black background with blue text&#10;&#10;Description automatically generated with low confidence">
            <a:extLst>
              <a:ext uri="{FF2B5EF4-FFF2-40B4-BE49-F238E27FC236}">
                <a16:creationId xmlns:a16="http://schemas.microsoft.com/office/drawing/2014/main" id="{7EEC95E7-6266-0588-9275-FDCA9F3A5D15}"/>
              </a:ext>
            </a:extLst>
          </p:cNvPr>
          <p:cNvPicPr>
            <a:picLocks noChangeAspect="1"/>
          </p:cNvPicPr>
          <p:nvPr userDrawn="1"/>
        </p:nvPicPr>
        <p:blipFill>
          <a:blip r:embed="rId6"/>
          <a:stretch>
            <a:fillRect/>
          </a:stretch>
        </p:blipFill>
        <p:spPr>
          <a:xfrm>
            <a:off x="10205212" y="5740279"/>
            <a:ext cx="1986793" cy="1302814"/>
          </a:xfrm>
          <a:prstGeom prst="rect">
            <a:avLst/>
          </a:prstGeom>
        </p:spPr>
      </p:pic>
      <p:pic>
        <p:nvPicPr>
          <p:cNvPr id="20" name="Picture 19" descr="An orange arrow on a black background&#10;&#10;Description automatically generated with medium confidence">
            <a:extLst>
              <a:ext uri="{FF2B5EF4-FFF2-40B4-BE49-F238E27FC236}">
                <a16:creationId xmlns:a16="http://schemas.microsoft.com/office/drawing/2014/main" id="{1F9057CE-BB47-B14B-BF51-0631B69AA1CE}"/>
              </a:ext>
            </a:extLst>
          </p:cNvPr>
          <p:cNvPicPr>
            <a:picLocks noChangeAspect="1"/>
          </p:cNvPicPr>
          <p:nvPr userDrawn="1"/>
        </p:nvPicPr>
        <p:blipFill>
          <a:blip r:embed="rId7"/>
          <a:stretch>
            <a:fillRect/>
          </a:stretch>
        </p:blipFill>
        <p:spPr>
          <a:xfrm rot="2700000">
            <a:off x="2690222" y="1924735"/>
            <a:ext cx="1168769" cy="1704115"/>
          </a:xfrm>
          <a:prstGeom prst="rect">
            <a:avLst/>
          </a:prstGeom>
        </p:spPr>
      </p:pic>
      <p:pic>
        <p:nvPicPr>
          <p:cNvPr id="24" name="Picture 23" descr="A picture containing graphics, font, graphic design, screenshot&#10;&#10;Description automatically generated">
            <a:extLst>
              <a:ext uri="{FF2B5EF4-FFF2-40B4-BE49-F238E27FC236}">
                <a16:creationId xmlns:a16="http://schemas.microsoft.com/office/drawing/2014/main" id="{E8ACAA45-181C-8FD6-D26E-76B94C19975D}"/>
              </a:ext>
            </a:extLst>
          </p:cNvPr>
          <p:cNvPicPr>
            <a:picLocks noChangeAspect="1"/>
          </p:cNvPicPr>
          <p:nvPr userDrawn="1"/>
        </p:nvPicPr>
        <p:blipFill>
          <a:blip r:embed="rId8"/>
          <a:stretch>
            <a:fillRect/>
          </a:stretch>
        </p:blipFill>
        <p:spPr>
          <a:xfrm>
            <a:off x="10628861" y="216860"/>
            <a:ext cx="1312799" cy="1021414"/>
          </a:xfrm>
          <a:prstGeom prst="rect">
            <a:avLst/>
          </a:prstGeom>
        </p:spPr>
      </p:pic>
      <p:sp>
        <p:nvSpPr>
          <p:cNvPr id="3" name="Text Placeholder 3">
            <a:extLst>
              <a:ext uri="{FF2B5EF4-FFF2-40B4-BE49-F238E27FC236}">
                <a16:creationId xmlns:a16="http://schemas.microsoft.com/office/drawing/2014/main" id="{D2C5EE07-E227-9FB8-6ACB-2539DA913AAC}"/>
              </a:ext>
            </a:extLst>
          </p:cNvPr>
          <p:cNvSpPr>
            <a:spLocks noGrp="1"/>
          </p:cNvSpPr>
          <p:nvPr>
            <p:ph type="body" sz="quarter" idx="12" hasCustomPrompt="1"/>
          </p:nvPr>
        </p:nvSpPr>
        <p:spPr>
          <a:xfrm>
            <a:off x="7638315" y="3725796"/>
            <a:ext cx="3706812" cy="1030287"/>
          </a:xfrm>
        </p:spPr>
        <p:txBody>
          <a:bodyPr>
            <a:normAutofit/>
          </a:bodyPr>
          <a:lstStyle>
            <a:lvl1pPr marL="0" indent="0">
              <a:buNone/>
              <a:defRPr sz="1400">
                <a:solidFill>
                  <a:srgbClr val="EA7B23"/>
                </a:solidFill>
              </a:defRPr>
            </a:lvl1pPr>
          </a:lstStyle>
          <a:p>
            <a:pPr lvl="0"/>
            <a:r>
              <a:rPr lang="en-US"/>
              <a:t>This design is ideal for grabbing people’s attention at conferences and events</a:t>
            </a:r>
          </a:p>
        </p:txBody>
      </p:sp>
    </p:spTree>
    <p:extLst>
      <p:ext uri="{BB962C8B-B14F-4D97-AF65-F5344CB8AC3E}">
        <p14:creationId xmlns:p14="http://schemas.microsoft.com/office/powerpoint/2010/main" val="193376011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607696" y="2851522"/>
            <a:ext cx="4445485" cy="1202318"/>
          </a:xfrm>
        </p:spPr>
        <p:txBody>
          <a:bodyPr vert="horz" lIns="0" tIns="0" rIns="0" bIns="0" rtlCol="0" anchor="ctr" anchorCtr="0">
            <a:noAutofit/>
          </a:bodyPr>
          <a:lstStyle>
            <a:lvl1pPr marL="0" indent="0">
              <a:buNone/>
              <a:defRPr kumimoji="0" lang="en-IN" sz="3599"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422" marR="0" lvl="0" indent="-356422" defTabSz="1007332" fontAlgn="auto">
              <a:lnSpc>
                <a:spcPct val="100000"/>
              </a:lnSpc>
              <a:spcBef>
                <a:spcPct val="0"/>
              </a:spcBef>
              <a:spcAft>
                <a:spcPts val="0"/>
              </a:spcAft>
              <a:buClrTx/>
              <a:buSzTx/>
              <a:tabLst/>
            </a:pPr>
            <a:r>
              <a:rPr lang="en-US"/>
              <a:t>Section Title</a:t>
            </a:r>
            <a:endParaRPr lang="en-IN"/>
          </a:p>
        </p:txBody>
      </p:sp>
      <p:sp>
        <p:nvSpPr>
          <p:cNvPr id="2" name="Date Placeholder 1">
            <a:extLst>
              <a:ext uri="{FF2B5EF4-FFF2-40B4-BE49-F238E27FC236}">
                <a16:creationId xmlns:a16="http://schemas.microsoft.com/office/drawing/2014/main" id="{984443D1-37A3-4969-A6D3-4E99E05604B9}"/>
              </a:ext>
            </a:extLst>
          </p:cNvPr>
          <p:cNvSpPr>
            <a:spLocks noGrp="1"/>
          </p:cNvSpPr>
          <p:nvPr>
            <p:ph type="dt" sz="half" idx="11"/>
          </p:nvPr>
        </p:nvSpPr>
        <p:spPr/>
        <p:txBody>
          <a:bodyPr/>
          <a:lstStyle/>
          <a:p>
            <a:endParaRPr lang="en-IN"/>
          </a:p>
        </p:txBody>
      </p:sp>
      <p:sp>
        <p:nvSpPr>
          <p:cNvPr id="4" name="Slide Number Placeholder 3">
            <a:extLst>
              <a:ext uri="{FF2B5EF4-FFF2-40B4-BE49-F238E27FC236}">
                <a16:creationId xmlns:a16="http://schemas.microsoft.com/office/drawing/2014/main" id="{E499AB0A-887B-46B8-BA72-781970F002C7}"/>
              </a:ext>
            </a:extLst>
          </p:cNvPr>
          <p:cNvSpPr>
            <a:spLocks noGrp="1"/>
          </p:cNvSpPr>
          <p:nvPr>
            <p:ph type="sldNum" sz="quarter" idx="13"/>
          </p:nvPr>
        </p:nvSpPr>
        <p:spPr/>
        <p:txBody>
          <a:bodyPr/>
          <a:lstStyle/>
          <a:p>
            <a:r>
              <a:rPr lang="en-GB"/>
              <a:t>Page </a:t>
            </a:r>
            <a:fld id="{F1BC30E3-FFE5-4B91-AA19-87A149EBB9EE}" type="slidenum">
              <a:rPr smtClean="0"/>
              <a:pPr/>
              <a:t>‹#›</a:t>
            </a:fld>
            <a:endParaRPr/>
          </a:p>
        </p:txBody>
      </p:sp>
      <p:sp>
        <p:nvSpPr>
          <p:cNvPr id="6" name="Footer Placeholder 5">
            <a:extLst>
              <a:ext uri="{FF2B5EF4-FFF2-40B4-BE49-F238E27FC236}">
                <a16:creationId xmlns:a16="http://schemas.microsoft.com/office/drawing/2014/main" id="{43193C2C-063C-4061-89A6-36FCE7B4696A}"/>
              </a:ext>
            </a:extLst>
          </p:cNvPr>
          <p:cNvSpPr txBox="1">
            <a:spLocks/>
          </p:cNvSpPr>
          <p:nvPr userDrawn="1"/>
        </p:nvSpPr>
        <p:spPr>
          <a:xfrm>
            <a:off x="4553755" y="6471244"/>
            <a:ext cx="3957164" cy="179956"/>
          </a:xfrm>
          <a:prstGeom prst="rect">
            <a:avLst/>
          </a:prstGeom>
        </p:spPr>
        <p:txBody>
          <a:bodyPr vert="horz" lIns="0" tIns="0" rIns="0" bIns="0" rtlCol="0" anchor="ctr"/>
          <a:lstStyle>
            <a:defPPr>
              <a:defRPr lang="en-US"/>
            </a:defPPr>
            <a:lvl1pPr marL="0" algn="ctr" defTabSz="914400" rtl="0" eaLnBrk="1" latinLnBrk="0" hangingPunct="1">
              <a:defRPr lang="en-IN" sz="800" kern="120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t>West Midlands Plan for Growth Framework – Draft at 8 December 20201</a:t>
            </a:r>
            <a:endParaRPr lang="en-US" sz="800"/>
          </a:p>
        </p:txBody>
      </p:sp>
    </p:spTree>
    <p:extLst>
      <p:ext uri="{BB962C8B-B14F-4D97-AF65-F5344CB8AC3E}">
        <p14:creationId xmlns:p14="http://schemas.microsoft.com/office/powerpoint/2010/main" val="657875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3941" y="0"/>
            <a:ext cx="5968063" cy="6858000"/>
          </a:xfrm>
        </p:spPr>
        <p:txBody>
          <a:bodyPr tIns="2232000"/>
          <a:lstStyle>
            <a:lvl1pPr marL="0" indent="0" algn="ctr">
              <a:buNone/>
              <a:defRPr/>
            </a:lvl1pPr>
          </a:lstStyle>
          <a:p>
            <a:r>
              <a:rPr lang="en-US"/>
              <a:t>Click icon to add picture</a:t>
            </a:r>
            <a:endParaRPr lang="en-GB"/>
          </a:p>
        </p:txBody>
      </p:sp>
      <p:sp>
        <p:nvSpPr>
          <p:cNvPr id="2" name="Date Placeholder 1">
            <a:extLst>
              <a:ext uri="{FF2B5EF4-FFF2-40B4-BE49-F238E27FC236}">
                <a16:creationId xmlns:a16="http://schemas.microsoft.com/office/drawing/2014/main" id="{F656DB61-969F-46BA-942C-3600269FA4D1}"/>
              </a:ext>
            </a:extLst>
          </p:cNvPr>
          <p:cNvSpPr>
            <a:spLocks noGrp="1"/>
          </p:cNvSpPr>
          <p:nvPr>
            <p:ph type="dt" sz="half" idx="13"/>
          </p:nvPr>
        </p:nvSpPr>
        <p:spPr/>
        <p:txBody>
          <a:bodyPr/>
          <a:lstStyle/>
          <a:p>
            <a:endParaRPr lang="en-IN"/>
          </a:p>
        </p:txBody>
      </p:sp>
      <p:sp>
        <p:nvSpPr>
          <p:cNvPr id="4" name="Slide Number Placeholder 3">
            <a:extLst>
              <a:ext uri="{FF2B5EF4-FFF2-40B4-BE49-F238E27FC236}">
                <a16:creationId xmlns:a16="http://schemas.microsoft.com/office/drawing/2014/main" id="{E82C1B82-1A85-4CFD-98C3-C21698A96B67}"/>
              </a:ext>
            </a:extLst>
          </p:cNvPr>
          <p:cNvSpPr>
            <a:spLocks noGrp="1"/>
          </p:cNvSpPr>
          <p:nvPr>
            <p:ph type="sldNum" sz="quarter" idx="15"/>
          </p:nvPr>
        </p:nvSpPr>
        <p:spPr/>
        <p:txBody>
          <a:bodyPr/>
          <a:lstStyle/>
          <a:p>
            <a:r>
              <a:rPr lang="en-GB"/>
              <a:t>Page </a:t>
            </a:r>
            <a:fld id="{F1BC30E3-FFE5-4B91-AA19-87A149EBB9EE}" type="slidenum">
              <a:rPr smtClean="0"/>
              <a:pPr/>
              <a:t>‹#›</a:t>
            </a:fld>
            <a:endParaRPr/>
          </a:p>
        </p:txBody>
      </p:sp>
      <p:sp>
        <p:nvSpPr>
          <p:cNvPr id="8" name="Text Placeholder 4">
            <a:extLst>
              <a:ext uri="{FF2B5EF4-FFF2-40B4-BE49-F238E27FC236}">
                <a16:creationId xmlns:a16="http://schemas.microsoft.com/office/drawing/2014/main" id="{F1B8B73A-3049-4C45-B6AE-90DAE7E02D1B}"/>
              </a:ext>
            </a:extLst>
          </p:cNvPr>
          <p:cNvSpPr>
            <a:spLocks noGrp="1"/>
          </p:cNvSpPr>
          <p:nvPr>
            <p:ph type="body" sz="quarter" idx="16" hasCustomPrompt="1"/>
          </p:nvPr>
        </p:nvSpPr>
        <p:spPr>
          <a:xfrm>
            <a:off x="608480" y="1568090"/>
            <a:ext cx="4535597" cy="1055708"/>
          </a:xfrm>
        </p:spPr>
        <p:txBody>
          <a:bodyPr/>
          <a:lstStyle>
            <a:lvl1pPr marL="0" indent="0">
              <a:buNone/>
              <a:defRPr sz="2999"/>
            </a:lvl1pPr>
          </a:lstStyle>
          <a:p>
            <a:pPr lvl="0"/>
            <a:r>
              <a:rPr lang="en-IN"/>
              <a:t>Section Title</a:t>
            </a:r>
          </a:p>
          <a:p>
            <a:pPr lvl="0"/>
            <a:r>
              <a:rPr lang="en-IN"/>
              <a:t>EY Interstate Light</a:t>
            </a:r>
          </a:p>
        </p:txBody>
      </p:sp>
      <p:sp>
        <p:nvSpPr>
          <p:cNvPr id="9" name="Text Placeholder 4">
            <a:extLst>
              <a:ext uri="{FF2B5EF4-FFF2-40B4-BE49-F238E27FC236}">
                <a16:creationId xmlns:a16="http://schemas.microsoft.com/office/drawing/2014/main" id="{0D963AD5-4C9A-4539-907D-836DBFAFECFE}"/>
              </a:ext>
            </a:extLst>
          </p:cNvPr>
          <p:cNvSpPr>
            <a:spLocks noGrp="1"/>
          </p:cNvSpPr>
          <p:nvPr>
            <p:ph type="body" sz="quarter" idx="17" hasCustomPrompt="1"/>
          </p:nvPr>
        </p:nvSpPr>
        <p:spPr>
          <a:xfrm>
            <a:off x="608480" y="2829731"/>
            <a:ext cx="4535597" cy="1055708"/>
          </a:xfrm>
        </p:spPr>
        <p:txBody>
          <a:bodyPr/>
          <a:lstStyle>
            <a:lvl1pPr marL="0" indent="0">
              <a:buNone/>
              <a:defRPr sz="1599"/>
            </a:lvl1pPr>
          </a:lstStyle>
          <a:p>
            <a:pPr lvl="0"/>
            <a:r>
              <a:rPr lang="en-IN"/>
              <a:t>text</a:t>
            </a:r>
          </a:p>
        </p:txBody>
      </p:sp>
      <p:sp>
        <p:nvSpPr>
          <p:cNvPr id="10" name="Footer Placeholder 5">
            <a:extLst>
              <a:ext uri="{FF2B5EF4-FFF2-40B4-BE49-F238E27FC236}">
                <a16:creationId xmlns:a16="http://schemas.microsoft.com/office/drawing/2014/main" id="{BE5A3BFA-7EB1-4B1A-9BAA-F888106F5AC5}"/>
              </a:ext>
            </a:extLst>
          </p:cNvPr>
          <p:cNvSpPr txBox="1">
            <a:spLocks/>
          </p:cNvSpPr>
          <p:nvPr userDrawn="1"/>
        </p:nvSpPr>
        <p:spPr>
          <a:xfrm>
            <a:off x="4553755" y="6471244"/>
            <a:ext cx="3957164" cy="179956"/>
          </a:xfrm>
          <a:prstGeom prst="rect">
            <a:avLst/>
          </a:prstGeom>
        </p:spPr>
        <p:txBody>
          <a:bodyPr vert="horz" lIns="0" tIns="0" rIns="0" bIns="0" rtlCol="0" anchor="ctr"/>
          <a:lstStyle>
            <a:defPPr>
              <a:defRPr lang="en-US"/>
            </a:defPPr>
            <a:lvl1pPr marL="0" algn="ctr" defTabSz="914400" rtl="0" eaLnBrk="1" latinLnBrk="0" hangingPunct="1">
              <a:defRPr lang="en-IN" sz="800" kern="120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t>West Midlands Plan for Growth Framework – Draft at 8 December 20201</a:t>
            </a:r>
            <a:endParaRPr lang="en-US" sz="800"/>
          </a:p>
        </p:txBody>
      </p:sp>
    </p:spTree>
    <p:extLst>
      <p:ext uri="{BB962C8B-B14F-4D97-AF65-F5344CB8AC3E}">
        <p14:creationId xmlns:p14="http://schemas.microsoft.com/office/powerpoint/2010/main" val="57112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603" y="1137927"/>
            <a:ext cx="4954924" cy="4267457"/>
          </a:xfrm>
        </p:spPr>
        <p:txBody>
          <a:bodyPr/>
          <a:lstStyle/>
          <a:p>
            <a:r>
              <a:rPr lang="en-US"/>
              <a:t>Click icon to add table</a:t>
            </a:r>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29749" y="3813288"/>
            <a:ext cx="3087667" cy="180000"/>
          </a:xfrm>
        </p:spPr>
        <p:txBody>
          <a:bodyPr/>
          <a:lstStyle>
            <a:lvl1pPr marL="0" indent="0">
              <a:buNone/>
              <a:defRPr sz="1199">
                <a:solidFill>
                  <a:schemeClr val="bg1"/>
                </a:solidFill>
              </a:defRPr>
            </a:lvl1pPr>
          </a:lstStyle>
          <a:p>
            <a:pPr lvl="0"/>
            <a:r>
              <a:rPr lang="en-US"/>
              <a:t>Name Surname</a:t>
            </a:r>
            <a:endParaRPr lang="en-GB"/>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29749" y="4055931"/>
            <a:ext cx="3087667" cy="180000"/>
          </a:xfrm>
        </p:spPr>
        <p:txBody>
          <a:bodyPr/>
          <a:lstStyle>
            <a:lvl1pPr marL="0" indent="0">
              <a:buNone/>
              <a:defRPr sz="1199">
                <a:solidFill>
                  <a:schemeClr val="bg1"/>
                </a:solidFill>
              </a:defRPr>
            </a:lvl1pPr>
          </a:lstStyle>
          <a:p>
            <a:pPr lvl="0"/>
            <a:r>
              <a:rPr lang="en-US"/>
              <a:t>Job Title to go here</a:t>
            </a:r>
            <a:endParaRPr lang="en-GB"/>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19821" y="3578084"/>
            <a:ext cx="778555" cy="778959"/>
          </a:xfrm>
          <a:prstGeom prst="ellipse">
            <a:avLst/>
          </a:prstGeom>
        </p:spPr>
        <p:txBody>
          <a:bodyPr anchor="ctr"/>
          <a:lstStyle>
            <a:lvl1pPr marL="0" indent="0" algn="ctr">
              <a:buNone/>
              <a:defRPr sz="900">
                <a:solidFill>
                  <a:schemeClr val="bg1"/>
                </a:solidFill>
              </a:defRPr>
            </a:lvl1pPr>
          </a:lstStyle>
          <a:p>
            <a:r>
              <a:rPr lang="en-US"/>
              <a:t>Click icon to add picture</a:t>
            </a:r>
            <a:endParaRPr lang="en-GB"/>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19823" y="1137927"/>
            <a:ext cx="5462580" cy="373807"/>
          </a:xfrm>
        </p:spPr>
        <p:txBody>
          <a:bodyPr/>
          <a:lstStyle>
            <a:lvl1pPr marL="0" indent="0">
              <a:buNone/>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19823" y="1635009"/>
            <a:ext cx="5462580" cy="1611554"/>
          </a:xfrm>
        </p:spPr>
        <p:txBody>
          <a:bodyPr/>
          <a:lstStyle>
            <a:lvl1pPr marL="0" indent="0">
              <a:buNone/>
              <a:defRPr sz="1599"/>
            </a:lvl1pPr>
          </a:lstStyle>
          <a:p>
            <a:pPr lvl="0"/>
            <a:r>
              <a:rPr lang="en-US"/>
              <a:t>Content EY Interstate Light, 16pt,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603"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3" name="Date Placeholder 2">
            <a:extLst>
              <a:ext uri="{FF2B5EF4-FFF2-40B4-BE49-F238E27FC236}">
                <a16:creationId xmlns:a16="http://schemas.microsoft.com/office/drawing/2014/main" id="{C5822E28-B24F-4CF6-8F50-70ED7C22A114}"/>
              </a:ext>
            </a:extLst>
          </p:cNvPr>
          <p:cNvSpPr>
            <a:spLocks noGrp="1"/>
          </p:cNvSpPr>
          <p:nvPr>
            <p:ph type="dt" sz="half" idx="19"/>
          </p:nvPr>
        </p:nvSpPr>
        <p:spPr/>
        <p:txBody>
          <a:bodyPr/>
          <a:lstStyle/>
          <a:p>
            <a:endParaRPr lang="en-IN"/>
          </a:p>
        </p:txBody>
      </p:sp>
      <p:sp>
        <p:nvSpPr>
          <p:cNvPr id="6" name="Slide Number Placeholder 5">
            <a:extLst>
              <a:ext uri="{FF2B5EF4-FFF2-40B4-BE49-F238E27FC236}">
                <a16:creationId xmlns:a16="http://schemas.microsoft.com/office/drawing/2014/main" id="{5716ABDB-CF45-4001-9487-F3BA3DD8DACD}"/>
              </a:ext>
            </a:extLst>
          </p:cNvPr>
          <p:cNvSpPr>
            <a:spLocks noGrp="1"/>
          </p:cNvSpPr>
          <p:nvPr>
            <p:ph type="sldNum" sz="quarter" idx="21"/>
          </p:nvPr>
        </p:nvSpPr>
        <p:spPr/>
        <p:txBody>
          <a:bodyPr/>
          <a:lstStyle/>
          <a:p>
            <a:r>
              <a:rPr lang="en-GB"/>
              <a:t>Page </a:t>
            </a:r>
            <a:fld id="{F1BC30E3-FFE5-4B91-AA19-87A149EBB9EE}" type="slidenum">
              <a:rPr smtClean="0"/>
              <a:pPr/>
              <a:t>‹#›</a:t>
            </a:fld>
            <a:endParaRPr/>
          </a:p>
        </p:txBody>
      </p:sp>
      <p:sp>
        <p:nvSpPr>
          <p:cNvPr id="13" name="Footer Placeholder 5">
            <a:extLst>
              <a:ext uri="{FF2B5EF4-FFF2-40B4-BE49-F238E27FC236}">
                <a16:creationId xmlns:a16="http://schemas.microsoft.com/office/drawing/2014/main" id="{C50FA1F7-C5B2-4608-A8BF-7C6EAF8E6EBF}"/>
              </a:ext>
            </a:extLst>
          </p:cNvPr>
          <p:cNvSpPr txBox="1">
            <a:spLocks/>
          </p:cNvSpPr>
          <p:nvPr userDrawn="1"/>
        </p:nvSpPr>
        <p:spPr>
          <a:xfrm>
            <a:off x="4553755" y="6471244"/>
            <a:ext cx="3957164" cy="179956"/>
          </a:xfrm>
          <a:prstGeom prst="rect">
            <a:avLst/>
          </a:prstGeom>
        </p:spPr>
        <p:txBody>
          <a:bodyPr vert="horz" lIns="0" tIns="0" rIns="0" bIns="0" rtlCol="0" anchor="ctr"/>
          <a:lstStyle>
            <a:defPPr>
              <a:defRPr lang="en-US"/>
            </a:defPPr>
            <a:lvl1pPr marL="0" algn="ctr" defTabSz="914400" rtl="0" eaLnBrk="1" latinLnBrk="0" hangingPunct="1">
              <a:defRPr lang="en-IN" sz="800" kern="120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t>West Midlands Plan for Growth Framework – Draft at 8 December 20201</a:t>
            </a:r>
            <a:endParaRPr lang="en-US" sz="800"/>
          </a:p>
        </p:txBody>
      </p:sp>
    </p:spTree>
    <p:extLst>
      <p:ext uri="{BB962C8B-B14F-4D97-AF65-F5344CB8AC3E}">
        <p14:creationId xmlns:p14="http://schemas.microsoft.com/office/powerpoint/2010/main" val="2819733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CD06B42-27A8-4223-AE57-EB729EB5FC27}"/>
              </a:ext>
            </a:extLst>
          </p:cNvPr>
          <p:cNvSpPr>
            <a:spLocks noGrp="1"/>
          </p:cNvSpPr>
          <p:nvPr>
            <p:ph type="dt" sz="half" idx="10"/>
          </p:nvPr>
        </p:nvSpPr>
        <p:spPr/>
        <p:txBody>
          <a:bodyPr/>
          <a:lstStyle/>
          <a:p>
            <a:endParaRPr lang="en-IN"/>
          </a:p>
        </p:txBody>
      </p:sp>
      <p:sp>
        <p:nvSpPr>
          <p:cNvPr id="5" name="Slide Number Placeholder 4">
            <a:extLst>
              <a:ext uri="{FF2B5EF4-FFF2-40B4-BE49-F238E27FC236}">
                <a16:creationId xmlns:a16="http://schemas.microsoft.com/office/drawing/2014/main" id="{C7E89B92-9E6D-4E4B-A5F6-7BC8B1612D1D}"/>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
        <p:nvSpPr>
          <p:cNvPr id="6" name="Footer Placeholder 5">
            <a:extLst>
              <a:ext uri="{FF2B5EF4-FFF2-40B4-BE49-F238E27FC236}">
                <a16:creationId xmlns:a16="http://schemas.microsoft.com/office/drawing/2014/main" id="{8B2CCE73-5E8B-4A4D-81D4-D83F82756B66}"/>
              </a:ext>
            </a:extLst>
          </p:cNvPr>
          <p:cNvSpPr txBox="1">
            <a:spLocks/>
          </p:cNvSpPr>
          <p:nvPr userDrawn="1"/>
        </p:nvSpPr>
        <p:spPr>
          <a:xfrm>
            <a:off x="4553755" y="6471244"/>
            <a:ext cx="3957164" cy="179956"/>
          </a:xfrm>
          <a:prstGeom prst="rect">
            <a:avLst/>
          </a:prstGeom>
        </p:spPr>
        <p:txBody>
          <a:bodyPr vert="horz" lIns="0" tIns="0" rIns="0" bIns="0" rtlCol="0" anchor="ctr"/>
          <a:lstStyle>
            <a:defPPr>
              <a:defRPr lang="en-US"/>
            </a:defPPr>
            <a:lvl1pPr marL="0" algn="ctr" defTabSz="914400" rtl="0" eaLnBrk="1" latinLnBrk="0" hangingPunct="1">
              <a:defRPr lang="en-IN" sz="800" kern="120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t>West Midlands Plan for Growth Framework – Draft at 8 December 20201</a:t>
            </a:r>
            <a:endParaRPr lang="en-US" sz="800"/>
          </a:p>
        </p:txBody>
      </p:sp>
    </p:spTree>
    <p:extLst>
      <p:ext uri="{BB962C8B-B14F-4D97-AF65-F5344CB8AC3E}">
        <p14:creationId xmlns:p14="http://schemas.microsoft.com/office/powerpoint/2010/main" val="6149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1380" y="2060235"/>
            <a:ext cx="5289245" cy="3025522"/>
          </a:xfrm>
        </p:spPr>
        <p:txBody>
          <a:bodyPr lIns="0" tIns="0" rIns="0" bIns="0">
            <a:noAutofit/>
          </a:bodyPr>
          <a:lstStyle>
            <a:lvl1pPr marL="0" indent="0" algn="ctr">
              <a:buNone/>
              <a:defRPr lang="en-US" sz="2799" dirty="0" smtClean="0">
                <a:latin typeface="Georgia" panose="02040502050405020303" pitchFamily="18" charset="0"/>
              </a:defRPr>
            </a:lvl1pPr>
          </a:lstStyle>
          <a:p>
            <a:pPr marL="356422" lvl="0" indent="-356422" algn="ctr">
              <a:spcBef>
                <a:spcPts val="0"/>
              </a:spcBef>
            </a:pPr>
            <a:r>
              <a:rPr lang="en-US"/>
              <a:t>Click to 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1380" y="5506678"/>
            <a:ext cx="5289245" cy="316838"/>
          </a:xfrm>
        </p:spPr>
        <p:txBody>
          <a:bodyPr lIns="0" tIns="0" rIns="0" bIns="0">
            <a:noAutofit/>
          </a:bodyPr>
          <a:lstStyle>
            <a:lvl1pPr marL="0" indent="0" algn="ctr">
              <a:buNone/>
              <a:defRPr lang="en-US" sz="1599" dirty="0" smtClean="0">
                <a:solidFill>
                  <a:srgbClr val="FFE600"/>
                </a:solidFill>
                <a:latin typeface="+mn-lt"/>
              </a:defRPr>
            </a:lvl1pPr>
          </a:lstStyle>
          <a:p>
            <a:pPr marL="356422" lvl="0" indent="-356422"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1380" y="5818717"/>
            <a:ext cx="5289245" cy="316838"/>
          </a:xfrm>
        </p:spPr>
        <p:txBody>
          <a:bodyPr vert="horz" lIns="0" tIns="0" rIns="0" bIns="0" rtlCol="0" anchor="t" anchorCtr="0">
            <a:noAutofit/>
          </a:bodyPr>
          <a:lstStyle>
            <a:lvl1pPr marL="0" indent="0" algn="ctr">
              <a:buNone/>
              <a:defRPr lang="en-US" sz="1599" dirty="0" smtClean="0">
                <a:latin typeface="+mn-lt"/>
              </a:defRPr>
            </a:lvl1pPr>
          </a:lstStyle>
          <a:p>
            <a:pPr marL="356422" lvl="0" indent="-356422"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7417" y="979794"/>
            <a:ext cx="2337171"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194">
                <a:solidFill>
                  <a:schemeClr val="tx2"/>
                </a:solidFill>
                <a:latin typeface="Georgia" panose="02040502050405020303" pitchFamily="18" charset="0"/>
              </a:rPr>
              <a:t>“ </a:t>
            </a:r>
          </a:p>
        </p:txBody>
      </p:sp>
    </p:spTree>
    <p:extLst>
      <p:ext uri="{BB962C8B-B14F-4D97-AF65-F5344CB8AC3E}">
        <p14:creationId xmlns:p14="http://schemas.microsoft.com/office/powerpoint/2010/main" val="2934518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105" y="1488927"/>
            <a:ext cx="2337171"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194">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084" y="2526765"/>
            <a:ext cx="5289245" cy="1800000"/>
          </a:xfrm>
        </p:spPr>
        <p:txBody>
          <a:bodyPr lIns="90000" tIns="46800" rIns="90000" bIns="46800"/>
          <a:lstStyle>
            <a:lvl1pPr marL="0" indent="0">
              <a:buNone/>
              <a:defRPr lang="en-US" sz="2799" dirty="0" smtClean="0">
                <a:latin typeface="Georgia" panose="02040502050405020303" pitchFamily="18" charset="0"/>
              </a:defRPr>
            </a:lvl1pPr>
          </a:lstStyle>
          <a:p>
            <a:pPr marL="356422" lvl="0" indent="-356422">
              <a:spcBef>
                <a:spcPts val="0"/>
              </a:spcBef>
            </a:pPr>
            <a:r>
              <a:rPr lang="en-US"/>
              <a:t>Click to 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084" y="4632765"/>
            <a:ext cx="5289245" cy="316838"/>
          </a:xfrm>
        </p:spPr>
        <p:txBody>
          <a:bodyPr lIns="90000" tIns="46800" rIns="90000" bIns="46800"/>
          <a:lstStyle>
            <a:lvl1pPr marL="0" indent="0" algn="l" defTabSz="913897" rtl="0" eaLnBrk="1" latinLnBrk="0" hangingPunct="1">
              <a:spcBef>
                <a:spcPts val="0"/>
              </a:spcBef>
              <a:spcAft>
                <a:spcPts val="600"/>
              </a:spcAft>
              <a:buClr>
                <a:schemeClr val="tx2"/>
              </a:buClr>
              <a:buSzPct val="70000"/>
              <a:buFont typeface="Arial" pitchFamily="34" charset="0"/>
              <a:buNone/>
              <a:defRPr lang="en-US" sz="1599" kern="1200" dirty="0" smtClean="0">
                <a:solidFill>
                  <a:schemeClr val="tx2"/>
                </a:solidFill>
                <a:latin typeface="+mn-lt"/>
                <a:ea typeface="+mn-ea"/>
                <a:cs typeface="+mn-cs"/>
              </a:defRPr>
            </a:lvl1pPr>
            <a:lvl2pPr marL="356422" indent="0">
              <a:buNone/>
              <a:defRPr lang="en-US" sz="1999" smtClean="0">
                <a:latin typeface="+mn-lt"/>
              </a:defRPr>
            </a:lvl2pPr>
            <a:lvl3pPr>
              <a:defRPr lang="en-US" sz="1799" smtClean="0">
                <a:latin typeface="+mn-lt"/>
              </a:defRPr>
            </a:lvl3pPr>
            <a:lvl4pPr>
              <a:defRPr lang="en-US" sz="1599" smtClean="0">
                <a:latin typeface="+mn-lt"/>
              </a:defRPr>
            </a:lvl4pPr>
            <a:lvl5pPr>
              <a:defRPr lang="en-IN" sz="1599">
                <a:latin typeface="+mn-lt"/>
              </a:defRPr>
            </a:lvl5pPr>
          </a:lstStyle>
          <a:p>
            <a:pPr marL="0" lvl="0" indent="0">
              <a:spcBef>
                <a:spcPts val="0"/>
              </a:spcBef>
              <a:buNone/>
            </a:pPr>
            <a:r>
              <a:rPr lang="en-US"/>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084" y="4971442"/>
            <a:ext cx="5289245" cy="316838"/>
          </a:xfrm>
        </p:spPr>
        <p:txBody>
          <a:bodyPr lIns="90000" tIns="46800" rIns="90000" bIns="46800"/>
          <a:lstStyle>
            <a:lvl1pPr marL="0" indent="0" algn="l" defTabSz="913897" rtl="0" eaLnBrk="1" latinLnBrk="0" hangingPunct="1">
              <a:spcBef>
                <a:spcPts val="0"/>
              </a:spcBef>
              <a:spcAft>
                <a:spcPts val="600"/>
              </a:spcAft>
              <a:buClr>
                <a:schemeClr val="tx2"/>
              </a:buClr>
              <a:buSzPct val="70000"/>
              <a:buFont typeface="Arial" pitchFamily="34" charset="0"/>
              <a:buNone/>
              <a:defRPr lang="en-US" sz="1599" kern="1200" dirty="0" smtClean="0">
                <a:solidFill>
                  <a:schemeClr val="bg1"/>
                </a:solidFill>
                <a:latin typeface="+mn-lt"/>
                <a:ea typeface="+mn-ea"/>
                <a:cs typeface="+mn-cs"/>
              </a:defRPr>
            </a:lvl1pPr>
            <a:lvl2pPr marL="356422" indent="0">
              <a:buNone/>
              <a:defRPr lang="en-US" sz="1999" smtClean="0">
                <a:latin typeface="+mn-lt"/>
              </a:defRPr>
            </a:lvl2pPr>
            <a:lvl3pPr>
              <a:defRPr lang="en-US" sz="1799" smtClean="0">
                <a:latin typeface="+mn-lt"/>
              </a:defRPr>
            </a:lvl3pPr>
            <a:lvl4pPr>
              <a:defRPr lang="en-US" sz="1599" smtClean="0">
                <a:latin typeface="+mn-lt"/>
              </a:defRPr>
            </a:lvl4pPr>
            <a:lvl5pPr>
              <a:defRPr lang="en-IN" sz="1599">
                <a:latin typeface="+mn-lt"/>
              </a:defRPr>
            </a:lvl5pPr>
          </a:lstStyle>
          <a:p>
            <a:pPr marL="0" lvl="0" indent="0">
              <a:spcBef>
                <a:spcPts val="0"/>
              </a:spcBef>
              <a:buNone/>
            </a:pPr>
            <a:r>
              <a:rPr lang="en-US"/>
              <a:t>Job Title</a:t>
            </a:r>
          </a:p>
        </p:txBody>
      </p:sp>
    </p:spTree>
    <p:extLst>
      <p:ext uri="{BB962C8B-B14F-4D97-AF65-F5344CB8AC3E}">
        <p14:creationId xmlns:p14="http://schemas.microsoft.com/office/powerpoint/2010/main" val="890699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605" y="1137920"/>
            <a:ext cx="8234455" cy="4834800"/>
          </a:xfrm>
        </p:spPr>
        <p:txBody>
          <a:bodyPr/>
          <a:lstStyle>
            <a:lvl1pPr marL="0" indent="0">
              <a:buNone/>
              <a:defRPr>
                <a:solidFill>
                  <a:schemeClr val="bg1"/>
                </a:solidFill>
              </a:defRPr>
            </a:lvl1pPr>
            <a:lvl2pPr marL="356422">
              <a:defRPr>
                <a:solidFill>
                  <a:schemeClr val="bg1"/>
                </a:solidFill>
              </a:defRPr>
            </a:lvl2pPr>
            <a:lvl3pPr marL="712840">
              <a:defRPr>
                <a:solidFill>
                  <a:schemeClr val="bg1"/>
                </a:solidFill>
              </a:defRPr>
            </a:lvl3pPr>
            <a:lvl4pPr marL="1069260">
              <a:defRPr>
                <a:solidFill>
                  <a:schemeClr val="bg1"/>
                </a:solidFill>
              </a:defRPr>
            </a:lvl4pPr>
            <a:lvl5pPr marL="1425679">
              <a:defRPr sz="1199">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603"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4" name="Date Placeholder 3">
            <a:extLst>
              <a:ext uri="{FF2B5EF4-FFF2-40B4-BE49-F238E27FC236}">
                <a16:creationId xmlns:a16="http://schemas.microsoft.com/office/drawing/2014/main" id="{E7DAEB49-9ADD-490C-B904-979B3953B8CD}"/>
              </a:ext>
            </a:extLst>
          </p:cNvPr>
          <p:cNvSpPr>
            <a:spLocks noGrp="1"/>
          </p:cNvSpPr>
          <p:nvPr>
            <p:ph type="dt" sz="half" idx="10"/>
          </p:nvPr>
        </p:nvSpPr>
        <p:spPr/>
        <p:txBody>
          <a:bodyPr/>
          <a:lstStyle/>
          <a:p>
            <a:endParaRPr lang="en-IN"/>
          </a:p>
        </p:txBody>
      </p:sp>
      <p:sp>
        <p:nvSpPr>
          <p:cNvPr id="6" name="Slide Number Placeholder 5">
            <a:extLst>
              <a:ext uri="{FF2B5EF4-FFF2-40B4-BE49-F238E27FC236}">
                <a16:creationId xmlns:a16="http://schemas.microsoft.com/office/drawing/2014/main" id="{1B5C8157-0191-4E69-819F-DB443768675C}"/>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
        <p:nvSpPr>
          <p:cNvPr id="8" name="Footer Placeholder 5">
            <a:extLst>
              <a:ext uri="{FF2B5EF4-FFF2-40B4-BE49-F238E27FC236}">
                <a16:creationId xmlns:a16="http://schemas.microsoft.com/office/drawing/2014/main" id="{20BD3061-3500-49E9-B615-45F63C15A2CF}"/>
              </a:ext>
            </a:extLst>
          </p:cNvPr>
          <p:cNvSpPr txBox="1">
            <a:spLocks/>
          </p:cNvSpPr>
          <p:nvPr userDrawn="1"/>
        </p:nvSpPr>
        <p:spPr>
          <a:xfrm>
            <a:off x="4553755" y="6471244"/>
            <a:ext cx="3957164" cy="179956"/>
          </a:xfrm>
          <a:prstGeom prst="rect">
            <a:avLst/>
          </a:prstGeom>
        </p:spPr>
        <p:txBody>
          <a:bodyPr vert="horz" lIns="0" tIns="0" rIns="0" bIns="0" rtlCol="0" anchor="ctr"/>
          <a:lstStyle>
            <a:defPPr>
              <a:defRPr lang="en-US"/>
            </a:defPPr>
            <a:lvl1pPr marL="0" algn="ctr" defTabSz="914400" rtl="0" eaLnBrk="1" latinLnBrk="0" hangingPunct="1">
              <a:defRPr lang="en-IN" sz="800" kern="120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t>West Midlands Plan for Growth Framework – Draft at 8 December 20201</a:t>
            </a:r>
            <a:endParaRPr lang="en-US" sz="800"/>
          </a:p>
        </p:txBody>
      </p:sp>
    </p:spTree>
    <p:extLst>
      <p:ext uri="{BB962C8B-B14F-4D97-AF65-F5344CB8AC3E}">
        <p14:creationId xmlns:p14="http://schemas.microsoft.com/office/powerpoint/2010/main" val="1790620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a:t>Click to edit Master title style</a:t>
            </a:r>
            <a:endParaRPr lang="en-GB"/>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603"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3" name="Date Placeholder 2">
            <a:extLst>
              <a:ext uri="{FF2B5EF4-FFF2-40B4-BE49-F238E27FC236}">
                <a16:creationId xmlns:a16="http://schemas.microsoft.com/office/drawing/2014/main" id="{0B88B559-CD59-4D3D-87C0-5D51BCF9B731}"/>
              </a:ext>
            </a:extLst>
          </p:cNvPr>
          <p:cNvSpPr>
            <a:spLocks noGrp="1"/>
          </p:cNvSpPr>
          <p:nvPr>
            <p:ph type="dt" sz="half" idx="10"/>
          </p:nvPr>
        </p:nvSpPr>
        <p:spPr/>
        <p:txBody>
          <a:bodyPr/>
          <a:lstStyle/>
          <a:p>
            <a:endParaRPr lang="en-IN"/>
          </a:p>
        </p:txBody>
      </p:sp>
      <p:sp>
        <p:nvSpPr>
          <p:cNvPr id="5" name="Slide Number Placeholder 4">
            <a:extLst>
              <a:ext uri="{FF2B5EF4-FFF2-40B4-BE49-F238E27FC236}">
                <a16:creationId xmlns:a16="http://schemas.microsoft.com/office/drawing/2014/main" id="{01A95690-F0A7-4101-82DB-B17CE6B7A487}"/>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
        <p:nvSpPr>
          <p:cNvPr id="7" name="Footer Placeholder 5">
            <a:extLst>
              <a:ext uri="{FF2B5EF4-FFF2-40B4-BE49-F238E27FC236}">
                <a16:creationId xmlns:a16="http://schemas.microsoft.com/office/drawing/2014/main" id="{CF6C504F-81E7-4A4B-95D1-E95AB855F071}"/>
              </a:ext>
            </a:extLst>
          </p:cNvPr>
          <p:cNvSpPr>
            <a:spLocks noGrp="1"/>
          </p:cNvSpPr>
          <p:nvPr>
            <p:ph type="ftr" sz="quarter" idx="15"/>
          </p:nvPr>
        </p:nvSpPr>
        <p:spPr>
          <a:xfrm>
            <a:off x="4553755" y="6471244"/>
            <a:ext cx="3957164" cy="179956"/>
          </a:xfrm>
        </p:spPr>
        <p:txBody>
          <a:bodyPr/>
          <a:lstStyle>
            <a:lvl1pPr algn="ctr">
              <a:defRPr/>
            </a:lvl1pPr>
          </a:lstStyle>
          <a:p>
            <a:r>
              <a:rPr lang="en-GB"/>
              <a:t>West Midlands Plan for Growth Framework – Draft at 8 December 20201</a:t>
            </a:r>
            <a:endParaRPr lang="en-US"/>
          </a:p>
        </p:txBody>
      </p:sp>
    </p:spTree>
    <p:extLst>
      <p:ext uri="{BB962C8B-B14F-4D97-AF65-F5344CB8AC3E}">
        <p14:creationId xmlns:p14="http://schemas.microsoft.com/office/powerpoint/2010/main" val="519413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9601" y="1137919"/>
            <a:ext cx="5384800" cy="4834800"/>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1" y="1137919"/>
            <a:ext cx="5384800" cy="4834800"/>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603"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5" name="Date Placeholder 4">
            <a:extLst>
              <a:ext uri="{FF2B5EF4-FFF2-40B4-BE49-F238E27FC236}">
                <a16:creationId xmlns:a16="http://schemas.microsoft.com/office/drawing/2014/main" id="{B20B9B26-E95B-4DC1-A613-4C0C0933C72B}"/>
              </a:ext>
            </a:extLst>
          </p:cNvPr>
          <p:cNvSpPr>
            <a:spLocks noGrp="1"/>
          </p:cNvSpPr>
          <p:nvPr>
            <p:ph type="dt" sz="half" idx="10"/>
          </p:nvPr>
        </p:nvSpPr>
        <p:spPr/>
        <p:txBody>
          <a:bodyPr/>
          <a:lstStyle/>
          <a:p>
            <a:endParaRPr lang="en-IN"/>
          </a:p>
        </p:txBody>
      </p:sp>
      <p:sp>
        <p:nvSpPr>
          <p:cNvPr id="7" name="Slide Number Placeholder 6">
            <a:extLst>
              <a:ext uri="{FF2B5EF4-FFF2-40B4-BE49-F238E27FC236}">
                <a16:creationId xmlns:a16="http://schemas.microsoft.com/office/drawing/2014/main" id="{E76E3B4B-D68B-4AFA-A20D-2ECE69120F7E}"/>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
        <p:nvSpPr>
          <p:cNvPr id="9" name="Footer Placeholder 5">
            <a:extLst>
              <a:ext uri="{FF2B5EF4-FFF2-40B4-BE49-F238E27FC236}">
                <a16:creationId xmlns:a16="http://schemas.microsoft.com/office/drawing/2014/main" id="{41B3A6B7-9BBF-48CB-8FCC-651C8082BE11}"/>
              </a:ext>
            </a:extLst>
          </p:cNvPr>
          <p:cNvSpPr txBox="1">
            <a:spLocks/>
          </p:cNvSpPr>
          <p:nvPr userDrawn="1"/>
        </p:nvSpPr>
        <p:spPr>
          <a:xfrm>
            <a:off x="4553755" y="6471244"/>
            <a:ext cx="3957164" cy="179956"/>
          </a:xfrm>
          <a:prstGeom prst="rect">
            <a:avLst/>
          </a:prstGeom>
        </p:spPr>
        <p:txBody>
          <a:bodyPr vert="horz" lIns="0" tIns="0" rIns="0" bIns="0" rtlCol="0" anchor="ctr"/>
          <a:lstStyle>
            <a:defPPr>
              <a:defRPr lang="en-US"/>
            </a:defPPr>
            <a:lvl1pPr marL="0" algn="ctr" defTabSz="914400" rtl="0" eaLnBrk="1" latinLnBrk="0" hangingPunct="1">
              <a:defRPr lang="en-IN" sz="800" kern="120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t>West Midlands Plan for Growth Framework – Draft at 8 December 20201</a:t>
            </a:r>
            <a:endParaRPr lang="en-US" sz="800"/>
          </a:p>
        </p:txBody>
      </p:sp>
    </p:spTree>
    <p:extLst>
      <p:ext uri="{BB962C8B-B14F-4D97-AF65-F5344CB8AC3E}">
        <p14:creationId xmlns:p14="http://schemas.microsoft.com/office/powerpoint/2010/main" val="218004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Cover alterna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C79DAA-735A-407C-89A4-909E6F76CB3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711"/>
          <a:stretch/>
        </p:blipFill>
        <p:spPr>
          <a:xfrm flipH="1">
            <a:off x="0" y="0"/>
            <a:ext cx="12192000" cy="6858000"/>
          </a:xfrm>
          <a:prstGeom prst="rect">
            <a:avLst/>
          </a:prstGeom>
        </p:spPr>
      </p:pic>
      <p:sp>
        <p:nvSpPr>
          <p:cNvPr id="13" name="Rectangle 12">
            <a:extLst>
              <a:ext uri="{FF2B5EF4-FFF2-40B4-BE49-F238E27FC236}">
                <a16:creationId xmlns:a16="http://schemas.microsoft.com/office/drawing/2014/main" id="{95C02F15-3F57-4BA1-8253-EF545FC3B379}"/>
              </a:ext>
            </a:extLst>
          </p:cNvPr>
          <p:cNvSpPr/>
          <p:nvPr userDrawn="1"/>
        </p:nvSpPr>
        <p:spPr>
          <a:xfrm>
            <a:off x="-1" y="0"/>
            <a:ext cx="12192000" cy="6858000"/>
          </a:xfrm>
          <a:prstGeom prst="rect">
            <a:avLst/>
          </a:prstGeom>
          <a:gradFill>
            <a:gsLst>
              <a:gs pos="0">
                <a:schemeClr val="tx1">
                  <a:alpha val="3000"/>
                </a:schemeClr>
              </a:gs>
              <a:gs pos="61000">
                <a:srgbClr val="2E2E38">
                  <a:alpha val="0"/>
                  <a:lumMod val="80000"/>
                  <a:lumOff val="20000"/>
                </a:srgbClr>
              </a:gs>
              <a:gs pos="100000">
                <a:srgbClr val="2E2E38">
                  <a:alpha val="74000"/>
                </a:srgbClr>
              </a:gs>
            </a:gsLst>
            <a:lin ang="36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199">
              <a:solidFill>
                <a:schemeClr val="tx1"/>
              </a:solidFill>
            </a:endParaRPr>
          </a:p>
        </p:txBody>
      </p:sp>
      <p:sp>
        <p:nvSpPr>
          <p:cNvPr id="16" name="Freeform 56">
            <a:extLst>
              <a:ext uri="{FF2B5EF4-FFF2-40B4-BE49-F238E27FC236}">
                <a16:creationId xmlns:a16="http://schemas.microsoft.com/office/drawing/2014/main" id="{13A7AC18-CF42-4EC5-8D40-441EAE30A06C}"/>
              </a:ext>
            </a:extLst>
          </p:cNvPr>
          <p:cNvSpPr/>
          <p:nvPr userDrawn="1"/>
        </p:nvSpPr>
        <p:spPr>
          <a:xfrm>
            <a:off x="607700"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Title 1"/>
          <p:cNvSpPr>
            <a:spLocks noGrp="1"/>
          </p:cNvSpPr>
          <p:nvPr>
            <p:ph type="ctrTitle"/>
          </p:nvPr>
        </p:nvSpPr>
        <p:spPr>
          <a:xfrm>
            <a:off x="884944" y="1954221"/>
            <a:ext cx="4326679" cy="979702"/>
          </a:xfrm>
        </p:spPr>
        <p:txBody>
          <a:bodyPr/>
          <a:lstStyle>
            <a:lvl1pPr>
              <a:defRPr sz="2999" b="0">
                <a:solidFill>
                  <a:srgbClr val="2E2E38"/>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884944" y="3046162"/>
            <a:ext cx="4326679" cy="1046323"/>
          </a:xfrm>
        </p:spPr>
        <p:txBody>
          <a:bodyPr/>
          <a:lstStyle>
            <a:lvl1pPr marL="0" indent="0" algn="l">
              <a:spcAft>
                <a:spcPts val="1199"/>
              </a:spcAft>
              <a:buNone/>
              <a:defRPr sz="1599">
                <a:solidFill>
                  <a:srgbClr val="2E2E38"/>
                </a:solidFill>
                <a:latin typeface="EYInterstate" panose="02000503020000020004" pitchFamily="2" charset="0"/>
                <a:cs typeface="Arial" pitchFamily="34" charset="0"/>
              </a:defRPr>
            </a:lvl1pPr>
            <a:lvl2pPr marL="0" indent="0" algn="l">
              <a:buNone/>
              <a:defRPr sz="1599" b="1">
                <a:solidFill>
                  <a:srgbClr val="404040"/>
                </a:solidFill>
              </a:defRPr>
            </a:lvl2pPr>
            <a:lvl3pPr marL="913897" indent="0" algn="ctr">
              <a:buNone/>
              <a:defRPr>
                <a:solidFill>
                  <a:schemeClr val="tx1">
                    <a:tint val="75000"/>
                  </a:schemeClr>
                </a:solidFill>
              </a:defRPr>
            </a:lvl3pPr>
            <a:lvl4pPr marL="1370846" indent="0" algn="ctr">
              <a:buNone/>
              <a:defRPr>
                <a:solidFill>
                  <a:schemeClr val="tx1">
                    <a:tint val="75000"/>
                  </a:schemeClr>
                </a:solidFill>
              </a:defRPr>
            </a:lvl4pPr>
            <a:lvl5pPr marL="1827796" indent="0" algn="ctr">
              <a:buNone/>
              <a:defRPr>
                <a:solidFill>
                  <a:schemeClr val="tx1">
                    <a:tint val="75000"/>
                  </a:schemeClr>
                </a:solidFill>
              </a:defRPr>
            </a:lvl5pPr>
            <a:lvl6pPr marL="2284743" indent="0" algn="ctr">
              <a:buNone/>
              <a:defRPr>
                <a:solidFill>
                  <a:schemeClr val="tx1">
                    <a:tint val="75000"/>
                  </a:schemeClr>
                </a:solidFill>
              </a:defRPr>
            </a:lvl6pPr>
            <a:lvl7pPr marL="2741690" indent="0" algn="ctr">
              <a:buNone/>
              <a:defRPr>
                <a:solidFill>
                  <a:schemeClr val="tx1">
                    <a:tint val="75000"/>
                  </a:schemeClr>
                </a:solidFill>
              </a:defRPr>
            </a:lvl7pPr>
            <a:lvl8pPr marL="3198640" indent="0" algn="ctr">
              <a:buNone/>
              <a:defRPr>
                <a:solidFill>
                  <a:schemeClr val="tx1">
                    <a:tint val="75000"/>
                  </a:schemeClr>
                </a:solidFill>
              </a:defRPr>
            </a:lvl8pPr>
            <a:lvl9pPr marL="3655587" indent="0" algn="ctr">
              <a:buNone/>
              <a:defRPr>
                <a:solidFill>
                  <a:schemeClr val="tx1">
                    <a:tint val="75000"/>
                  </a:schemeClr>
                </a:solidFill>
              </a:defRPr>
            </a:lvl9pPr>
          </a:lstStyle>
          <a:p>
            <a:pPr lvl="0"/>
            <a:r>
              <a:rPr lang="en-US"/>
              <a:t>Click to edit Master subtitle style</a:t>
            </a:r>
            <a:endParaRPr lang="en-GB"/>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black">
          <a:xfrm>
            <a:off x="10359392" y="4960938"/>
            <a:ext cx="1224912"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black">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black">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16515106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329" y="1869441"/>
            <a:ext cx="5390400" cy="4080809"/>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6405" y="1869441"/>
            <a:ext cx="5390400" cy="4080809"/>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609601" y="1137920"/>
            <a:ext cx="5390400" cy="640800"/>
          </a:xfrm>
        </p:spPr>
        <p:txBody>
          <a:bodyPr anchor="t" anchorCtr="0"/>
          <a:lstStyle>
            <a:lvl1pPr>
              <a:buNone/>
              <a:defRPr b="0">
                <a:solidFill>
                  <a:srgbClr val="FFE600"/>
                </a:solidFill>
              </a:defRPr>
            </a:lvl1pPr>
          </a:lstStyle>
          <a:p>
            <a:pPr lvl="0"/>
            <a:r>
              <a:rPr lang="en-US"/>
              <a:t>Click to edit Master text styles</a:t>
            </a:r>
          </a:p>
        </p:txBody>
      </p:sp>
      <p:sp>
        <p:nvSpPr>
          <p:cNvPr id="11" name="Text Placeholder 9"/>
          <p:cNvSpPr>
            <a:spLocks noGrp="1"/>
          </p:cNvSpPr>
          <p:nvPr>
            <p:ph type="body" sz="quarter" idx="13"/>
          </p:nvPr>
        </p:nvSpPr>
        <p:spPr>
          <a:xfrm>
            <a:off x="6196405" y="1137920"/>
            <a:ext cx="5390400" cy="640800"/>
          </a:xfrm>
        </p:spPr>
        <p:txBody>
          <a:bodyPr anchor="t" anchorCtr="0"/>
          <a:lstStyle>
            <a:lvl1pPr>
              <a:buNone/>
              <a:defRPr b="0">
                <a:solidFill>
                  <a:srgbClr val="FFE600"/>
                </a:solidFill>
              </a:defRPr>
            </a:lvl1pPr>
          </a:lstStyle>
          <a:p>
            <a:pPr lvl="0"/>
            <a:r>
              <a:rPr lang="en-US"/>
              <a:t>Click to edit Master text styles</a:t>
            </a:r>
          </a:p>
        </p:txBody>
      </p:sp>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603"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5" name="Date Placeholder 4">
            <a:extLst>
              <a:ext uri="{FF2B5EF4-FFF2-40B4-BE49-F238E27FC236}">
                <a16:creationId xmlns:a16="http://schemas.microsoft.com/office/drawing/2014/main" id="{409FCCF0-19BC-4024-9BCA-E14DB77EAF2F}"/>
              </a:ext>
            </a:extLst>
          </p:cNvPr>
          <p:cNvSpPr>
            <a:spLocks noGrp="1"/>
          </p:cNvSpPr>
          <p:nvPr>
            <p:ph type="dt" sz="half" idx="14"/>
          </p:nvPr>
        </p:nvSpPr>
        <p:spPr/>
        <p:txBody>
          <a:bodyPr/>
          <a:lstStyle/>
          <a:p>
            <a:endParaRPr lang="en-IN"/>
          </a:p>
        </p:txBody>
      </p:sp>
      <p:sp>
        <p:nvSpPr>
          <p:cNvPr id="6" name="Footer Placeholder 5">
            <a:extLst>
              <a:ext uri="{FF2B5EF4-FFF2-40B4-BE49-F238E27FC236}">
                <a16:creationId xmlns:a16="http://schemas.microsoft.com/office/drawing/2014/main" id="{12B54F7E-BDC4-4386-B2E2-1FC66609D14F}"/>
              </a:ext>
            </a:extLst>
          </p:cNvPr>
          <p:cNvSpPr>
            <a:spLocks noGrp="1"/>
          </p:cNvSpPr>
          <p:nvPr>
            <p:ph type="ftr" sz="quarter" idx="15"/>
          </p:nvPr>
        </p:nvSpPr>
        <p:spPr>
          <a:xfrm>
            <a:off x="4553755" y="6471244"/>
            <a:ext cx="3957164" cy="179956"/>
          </a:xfrm>
        </p:spPr>
        <p:txBody>
          <a:bodyPr/>
          <a:lstStyle>
            <a:lvl1pPr algn="ctr">
              <a:defRPr/>
            </a:lvl1pPr>
          </a:lstStyle>
          <a:p>
            <a:r>
              <a:rPr lang="en-GB"/>
              <a:t>West Midlands Plan for Growth Framework – Draft at 8 December 20201</a:t>
            </a:r>
            <a:endParaRPr lang="en-US"/>
          </a:p>
        </p:txBody>
      </p:sp>
      <p:sp>
        <p:nvSpPr>
          <p:cNvPr id="7" name="Slide Number Placeholder 6">
            <a:extLst>
              <a:ext uri="{FF2B5EF4-FFF2-40B4-BE49-F238E27FC236}">
                <a16:creationId xmlns:a16="http://schemas.microsoft.com/office/drawing/2014/main" id="{B94FBF9A-EC9A-41E4-A24C-ECB5DC15CCD7}"/>
              </a:ext>
            </a:extLst>
          </p:cNvPr>
          <p:cNvSpPr>
            <a:spLocks noGrp="1"/>
          </p:cNvSpPr>
          <p:nvPr>
            <p:ph type="sldNum" sz="quarter" idx="16"/>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3798294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DF149-816A-4257-A64D-E23E91A5063C}"/>
              </a:ext>
            </a:extLst>
          </p:cNvPr>
          <p:cNvSpPr>
            <a:spLocks noGrp="1"/>
          </p:cNvSpPr>
          <p:nvPr>
            <p:ph type="dt" sz="half" idx="10"/>
          </p:nvPr>
        </p:nvSpPr>
        <p:spPr/>
        <p:txBody>
          <a:bodyPr/>
          <a:lstStyle/>
          <a:p>
            <a:endParaRPr lang="en-IN"/>
          </a:p>
        </p:txBody>
      </p:sp>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
        <p:nvSpPr>
          <p:cNvPr id="6" name="Footer Placeholder 5">
            <a:extLst>
              <a:ext uri="{FF2B5EF4-FFF2-40B4-BE49-F238E27FC236}">
                <a16:creationId xmlns:a16="http://schemas.microsoft.com/office/drawing/2014/main" id="{F9DD6602-C3F5-436D-9BEB-27E8E001A22E}"/>
              </a:ext>
            </a:extLst>
          </p:cNvPr>
          <p:cNvSpPr txBox="1">
            <a:spLocks/>
          </p:cNvSpPr>
          <p:nvPr userDrawn="1"/>
        </p:nvSpPr>
        <p:spPr>
          <a:xfrm>
            <a:off x="4553755" y="6471244"/>
            <a:ext cx="3957164" cy="179956"/>
          </a:xfrm>
          <a:prstGeom prst="rect">
            <a:avLst/>
          </a:prstGeom>
        </p:spPr>
        <p:txBody>
          <a:bodyPr vert="horz" lIns="0" tIns="0" rIns="0" bIns="0" rtlCol="0" anchor="ctr"/>
          <a:lstStyle>
            <a:defPPr>
              <a:defRPr lang="en-US"/>
            </a:defPPr>
            <a:lvl1pPr marL="0" algn="ctr" defTabSz="914400" rtl="0" eaLnBrk="1" latinLnBrk="0" hangingPunct="1">
              <a:defRPr lang="en-IN" sz="800" kern="120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t>West Midlands Plan for Growth Framework – Draft at 8 December 20201</a:t>
            </a:r>
            <a:endParaRPr lang="en-US" sz="800"/>
          </a:p>
        </p:txBody>
      </p:sp>
    </p:spTree>
    <p:extLst>
      <p:ext uri="{BB962C8B-B14F-4D97-AF65-F5344CB8AC3E}">
        <p14:creationId xmlns:p14="http://schemas.microsoft.com/office/powerpoint/2010/main" val="1304611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9B669-D18F-448E-A005-0A353671C9CB}"/>
              </a:ext>
            </a:extLst>
          </p:cNvPr>
          <p:cNvSpPr>
            <a:spLocks noGrp="1"/>
          </p:cNvSpPr>
          <p:nvPr>
            <p:ph type="dt" sz="half" idx="10"/>
          </p:nvPr>
        </p:nvSpPr>
        <p:spPr/>
        <p:txBody>
          <a:bodyPr/>
          <a:lstStyle/>
          <a:p>
            <a:endParaRPr lang="en-IN"/>
          </a:p>
        </p:txBody>
      </p:sp>
      <p:sp>
        <p:nvSpPr>
          <p:cNvPr id="4" name="Slide Number Placeholder 3">
            <a:extLst>
              <a:ext uri="{FF2B5EF4-FFF2-40B4-BE49-F238E27FC236}">
                <a16:creationId xmlns:a16="http://schemas.microsoft.com/office/drawing/2014/main" id="{CAADEB71-FD7D-4974-99DD-0F48E0466750}"/>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
        <p:nvSpPr>
          <p:cNvPr id="5" name="Footer Placeholder 5">
            <a:extLst>
              <a:ext uri="{FF2B5EF4-FFF2-40B4-BE49-F238E27FC236}">
                <a16:creationId xmlns:a16="http://schemas.microsoft.com/office/drawing/2014/main" id="{BDE73DE9-4A3D-45B1-9D58-5D47DCE267F6}"/>
              </a:ext>
            </a:extLst>
          </p:cNvPr>
          <p:cNvSpPr txBox="1">
            <a:spLocks/>
          </p:cNvSpPr>
          <p:nvPr userDrawn="1"/>
        </p:nvSpPr>
        <p:spPr>
          <a:xfrm>
            <a:off x="4553755" y="6471244"/>
            <a:ext cx="3957164" cy="179956"/>
          </a:xfrm>
          <a:prstGeom prst="rect">
            <a:avLst/>
          </a:prstGeom>
        </p:spPr>
        <p:txBody>
          <a:bodyPr vert="horz" lIns="0" tIns="0" rIns="0" bIns="0" rtlCol="0" anchor="ctr"/>
          <a:lstStyle>
            <a:defPPr>
              <a:defRPr lang="en-US"/>
            </a:defPPr>
            <a:lvl1pPr marL="0" algn="ctr" defTabSz="914400" rtl="0" eaLnBrk="1" latinLnBrk="0" hangingPunct="1">
              <a:defRPr lang="en-IN" sz="800" kern="120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t>West Midlands Plan for Growth Framework – Draft at 8 December 20201</a:t>
            </a:r>
            <a:endParaRPr lang="en-US" sz="800"/>
          </a:p>
        </p:txBody>
      </p:sp>
    </p:spTree>
    <p:extLst>
      <p:ext uri="{BB962C8B-B14F-4D97-AF65-F5344CB8AC3E}">
        <p14:creationId xmlns:p14="http://schemas.microsoft.com/office/powerpoint/2010/main" val="739682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0B882-5FC5-4C48-9562-890886DDEDF3}"/>
              </a:ext>
            </a:extLst>
          </p:cNvPr>
          <p:cNvSpPr>
            <a:spLocks noGrp="1"/>
          </p:cNvSpPr>
          <p:nvPr>
            <p:ph type="dt" sz="half" idx="10"/>
          </p:nvPr>
        </p:nvSpPr>
        <p:spPr/>
        <p:txBody>
          <a:bodyPr/>
          <a:lstStyle/>
          <a:p>
            <a:endParaRPr lang="en-IN"/>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
        <p:nvSpPr>
          <p:cNvPr id="5" name="Footer Placeholder 5">
            <a:extLst>
              <a:ext uri="{FF2B5EF4-FFF2-40B4-BE49-F238E27FC236}">
                <a16:creationId xmlns:a16="http://schemas.microsoft.com/office/drawing/2014/main" id="{ED04A4A8-FED3-4C76-8493-5E342DA0841E}"/>
              </a:ext>
            </a:extLst>
          </p:cNvPr>
          <p:cNvSpPr txBox="1">
            <a:spLocks/>
          </p:cNvSpPr>
          <p:nvPr userDrawn="1"/>
        </p:nvSpPr>
        <p:spPr>
          <a:xfrm>
            <a:off x="4553755" y="6471244"/>
            <a:ext cx="3957164" cy="179956"/>
          </a:xfrm>
          <a:prstGeom prst="rect">
            <a:avLst/>
          </a:prstGeom>
        </p:spPr>
        <p:txBody>
          <a:bodyPr vert="horz" lIns="0" tIns="0" rIns="0" bIns="0" rtlCol="0" anchor="ctr"/>
          <a:lstStyle>
            <a:defPPr>
              <a:defRPr lang="en-US"/>
            </a:defPPr>
            <a:lvl1pPr marL="0" algn="ctr" defTabSz="914400" rtl="0" eaLnBrk="1" latinLnBrk="0" hangingPunct="1">
              <a:defRPr lang="en-IN" sz="800" kern="120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t>West Midlands Plan for Growth Framework – Draft at 8 December 20201</a:t>
            </a:r>
            <a:endParaRPr lang="en-US" sz="800"/>
          </a:p>
        </p:txBody>
      </p:sp>
    </p:spTree>
    <p:extLst>
      <p:ext uri="{BB962C8B-B14F-4D97-AF65-F5344CB8AC3E}">
        <p14:creationId xmlns:p14="http://schemas.microsoft.com/office/powerpoint/2010/main" val="3166174710"/>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416E9-5919-4213-81D7-5E74B3B61EAA}"/>
              </a:ext>
            </a:extLst>
          </p:cNvPr>
          <p:cNvSpPr>
            <a:spLocks noGrp="1"/>
          </p:cNvSpPr>
          <p:nvPr>
            <p:ph type="dt" sz="half" idx="10"/>
          </p:nvPr>
        </p:nvSpPr>
        <p:spPr/>
        <p:txBody>
          <a:bodyPr/>
          <a:lstStyle/>
          <a:p>
            <a:endParaRPr lang="en-IN"/>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
        <p:nvSpPr>
          <p:cNvPr id="5" name="Footer Placeholder 5">
            <a:extLst>
              <a:ext uri="{FF2B5EF4-FFF2-40B4-BE49-F238E27FC236}">
                <a16:creationId xmlns:a16="http://schemas.microsoft.com/office/drawing/2014/main" id="{FF4E3CEB-1A92-4EF5-901F-9C0BC2D1059E}"/>
              </a:ext>
            </a:extLst>
          </p:cNvPr>
          <p:cNvSpPr txBox="1">
            <a:spLocks/>
          </p:cNvSpPr>
          <p:nvPr userDrawn="1"/>
        </p:nvSpPr>
        <p:spPr>
          <a:xfrm>
            <a:off x="4553755" y="6471244"/>
            <a:ext cx="3957164" cy="179956"/>
          </a:xfrm>
          <a:prstGeom prst="rect">
            <a:avLst/>
          </a:prstGeom>
        </p:spPr>
        <p:txBody>
          <a:bodyPr vert="horz" lIns="0" tIns="0" rIns="0" bIns="0" rtlCol="0" anchor="ctr"/>
          <a:lstStyle>
            <a:defPPr>
              <a:defRPr lang="en-US"/>
            </a:defPPr>
            <a:lvl1pPr marL="0" algn="ctr" defTabSz="914400" rtl="0" eaLnBrk="1" latinLnBrk="0" hangingPunct="1">
              <a:defRPr lang="en-IN" sz="800" kern="120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t>West Midlands Plan for Growth Framework – Draft at 8 December 20201</a:t>
            </a:r>
            <a:endParaRPr lang="en-US" sz="800"/>
          </a:p>
        </p:txBody>
      </p:sp>
    </p:spTree>
    <p:extLst>
      <p:ext uri="{BB962C8B-B14F-4D97-AF65-F5344CB8AC3E}">
        <p14:creationId xmlns:p14="http://schemas.microsoft.com/office/powerpoint/2010/main" val="865457448"/>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6207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2000" cy="6858000"/>
          </a:xfrm>
        </p:spPr>
        <p:txBody>
          <a:bodyPr anchor="ctr"/>
          <a:lstStyle>
            <a:lvl1pPr marL="0" indent="0" algn="ctr">
              <a:buNone/>
              <a:defRPr/>
            </a:lvl1pPr>
          </a:lstStyle>
          <a:p>
            <a:r>
              <a:rPr lang="en-IN"/>
              <a:t>Video</a:t>
            </a:r>
          </a:p>
        </p:txBody>
      </p:sp>
      <p:sp>
        <p:nvSpPr>
          <p:cNvPr id="2" name="Date Placeholder 1">
            <a:extLst>
              <a:ext uri="{FF2B5EF4-FFF2-40B4-BE49-F238E27FC236}">
                <a16:creationId xmlns:a16="http://schemas.microsoft.com/office/drawing/2014/main" id="{711B3654-4C35-482F-B580-02C23F975B92}"/>
              </a:ext>
            </a:extLst>
          </p:cNvPr>
          <p:cNvSpPr>
            <a:spLocks noGrp="1"/>
          </p:cNvSpPr>
          <p:nvPr>
            <p:ph type="dt" sz="half" idx="11"/>
          </p:nvPr>
        </p:nvSpPr>
        <p:spPr/>
        <p:txBody>
          <a:bodyPr/>
          <a:lstStyle/>
          <a:p>
            <a:endParaRPr lang="en-IN"/>
          </a:p>
        </p:txBody>
      </p:sp>
      <p:sp>
        <p:nvSpPr>
          <p:cNvPr id="5" name="Slide Number Placeholder 4">
            <a:extLst>
              <a:ext uri="{FF2B5EF4-FFF2-40B4-BE49-F238E27FC236}">
                <a16:creationId xmlns:a16="http://schemas.microsoft.com/office/drawing/2014/main" id="{0CC05763-C066-4818-A1DF-64ED4D64BE2E}"/>
              </a:ext>
            </a:extLst>
          </p:cNvPr>
          <p:cNvSpPr>
            <a:spLocks noGrp="1"/>
          </p:cNvSpPr>
          <p:nvPr>
            <p:ph type="sldNum" sz="quarter" idx="13"/>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14150213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6" y="0"/>
            <a:ext cx="12185653" cy="6858000"/>
          </a:xfrm>
          <a:prstGeom prst="rect">
            <a:avLst/>
          </a:prstGeom>
        </p:spPr>
      </p:pic>
      <p:sp>
        <p:nvSpPr>
          <p:cNvPr id="8" name="Content Placeholder 2"/>
          <p:cNvSpPr>
            <a:spLocks noGrp="1"/>
          </p:cNvSpPr>
          <p:nvPr>
            <p:ph idx="1"/>
          </p:nvPr>
        </p:nvSpPr>
        <p:spPr bwMode="white">
          <a:xfrm>
            <a:off x="607483" y="719139"/>
            <a:ext cx="4675200" cy="5210062"/>
          </a:xfrm>
        </p:spPr>
        <p:txBody>
          <a:bodyPr/>
          <a:lstStyle>
            <a:lvl1pPr marL="0" indent="0" algn="l" defTabSz="99481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1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17" indent="-176117" algn="l" defTabSz="99481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1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0" indent="-188810" algn="l" defTabSz="99481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8717579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501A2F11-32A0-4526-A5F7-F4382DA5B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2" y="0"/>
            <a:ext cx="12185653" cy="6858000"/>
          </a:xfrm>
          <a:prstGeom prst="rect">
            <a:avLst/>
          </a:prstGeom>
        </p:spPr>
      </p:pic>
      <p:sp>
        <p:nvSpPr>
          <p:cNvPr id="8" name="Content Placeholder 2"/>
          <p:cNvSpPr>
            <a:spLocks noGrp="1"/>
          </p:cNvSpPr>
          <p:nvPr>
            <p:ph idx="1"/>
          </p:nvPr>
        </p:nvSpPr>
        <p:spPr bwMode="white">
          <a:xfrm>
            <a:off x="607483" y="719139"/>
            <a:ext cx="4675200" cy="5210062"/>
          </a:xfrm>
        </p:spPr>
        <p:txBody>
          <a:bodyPr/>
          <a:lstStyle>
            <a:lvl1pPr marL="0" indent="0" algn="l" defTabSz="99481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1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17" indent="-176117" algn="l" defTabSz="99481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1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0" indent="-188810" algn="l" defTabSz="99481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9352851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9" y="0"/>
            <a:ext cx="12185659" cy="6858000"/>
          </a:xfrm>
          <a:prstGeom prst="rect">
            <a:avLst/>
          </a:prstGeom>
        </p:spPr>
      </p:pic>
      <p:sp>
        <p:nvSpPr>
          <p:cNvPr id="8" name="Content Placeholder 2"/>
          <p:cNvSpPr>
            <a:spLocks noGrp="1"/>
          </p:cNvSpPr>
          <p:nvPr>
            <p:ph idx="1"/>
          </p:nvPr>
        </p:nvSpPr>
        <p:spPr bwMode="white">
          <a:xfrm>
            <a:off x="607483" y="719139"/>
            <a:ext cx="4675200" cy="5210062"/>
          </a:xfrm>
        </p:spPr>
        <p:txBody>
          <a:bodyPr/>
          <a:lstStyle>
            <a:lvl1pPr marL="0" indent="0" algn="l" defTabSz="99481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1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17" indent="-176117" algn="l" defTabSz="99481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1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0" indent="-188810" algn="l" defTabSz="99481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77080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607700"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Title 1"/>
          <p:cNvSpPr>
            <a:spLocks noGrp="1"/>
          </p:cNvSpPr>
          <p:nvPr>
            <p:ph type="ctrTitle"/>
          </p:nvPr>
        </p:nvSpPr>
        <p:spPr>
          <a:xfrm>
            <a:off x="884944" y="1954221"/>
            <a:ext cx="4326679" cy="979702"/>
          </a:xfrm>
        </p:spPr>
        <p:txBody>
          <a:bodyPr/>
          <a:lstStyle>
            <a:lvl1pPr>
              <a:defRPr sz="2999" b="0">
                <a:solidFill>
                  <a:srgbClr val="2E2E38"/>
                </a:solidFill>
                <a:latin typeface="EYInterstate Light" panose="02000506000000020004" pitchFamily="2" charset="0"/>
                <a:cs typeface="Arial" pitchFamily="34" charset="0"/>
              </a:defRPr>
            </a:lvl1pPr>
          </a:lstStyle>
          <a:p>
            <a:r>
              <a:rPr lang="en-US"/>
              <a:t>Click to edit Master title style</a:t>
            </a:r>
            <a:endParaRPr lang="en-GB"/>
          </a:p>
        </p:txBody>
      </p:sp>
      <p:grpSp>
        <p:nvGrpSpPr>
          <p:cNvPr id="15" name="Group 4">
            <a:extLst>
              <a:ext uri="{FF2B5EF4-FFF2-40B4-BE49-F238E27FC236}">
                <a16:creationId xmlns:a16="http://schemas.microsoft.com/office/drawing/2014/main" id="{6B891F47-1BBE-4926-81DF-B17907D2F8E1}"/>
              </a:ext>
            </a:extLst>
          </p:cNvPr>
          <p:cNvGrpSpPr>
            <a:grpSpLocks noChangeAspect="1"/>
          </p:cNvGrpSpPr>
          <p:nvPr userDrawn="1"/>
        </p:nvGrpSpPr>
        <p:grpSpPr bwMode="black">
          <a:xfrm>
            <a:off x="10359392" y="4960938"/>
            <a:ext cx="1224912" cy="1435100"/>
            <a:chOff x="6529" y="3125"/>
            <a:chExt cx="772" cy="904"/>
          </a:xfrm>
        </p:grpSpPr>
        <p:sp>
          <p:nvSpPr>
            <p:cNvPr id="17" name="Freeform 5">
              <a:extLst>
                <a:ext uri="{FF2B5EF4-FFF2-40B4-BE49-F238E27FC236}">
                  <a16:creationId xmlns:a16="http://schemas.microsoft.com/office/drawing/2014/main" id="{0A2A4AEF-C603-4360-9387-8879E71862A6}"/>
                </a:ext>
              </a:extLst>
            </p:cNvPr>
            <p:cNvSpPr>
              <a:spLocks/>
            </p:cNvSpPr>
            <p:nvPr userDrawn="1"/>
          </p:nvSpPr>
          <p:spPr bwMode="black">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8" name="Freeform 6">
              <a:extLst>
                <a:ext uri="{FF2B5EF4-FFF2-40B4-BE49-F238E27FC236}">
                  <a16:creationId xmlns:a16="http://schemas.microsoft.com/office/drawing/2014/main" id="{54797EE6-BAEA-4DA7-95C2-6B09B77D317C}"/>
                </a:ext>
              </a:extLst>
            </p:cNvPr>
            <p:cNvSpPr>
              <a:spLocks noEditPoints="1"/>
            </p:cNvSpPr>
            <p:nvPr userDrawn="1"/>
          </p:nvSpPr>
          <p:spPr bwMode="black">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31470017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740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0675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483" y="719139"/>
            <a:ext cx="4675200" cy="5210062"/>
          </a:xfrm>
        </p:spPr>
        <p:txBody>
          <a:bodyPr/>
          <a:lstStyle>
            <a:lvl1pPr marL="0" indent="0" algn="l" defTabSz="99481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1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17" indent="-176117" algn="l" defTabSz="99481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1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0" indent="-188810" algn="l" defTabSz="99481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564883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04E2E75B-5789-4659-B215-B4CFD21F0DF1}"/>
              </a:ext>
            </a:extLst>
          </p:cNvPr>
          <p:cNvSpPr>
            <a:spLocks noGrp="1"/>
          </p:cNvSpPr>
          <p:nvPr>
            <p:ph idx="13"/>
          </p:nvPr>
        </p:nvSpPr>
        <p:spPr>
          <a:xfrm>
            <a:off x="609603"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a:xfrm>
            <a:off x="609603" y="294200"/>
            <a:ext cx="10972800" cy="590400"/>
          </a:xfrm>
        </p:spPr>
        <p:txBody>
          <a:bodyPr/>
          <a:lstStyle>
            <a:lvl1pPr>
              <a:defRPr sz="2399">
                <a:solidFill>
                  <a:schemeClr val="bg1"/>
                </a:solidFill>
              </a:defRPr>
            </a:lvl1pPr>
          </a:lstStyle>
          <a:p>
            <a:r>
              <a:rPr lang="en-US"/>
              <a:t>Click to edit Master title style</a:t>
            </a:r>
            <a:endParaRPr lang="en-GB"/>
          </a:p>
        </p:txBody>
      </p:sp>
      <p:sp>
        <p:nvSpPr>
          <p:cNvPr id="6" name="Line 10">
            <a:extLst>
              <a:ext uri="{FF2B5EF4-FFF2-40B4-BE49-F238E27FC236}">
                <a16:creationId xmlns:a16="http://schemas.microsoft.com/office/drawing/2014/main" id="{70E64C6A-78AE-4547-94F4-A7E658DB2EFB}"/>
              </a:ext>
            </a:extLst>
          </p:cNvPr>
          <p:cNvSpPr>
            <a:spLocks noChangeShapeType="1"/>
          </p:cNvSpPr>
          <p:nvPr userDrawn="1"/>
        </p:nvSpPr>
        <p:spPr bwMode="auto">
          <a:xfrm>
            <a:off x="609605" y="907750"/>
            <a:ext cx="11011711"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4" name="Date Placeholder 3">
            <a:extLst>
              <a:ext uri="{FF2B5EF4-FFF2-40B4-BE49-F238E27FC236}">
                <a16:creationId xmlns:a16="http://schemas.microsoft.com/office/drawing/2014/main" id="{ECE7A319-28F8-4E6B-8249-40111354BC6F}"/>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F2B3A21D-493F-4B42-85B4-BCE5E8F9299D}"/>
              </a:ext>
            </a:extLst>
          </p:cNvPr>
          <p:cNvSpPr>
            <a:spLocks noGrp="1"/>
          </p:cNvSpPr>
          <p:nvPr>
            <p:ph type="ftr" sz="quarter" idx="11"/>
          </p:nvPr>
        </p:nvSpPr>
        <p:spPr/>
        <p:txBody>
          <a:bodyPr/>
          <a:lstStyle/>
          <a:p>
            <a:r>
              <a:rPr lang="en-GB"/>
              <a:t>West Midlands Plan for Growth</a:t>
            </a:r>
            <a:endParaRPr lang="en-IN"/>
          </a:p>
        </p:txBody>
      </p:sp>
      <p:sp>
        <p:nvSpPr>
          <p:cNvPr id="7" name="Slide Number Placeholder 6">
            <a:extLst>
              <a:ext uri="{FF2B5EF4-FFF2-40B4-BE49-F238E27FC236}">
                <a16:creationId xmlns:a16="http://schemas.microsoft.com/office/drawing/2014/main" id="{DC0E1552-BF13-453D-A76C-3B49D9C85708}"/>
              </a:ext>
            </a:extLst>
          </p:cNvPr>
          <p:cNvSpPr>
            <a:spLocks noGrp="1"/>
          </p:cNvSpPr>
          <p:nvPr>
            <p:ph type="sldNum" sz="quarter" idx="12"/>
          </p:nvPr>
        </p:nvSpPr>
        <p:spPr>
          <a:xfrm>
            <a:off x="609601" y="6516456"/>
            <a:ext cx="884088" cy="180000"/>
          </a:xfrm>
          <a:prstGeom prst="rect">
            <a:avLst/>
          </a:prstGeom>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29459084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Boiler Plate">
    <p:bg>
      <p:bgPr>
        <a:solidFill>
          <a:srgbClr val="2E2E38"/>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DCD9209-75E0-4545-9334-A89CFE5901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3" name="TextBox 2">
            <a:extLst>
              <a:ext uri="{FF2B5EF4-FFF2-40B4-BE49-F238E27FC236}">
                <a16:creationId xmlns:a16="http://schemas.microsoft.com/office/drawing/2014/main" id="{BD21D1E9-E030-48D2-8AD5-162D63B8378E}"/>
              </a:ext>
            </a:extLst>
          </p:cNvPr>
          <p:cNvSpPr txBox="1"/>
          <p:nvPr userDrawn="1"/>
        </p:nvSpPr>
        <p:spPr>
          <a:xfrm>
            <a:off x="616931" y="649804"/>
            <a:ext cx="3213087" cy="3163827"/>
          </a:xfrm>
          <a:prstGeom prst="rect">
            <a:avLst/>
          </a:prstGeom>
          <a:noFill/>
        </p:spPr>
        <p:txBody>
          <a:bodyPr wrap="square" lIns="0" tIns="33032" rIns="0" bIns="0" rtlCol="0">
            <a:spAutoFit/>
          </a:bodyPr>
          <a:lstStyle/>
          <a:p>
            <a:pPr marL="0" marR="0" lvl="0" indent="0" algn="l" defTabSz="941987" rtl="0" eaLnBrk="1" fontAlgn="auto" latinLnBrk="0" hangingPunct="1">
              <a:lnSpc>
                <a:spcPct val="100000"/>
              </a:lnSpc>
              <a:spcBef>
                <a:spcPts val="0"/>
              </a:spcBef>
              <a:spcAft>
                <a:spcPts val="1083"/>
              </a:spcAft>
              <a:buClrTx/>
              <a:buSzTx/>
              <a:buFont typeface="Arial" pitchFamily="34" charset="0"/>
              <a:buNone/>
              <a:tabLst/>
              <a:defRPr/>
            </a:pPr>
            <a:r>
              <a:rPr kumimoji="0" lang="en-US" sz="904" b="1" i="0" u="none" strike="noStrike" kern="1200" cap="none" spc="0" normalizeH="0" baseline="0" noProof="0">
                <a:ln>
                  <a:noFill/>
                </a:ln>
                <a:solidFill>
                  <a:schemeClr val="bg1"/>
                </a:solidFill>
                <a:effectLst/>
                <a:uLnTx/>
                <a:uFillTx/>
                <a:latin typeface="EYInterstate" panose="02000503020000020004" pitchFamily="2" charset="0"/>
                <a:ea typeface="+mn-ea"/>
                <a:cs typeface="+mn-cs"/>
              </a:rPr>
              <a:t>EY</a:t>
            </a:r>
            <a:r>
              <a:rPr kumimoji="0" lang="en-GB" sz="904" b="0" i="0" u="none" strike="noStrike" kern="1200" cap="none" spc="0" normalizeH="0" baseline="0" noProof="0">
                <a:ln>
                  <a:noFill/>
                </a:ln>
                <a:solidFill>
                  <a:schemeClr val="bg1"/>
                </a:solidFill>
                <a:effectLst/>
                <a:uLnTx/>
                <a:uFillTx/>
                <a:latin typeface="EYInterstate" panose="02000503020000020004" pitchFamily="2" charset="0"/>
                <a:ea typeface="+mn-ea"/>
                <a:cs typeface="+mn-cs"/>
              </a:rPr>
              <a:t> | Assurance | Tax | Transactions | Advisory</a:t>
            </a:r>
          </a:p>
          <a:p>
            <a:pPr marL="0" marR="0" lvl="3" indent="0" algn="l" defTabSz="941987" rtl="0" eaLnBrk="1" fontAlgn="auto" latinLnBrk="0" hangingPunct="1">
              <a:lnSpc>
                <a:spcPct val="100000"/>
              </a:lnSpc>
              <a:spcBef>
                <a:spcPts val="0"/>
              </a:spcBef>
              <a:spcAft>
                <a:spcPts val="543"/>
              </a:spcAft>
              <a:buClrTx/>
              <a:buSzPct val="75000"/>
              <a:buFontTx/>
              <a:buNone/>
              <a:tabLst/>
              <a:defRPr/>
            </a:pPr>
            <a:r>
              <a:rPr kumimoji="0" lang="en-GB" sz="723" b="1" i="0" u="none" strike="noStrike" kern="1200" cap="none" spc="0" normalizeH="0" baseline="0" noProof="0">
                <a:ln>
                  <a:noFill/>
                </a:ln>
                <a:solidFill>
                  <a:schemeClr val="bg1"/>
                </a:solidFill>
                <a:effectLst/>
                <a:uLnTx/>
                <a:uFillTx/>
                <a:latin typeface="EYInterstate" panose="02000503020000020004" pitchFamily="2" charset="0"/>
                <a:ea typeface="+mn-ea"/>
                <a:cs typeface="+mn-cs"/>
              </a:rPr>
              <a:t>About EY</a:t>
            </a:r>
            <a:br>
              <a:rPr kumimoji="0" lang="en-GB" sz="723" b="1" i="0" u="none" strike="noStrike" kern="1200" cap="none" spc="0" normalizeH="0" baseline="0" noProof="0">
                <a:ln>
                  <a:noFill/>
                </a:ln>
                <a:solidFill>
                  <a:schemeClr val="bg1"/>
                </a:solidFill>
                <a:effectLst/>
                <a:uLnTx/>
                <a:uFillTx/>
                <a:latin typeface="EYInterstate" panose="02000503020000020004" pitchFamily="2" charset="0"/>
                <a:ea typeface="+mn-ea"/>
                <a:cs typeface="+mn-cs"/>
              </a:rPr>
            </a:br>
            <a:r>
              <a:rPr kumimoji="0" lang="en-GB" sz="723" b="0" i="0" u="none" strike="noStrike" kern="1200" cap="none" spc="0" normalizeH="0" baseline="0" noProof="0">
                <a:ln>
                  <a:noFill/>
                </a:ln>
                <a:solidFill>
                  <a:schemeClr val="bg1"/>
                </a:solidFill>
                <a:effectLst/>
                <a:uLnTx/>
                <a:uFillTx/>
                <a:latin typeface="EYInterstate Light" panose="02000506000000020004" pitchFamily="2" charset="0"/>
                <a:ea typeface="+mn-ea"/>
                <a:cs typeface="+mn-cs"/>
              </a:rPr>
              <a:t>EY is a global leader in assurance, tax, transaction and advisory services. The insights and quality services we deliver help build trust and confidence in the capital markets and in economies the world over. We develop outstanding leaders who team to deliver on our promises to all of our stakeholders. In so doing, we play a critical role in building a better working world for our people, for our clients and for our communities.</a:t>
            </a:r>
          </a:p>
          <a:p>
            <a:pPr marL="0" marR="0" lvl="3" indent="0" algn="l" defTabSz="941987" rtl="0" eaLnBrk="1" fontAlgn="auto" latinLnBrk="0" hangingPunct="1">
              <a:lnSpc>
                <a:spcPct val="100000"/>
              </a:lnSpc>
              <a:spcBef>
                <a:spcPts val="0"/>
              </a:spcBef>
              <a:spcAft>
                <a:spcPts val="543"/>
              </a:spcAft>
              <a:buClrTx/>
              <a:buSzPct val="75000"/>
              <a:buFontTx/>
              <a:buNone/>
              <a:tabLst/>
              <a:defRPr/>
            </a:pPr>
            <a:r>
              <a:rPr kumimoji="0" lang="en-GB" sz="723" b="0" i="0" u="none" strike="noStrike" kern="1200" cap="none" spc="0" normalizeH="0" baseline="0" noProof="0">
                <a:ln>
                  <a:noFill/>
                </a:ln>
                <a:solidFill>
                  <a:schemeClr val="bg1"/>
                </a:solidFill>
                <a:effectLst/>
                <a:uLnTx/>
                <a:uFillTx/>
                <a:latin typeface="EYInterstate Light" panose="02000506000000020004" pitchFamily="2" charset="0"/>
                <a:ea typeface="+mn-ea"/>
                <a:cs typeface="+mn-cs"/>
              </a:rPr>
              <a:t>EY refers to the global organisation, and may refer to one or more, of the member firms of Ernst &amp; Young Global Limited, each of which is a separate legal entity. Ernst &amp; Young Global Limited, a UK company limited by guarantee, does not provide services to clients. For more information about our organisation, please visit ey.com. </a:t>
            </a:r>
          </a:p>
          <a:p>
            <a:pPr marL="0" marR="0" lvl="3" indent="0" algn="l" defTabSz="941987" rtl="0" eaLnBrk="1" fontAlgn="auto" latinLnBrk="0" hangingPunct="1">
              <a:lnSpc>
                <a:spcPct val="100000"/>
              </a:lnSpc>
              <a:spcBef>
                <a:spcPts val="0"/>
              </a:spcBef>
              <a:spcAft>
                <a:spcPts val="543"/>
              </a:spcAft>
              <a:buClrTx/>
              <a:buSzPct val="75000"/>
              <a:buFontTx/>
              <a:buNone/>
              <a:tabLst/>
              <a:defRPr/>
            </a:pPr>
            <a:endParaRPr kumimoji="0" lang="en-GB" sz="723" b="0" i="0" u="none" strike="noStrike" kern="1200" cap="none" spc="0" normalizeH="0" baseline="0" noProof="0">
              <a:ln>
                <a:noFill/>
              </a:ln>
              <a:solidFill>
                <a:schemeClr val="bg1"/>
              </a:solidFill>
              <a:effectLst/>
              <a:uLnTx/>
              <a:uFillTx/>
              <a:latin typeface="EYInterstate" panose="02000503020000020004" pitchFamily="2" charset="0"/>
              <a:ea typeface="+mn-ea"/>
              <a:cs typeface="+mn-cs"/>
            </a:endParaRPr>
          </a:p>
          <a:p>
            <a:pPr marL="0" marR="0" lvl="3" indent="0" algn="l" defTabSz="941987" rtl="0" eaLnBrk="1" fontAlgn="auto" latinLnBrk="0" hangingPunct="1">
              <a:lnSpc>
                <a:spcPct val="100000"/>
              </a:lnSpc>
              <a:spcBef>
                <a:spcPts val="0"/>
              </a:spcBef>
              <a:spcAft>
                <a:spcPts val="543"/>
              </a:spcAft>
              <a:buClrTx/>
              <a:buSzPct val="75000"/>
              <a:buFontTx/>
              <a:buNone/>
              <a:tabLst/>
              <a:defRPr/>
            </a:pPr>
            <a:r>
              <a:rPr kumimoji="0" lang="en-GB" sz="904" b="0" i="0" u="none" strike="noStrike" kern="1200" cap="none" spc="0" normalizeH="0" baseline="0" noProof="0">
                <a:ln>
                  <a:noFill/>
                </a:ln>
                <a:solidFill>
                  <a:schemeClr val="bg1"/>
                </a:solidFill>
                <a:effectLst/>
                <a:uLnTx/>
                <a:uFillTx/>
                <a:latin typeface="EYInterstate" panose="02000503020000020004" pitchFamily="2" charset="0"/>
                <a:ea typeface="+mn-ea"/>
                <a:cs typeface="+mn-cs"/>
              </a:rPr>
              <a:t>Ernst &amp; Young LLP</a:t>
            </a:r>
          </a:p>
          <a:p>
            <a:pPr marL="0" marR="0" lvl="3" indent="0" algn="l" defTabSz="941987" rtl="0" eaLnBrk="1" fontAlgn="auto" latinLnBrk="0" hangingPunct="1">
              <a:lnSpc>
                <a:spcPct val="100000"/>
              </a:lnSpc>
              <a:spcBef>
                <a:spcPts val="0"/>
              </a:spcBef>
              <a:spcAft>
                <a:spcPts val="452"/>
              </a:spcAft>
              <a:buClrTx/>
              <a:buSzPct val="75000"/>
              <a:buFontTx/>
              <a:buNone/>
              <a:tabLst/>
              <a:defRPr/>
            </a:pPr>
            <a:r>
              <a:rPr kumimoji="0" lang="en-GB" sz="543" b="0" i="0" u="none" strike="noStrike" kern="1200" cap="none" spc="0" normalizeH="0" baseline="0" noProof="0">
                <a:ln>
                  <a:noFill/>
                </a:ln>
                <a:solidFill>
                  <a:schemeClr val="bg1"/>
                </a:solidFill>
                <a:effectLst/>
                <a:uLnTx/>
                <a:uFillTx/>
                <a:latin typeface="EYInterstate" panose="02000503020000020004" pitchFamily="2" charset="0"/>
                <a:ea typeface="+mn-ea"/>
                <a:cs typeface="+mn-cs"/>
              </a:rPr>
              <a:t>The UK firm Ernst &amp; Young LLP is a limited liability partnership registered in England and Wales with registered number OC300001 and is a member firm of Ernst &amp; Young Global Limited.</a:t>
            </a:r>
          </a:p>
          <a:p>
            <a:pPr marL="0" marR="0" lvl="3" indent="0" algn="l" defTabSz="941987" rtl="0" eaLnBrk="1" fontAlgn="auto" latinLnBrk="0" hangingPunct="1">
              <a:lnSpc>
                <a:spcPct val="100000"/>
              </a:lnSpc>
              <a:spcBef>
                <a:spcPts val="0"/>
              </a:spcBef>
              <a:spcAft>
                <a:spcPts val="452"/>
              </a:spcAft>
              <a:buClrTx/>
              <a:buSzPct val="75000"/>
              <a:buFontTx/>
              <a:buNone/>
              <a:tabLst/>
              <a:defRPr/>
            </a:pPr>
            <a:r>
              <a:rPr kumimoji="0" lang="en-GB" sz="543" b="0" i="0" u="none" strike="noStrike" kern="1200" cap="none" spc="0" normalizeH="0" baseline="0" noProof="0">
                <a:ln>
                  <a:noFill/>
                </a:ln>
                <a:solidFill>
                  <a:schemeClr val="bg1"/>
                </a:solidFill>
                <a:effectLst/>
                <a:uLnTx/>
                <a:uFillTx/>
                <a:latin typeface="EYInterstate" panose="02000503020000020004" pitchFamily="2" charset="0"/>
                <a:ea typeface="+mn-ea"/>
                <a:cs typeface="+mn-cs"/>
              </a:rPr>
              <a:t>Ernst &amp; Young LLP, 1 More London Place, London, SE1 2AF.</a:t>
            </a:r>
          </a:p>
          <a:p>
            <a:pPr marL="0" marR="0" lvl="3" indent="0" algn="l" defTabSz="941987" rtl="0" eaLnBrk="1" fontAlgn="auto" latinLnBrk="0" hangingPunct="1">
              <a:lnSpc>
                <a:spcPct val="100000"/>
              </a:lnSpc>
              <a:spcBef>
                <a:spcPts val="0"/>
              </a:spcBef>
              <a:spcAft>
                <a:spcPts val="452"/>
              </a:spcAft>
              <a:buClrTx/>
              <a:buSzPct val="75000"/>
              <a:buFontTx/>
              <a:buNone/>
              <a:tabLst/>
              <a:defRPr/>
            </a:pPr>
            <a:r>
              <a:rPr kumimoji="0" lang="en-GB" sz="543" b="0" i="0" u="none" strike="noStrike" kern="1200" cap="none" spc="0" normalizeH="0" baseline="0" noProof="0">
                <a:ln>
                  <a:noFill/>
                </a:ln>
                <a:solidFill>
                  <a:schemeClr val="bg1"/>
                </a:solidFill>
                <a:effectLst/>
                <a:uLnTx/>
                <a:uFillTx/>
                <a:latin typeface="EYInterstate" panose="02000503020000020004" pitchFamily="2" charset="0"/>
                <a:ea typeface="+mn-ea"/>
                <a:cs typeface="+mn-cs"/>
              </a:rPr>
              <a:t>© 2019 Ernst &amp; Young LLP. Published in the UK.</a:t>
            </a:r>
            <a:br>
              <a:rPr kumimoji="0" lang="en-GB" sz="543" b="0" i="0" u="none" strike="noStrike" kern="1200" cap="none" spc="0" normalizeH="0" baseline="0" noProof="0">
                <a:ln>
                  <a:noFill/>
                </a:ln>
                <a:solidFill>
                  <a:schemeClr val="bg1"/>
                </a:solidFill>
                <a:effectLst/>
                <a:uLnTx/>
                <a:uFillTx/>
                <a:latin typeface="EYInterstate" panose="02000503020000020004" pitchFamily="2" charset="0"/>
                <a:ea typeface="+mn-ea"/>
                <a:cs typeface="+mn-cs"/>
              </a:rPr>
            </a:br>
            <a:r>
              <a:rPr kumimoji="0" lang="en-GB" sz="543" b="0" i="0" u="none" strike="noStrike" kern="1200" cap="none" spc="0" normalizeH="0" baseline="0" noProof="0">
                <a:ln>
                  <a:noFill/>
                </a:ln>
                <a:solidFill>
                  <a:schemeClr val="bg1"/>
                </a:solidFill>
                <a:effectLst/>
                <a:uLnTx/>
                <a:uFillTx/>
                <a:latin typeface="EYInterstate" panose="02000503020000020004" pitchFamily="2" charset="0"/>
                <a:ea typeface="+mn-ea"/>
                <a:cs typeface="+mn-cs"/>
              </a:rPr>
              <a:t>All Rights Reserved.</a:t>
            </a:r>
          </a:p>
          <a:p>
            <a:pPr marL="0" marR="0" lvl="3" indent="0" algn="l" defTabSz="941987" rtl="0" eaLnBrk="1" fontAlgn="auto" latinLnBrk="0" hangingPunct="1">
              <a:lnSpc>
                <a:spcPct val="100000"/>
              </a:lnSpc>
              <a:spcBef>
                <a:spcPts val="0"/>
              </a:spcBef>
              <a:spcAft>
                <a:spcPts val="452"/>
              </a:spcAft>
              <a:buClrTx/>
              <a:buSzPct val="75000"/>
              <a:buFontTx/>
              <a:buNone/>
              <a:tabLst/>
              <a:defRPr/>
            </a:pPr>
            <a:r>
              <a:rPr kumimoji="0" lang="en-GB" sz="543" b="0" i="0" u="none" strike="noStrike" kern="1200" cap="none" spc="0" normalizeH="0" baseline="0" noProof="0">
                <a:ln>
                  <a:noFill/>
                </a:ln>
                <a:solidFill>
                  <a:schemeClr val="bg1"/>
                </a:solidFill>
                <a:effectLst/>
                <a:uLnTx/>
                <a:uFillTx/>
                <a:latin typeface="EYInterstate" panose="02000503020000020004" pitchFamily="2" charset="0"/>
                <a:ea typeface="+mn-ea"/>
                <a:cs typeface="+mn-cs"/>
              </a:rPr>
              <a:t>Information in this publication is intended to provide only a general outline of the subjects covered. It should neither be regarded as comprehensive nor sufficient for making decisions, nor should it be used in place of professional advice. Ernst &amp; Young LLP accepts no responsibility for any loss arising from any action taken or not taken by anyone using this material. </a:t>
            </a:r>
          </a:p>
          <a:p>
            <a:pPr marL="0" marR="0" lvl="3" indent="0" algn="l" defTabSz="941987" rtl="0" eaLnBrk="1" fontAlgn="auto" latinLnBrk="0" hangingPunct="1">
              <a:lnSpc>
                <a:spcPct val="100000"/>
              </a:lnSpc>
              <a:spcBef>
                <a:spcPts val="0"/>
              </a:spcBef>
              <a:spcAft>
                <a:spcPts val="452"/>
              </a:spcAft>
              <a:buClrTx/>
              <a:buSzPct val="75000"/>
              <a:buFontTx/>
              <a:buNone/>
              <a:tabLst/>
              <a:defRPr/>
            </a:pPr>
            <a:r>
              <a:rPr kumimoji="0" lang="en-GB" sz="723" b="0" i="0" u="none" strike="noStrike" kern="1200" cap="none" spc="0" normalizeH="0" baseline="0" noProof="0">
                <a:ln>
                  <a:noFill/>
                </a:ln>
                <a:solidFill>
                  <a:schemeClr val="bg1"/>
                </a:solidFill>
                <a:effectLst/>
                <a:uLnTx/>
                <a:uFillTx/>
                <a:latin typeface="EYInterstate" panose="02000503020000020004" pitchFamily="2" charset="0"/>
                <a:ea typeface="+mn-ea"/>
                <a:cs typeface="+mn-cs"/>
              </a:rPr>
              <a:t>ey.com</a:t>
            </a:r>
            <a:endParaRPr kumimoji="0" lang="en-GB" sz="543" b="0" i="0" u="none" strike="noStrike" kern="1200" cap="none" spc="0" normalizeH="0" baseline="0" noProof="0">
              <a:ln>
                <a:noFill/>
              </a:ln>
              <a:solidFill>
                <a:schemeClr val="bg1"/>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2489633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57CB392-F8B8-493A-9157-5C75AA183B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760"/>
          <a:stretch/>
        </p:blipFill>
        <p:spPr>
          <a:xfrm>
            <a:off x="4" y="4"/>
            <a:ext cx="12201521" cy="6857999"/>
          </a:xfrm>
          <a:prstGeom prst="rect">
            <a:avLst/>
          </a:prstGeom>
        </p:spPr>
      </p:pic>
      <p:sp>
        <p:nvSpPr>
          <p:cNvPr id="18" name="Rectangle 17">
            <a:extLst>
              <a:ext uri="{FF2B5EF4-FFF2-40B4-BE49-F238E27FC236}">
                <a16:creationId xmlns:a16="http://schemas.microsoft.com/office/drawing/2014/main" id="{F880FB9C-75D2-40B7-9CBF-878D0A46C5EF}"/>
              </a:ext>
            </a:extLst>
          </p:cNvPr>
          <p:cNvSpPr/>
          <p:nvPr userDrawn="1"/>
        </p:nvSpPr>
        <p:spPr>
          <a:xfrm rot="16200000">
            <a:off x="5113871" y="-220132"/>
            <a:ext cx="1964267" cy="12191999"/>
          </a:xfrm>
          <a:prstGeom prst="rect">
            <a:avLst/>
          </a:prstGeom>
          <a:gradFill flip="none" rotWithShape="1">
            <a:gsLst>
              <a:gs pos="0">
                <a:srgbClr val="000000">
                  <a:alpha val="0"/>
                </a:srgbClr>
              </a:gs>
              <a:gs pos="97000">
                <a:srgbClr val="2E2E38">
                  <a:alpha val="73725"/>
                </a:srgbClr>
              </a:gs>
            </a:gsLst>
            <a:lin ang="10800000" scaled="1"/>
            <a:tileRect/>
          </a:gradFill>
          <a:ln w="9525" cap="flat" cmpd="sng" algn="ctr">
            <a:noFill/>
            <a:prstDash val="solid"/>
          </a:ln>
          <a:effectLst/>
        </p:spPr>
        <p:txBody>
          <a:bodyPr rtlCol="0" anchor="t" anchorCtr="0"/>
          <a:lstStyle/>
          <a:p>
            <a:pPr marL="0" marR="0" lvl="0" indent="0" algn="ctr" defTabSz="913897" eaLnBrk="1" fontAlgn="auto" latinLnBrk="0" hangingPunct="1">
              <a:lnSpc>
                <a:spcPct val="100000"/>
              </a:lnSpc>
              <a:spcBef>
                <a:spcPts val="0"/>
              </a:spcBef>
              <a:spcAft>
                <a:spcPts val="0"/>
              </a:spcAft>
              <a:buClrTx/>
              <a:buSzTx/>
              <a:buFontTx/>
              <a:buNone/>
              <a:tabLst/>
              <a:defRPr/>
            </a:pPr>
            <a:endParaRPr kumimoji="0" lang="en-US" sz="1199" b="0" i="0" u="none" strike="noStrike" kern="0" cap="none" spc="0" normalizeH="0" baseline="0" noProof="0">
              <a:ln>
                <a:noFill/>
              </a:ln>
              <a:solidFill>
                <a:srgbClr val="FFFFFF"/>
              </a:solidFill>
              <a:effectLst/>
              <a:uLnTx/>
              <a:uFillTx/>
              <a:latin typeface="EYInterstate Light"/>
              <a:ea typeface="+mn-ea"/>
              <a:cs typeface="+mn-cs"/>
            </a:endParaRPr>
          </a:p>
        </p:txBody>
      </p:sp>
      <p:sp>
        <p:nvSpPr>
          <p:cNvPr id="16" name="Freeform 56">
            <a:extLst>
              <a:ext uri="{FF2B5EF4-FFF2-40B4-BE49-F238E27FC236}">
                <a16:creationId xmlns:a16="http://schemas.microsoft.com/office/drawing/2014/main" id="{13A7AC18-CF42-4EC5-8D40-441EAE30A06C}"/>
              </a:ext>
            </a:extLst>
          </p:cNvPr>
          <p:cNvSpPr/>
          <p:nvPr userDrawn="1"/>
        </p:nvSpPr>
        <p:spPr>
          <a:xfrm>
            <a:off x="607700"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Title 1"/>
          <p:cNvSpPr>
            <a:spLocks noGrp="1"/>
          </p:cNvSpPr>
          <p:nvPr>
            <p:ph type="ctrTitle"/>
          </p:nvPr>
        </p:nvSpPr>
        <p:spPr>
          <a:xfrm>
            <a:off x="884944" y="1954221"/>
            <a:ext cx="4326679" cy="979702"/>
          </a:xfrm>
        </p:spPr>
        <p:txBody>
          <a:bodyPr/>
          <a:lstStyle>
            <a:lvl1pPr>
              <a:defRPr sz="2999" b="0">
                <a:solidFill>
                  <a:srgbClr val="2E2E38"/>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884944" y="3046162"/>
            <a:ext cx="4326679" cy="1046323"/>
          </a:xfrm>
        </p:spPr>
        <p:txBody>
          <a:bodyPr/>
          <a:lstStyle>
            <a:lvl1pPr marL="0" indent="0" algn="l">
              <a:spcAft>
                <a:spcPts val="1199"/>
              </a:spcAft>
              <a:buNone/>
              <a:defRPr sz="1599">
                <a:solidFill>
                  <a:srgbClr val="2E2E38"/>
                </a:solidFill>
                <a:latin typeface="EYInterstate" panose="02000503020000020004" pitchFamily="2" charset="0"/>
                <a:cs typeface="Arial" pitchFamily="34" charset="0"/>
              </a:defRPr>
            </a:lvl1pPr>
            <a:lvl2pPr marL="0" indent="0" algn="l">
              <a:buNone/>
              <a:defRPr sz="1599" b="1">
                <a:solidFill>
                  <a:srgbClr val="404040"/>
                </a:solidFill>
              </a:defRPr>
            </a:lvl2pPr>
            <a:lvl3pPr marL="913897" indent="0" algn="ctr">
              <a:buNone/>
              <a:defRPr>
                <a:solidFill>
                  <a:schemeClr val="tx1">
                    <a:tint val="75000"/>
                  </a:schemeClr>
                </a:solidFill>
              </a:defRPr>
            </a:lvl3pPr>
            <a:lvl4pPr marL="1370846" indent="0" algn="ctr">
              <a:buNone/>
              <a:defRPr>
                <a:solidFill>
                  <a:schemeClr val="tx1">
                    <a:tint val="75000"/>
                  </a:schemeClr>
                </a:solidFill>
              </a:defRPr>
            </a:lvl4pPr>
            <a:lvl5pPr marL="1827796" indent="0" algn="ctr">
              <a:buNone/>
              <a:defRPr>
                <a:solidFill>
                  <a:schemeClr val="tx1">
                    <a:tint val="75000"/>
                  </a:schemeClr>
                </a:solidFill>
              </a:defRPr>
            </a:lvl5pPr>
            <a:lvl6pPr marL="2284743" indent="0" algn="ctr">
              <a:buNone/>
              <a:defRPr>
                <a:solidFill>
                  <a:schemeClr val="tx1">
                    <a:tint val="75000"/>
                  </a:schemeClr>
                </a:solidFill>
              </a:defRPr>
            </a:lvl6pPr>
            <a:lvl7pPr marL="2741690" indent="0" algn="ctr">
              <a:buNone/>
              <a:defRPr>
                <a:solidFill>
                  <a:schemeClr val="tx1">
                    <a:tint val="75000"/>
                  </a:schemeClr>
                </a:solidFill>
              </a:defRPr>
            </a:lvl7pPr>
            <a:lvl8pPr marL="3198640" indent="0" algn="ctr">
              <a:buNone/>
              <a:defRPr>
                <a:solidFill>
                  <a:schemeClr val="tx1">
                    <a:tint val="75000"/>
                  </a:schemeClr>
                </a:solidFill>
              </a:defRPr>
            </a:lvl8pPr>
            <a:lvl9pPr marL="3655587" indent="0" algn="ctr">
              <a:buNone/>
              <a:defRPr>
                <a:solidFill>
                  <a:schemeClr val="tx1">
                    <a:tint val="75000"/>
                  </a:schemeClr>
                </a:solidFill>
              </a:defRPr>
            </a:lvl9pPr>
          </a:lstStyle>
          <a:p>
            <a:pPr lvl="0"/>
            <a:r>
              <a:rPr lang="en-US"/>
              <a:t>Click to edit Master subtitle style</a:t>
            </a:r>
            <a:endParaRPr lang="en-GB"/>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black">
          <a:xfrm>
            <a:off x="10359392" y="4960938"/>
            <a:ext cx="1224912"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black">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black">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31226678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3"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_Cover alterna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C79DAA-735A-407C-89A4-909E6F76CB3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711"/>
          <a:stretch/>
        </p:blipFill>
        <p:spPr>
          <a:xfrm flipH="1">
            <a:off x="0" y="0"/>
            <a:ext cx="12192000" cy="6858000"/>
          </a:xfrm>
          <a:prstGeom prst="rect">
            <a:avLst/>
          </a:prstGeom>
        </p:spPr>
      </p:pic>
      <p:sp>
        <p:nvSpPr>
          <p:cNvPr id="13" name="Rectangle 12">
            <a:extLst>
              <a:ext uri="{FF2B5EF4-FFF2-40B4-BE49-F238E27FC236}">
                <a16:creationId xmlns:a16="http://schemas.microsoft.com/office/drawing/2014/main" id="{95C02F15-3F57-4BA1-8253-EF545FC3B379}"/>
              </a:ext>
            </a:extLst>
          </p:cNvPr>
          <p:cNvSpPr/>
          <p:nvPr userDrawn="1"/>
        </p:nvSpPr>
        <p:spPr>
          <a:xfrm>
            <a:off x="-1" y="0"/>
            <a:ext cx="12192000" cy="6858000"/>
          </a:xfrm>
          <a:prstGeom prst="rect">
            <a:avLst/>
          </a:prstGeom>
          <a:gradFill>
            <a:gsLst>
              <a:gs pos="0">
                <a:schemeClr val="tx1">
                  <a:alpha val="3000"/>
                </a:schemeClr>
              </a:gs>
              <a:gs pos="61000">
                <a:srgbClr val="2E2E38">
                  <a:alpha val="0"/>
                  <a:lumMod val="80000"/>
                  <a:lumOff val="20000"/>
                </a:srgbClr>
              </a:gs>
              <a:gs pos="100000">
                <a:srgbClr val="2E2E38">
                  <a:alpha val="74000"/>
                </a:srgbClr>
              </a:gs>
            </a:gsLst>
            <a:lin ang="36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199">
              <a:solidFill>
                <a:schemeClr val="tx1"/>
              </a:solidFill>
            </a:endParaRPr>
          </a:p>
        </p:txBody>
      </p:sp>
      <p:sp>
        <p:nvSpPr>
          <p:cNvPr id="16" name="Freeform 56">
            <a:extLst>
              <a:ext uri="{FF2B5EF4-FFF2-40B4-BE49-F238E27FC236}">
                <a16:creationId xmlns:a16="http://schemas.microsoft.com/office/drawing/2014/main" id="{13A7AC18-CF42-4EC5-8D40-441EAE30A06C}"/>
              </a:ext>
            </a:extLst>
          </p:cNvPr>
          <p:cNvSpPr/>
          <p:nvPr userDrawn="1"/>
        </p:nvSpPr>
        <p:spPr>
          <a:xfrm>
            <a:off x="607700"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Title 1"/>
          <p:cNvSpPr>
            <a:spLocks noGrp="1"/>
          </p:cNvSpPr>
          <p:nvPr>
            <p:ph type="ctrTitle"/>
          </p:nvPr>
        </p:nvSpPr>
        <p:spPr>
          <a:xfrm>
            <a:off x="884944" y="1954221"/>
            <a:ext cx="4326679" cy="979702"/>
          </a:xfrm>
        </p:spPr>
        <p:txBody>
          <a:bodyPr/>
          <a:lstStyle>
            <a:lvl1pPr>
              <a:defRPr sz="2999" b="0">
                <a:solidFill>
                  <a:srgbClr val="2E2E38"/>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884944" y="3046162"/>
            <a:ext cx="4326679" cy="1046323"/>
          </a:xfrm>
        </p:spPr>
        <p:txBody>
          <a:bodyPr/>
          <a:lstStyle>
            <a:lvl1pPr marL="0" indent="0" algn="l">
              <a:spcAft>
                <a:spcPts val="1199"/>
              </a:spcAft>
              <a:buNone/>
              <a:defRPr sz="1599">
                <a:solidFill>
                  <a:srgbClr val="2E2E38"/>
                </a:solidFill>
                <a:latin typeface="EYInterstate" panose="02000503020000020004" pitchFamily="2" charset="0"/>
                <a:cs typeface="Arial" pitchFamily="34" charset="0"/>
              </a:defRPr>
            </a:lvl1pPr>
            <a:lvl2pPr marL="0" indent="0" algn="l">
              <a:buNone/>
              <a:defRPr sz="1599" b="1">
                <a:solidFill>
                  <a:srgbClr val="404040"/>
                </a:solidFill>
              </a:defRPr>
            </a:lvl2pPr>
            <a:lvl3pPr marL="913897" indent="0" algn="ctr">
              <a:buNone/>
              <a:defRPr>
                <a:solidFill>
                  <a:schemeClr val="tx1">
                    <a:tint val="75000"/>
                  </a:schemeClr>
                </a:solidFill>
              </a:defRPr>
            </a:lvl3pPr>
            <a:lvl4pPr marL="1370846" indent="0" algn="ctr">
              <a:buNone/>
              <a:defRPr>
                <a:solidFill>
                  <a:schemeClr val="tx1">
                    <a:tint val="75000"/>
                  </a:schemeClr>
                </a:solidFill>
              </a:defRPr>
            </a:lvl4pPr>
            <a:lvl5pPr marL="1827796" indent="0" algn="ctr">
              <a:buNone/>
              <a:defRPr>
                <a:solidFill>
                  <a:schemeClr val="tx1">
                    <a:tint val="75000"/>
                  </a:schemeClr>
                </a:solidFill>
              </a:defRPr>
            </a:lvl5pPr>
            <a:lvl6pPr marL="2284743" indent="0" algn="ctr">
              <a:buNone/>
              <a:defRPr>
                <a:solidFill>
                  <a:schemeClr val="tx1">
                    <a:tint val="75000"/>
                  </a:schemeClr>
                </a:solidFill>
              </a:defRPr>
            </a:lvl6pPr>
            <a:lvl7pPr marL="2741690" indent="0" algn="ctr">
              <a:buNone/>
              <a:defRPr>
                <a:solidFill>
                  <a:schemeClr val="tx1">
                    <a:tint val="75000"/>
                  </a:schemeClr>
                </a:solidFill>
              </a:defRPr>
            </a:lvl7pPr>
            <a:lvl8pPr marL="3198640" indent="0" algn="ctr">
              <a:buNone/>
              <a:defRPr>
                <a:solidFill>
                  <a:schemeClr val="tx1">
                    <a:tint val="75000"/>
                  </a:schemeClr>
                </a:solidFill>
              </a:defRPr>
            </a:lvl8pPr>
            <a:lvl9pPr marL="3655587" indent="0" algn="ctr">
              <a:buNone/>
              <a:defRPr>
                <a:solidFill>
                  <a:schemeClr val="tx1">
                    <a:tint val="75000"/>
                  </a:schemeClr>
                </a:solidFill>
              </a:defRPr>
            </a:lvl9pPr>
          </a:lstStyle>
          <a:p>
            <a:pPr lvl="0"/>
            <a:r>
              <a:rPr lang="en-US"/>
              <a:t>Click to edit Master subtitle style</a:t>
            </a:r>
            <a:endParaRPr lang="en-GB"/>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black">
          <a:xfrm>
            <a:off x="10359392" y="4960938"/>
            <a:ext cx="1224912"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black">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black">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10642100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3"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3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607700"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Title 1"/>
          <p:cNvSpPr>
            <a:spLocks noGrp="1"/>
          </p:cNvSpPr>
          <p:nvPr>
            <p:ph type="ctrTitle"/>
          </p:nvPr>
        </p:nvSpPr>
        <p:spPr>
          <a:xfrm>
            <a:off x="884944" y="1954221"/>
            <a:ext cx="4326679" cy="979702"/>
          </a:xfrm>
        </p:spPr>
        <p:txBody>
          <a:bodyPr/>
          <a:lstStyle>
            <a:lvl1pPr>
              <a:defRPr sz="2999" b="0">
                <a:solidFill>
                  <a:srgbClr val="2E2E38"/>
                </a:solidFill>
                <a:latin typeface="EYInterstate Light" panose="02000506000000020004" pitchFamily="2" charset="0"/>
                <a:cs typeface="Arial" pitchFamily="34" charset="0"/>
              </a:defRPr>
            </a:lvl1pPr>
          </a:lstStyle>
          <a:p>
            <a:r>
              <a:rPr lang="en-US"/>
              <a:t>Click to edit Master title style</a:t>
            </a:r>
            <a:endParaRPr lang="en-GB"/>
          </a:p>
        </p:txBody>
      </p:sp>
      <p:grpSp>
        <p:nvGrpSpPr>
          <p:cNvPr id="15" name="Group 4">
            <a:extLst>
              <a:ext uri="{FF2B5EF4-FFF2-40B4-BE49-F238E27FC236}">
                <a16:creationId xmlns:a16="http://schemas.microsoft.com/office/drawing/2014/main" id="{6B891F47-1BBE-4926-81DF-B17907D2F8E1}"/>
              </a:ext>
            </a:extLst>
          </p:cNvPr>
          <p:cNvGrpSpPr>
            <a:grpSpLocks noChangeAspect="1"/>
          </p:cNvGrpSpPr>
          <p:nvPr userDrawn="1"/>
        </p:nvGrpSpPr>
        <p:grpSpPr bwMode="black">
          <a:xfrm>
            <a:off x="10359392" y="4960938"/>
            <a:ext cx="1224912" cy="1435100"/>
            <a:chOff x="6529" y="3125"/>
            <a:chExt cx="772" cy="904"/>
          </a:xfrm>
        </p:grpSpPr>
        <p:sp>
          <p:nvSpPr>
            <p:cNvPr id="17" name="Freeform 5">
              <a:extLst>
                <a:ext uri="{FF2B5EF4-FFF2-40B4-BE49-F238E27FC236}">
                  <a16:creationId xmlns:a16="http://schemas.microsoft.com/office/drawing/2014/main" id="{0A2A4AEF-C603-4360-9387-8879E71862A6}"/>
                </a:ext>
              </a:extLst>
            </p:cNvPr>
            <p:cNvSpPr>
              <a:spLocks/>
            </p:cNvSpPr>
            <p:nvPr userDrawn="1"/>
          </p:nvSpPr>
          <p:spPr bwMode="black">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8" name="Freeform 6">
              <a:extLst>
                <a:ext uri="{FF2B5EF4-FFF2-40B4-BE49-F238E27FC236}">
                  <a16:creationId xmlns:a16="http://schemas.microsoft.com/office/drawing/2014/main" id="{54797EE6-BAEA-4DA7-95C2-6B09B77D317C}"/>
                </a:ext>
              </a:extLst>
            </p:cNvPr>
            <p:cNvSpPr>
              <a:spLocks noEditPoints="1"/>
            </p:cNvSpPr>
            <p:nvPr userDrawn="1"/>
          </p:nvSpPr>
          <p:spPr bwMode="black">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42428945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3"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65CEDD0-3414-49EC-8BAF-D1CE5F1CA2D7}"/>
              </a:ext>
            </a:extLst>
          </p:cNvPr>
          <p:cNvGrpSpPr/>
          <p:nvPr userDrawn="1"/>
        </p:nvGrpSpPr>
        <p:grpSpPr>
          <a:xfrm>
            <a:off x="605943" y="5826619"/>
            <a:ext cx="3876004" cy="570195"/>
            <a:chOff x="606256" y="5826612"/>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606256" y="5826612"/>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801552" y="5826612"/>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998592" y="5826612"/>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black">
            <a:xfrm>
              <a:off x="606256" y="6056782"/>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black">
            <a:xfrm>
              <a:off x="717854" y="6049807"/>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black">
            <a:xfrm>
              <a:off x="813759" y="6088169"/>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black">
            <a:xfrm>
              <a:off x="965461" y="6049807"/>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black">
            <a:xfrm>
              <a:off x="1064854" y="6088169"/>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black">
            <a:xfrm>
              <a:off x="1159014" y="6049807"/>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black">
            <a:xfrm>
              <a:off x="1227018" y="6049807"/>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black">
            <a:xfrm>
              <a:off x="1298511" y="6088169"/>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black">
            <a:xfrm>
              <a:off x="1403134" y="6088169"/>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black">
            <a:xfrm>
              <a:off x="1514732" y="6049807"/>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black">
            <a:xfrm>
              <a:off x="1593199" y="6049807"/>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black">
            <a:xfrm>
              <a:off x="1690847" y="6088169"/>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black">
            <a:xfrm>
              <a:off x="1839063" y="6088169"/>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black">
            <a:xfrm>
              <a:off x="1943686" y="6088169"/>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black">
            <a:xfrm>
              <a:off x="2043077" y="6088169"/>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black">
            <a:xfrm>
              <a:off x="2138982" y="6088169"/>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black">
            <a:xfrm>
              <a:off x="2226168" y="6049807"/>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black">
            <a:xfrm>
              <a:off x="2302891" y="6051552"/>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black">
            <a:xfrm>
              <a:off x="2344740" y="6088169"/>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black">
            <a:xfrm>
              <a:off x="2452851" y="6088169"/>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black">
            <a:xfrm>
              <a:off x="2553986" y="6159662"/>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black">
            <a:xfrm>
              <a:off x="2648147" y="6056782"/>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black">
            <a:xfrm>
              <a:off x="2759744" y="6049807"/>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black">
            <a:xfrm>
              <a:off x="2859137" y="6088169"/>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black">
            <a:xfrm>
              <a:off x="3010839" y="6049807"/>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black">
            <a:xfrm>
              <a:off x="3106744" y="6088169"/>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black">
            <a:xfrm>
              <a:off x="3204392" y="6049807"/>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black">
            <a:xfrm>
              <a:off x="3272397" y="6049807"/>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black">
            <a:xfrm>
              <a:off x="3342145" y="6088169"/>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black">
            <a:xfrm>
              <a:off x="3445025" y="6088169"/>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black">
            <a:xfrm>
              <a:off x="3560110" y="6049807"/>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black">
            <a:xfrm>
              <a:off x="3638577" y="6049807"/>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black">
            <a:xfrm>
              <a:off x="3736225" y="6088169"/>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black">
            <a:xfrm>
              <a:off x="3880954" y="6088169"/>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black">
            <a:xfrm>
              <a:off x="3985577" y="6088169"/>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black">
            <a:xfrm>
              <a:off x="4083225" y="6088169"/>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black">
            <a:xfrm>
              <a:off x="4166923" y="6088169"/>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black">
            <a:xfrm>
              <a:off x="4299445" y="6088169"/>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black">
            <a:xfrm>
              <a:off x="4404068" y="6088169"/>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black">
            <a:xfrm>
              <a:off x="4454635" y="6159662"/>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black">
            <a:xfrm>
              <a:off x="606256" y="6264285"/>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black">
            <a:xfrm>
              <a:off x="717854" y="6259053"/>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black">
            <a:xfrm>
              <a:off x="813759" y="6293927"/>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black">
            <a:xfrm>
              <a:off x="965461" y="6259053"/>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black">
            <a:xfrm>
              <a:off x="1064854" y="6293927"/>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black">
            <a:xfrm>
              <a:off x="1159014" y="6259053"/>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black">
            <a:xfrm>
              <a:off x="1227018" y="6259053"/>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black">
            <a:xfrm>
              <a:off x="1298511" y="6293927"/>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black">
            <a:xfrm>
              <a:off x="1403134" y="6293927"/>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black">
            <a:xfrm>
              <a:off x="1514732" y="6259053"/>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black">
            <a:xfrm>
              <a:off x="1593199" y="6259053"/>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black">
            <a:xfrm>
              <a:off x="1690847" y="6293927"/>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black">
            <a:xfrm>
              <a:off x="1835576" y="6297415"/>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black">
            <a:xfrm>
              <a:off x="1968098" y="6293927"/>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black">
            <a:xfrm>
              <a:off x="2076208" y="6293927"/>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black">
            <a:xfrm>
              <a:off x="2151187" y="6259053"/>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black">
            <a:xfrm>
              <a:off x="2193037" y="6259053"/>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black">
            <a:xfrm>
              <a:off x="2337765" y="6297415"/>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black">
            <a:xfrm>
              <a:off x="2470288" y="6293927"/>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black">
            <a:xfrm>
              <a:off x="2576655" y="6293927"/>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black">
            <a:xfrm>
              <a:off x="2653378" y="6259053"/>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black">
            <a:xfrm>
              <a:off x="2737077" y="6293927"/>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black">
            <a:xfrm>
              <a:off x="2831237" y="6365420"/>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grpSp>
      <p:sp>
        <p:nvSpPr>
          <p:cNvPr id="18" name="Title 1"/>
          <p:cNvSpPr>
            <a:spLocks noGrp="1"/>
          </p:cNvSpPr>
          <p:nvPr userDrawn="1">
            <p:ph type="ctrTitle"/>
          </p:nvPr>
        </p:nvSpPr>
        <p:spPr>
          <a:xfrm>
            <a:off x="1052473" y="2158329"/>
            <a:ext cx="4781392"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1052668" y="3200329"/>
            <a:ext cx="4805525" cy="645742"/>
          </a:xfrm>
          <a:prstGeom prst="rect">
            <a:avLst/>
          </a:prstGeom>
        </p:spPr>
        <p:txBody>
          <a:bodyPr/>
          <a:lstStyle>
            <a:lvl1pPr marL="0" indent="0" algn="l">
              <a:buNone/>
              <a:defRPr sz="1599">
                <a:solidFill>
                  <a:schemeClr val="bg1"/>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897" indent="0" algn="ctr">
              <a:buNone/>
              <a:defRPr>
                <a:solidFill>
                  <a:schemeClr val="tx1">
                    <a:tint val="75000"/>
                  </a:schemeClr>
                </a:solidFill>
              </a:defRPr>
            </a:lvl3pPr>
            <a:lvl4pPr marL="1370846" indent="0" algn="ctr">
              <a:buNone/>
              <a:defRPr>
                <a:solidFill>
                  <a:schemeClr val="tx1">
                    <a:tint val="75000"/>
                  </a:schemeClr>
                </a:solidFill>
              </a:defRPr>
            </a:lvl4pPr>
            <a:lvl5pPr marL="1827796" indent="0" algn="ctr">
              <a:buNone/>
              <a:defRPr>
                <a:solidFill>
                  <a:schemeClr val="tx1">
                    <a:tint val="75000"/>
                  </a:schemeClr>
                </a:solidFill>
              </a:defRPr>
            </a:lvl5pPr>
            <a:lvl6pPr marL="2284743" indent="0" algn="ctr">
              <a:buNone/>
              <a:defRPr>
                <a:solidFill>
                  <a:schemeClr val="tx1">
                    <a:tint val="75000"/>
                  </a:schemeClr>
                </a:solidFill>
              </a:defRPr>
            </a:lvl6pPr>
            <a:lvl7pPr marL="2741690" indent="0" algn="ctr">
              <a:buNone/>
              <a:defRPr>
                <a:solidFill>
                  <a:schemeClr val="tx1">
                    <a:tint val="75000"/>
                  </a:schemeClr>
                </a:solidFill>
              </a:defRPr>
            </a:lvl7pPr>
            <a:lvl8pPr marL="3198640" indent="0" algn="ctr">
              <a:buNone/>
              <a:defRPr>
                <a:solidFill>
                  <a:schemeClr val="tx1">
                    <a:tint val="75000"/>
                  </a:schemeClr>
                </a:solidFill>
              </a:defRPr>
            </a:lvl8pPr>
            <a:lvl9pPr marL="3655587" indent="0" algn="ctr">
              <a:buNone/>
              <a:defRPr>
                <a:solidFill>
                  <a:schemeClr val="tx1">
                    <a:tint val="75000"/>
                  </a:schemeClr>
                </a:solidFill>
              </a:defRPr>
            </a:lvl9pPr>
          </a:lstStyle>
          <a:p>
            <a:pPr lvl="0"/>
            <a:r>
              <a:rPr lang="en-US"/>
              <a:t>Click to edit Master subtitle style</a:t>
            </a:r>
            <a:endParaRPr lang="en-GB"/>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597199" y="723658"/>
            <a:ext cx="5677988"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sz="1799"/>
          </a:p>
        </p:txBody>
      </p:sp>
      <p:sp>
        <p:nvSpPr>
          <p:cNvPr id="4" name="Freeform: Shape 3">
            <a:extLst>
              <a:ext uri="{FF2B5EF4-FFF2-40B4-BE49-F238E27FC236}">
                <a16:creationId xmlns:a16="http://schemas.microsoft.com/office/drawing/2014/main" id="{15324C54-B75E-4AC0-90C2-FA558C7716F7}"/>
              </a:ext>
            </a:extLst>
          </p:cNvPr>
          <p:cNvSpPr/>
          <p:nvPr userDrawn="1"/>
        </p:nvSpPr>
        <p:spPr>
          <a:xfrm>
            <a:off x="597196" y="4021759"/>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a:p>
        </p:txBody>
      </p:sp>
      <p:sp>
        <p:nvSpPr>
          <p:cNvPr id="5" name="Freeform: Shape 4">
            <a:extLst>
              <a:ext uri="{FF2B5EF4-FFF2-40B4-BE49-F238E27FC236}">
                <a16:creationId xmlns:a16="http://schemas.microsoft.com/office/drawing/2014/main" id="{CAA95478-C099-485F-AD95-A617656C6C7C}"/>
              </a:ext>
            </a:extLst>
          </p:cNvPr>
          <p:cNvSpPr/>
          <p:nvPr userDrawn="1"/>
        </p:nvSpPr>
        <p:spPr>
          <a:xfrm>
            <a:off x="882379" y="4021759"/>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a:p>
        </p:txBody>
      </p:sp>
      <p:sp>
        <p:nvSpPr>
          <p:cNvPr id="6" name="Freeform: Shape 5">
            <a:extLst>
              <a:ext uri="{FF2B5EF4-FFF2-40B4-BE49-F238E27FC236}">
                <a16:creationId xmlns:a16="http://schemas.microsoft.com/office/drawing/2014/main" id="{D65680A1-86D1-44C2-AA38-0DF5735F1F26}"/>
              </a:ext>
            </a:extLst>
          </p:cNvPr>
          <p:cNvSpPr/>
          <p:nvPr userDrawn="1"/>
        </p:nvSpPr>
        <p:spPr>
          <a:xfrm>
            <a:off x="1167443" y="4021759"/>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a:p>
        </p:txBody>
      </p:sp>
      <p:grpSp>
        <p:nvGrpSpPr>
          <p:cNvPr id="104" name="Group 4">
            <a:extLst>
              <a:ext uri="{FF2B5EF4-FFF2-40B4-BE49-F238E27FC236}">
                <a16:creationId xmlns:a16="http://schemas.microsoft.com/office/drawing/2014/main" id="{89402076-F24D-44C5-B8A7-1127F9C4B9B7}"/>
              </a:ext>
            </a:extLst>
          </p:cNvPr>
          <p:cNvGrpSpPr>
            <a:grpSpLocks noChangeAspect="1"/>
          </p:cNvGrpSpPr>
          <p:nvPr userDrawn="1"/>
        </p:nvGrpSpPr>
        <p:grpSpPr bwMode="black">
          <a:xfrm>
            <a:off x="10359392" y="4960938"/>
            <a:ext cx="1224912" cy="1435100"/>
            <a:chOff x="6529" y="3125"/>
            <a:chExt cx="772" cy="904"/>
          </a:xfrm>
        </p:grpSpPr>
        <p:sp>
          <p:nvSpPr>
            <p:cNvPr id="105" name="Freeform 5">
              <a:extLst>
                <a:ext uri="{FF2B5EF4-FFF2-40B4-BE49-F238E27FC236}">
                  <a16:creationId xmlns:a16="http://schemas.microsoft.com/office/drawing/2014/main" id="{A239DDBF-0740-4B20-9CF3-A05C2A0BF592}"/>
                </a:ext>
              </a:extLst>
            </p:cNvPr>
            <p:cNvSpPr>
              <a:spLocks/>
            </p:cNvSpPr>
            <p:nvPr userDrawn="1"/>
          </p:nvSpPr>
          <p:spPr bwMode="black">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06" name="Freeform 6">
              <a:extLst>
                <a:ext uri="{FF2B5EF4-FFF2-40B4-BE49-F238E27FC236}">
                  <a16:creationId xmlns:a16="http://schemas.microsoft.com/office/drawing/2014/main" id="{380EECCA-3396-425E-AB04-F11ABB1B5092}"/>
                </a:ext>
              </a:extLst>
            </p:cNvPr>
            <p:cNvSpPr>
              <a:spLocks noEditPoints="1"/>
            </p:cNvSpPr>
            <p:nvPr userDrawn="1"/>
          </p:nvSpPr>
          <p:spPr bwMode="black">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696755722"/>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5943" y="869583"/>
            <a:ext cx="4845500" cy="3933825"/>
          </a:xfrm>
          <a:prstGeom prst="rect">
            <a:avLst/>
          </a:prstGeom>
        </p:spPr>
      </p:pic>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1061217" y="2158329"/>
            <a:ext cx="3998355"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1061413" y="3200329"/>
            <a:ext cx="4018535" cy="645742"/>
          </a:xfrm>
          <a:prstGeom prst="rect">
            <a:avLst/>
          </a:prstGeom>
        </p:spPr>
        <p:txBody>
          <a:bodyPr/>
          <a:lstStyle>
            <a:lvl1pPr marL="0" indent="0" algn="l">
              <a:buNone/>
              <a:defRPr sz="1599">
                <a:solidFill>
                  <a:schemeClr val="bg1"/>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897" indent="0" algn="ctr">
              <a:buNone/>
              <a:defRPr>
                <a:solidFill>
                  <a:schemeClr val="tx1">
                    <a:tint val="75000"/>
                  </a:schemeClr>
                </a:solidFill>
              </a:defRPr>
            </a:lvl3pPr>
            <a:lvl4pPr marL="1370846" indent="0" algn="ctr">
              <a:buNone/>
              <a:defRPr>
                <a:solidFill>
                  <a:schemeClr val="tx1">
                    <a:tint val="75000"/>
                  </a:schemeClr>
                </a:solidFill>
              </a:defRPr>
            </a:lvl4pPr>
            <a:lvl5pPr marL="1827796" indent="0" algn="ctr">
              <a:buNone/>
              <a:defRPr>
                <a:solidFill>
                  <a:schemeClr val="tx1">
                    <a:tint val="75000"/>
                  </a:schemeClr>
                </a:solidFill>
              </a:defRPr>
            </a:lvl5pPr>
            <a:lvl6pPr marL="2284743" indent="0" algn="ctr">
              <a:buNone/>
              <a:defRPr>
                <a:solidFill>
                  <a:schemeClr val="tx1">
                    <a:tint val="75000"/>
                  </a:schemeClr>
                </a:solidFill>
              </a:defRPr>
            </a:lvl6pPr>
            <a:lvl7pPr marL="2741690" indent="0" algn="ctr">
              <a:buNone/>
              <a:defRPr>
                <a:solidFill>
                  <a:schemeClr val="tx1">
                    <a:tint val="75000"/>
                  </a:schemeClr>
                </a:solidFill>
              </a:defRPr>
            </a:lvl7pPr>
            <a:lvl8pPr marL="3198640" indent="0" algn="ctr">
              <a:buNone/>
              <a:defRPr>
                <a:solidFill>
                  <a:schemeClr val="tx1">
                    <a:tint val="75000"/>
                  </a:schemeClr>
                </a:solidFill>
              </a:defRPr>
            </a:lvl8pPr>
            <a:lvl9pPr marL="3655587" indent="0" algn="ctr">
              <a:buNone/>
              <a:defRPr>
                <a:solidFill>
                  <a:schemeClr val="tx1">
                    <a:tint val="75000"/>
                  </a:schemeClr>
                </a:solidFill>
              </a:defRPr>
            </a:lvl9pPr>
          </a:lstStyle>
          <a:p>
            <a:pPr lvl="0"/>
            <a:r>
              <a:rPr lang="en-US"/>
              <a:t>Click to edit Master subtitle style</a:t>
            </a:r>
            <a:endParaRPr lang="en-GB"/>
          </a:p>
        </p:txBody>
      </p:sp>
      <p:grpSp>
        <p:nvGrpSpPr>
          <p:cNvPr id="82" name="Group 4">
            <a:extLst>
              <a:ext uri="{FF2B5EF4-FFF2-40B4-BE49-F238E27FC236}">
                <a16:creationId xmlns:a16="http://schemas.microsoft.com/office/drawing/2014/main" id="{A63454B3-EB4E-450A-98AA-6B5943D89732}"/>
              </a:ext>
            </a:extLst>
          </p:cNvPr>
          <p:cNvGrpSpPr>
            <a:grpSpLocks noChangeAspect="1"/>
          </p:cNvGrpSpPr>
          <p:nvPr userDrawn="1"/>
        </p:nvGrpSpPr>
        <p:grpSpPr bwMode="black">
          <a:xfrm>
            <a:off x="10359392" y="4960938"/>
            <a:ext cx="1224912" cy="1435100"/>
            <a:chOff x="6529" y="3125"/>
            <a:chExt cx="772" cy="904"/>
          </a:xfrm>
        </p:grpSpPr>
        <p:sp>
          <p:nvSpPr>
            <p:cNvPr id="83" name="Freeform 5">
              <a:extLst>
                <a:ext uri="{FF2B5EF4-FFF2-40B4-BE49-F238E27FC236}">
                  <a16:creationId xmlns:a16="http://schemas.microsoft.com/office/drawing/2014/main" id="{C4ED221A-C963-42C0-91ED-C597F6BDAF9C}"/>
                </a:ext>
              </a:extLst>
            </p:cNvPr>
            <p:cNvSpPr>
              <a:spLocks/>
            </p:cNvSpPr>
            <p:nvPr userDrawn="1"/>
          </p:nvSpPr>
          <p:spPr bwMode="black">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84" name="Freeform 6">
              <a:extLst>
                <a:ext uri="{FF2B5EF4-FFF2-40B4-BE49-F238E27FC236}">
                  <a16:creationId xmlns:a16="http://schemas.microsoft.com/office/drawing/2014/main" id="{7956D1CB-5F24-4766-80AE-D75515383444}"/>
                </a:ext>
              </a:extLst>
            </p:cNvPr>
            <p:cNvSpPr>
              <a:spLocks noEditPoints="1"/>
            </p:cNvSpPr>
            <p:nvPr userDrawn="1"/>
          </p:nvSpPr>
          <p:spPr bwMode="black">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grpSp>
        <p:nvGrpSpPr>
          <p:cNvPr id="2" name="Group 1">
            <a:extLst>
              <a:ext uri="{FF2B5EF4-FFF2-40B4-BE49-F238E27FC236}">
                <a16:creationId xmlns:a16="http://schemas.microsoft.com/office/drawing/2014/main" id="{3866816A-225D-4941-8833-C0875AC305B7}"/>
              </a:ext>
            </a:extLst>
          </p:cNvPr>
          <p:cNvGrpSpPr/>
          <p:nvPr userDrawn="1"/>
        </p:nvGrpSpPr>
        <p:grpSpPr>
          <a:xfrm>
            <a:off x="605943" y="5826619"/>
            <a:ext cx="3876004" cy="570195"/>
            <a:chOff x="606256" y="5826612"/>
            <a:chExt cx="3878023" cy="570195"/>
          </a:xfrm>
        </p:grpSpPr>
        <p:sp>
          <p:nvSpPr>
            <p:cNvPr id="76" name="Rectangle 75">
              <a:extLst>
                <a:ext uri="{FF2B5EF4-FFF2-40B4-BE49-F238E27FC236}">
                  <a16:creationId xmlns:a16="http://schemas.microsoft.com/office/drawing/2014/main" id="{68EBEB4C-A235-4AAA-AC57-4B3B4639073F}"/>
                </a:ext>
              </a:extLst>
            </p:cNvPr>
            <p:cNvSpPr>
              <a:spLocks noChangeArrowheads="1"/>
            </p:cNvSpPr>
            <p:nvPr userDrawn="1"/>
          </p:nvSpPr>
          <p:spPr bwMode="auto">
            <a:xfrm>
              <a:off x="606256" y="5826612"/>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77" name="Rectangle 6">
              <a:extLst>
                <a:ext uri="{FF2B5EF4-FFF2-40B4-BE49-F238E27FC236}">
                  <a16:creationId xmlns:a16="http://schemas.microsoft.com/office/drawing/2014/main" id="{29FCB468-D775-43D1-A928-20134F2D24E6}"/>
                </a:ext>
              </a:extLst>
            </p:cNvPr>
            <p:cNvSpPr>
              <a:spLocks noChangeArrowheads="1"/>
            </p:cNvSpPr>
            <p:nvPr userDrawn="1"/>
          </p:nvSpPr>
          <p:spPr bwMode="auto">
            <a:xfrm>
              <a:off x="801552" y="5826612"/>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78" name="Rectangle 7">
              <a:extLst>
                <a:ext uri="{FF2B5EF4-FFF2-40B4-BE49-F238E27FC236}">
                  <a16:creationId xmlns:a16="http://schemas.microsoft.com/office/drawing/2014/main" id="{64148D2D-1952-48FF-AAA4-52ADC98574A9}"/>
                </a:ext>
              </a:extLst>
            </p:cNvPr>
            <p:cNvSpPr>
              <a:spLocks noChangeArrowheads="1"/>
            </p:cNvSpPr>
            <p:nvPr userDrawn="1"/>
          </p:nvSpPr>
          <p:spPr bwMode="auto">
            <a:xfrm>
              <a:off x="998592" y="5826612"/>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79" name="Freeform 8">
              <a:extLst>
                <a:ext uri="{FF2B5EF4-FFF2-40B4-BE49-F238E27FC236}">
                  <a16:creationId xmlns:a16="http://schemas.microsoft.com/office/drawing/2014/main" id="{D485CBC2-CFA7-4861-A1FE-44719EA8E4CB}"/>
                </a:ext>
              </a:extLst>
            </p:cNvPr>
            <p:cNvSpPr>
              <a:spLocks/>
            </p:cNvSpPr>
            <p:nvPr userDrawn="1"/>
          </p:nvSpPr>
          <p:spPr bwMode="black">
            <a:xfrm>
              <a:off x="606256" y="6056782"/>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80" name="Freeform 9">
              <a:extLst>
                <a:ext uri="{FF2B5EF4-FFF2-40B4-BE49-F238E27FC236}">
                  <a16:creationId xmlns:a16="http://schemas.microsoft.com/office/drawing/2014/main" id="{1CB2A9E7-ABC1-4A07-A680-8EE4990448F4}"/>
                </a:ext>
              </a:extLst>
            </p:cNvPr>
            <p:cNvSpPr>
              <a:spLocks/>
            </p:cNvSpPr>
            <p:nvPr userDrawn="1"/>
          </p:nvSpPr>
          <p:spPr bwMode="black">
            <a:xfrm>
              <a:off x="717854" y="6049807"/>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81" name="Freeform 10">
              <a:extLst>
                <a:ext uri="{FF2B5EF4-FFF2-40B4-BE49-F238E27FC236}">
                  <a16:creationId xmlns:a16="http://schemas.microsoft.com/office/drawing/2014/main" id="{E4B925BC-2EFD-424C-8DB1-3ABFB2B9E2CD}"/>
                </a:ext>
              </a:extLst>
            </p:cNvPr>
            <p:cNvSpPr>
              <a:spLocks noEditPoints="1"/>
            </p:cNvSpPr>
            <p:nvPr userDrawn="1"/>
          </p:nvSpPr>
          <p:spPr bwMode="black">
            <a:xfrm>
              <a:off x="813759" y="6088169"/>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86" name="Freeform 11">
              <a:extLst>
                <a:ext uri="{FF2B5EF4-FFF2-40B4-BE49-F238E27FC236}">
                  <a16:creationId xmlns:a16="http://schemas.microsoft.com/office/drawing/2014/main" id="{C43AF4E8-1291-49F3-B287-C2E4492292E2}"/>
                </a:ext>
              </a:extLst>
            </p:cNvPr>
            <p:cNvSpPr>
              <a:spLocks noEditPoints="1"/>
            </p:cNvSpPr>
            <p:nvPr userDrawn="1"/>
          </p:nvSpPr>
          <p:spPr bwMode="black">
            <a:xfrm>
              <a:off x="965461" y="6049807"/>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87" name="Freeform 12">
              <a:extLst>
                <a:ext uri="{FF2B5EF4-FFF2-40B4-BE49-F238E27FC236}">
                  <a16:creationId xmlns:a16="http://schemas.microsoft.com/office/drawing/2014/main" id="{92B8FD60-49E1-465F-B7F2-1AD41971CCB9}"/>
                </a:ext>
              </a:extLst>
            </p:cNvPr>
            <p:cNvSpPr>
              <a:spLocks noEditPoints="1"/>
            </p:cNvSpPr>
            <p:nvPr userDrawn="1"/>
          </p:nvSpPr>
          <p:spPr bwMode="black">
            <a:xfrm>
              <a:off x="1064854" y="6088169"/>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88" name="Freeform 13">
              <a:extLst>
                <a:ext uri="{FF2B5EF4-FFF2-40B4-BE49-F238E27FC236}">
                  <a16:creationId xmlns:a16="http://schemas.microsoft.com/office/drawing/2014/main" id="{69D622BE-5169-414B-AF7C-BB7C0109373B}"/>
                </a:ext>
              </a:extLst>
            </p:cNvPr>
            <p:cNvSpPr>
              <a:spLocks/>
            </p:cNvSpPr>
            <p:nvPr userDrawn="1"/>
          </p:nvSpPr>
          <p:spPr bwMode="black">
            <a:xfrm>
              <a:off x="1159014" y="6049807"/>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89" name="Freeform 14">
              <a:extLst>
                <a:ext uri="{FF2B5EF4-FFF2-40B4-BE49-F238E27FC236}">
                  <a16:creationId xmlns:a16="http://schemas.microsoft.com/office/drawing/2014/main" id="{5B899AB3-F1E8-4570-BF5D-FF5211035FC2}"/>
                </a:ext>
              </a:extLst>
            </p:cNvPr>
            <p:cNvSpPr>
              <a:spLocks/>
            </p:cNvSpPr>
            <p:nvPr userDrawn="1"/>
          </p:nvSpPr>
          <p:spPr bwMode="black">
            <a:xfrm>
              <a:off x="1227018" y="6049807"/>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90" name="Freeform 15">
              <a:extLst>
                <a:ext uri="{FF2B5EF4-FFF2-40B4-BE49-F238E27FC236}">
                  <a16:creationId xmlns:a16="http://schemas.microsoft.com/office/drawing/2014/main" id="{E8C0CB74-8087-4E85-B500-BE4546C52760}"/>
                </a:ext>
              </a:extLst>
            </p:cNvPr>
            <p:cNvSpPr>
              <a:spLocks noEditPoints="1"/>
            </p:cNvSpPr>
            <p:nvPr userDrawn="1"/>
          </p:nvSpPr>
          <p:spPr bwMode="black">
            <a:xfrm>
              <a:off x="1298511" y="6088169"/>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91" name="Freeform 16">
              <a:extLst>
                <a:ext uri="{FF2B5EF4-FFF2-40B4-BE49-F238E27FC236}">
                  <a16:creationId xmlns:a16="http://schemas.microsoft.com/office/drawing/2014/main" id="{373D412E-BD55-4C88-B64D-F003591378CE}"/>
                </a:ext>
              </a:extLst>
            </p:cNvPr>
            <p:cNvSpPr>
              <a:spLocks/>
            </p:cNvSpPr>
            <p:nvPr userDrawn="1"/>
          </p:nvSpPr>
          <p:spPr bwMode="black">
            <a:xfrm>
              <a:off x="1403134" y="6088169"/>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92" name="Freeform 17">
              <a:extLst>
                <a:ext uri="{FF2B5EF4-FFF2-40B4-BE49-F238E27FC236}">
                  <a16:creationId xmlns:a16="http://schemas.microsoft.com/office/drawing/2014/main" id="{6351B638-0516-4418-BA9C-331B01CA3521}"/>
                </a:ext>
              </a:extLst>
            </p:cNvPr>
            <p:cNvSpPr>
              <a:spLocks/>
            </p:cNvSpPr>
            <p:nvPr userDrawn="1"/>
          </p:nvSpPr>
          <p:spPr bwMode="black">
            <a:xfrm>
              <a:off x="1514732" y="6049807"/>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93" name="Freeform 18">
              <a:extLst>
                <a:ext uri="{FF2B5EF4-FFF2-40B4-BE49-F238E27FC236}">
                  <a16:creationId xmlns:a16="http://schemas.microsoft.com/office/drawing/2014/main" id="{5CC3C79A-6E67-470C-BCEE-1EB62C95AF0F}"/>
                </a:ext>
              </a:extLst>
            </p:cNvPr>
            <p:cNvSpPr>
              <a:spLocks/>
            </p:cNvSpPr>
            <p:nvPr userDrawn="1"/>
          </p:nvSpPr>
          <p:spPr bwMode="black">
            <a:xfrm>
              <a:off x="1593199" y="6049807"/>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94" name="Freeform 19">
              <a:extLst>
                <a:ext uri="{FF2B5EF4-FFF2-40B4-BE49-F238E27FC236}">
                  <a16:creationId xmlns:a16="http://schemas.microsoft.com/office/drawing/2014/main" id="{71395AFF-525A-433D-B912-DA0A57AFF288}"/>
                </a:ext>
              </a:extLst>
            </p:cNvPr>
            <p:cNvSpPr>
              <a:spLocks noEditPoints="1"/>
            </p:cNvSpPr>
            <p:nvPr userDrawn="1"/>
          </p:nvSpPr>
          <p:spPr bwMode="black">
            <a:xfrm>
              <a:off x="1690847" y="6088169"/>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95" name="Freeform 20">
              <a:extLst>
                <a:ext uri="{FF2B5EF4-FFF2-40B4-BE49-F238E27FC236}">
                  <a16:creationId xmlns:a16="http://schemas.microsoft.com/office/drawing/2014/main" id="{84B9728F-75B4-4476-80FE-B83AD694380B}"/>
                </a:ext>
              </a:extLst>
            </p:cNvPr>
            <p:cNvSpPr>
              <a:spLocks noEditPoints="1"/>
            </p:cNvSpPr>
            <p:nvPr userDrawn="1"/>
          </p:nvSpPr>
          <p:spPr bwMode="black">
            <a:xfrm>
              <a:off x="1839063" y="6088169"/>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96" name="Freeform 21">
              <a:extLst>
                <a:ext uri="{FF2B5EF4-FFF2-40B4-BE49-F238E27FC236}">
                  <a16:creationId xmlns:a16="http://schemas.microsoft.com/office/drawing/2014/main" id="{8D0465A5-9AB2-4873-AE4D-3719BA465A43}"/>
                </a:ext>
              </a:extLst>
            </p:cNvPr>
            <p:cNvSpPr>
              <a:spLocks/>
            </p:cNvSpPr>
            <p:nvPr userDrawn="1"/>
          </p:nvSpPr>
          <p:spPr bwMode="black">
            <a:xfrm>
              <a:off x="1943686" y="6088169"/>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97" name="Freeform 22">
              <a:extLst>
                <a:ext uri="{FF2B5EF4-FFF2-40B4-BE49-F238E27FC236}">
                  <a16:creationId xmlns:a16="http://schemas.microsoft.com/office/drawing/2014/main" id="{82467338-C7C8-4745-9C76-B0C57EE376AC}"/>
                </a:ext>
              </a:extLst>
            </p:cNvPr>
            <p:cNvSpPr>
              <a:spLocks noEditPoints="1"/>
            </p:cNvSpPr>
            <p:nvPr userDrawn="1"/>
          </p:nvSpPr>
          <p:spPr bwMode="black">
            <a:xfrm>
              <a:off x="2043077" y="6088169"/>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98" name="Freeform 23">
              <a:extLst>
                <a:ext uri="{FF2B5EF4-FFF2-40B4-BE49-F238E27FC236}">
                  <a16:creationId xmlns:a16="http://schemas.microsoft.com/office/drawing/2014/main" id="{1A478E4C-0829-4268-9506-98807596B8A0}"/>
                </a:ext>
              </a:extLst>
            </p:cNvPr>
            <p:cNvSpPr>
              <a:spLocks/>
            </p:cNvSpPr>
            <p:nvPr userDrawn="1"/>
          </p:nvSpPr>
          <p:spPr bwMode="black">
            <a:xfrm>
              <a:off x="2138982" y="6088169"/>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99" name="Freeform 24">
              <a:extLst>
                <a:ext uri="{FF2B5EF4-FFF2-40B4-BE49-F238E27FC236}">
                  <a16:creationId xmlns:a16="http://schemas.microsoft.com/office/drawing/2014/main" id="{DAFD5736-B236-4B46-9A90-A3080EE70F41}"/>
                </a:ext>
              </a:extLst>
            </p:cNvPr>
            <p:cNvSpPr>
              <a:spLocks/>
            </p:cNvSpPr>
            <p:nvPr userDrawn="1"/>
          </p:nvSpPr>
          <p:spPr bwMode="black">
            <a:xfrm>
              <a:off x="2226168" y="6049807"/>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00" name="Freeform 25">
              <a:extLst>
                <a:ext uri="{FF2B5EF4-FFF2-40B4-BE49-F238E27FC236}">
                  <a16:creationId xmlns:a16="http://schemas.microsoft.com/office/drawing/2014/main" id="{2FE5766D-DE8E-4F89-9B4C-64103797D684}"/>
                </a:ext>
              </a:extLst>
            </p:cNvPr>
            <p:cNvSpPr>
              <a:spLocks noEditPoints="1"/>
            </p:cNvSpPr>
            <p:nvPr userDrawn="1"/>
          </p:nvSpPr>
          <p:spPr bwMode="black">
            <a:xfrm>
              <a:off x="2302891" y="6051552"/>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01" name="Freeform 26">
              <a:extLst>
                <a:ext uri="{FF2B5EF4-FFF2-40B4-BE49-F238E27FC236}">
                  <a16:creationId xmlns:a16="http://schemas.microsoft.com/office/drawing/2014/main" id="{3DDFD7D8-5449-4C7A-A277-B90479C23628}"/>
                </a:ext>
              </a:extLst>
            </p:cNvPr>
            <p:cNvSpPr>
              <a:spLocks noEditPoints="1"/>
            </p:cNvSpPr>
            <p:nvPr userDrawn="1"/>
          </p:nvSpPr>
          <p:spPr bwMode="black">
            <a:xfrm>
              <a:off x="2344740" y="6088169"/>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02" name="Freeform 27">
              <a:extLst>
                <a:ext uri="{FF2B5EF4-FFF2-40B4-BE49-F238E27FC236}">
                  <a16:creationId xmlns:a16="http://schemas.microsoft.com/office/drawing/2014/main" id="{86505141-EC7A-4366-9592-86B075A59B50}"/>
                </a:ext>
              </a:extLst>
            </p:cNvPr>
            <p:cNvSpPr>
              <a:spLocks/>
            </p:cNvSpPr>
            <p:nvPr userDrawn="1"/>
          </p:nvSpPr>
          <p:spPr bwMode="black">
            <a:xfrm>
              <a:off x="2452851" y="6088169"/>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03" name="Freeform 28">
              <a:extLst>
                <a:ext uri="{FF2B5EF4-FFF2-40B4-BE49-F238E27FC236}">
                  <a16:creationId xmlns:a16="http://schemas.microsoft.com/office/drawing/2014/main" id="{CCC0CE55-A085-4993-9028-5CB81D02959D}"/>
                </a:ext>
              </a:extLst>
            </p:cNvPr>
            <p:cNvSpPr>
              <a:spLocks/>
            </p:cNvSpPr>
            <p:nvPr userDrawn="1"/>
          </p:nvSpPr>
          <p:spPr bwMode="black">
            <a:xfrm>
              <a:off x="2553986" y="6159662"/>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04" name="Freeform 29">
              <a:extLst>
                <a:ext uri="{FF2B5EF4-FFF2-40B4-BE49-F238E27FC236}">
                  <a16:creationId xmlns:a16="http://schemas.microsoft.com/office/drawing/2014/main" id="{148198C4-7F52-439D-ABF7-192868FBF1D1}"/>
                </a:ext>
              </a:extLst>
            </p:cNvPr>
            <p:cNvSpPr>
              <a:spLocks/>
            </p:cNvSpPr>
            <p:nvPr userDrawn="1"/>
          </p:nvSpPr>
          <p:spPr bwMode="black">
            <a:xfrm>
              <a:off x="2648147" y="6056782"/>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05" name="Freeform 30">
              <a:extLst>
                <a:ext uri="{FF2B5EF4-FFF2-40B4-BE49-F238E27FC236}">
                  <a16:creationId xmlns:a16="http://schemas.microsoft.com/office/drawing/2014/main" id="{C2A02E85-8802-451A-9BC3-0DA2B7CAA0A9}"/>
                </a:ext>
              </a:extLst>
            </p:cNvPr>
            <p:cNvSpPr>
              <a:spLocks/>
            </p:cNvSpPr>
            <p:nvPr userDrawn="1"/>
          </p:nvSpPr>
          <p:spPr bwMode="black">
            <a:xfrm>
              <a:off x="2759744" y="6049807"/>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06" name="Freeform 31">
              <a:extLst>
                <a:ext uri="{FF2B5EF4-FFF2-40B4-BE49-F238E27FC236}">
                  <a16:creationId xmlns:a16="http://schemas.microsoft.com/office/drawing/2014/main" id="{D73DEB4A-A5BA-443A-8688-0D54E4B7436C}"/>
                </a:ext>
              </a:extLst>
            </p:cNvPr>
            <p:cNvSpPr>
              <a:spLocks noEditPoints="1"/>
            </p:cNvSpPr>
            <p:nvPr userDrawn="1"/>
          </p:nvSpPr>
          <p:spPr bwMode="black">
            <a:xfrm>
              <a:off x="2859137" y="6088169"/>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07" name="Freeform 32">
              <a:extLst>
                <a:ext uri="{FF2B5EF4-FFF2-40B4-BE49-F238E27FC236}">
                  <a16:creationId xmlns:a16="http://schemas.microsoft.com/office/drawing/2014/main" id="{5ED9E991-65F9-4894-85FD-CC79CFB5839B}"/>
                </a:ext>
              </a:extLst>
            </p:cNvPr>
            <p:cNvSpPr>
              <a:spLocks noEditPoints="1"/>
            </p:cNvSpPr>
            <p:nvPr userDrawn="1"/>
          </p:nvSpPr>
          <p:spPr bwMode="black">
            <a:xfrm>
              <a:off x="3010839" y="6049807"/>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08" name="Freeform 33">
              <a:extLst>
                <a:ext uri="{FF2B5EF4-FFF2-40B4-BE49-F238E27FC236}">
                  <a16:creationId xmlns:a16="http://schemas.microsoft.com/office/drawing/2014/main" id="{239E1285-B5A3-4B18-9808-428A1BE89FA6}"/>
                </a:ext>
              </a:extLst>
            </p:cNvPr>
            <p:cNvSpPr>
              <a:spLocks noEditPoints="1"/>
            </p:cNvSpPr>
            <p:nvPr userDrawn="1"/>
          </p:nvSpPr>
          <p:spPr bwMode="black">
            <a:xfrm>
              <a:off x="3106744" y="6088169"/>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09" name="Freeform 34">
              <a:extLst>
                <a:ext uri="{FF2B5EF4-FFF2-40B4-BE49-F238E27FC236}">
                  <a16:creationId xmlns:a16="http://schemas.microsoft.com/office/drawing/2014/main" id="{DE4770D2-1334-4ED0-BA16-C9F875497848}"/>
                </a:ext>
              </a:extLst>
            </p:cNvPr>
            <p:cNvSpPr>
              <a:spLocks/>
            </p:cNvSpPr>
            <p:nvPr userDrawn="1"/>
          </p:nvSpPr>
          <p:spPr bwMode="black">
            <a:xfrm>
              <a:off x="3204392" y="6049807"/>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10" name="Freeform 35">
              <a:extLst>
                <a:ext uri="{FF2B5EF4-FFF2-40B4-BE49-F238E27FC236}">
                  <a16:creationId xmlns:a16="http://schemas.microsoft.com/office/drawing/2014/main" id="{87A8E5B0-FE39-48B1-B470-BEEC90EB9466}"/>
                </a:ext>
              </a:extLst>
            </p:cNvPr>
            <p:cNvSpPr>
              <a:spLocks/>
            </p:cNvSpPr>
            <p:nvPr userDrawn="1"/>
          </p:nvSpPr>
          <p:spPr bwMode="black">
            <a:xfrm>
              <a:off x="3272397" y="6049807"/>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11" name="Freeform 36">
              <a:extLst>
                <a:ext uri="{FF2B5EF4-FFF2-40B4-BE49-F238E27FC236}">
                  <a16:creationId xmlns:a16="http://schemas.microsoft.com/office/drawing/2014/main" id="{4BBB7CCF-7B1A-4211-8E72-3F6126C8BFB1}"/>
                </a:ext>
              </a:extLst>
            </p:cNvPr>
            <p:cNvSpPr>
              <a:spLocks noEditPoints="1"/>
            </p:cNvSpPr>
            <p:nvPr userDrawn="1"/>
          </p:nvSpPr>
          <p:spPr bwMode="black">
            <a:xfrm>
              <a:off x="3342145" y="6088169"/>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12" name="Freeform 37">
              <a:extLst>
                <a:ext uri="{FF2B5EF4-FFF2-40B4-BE49-F238E27FC236}">
                  <a16:creationId xmlns:a16="http://schemas.microsoft.com/office/drawing/2014/main" id="{1549A2C9-4371-4AC5-8B27-6F9591FD9043}"/>
                </a:ext>
              </a:extLst>
            </p:cNvPr>
            <p:cNvSpPr>
              <a:spLocks/>
            </p:cNvSpPr>
            <p:nvPr userDrawn="1"/>
          </p:nvSpPr>
          <p:spPr bwMode="black">
            <a:xfrm>
              <a:off x="3445025" y="6088169"/>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13" name="Freeform 38">
              <a:extLst>
                <a:ext uri="{FF2B5EF4-FFF2-40B4-BE49-F238E27FC236}">
                  <a16:creationId xmlns:a16="http://schemas.microsoft.com/office/drawing/2014/main" id="{541458EE-347D-455A-A0BB-7167A7250CC5}"/>
                </a:ext>
              </a:extLst>
            </p:cNvPr>
            <p:cNvSpPr>
              <a:spLocks/>
            </p:cNvSpPr>
            <p:nvPr userDrawn="1"/>
          </p:nvSpPr>
          <p:spPr bwMode="black">
            <a:xfrm>
              <a:off x="3560110" y="6049807"/>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14" name="Freeform 39">
              <a:extLst>
                <a:ext uri="{FF2B5EF4-FFF2-40B4-BE49-F238E27FC236}">
                  <a16:creationId xmlns:a16="http://schemas.microsoft.com/office/drawing/2014/main" id="{551D9B67-7D4B-4046-87FD-4BA716A8D8FF}"/>
                </a:ext>
              </a:extLst>
            </p:cNvPr>
            <p:cNvSpPr>
              <a:spLocks/>
            </p:cNvSpPr>
            <p:nvPr userDrawn="1"/>
          </p:nvSpPr>
          <p:spPr bwMode="black">
            <a:xfrm>
              <a:off x="3638577" y="6049807"/>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15" name="Freeform 40">
              <a:extLst>
                <a:ext uri="{FF2B5EF4-FFF2-40B4-BE49-F238E27FC236}">
                  <a16:creationId xmlns:a16="http://schemas.microsoft.com/office/drawing/2014/main" id="{F51056FE-F314-4436-982A-787E749BEC35}"/>
                </a:ext>
              </a:extLst>
            </p:cNvPr>
            <p:cNvSpPr>
              <a:spLocks noEditPoints="1"/>
            </p:cNvSpPr>
            <p:nvPr userDrawn="1"/>
          </p:nvSpPr>
          <p:spPr bwMode="black">
            <a:xfrm>
              <a:off x="3736225" y="6088169"/>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16" name="Freeform 41">
              <a:extLst>
                <a:ext uri="{FF2B5EF4-FFF2-40B4-BE49-F238E27FC236}">
                  <a16:creationId xmlns:a16="http://schemas.microsoft.com/office/drawing/2014/main" id="{7AEE9FC9-002B-4E1E-BF44-6FFA7EDA965C}"/>
                </a:ext>
              </a:extLst>
            </p:cNvPr>
            <p:cNvSpPr>
              <a:spLocks noEditPoints="1"/>
            </p:cNvSpPr>
            <p:nvPr userDrawn="1"/>
          </p:nvSpPr>
          <p:spPr bwMode="black">
            <a:xfrm>
              <a:off x="3880954" y="6088169"/>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17" name="Freeform 42">
              <a:extLst>
                <a:ext uri="{FF2B5EF4-FFF2-40B4-BE49-F238E27FC236}">
                  <a16:creationId xmlns:a16="http://schemas.microsoft.com/office/drawing/2014/main" id="{B63E6EFD-223F-4D24-87CF-30C1CADF4818}"/>
                </a:ext>
              </a:extLst>
            </p:cNvPr>
            <p:cNvSpPr>
              <a:spLocks/>
            </p:cNvSpPr>
            <p:nvPr userDrawn="1"/>
          </p:nvSpPr>
          <p:spPr bwMode="black">
            <a:xfrm>
              <a:off x="3985577" y="6088169"/>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18" name="Freeform 43">
              <a:extLst>
                <a:ext uri="{FF2B5EF4-FFF2-40B4-BE49-F238E27FC236}">
                  <a16:creationId xmlns:a16="http://schemas.microsoft.com/office/drawing/2014/main" id="{FF5D03E3-B48A-4A25-9CFE-673C7BBB4FFA}"/>
                </a:ext>
              </a:extLst>
            </p:cNvPr>
            <p:cNvSpPr>
              <a:spLocks/>
            </p:cNvSpPr>
            <p:nvPr userDrawn="1"/>
          </p:nvSpPr>
          <p:spPr bwMode="black">
            <a:xfrm>
              <a:off x="4083225" y="6088169"/>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19" name="Freeform 44">
              <a:extLst>
                <a:ext uri="{FF2B5EF4-FFF2-40B4-BE49-F238E27FC236}">
                  <a16:creationId xmlns:a16="http://schemas.microsoft.com/office/drawing/2014/main" id="{34329961-7A72-499F-B755-E519E029D77B}"/>
                </a:ext>
              </a:extLst>
            </p:cNvPr>
            <p:cNvSpPr>
              <a:spLocks/>
            </p:cNvSpPr>
            <p:nvPr userDrawn="1"/>
          </p:nvSpPr>
          <p:spPr bwMode="black">
            <a:xfrm>
              <a:off x="4166923" y="6088169"/>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20" name="Freeform 45">
              <a:extLst>
                <a:ext uri="{FF2B5EF4-FFF2-40B4-BE49-F238E27FC236}">
                  <a16:creationId xmlns:a16="http://schemas.microsoft.com/office/drawing/2014/main" id="{841971FC-7D78-4620-83C8-E5ED9F210625}"/>
                </a:ext>
              </a:extLst>
            </p:cNvPr>
            <p:cNvSpPr>
              <a:spLocks noEditPoints="1"/>
            </p:cNvSpPr>
            <p:nvPr userDrawn="1"/>
          </p:nvSpPr>
          <p:spPr bwMode="black">
            <a:xfrm>
              <a:off x="4299445" y="6088169"/>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21" name="Freeform 46">
              <a:extLst>
                <a:ext uri="{FF2B5EF4-FFF2-40B4-BE49-F238E27FC236}">
                  <a16:creationId xmlns:a16="http://schemas.microsoft.com/office/drawing/2014/main" id="{D66DAAA2-52B0-41E6-992D-6ED2BE0E899D}"/>
                </a:ext>
              </a:extLst>
            </p:cNvPr>
            <p:cNvSpPr>
              <a:spLocks/>
            </p:cNvSpPr>
            <p:nvPr userDrawn="1"/>
          </p:nvSpPr>
          <p:spPr bwMode="black">
            <a:xfrm>
              <a:off x="4404068" y="6088169"/>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22" name="Freeform 47">
              <a:extLst>
                <a:ext uri="{FF2B5EF4-FFF2-40B4-BE49-F238E27FC236}">
                  <a16:creationId xmlns:a16="http://schemas.microsoft.com/office/drawing/2014/main" id="{B3108124-FD8F-45F8-9104-14FB75F6B76D}"/>
                </a:ext>
              </a:extLst>
            </p:cNvPr>
            <p:cNvSpPr>
              <a:spLocks/>
            </p:cNvSpPr>
            <p:nvPr userDrawn="1"/>
          </p:nvSpPr>
          <p:spPr bwMode="black">
            <a:xfrm>
              <a:off x="4454635" y="6159662"/>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23" name="Freeform 48">
              <a:extLst>
                <a:ext uri="{FF2B5EF4-FFF2-40B4-BE49-F238E27FC236}">
                  <a16:creationId xmlns:a16="http://schemas.microsoft.com/office/drawing/2014/main" id="{391D1B15-877D-4E5E-9FF0-FCFD36E545FF}"/>
                </a:ext>
              </a:extLst>
            </p:cNvPr>
            <p:cNvSpPr>
              <a:spLocks/>
            </p:cNvSpPr>
            <p:nvPr userDrawn="1"/>
          </p:nvSpPr>
          <p:spPr bwMode="black">
            <a:xfrm>
              <a:off x="606256" y="6264285"/>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24" name="Freeform 49">
              <a:extLst>
                <a:ext uri="{FF2B5EF4-FFF2-40B4-BE49-F238E27FC236}">
                  <a16:creationId xmlns:a16="http://schemas.microsoft.com/office/drawing/2014/main" id="{8DF41F20-9F25-4D6B-BF69-C3E4675D6EF7}"/>
                </a:ext>
              </a:extLst>
            </p:cNvPr>
            <p:cNvSpPr>
              <a:spLocks/>
            </p:cNvSpPr>
            <p:nvPr userDrawn="1"/>
          </p:nvSpPr>
          <p:spPr bwMode="black">
            <a:xfrm>
              <a:off x="717854" y="6259053"/>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25" name="Freeform 50">
              <a:extLst>
                <a:ext uri="{FF2B5EF4-FFF2-40B4-BE49-F238E27FC236}">
                  <a16:creationId xmlns:a16="http://schemas.microsoft.com/office/drawing/2014/main" id="{BF5E59EE-A440-40BC-95D2-615EE11AF581}"/>
                </a:ext>
              </a:extLst>
            </p:cNvPr>
            <p:cNvSpPr>
              <a:spLocks noEditPoints="1"/>
            </p:cNvSpPr>
            <p:nvPr userDrawn="1"/>
          </p:nvSpPr>
          <p:spPr bwMode="black">
            <a:xfrm>
              <a:off x="813759" y="6293927"/>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26" name="Freeform 51">
              <a:extLst>
                <a:ext uri="{FF2B5EF4-FFF2-40B4-BE49-F238E27FC236}">
                  <a16:creationId xmlns:a16="http://schemas.microsoft.com/office/drawing/2014/main" id="{38C5E079-6C5F-4836-AC96-7522AFE1275E}"/>
                </a:ext>
              </a:extLst>
            </p:cNvPr>
            <p:cNvSpPr>
              <a:spLocks noEditPoints="1"/>
            </p:cNvSpPr>
            <p:nvPr userDrawn="1"/>
          </p:nvSpPr>
          <p:spPr bwMode="black">
            <a:xfrm>
              <a:off x="965461" y="6259053"/>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27" name="Freeform 52">
              <a:extLst>
                <a:ext uri="{FF2B5EF4-FFF2-40B4-BE49-F238E27FC236}">
                  <a16:creationId xmlns:a16="http://schemas.microsoft.com/office/drawing/2014/main" id="{84D4B2A2-C47D-4049-A2FB-6D5E49B241CC}"/>
                </a:ext>
              </a:extLst>
            </p:cNvPr>
            <p:cNvSpPr>
              <a:spLocks noEditPoints="1"/>
            </p:cNvSpPr>
            <p:nvPr userDrawn="1"/>
          </p:nvSpPr>
          <p:spPr bwMode="black">
            <a:xfrm>
              <a:off x="1064854" y="6293927"/>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28" name="Freeform 53">
              <a:extLst>
                <a:ext uri="{FF2B5EF4-FFF2-40B4-BE49-F238E27FC236}">
                  <a16:creationId xmlns:a16="http://schemas.microsoft.com/office/drawing/2014/main" id="{3097D19B-BF23-4A30-AD47-61B6FF716398}"/>
                </a:ext>
              </a:extLst>
            </p:cNvPr>
            <p:cNvSpPr>
              <a:spLocks/>
            </p:cNvSpPr>
            <p:nvPr userDrawn="1"/>
          </p:nvSpPr>
          <p:spPr bwMode="black">
            <a:xfrm>
              <a:off x="1159014" y="6259053"/>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29" name="Freeform 54">
              <a:extLst>
                <a:ext uri="{FF2B5EF4-FFF2-40B4-BE49-F238E27FC236}">
                  <a16:creationId xmlns:a16="http://schemas.microsoft.com/office/drawing/2014/main" id="{0AE03D28-3E13-4F2D-BACB-895BCB5E4714}"/>
                </a:ext>
              </a:extLst>
            </p:cNvPr>
            <p:cNvSpPr>
              <a:spLocks/>
            </p:cNvSpPr>
            <p:nvPr userDrawn="1"/>
          </p:nvSpPr>
          <p:spPr bwMode="black">
            <a:xfrm>
              <a:off x="1227018" y="6259053"/>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30" name="Freeform 55">
              <a:extLst>
                <a:ext uri="{FF2B5EF4-FFF2-40B4-BE49-F238E27FC236}">
                  <a16:creationId xmlns:a16="http://schemas.microsoft.com/office/drawing/2014/main" id="{370CEA9A-944B-41E5-8D5F-0E776412F39C}"/>
                </a:ext>
              </a:extLst>
            </p:cNvPr>
            <p:cNvSpPr>
              <a:spLocks noEditPoints="1"/>
            </p:cNvSpPr>
            <p:nvPr userDrawn="1"/>
          </p:nvSpPr>
          <p:spPr bwMode="black">
            <a:xfrm>
              <a:off x="1298511" y="6293927"/>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31" name="Freeform 56">
              <a:extLst>
                <a:ext uri="{FF2B5EF4-FFF2-40B4-BE49-F238E27FC236}">
                  <a16:creationId xmlns:a16="http://schemas.microsoft.com/office/drawing/2014/main" id="{E20DF38A-4A1A-4494-A2BD-8389A0010D5A}"/>
                </a:ext>
              </a:extLst>
            </p:cNvPr>
            <p:cNvSpPr>
              <a:spLocks/>
            </p:cNvSpPr>
            <p:nvPr userDrawn="1"/>
          </p:nvSpPr>
          <p:spPr bwMode="black">
            <a:xfrm>
              <a:off x="1403134" y="6293927"/>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32" name="Freeform 57">
              <a:extLst>
                <a:ext uri="{FF2B5EF4-FFF2-40B4-BE49-F238E27FC236}">
                  <a16:creationId xmlns:a16="http://schemas.microsoft.com/office/drawing/2014/main" id="{96DB7CC2-3B0B-4678-9523-704B4D166737}"/>
                </a:ext>
              </a:extLst>
            </p:cNvPr>
            <p:cNvSpPr>
              <a:spLocks/>
            </p:cNvSpPr>
            <p:nvPr userDrawn="1"/>
          </p:nvSpPr>
          <p:spPr bwMode="black">
            <a:xfrm>
              <a:off x="1514732" y="6259053"/>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33" name="Freeform 58">
              <a:extLst>
                <a:ext uri="{FF2B5EF4-FFF2-40B4-BE49-F238E27FC236}">
                  <a16:creationId xmlns:a16="http://schemas.microsoft.com/office/drawing/2014/main" id="{0A251F87-EE7B-4A32-A766-D1FAE8F65037}"/>
                </a:ext>
              </a:extLst>
            </p:cNvPr>
            <p:cNvSpPr>
              <a:spLocks/>
            </p:cNvSpPr>
            <p:nvPr userDrawn="1"/>
          </p:nvSpPr>
          <p:spPr bwMode="black">
            <a:xfrm>
              <a:off x="1593199" y="6259053"/>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34" name="Freeform 59">
              <a:extLst>
                <a:ext uri="{FF2B5EF4-FFF2-40B4-BE49-F238E27FC236}">
                  <a16:creationId xmlns:a16="http://schemas.microsoft.com/office/drawing/2014/main" id="{B56F6049-66D8-4FDF-8E05-063230B2500F}"/>
                </a:ext>
              </a:extLst>
            </p:cNvPr>
            <p:cNvSpPr>
              <a:spLocks noEditPoints="1"/>
            </p:cNvSpPr>
            <p:nvPr userDrawn="1"/>
          </p:nvSpPr>
          <p:spPr bwMode="black">
            <a:xfrm>
              <a:off x="1690847" y="6293927"/>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35" name="Freeform 60">
              <a:extLst>
                <a:ext uri="{FF2B5EF4-FFF2-40B4-BE49-F238E27FC236}">
                  <a16:creationId xmlns:a16="http://schemas.microsoft.com/office/drawing/2014/main" id="{E5B074CD-5D82-4C63-84C4-5224634305C5}"/>
                </a:ext>
              </a:extLst>
            </p:cNvPr>
            <p:cNvSpPr>
              <a:spLocks/>
            </p:cNvSpPr>
            <p:nvPr userDrawn="1"/>
          </p:nvSpPr>
          <p:spPr bwMode="black">
            <a:xfrm>
              <a:off x="1835576" y="6297415"/>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36" name="Freeform 61">
              <a:extLst>
                <a:ext uri="{FF2B5EF4-FFF2-40B4-BE49-F238E27FC236}">
                  <a16:creationId xmlns:a16="http://schemas.microsoft.com/office/drawing/2014/main" id="{CDBEB843-F4D3-4980-AC13-0C733100EA90}"/>
                </a:ext>
              </a:extLst>
            </p:cNvPr>
            <p:cNvSpPr>
              <a:spLocks noEditPoints="1"/>
            </p:cNvSpPr>
            <p:nvPr userDrawn="1"/>
          </p:nvSpPr>
          <p:spPr bwMode="black">
            <a:xfrm>
              <a:off x="1968098" y="6293927"/>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37" name="Freeform 62">
              <a:extLst>
                <a:ext uri="{FF2B5EF4-FFF2-40B4-BE49-F238E27FC236}">
                  <a16:creationId xmlns:a16="http://schemas.microsoft.com/office/drawing/2014/main" id="{505657B4-7676-4223-92E5-14CC4164B925}"/>
                </a:ext>
              </a:extLst>
            </p:cNvPr>
            <p:cNvSpPr>
              <a:spLocks/>
            </p:cNvSpPr>
            <p:nvPr userDrawn="1"/>
          </p:nvSpPr>
          <p:spPr bwMode="black">
            <a:xfrm>
              <a:off x="2076208" y="6293927"/>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38" name="Freeform 63">
              <a:extLst>
                <a:ext uri="{FF2B5EF4-FFF2-40B4-BE49-F238E27FC236}">
                  <a16:creationId xmlns:a16="http://schemas.microsoft.com/office/drawing/2014/main" id="{F4424F78-D32C-4611-9258-F5551F84B5F4}"/>
                </a:ext>
              </a:extLst>
            </p:cNvPr>
            <p:cNvSpPr>
              <a:spLocks/>
            </p:cNvSpPr>
            <p:nvPr userDrawn="1"/>
          </p:nvSpPr>
          <p:spPr bwMode="black">
            <a:xfrm>
              <a:off x="2151187" y="6259053"/>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39" name="Freeform 64">
              <a:extLst>
                <a:ext uri="{FF2B5EF4-FFF2-40B4-BE49-F238E27FC236}">
                  <a16:creationId xmlns:a16="http://schemas.microsoft.com/office/drawing/2014/main" id="{50145C06-E5E0-437E-A6D7-EADABE45DEB9}"/>
                </a:ext>
              </a:extLst>
            </p:cNvPr>
            <p:cNvSpPr>
              <a:spLocks noEditPoints="1"/>
            </p:cNvSpPr>
            <p:nvPr userDrawn="1"/>
          </p:nvSpPr>
          <p:spPr bwMode="black">
            <a:xfrm>
              <a:off x="2193037" y="6259053"/>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40" name="Freeform 65">
              <a:extLst>
                <a:ext uri="{FF2B5EF4-FFF2-40B4-BE49-F238E27FC236}">
                  <a16:creationId xmlns:a16="http://schemas.microsoft.com/office/drawing/2014/main" id="{8271F1C9-BFBF-4F63-B78E-C92EF6FBFBC0}"/>
                </a:ext>
              </a:extLst>
            </p:cNvPr>
            <p:cNvSpPr>
              <a:spLocks/>
            </p:cNvSpPr>
            <p:nvPr userDrawn="1"/>
          </p:nvSpPr>
          <p:spPr bwMode="black">
            <a:xfrm>
              <a:off x="2337765" y="6297415"/>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41" name="Freeform 66">
              <a:extLst>
                <a:ext uri="{FF2B5EF4-FFF2-40B4-BE49-F238E27FC236}">
                  <a16:creationId xmlns:a16="http://schemas.microsoft.com/office/drawing/2014/main" id="{5D20AFDF-7BF6-4D37-9363-185492AFDD32}"/>
                </a:ext>
              </a:extLst>
            </p:cNvPr>
            <p:cNvSpPr>
              <a:spLocks noEditPoints="1"/>
            </p:cNvSpPr>
            <p:nvPr userDrawn="1"/>
          </p:nvSpPr>
          <p:spPr bwMode="black">
            <a:xfrm>
              <a:off x="2470288" y="6293927"/>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42" name="Freeform 67">
              <a:extLst>
                <a:ext uri="{FF2B5EF4-FFF2-40B4-BE49-F238E27FC236}">
                  <a16:creationId xmlns:a16="http://schemas.microsoft.com/office/drawing/2014/main" id="{65AC05C6-4B82-4C24-877A-1133CEB1FF22}"/>
                </a:ext>
              </a:extLst>
            </p:cNvPr>
            <p:cNvSpPr>
              <a:spLocks/>
            </p:cNvSpPr>
            <p:nvPr userDrawn="1"/>
          </p:nvSpPr>
          <p:spPr bwMode="black">
            <a:xfrm>
              <a:off x="2576655" y="6293927"/>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43" name="Freeform 68">
              <a:extLst>
                <a:ext uri="{FF2B5EF4-FFF2-40B4-BE49-F238E27FC236}">
                  <a16:creationId xmlns:a16="http://schemas.microsoft.com/office/drawing/2014/main" id="{8A6DC8A4-F4C0-46F0-9F56-4EA9071BF57F}"/>
                </a:ext>
              </a:extLst>
            </p:cNvPr>
            <p:cNvSpPr>
              <a:spLocks/>
            </p:cNvSpPr>
            <p:nvPr userDrawn="1"/>
          </p:nvSpPr>
          <p:spPr bwMode="black">
            <a:xfrm>
              <a:off x="2653378" y="6259053"/>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44" name="Freeform 69">
              <a:extLst>
                <a:ext uri="{FF2B5EF4-FFF2-40B4-BE49-F238E27FC236}">
                  <a16:creationId xmlns:a16="http://schemas.microsoft.com/office/drawing/2014/main" id="{F1019B02-6D28-47A3-8937-02980C698ED3}"/>
                </a:ext>
              </a:extLst>
            </p:cNvPr>
            <p:cNvSpPr>
              <a:spLocks/>
            </p:cNvSpPr>
            <p:nvPr userDrawn="1"/>
          </p:nvSpPr>
          <p:spPr bwMode="black">
            <a:xfrm>
              <a:off x="2737077" y="6293927"/>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45" name="Freeform 70">
              <a:extLst>
                <a:ext uri="{FF2B5EF4-FFF2-40B4-BE49-F238E27FC236}">
                  <a16:creationId xmlns:a16="http://schemas.microsoft.com/office/drawing/2014/main" id="{4D0A71E5-6BDC-4F0E-A416-4CCA910AB6DA}"/>
                </a:ext>
              </a:extLst>
            </p:cNvPr>
            <p:cNvSpPr>
              <a:spLocks/>
            </p:cNvSpPr>
            <p:nvPr userDrawn="1"/>
          </p:nvSpPr>
          <p:spPr bwMode="black">
            <a:xfrm>
              <a:off x="2831237" y="6365420"/>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grpSp>
    </p:spTree>
    <p:extLst>
      <p:ext uri="{BB962C8B-B14F-4D97-AF65-F5344CB8AC3E}">
        <p14:creationId xmlns:p14="http://schemas.microsoft.com/office/powerpoint/2010/main" val="309226936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65CEDD0-3414-49EC-8BAF-D1CE5F1CA2D7}"/>
              </a:ext>
            </a:extLst>
          </p:cNvPr>
          <p:cNvGrpSpPr/>
          <p:nvPr userDrawn="1"/>
        </p:nvGrpSpPr>
        <p:grpSpPr>
          <a:xfrm>
            <a:off x="605943" y="5826619"/>
            <a:ext cx="3876004" cy="570195"/>
            <a:chOff x="606256" y="5826612"/>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606256" y="5826612"/>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801552" y="5826612"/>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998592" y="5826612"/>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black">
            <a:xfrm>
              <a:off x="606256" y="6056782"/>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black">
            <a:xfrm>
              <a:off x="717854" y="6049807"/>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black">
            <a:xfrm>
              <a:off x="813759" y="6088169"/>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black">
            <a:xfrm>
              <a:off x="965461" y="6049807"/>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black">
            <a:xfrm>
              <a:off x="1064854" y="6088169"/>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black">
            <a:xfrm>
              <a:off x="1159014" y="6049807"/>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black">
            <a:xfrm>
              <a:off x="1227018" y="6049807"/>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black">
            <a:xfrm>
              <a:off x="1298511" y="6088169"/>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black">
            <a:xfrm>
              <a:off x="1403134" y="6088169"/>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black">
            <a:xfrm>
              <a:off x="1514732" y="6049807"/>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black">
            <a:xfrm>
              <a:off x="1593199" y="6049807"/>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black">
            <a:xfrm>
              <a:off x="1690847" y="6088169"/>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black">
            <a:xfrm>
              <a:off x="1839063" y="6088169"/>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black">
            <a:xfrm>
              <a:off x="1943686" y="6088169"/>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black">
            <a:xfrm>
              <a:off x="2043077" y="6088169"/>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black">
            <a:xfrm>
              <a:off x="2138982" y="6088169"/>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black">
            <a:xfrm>
              <a:off x="2226168" y="6049807"/>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black">
            <a:xfrm>
              <a:off x="2302891" y="6051552"/>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black">
            <a:xfrm>
              <a:off x="2344740" y="6088169"/>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black">
            <a:xfrm>
              <a:off x="2452851" y="6088169"/>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black">
            <a:xfrm>
              <a:off x="2553986" y="6159662"/>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black">
            <a:xfrm>
              <a:off x="2648147" y="6056782"/>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black">
            <a:xfrm>
              <a:off x="2759744" y="6049807"/>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black">
            <a:xfrm>
              <a:off x="2859137" y="6088169"/>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black">
            <a:xfrm>
              <a:off x="3010839" y="6049807"/>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black">
            <a:xfrm>
              <a:off x="3106744" y="6088169"/>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black">
            <a:xfrm>
              <a:off x="3204392" y="6049807"/>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black">
            <a:xfrm>
              <a:off x="3272397" y="6049807"/>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black">
            <a:xfrm>
              <a:off x="3342145" y="6088169"/>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black">
            <a:xfrm>
              <a:off x="3445025" y="6088169"/>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black">
            <a:xfrm>
              <a:off x="3560110" y="6049807"/>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black">
            <a:xfrm>
              <a:off x="3638577" y="6049807"/>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black">
            <a:xfrm>
              <a:off x="3736225" y="6088169"/>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black">
            <a:xfrm>
              <a:off x="3880954" y="6088169"/>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black">
            <a:xfrm>
              <a:off x="3985577" y="6088169"/>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black">
            <a:xfrm>
              <a:off x="4083225" y="6088169"/>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black">
            <a:xfrm>
              <a:off x="4166923" y="6088169"/>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black">
            <a:xfrm>
              <a:off x="4299445" y="6088169"/>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black">
            <a:xfrm>
              <a:off x="4404068" y="6088169"/>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black">
            <a:xfrm>
              <a:off x="4454635" y="6159662"/>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black">
            <a:xfrm>
              <a:off x="606256" y="6264285"/>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black">
            <a:xfrm>
              <a:off x="717854" y="6259053"/>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black">
            <a:xfrm>
              <a:off x="813759" y="6293927"/>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black">
            <a:xfrm>
              <a:off x="965461" y="6259053"/>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black">
            <a:xfrm>
              <a:off x="1064854" y="6293927"/>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black">
            <a:xfrm>
              <a:off x="1159014" y="6259053"/>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black">
            <a:xfrm>
              <a:off x="1227018" y="6259053"/>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black">
            <a:xfrm>
              <a:off x="1298511" y="6293927"/>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black">
            <a:xfrm>
              <a:off x="1403134" y="6293927"/>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black">
            <a:xfrm>
              <a:off x="1514732" y="6259053"/>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black">
            <a:xfrm>
              <a:off x="1593199" y="6259053"/>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black">
            <a:xfrm>
              <a:off x="1690847" y="6293927"/>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black">
            <a:xfrm>
              <a:off x="1835576" y="6297415"/>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black">
            <a:xfrm>
              <a:off x="1968098" y="6293927"/>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black">
            <a:xfrm>
              <a:off x="2076208" y="6293927"/>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black">
            <a:xfrm>
              <a:off x="2151187" y="6259053"/>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black">
            <a:xfrm>
              <a:off x="2193037" y="6259053"/>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black">
            <a:xfrm>
              <a:off x="2337765" y="6297415"/>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black">
            <a:xfrm>
              <a:off x="2470288" y="6293927"/>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black">
            <a:xfrm>
              <a:off x="2576655" y="6293927"/>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black">
            <a:xfrm>
              <a:off x="2653378" y="6259053"/>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black">
            <a:xfrm>
              <a:off x="2737077" y="6293927"/>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black">
            <a:xfrm>
              <a:off x="2831237" y="6365420"/>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grpSp>
      <p:sp>
        <p:nvSpPr>
          <p:cNvPr id="18" name="Title 1"/>
          <p:cNvSpPr>
            <a:spLocks noGrp="1"/>
          </p:cNvSpPr>
          <p:nvPr userDrawn="1">
            <p:ph type="ctrTitle"/>
          </p:nvPr>
        </p:nvSpPr>
        <p:spPr>
          <a:xfrm>
            <a:off x="1052473" y="2158329"/>
            <a:ext cx="4781392"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1052668" y="3200329"/>
            <a:ext cx="4805525" cy="645742"/>
          </a:xfrm>
          <a:prstGeom prst="rect">
            <a:avLst/>
          </a:prstGeom>
        </p:spPr>
        <p:txBody>
          <a:bodyPr/>
          <a:lstStyle>
            <a:lvl1pPr marL="0" indent="0" algn="l">
              <a:buNone/>
              <a:defRPr sz="1599">
                <a:solidFill>
                  <a:schemeClr val="bg1"/>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897" indent="0" algn="ctr">
              <a:buNone/>
              <a:defRPr>
                <a:solidFill>
                  <a:schemeClr val="tx1">
                    <a:tint val="75000"/>
                  </a:schemeClr>
                </a:solidFill>
              </a:defRPr>
            </a:lvl3pPr>
            <a:lvl4pPr marL="1370846" indent="0" algn="ctr">
              <a:buNone/>
              <a:defRPr>
                <a:solidFill>
                  <a:schemeClr val="tx1">
                    <a:tint val="75000"/>
                  </a:schemeClr>
                </a:solidFill>
              </a:defRPr>
            </a:lvl4pPr>
            <a:lvl5pPr marL="1827796" indent="0" algn="ctr">
              <a:buNone/>
              <a:defRPr>
                <a:solidFill>
                  <a:schemeClr val="tx1">
                    <a:tint val="75000"/>
                  </a:schemeClr>
                </a:solidFill>
              </a:defRPr>
            </a:lvl5pPr>
            <a:lvl6pPr marL="2284743" indent="0" algn="ctr">
              <a:buNone/>
              <a:defRPr>
                <a:solidFill>
                  <a:schemeClr val="tx1">
                    <a:tint val="75000"/>
                  </a:schemeClr>
                </a:solidFill>
              </a:defRPr>
            </a:lvl6pPr>
            <a:lvl7pPr marL="2741690" indent="0" algn="ctr">
              <a:buNone/>
              <a:defRPr>
                <a:solidFill>
                  <a:schemeClr val="tx1">
                    <a:tint val="75000"/>
                  </a:schemeClr>
                </a:solidFill>
              </a:defRPr>
            </a:lvl7pPr>
            <a:lvl8pPr marL="3198640" indent="0" algn="ctr">
              <a:buNone/>
              <a:defRPr>
                <a:solidFill>
                  <a:schemeClr val="tx1">
                    <a:tint val="75000"/>
                  </a:schemeClr>
                </a:solidFill>
              </a:defRPr>
            </a:lvl8pPr>
            <a:lvl9pPr marL="3655587" indent="0" algn="ctr">
              <a:buNone/>
              <a:defRPr>
                <a:solidFill>
                  <a:schemeClr val="tx1">
                    <a:tint val="75000"/>
                  </a:schemeClr>
                </a:solidFill>
              </a:defRPr>
            </a:lvl9pPr>
          </a:lstStyle>
          <a:p>
            <a:pPr lvl="0"/>
            <a:r>
              <a:rPr lang="en-US"/>
              <a:t>Click to edit Master subtitle style</a:t>
            </a:r>
            <a:endParaRPr lang="en-GB"/>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597199" y="723658"/>
            <a:ext cx="5677988"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sz="1799"/>
          </a:p>
        </p:txBody>
      </p:sp>
      <p:sp>
        <p:nvSpPr>
          <p:cNvPr id="4" name="Freeform: Shape 3">
            <a:extLst>
              <a:ext uri="{FF2B5EF4-FFF2-40B4-BE49-F238E27FC236}">
                <a16:creationId xmlns:a16="http://schemas.microsoft.com/office/drawing/2014/main" id="{15324C54-B75E-4AC0-90C2-FA558C7716F7}"/>
              </a:ext>
            </a:extLst>
          </p:cNvPr>
          <p:cNvSpPr/>
          <p:nvPr userDrawn="1"/>
        </p:nvSpPr>
        <p:spPr>
          <a:xfrm>
            <a:off x="597196" y="4021759"/>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a:p>
        </p:txBody>
      </p:sp>
      <p:sp>
        <p:nvSpPr>
          <p:cNvPr id="5" name="Freeform: Shape 4">
            <a:extLst>
              <a:ext uri="{FF2B5EF4-FFF2-40B4-BE49-F238E27FC236}">
                <a16:creationId xmlns:a16="http://schemas.microsoft.com/office/drawing/2014/main" id="{CAA95478-C099-485F-AD95-A617656C6C7C}"/>
              </a:ext>
            </a:extLst>
          </p:cNvPr>
          <p:cNvSpPr/>
          <p:nvPr userDrawn="1"/>
        </p:nvSpPr>
        <p:spPr>
          <a:xfrm>
            <a:off x="882379" y="4021759"/>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a:p>
        </p:txBody>
      </p:sp>
      <p:sp>
        <p:nvSpPr>
          <p:cNvPr id="6" name="Freeform: Shape 5">
            <a:extLst>
              <a:ext uri="{FF2B5EF4-FFF2-40B4-BE49-F238E27FC236}">
                <a16:creationId xmlns:a16="http://schemas.microsoft.com/office/drawing/2014/main" id="{D65680A1-86D1-44C2-AA38-0DF5735F1F26}"/>
              </a:ext>
            </a:extLst>
          </p:cNvPr>
          <p:cNvSpPr/>
          <p:nvPr userDrawn="1"/>
        </p:nvSpPr>
        <p:spPr>
          <a:xfrm>
            <a:off x="1167443" y="4021759"/>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a:p>
        </p:txBody>
      </p:sp>
      <p:grpSp>
        <p:nvGrpSpPr>
          <p:cNvPr id="104" name="Group 4">
            <a:extLst>
              <a:ext uri="{FF2B5EF4-FFF2-40B4-BE49-F238E27FC236}">
                <a16:creationId xmlns:a16="http://schemas.microsoft.com/office/drawing/2014/main" id="{89402076-F24D-44C5-B8A7-1127F9C4B9B7}"/>
              </a:ext>
            </a:extLst>
          </p:cNvPr>
          <p:cNvGrpSpPr>
            <a:grpSpLocks noChangeAspect="1"/>
          </p:cNvGrpSpPr>
          <p:nvPr userDrawn="1"/>
        </p:nvGrpSpPr>
        <p:grpSpPr bwMode="black">
          <a:xfrm>
            <a:off x="10359392" y="4960938"/>
            <a:ext cx="1224912" cy="1435100"/>
            <a:chOff x="6529" y="3125"/>
            <a:chExt cx="772" cy="904"/>
          </a:xfrm>
        </p:grpSpPr>
        <p:sp>
          <p:nvSpPr>
            <p:cNvPr id="105" name="Freeform 5">
              <a:extLst>
                <a:ext uri="{FF2B5EF4-FFF2-40B4-BE49-F238E27FC236}">
                  <a16:creationId xmlns:a16="http://schemas.microsoft.com/office/drawing/2014/main" id="{A239DDBF-0740-4B20-9CF3-A05C2A0BF592}"/>
                </a:ext>
              </a:extLst>
            </p:cNvPr>
            <p:cNvSpPr>
              <a:spLocks/>
            </p:cNvSpPr>
            <p:nvPr userDrawn="1"/>
          </p:nvSpPr>
          <p:spPr bwMode="black">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06" name="Freeform 6">
              <a:extLst>
                <a:ext uri="{FF2B5EF4-FFF2-40B4-BE49-F238E27FC236}">
                  <a16:creationId xmlns:a16="http://schemas.microsoft.com/office/drawing/2014/main" id="{380EECCA-3396-425E-AB04-F11ABB1B5092}"/>
                </a:ext>
              </a:extLst>
            </p:cNvPr>
            <p:cNvSpPr>
              <a:spLocks noEditPoints="1"/>
            </p:cNvSpPr>
            <p:nvPr userDrawn="1"/>
          </p:nvSpPr>
          <p:spPr bwMode="black">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4009331295"/>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sz="2399">
                <a:solidFill>
                  <a:schemeClr val="bg1"/>
                </a:solidFill>
              </a:defRPr>
            </a:lvl1pPr>
          </a:lstStyle>
          <a:p>
            <a:r>
              <a:rPr lang="en-US"/>
              <a:t>Click to edit Master title style</a:t>
            </a:r>
            <a:endParaRPr lang="en-GB"/>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603"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4" name="Date Placeholder 3">
            <a:extLst>
              <a:ext uri="{FF2B5EF4-FFF2-40B4-BE49-F238E27FC236}">
                <a16:creationId xmlns:a16="http://schemas.microsoft.com/office/drawing/2014/main" id="{148806A2-2AA7-4EC7-8FA5-6DD8E9FC1AD1}"/>
              </a:ext>
            </a:extLst>
          </p:cNvPr>
          <p:cNvSpPr>
            <a:spLocks noGrp="1"/>
          </p:cNvSpPr>
          <p:nvPr>
            <p:ph type="dt" sz="half" idx="10"/>
          </p:nvPr>
        </p:nvSpPr>
        <p:spPr/>
        <p:txBody>
          <a:bodyPr/>
          <a:lstStyle/>
          <a:p>
            <a:endParaRPr lang="en-IN"/>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
        <p:nvSpPr>
          <p:cNvPr id="8" name="Text Placeholder 2">
            <a:extLst>
              <a:ext uri="{FF2B5EF4-FFF2-40B4-BE49-F238E27FC236}">
                <a16:creationId xmlns:a16="http://schemas.microsoft.com/office/drawing/2014/main" id="{2E60CAC9-F3BC-44FD-AF5B-0985D710542E}"/>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5">
            <a:extLst>
              <a:ext uri="{FF2B5EF4-FFF2-40B4-BE49-F238E27FC236}">
                <a16:creationId xmlns:a16="http://schemas.microsoft.com/office/drawing/2014/main" id="{7955951A-2D1E-4131-A955-646B58C13312}"/>
              </a:ext>
            </a:extLst>
          </p:cNvPr>
          <p:cNvSpPr txBox="1">
            <a:spLocks/>
          </p:cNvSpPr>
          <p:nvPr userDrawn="1"/>
        </p:nvSpPr>
        <p:spPr>
          <a:xfrm>
            <a:off x="4553755" y="6471244"/>
            <a:ext cx="3957164" cy="179956"/>
          </a:xfrm>
          <a:prstGeom prst="rect">
            <a:avLst/>
          </a:prstGeom>
        </p:spPr>
        <p:txBody>
          <a:bodyPr vert="horz" lIns="0" tIns="0" rIns="0" bIns="0" rtlCol="0" anchor="ctr"/>
          <a:lstStyle>
            <a:defPPr>
              <a:defRPr lang="en-US"/>
            </a:defPPr>
            <a:lvl1pPr marL="0" algn="ctr" defTabSz="914400" rtl="0" eaLnBrk="1" latinLnBrk="0" hangingPunct="1">
              <a:defRPr lang="en-IN" sz="800" kern="120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t>West Midlands Plan for Growth Framework</a:t>
            </a:r>
            <a:endParaRPr lang="en-US" sz="800"/>
          </a:p>
        </p:txBody>
      </p:sp>
    </p:spTree>
    <p:extLst>
      <p:ext uri="{BB962C8B-B14F-4D97-AF65-F5344CB8AC3E}">
        <p14:creationId xmlns:p14="http://schemas.microsoft.com/office/powerpoint/2010/main" val="12306178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94200"/>
            <a:ext cx="10972800" cy="590400"/>
          </a:xfrm>
        </p:spPr>
        <p:txBody>
          <a:bodyPr/>
          <a:lstStyle>
            <a:lvl1pPr>
              <a:defRPr sz="2399">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603"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3" name="Date Placeholder 2">
            <a:extLst>
              <a:ext uri="{FF2B5EF4-FFF2-40B4-BE49-F238E27FC236}">
                <a16:creationId xmlns:a16="http://schemas.microsoft.com/office/drawing/2014/main" id="{40F0AABF-D862-4E52-856A-98A908BD81E4}"/>
              </a:ext>
            </a:extLst>
          </p:cNvPr>
          <p:cNvSpPr>
            <a:spLocks noGrp="1"/>
          </p:cNvSpPr>
          <p:nvPr>
            <p:ph type="dt" sz="half" idx="10"/>
          </p:nvPr>
        </p:nvSpPr>
        <p:spPr/>
        <p:txBody>
          <a:bodyPr/>
          <a:lstStyle/>
          <a:p>
            <a:endParaRPr lang="en-IN"/>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
        <p:nvSpPr>
          <p:cNvPr id="7" name="Footer Placeholder 5">
            <a:extLst>
              <a:ext uri="{FF2B5EF4-FFF2-40B4-BE49-F238E27FC236}">
                <a16:creationId xmlns:a16="http://schemas.microsoft.com/office/drawing/2014/main" id="{00935D08-8C34-4A85-8CA5-FAB513612302}"/>
              </a:ext>
            </a:extLst>
          </p:cNvPr>
          <p:cNvSpPr txBox="1">
            <a:spLocks/>
          </p:cNvSpPr>
          <p:nvPr userDrawn="1"/>
        </p:nvSpPr>
        <p:spPr>
          <a:xfrm>
            <a:off x="4553755" y="6471244"/>
            <a:ext cx="3957164" cy="179956"/>
          </a:xfrm>
          <a:prstGeom prst="rect">
            <a:avLst/>
          </a:prstGeom>
        </p:spPr>
        <p:txBody>
          <a:bodyPr vert="horz" lIns="0" tIns="0" rIns="0" bIns="0" rtlCol="0" anchor="ctr"/>
          <a:lstStyle>
            <a:defPPr>
              <a:defRPr lang="en-US"/>
            </a:defPPr>
            <a:lvl1pPr marL="0" algn="ctr" defTabSz="914400" rtl="0" eaLnBrk="1" latinLnBrk="0" hangingPunct="1">
              <a:defRPr lang="en-IN" sz="800" kern="120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t>West Midlands Plan for Growth Framework</a:t>
            </a:r>
            <a:endParaRPr lang="en-US" sz="800"/>
          </a:p>
        </p:txBody>
      </p:sp>
    </p:spTree>
    <p:extLst>
      <p:ext uri="{BB962C8B-B14F-4D97-AF65-F5344CB8AC3E}">
        <p14:creationId xmlns:p14="http://schemas.microsoft.com/office/powerpoint/2010/main" val="7031707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4852" y="1"/>
            <a:ext cx="3997149" cy="6156104"/>
          </a:xfrm>
        </p:spPr>
        <p:txBody>
          <a:bodyPr tIns="2232000"/>
          <a:lstStyle>
            <a:lvl1pPr marL="0" indent="0" algn="ctr">
              <a:buNone/>
              <a:defRPr/>
            </a:lvl1pPr>
          </a:lstStyle>
          <a:p>
            <a:r>
              <a:rPr lang="en-US"/>
              <a:t>Click icon to add picture</a:t>
            </a:r>
            <a:endParaRPr lang="en-IN"/>
          </a:p>
        </p:txBody>
      </p:sp>
      <p:sp>
        <p:nvSpPr>
          <p:cNvPr id="2" name="Title 1"/>
          <p:cNvSpPr>
            <a:spLocks noGrp="1"/>
          </p:cNvSpPr>
          <p:nvPr>
            <p:ph type="title"/>
          </p:nvPr>
        </p:nvSpPr>
        <p:spPr>
          <a:xfrm>
            <a:off x="609601" y="294200"/>
            <a:ext cx="7440547" cy="590400"/>
          </a:xfrm>
        </p:spPr>
        <p:txBody>
          <a:bodyPr/>
          <a:lstStyle>
            <a:lvl1pPr>
              <a:defRPr sz="2399">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609601" y="1137921"/>
            <a:ext cx="7295843" cy="873760"/>
          </a:xfrm>
        </p:spPr>
        <p:txBody>
          <a:bodyPr/>
          <a:lstStyle>
            <a:lvl1pPr marL="0" indent="0">
              <a:buNone/>
              <a:defRPr sz="1799">
                <a:solidFill>
                  <a:schemeClr val="bg1"/>
                </a:solidFill>
              </a:defRPr>
            </a:lvl1pPr>
            <a:lvl2pPr marL="356422" indent="0">
              <a:buNone/>
              <a:defRPr sz="1799">
                <a:solidFill>
                  <a:schemeClr val="bg1"/>
                </a:solidFill>
              </a:defRPr>
            </a:lvl2pPr>
            <a:lvl3pPr marL="712840" indent="0">
              <a:buNone/>
              <a:defRPr sz="1599">
                <a:solidFill>
                  <a:schemeClr val="bg1"/>
                </a:solidFill>
              </a:defRPr>
            </a:lvl3pPr>
            <a:lvl4pPr marL="1069260" indent="0">
              <a:buNone/>
              <a:defRPr sz="1399">
                <a:solidFill>
                  <a:schemeClr val="bg1"/>
                </a:solidFill>
              </a:defRPr>
            </a:lvl4pPr>
            <a:lvl5pPr marL="1425679" indent="0">
              <a:buNone/>
              <a:defRPr sz="1199">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604" y="2311401"/>
            <a:ext cx="3578253" cy="3844704"/>
          </a:xfrm>
        </p:spPr>
        <p:txBody>
          <a:bodyPr numCol="1"/>
          <a:lstStyle>
            <a:lvl1pPr marL="0" indent="0">
              <a:buNone/>
              <a:defRPr sz="1399">
                <a:solidFill>
                  <a:schemeClr val="bg1"/>
                </a:solidFill>
              </a:defRPr>
            </a:lvl1pPr>
            <a:lvl2pPr marL="356422" indent="0">
              <a:buNone/>
              <a:defRPr sz="1799">
                <a:solidFill>
                  <a:schemeClr val="bg1"/>
                </a:solidFill>
              </a:defRPr>
            </a:lvl2pPr>
            <a:lvl3pPr marL="712840" indent="0">
              <a:buNone/>
              <a:defRPr sz="1599">
                <a:solidFill>
                  <a:schemeClr val="bg1"/>
                </a:solidFill>
              </a:defRPr>
            </a:lvl3pPr>
            <a:lvl4pPr marL="1069260" indent="0">
              <a:buNone/>
              <a:defRPr sz="1399">
                <a:solidFill>
                  <a:schemeClr val="bg1"/>
                </a:solidFill>
              </a:defRPr>
            </a:lvl4pPr>
            <a:lvl5pPr marL="1425679" indent="0">
              <a:buNone/>
              <a:defRPr sz="1199">
                <a:solidFill>
                  <a:schemeClr val="bg1"/>
                </a:solidFill>
              </a:defRPr>
            </a:lvl5pPr>
          </a:lstStyle>
          <a:p>
            <a:pPr lvl="0"/>
            <a:r>
              <a:rPr lang="en-US"/>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7192" y="2311408"/>
            <a:ext cx="3578253" cy="1254759"/>
          </a:xfrm>
        </p:spPr>
        <p:txBody>
          <a:bodyPr numCol="1"/>
          <a:lstStyle>
            <a:lvl1pPr marL="0" indent="0">
              <a:buNone/>
              <a:defRPr sz="1399">
                <a:solidFill>
                  <a:schemeClr val="bg1"/>
                </a:solidFill>
              </a:defRPr>
            </a:lvl1pPr>
            <a:lvl2pPr marL="356422" indent="0">
              <a:buNone/>
              <a:defRPr sz="1799">
                <a:solidFill>
                  <a:schemeClr val="bg1"/>
                </a:solidFill>
              </a:defRPr>
            </a:lvl2pPr>
            <a:lvl3pPr marL="712840" indent="0">
              <a:buNone/>
              <a:defRPr sz="1599">
                <a:solidFill>
                  <a:schemeClr val="bg1"/>
                </a:solidFill>
              </a:defRPr>
            </a:lvl3pPr>
            <a:lvl4pPr marL="1069260" indent="0">
              <a:buNone/>
              <a:defRPr sz="1399">
                <a:solidFill>
                  <a:schemeClr val="bg1"/>
                </a:solidFill>
              </a:defRPr>
            </a:lvl4pPr>
            <a:lvl5pPr marL="1425679" indent="0">
              <a:buNone/>
              <a:defRPr sz="1199">
                <a:solidFill>
                  <a:schemeClr val="bg1"/>
                </a:solidFill>
              </a:defRPr>
            </a:lvl5pPr>
          </a:lstStyle>
          <a:p>
            <a:pPr lvl="0"/>
            <a:r>
              <a:rPr lang="en-US"/>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7192" y="4236721"/>
            <a:ext cx="3578253" cy="1944160"/>
          </a:xfrm>
        </p:spPr>
        <p:txBody>
          <a:bodyPr numCol="1"/>
          <a:lstStyle>
            <a:lvl1pPr marL="0" indent="0">
              <a:buNone/>
              <a:defRPr sz="1799">
                <a:solidFill>
                  <a:schemeClr val="bg1"/>
                </a:solidFill>
                <a:latin typeface="Georgia" panose="02040502050405020303" pitchFamily="18" charset="0"/>
              </a:defRPr>
            </a:lvl1pPr>
            <a:lvl2pPr marL="356422" indent="0">
              <a:buNone/>
              <a:defRPr sz="1799">
                <a:solidFill>
                  <a:schemeClr val="bg1"/>
                </a:solidFill>
              </a:defRPr>
            </a:lvl2pPr>
            <a:lvl3pPr marL="712840" indent="0">
              <a:buNone/>
              <a:defRPr sz="1599">
                <a:solidFill>
                  <a:schemeClr val="bg1"/>
                </a:solidFill>
              </a:defRPr>
            </a:lvl3pPr>
            <a:lvl4pPr marL="1069260" indent="0">
              <a:buNone/>
              <a:defRPr sz="1399">
                <a:solidFill>
                  <a:schemeClr val="bg1"/>
                </a:solidFill>
              </a:defRPr>
            </a:lvl4pPr>
            <a:lvl5pPr marL="1425679" indent="0">
              <a:buNone/>
              <a:defRPr sz="1199">
                <a:solidFill>
                  <a:schemeClr val="bg1"/>
                </a:solidFill>
              </a:defRPr>
            </a:lvl5pPr>
          </a:lstStyle>
          <a:p>
            <a:pPr lvl="0"/>
            <a:r>
              <a:rPr lang="en-US"/>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605" y="907750"/>
            <a:ext cx="771983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4" name="Date Placeholder 3">
            <a:extLst>
              <a:ext uri="{FF2B5EF4-FFF2-40B4-BE49-F238E27FC236}">
                <a16:creationId xmlns:a16="http://schemas.microsoft.com/office/drawing/2014/main" id="{38FDA286-FC7C-4768-AFFF-1618056D687D}"/>
              </a:ext>
            </a:extLst>
          </p:cNvPr>
          <p:cNvSpPr>
            <a:spLocks noGrp="1"/>
          </p:cNvSpPr>
          <p:nvPr>
            <p:ph type="dt" sz="half" idx="14"/>
          </p:nvPr>
        </p:nvSpPr>
        <p:spPr/>
        <p:txBody>
          <a:bodyPr/>
          <a:lstStyle/>
          <a:p>
            <a:endParaRPr lang="en-IN"/>
          </a:p>
        </p:txBody>
      </p:sp>
      <p:sp>
        <p:nvSpPr>
          <p:cNvPr id="7" name="Slide Number Placeholder 6">
            <a:extLst>
              <a:ext uri="{FF2B5EF4-FFF2-40B4-BE49-F238E27FC236}">
                <a16:creationId xmlns:a16="http://schemas.microsoft.com/office/drawing/2014/main" id="{D159C267-49E7-46A8-B353-C5EB81154AB5}"/>
              </a:ext>
            </a:extLst>
          </p:cNvPr>
          <p:cNvSpPr>
            <a:spLocks noGrp="1"/>
          </p:cNvSpPr>
          <p:nvPr>
            <p:ph type="sldNum" sz="quarter" idx="16"/>
          </p:nvPr>
        </p:nvSpPr>
        <p:spPr/>
        <p:txBody>
          <a:bodyPr/>
          <a:lstStyle/>
          <a:p>
            <a:r>
              <a:rPr lang="en-GB"/>
              <a:t>Page </a:t>
            </a:r>
            <a:fld id="{F1BC30E3-FFE5-4B91-AA19-87A149EBB9EE}" type="slidenum">
              <a:rPr smtClean="0"/>
              <a:pPr/>
              <a:t>‹#›</a:t>
            </a:fld>
            <a:endParaRPr/>
          </a:p>
        </p:txBody>
      </p:sp>
      <p:sp>
        <p:nvSpPr>
          <p:cNvPr id="13" name="Footer Placeholder 5">
            <a:extLst>
              <a:ext uri="{FF2B5EF4-FFF2-40B4-BE49-F238E27FC236}">
                <a16:creationId xmlns:a16="http://schemas.microsoft.com/office/drawing/2014/main" id="{C8240FC0-C890-41E6-A6A6-9C75A9D8EDDC}"/>
              </a:ext>
            </a:extLst>
          </p:cNvPr>
          <p:cNvSpPr txBox="1">
            <a:spLocks/>
          </p:cNvSpPr>
          <p:nvPr userDrawn="1"/>
        </p:nvSpPr>
        <p:spPr>
          <a:xfrm>
            <a:off x="4553755" y="6471244"/>
            <a:ext cx="3957164" cy="179956"/>
          </a:xfrm>
          <a:prstGeom prst="rect">
            <a:avLst/>
          </a:prstGeom>
        </p:spPr>
        <p:txBody>
          <a:bodyPr vert="horz" lIns="0" tIns="0" rIns="0" bIns="0" rtlCol="0" anchor="ctr"/>
          <a:lstStyle>
            <a:defPPr>
              <a:defRPr lang="en-US"/>
            </a:defPPr>
            <a:lvl1pPr marL="0" algn="ctr" defTabSz="914400" rtl="0" eaLnBrk="1" latinLnBrk="0" hangingPunct="1">
              <a:defRPr lang="en-IN" sz="800" kern="120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t>West Midlands Plan for Growth Framework</a:t>
            </a:r>
            <a:endParaRPr lang="en-US" sz="800"/>
          </a:p>
        </p:txBody>
      </p:sp>
    </p:spTree>
    <p:extLst>
      <p:ext uri="{BB962C8B-B14F-4D97-AF65-F5344CB8AC3E}">
        <p14:creationId xmlns:p14="http://schemas.microsoft.com/office/powerpoint/2010/main" val="1902209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4"/>
            <a:ext cx="2383219" cy="6857999"/>
          </a:xfrm>
        </p:spPr>
        <p:txBody>
          <a:bodyPr tIns="2232000"/>
          <a:lstStyle>
            <a:lvl1pPr marL="0" indent="0" algn="ctr">
              <a:buNone/>
              <a:defRPr/>
            </a:lvl1pPr>
          </a:lstStyle>
          <a:p>
            <a:r>
              <a:rPr lang="en-US"/>
              <a:t>Click icon to add picture</a:t>
            </a:r>
            <a:endParaRPr lang="en-GB"/>
          </a:p>
        </p:txBody>
      </p:sp>
      <p:sp>
        <p:nvSpPr>
          <p:cNvPr id="2" name="Title 1"/>
          <p:cNvSpPr>
            <a:spLocks noGrp="1"/>
          </p:cNvSpPr>
          <p:nvPr>
            <p:ph type="title"/>
          </p:nvPr>
        </p:nvSpPr>
        <p:spPr>
          <a:xfrm>
            <a:off x="2693893" y="294200"/>
            <a:ext cx="8887371" cy="590400"/>
          </a:xfrm>
        </p:spPr>
        <p:txBody>
          <a:bodyPr/>
          <a:lstStyle>
            <a:lvl1pPr>
              <a:defRPr sz="2399">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693893" y="1137921"/>
            <a:ext cx="2741455" cy="5018184"/>
          </a:xfrm>
        </p:spPr>
        <p:txBody>
          <a:bodyPr/>
          <a:lstStyle>
            <a:lvl1pPr marL="0" indent="0">
              <a:buNone/>
              <a:defRPr sz="1799">
                <a:solidFill>
                  <a:schemeClr val="bg1"/>
                </a:solidFill>
              </a:defRPr>
            </a:lvl1pPr>
            <a:lvl2pPr marL="356422" indent="0">
              <a:buNone/>
              <a:defRPr sz="1799">
                <a:solidFill>
                  <a:schemeClr val="bg1"/>
                </a:solidFill>
              </a:defRPr>
            </a:lvl2pPr>
            <a:lvl3pPr marL="712840" indent="0">
              <a:buNone/>
              <a:defRPr sz="1599">
                <a:solidFill>
                  <a:schemeClr val="bg1"/>
                </a:solidFill>
              </a:defRPr>
            </a:lvl3pPr>
            <a:lvl4pPr marL="1069260" indent="0">
              <a:buNone/>
              <a:defRPr sz="1399">
                <a:solidFill>
                  <a:schemeClr val="bg1"/>
                </a:solidFill>
              </a:defRPr>
            </a:lvl4pPr>
            <a:lvl5pPr marL="1425679" indent="0">
              <a:buNone/>
              <a:defRPr sz="1199">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4105" y="1137921"/>
            <a:ext cx="2802383" cy="5018184"/>
          </a:xfrm>
        </p:spPr>
        <p:txBody>
          <a:bodyPr numCol="1"/>
          <a:lstStyle>
            <a:lvl1pPr marL="0" indent="0">
              <a:buNone/>
              <a:defRPr sz="1399">
                <a:solidFill>
                  <a:schemeClr val="bg1"/>
                </a:solidFill>
              </a:defRPr>
            </a:lvl1pPr>
            <a:lvl2pPr marL="356422" indent="0">
              <a:buNone/>
              <a:defRPr sz="1799">
                <a:solidFill>
                  <a:schemeClr val="bg1"/>
                </a:solidFill>
              </a:defRPr>
            </a:lvl2pPr>
            <a:lvl3pPr marL="712840" indent="0">
              <a:buNone/>
              <a:defRPr sz="1599">
                <a:solidFill>
                  <a:schemeClr val="bg1"/>
                </a:solidFill>
              </a:defRPr>
            </a:lvl3pPr>
            <a:lvl4pPr marL="1069260" indent="0">
              <a:buNone/>
              <a:defRPr sz="1399">
                <a:solidFill>
                  <a:schemeClr val="bg1"/>
                </a:solidFill>
              </a:defRPr>
            </a:lvl4pPr>
            <a:lvl5pPr marL="1425679" indent="0">
              <a:buNone/>
              <a:defRPr sz="1199">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5245" y="1137928"/>
            <a:ext cx="2767159" cy="2796151"/>
          </a:xfrm>
        </p:spPr>
        <p:txBody>
          <a:bodyPr numCol="1"/>
          <a:lstStyle>
            <a:lvl1pPr marL="0" indent="0">
              <a:buNone/>
              <a:defRPr sz="1399">
                <a:solidFill>
                  <a:schemeClr val="bg1"/>
                </a:solidFill>
              </a:defRPr>
            </a:lvl1pPr>
            <a:lvl2pPr marL="356422" indent="0">
              <a:buNone/>
              <a:defRPr sz="1799">
                <a:solidFill>
                  <a:schemeClr val="bg1"/>
                </a:solidFill>
              </a:defRPr>
            </a:lvl2pPr>
            <a:lvl3pPr marL="712840" indent="0">
              <a:buNone/>
              <a:defRPr sz="1599">
                <a:solidFill>
                  <a:schemeClr val="bg1"/>
                </a:solidFill>
              </a:defRPr>
            </a:lvl3pPr>
            <a:lvl4pPr marL="1069260" indent="0">
              <a:buNone/>
              <a:defRPr sz="1399">
                <a:solidFill>
                  <a:schemeClr val="bg1"/>
                </a:solidFill>
              </a:defRPr>
            </a:lvl4pPr>
            <a:lvl5pPr marL="1425679" indent="0">
              <a:buNone/>
              <a:defRPr sz="1199">
                <a:solidFill>
                  <a:schemeClr val="bg1"/>
                </a:solidFill>
              </a:defRPr>
            </a:lvl5pPr>
          </a:lstStyle>
          <a:p>
            <a:pPr lvl="0"/>
            <a:r>
              <a:rPr lang="en-US"/>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3893" y="907750"/>
            <a:ext cx="8887371"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4" name="Date Placeholder 3">
            <a:extLst>
              <a:ext uri="{FF2B5EF4-FFF2-40B4-BE49-F238E27FC236}">
                <a16:creationId xmlns:a16="http://schemas.microsoft.com/office/drawing/2014/main" id="{457DDD53-DA5D-4F66-8EAA-913A40461E30}"/>
              </a:ext>
            </a:extLst>
          </p:cNvPr>
          <p:cNvSpPr>
            <a:spLocks noGrp="1"/>
          </p:cNvSpPr>
          <p:nvPr>
            <p:ph type="dt" sz="half" idx="13"/>
          </p:nvPr>
        </p:nvSpPr>
        <p:spPr/>
        <p:txBody>
          <a:bodyPr/>
          <a:lstStyle/>
          <a:p>
            <a:endParaRPr lang="en-IN"/>
          </a:p>
        </p:txBody>
      </p:sp>
      <p:sp>
        <p:nvSpPr>
          <p:cNvPr id="7" name="Slide Number Placeholder 6">
            <a:extLst>
              <a:ext uri="{FF2B5EF4-FFF2-40B4-BE49-F238E27FC236}">
                <a16:creationId xmlns:a16="http://schemas.microsoft.com/office/drawing/2014/main" id="{97D562B9-5194-4705-ABBD-89576E2CC7A3}"/>
              </a:ext>
            </a:extLst>
          </p:cNvPr>
          <p:cNvSpPr>
            <a:spLocks noGrp="1"/>
          </p:cNvSpPr>
          <p:nvPr>
            <p:ph type="sldNum" sz="quarter" idx="15"/>
          </p:nvPr>
        </p:nvSpPr>
        <p:spPr/>
        <p:txBody>
          <a:bodyPr/>
          <a:lstStyle/>
          <a:p>
            <a:r>
              <a:rPr lang="en-GB"/>
              <a:t>Page </a:t>
            </a:r>
            <a:fld id="{F1BC30E3-FFE5-4B91-AA19-87A149EBB9EE}" type="slidenum">
              <a:rPr smtClean="0"/>
              <a:pPr/>
              <a:t>‹#›</a:t>
            </a:fld>
            <a:endParaRPr/>
          </a:p>
        </p:txBody>
      </p:sp>
      <p:sp>
        <p:nvSpPr>
          <p:cNvPr id="12" name="Footer Placeholder 5">
            <a:extLst>
              <a:ext uri="{FF2B5EF4-FFF2-40B4-BE49-F238E27FC236}">
                <a16:creationId xmlns:a16="http://schemas.microsoft.com/office/drawing/2014/main" id="{88239140-54F4-4E0D-8992-FA438234AA78}"/>
              </a:ext>
            </a:extLst>
          </p:cNvPr>
          <p:cNvSpPr txBox="1">
            <a:spLocks/>
          </p:cNvSpPr>
          <p:nvPr userDrawn="1"/>
        </p:nvSpPr>
        <p:spPr>
          <a:xfrm>
            <a:off x="4553755" y="6471244"/>
            <a:ext cx="3957164" cy="179956"/>
          </a:xfrm>
          <a:prstGeom prst="rect">
            <a:avLst/>
          </a:prstGeom>
        </p:spPr>
        <p:txBody>
          <a:bodyPr vert="horz" lIns="0" tIns="0" rIns="0" bIns="0" rtlCol="0" anchor="ctr"/>
          <a:lstStyle>
            <a:defPPr>
              <a:defRPr lang="en-US"/>
            </a:defPPr>
            <a:lvl1pPr marL="0" algn="ctr" defTabSz="914400" rtl="0" eaLnBrk="1" latinLnBrk="0" hangingPunct="1">
              <a:defRPr lang="en-IN" sz="800" kern="120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t>West Midlands Plan for Growth Framework</a:t>
            </a:r>
            <a:endParaRPr lang="en-US" sz="800"/>
          </a:p>
        </p:txBody>
      </p:sp>
    </p:spTree>
    <p:extLst>
      <p:ext uri="{BB962C8B-B14F-4D97-AF65-F5344CB8AC3E}">
        <p14:creationId xmlns:p14="http://schemas.microsoft.com/office/powerpoint/2010/main" val="1504105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605" y="1137920"/>
            <a:ext cx="8234455" cy="4834800"/>
          </a:xfrm>
        </p:spPr>
        <p:txBody>
          <a:bodyPr/>
          <a:lstStyle>
            <a:lvl1pPr marL="0" indent="0">
              <a:spcBef>
                <a:spcPts val="0"/>
              </a:spcBef>
              <a:buNone/>
              <a:defRPr>
                <a:solidFill>
                  <a:schemeClr val="bg1"/>
                </a:solidFill>
              </a:defRPr>
            </a:lvl1pPr>
            <a:lvl2pPr marL="0" indent="0">
              <a:spcBef>
                <a:spcPts val="0"/>
              </a:spcBef>
              <a:buNone/>
              <a:defRPr sz="1799">
                <a:solidFill>
                  <a:schemeClr val="bg1"/>
                </a:solidFill>
              </a:defRPr>
            </a:lvl2pPr>
            <a:lvl3pPr marL="0" indent="0">
              <a:spcBef>
                <a:spcPts val="0"/>
              </a:spcBef>
              <a:buNone/>
              <a:defRPr sz="1599">
                <a:solidFill>
                  <a:schemeClr val="bg1"/>
                </a:solidFill>
              </a:defRPr>
            </a:lvl3pPr>
            <a:lvl4pPr marL="0" indent="0">
              <a:spcBef>
                <a:spcPts val="0"/>
              </a:spcBef>
              <a:buNone/>
              <a:defRPr sz="1399">
                <a:solidFill>
                  <a:schemeClr val="bg1"/>
                </a:solidFill>
              </a:defRPr>
            </a:lvl4pPr>
            <a:lvl5pPr marL="0" indent="0">
              <a:spcBef>
                <a:spcPts val="0"/>
              </a:spcBef>
              <a:buNone/>
              <a:defRPr sz="1199">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603"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endParaRPr lang="en-IN"/>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
        <p:nvSpPr>
          <p:cNvPr id="8" name="Footer Placeholder 5">
            <a:extLst>
              <a:ext uri="{FF2B5EF4-FFF2-40B4-BE49-F238E27FC236}">
                <a16:creationId xmlns:a16="http://schemas.microsoft.com/office/drawing/2014/main" id="{0DF655B4-66A4-4D42-BFA8-227C31F79385}"/>
              </a:ext>
            </a:extLst>
          </p:cNvPr>
          <p:cNvSpPr txBox="1">
            <a:spLocks/>
          </p:cNvSpPr>
          <p:nvPr userDrawn="1"/>
        </p:nvSpPr>
        <p:spPr>
          <a:xfrm>
            <a:off x="4553755" y="6471244"/>
            <a:ext cx="3957164" cy="179956"/>
          </a:xfrm>
          <a:prstGeom prst="rect">
            <a:avLst/>
          </a:prstGeom>
        </p:spPr>
        <p:txBody>
          <a:bodyPr vert="horz" lIns="0" tIns="0" rIns="0" bIns="0" rtlCol="0" anchor="ctr"/>
          <a:lstStyle>
            <a:defPPr>
              <a:defRPr lang="en-US"/>
            </a:defPPr>
            <a:lvl1pPr marL="0" algn="ctr" defTabSz="914400" rtl="0" eaLnBrk="1" latinLnBrk="0" hangingPunct="1">
              <a:defRPr lang="en-IN" sz="800" kern="120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t>West Midlands Plan for Growth Framework</a:t>
            </a:r>
            <a:endParaRPr lang="en-US" sz="800"/>
          </a:p>
        </p:txBody>
      </p:sp>
    </p:spTree>
    <p:extLst>
      <p:ext uri="{BB962C8B-B14F-4D97-AF65-F5344CB8AC3E}">
        <p14:creationId xmlns:p14="http://schemas.microsoft.com/office/powerpoint/2010/main" val="36265672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607696" y="2851522"/>
            <a:ext cx="4445485" cy="1202318"/>
          </a:xfrm>
        </p:spPr>
        <p:txBody>
          <a:bodyPr vert="horz" lIns="0" tIns="0" rIns="0" bIns="0" rtlCol="0" anchor="ctr" anchorCtr="0">
            <a:noAutofit/>
          </a:bodyPr>
          <a:lstStyle>
            <a:lvl1pPr marL="0" indent="0">
              <a:buNone/>
              <a:defRPr kumimoji="0" lang="en-IN" sz="3599"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422" marR="0" lvl="0" indent="-356422" defTabSz="1007332" fontAlgn="auto">
              <a:lnSpc>
                <a:spcPct val="100000"/>
              </a:lnSpc>
              <a:spcBef>
                <a:spcPct val="0"/>
              </a:spcBef>
              <a:spcAft>
                <a:spcPts val="0"/>
              </a:spcAft>
              <a:buClrTx/>
              <a:buSzTx/>
              <a:tabLst/>
            </a:pPr>
            <a:r>
              <a:rPr lang="en-US"/>
              <a:t>Section Title</a:t>
            </a:r>
            <a:endParaRPr lang="en-IN"/>
          </a:p>
        </p:txBody>
      </p:sp>
      <p:sp>
        <p:nvSpPr>
          <p:cNvPr id="2" name="Date Placeholder 1">
            <a:extLst>
              <a:ext uri="{FF2B5EF4-FFF2-40B4-BE49-F238E27FC236}">
                <a16:creationId xmlns:a16="http://schemas.microsoft.com/office/drawing/2014/main" id="{984443D1-37A3-4969-A6D3-4E99E05604B9}"/>
              </a:ext>
            </a:extLst>
          </p:cNvPr>
          <p:cNvSpPr>
            <a:spLocks noGrp="1"/>
          </p:cNvSpPr>
          <p:nvPr>
            <p:ph type="dt" sz="half" idx="11"/>
          </p:nvPr>
        </p:nvSpPr>
        <p:spPr/>
        <p:txBody>
          <a:bodyPr/>
          <a:lstStyle/>
          <a:p>
            <a:endParaRPr lang="en-IN"/>
          </a:p>
        </p:txBody>
      </p:sp>
      <p:sp>
        <p:nvSpPr>
          <p:cNvPr id="4" name="Slide Number Placeholder 3">
            <a:extLst>
              <a:ext uri="{FF2B5EF4-FFF2-40B4-BE49-F238E27FC236}">
                <a16:creationId xmlns:a16="http://schemas.microsoft.com/office/drawing/2014/main" id="{E499AB0A-887B-46B8-BA72-781970F002C7}"/>
              </a:ext>
            </a:extLst>
          </p:cNvPr>
          <p:cNvSpPr>
            <a:spLocks noGrp="1"/>
          </p:cNvSpPr>
          <p:nvPr>
            <p:ph type="sldNum" sz="quarter" idx="13"/>
          </p:nvPr>
        </p:nvSpPr>
        <p:spPr/>
        <p:txBody>
          <a:bodyPr/>
          <a:lstStyle/>
          <a:p>
            <a:r>
              <a:rPr lang="en-GB"/>
              <a:t>Page </a:t>
            </a:r>
            <a:fld id="{F1BC30E3-FFE5-4B91-AA19-87A149EBB9EE}" type="slidenum">
              <a:rPr smtClean="0"/>
              <a:pPr/>
              <a:t>‹#›</a:t>
            </a:fld>
            <a:endParaRPr/>
          </a:p>
        </p:txBody>
      </p:sp>
      <p:sp>
        <p:nvSpPr>
          <p:cNvPr id="6" name="Footer Placeholder 5">
            <a:extLst>
              <a:ext uri="{FF2B5EF4-FFF2-40B4-BE49-F238E27FC236}">
                <a16:creationId xmlns:a16="http://schemas.microsoft.com/office/drawing/2014/main" id="{43193C2C-063C-4061-89A6-36FCE7B4696A}"/>
              </a:ext>
            </a:extLst>
          </p:cNvPr>
          <p:cNvSpPr txBox="1">
            <a:spLocks/>
          </p:cNvSpPr>
          <p:nvPr userDrawn="1"/>
        </p:nvSpPr>
        <p:spPr>
          <a:xfrm>
            <a:off x="4553755" y="6471244"/>
            <a:ext cx="3957164" cy="179956"/>
          </a:xfrm>
          <a:prstGeom prst="rect">
            <a:avLst/>
          </a:prstGeom>
        </p:spPr>
        <p:txBody>
          <a:bodyPr vert="horz" lIns="0" tIns="0" rIns="0" bIns="0" rtlCol="0" anchor="ctr"/>
          <a:lstStyle>
            <a:defPPr>
              <a:defRPr lang="en-US"/>
            </a:defPPr>
            <a:lvl1pPr marL="0" algn="ctr" defTabSz="914400" rtl="0" eaLnBrk="1" latinLnBrk="0" hangingPunct="1">
              <a:defRPr lang="en-IN" sz="800" kern="120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t>West Midlands Plan for Growth Framework</a:t>
            </a:r>
            <a:endParaRPr lang="en-US" sz="800"/>
          </a:p>
        </p:txBody>
      </p:sp>
    </p:spTree>
    <p:extLst>
      <p:ext uri="{BB962C8B-B14F-4D97-AF65-F5344CB8AC3E}">
        <p14:creationId xmlns:p14="http://schemas.microsoft.com/office/powerpoint/2010/main" val="25840239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3941" y="0"/>
            <a:ext cx="5968063" cy="6858000"/>
          </a:xfrm>
        </p:spPr>
        <p:txBody>
          <a:bodyPr tIns="2232000"/>
          <a:lstStyle>
            <a:lvl1pPr marL="0" indent="0" algn="ctr">
              <a:buNone/>
              <a:defRPr/>
            </a:lvl1pPr>
          </a:lstStyle>
          <a:p>
            <a:r>
              <a:rPr lang="en-US"/>
              <a:t>Click icon to add picture</a:t>
            </a:r>
            <a:endParaRPr lang="en-GB"/>
          </a:p>
        </p:txBody>
      </p:sp>
      <p:sp>
        <p:nvSpPr>
          <p:cNvPr id="2" name="Date Placeholder 1">
            <a:extLst>
              <a:ext uri="{FF2B5EF4-FFF2-40B4-BE49-F238E27FC236}">
                <a16:creationId xmlns:a16="http://schemas.microsoft.com/office/drawing/2014/main" id="{F656DB61-969F-46BA-942C-3600269FA4D1}"/>
              </a:ext>
            </a:extLst>
          </p:cNvPr>
          <p:cNvSpPr>
            <a:spLocks noGrp="1"/>
          </p:cNvSpPr>
          <p:nvPr>
            <p:ph type="dt" sz="half" idx="13"/>
          </p:nvPr>
        </p:nvSpPr>
        <p:spPr/>
        <p:txBody>
          <a:bodyPr/>
          <a:lstStyle/>
          <a:p>
            <a:endParaRPr lang="en-IN"/>
          </a:p>
        </p:txBody>
      </p:sp>
      <p:sp>
        <p:nvSpPr>
          <p:cNvPr id="4" name="Slide Number Placeholder 3">
            <a:extLst>
              <a:ext uri="{FF2B5EF4-FFF2-40B4-BE49-F238E27FC236}">
                <a16:creationId xmlns:a16="http://schemas.microsoft.com/office/drawing/2014/main" id="{E82C1B82-1A85-4CFD-98C3-C21698A96B67}"/>
              </a:ext>
            </a:extLst>
          </p:cNvPr>
          <p:cNvSpPr>
            <a:spLocks noGrp="1"/>
          </p:cNvSpPr>
          <p:nvPr>
            <p:ph type="sldNum" sz="quarter" idx="15"/>
          </p:nvPr>
        </p:nvSpPr>
        <p:spPr/>
        <p:txBody>
          <a:bodyPr/>
          <a:lstStyle/>
          <a:p>
            <a:r>
              <a:rPr lang="en-GB"/>
              <a:t>Page </a:t>
            </a:r>
            <a:fld id="{F1BC30E3-FFE5-4B91-AA19-87A149EBB9EE}" type="slidenum">
              <a:rPr smtClean="0"/>
              <a:pPr/>
              <a:t>‹#›</a:t>
            </a:fld>
            <a:endParaRPr/>
          </a:p>
        </p:txBody>
      </p:sp>
      <p:sp>
        <p:nvSpPr>
          <p:cNvPr id="8" name="Text Placeholder 4">
            <a:extLst>
              <a:ext uri="{FF2B5EF4-FFF2-40B4-BE49-F238E27FC236}">
                <a16:creationId xmlns:a16="http://schemas.microsoft.com/office/drawing/2014/main" id="{F1B8B73A-3049-4C45-B6AE-90DAE7E02D1B}"/>
              </a:ext>
            </a:extLst>
          </p:cNvPr>
          <p:cNvSpPr>
            <a:spLocks noGrp="1"/>
          </p:cNvSpPr>
          <p:nvPr>
            <p:ph type="body" sz="quarter" idx="16" hasCustomPrompt="1"/>
          </p:nvPr>
        </p:nvSpPr>
        <p:spPr>
          <a:xfrm>
            <a:off x="608480" y="1568090"/>
            <a:ext cx="4535597" cy="1055708"/>
          </a:xfrm>
        </p:spPr>
        <p:txBody>
          <a:bodyPr/>
          <a:lstStyle>
            <a:lvl1pPr marL="0" indent="0">
              <a:buNone/>
              <a:defRPr sz="2999"/>
            </a:lvl1pPr>
          </a:lstStyle>
          <a:p>
            <a:pPr lvl="0"/>
            <a:r>
              <a:rPr lang="en-IN"/>
              <a:t>Section Title</a:t>
            </a:r>
          </a:p>
          <a:p>
            <a:pPr lvl="0"/>
            <a:r>
              <a:rPr lang="en-IN"/>
              <a:t>EY Interstate Light</a:t>
            </a:r>
          </a:p>
        </p:txBody>
      </p:sp>
      <p:sp>
        <p:nvSpPr>
          <p:cNvPr id="9" name="Text Placeholder 4">
            <a:extLst>
              <a:ext uri="{FF2B5EF4-FFF2-40B4-BE49-F238E27FC236}">
                <a16:creationId xmlns:a16="http://schemas.microsoft.com/office/drawing/2014/main" id="{0D963AD5-4C9A-4539-907D-836DBFAFECFE}"/>
              </a:ext>
            </a:extLst>
          </p:cNvPr>
          <p:cNvSpPr>
            <a:spLocks noGrp="1"/>
          </p:cNvSpPr>
          <p:nvPr>
            <p:ph type="body" sz="quarter" idx="17" hasCustomPrompt="1"/>
          </p:nvPr>
        </p:nvSpPr>
        <p:spPr>
          <a:xfrm>
            <a:off x="608480" y="2829731"/>
            <a:ext cx="4535597" cy="1055708"/>
          </a:xfrm>
        </p:spPr>
        <p:txBody>
          <a:bodyPr/>
          <a:lstStyle>
            <a:lvl1pPr marL="0" indent="0">
              <a:buNone/>
              <a:defRPr sz="1599"/>
            </a:lvl1pPr>
          </a:lstStyle>
          <a:p>
            <a:pPr lvl="0"/>
            <a:r>
              <a:rPr lang="en-IN"/>
              <a:t>text</a:t>
            </a:r>
          </a:p>
        </p:txBody>
      </p:sp>
      <p:sp>
        <p:nvSpPr>
          <p:cNvPr id="10" name="Footer Placeholder 5">
            <a:extLst>
              <a:ext uri="{FF2B5EF4-FFF2-40B4-BE49-F238E27FC236}">
                <a16:creationId xmlns:a16="http://schemas.microsoft.com/office/drawing/2014/main" id="{BE5A3BFA-7EB1-4B1A-9BAA-F888106F5AC5}"/>
              </a:ext>
            </a:extLst>
          </p:cNvPr>
          <p:cNvSpPr txBox="1">
            <a:spLocks/>
          </p:cNvSpPr>
          <p:nvPr userDrawn="1"/>
        </p:nvSpPr>
        <p:spPr>
          <a:xfrm>
            <a:off x="4553755" y="6471244"/>
            <a:ext cx="3957164" cy="179956"/>
          </a:xfrm>
          <a:prstGeom prst="rect">
            <a:avLst/>
          </a:prstGeom>
        </p:spPr>
        <p:txBody>
          <a:bodyPr vert="horz" lIns="0" tIns="0" rIns="0" bIns="0" rtlCol="0" anchor="ctr"/>
          <a:lstStyle>
            <a:defPPr>
              <a:defRPr lang="en-US"/>
            </a:defPPr>
            <a:lvl1pPr marL="0" algn="ctr" defTabSz="914400" rtl="0" eaLnBrk="1" latinLnBrk="0" hangingPunct="1">
              <a:defRPr lang="en-IN" sz="800" kern="120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t>West Midlands Plan for Growth Framework</a:t>
            </a:r>
            <a:endParaRPr lang="en-US" sz="800"/>
          </a:p>
        </p:txBody>
      </p:sp>
    </p:spTree>
    <p:extLst>
      <p:ext uri="{BB962C8B-B14F-4D97-AF65-F5344CB8AC3E}">
        <p14:creationId xmlns:p14="http://schemas.microsoft.com/office/powerpoint/2010/main" val="40432072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603" y="1137927"/>
            <a:ext cx="4954924" cy="4267457"/>
          </a:xfrm>
        </p:spPr>
        <p:txBody>
          <a:bodyPr/>
          <a:lstStyle/>
          <a:p>
            <a:r>
              <a:rPr lang="en-US"/>
              <a:t>Click icon to add table</a:t>
            </a:r>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29749" y="3813288"/>
            <a:ext cx="3087667" cy="180000"/>
          </a:xfrm>
        </p:spPr>
        <p:txBody>
          <a:bodyPr/>
          <a:lstStyle>
            <a:lvl1pPr marL="0" indent="0">
              <a:buNone/>
              <a:defRPr sz="1199">
                <a:solidFill>
                  <a:schemeClr val="bg1"/>
                </a:solidFill>
              </a:defRPr>
            </a:lvl1pPr>
          </a:lstStyle>
          <a:p>
            <a:pPr lvl="0"/>
            <a:r>
              <a:rPr lang="en-US"/>
              <a:t>Name Surname</a:t>
            </a:r>
            <a:endParaRPr lang="en-GB"/>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29749" y="4055931"/>
            <a:ext cx="3087667" cy="180000"/>
          </a:xfrm>
        </p:spPr>
        <p:txBody>
          <a:bodyPr/>
          <a:lstStyle>
            <a:lvl1pPr marL="0" indent="0">
              <a:buNone/>
              <a:defRPr sz="1199">
                <a:solidFill>
                  <a:schemeClr val="bg1"/>
                </a:solidFill>
              </a:defRPr>
            </a:lvl1pPr>
          </a:lstStyle>
          <a:p>
            <a:pPr lvl="0"/>
            <a:r>
              <a:rPr lang="en-US"/>
              <a:t>Job Title to go here</a:t>
            </a:r>
            <a:endParaRPr lang="en-GB"/>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19821" y="3578084"/>
            <a:ext cx="778555" cy="778959"/>
          </a:xfrm>
          <a:prstGeom prst="ellipse">
            <a:avLst/>
          </a:prstGeom>
        </p:spPr>
        <p:txBody>
          <a:bodyPr anchor="ctr"/>
          <a:lstStyle>
            <a:lvl1pPr marL="0" indent="0" algn="ctr">
              <a:buNone/>
              <a:defRPr sz="900">
                <a:solidFill>
                  <a:schemeClr val="bg1"/>
                </a:solidFill>
              </a:defRPr>
            </a:lvl1pPr>
          </a:lstStyle>
          <a:p>
            <a:r>
              <a:rPr lang="en-US"/>
              <a:t>Click icon to add picture</a:t>
            </a:r>
            <a:endParaRPr lang="en-GB"/>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19823" y="1137927"/>
            <a:ext cx="5462580" cy="373807"/>
          </a:xfrm>
        </p:spPr>
        <p:txBody>
          <a:bodyPr/>
          <a:lstStyle>
            <a:lvl1pPr marL="0" indent="0">
              <a:buNone/>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19823" y="1635009"/>
            <a:ext cx="5462580" cy="1611554"/>
          </a:xfrm>
        </p:spPr>
        <p:txBody>
          <a:bodyPr/>
          <a:lstStyle>
            <a:lvl1pPr marL="0" indent="0">
              <a:buNone/>
              <a:defRPr sz="1599"/>
            </a:lvl1pPr>
          </a:lstStyle>
          <a:p>
            <a:pPr lvl="0"/>
            <a:r>
              <a:rPr lang="en-US"/>
              <a:t>Content EY Interstate Light, 16pt,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603"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3" name="Date Placeholder 2">
            <a:extLst>
              <a:ext uri="{FF2B5EF4-FFF2-40B4-BE49-F238E27FC236}">
                <a16:creationId xmlns:a16="http://schemas.microsoft.com/office/drawing/2014/main" id="{C5822E28-B24F-4CF6-8F50-70ED7C22A114}"/>
              </a:ext>
            </a:extLst>
          </p:cNvPr>
          <p:cNvSpPr>
            <a:spLocks noGrp="1"/>
          </p:cNvSpPr>
          <p:nvPr>
            <p:ph type="dt" sz="half" idx="19"/>
          </p:nvPr>
        </p:nvSpPr>
        <p:spPr/>
        <p:txBody>
          <a:bodyPr/>
          <a:lstStyle/>
          <a:p>
            <a:endParaRPr lang="en-IN"/>
          </a:p>
        </p:txBody>
      </p:sp>
      <p:sp>
        <p:nvSpPr>
          <p:cNvPr id="6" name="Slide Number Placeholder 5">
            <a:extLst>
              <a:ext uri="{FF2B5EF4-FFF2-40B4-BE49-F238E27FC236}">
                <a16:creationId xmlns:a16="http://schemas.microsoft.com/office/drawing/2014/main" id="{5716ABDB-CF45-4001-9487-F3BA3DD8DACD}"/>
              </a:ext>
            </a:extLst>
          </p:cNvPr>
          <p:cNvSpPr>
            <a:spLocks noGrp="1"/>
          </p:cNvSpPr>
          <p:nvPr>
            <p:ph type="sldNum" sz="quarter" idx="21"/>
          </p:nvPr>
        </p:nvSpPr>
        <p:spPr/>
        <p:txBody>
          <a:bodyPr/>
          <a:lstStyle/>
          <a:p>
            <a:r>
              <a:rPr lang="en-GB"/>
              <a:t>Page </a:t>
            </a:r>
            <a:fld id="{F1BC30E3-FFE5-4B91-AA19-87A149EBB9EE}" type="slidenum">
              <a:rPr smtClean="0"/>
              <a:pPr/>
              <a:t>‹#›</a:t>
            </a:fld>
            <a:endParaRPr/>
          </a:p>
        </p:txBody>
      </p:sp>
      <p:sp>
        <p:nvSpPr>
          <p:cNvPr id="13" name="Footer Placeholder 5">
            <a:extLst>
              <a:ext uri="{FF2B5EF4-FFF2-40B4-BE49-F238E27FC236}">
                <a16:creationId xmlns:a16="http://schemas.microsoft.com/office/drawing/2014/main" id="{C50FA1F7-C5B2-4608-A8BF-7C6EAF8E6EBF}"/>
              </a:ext>
            </a:extLst>
          </p:cNvPr>
          <p:cNvSpPr txBox="1">
            <a:spLocks/>
          </p:cNvSpPr>
          <p:nvPr userDrawn="1"/>
        </p:nvSpPr>
        <p:spPr>
          <a:xfrm>
            <a:off x="4553755" y="6471244"/>
            <a:ext cx="3957164" cy="179956"/>
          </a:xfrm>
          <a:prstGeom prst="rect">
            <a:avLst/>
          </a:prstGeom>
        </p:spPr>
        <p:txBody>
          <a:bodyPr vert="horz" lIns="0" tIns="0" rIns="0" bIns="0" rtlCol="0" anchor="ctr"/>
          <a:lstStyle>
            <a:defPPr>
              <a:defRPr lang="en-US"/>
            </a:defPPr>
            <a:lvl1pPr marL="0" algn="ctr" defTabSz="914400" rtl="0" eaLnBrk="1" latinLnBrk="0" hangingPunct="1">
              <a:defRPr lang="en-IN" sz="800" kern="120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t>West Midlands Plan for Growth Framework</a:t>
            </a:r>
            <a:endParaRPr lang="en-US" sz="800"/>
          </a:p>
        </p:txBody>
      </p:sp>
    </p:spTree>
    <p:extLst>
      <p:ext uri="{BB962C8B-B14F-4D97-AF65-F5344CB8AC3E}">
        <p14:creationId xmlns:p14="http://schemas.microsoft.com/office/powerpoint/2010/main" val="15079088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CD06B42-27A8-4223-AE57-EB729EB5FC27}"/>
              </a:ext>
            </a:extLst>
          </p:cNvPr>
          <p:cNvSpPr>
            <a:spLocks noGrp="1"/>
          </p:cNvSpPr>
          <p:nvPr>
            <p:ph type="dt" sz="half" idx="10"/>
          </p:nvPr>
        </p:nvSpPr>
        <p:spPr/>
        <p:txBody>
          <a:bodyPr/>
          <a:lstStyle/>
          <a:p>
            <a:endParaRPr lang="en-IN"/>
          </a:p>
        </p:txBody>
      </p:sp>
      <p:sp>
        <p:nvSpPr>
          <p:cNvPr id="5" name="Slide Number Placeholder 4">
            <a:extLst>
              <a:ext uri="{FF2B5EF4-FFF2-40B4-BE49-F238E27FC236}">
                <a16:creationId xmlns:a16="http://schemas.microsoft.com/office/drawing/2014/main" id="{C7E89B92-9E6D-4E4B-A5F6-7BC8B1612D1D}"/>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
        <p:nvSpPr>
          <p:cNvPr id="6" name="Footer Placeholder 5">
            <a:extLst>
              <a:ext uri="{FF2B5EF4-FFF2-40B4-BE49-F238E27FC236}">
                <a16:creationId xmlns:a16="http://schemas.microsoft.com/office/drawing/2014/main" id="{8B2CCE73-5E8B-4A4D-81D4-D83F82756B66}"/>
              </a:ext>
            </a:extLst>
          </p:cNvPr>
          <p:cNvSpPr txBox="1">
            <a:spLocks/>
          </p:cNvSpPr>
          <p:nvPr userDrawn="1"/>
        </p:nvSpPr>
        <p:spPr>
          <a:xfrm>
            <a:off x="4553755" y="6471244"/>
            <a:ext cx="3957164" cy="179956"/>
          </a:xfrm>
          <a:prstGeom prst="rect">
            <a:avLst/>
          </a:prstGeom>
        </p:spPr>
        <p:txBody>
          <a:bodyPr vert="horz" lIns="0" tIns="0" rIns="0" bIns="0" rtlCol="0" anchor="ctr"/>
          <a:lstStyle>
            <a:defPPr>
              <a:defRPr lang="en-US"/>
            </a:defPPr>
            <a:lvl1pPr marL="0" algn="ctr" defTabSz="914400" rtl="0" eaLnBrk="1" latinLnBrk="0" hangingPunct="1">
              <a:defRPr lang="en-IN" sz="800" kern="120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t>West Midlands Plan for Growth Framework</a:t>
            </a:r>
            <a:endParaRPr lang="en-US" sz="800"/>
          </a:p>
        </p:txBody>
      </p:sp>
    </p:spTree>
    <p:extLst>
      <p:ext uri="{BB962C8B-B14F-4D97-AF65-F5344CB8AC3E}">
        <p14:creationId xmlns:p14="http://schemas.microsoft.com/office/powerpoint/2010/main" val="20464203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1380" y="2060235"/>
            <a:ext cx="5289245" cy="3025522"/>
          </a:xfrm>
        </p:spPr>
        <p:txBody>
          <a:bodyPr lIns="0" tIns="0" rIns="0" bIns="0">
            <a:noAutofit/>
          </a:bodyPr>
          <a:lstStyle>
            <a:lvl1pPr marL="0" indent="0" algn="ctr">
              <a:buNone/>
              <a:defRPr lang="en-US" sz="2799" dirty="0" smtClean="0">
                <a:latin typeface="Georgia" panose="02040502050405020303" pitchFamily="18" charset="0"/>
              </a:defRPr>
            </a:lvl1pPr>
          </a:lstStyle>
          <a:p>
            <a:pPr marL="356422" lvl="0" indent="-356422" algn="ctr">
              <a:spcBef>
                <a:spcPts val="0"/>
              </a:spcBef>
            </a:pPr>
            <a:r>
              <a:rPr lang="en-US"/>
              <a:t>Click to 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1380" y="5506678"/>
            <a:ext cx="5289245" cy="316838"/>
          </a:xfrm>
        </p:spPr>
        <p:txBody>
          <a:bodyPr lIns="0" tIns="0" rIns="0" bIns="0">
            <a:noAutofit/>
          </a:bodyPr>
          <a:lstStyle>
            <a:lvl1pPr marL="0" indent="0" algn="ctr">
              <a:buNone/>
              <a:defRPr lang="en-US" sz="1599" dirty="0" smtClean="0">
                <a:solidFill>
                  <a:srgbClr val="FFE600"/>
                </a:solidFill>
                <a:latin typeface="+mn-lt"/>
              </a:defRPr>
            </a:lvl1pPr>
          </a:lstStyle>
          <a:p>
            <a:pPr marL="356422" lvl="0" indent="-356422"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1380" y="5818717"/>
            <a:ext cx="5289245" cy="316838"/>
          </a:xfrm>
        </p:spPr>
        <p:txBody>
          <a:bodyPr vert="horz" lIns="0" tIns="0" rIns="0" bIns="0" rtlCol="0" anchor="t" anchorCtr="0">
            <a:noAutofit/>
          </a:bodyPr>
          <a:lstStyle>
            <a:lvl1pPr marL="0" indent="0" algn="ctr">
              <a:buNone/>
              <a:defRPr lang="en-US" sz="1599" dirty="0" smtClean="0">
                <a:latin typeface="+mn-lt"/>
              </a:defRPr>
            </a:lvl1pPr>
          </a:lstStyle>
          <a:p>
            <a:pPr marL="356422" lvl="0" indent="-356422"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7417" y="979794"/>
            <a:ext cx="2337171"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194">
                <a:solidFill>
                  <a:schemeClr val="tx2"/>
                </a:solidFill>
                <a:latin typeface="Georgia" panose="02040502050405020303" pitchFamily="18" charset="0"/>
              </a:rPr>
              <a:t>“ </a:t>
            </a:r>
          </a:p>
        </p:txBody>
      </p:sp>
    </p:spTree>
    <p:extLst>
      <p:ext uri="{BB962C8B-B14F-4D97-AF65-F5344CB8AC3E}">
        <p14:creationId xmlns:p14="http://schemas.microsoft.com/office/powerpoint/2010/main" val="4004623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5943" y="869583"/>
            <a:ext cx="4845500" cy="3933825"/>
          </a:xfrm>
          <a:prstGeom prst="rect">
            <a:avLst/>
          </a:prstGeom>
        </p:spPr>
      </p:pic>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1061217" y="2158329"/>
            <a:ext cx="3998355"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1061413" y="3200329"/>
            <a:ext cx="4018535" cy="645742"/>
          </a:xfrm>
          <a:prstGeom prst="rect">
            <a:avLst/>
          </a:prstGeom>
        </p:spPr>
        <p:txBody>
          <a:bodyPr/>
          <a:lstStyle>
            <a:lvl1pPr marL="0" indent="0" algn="l">
              <a:buNone/>
              <a:defRPr sz="1599">
                <a:solidFill>
                  <a:schemeClr val="bg1"/>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897" indent="0" algn="ctr">
              <a:buNone/>
              <a:defRPr>
                <a:solidFill>
                  <a:schemeClr val="tx1">
                    <a:tint val="75000"/>
                  </a:schemeClr>
                </a:solidFill>
              </a:defRPr>
            </a:lvl3pPr>
            <a:lvl4pPr marL="1370846" indent="0" algn="ctr">
              <a:buNone/>
              <a:defRPr>
                <a:solidFill>
                  <a:schemeClr val="tx1">
                    <a:tint val="75000"/>
                  </a:schemeClr>
                </a:solidFill>
              </a:defRPr>
            </a:lvl4pPr>
            <a:lvl5pPr marL="1827796" indent="0" algn="ctr">
              <a:buNone/>
              <a:defRPr>
                <a:solidFill>
                  <a:schemeClr val="tx1">
                    <a:tint val="75000"/>
                  </a:schemeClr>
                </a:solidFill>
              </a:defRPr>
            </a:lvl5pPr>
            <a:lvl6pPr marL="2284743" indent="0" algn="ctr">
              <a:buNone/>
              <a:defRPr>
                <a:solidFill>
                  <a:schemeClr val="tx1">
                    <a:tint val="75000"/>
                  </a:schemeClr>
                </a:solidFill>
              </a:defRPr>
            </a:lvl6pPr>
            <a:lvl7pPr marL="2741690" indent="0" algn="ctr">
              <a:buNone/>
              <a:defRPr>
                <a:solidFill>
                  <a:schemeClr val="tx1">
                    <a:tint val="75000"/>
                  </a:schemeClr>
                </a:solidFill>
              </a:defRPr>
            </a:lvl7pPr>
            <a:lvl8pPr marL="3198640" indent="0" algn="ctr">
              <a:buNone/>
              <a:defRPr>
                <a:solidFill>
                  <a:schemeClr val="tx1">
                    <a:tint val="75000"/>
                  </a:schemeClr>
                </a:solidFill>
              </a:defRPr>
            </a:lvl8pPr>
            <a:lvl9pPr marL="3655587" indent="0" algn="ctr">
              <a:buNone/>
              <a:defRPr>
                <a:solidFill>
                  <a:schemeClr val="tx1">
                    <a:tint val="75000"/>
                  </a:schemeClr>
                </a:solidFill>
              </a:defRPr>
            </a:lvl9pPr>
          </a:lstStyle>
          <a:p>
            <a:pPr lvl="0"/>
            <a:r>
              <a:rPr lang="en-US"/>
              <a:t>Click to edit Master subtitle style</a:t>
            </a:r>
            <a:endParaRPr lang="en-GB"/>
          </a:p>
        </p:txBody>
      </p:sp>
      <p:grpSp>
        <p:nvGrpSpPr>
          <p:cNvPr id="82" name="Group 4">
            <a:extLst>
              <a:ext uri="{FF2B5EF4-FFF2-40B4-BE49-F238E27FC236}">
                <a16:creationId xmlns:a16="http://schemas.microsoft.com/office/drawing/2014/main" id="{A63454B3-EB4E-450A-98AA-6B5943D89732}"/>
              </a:ext>
            </a:extLst>
          </p:cNvPr>
          <p:cNvGrpSpPr>
            <a:grpSpLocks noChangeAspect="1"/>
          </p:cNvGrpSpPr>
          <p:nvPr userDrawn="1"/>
        </p:nvGrpSpPr>
        <p:grpSpPr bwMode="black">
          <a:xfrm>
            <a:off x="10359392" y="4960938"/>
            <a:ext cx="1224912" cy="1435100"/>
            <a:chOff x="6529" y="3125"/>
            <a:chExt cx="772" cy="904"/>
          </a:xfrm>
        </p:grpSpPr>
        <p:sp>
          <p:nvSpPr>
            <p:cNvPr id="83" name="Freeform 5">
              <a:extLst>
                <a:ext uri="{FF2B5EF4-FFF2-40B4-BE49-F238E27FC236}">
                  <a16:creationId xmlns:a16="http://schemas.microsoft.com/office/drawing/2014/main" id="{C4ED221A-C963-42C0-91ED-C597F6BDAF9C}"/>
                </a:ext>
              </a:extLst>
            </p:cNvPr>
            <p:cNvSpPr>
              <a:spLocks/>
            </p:cNvSpPr>
            <p:nvPr userDrawn="1"/>
          </p:nvSpPr>
          <p:spPr bwMode="black">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84" name="Freeform 6">
              <a:extLst>
                <a:ext uri="{FF2B5EF4-FFF2-40B4-BE49-F238E27FC236}">
                  <a16:creationId xmlns:a16="http://schemas.microsoft.com/office/drawing/2014/main" id="{7956D1CB-5F24-4766-80AE-D75515383444}"/>
                </a:ext>
              </a:extLst>
            </p:cNvPr>
            <p:cNvSpPr>
              <a:spLocks noEditPoints="1"/>
            </p:cNvSpPr>
            <p:nvPr userDrawn="1"/>
          </p:nvSpPr>
          <p:spPr bwMode="black">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grpSp>
        <p:nvGrpSpPr>
          <p:cNvPr id="2" name="Group 1">
            <a:extLst>
              <a:ext uri="{FF2B5EF4-FFF2-40B4-BE49-F238E27FC236}">
                <a16:creationId xmlns:a16="http://schemas.microsoft.com/office/drawing/2014/main" id="{3866816A-225D-4941-8833-C0875AC305B7}"/>
              </a:ext>
            </a:extLst>
          </p:cNvPr>
          <p:cNvGrpSpPr/>
          <p:nvPr userDrawn="1"/>
        </p:nvGrpSpPr>
        <p:grpSpPr>
          <a:xfrm>
            <a:off x="605943" y="5826619"/>
            <a:ext cx="3876004" cy="570195"/>
            <a:chOff x="606256" y="5826612"/>
            <a:chExt cx="3878023" cy="570195"/>
          </a:xfrm>
        </p:grpSpPr>
        <p:sp>
          <p:nvSpPr>
            <p:cNvPr id="76" name="Rectangle 75">
              <a:extLst>
                <a:ext uri="{FF2B5EF4-FFF2-40B4-BE49-F238E27FC236}">
                  <a16:creationId xmlns:a16="http://schemas.microsoft.com/office/drawing/2014/main" id="{68EBEB4C-A235-4AAA-AC57-4B3B4639073F}"/>
                </a:ext>
              </a:extLst>
            </p:cNvPr>
            <p:cNvSpPr>
              <a:spLocks noChangeArrowheads="1"/>
            </p:cNvSpPr>
            <p:nvPr userDrawn="1"/>
          </p:nvSpPr>
          <p:spPr bwMode="auto">
            <a:xfrm>
              <a:off x="606256" y="5826612"/>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77" name="Rectangle 6">
              <a:extLst>
                <a:ext uri="{FF2B5EF4-FFF2-40B4-BE49-F238E27FC236}">
                  <a16:creationId xmlns:a16="http://schemas.microsoft.com/office/drawing/2014/main" id="{29FCB468-D775-43D1-A928-20134F2D24E6}"/>
                </a:ext>
              </a:extLst>
            </p:cNvPr>
            <p:cNvSpPr>
              <a:spLocks noChangeArrowheads="1"/>
            </p:cNvSpPr>
            <p:nvPr userDrawn="1"/>
          </p:nvSpPr>
          <p:spPr bwMode="auto">
            <a:xfrm>
              <a:off x="801552" y="5826612"/>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78" name="Rectangle 7">
              <a:extLst>
                <a:ext uri="{FF2B5EF4-FFF2-40B4-BE49-F238E27FC236}">
                  <a16:creationId xmlns:a16="http://schemas.microsoft.com/office/drawing/2014/main" id="{64148D2D-1952-48FF-AAA4-52ADC98574A9}"/>
                </a:ext>
              </a:extLst>
            </p:cNvPr>
            <p:cNvSpPr>
              <a:spLocks noChangeArrowheads="1"/>
            </p:cNvSpPr>
            <p:nvPr userDrawn="1"/>
          </p:nvSpPr>
          <p:spPr bwMode="auto">
            <a:xfrm>
              <a:off x="998592" y="5826612"/>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79" name="Freeform 8">
              <a:extLst>
                <a:ext uri="{FF2B5EF4-FFF2-40B4-BE49-F238E27FC236}">
                  <a16:creationId xmlns:a16="http://schemas.microsoft.com/office/drawing/2014/main" id="{D485CBC2-CFA7-4861-A1FE-44719EA8E4CB}"/>
                </a:ext>
              </a:extLst>
            </p:cNvPr>
            <p:cNvSpPr>
              <a:spLocks/>
            </p:cNvSpPr>
            <p:nvPr userDrawn="1"/>
          </p:nvSpPr>
          <p:spPr bwMode="black">
            <a:xfrm>
              <a:off x="606256" y="6056782"/>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80" name="Freeform 9">
              <a:extLst>
                <a:ext uri="{FF2B5EF4-FFF2-40B4-BE49-F238E27FC236}">
                  <a16:creationId xmlns:a16="http://schemas.microsoft.com/office/drawing/2014/main" id="{1CB2A9E7-ABC1-4A07-A680-8EE4990448F4}"/>
                </a:ext>
              </a:extLst>
            </p:cNvPr>
            <p:cNvSpPr>
              <a:spLocks/>
            </p:cNvSpPr>
            <p:nvPr userDrawn="1"/>
          </p:nvSpPr>
          <p:spPr bwMode="black">
            <a:xfrm>
              <a:off x="717854" y="6049807"/>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81" name="Freeform 10">
              <a:extLst>
                <a:ext uri="{FF2B5EF4-FFF2-40B4-BE49-F238E27FC236}">
                  <a16:creationId xmlns:a16="http://schemas.microsoft.com/office/drawing/2014/main" id="{E4B925BC-2EFD-424C-8DB1-3ABFB2B9E2CD}"/>
                </a:ext>
              </a:extLst>
            </p:cNvPr>
            <p:cNvSpPr>
              <a:spLocks noEditPoints="1"/>
            </p:cNvSpPr>
            <p:nvPr userDrawn="1"/>
          </p:nvSpPr>
          <p:spPr bwMode="black">
            <a:xfrm>
              <a:off x="813759" y="6088169"/>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86" name="Freeform 11">
              <a:extLst>
                <a:ext uri="{FF2B5EF4-FFF2-40B4-BE49-F238E27FC236}">
                  <a16:creationId xmlns:a16="http://schemas.microsoft.com/office/drawing/2014/main" id="{C43AF4E8-1291-49F3-B287-C2E4492292E2}"/>
                </a:ext>
              </a:extLst>
            </p:cNvPr>
            <p:cNvSpPr>
              <a:spLocks noEditPoints="1"/>
            </p:cNvSpPr>
            <p:nvPr userDrawn="1"/>
          </p:nvSpPr>
          <p:spPr bwMode="black">
            <a:xfrm>
              <a:off x="965461" y="6049807"/>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87" name="Freeform 12">
              <a:extLst>
                <a:ext uri="{FF2B5EF4-FFF2-40B4-BE49-F238E27FC236}">
                  <a16:creationId xmlns:a16="http://schemas.microsoft.com/office/drawing/2014/main" id="{92B8FD60-49E1-465F-B7F2-1AD41971CCB9}"/>
                </a:ext>
              </a:extLst>
            </p:cNvPr>
            <p:cNvSpPr>
              <a:spLocks noEditPoints="1"/>
            </p:cNvSpPr>
            <p:nvPr userDrawn="1"/>
          </p:nvSpPr>
          <p:spPr bwMode="black">
            <a:xfrm>
              <a:off x="1064854" y="6088169"/>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88" name="Freeform 13">
              <a:extLst>
                <a:ext uri="{FF2B5EF4-FFF2-40B4-BE49-F238E27FC236}">
                  <a16:creationId xmlns:a16="http://schemas.microsoft.com/office/drawing/2014/main" id="{69D622BE-5169-414B-AF7C-BB7C0109373B}"/>
                </a:ext>
              </a:extLst>
            </p:cNvPr>
            <p:cNvSpPr>
              <a:spLocks/>
            </p:cNvSpPr>
            <p:nvPr userDrawn="1"/>
          </p:nvSpPr>
          <p:spPr bwMode="black">
            <a:xfrm>
              <a:off x="1159014" y="6049807"/>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89" name="Freeform 14">
              <a:extLst>
                <a:ext uri="{FF2B5EF4-FFF2-40B4-BE49-F238E27FC236}">
                  <a16:creationId xmlns:a16="http://schemas.microsoft.com/office/drawing/2014/main" id="{5B899AB3-F1E8-4570-BF5D-FF5211035FC2}"/>
                </a:ext>
              </a:extLst>
            </p:cNvPr>
            <p:cNvSpPr>
              <a:spLocks/>
            </p:cNvSpPr>
            <p:nvPr userDrawn="1"/>
          </p:nvSpPr>
          <p:spPr bwMode="black">
            <a:xfrm>
              <a:off x="1227018" y="6049807"/>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90" name="Freeform 15">
              <a:extLst>
                <a:ext uri="{FF2B5EF4-FFF2-40B4-BE49-F238E27FC236}">
                  <a16:creationId xmlns:a16="http://schemas.microsoft.com/office/drawing/2014/main" id="{E8C0CB74-8087-4E85-B500-BE4546C52760}"/>
                </a:ext>
              </a:extLst>
            </p:cNvPr>
            <p:cNvSpPr>
              <a:spLocks noEditPoints="1"/>
            </p:cNvSpPr>
            <p:nvPr userDrawn="1"/>
          </p:nvSpPr>
          <p:spPr bwMode="black">
            <a:xfrm>
              <a:off x="1298511" y="6088169"/>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91" name="Freeform 16">
              <a:extLst>
                <a:ext uri="{FF2B5EF4-FFF2-40B4-BE49-F238E27FC236}">
                  <a16:creationId xmlns:a16="http://schemas.microsoft.com/office/drawing/2014/main" id="{373D412E-BD55-4C88-B64D-F003591378CE}"/>
                </a:ext>
              </a:extLst>
            </p:cNvPr>
            <p:cNvSpPr>
              <a:spLocks/>
            </p:cNvSpPr>
            <p:nvPr userDrawn="1"/>
          </p:nvSpPr>
          <p:spPr bwMode="black">
            <a:xfrm>
              <a:off x="1403134" y="6088169"/>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92" name="Freeform 17">
              <a:extLst>
                <a:ext uri="{FF2B5EF4-FFF2-40B4-BE49-F238E27FC236}">
                  <a16:creationId xmlns:a16="http://schemas.microsoft.com/office/drawing/2014/main" id="{6351B638-0516-4418-BA9C-331B01CA3521}"/>
                </a:ext>
              </a:extLst>
            </p:cNvPr>
            <p:cNvSpPr>
              <a:spLocks/>
            </p:cNvSpPr>
            <p:nvPr userDrawn="1"/>
          </p:nvSpPr>
          <p:spPr bwMode="black">
            <a:xfrm>
              <a:off x="1514732" y="6049807"/>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93" name="Freeform 18">
              <a:extLst>
                <a:ext uri="{FF2B5EF4-FFF2-40B4-BE49-F238E27FC236}">
                  <a16:creationId xmlns:a16="http://schemas.microsoft.com/office/drawing/2014/main" id="{5CC3C79A-6E67-470C-BCEE-1EB62C95AF0F}"/>
                </a:ext>
              </a:extLst>
            </p:cNvPr>
            <p:cNvSpPr>
              <a:spLocks/>
            </p:cNvSpPr>
            <p:nvPr userDrawn="1"/>
          </p:nvSpPr>
          <p:spPr bwMode="black">
            <a:xfrm>
              <a:off x="1593199" y="6049807"/>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94" name="Freeform 19">
              <a:extLst>
                <a:ext uri="{FF2B5EF4-FFF2-40B4-BE49-F238E27FC236}">
                  <a16:creationId xmlns:a16="http://schemas.microsoft.com/office/drawing/2014/main" id="{71395AFF-525A-433D-B912-DA0A57AFF288}"/>
                </a:ext>
              </a:extLst>
            </p:cNvPr>
            <p:cNvSpPr>
              <a:spLocks noEditPoints="1"/>
            </p:cNvSpPr>
            <p:nvPr userDrawn="1"/>
          </p:nvSpPr>
          <p:spPr bwMode="black">
            <a:xfrm>
              <a:off x="1690847" y="6088169"/>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95" name="Freeform 20">
              <a:extLst>
                <a:ext uri="{FF2B5EF4-FFF2-40B4-BE49-F238E27FC236}">
                  <a16:creationId xmlns:a16="http://schemas.microsoft.com/office/drawing/2014/main" id="{84B9728F-75B4-4476-80FE-B83AD694380B}"/>
                </a:ext>
              </a:extLst>
            </p:cNvPr>
            <p:cNvSpPr>
              <a:spLocks noEditPoints="1"/>
            </p:cNvSpPr>
            <p:nvPr userDrawn="1"/>
          </p:nvSpPr>
          <p:spPr bwMode="black">
            <a:xfrm>
              <a:off x="1839063" y="6088169"/>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96" name="Freeform 21">
              <a:extLst>
                <a:ext uri="{FF2B5EF4-FFF2-40B4-BE49-F238E27FC236}">
                  <a16:creationId xmlns:a16="http://schemas.microsoft.com/office/drawing/2014/main" id="{8D0465A5-9AB2-4873-AE4D-3719BA465A43}"/>
                </a:ext>
              </a:extLst>
            </p:cNvPr>
            <p:cNvSpPr>
              <a:spLocks/>
            </p:cNvSpPr>
            <p:nvPr userDrawn="1"/>
          </p:nvSpPr>
          <p:spPr bwMode="black">
            <a:xfrm>
              <a:off x="1943686" y="6088169"/>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97" name="Freeform 22">
              <a:extLst>
                <a:ext uri="{FF2B5EF4-FFF2-40B4-BE49-F238E27FC236}">
                  <a16:creationId xmlns:a16="http://schemas.microsoft.com/office/drawing/2014/main" id="{82467338-C7C8-4745-9C76-B0C57EE376AC}"/>
                </a:ext>
              </a:extLst>
            </p:cNvPr>
            <p:cNvSpPr>
              <a:spLocks noEditPoints="1"/>
            </p:cNvSpPr>
            <p:nvPr userDrawn="1"/>
          </p:nvSpPr>
          <p:spPr bwMode="black">
            <a:xfrm>
              <a:off x="2043077" y="6088169"/>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98" name="Freeform 23">
              <a:extLst>
                <a:ext uri="{FF2B5EF4-FFF2-40B4-BE49-F238E27FC236}">
                  <a16:creationId xmlns:a16="http://schemas.microsoft.com/office/drawing/2014/main" id="{1A478E4C-0829-4268-9506-98807596B8A0}"/>
                </a:ext>
              </a:extLst>
            </p:cNvPr>
            <p:cNvSpPr>
              <a:spLocks/>
            </p:cNvSpPr>
            <p:nvPr userDrawn="1"/>
          </p:nvSpPr>
          <p:spPr bwMode="black">
            <a:xfrm>
              <a:off x="2138982" y="6088169"/>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99" name="Freeform 24">
              <a:extLst>
                <a:ext uri="{FF2B5EF4-FFF2-40B4-BE49-F238E27FC236}">
                  <a16:creationId xmlns:a16="http://schemas.microsoft.com/office/drawing/2014/main" id="{DAFD5736-B236-4B46-9A90-A3080EE70F41}"/>
                </a:ext>
              </a:extLst>
            </p:cNvPr>
            <p:cNvSpPr>
              <a:spLocks/>
            </p:cNvSpPr>
            <p:nvPr userDrawn="1"/>
          </p:nvSpPr>
          <p:spPr bwMode="black">
            <a:xfrm>
              <a:off x="2226168" y="6049807"/>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00" name="Freeform 25">
              <a:extLst>
                <a:ext uri="{FF2B5EF4-FFF2-40B4-BE49-F238E27FC236}">
                  <a16:creationId xmlns:a16="http://schemas.microsoft.com/office/drawing/2014/main" id="{2FE5766D-DE8E-4F89-9B4C-64103797D684}"/>
                </a:ext>
              </a:extLst>
            </p:cNvPr>
            <p:cNvSpPr>
              <a:spLocks noEditPoints="1"/>
            </p:cNvSpPr>
            <p:nvPr userDrawn="1"/>
          </p:nvSpPr>
          <p:spPr bwMode="black">
            <a:xfrm>
              <a:off x="2302891" y="6051552"/>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01" name="Freeform 26">
              <a:extLst>
                <a:ext uri="{FF2B5EF4-FFF2-40B4-BE49-F238E27FC236}">
                  <a16:creationId xmlns:a16="http://schemas.microsoft.com/office/drawing/2014/main" id="{3DDFD7D8-5449-4C7A-A277-B90479C23628}"/>
                </a:ext>
              </a:extLst>
            </p:cNvPr>
            <p:cNvSpPr>
              <a:spLocks noEditPoints="1"/>
            </p:cNvSpPr>
            <p:nvPr userDrawn="1"/>
          </p:nvSpPr>
          <p:spPr bwMode="black">
            <a:xfrm>
              <a:off x="2344740" y="6088169"/>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02" name="Freeform 27">
              <a:extLst>
                <a:ext uri="{FF2B5EF4-FFF2-40B4-BE49-F238E27FC236}">
                  <a16:creationId xmlns:a16="http://schemas.microsoft.com/office/drawing/2014/main" id="{86505141-EC7A-4366-9592-86B075A59B50}"/>
                </a:ext>
              </a:extLst>
            </p:cNvPr>
            <p:cNvSpPr>
              <a:spLocks/>
            </p:cNvSpPr>
            <p:nvPr userDrawn="1"/>
          </p:nvSpPr>
          <p:spPr bwMode="black">
            <a:xfrm>
              <a:off x="2452851" y="6088169"/>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03" name="Freeform 28">
              <a:extLst>
                <a:ext uri="{FF2B5EF4-FFF2-40B4-BE49-F238E27FC236}">
                  <a16:creationId xmlns:a16="http://schemas.microsoft.com/office/drawing/2014/main" id="{CCC0CE55-A085-4993-9028-5CB81D02959D}"/>
                </a:ext>
              </a:extLst>
            </p:cNvPr>
            <p:cNvSpPr>
              <a:spLocks/>
            </p:cNvSpPr>
            <p:nvPr userDrawn="1"/>
          </p:nvSpPr>
          <p:spPr bwMode="black">
            <a:xfrm>
              <a:off x="2553986" y="6159662"/>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04" name="Freeform 29">
              <a:extLst>
                <a:ext uri="{FF2B5EF4-FFF2-40B4-BE49-F238E27FC236}">
                  <a16:creationId xmlns:a16="http://schemas.microsoft.com/office/drawing/2014/main" id="{148198C4-7F52-439D-ABF7-192868FBF1D1}"/>
                </a:ext>
              </a:extLst>
            </p:cNvPr>
            <p:cNvSpPr>
              <a:spLocks/>
            </p:cNvSpPr>
            <p:nvPr userDrawn="1"/>
          </p:nvSpPr>
          <p:spPr bwMode="black">
            <a:xfrm>
              <a:off x="2648147" y="6056782"/>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05" name="Freeform 30">
              <a:extLst>
                <a:ext uri="{FF2B5EF4-FFF2-40B4-BE49-F238E27FC236}">
                  <a16:creationId xmlns:a16="http://schemas.microsoft.com/office/drawing/2014/main" id="{C2A02E85-8802-451A-9BC3-0DA2B7CAA0A9}"/>
                </a:ext>
              </a:extLst>
            </p:cNvPr>
            <p:cNvSpPr>
              <a:spLocks/>
            </p:cNvSpPr>
            <p:nvPr userDrawn="1"/>
          </p:nvSpPr>
          <p:spPr bwMode="black">
            <a:xfrm>
              <a:off x="2759744" y="6049807"/>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06" name="Freeform 31">
              <a:extLst>
                <a:ext uri="{FF2B5EF4-FFF2-40B4-BE49-F238E27FC236}">
                  <a16:creationId xmlns:a16="http://schemas.microsoft.com/office/drawing/2014/main" id="{D73DEB4A-A5BA-443A-8688-0D54E4B7436C}"/>
                </a:ext>
              </a:extLst>
            </p:cNvPr>
            <p:cNvSpPr>
              <a:spLocks noEditPoints="1"/>
            </p:cNvSpPr>
            <p:nvPr userDrawn="1"/>
          </p:nvSpPr>
          <p:spPr bwMode="black">
            <a:xfrm>
              <a:off x="2859137" y="6088169"/>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07" name="Freeform 32">
              <a:extLst>
                <a:ext uri="{FF2B5EF4-FFF2-40B4-BE49-F238E27FC236}">
                  <a16:creationId xmlns:a16="http://schemas.microsoft.com/office/drawing/2014/main" id="{5ED9E991-65F9-4894-85FD-CC79CFB5839B}"/>
                </a:ext>
              </a:extLst>
            </p:cNvPr>
            <p:cNvSpPr>
              <a:spLocks noEditPoints="1"/>
            </p:cNvSpPr>
            <p:nvPr userDrawn="1"/>
          </p:nvSpPr>
          <p:spPr bwMode="black">
            <a:xfrm>
              <a:off x="3010839" y="6049807"/>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08" name="Freeform 33">
              <a:extLst>
                <a:ext uri="{FF2B5EF4-FFF2-40B4-BE49-F238E27FC236}">
                  <a16:creationId xmlns:a16="http://schemas.microsoft.com/office/drawing/2014/main" id="{239E1285-B5A3-4B18-9808-428A1BE89FA6}"/>
                </a:ext>
              </a:extLst>
            </p:cNvPr>
            <p:cNvSpPr>
              <a:spLocks noEditPoints="1"/>
            </p:cNvSpPr>
            <p:nvPr userDrawn="1"/>
          </p:nvSpPr>
          <p:spPr bwMode="black">
            <a:xfrm>
              <a:off x="3106744" y="6088169"/>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09" name="Freeform 34">
              <a:extLst>
                <a:ext uri="{FF2B5EF4-FFF2-40B4-BE49-F238E27FC236}">
                  <a16:creationId xmlns:a16="http://schemas.microsoft.com/office/drawing/2014/main" id="{DE4770D2-1334-4ED0-BA16-C9F875497848}"/>
                </a:ext>
              </a:extLst>
            </p:cNvPr>
            <p:cNvSpPr>
              <a:spLocks/>
            </p:cNvSpPr>
            <p:nvPr userDrawn="1"/>
          </p:nvSpPr>
          <p:spPr bwMode="black">
            <a:xfrm>
              <a:off x="3204392" y="6049807"/>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10" name="Freeform 35">
              <a:extLst>
                <a:ext uri="{FF2B5EF4-FFF2-40B4-BE49-F238E27FC236}">
                  <a16:creationId xmlns:a16="http://schemas.microsoft.com/office/drawing/2014/main" id="{87A8E5B0-FE39-48B1-B470-BEEC90EB9466}"/>
                </a:ext>
              </a:extLst>
            </p:cNvPr>
            <p:cNvSpPr>
              <a:spLocks/>
            </p:cNvSpPr>
            <p:nvPr userDrawn="1"/>
          </p:nvSpPr>
          <p:spPr bwMode="black">
            <a:xfrm>
              <a:off x="3272397" y="6049807"/>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11" name="Freeform 36">
              <a:extLst>
                <a:ext uri="{FF2B5EF4-FFF2-40B4-BE49-F238E27FC236}">
                  <a16:creationId xmlns:a16="http://schemas.microsoft.com/office/drawing/2014/main" id="{4BBB7CCF-7B1A-4211-8E72-3F6126C8BFB1}"/>
                </a:ext>
              </a:extLst>
            </p:cNvPr>
            <p:cNvSpPr>
              <a:spLocks noEditPoints="1"/>
            </p:cNvSpPr>
            <p:nvPr userDrawn="1"/>
          </p:nvSpPr>
          <p:spPr bwMode="black">
            <a:xfrm>
              <a:off x="3342145" y="6088169"/>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12" name="Freeform 37">
              <a:extLst>
                <a:ext uri="{FF2B5EF4-FFF2-40B4-BE49-F238E27FC236}">
                  <a16:creationId xmlns:a16="http://schemas.microsoft.com/office/drawing/2014/main" id="{1549A2C9-4371-4AC5-8B27-6F9591FD9043}"/>
                </a:ext>
              </a:extLst>
            </p:cNvPr>
            <p:cNvSpPr>
              <a:spLocks/>
            </p:cNvSpPr>
            <p:nvPr userDrawn="1"/>
          </p:nvSpPr>
          <p:spPr bwMode="black">
            <a:xfrm>
              <a:off x="3445025" y="6088169"/>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13" name="Freeform 38">
              <a:extLst>
                <a:ext uri="{FF2B5EF4-FFF2-40B4-BE49-F238E27FC236}">
                  <a16:creationId xmlns:a16="http://schemas.microsoft.com/office/drawing/2014/main" id="{541458EE-347D-455A-A0BB-7167A7250CC5}"/>
                </a:ext>
              </a:extLst>
            </p:cNvPr>
            <p:cNvSpPr>
              <a:spLocks/>
            </p:cNvSpPr>
            <p:nvPr userDrawn="1"/>
          </p:nvSpPr>
          <p:spPr bwMode="black">
            <a:xfrm>
              <a:off x="3560110" y="6049807"/>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14" name="Freeform 39">
              <a:extLst>
                <a:ext uri="{FF2B5EF4-FFF2-40B4-BE49-F238E27FC236}">
                  <a16:creationId xmlns:a16="http://schemas.microsoft.com/office/drawing/2014/main" id="{551D9B67-7D4B-4046-87FD-4BA716A8D8FF}"/>
                </a:ext>
              </a:extLst>
            </p:cNvPr>
            <p:cNvSpPr>
              <a:spLocks/>
            </p:cNvSpPr>
            <p:nvPr userDrawn="1"/>
          </p:nvSpPr>
          <p:spPr bwMode="black">
            <a:xfrm>
              <a:off x="3638577" y="6049807"/>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15" name="Freeform 40">
              <a:extLst>
                <a:ext uri="{FF2B5EF4-FFF2-40B4-BE49-F238E27FC236}">
                  <a16:creationId xmlns:a16="http://schemas.microsoft.com/office/drawing/2014/main" id="{F51056FE-F314-4436-982A-787E749BEC35}"/>
                </a:ext>
              </a:extLst>
            </p:cNvPr>
            <p:cNvSpPr>
              <a:spLocks noEditPoints="1"/>
            </p:cNvSpPr>
            <p:nvPr userDrawn="1"/>
          </p:nvSpPr>
          <p:spPr bwMode="black">
            <a:xfrm>
              <a:off x="3736225" y="6088169"/>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16" name="Freeform 41">
              <a:extLst>
                <a:ext uri="{FF2B5EF4-FFF2-40B4-BE49-F238E27FC236}">
                  <a16:creationId xmlns:a16="http://schemas.microsoft.com/office/drawing/2014/main" id="{7AEE9FC9-002B-4E1E-BF44-6FFA7EDA965C}"/>
                </a:ext>
              </a:extLst>
            </p:cNvPr>
            <p:cNvSpPr>
              <a:spLocks noEditPoints="1"/>
            </p:cNvSpPr>
            <p:nvPr userDrawn="1"/>
          </p:nvSpPr>
          <p:spPr bwMode="black">
            <a:xfrm>
              <a:off x="3880954" y="6088169"/>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17" name="Freeform 42">
              <a:extLst>
                <a:ext uri="{FF2B5EF4-FFF2-40B4-BE49-F238E27FC236}">
                  <a16:creationId xmlns:a16="http://schemas.microsoft.com/office/drawing/2014/main" id="{B63E6EFD-223F-4D24-87CF-30C1CADF4818}"/>
                </a:ext>
              </a:extLst>
            </p:cNvPr>
            <p:cNvSpPr>
              <a:spLocks/>
            </p:cNvSpPr>
            <p:nvPr userDrawn="1"/>
          </p:nvSpPr>
          <p:spPr bwMode="black">
            <a:xfrm>
              <a:off x="3985577" y="6088169"/>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18" name="Freeform 43">
              <a:extLst>
                <a:ext uri="{FF2B5EF4-FFF2-40B4-BE49-F238E27FC236}">
                  <a16:creationId xmlns:a16="http://schemas.microsoft.com/office/drawing/2014/main" id="{FF5D03E3-B48A-4A25-9CFE-673C7BBB4FFA}"/>
                </a:ext>
              </a:extLst>
            </p:cNvPr>
            <p:cNvSpPr>
              <a:spLocks/>
            </p:cNvSpPr>
            <p:nvPr userDrawn="1"/>
          </p:nvSpPr>
          <p:spPr bwMode="black">
            <a:xfrm>
              <a:off x="4083225" y="6088169"/>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19" name="Freeform 44">
              <a:extLst>
                <a:ext uri="{FF2B5EF4-FFF2-40B4-BE49-F238E27FC236}">
                  <a16:creationId xmlns:a16="http://schemas.microsoft.com/office/drawing/2014/main" id="{34329961-7A72-499F-B755-E519E029D77B}"/>
                </a:ext>
              </a:extLst>
            </p:cNvPr>
            <p:cNvSpPr>
              <a:spLocks/>
            </p:cNvSpPr>
            <p:nvPr userDrawn="1"/>
          </p:nvSpPr>
          <p:spPr bwMode="black">
            <a:xfrm>
              <a:off x="4166923" y="6088169"/>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20" name="Freeform 45">
              <a:extLst>
                <a:ext uri="{FF2B5EF4-FFF2-40B4-BE49-F238E27FC236}">
                  <a16:creationId xmlns:a16="http://schemas.microsoft.com/office/drawing/2014/main" id="{841971FC-7D78-4620-83C8-E5ED9F210625}"/>
                </a:ext>
              </a:extLst>
            </p:cNvPr>
            <p:cNvSpPr>
              <a:spLocks noEditPoints="1"/>
            </p:cNvSpPr>
            <p:nvPr userDrawn="1"/>
          </p:nvSpPr>
          <p:spPr bwMode="black">
            <a:xfrm>
              <a:off x="4299445" y="6088169"/>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21" name="Freeform 46">
              <a:extLst>
                <a:ext uri="{FF2B5EF4-FFF2-40B4-BE49-F238E27FC236}">
                  <a16:creationId xmlns:a16="http://schemas.microsoft.com/office/drawing/2014/main" id="{D66DAAA2-52B0-41E6-992D-6ED2BE0E899D}"/>
                </a:ext>
              </a:extLst>
            </p:cNvPr>
            <p:cNvSpPr>
              <a:spLocks/>
            </p:cNvSpPr>
            <p:nvPr userDrawn="1"/>
          </p:nvSpPr>
          <p:spPr bwMode="black">
            <a:xfrm>
              <a:off x="4404068" y="6088169"/>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22" name="Freeform 47">
              <a:extLst>
                <a:ext uri="{FF2B5EF4-FFF2-40B4-BE49-F238E27FC236}">
                  <a16:creationId xmlns:a16="http://schemas.microsoft.com/office/drawing/2014/main" id="{B3108124-FD8F-45F8-9104-14FB75F6B76D}"/>
                </a:ext>
              </a:extLst>
            </p:cNvPr>
            <p:cNvSpPr>
              <a:spLocks/>
            </p:cNvSpPr>
            <p:nvPr userDrawn="1"/>
          </p:nvSpPr>
          <p:spPr bwMode="black">
            <a:xfrm>
              <a:off x="4454635" y="6159662"/>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23" name="Freeform 48">
              <a:extLst>
                <a:ext uri="{FF2B5EF4-FFF2-40B4-BE49-F238E27FC236}">
                  <a16:creationId xmlns:a16="http://schemas.microsoft.com/office/drawing/2014/main" id="{391D1B15-877D-4E5E-9FF0-FCFD36E545FF}"/>
                </a:ext>
              </a:extLst>
            </p:cNvPr>
            <p:cNvSpPr>
              <a:spLocks/>
            </p:cNvSpPr>
            <p:nvPr userDrawn="1"/>
          </p:nvSpPr>
          <p:spPr bwMode="black">
            <a:xfrm>
              <a:off x="606256" y="6264285"/>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24" name="Freeform 49">
              <a:extLst>
                <a:ext uri="{FF2B5EF4-FFF2-40B4-BE49-F238E27FC236}">
                  <a16:creationId xmlns:a16="http://schemas.microsoft.com/office/drawing/2014/main" id="{8DF41F20-9F25-4D6B-BF69-C3E4675D6EF7}"/>
                </a:ext>
              </a:extLst>
            </p:cNvPr>
            <p:cNvSpPr>
              <a:spLocks/>
            </p:cNvSpPr>
            <p:nvPr userDrawn="1"/>
          </p:nvSpPr>
          <p:spPr bwMode="black">
            <a:xfrm>
              <a:off x="717854" y="6259053"/>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25" name="Freeform 50">
              <a:extLst>
                <a:ext uri="{FF2B5EF4-FFF2-40B4-BE49-F238E27FC236}">
                  <a16:creationId xmlns:a16="http://schemas.microsoft.com/office/drawing/2014/main" id="{BF5E59EE-A440-40BC-95D2-615EE11AF581}"/>
                </a:ext>
              </a:extLst>
            </p:cNvPr>
            <p:cNvSpPr>
              <a:spLocks noEditPoints="1"/>
            </p:cNvSpPr>
            <p:nvPr userDrawn="1"/>
          </p:nvSpPr>
          <p:spPr bwMode="black">
            <a:xfrm>
              <a:off x="813759" y="6293927"/>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26" name="Freeform 51">
              <a:extLst>
                <a:ext uri="{FF2B5EF4-FFF2-40B4-BE49-F238E27FC236}">
                  <a16:creationId xmlns:a16="http://schemas.microsoft.com/office/drawing/2014/main" id="{38C5E079-6C5F-4836-AC96-7522AFE1275E}"/>
                </a:ext>
              </a:extLst>
            </p:cNvPr>
            <p:cNvSpPr>
              <a:spLocks noEditPoints="1"/>
            </p:cNvSpPr>
            <p:nvPr userDrawn="1"/>
          </p:nvSpPr>
          <p:spPr bwMode="black">
            <a:xfrm>
              <a:off x="965461" y="6259053"/>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27" name="Freeform 52">
              <a:extLst>
                <a:ext uri="{FF2B5EF4-FFF2-40B4-BE49-F238E27FC236}">
                  <a16:creationId xmlns:a16="http://schemas.microsoft.com/office/drawing/2014/main" id="{84D4B2A2-C47D-4049-A2FB-6D5E49B241CC}"/>
                </a:ext>
              </a:extLst>
            </p:cNvPr>
            <p:cNvSpPr>
              <a:spLocks noEditPoints="1"/>
            </p:cNvSpPr>
            <p:nvPr userDrawn="1"/>
          </p:nvSpPr>
          <p:spPr bwMode="black">
            <a:xfrm>
              <a:off x="1064854" y="6293927"/>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28" name="Freeform 53">
              <a:extLst>
                <a:ext uri="{FF2B5EF4-FFF2-40B4-BE49-F238E27FC236}">
                  <a16:creationId xmlns:a16="http://schemas.microsoft.com/office/drawing/2014/main" id="{3097D19B-BF23-4A30-AD47-61B6FF716398}"/>
                </a:ext>
              </a:extLst>
            </p:cNvPr>
            <p:cNvSpPr>
              <a:spLocks/>
            </p:cNvSpPr>
            <p:nvPr userDrawn="1"/>
          </p:nvSpPr>
          <p:spPr bwMode="black">
            <a:xfrm>
              <a:off x="1159014" y="6259053"/>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29" name="Freeform 54">
              <a:extLst>
                <a:ext uri="{FF2B5EF4-FFF2-40B4-BE49-F238E27FC236}">
                  <a16:creationId xmlns:a16="http://schemas.microsoft.com/office/drawing/2014/main" id="{0AE03D28-3E13-4F2D-BACB-895BCB5E4714}"/>
                </a:ext>
              </a:extLst>
            </p:cNvPr>
            <p:cNvSpPr>
              <a:spLocks/>
            </p:cNvSpPr>
            <p:nvPr userDrawn="1"/>
          </p:nvSpPr>
          <p:spPr bwMode="black">
            <a:xfrm>
              <a:off x="1227018" y="6259053"/>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30" name="Freeform 55">
              <a:extLst>
                <a:ext uri="{FF2B5EF4-FFF2-40B4-BE49-F238E27FC236}">
                  <a16:creationId xmlns:a16="http://schemas.microsoft.com/office/drawing/2014/main" id="{370CEA9A-944B-41E5-8D5F-0E776412F39C}"/>
                </a:ext>
              </a:extLst>
            </p:cNvPr>
            <p:cNvSpPr>
              <a:spLocks noEditPoints="1"/>
            </p:cNvSpPr>
            <p:nvPr userDrawn="1"/>
          </p:nvSpPr>
          <p:spPr bwMode="black">
            <a:xfrm>
              <a:off x="1298511" y="6293927"/>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31" name="Freeform 56">
              <a:extLst>
                <a:ext uri="{FF2B5EF4-FFF2-40B4-BE49-F238E27FC236}">
                  <a16:creationId xmlns:a16="http://schemas.microsoft.com/office/drawing/2014/main" id="{E20DF38A-4A1A-4494-A2BD-8389A0010D5A}"/>
                </a:ext>
              </a:extLst>
            </p:cNvPr>
            <p:cNvSpPr>
              <a:spLocks/>
            </p:cNvSpPr>
            <p:nvPr userDrawn="1"/>
          </p:nvSpPr>
          <p:spPr bwMode="black">
            <a:xfrm>
              <a:off x="1403134" y="6293927"/>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32" name="Freeform 57">
              <a:extLst>
                <a:ext uri="{FF2B5EF4-FFF2-40B4-BE49-F238E27FC236}">
                  <a16:creationId xmlns:a16="http://schemas.microsoft.com/office/drawing/2014/main" id="{96DB7CC2-3B0B-4678-9523-704B4D166737}"/>
                </a:ext>
              </a:extLst>
            </p:cNvPr>
            <p:cNvSpPr>
              <a:spLocks/>
            </p:cNvSpPr>
            <p:nvPr userDrawn="1"/>
          </p:nvSpPr>
          <p:spPr bwMode="black">
            <a:xfrm>
              <a:off x="1514732" y="6259053"/>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33" name="Freeform 58">
              <a:extLst>
                <a:ext uri="{FF2B5EF4-FFF2-40B4-BE49-F238E27FC236}">
                  <a16:creationId xmlns:a16="http://schemas.microsoft.com/office/drawing/2014/main" id="{0A251F87-EE7B-4A32-A766-D1FAE8F65037}"/>
                </a:ext>
              </a:extLst>
            </p:cNvPr>
            <p:cNvSpPr>
              <a:spLocks/>
            </p:cNvSpPr>
            <p:nvPr userDrawn="1"/>
          </p:nvSpPr>
          <p:spPr bwMode="black">
            <a:xfrm>
              <a:off x="1593199" y="6259053"/>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34" name="Freeform 59">
              <a:extLst>
                <a:ext uri="{FF2B5EF4-FFF2-40B4-BE49-F238E27FC236}">
                  <a16:creationId xmlns:a16="http://schemas.microsoft.com/office/drawing/2014/main" id="{B56F6049-66D8-4FDF-8E05-063230B2500F}"/>
                </a:ext>
              </a:extLst>
            </p:cNvPr>
            <p:cNvSpPr>
              <a:spLocks noEditPoints="1"/>
            </p:cNvSpPr>
            <p:nvPr userDrawn="1"/>
          </p:nvSpPr>
          <p:spPr bwMode="black">
            <a:xfrm>
              <a:off x="1690847" y="6293927"/>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35" name="Freeform 60">
              <a:extLst>
                <a:ext uri="{FF2B5EF4-FFF2-40B4-BE49-F238E27FC236}">
                  <a16:creationId xmlns:a16="http://schemas.microsoft.com/office/drawing/2014/main" id="{E5B074CD-5D82-4C63-84C4-5224634305C5}"/>
                </a:ext>
              </a:extLst>
            </p:cNvPr>
            <p:cNvSpPr>
              <a:spLocks/>
            </p:cNvSpPr>
            <p:nvPr userDrawn="1"/>
          </p:nvSpPr>
          <p:spPr bwMode="black">
            <a:xfrm>
              <a:off x="1835576" y="6297415"/>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36" name="Freeform 61">
              <a:extLst>
                <a:ext uri="{FF2B5EF4-FFF2-40B4-BE49-F238E27FC236}">
                  <a16:creationId xmlns:a16="http://schemas.microsoft.com/office/drawing/2014/main" id="{CDBEB843-F4D3-4980-AC13-0C733100EA90}"/>
                </a:ext>
              </a:extLst>
            </p:cNvPr>
            <p:cNvSpPr>
              <a:spLocks noEditPoints="1"/>
            </p:cNvSpPr>
            <p:nvPr userDrawn="1"/>
          </p:nvSpPr>
          <p:spPr bwMode="black">
            <a:xfrm>
              <a:off x="1968098" y="6293927"/>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37" name="Freeform 62">
              <a:extLst>
                <a:ext uri="{FF2B5EF4-FFF2-40B4-BE49-F238E27FC236}">
                  <a16:creationId xmlns:a16="http://schemas.microsoft.com/office/drawing/2014/main" id="{505657B4-7676-4223-92E5-14CC4164B925}"/>
                </a:ext>
              </a:extLst>
            </p:cNvPr>
            <p:cNvSpPr>
              <a:spLocks/>
            </p:cNvSpPr>
            <p:nvPr userDrawn="1"/>
          </p:nvSpPr>
          <p:spPr bwMode="black">
            <a:xfrm>
              <a:off x="2076208" y="6293927"/>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38" name="Freeform 63">
              <a:extLst>
                <a:ext uri="{FF2B5EF4-FFF2-40B4-BE49-F238E27FC236}">
                  <a16:creationId xmlns:a16="http://schemas.microsoft.com/office/drawing/2014/main" id="{F4424F78-D32C-4611-9258-F5551F84B5F4}"/>
                </a:ext>
              </a:extLst>
            </p:cNvPr>
            <p:cNvSpPr>
              <a:spLocks/>
            </p:cNvSpPr>
            <p:nvPr userDrawn="1"/>
          </p:nvSpPr>
          <p:spPr bwMode="black">
            <a:xfrm>
              <a:off x="2151187" y="6259053"/>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39" name="Freeform 64">
              <a:extLst>
                <a:ext uri="{FF2B5EF4-FFF2-40B4-BE49-F238E27FC236}">
                  <a16:creationId xmlns:a16="http://schemas.microsoft.com/office/drawing/2014/main" id="{50145C06-E5E0-437E-A6D7-EADABE45DEB9}"/>
                </a:ext>
              </a:extLst>
            </p:cNvPr>
            <p:cNvSpPr>
              <a:spLocks noEditPoints="1"/>
            </p:cNvSpPr>
            <p:nvPr userDrawn="1"/>
          </p:nvSpPr>
          <p:spPr bwMode="black">
            <a:xfrm>
              <a:off x="2193037" y="6259053"/>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40" name="Freeform 65">
              <a:extLst>
                <a:ext uri="{FF2B5EF4-FFF2-40B4-BE49-F238E27FC236}">
                  <a16:creationId xmlns:a16="http://schemas.microsoft.com/office/drawing/2014/main" id="{8271F1C9-BFBF-4F63-B78E-C92EF6FBFBC0}"/>
                </a:ext>
              </a:extLst>
            </p:cNvPr>
            <p:cNvSpPr>
              <a:spLocks/>
            </p:cNvSpPr>
            <p:nvPr userDrawn="1"/>
          </p:nvSpPr>
          <p:spPr bwMode="black">
            <a:xfrm>
              <a:off x="2337765" y="6297415"/>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41" name="Freeform 66">
              <a:extLst>
                <a:ext uri="{FF2B5EF4-FFF2-40B4-BE49-F238E27FC236}">
                  <a16:creationId xmlns:a16="http://schemas.microsoft.com/office/drawing/2014/main" id="{5D20AFDF-7BF6-4D37-9363-185492AFDD32}"/>
                </a:ext>
              </a:extLst>
            </p:cNvPr>
            <p:cNvSpPr>
              <a:spLocks noEditPoints="1"/>
            </p:cNvSpPr>
            <p:nvPr userDrawn="1"/>
          </p:nvSpPr>
          <p:spPr bwMode="black">
            <a:xfrm>
              <a:off x="2470288" y="6293927"/>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42" name="Freeform 67">
              <a:extLst>
                <a:ext uri="{FF2B5EF4-FFF2-40B4-BE49-F238E27FC236}">
                  <a16:creationId xmlns:a16="http://schemas.microsoft.com/office/drawing/2014/main" id="{65AC05C6-4B82-4C24-877A-1133CEB1FF22}"/>
                </a:ext>
              </a:extLst>
            </p:cNvPr>
            <p:cNvSpPr>
              <a:spLocks/>
            </p:cNvSpPr>
            <p:nvPr userDrawn="1"/>
          </p:nvSpPr>
          <p:spPr bwMode="black">
            <a:xfrm>
              <a:off x="2576655" y="6293927"/>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43" name="Freeform 68">
              <a:extLst>
                <a:ext uri="{FF2B5EF4-FFF2-40B4-BE49-F238E27FC236}">
                  <a16:creationId xmlns:a16="http://schemas.microsoft.com/office/drawing/2014/main" id="{8A6DC8A4-F4C0-46F0-9F56-4EA9071BF57F}"/>
                </a:ext>
              </a:extLst>
            </p:cNvPr>
            <p:cNvSpPr>
              <a:spLocks/>
            </p:cNvSpPr>
            <p:nvPr userDrawn="1"/>
          </p:nvSpPr>
          <p:spPr bwMode="black">
            <a:xfrm>
              <a:off x="2653378" y="6259053"/>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44" name="Freeform 69">
              <a:extLst>
                <a:ext uri="{FF2B5EF4-FFF2-40B4-BE49-F238E27FC236}">
                  <a16:creationId xmlns:a16="http://schemas.microsoft.com/office/drawing/2014/main" id="{F1019B02-6D28-47A3-8937-02980C698ED3}"/>
                </a:ext>
              </a:extLst>
            </p:cNvPr>
            <p:cNvSpPr>
              <a:spLocks/>
            </p:cNvSpPr>
            <p:nvPr userDrawn="1"/>
          </p:nvSpPr>
          <p:spPr bwMode="black">
            <a:xfrm>
              <a:off x="2737077" y="6293927"/>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45" name="Freeform 70">
              <a:extLst>
                <a:ext uri="{FF2B5EF4-FFF2-40B4-BE49-F238E27FC236}">
                  <a16:creationId xmlns:a16="http://schemas.microsoft.com/office/drawing/2014/main" id="{4D0A71E5-6BDC-4F0E-A416-4CCA910AB6DA}"/>
                </a:ext>
              </a:extLst>
            </p:cNvPr>
            <p:cNvSpPr>
              <a:spLocks/>
            </p:cNvSpPr>
            <p:nvPr userDrawn="1"/>
          </p:nvSpPr>
          <p:spPr bwMode="black">
            <a:xfrm>
              <a:off x="2831237" y="6365420"/>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grpSp>
    </p:spTree>
    <p:extLst>
      <p:ext uri="{BB962C8B-B14F-4D97-AF65-F5344CB8AC3E}">
        <p14:creationId xmlns:p14="http://schemas.microsoft.com/office/powerpoint/2010/main" val="68702009"/>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105" y="1488927"/>
            <a:ext cx="2337171"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194">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084" y="2526765"/>
            <a:ext cx="5289245" cy="1800000"/>
          </a:xfrm>
        </p:spPr>
        <p:txBody>
          <a:bodyPr lIns="90000" tIns="46800" rIns="90000" bIns="46800"/>
          <a:lstStyle>
            <a:lvl1pPr marL="0" indent="0">
              <a:buNone/>
              <a:defRPr lang="en-US" sz="2799" dirty="0" smtClean="0">
                <a:latin typeface="Georgia" panose="02040502050405020303" pitchFamily="18" charset="0"/>
              </a:defRPr>
            </a:lvl1pPr>
          </a:lstStyle>
          <a:p>
            <a:pPr marL="356422" lvl="0" indent="-356422">
              <a:spcBef>
                <a:spcPts val="0"/>
              </a:spcBef>
            </a:pPr>
            <a:r>
              <a:rPr lang="en-US"/>
              <a:t>Click to 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084" y="4632765"/>
            <a:ext cx="5289245" cy="316838"/>
          </a:xfrm>
        </p:spPr>
        <p:txBody>
          <a:bodyPr lIns="90000" tIns="46800" rIns="90000" bIns="46800"/>
          <a:lstStyle>
            <a:lvl1pPr marL="0" indent="0" algn="l" defTabSz="913897" rtl="0" eaLnBrk="1" latinLnBrk="0" hangingPunct="1">
              <a:spcBef>
                <a:spcPts val="0"/>
              </a:spcBef>
              <a:spcAft>
                <a:spcPts val="600"/>
              </a:spcAft>
              <a:buClr>
                <a:schemeClr val="tx2"/>
              </a:buClr>
              <a:buSzPct val="70000"/>
              <a:buFont typeface="Arial" pitchFamily="34" charset="0"/>
              <a:buNone/>
              <a:defRPr lang="en-US" sz="1599" kern="1200" dirty="0" smtClean="0">
                <a:solidFill>
                  <a:schemeClr val="tx2"/>
                </a:solidFill>
                <a:latin typeface="+mn-lt"/>
                <a:ea typeface="+mn-ea"/>
                <a:cs typeface="+mn-cs"/>
              </a:defRPr>
            </a:lvl1pPr>
            <a:lvl2pPr marL="356422" indent="0">
              <a:buNone/>
              <a:defRPr lang="en-US" sz="1999" smtClean="0">
                <a:latin typeface="+mn-lt"/>
              </a:defRPr>
            </a:lvl2pPr>
            <a:lvl3pPr>
              <a:defRPr lang="en-US" sz="1799" smtClean="0">
                <a:latin typeface="+mn-lt"/>
              </a:defRPr>
            </a:lvl3pPr>
            <a:lvl4pPr>
              <a:defRPr lang="en-US" sz="1599" smtClean="0">
                <a:latin typeface="+mn-lt"/>
              </a:defRPr>
            </a:lvl4pPr>
            <a:lvl5pPr>
              <a:defRPr lang="en-IN" sz="1599">
                <a:latin typeface="+mn-lt"/>
              </a:defRPr>
            </a:lvl5pPr>
          </a:lstStyle>
          <a:p>
            <a:pPr marL="0" lvl="0" indent="0">
              <a:spcBef>
                <a:spcPts val="0"/>
              </a:spcBef>
              <a:buNone/>
            </a:pPr>
            <a:r>
              <a:rPr lang="en-US"/>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084" y="4971442"/>
            <a:ext cx="5289245" cy="316838"/>
          </a:xfrm>
        </p:spPr>
        <p:txBody>
          <a:bodyPr lIns="90000" tIns="46800" rIns="90000" bIns="46800"/>
          <a:lstStyle>
            <a:lvl1pPr marL="0" indent="0" algn="l" defTabSz="913897" rtl="0" eaLnBrk="1" latinLnBrk="0" hangingPunct="1">
              <a:spcBef>
                <a:spcPts val="0"/>
              </a:spcBef>
              <a:spcAft>
                <a:spcPts val="600"/>
              </a:spcAft>
              <a:buClr>
                <a:schemeClr val="tx2"/>
              </a:buClr>
              <a:buSzPct val="70000"/>
              <a:buFont typeface="Arial" pitchFamily="34" charset="0"/>
              <a:buNone/>
              <a:defRPr lang="en-US" sz="1599" kern="1200" dirty="0" smtClean="0">
                <a:solidFill>
                  <a:schemeClr val="bg1"/>
                </a:solidFill>
                <a:latin typeface="+mn-lt"/>
                <a:ea typeface="+mn-ea"/>
                <a:cs typeface="+mn-cs"/>
              </a:defRPr>
            </a:lvl1pPr>
            <a:lvl2pPr marL="356422" indent="0">
              <a:buNone/>
              <a:defRPr lang="en-US" sz="1999" smtClean="0">
                <a:latin typeface="+mn-lt"/>
              </a:defRPr>
            </a:lvl2pPr>
            <a:lvl3pPr>
              <a:defRPr lang="en-US" sz="1799" smtClean="0">
                <a:latin typeface="+mn-lt"/>
              </a:defRPr>
            </a:lvl3pPr>
            <a:lvl4pPr>
              <a:defRPr lang="en-US" sz="1599" smtClean="0">
                <a:latin typeface="+mn-lt"/>
              </a:defRPr>
            </a:lvl4pPr>
            <a:lvl5pPr>
              <a:defRPr lang="en-IN" sz="1599">
                <a:latin typeface="+mn-lt"/>
              </a:defRPr>
            </a:lvl5pPr>
          </a:lstStyle>
          <a:p>
            <a:pPr marL="0" lvl="0" indent="0">
              <a:spcBef>
                <a:spcPts val="0"/>
              </a:spcBef>
              <a:buNone/>
            </a:pPr>
            <a:r>
              <a:rPr lang="en-US"/>
              <a:t>Job Title</a:t>
            </a:r>
          </a:p>
        </p:txBody>
      </p:sp>
    </p:spTree>
    <p:extLst>
      <p:ext uri="{BB962C8B-B14F-4D97-AF65-F5344CB8AC3E}">
        <p14:creationId xmlns:p14="http://schemas.microsoft.com/office/powerpoint/2010/main" val="3847048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605" y="1137920"/>
            <a:ext cx="8234455" cy="4834800"/>
          </a:xfrm>
        </p:spPr>
        <p:txBody>
          <a:bodyPr/>
          <a:lstStyle>
            <a:lvl1pPr marL="0" indent="0">
              <a:buNone/>
              <a:defRPr>
                <a:solidFill>
                  <a:schemeClr val="bg1"/>
                </a:solidFill>
              </a:defRPr>
            </a:lvl1pPr>
            <a:lvl2pPr marL="356422">
              <a:defRPr>
                <a:solidFill>
                  <a:schemeClr val="bg1"/>
                </a:solidFill>
              </a:defRPr>
            </a:lvl2pPr>
            <a:lvl3pPr marL="712840">
              <a:defRPr>
                <a:solidFill>
                  <a:schemeClr val="bg1"/>
                </a:solidFill>
              </a:defRPr>
            </a:lvl3pPr>
            <a:lvl4pPr marL="1069260">
              <a:defRPr>
                <a:solidFill>
                  <a:schemeClr val="bg1"/>
                </a:solidFill>
              </a:defRPr>
            </a:lvl4pPr>
            <a:lvl5pPr marL="1425679">
              <a:defRPr sz="1199">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603"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4" name="Date Placeholder 3">
            <a:extLst>
              <a:ext uri="{FF2B5EF4-FFF2-40B4-BE49-F238E27FC236}">
                <a16:creationId xmlns:a16="http://schemas.microsoft.com/office/drawing/2014/main" id="{E7DAEB49-9ADD-490C-B904-979B3953B8CD}"/>
              </a:ext>
            </a:extLst>
          </p:cNvPr>
          <p:cNvSpPr>
            <a:spLocks noGrp="1"/>
          </p:cNvSpPr>
          <p:nvPr>
            <p:ph type="dt" sz="half" idx="10"/>
          </p:nvPr>
        </p:nvSpPr>
        <p:spPr/>
        <p:txBody>
          <a:bodyPr/>
          <a:lstStyle/>
          <a:p>
            <a:endParaRPr lang="en-IN"/>
          </a:p>
        </p:txBody>
      </p:sp>
      <p:sp>
        <p:nvSpPr>
          <p:cNvPr id="6" name="Slide Number Placeholder 5">
            <a:extLst>
              <a:ext uri="{FF2B5EF4-FFF2-40B4-BE49-F238E27FC236}">
                <a16:creationId xmlns:a16="http://schemas.microsoft.com/office/drawing/2014/main" id="{1B5C8157-0191-4E69-819F-DB443768675C}"/>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
        <p:nvSpPr>
          <p:cNvPr id="8" name="Footer Placeholder 5">
            <a:extLst>
              <a:ext uri="{FF2B5EF4-FFF2-40B4-BE49-F238E27FC236}">
                <a16:creationId xmlns:a16="http://schemas.microsoft.com/office/drawing/2014/main" id="{20BD3061-3500-49E9-B615-45F63C15A2CF}"/>
              </a:ext>
            </a:extLst>
          </p:cNvPr>
          <p:cNvSpPr txBox="1">
            <a:spLocks/>
          </p:cNvSpPr>
          <p:nvPr userDrawn="1"/>
        </p:nvSpPr>
        <p:spPr>
          <a:xfrm>
            <a:off x="4553755" y="6471244"/>
            <a:ext cx="3957164" cy="179956"/>
          </a:xfrm>
          <a:prstGeom prst="rect">
            <a:avLst/>
          </a:prstGeom>
        </p:spPr>
        <p:txBody>
          <a:bodyPr vert="horz" lIns="0" tIns="0" rIns="0" bIns="0" rtlCol="0" anchor="ctr"/>
          <a:lstStyle>
            <a:defPPr>
              <a:defRPr lang="en-US"/>
            </a:defPPr>
            <a:lvl1pPr marL="0" algn="ctr" defTabSz="914400" rtl="0" eaLnBrk="1" latinLnBrk="0" hangingPunct="1">
              <a:defRPr lang="en-IN" sz="800" kern="120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t>West Midlands Plan for Growth Framework</a:t>
            </a:r>
            <a:endParaRPr lang="en-US" sz="800"/>
          </a:p>
        </p:txBody>
      </p:sp>
    </p:spTree>
    <p:extLst>
      <p:ext uri="{BB962C8B-B14F-4D97-AF65-F5344CB8AC3E}">
        <p14:creationId xmlns:p14="http://schemas.microsoft.com/office/powerpoint/2010/main" val="14704797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a:t>Click to edit Master title style</a:t>
            </a:r>
            <a:endParaRPr lang="en-GB"/>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603"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3" name="Date Placeholder 2">
            <a:extLst>
              <a:ext uri="{FF2B5EF4-FFF2-40B4-BE49-F238E27FC236}">
                <a16:creationId xmlns:a16="http://schemas.microsoft.com/office/drawing/2014/main" id="{0B88B559-CD59-4D3D-87C0-5D51BCF9B731}"/>
              </a:ext>
            </a:extLst>
          </p:cNvPr>
          <p:cNvSpPr>
            <a:spLocks noGrp="1"/>
          </p:cNvSpPr>
          <p:nvPr>
            <p:ph type="dt" sz="half" idx="10"/>
          </p:nvPr>
        </p:nvSpPr>
        <p:spPr/>
        <p:txBody>
          <a:bodyPr/>
          <a:lstStyle/>
          <a:p>
            <a:endParaRPr lang="en-IN"/>
          </a:p>
        </p:txBody>
      </p:sp>
      <p:sp>
        <p:nvSpPr>
          <p:cNvPr id="5" name="Slide Number Placeholder 4">
            <a:extLst>
              <a:ext uri="{FF2B5EF4-FFF2-40B4-BE49-F238E27FC236}">
                <a16:creationId xmlns:a16="http://schemas.microsoft.com/office/drawing/2014/main" id="{01A95690-F0A7-4101-82DB-B17CE6B7A487}"/>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
        <p:nvSpPr>
          <p:cNvPr id="8" name="Footer Placeholder 5">
            <a:extLst>
              <a:ext uri="{FF2B5EF4-FFF2-40B4-BE49-F238E27FC236}">
                <a16:creationId xmlns:a16="http://schemas.microsoft.com/office/drawing/2014/main" id="{756B62DF-3BD2-4F33-8C7C-EEFC98B5D2CF}"/>
              </a:ext>
            </a:extLst>
          </p:cNvPr>
          <p:cNvSpPr txBox="1">
            <a:spLocks/>
          </p:cNvSpPr>
          <p:nvPr userDrawn="1"/>
        </p:nvSpPr>
        <p:spPr>
          <a:xfrm>
            <a:off x="4553755" y="6471244"/>
            <a:ext cx="3957164" cy="179956"/>
          </a:xfrm>
          <a:prstGeom prst="rect">
            <a:avLst/>
          </a:prstGeom>
        </p:spPr>
        <p:txBody>
          <a:bodyPr vert="horz" lIns="0" tIns="0" rIns="0" bIns="0" rtlCol="0" anchor="ctr"/>
          <a:lstStyle>
            <a:defPPr>
              <a:defRPr lang="en-US"/>
            </a:defPPr>
            <a:lvl1pPr marL="0" algn="ctr" defTabSz="914400" rtl="0" eaLnBrk="1" latinLnBrk="0" hangingPunct="1">
              <a:defRPr lang="en-IN" sz="800" kern="120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t>West Midlands Plan for Growth Framework</a:t>
            </a:r>
            <a:endParaRPr lang="en-US" sz="800"/>
          </a:p>
        </p:txBody>
      </p:sp>
    </p:spTree>
    <p:extLst>
      <p:ext uri="{BB962C8B-B14F-4D97-AF65-F5344CB8AC3E}">
        <p14:creationId xmlns:p14="http://schemas.microsoft.com/office/powerpoint/2010/main" val="2233648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9601" y="1137919"/>
            <a:ext cx="5384800" cy="4834800"/>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1" y="1137919"/>
            <a:ext cx="5384800" cy="4834800"/>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603"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5" name="Date Placeholder 4">
            <a:extLst>
              <a:ext uri="{FF2B5EF4-FFF2-40B4-BE49-F238E27FC236}">
                <a16:creationId xmlns:a16="http://schemas.microsoft.com/office/drawing/2014/main" id="{B20B9B26-E95B-4DC1-A613-4C0C0933C72B}"/>
              </a:ext>
            </a:extLst>
          </p:cNvPr>
          <p:cNvSpPr>
            <a:spLocks noGrp="1"/>
          </p:cNvSpPr>
          <p:nvPr>
            <p:ph type="dt" sz="half" idx="10"/>
          </p:nvPr>
        </p:nvSpPr>
        <p:spPr/>
        <p:txBody>
          <a:bodyPr/>
          <a:lstStyle/>
          <a:p>
            <a:endParaRPr lang="en-IN"/>
          </a:p>
        </p:txBody>
      </p:sp>
      <p:sp>
        <p:nvSpPr>
          <p:cNvPr id="7" name="Slide Number Placeholder 6">
            <a:extLst>
              <a:ext uri="{FF2B5EF4-FFF2-40B4-BE49-F238E27FC236}">
                <a16:creationId xmlns:a16="http://schemas.microsoft.com/office/drawing/2014/main" id="{E76E3B4B-D68B-4AFA-A20D-2ECE69120F7E}"/>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
        <p:nvSpPr>
          <p:cNvPr id="11" name="Footer Placeholder 5">
            <a:extLst>
              <a:ext uri="{FF2B5EF4-FFF2-40B4-BE49-F238E27FC236}">
                <a16:creationId xmlns:a16="http://schemas.microsoft.com/office/drawing/2014/main" id="{2406D9EB-35AD-4E98-9575-7642EBAFE9AA}"/>
              </a:ext>
            </a:extLst>
          </p:cNvPr>
          <p:cNvSpPr txBox="1">
            <a:spLocks/>
          </p:cNvSpPr>
          <p:nvPr userDrawn="1"/>
        </p:nvSpPr>
        <p:spPr>
          <a:xfrm>
            <a:off x="4553755" y="6471244"/>
            <a:ext cx="3957164" cy="179956"/>
          </a:xfrm>
          <a:prstGeom prst="rect">
            <a:avLst/>
          </a:prstGeom>
        </p:spPr>
        <p:txBody>
          <a:bodyPr vert="horz" lIns="0" tIns="0" rIns="0" bIns="0" rtlCol="0" anchor="ctr"/>
          <a:lstStyle>
            <a:defPPr>
              <a:defRPr lang="en-US"/>
            </a:defPPr>
            <a:lvl1pPr marL="0" algn="ctr" defTabSz="914400" rtl="0" eaLnBrk="1" latinLnBrk="0" hangingPunct="1">
              <a:defRPr lang="en-IN" sz="800" kern="120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t>West Midlands Plan for Growth Framework</a:t>
            </a:r>
            <a:endParaRPr lang="en-US" sz="800"/>
          </a:p>
        </p:txBody>
      </p:sp>
    </p:spTree>
    <p:extLst>
      <p:ext uri="{BB962C8B-B14F-4D97-AF65-F5344CB8AC3E}">
        <p14:creationId xmlns:p14="http://schemas.microsoft.com/office/powerpoint/2010/main" val="3277977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329" y="1869441"/>
            <a:ext cx="5390400" cy="4080809"/>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6405" y="1869441"/>
            <a:ext cx="5390400" cy="4080809"/>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609601" y="1137920"/>
            <a:ext cx="5390400" cy="640800"/>
          </a:xfrm>
        </p:spPr>
        <p:txBody>
          <a:bodyPr anchor="t" anchorCtr="0"/>
          <a:lstStyle>
            <a:lvl1pPr>
              <a:buNone/>
              <a:defRPr b="0">
                <a:solidFill>
                  <a:srgbClr val="FFE600"/>
                </a:solidFill>
              </a:defRPr>
            </a:lvl1pPr>
          </a:lstStyle>
          <a:p>
            <a:pPr lvl="0"/>
            <a:r>
              <a:rPr lang="en-US"/>
              <a:t>Click to edit Master text styles</a:t>
            </a:r>
          </a:p>
        </p:txBody>
      </p:sp>
      <p:sp>
        <p:nvSpPr>
          <p:cNvPr id="11" name="Text Placeholder 9"/>
          <p:cNvSpPr>
            <a:spLocks noGrp="1"/>
          </p:cNvSpPr>
          <p:nvPr>
            <p:ph type="body" sz="quarter" idx="13"/>
          </p:nvPr>
        </p:nvSpPr>
        <p:spPr>
          <a:xfrm>
            <a:off x="6196405" y="1137920"/>
            <a:ext cx="5390400" cy="640800"/>
          </a:xfrm>
        </p:spPr>
        <p:txBody>
          <a:bodyPr anchor="t" anchorCtr="0"/>
          <a:lstStyle>
            <a:lvl1pPr>
              <a:buNone/>
              <a:defRPr b="0">
                <a:solidFill>
                  <a:srgbClr val="FFE600"/>
                </a:solidFill>
              </a:defRPr>
            </a:lvl1pPr>
          </a:lstStyle>
          <a:p>
            <a:pPr lvl="0"/>
            <a:r>
              <a:rPr lang="en-US"/>
              <a:t>Click to edit Master text styles</a:t>
            </a:r>
          </a:p>
        </p:txBody>
      </p:sp>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603"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5" name="Date Placeholder 4">
            <a:extLst>
              <a:ext uri="{FF2B5EF4-FFF2-40B4-BE49-F238E27FC236}">
                <a16:creationId xmlns:a16="http://schemas.microsoft.com/office/drawing/2014/main" id="{409FCCF0-19BC-4024-9BCA-E14DB77EAF2F}"/>
              </a:ext>
            </a:extLst>
          </p:cNvPr>
          <p:cNvSpPr>
            <a:spLocks noGrp="1"/>
          </p:cNvSpPr>
          <p:nvPr>
            <p:ph type="dt" sz="half" idx="14"/>
          </p:nvPr>
        </p:nvSpPr>
        <p:spPr/>
        <p:txBody>
          <a:bodyPr/>
          <a:lstStyle/>
          <a:p>
            <a:endParaRPr lang="en-IN"/>
          </a:p>
        </p:txBody>
      </p:sp>
      <p:sp>
        <p:nvSpPr>
          <p:cNvPr id="7" name="Slide Number Placeholder 6">
            <a:extLst>
              <a:ext uri="{FF2B5EF4-FFF2-40B4-BE49-F238E27FC236}">
                <a16:creationId xmlns:a16="http://schemas.microsoft.com/office/drawing/2014/main" id="{B94FBF9A-EC9A-41E4-A24C-ECB5DC15CCD7}"/>
              </a:ext>
            </a:extLst>
          </p:cNvPr>
          <p:cNvSpPr>
            <a:spLocks noGrp="1"/>
          </p:cNvSpPr>
          <p:nvPr>
            <p:ph type="sldNum" sz="quarter" idx="16"/>
          </p:nvPr>
        </p:nvSpPr>
        <p:spPr/>
        <p:txBody>
          <a:bodyPr/>
          <a:lstStyle/>
          <a:p>
            <a:r>
              <a:rPr lang="en-GB"/>
              <a:t>Page </a:t>
            </a:r>
            <a:fld id="{F1BC30E3-FFE5-4B91-AA19-87A149EBB9EE}" type="slidenum">
              <a:rPr smtClean="0"/>
              <a:pPr/>
              <a:t>‹#›</a:t>
            </a:fld>
            <a:endParaRPr/>
          </a:p>
        </p:txBody>
      </p:sp>
      <p:sp>
        <p:nvSpPr>
          <p:cNvPr id="12" name="Footer Placeholder 5">
            <a:extLst>
              <a:ext uri="{FF2B5EF4-FFF2-40B4-BE49-F238E27FC236}">
                <a16:creationId xmlns:a16="http://schemas.microsoft.com/office/drawing/2014/main" id="{5D376D36-83AC-47AA-B480-D2DFF83110A4}"/>
              </a:ext>
            </a:extLst>
          </p:cNvPr>
          <p:cNvSpPr txBox="1">
            <a:spLocks/>
          </p:cNvSpPr>
          <p:nvPr userDrawn="1"/>
        </p:nvSpPr>
        <p:spPr>
          <a:xfrm>
            <a:off x="4553755" y="6471244"/>
            <a:ext cx="3957164" cy="179956"/>
          </a:xfrm>
          <a:prstGeom prst="rect">
            <a:avLst/>
          </a:prstGeom>
        </p:spPr>
        <p:txBody>
          <a:bodyPr vert="horz" lIns="0" tIns="0" rIns="0" bIns="0" rtlCol="0" anchor="ctr"/>
          <a:lstStyle>
            <a:defPPr>
              <a:defRPr lang="en-US"/>
            </a:defPPr>
            <a:lvl1pPr marL="0" algn="ctr" defTabSz="914400" rtl="0" eaLnBrk="1" latinLnBrk="0" hangingPunct="1">
              <a:defRPr lang="en-IN" sz="800" kern="120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t>West Midlands Plan for Growth Framework</a:t>
            </a:r>
            <a:endParaRPr lang="en-US" sz="800"/>
          </a:p>
        </p:txBody>
      </p:sp>
    </p:spTree>
    <p:extLst>
      <p:ext uri="{BB962C8B-B14F-4D97-AF65-F5344CB8AC3E}">
        <p14:creationId xmlns:p14="http://schemas.microsoft.com/office/powerpoint/2010/main" val="33642742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DF149-816A-4257-A64D-E23E91A5063C}"/>
              </a:ext>
            </a:extLst>
          </p:cNvPr>
          <p:cNvSpPr>
            <a:spLocks noGrp="1"/>
          </p:cNvSpPr>
          <p:nvPr>
            <p:ph type="dt" sz="half" idx="10"/>
          </p:nvPr>
        </p:nvSpPr>
        <p:spPr/>
        <p:txBody>
          <a:bodyPr/>
          <a:lstStyle/>
          <a:p>
            <a:endParaRPr lang="en-IN"/>
          </a:p>
        </p:txBody>
      </p:sp>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
        <p:nvSpPr>
          <p:cNvPr id="7" name="Footer Placeholder 5">
            <a:extLst>
              <a:ext uri="{FF2B5EF4-FFF2-40B4-BE49-F238E27FC236}">
                <a16:creationId xmlns:a16="http://schemas.microsoft.com/office/drawing/2014/main" id="{D2AD91D5-D114-43F3-9D86-97FAD66A9BA6}"/>
              </a:ext>
            </a:extLst>
          </p:cNvPr>
          <p:cNvSpPr txBox="1">
            <a:spLocks/>
          </p:cNvSpPr>
          <p:nvPr userDrawn="1"/>
        </p:nvSpPr>
        <p:spPr>
          <a:xfrm>
            <a:off x="4553755" y="6471244"/>
            <a:ext cx="3957164" cy="179956"/>
          </a:xfrm>
          <a:prstGeom prst="rect">
            <a:avLst/>
          </a:prstGeom>
        </p:spPr>
        <p:txBody>
          <a:bodyPr vert="horz" lIns="0" tIns="0" rIns="0" bIns="0" rtlCol="0" anchor="ctr"/>
          <a:lstStyle>
            <a:defPPr>
              <a:defRPr lang="en-US"/>
            </a:defPPr>
            <a:lvl1pPr marL="0" algn="ctr" defTabSz="914400" rtl="0" eaLnBrk="1" latinLnBrk="0" hangingPunct="1">
              <a:defRPr lang="en-IN" sz="800" kern="120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t>West Midlands Plan for Growth Framework</a:t>
            </a:r>
            <a:endParaRPr lang="en-US" sz="800"/>
          </a:p>
        </p:txBody>
      </p:sp>
    </p:spTree>
    <p:extLst>
      <p:ext uri="{BB962C8B-B14F-4D97-AF65-F5344CB8AC3E}">
        <p14:creationId xmlns:p14="http://schemas.microsoft.com/office/powerpoint/2010/main" val="4917356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9B669-D18F-448E-A005-0A353671C9CB}"/>
              </a:ext>
            </a:extLst>
          </p:cNvPr>
          <p:cNvSpPr>
            <a:spLocks noGrp="1"/>
          </p:cNvSpPr>
          <p:nvPr>
            <p:ph type="dt" sz="half" idx="10"/>
          </p:nvPr>
        </p:nvSpPr>
        <p:spPr/>
        <p:txBody>
          <a:bodyPr/>
          <a:lstStyle/>
          <a:p>
            <a:endParaRPr lang="en-IN"/>
          </a:p>
        </p:txBody>
      </p:sp>
      <p:sp>
        <p:nvSpPr>
          <p:cNvPr id="4" name="Slide Number Placeholder 3">
            <a:extLst>
              <a:ext uri="{FF2B5EF4-FFF2-40B4-BE49-F238E27FC236}">
                <a16:creationId xmlns:a16="http://schemas.microsoft.com/office/drawing/2014/main" id="{CAADEB71-FD7D-4974-99DD-0F48E0466750}"/>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
        <p:nvSpPr>
          <p:cNvPr id="6" name="Footer Placeholder 5">
            <a:extLst>
              <a:ext uri="{FF2B5EF4-FFF2-40B4-BE49-F238E27FC236}">
                <a16:creationId xmlns:a16="http://schemas.microsoft.com/office/drawing/2014/main" id="{49384C20-9D3F-42D3-97ED-817ECA3BE4D4}"/>
              </a:ext>
            </a:extLst>
          </p:cNvPr>
          <p:cNvSpPr txBox="1">
            <a:spLocks/>
          </p:cNvSpPr>
          <p:nvPr userDrawn="1"/>
        </p:nvSpPr>
        <p:spPr>
          <a:xfrm>
            <a:off x="4553755" y="6471244"/>
            <a:ext cx="3957164" cy="179956"/>
          </a:xfrm>
          <a:prstGeom prst="rect">
            <a:avLst/>
          </a:prstGeom>
        </p:spPr>
        <p:txBody>
          <a:bodyPr vert="horz" lIns="0" tIns="0" rIns="0" bIns="0" rtlCol="0" anchor="ctr"/>
          <a:lstStyle>
            <a:defPPr>
              <a:defRPr lang="en-US"/>
            </a:defPPr>
            <a:lvl1pPr marL="0" algn="ctr" defTabSz="914400" rtl="0" eaLnBrk="1" latinLnBrk="0" hangingPunct="1">
              <a:defRPr lang="en-IN" sz="800" kern="120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t>West Midlands Plan for Growth Framework</a:t>
            </a:r>
            <a:endParaRPr lang="en-US" sz="800"/>
          </a:p>
        </p:txBody>
      </p:sp>
    </p:spTree>
    <p:extLst>
      <p:ext uri="{BB962C8B-B14F-4D97-AF65-F5344CB8AC3E}">
        <p14:creationId xmlns:p14="http://schemas.microsoft.com/office/powerpoint/2010/main" val="28427853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0B882-5FC5-4C48-9562-890886DDEDF3}"/>
              </a:ext>
            </a:extLst>
          </p:cNvPr>
          <p:cNvSpPr>
            <a:spLocks noGrp="1"/>
          </p:cNvSpPr>
          <p:nvPr>
            <p:ph type="dt" sz="half" idx="10"/>
          </p:nvPr>
        </p:nvSpPr>
        <p:spPr/>
        <p:txBody>
          <a:bodyPr/>
          <a:lstStyle/>
          <a:p>
            <a:endParaRPr lang="en-IN"/>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
        <p:nvSpPr>
          <p:cNvPr id="6" name="Footer Placeholder 5">
            <a:extLst>
              <a:ext uri="{FF2B5EF4-FFF2-40B4-BE49-F238E27FC236}">
                <a16:creationId xmlns:a16="http://schemas.microsoft.com/office/drawing/2014/main" id="{347137A5-735B-42EB-AA4D-9CF4CE25DA5B}"/>
              </a:ext>
            </a:extLst>
          </p:cNvPr>
          <p:cNvSpPr txBox="1">
            <a:spLocks/>
          </p:cNvSpPr>
          <p:nvPr userDrawn="1"/>
        </p:nvSpPr>
        <p:spPr>
          <a:xfrm>
            <a:off x="4553755" y="6471244"/>
            <a:ext cx="3957164" cy="179956"/>
          </a:xfrm>
          <a:prstGeom prst="rect">
            <a:avLst/>
          </a:prstGeom>
        </p:spPr>
        <p:txBody>
          <a:bodyPr vert="horz" lIns="0" tIns="0" rIns="0" bIns="0" rtlCol="0" anchor="ctr"/>
          <a:lstStyle>
            <a:defPPr>
              <a:defRPr lang="en-US"/>
            </a:defPPr>
            <a:lvl1pPr marL="0" algn="ctr" defTabSz="914400" rtl="0" eaLnBrk="1" latinLnBrk="0" hangingPunct="1">
              <a:defRPr lang="en-IN" sz="800" kern="120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t>West Midlands Plan for Growth Framework</a:t>
            </a:r>
            <a:endParaRPr lang="en-US" sz="800"/>
          </a:p>
        </p:txBody>
      </p:sp>
    </p:spTree>
    <p:extLst>
      <p:ext uri="{BB962C8B-B14F-4D97-AF65-F5344CB8AC3E}">
        <p14:creationId xmlns:p14="http://schemas.microsoft.com/office/powerpoint/2010/main" val="680899148"/>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416E9-5919-4213-81D7-5E74B3B61EAA}"/>
              </a:ext>
            </a:extLst>
          </p:cNvPr>
          <p:cNvSpPr>
            <a:spLocks noGrp="1"/>
          </p:cNvSpPr>
          <p:nvPr>
            <p:ph type="dt" sz="half" idx="10"/>
          </p:nvPr>
        </p:nvSpPr>
        <p:spPr/>
        <p:txBody>
          <a:bodyPr/>
          <a:lstStyle/>
          <a:p>
            <a:endParaRPr lang="en-IN"/>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
        <p:nvSpPr>
          <p:cNvPr id="6" name="Footer Placeholder 5">
            <a:extLst>
              <a:ext uri="{FF2B5EF4-FFF2-40B4-BE49-F238E27FC236}">
                <a16:creationId xmlns:a16="http://schemas.microsoft.com/office/drawing/2014/main" id="{3197F65F-78AE-47F7-88A1-A0D1DD424977}"/>
              </a:ext>
            </a:extLst>
          </p:cNvPr>
          <p:cNvSpPr txBox="1">
            <a:spLocks/>
          </p:cNvSpPr>
          <p:nvPr userDrawn="1"/>
        </p:nvSpPr>
        <p:spPr>
          <a:xfrm>
            <a:off x="4553755" y="6471244"/>
            <a:ext cx="3957164" cy="179956"/>
          </a:xfrm>
          <a:prstGeom prst="rect">
            <a:avLst/>
          </a:prstGeom>
        </p:spPr>
        <p:txBody>
          <a:bodyPr vert="horz" lIns="0" tIns="0" rIns="0" bIns="0" rtlCol="0" anchor="ctr"/>
          <a:lstStyle>
            <a:defPPr>
              <a:defRPr lang="en-US"/>
            </a:defPPr>
            <a:lvl1pPr marL="0" algn="ctr" defTabSz="914400" rtl="0" eaLnBrk="1" latinLnBrk="0" hangingPunct="1">
              <a:defRPr lang="en-IN" sz="800" kern="120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t>West Midlands Plan for Growth Framework</a:t>
            </a:r>
            <a:endParaRPr lang="en-US" sz="800"/>
          </a:p>
        </p:txBody>
      </p:sp>
    </p:spTree>
    <p:extLst>
      <p:ext uri="{BB962C8B-B14F-4D97-AF65-F5344CB8AC3E}">
        <p14:creationId xmlns:p14="http://schemas.microsoft.com/office/powerpoint/2010/main" val="19175361"/>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574761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sz="2399">
                <a:solidFill>
                  <a:schemeClr val="bg1"/>
                </a:solidFill>
              </a:defRPr>
            </a:lvl1pPr>
          </a:lstStyle>
          <a:p>
            <a:r>
              <a:rPr lang="en-US"/>
              <a:t>Click to edit Master title style</a:t>
            </a:r>
            <a:endParaRPr lang="en-GB"/>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603"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4" name="Date Placeholder 3">
            <a:extLst>
              <a:ext uri="{FF2B5EF4-FFF2-40B4-BE49-F238E27FC236}">
                <a16:creationId xmlns:a16="http://schemas.microsoft.com/office/drawing/2014/main" id="{148806A2-2AA7-4EC7-8FA5-6DD8E9FC1AD1}"/>
              </a:ext>
            </a:extLst>
          </p:cNvPr>
          <p:cNvSpPr>
            <a:spLocks noGrp="1"/>
          </p:cNvSpPr>
          <p:nvPr>
            <p:ph type="dt" sz="half" idx="10"/>
          </p:nvPr>
        </p:nvSpPr>
        <p:spPr/>
        <p:txBody>
          <a:bodyPr/>
          <a:lstStyle/>
          <a:p>
            <a:endParaRPr lang="en-IN"/>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
        <p:nvSpPr>
          <p:cNvPr id="8" name="Text Placeholder 2">
            <a:extLst>
              <a:ext uri="{FF2B5EF4-FFF2-40B4-BE49-F238E27FC236}">
                <a16:creationId xmlns:a16="http://schemas.microsoft.com/office/drawing/2014/main" id="{2E60CAC9-F3BC-44FD-AF5B-0985D710542E}"/>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5">
            <a:extLst>
              <a:ext uri="{FF2B5EF4-FFF2-40B4-BE49-F238E27FC236}">
                <a16:creationId xmlns:a16="http://schemas.microsoft.com/office/drawing/2014/main" id="{7955951A-2D1E-4131-A955-646B58C13312}"/>
              </a:ext>
            </a:extLst>
          </p:cNvPr>
          <p:cNvSpPr txBox="1">
            <a:spLocks/>
          </p:cNvSpPr>
          <p:nvPr userDrawn="1"/>
        </p:nvSpPr>
        <p:spPr>
          <a:xfrm>
            <a:off x="4553756" y="6471244"/>
            <a:ext cx="4905361" cy="180000"/>
          </a:xfrm>
          <a:prstGeom prst="rect">
            <a:avLst/>
          </a:prstGeom>
        </p:spPr>
        <p:txBody>
          <a:bodyPr vert="horz" lIns="0" tIns="0" rIns="0" bIns="0" rtlCol="0" anchor="ctr"/>
          <a:lstStyle>
            <a:defPPr>
              <a:defRPr lang="en-US"/>
            </a:defPPr>
            <a:lvl1pPr marL="0" algn="ctr" defTabSz="914400" rtl="0" eaLnBrk="1" latinLnBrk="0" hangingPunct="1">
              <a:defRPr lang="en-IN" sz="800" kern="120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t>West Midlands Plan for Growth Framework – SteerCo Presentation 14 December 2021</a:t>
            </a:r>
            <a:endParaRPr lang="en-US" sz="800"/>
          </a:p>
        </p:txBody>
      </p:sp>
    </p:spTree>
    <p:extLst>
      <p:ext uri="{BB962C8B-B14F-4D97-AF65-F5344CB8AC3E}">
        <p14:creationId xmlns:p14="http://schemas.microsoft.com/office/powerpoint/2010/main" val="28589054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2000" cy="6858000"/>
          </a:xfrm>
        </p:spPr>
        <p:txBody>
          <a:bodyPr anchor="ctr"/>
          <a:lstStyle>
            <a:lvl1pPr marL="0" indent="0" algn="ctr">
              <a:buNone/>
              <a:defRPr/>
            </a:lvl1pPr>
          </a:lstStyle>
          <a:p>
            <a:r>
              <a:rPr lang="en-IN"/>
              <a:t>Video</a:t>
            </a:r>
          </a:p>
        </p:txBody>
      </p:sp>
      <p:sp>
        <p:nvSpPr>
          <p:cNvPr id="2" name="Date Placeholder 1">
            <a:extLst>
              <a:ext uri="{FF2B5EF4-FFF2-40B4-BE49-F238E27FC236}">
                <a16:creationId xmlns:a16="http://schemas.microsoft.com/office/drawing/2014/main" id="{711B3654-4C35-482F-B580-02C23F975B92}"/>
              </a:ext>
            </a:extLst>
          </p:cNvPr>
          <p:cNvSpPr>
            <a:spLocks noGrp="1"/>
          </p:cNvSpPr>
          <p:nvPr>
            <p:ph type="dt" sz="half" idx="11"/>
          </p:nvPr>
        </p:nvSpPr>
        <p:spPr/>
        <p:txBody>
          <a:bodyPr/>
          <a:lstStyle/>
          <a:p>
            <a:endParaRPr lang="en-IN"/>
          </a:p>
        </p:txBody>
      </p:sp>
      <p:sp>
        <p:nvSpPr>
          <p:cNvPr id="5" name="Slide Number Placeholder 4">
            <a:extLst>
              <a:ext uri="{FF2B5EF4-FFF2-40B4-BE49-F238E27FC236}">
                <a16:creationId xmlns:a16="http://schemas.microsoft.com/office/drawing/2014/main" id="{0CC05763-C066-4818-A1DF-64ED4D64BE2E}"/>
              </a:ext>
            </a:extLst>
          </p:cNvPr>
          <p:cNvSpPr>
            <a:spLocks noGrp="1"/>
          </p:cNvSpPr>
          <p:nvPr>
            <p:ph type="sldNum" sz="quarter" idx="13"/>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3064298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6" y="0"/>
            <a:ext cx="12185653" cy="6858000"/>
          </a:xfrm>
          <a:prstGeom prst="rect">
            <a:avLst/>
          </a:prstGeom>
        </p:spPr>
      </p:pic>
      <p:sp>
        <p:nvSpPr>
          <p:cNvPr id="8" name="Content Placeholder 2"/>
          <p:cNvSpPr>
            <a:spLocks noGrp="1"/>
          </p:cNvSpPr>
          <p:nvPr>
            <p:ph idx="1"/>
          </p:nvPr>
        </p:nvSpPr>
        <p:spPr bwMode="white">
          <a:xfrm>
            <a:off x="607483" y="719139"/>
            <a:ext cx="4675200" cy="5210062"/>
          </a:xfrm>
        </p:spPr>
        <p:txBody>
          <a:bodyPr/>
          <a:lstStyle>
            <a:lvl1pPr marL="0" indent="0" algn="l" defTabSz="99481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1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17" indent="-176117" algn="l" defTabSz="99481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1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0" indent="-188810" algn="l" defTabSz="99481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788214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501A2F11-32A0-4526-A5F7-F4382DA5B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2" y="0"/>
            <a:ext cx="12185653" cy="6858000"/>
          </a:xfrm>
          <a:prstGeom prst="rect">
            <a:avLst/>
          </a:prstGeom>
        </p:spPr>
      </p:pic>
      <p:sp>
        <p:nvSpPr>
          <p:cNvPr id="8" name="Content Placeholder 2"/>
          <p:cNvSpPr>
            <a:spLocks noGrp="1"/>
          </p:cNvSpPr>
          <p:nvPr>
            <p:ph idx="1"/>
          </p:nvPr>
        </p:nvSpPr>
        <p:spPr bwMode="white">
          <a:xfrm>
            <a:off x="607483" y="719139"/>
            <a:ext cx="4675200" cy="5210062"/>
          </a:xfrm>
        </p:spPr>
        <p:txBody>
          <a:bodyPr/>
          <a:lstStyle>
            <a:lvl1pPr marL="0" indent="0" algn="l" defTabSz="99481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1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17" indent="-176117" algn="l" defTabSz="99481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1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0" indent="-188810" algn="l" defTabSz="99481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7234885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9" y="0"/>
            <a:ext cx="12185659" cy="6858000"/>
          </a:xfrm>
          <a:prstGeom prst="rect">
            <a:avLst/>
          </a:prstGeom>
        </p:spPr>
      </p:pic>
      <p:sp>
        <p:nvSpPr>
          <p:cNvPr id="8" name="Content Placeholder 2"/>
          <p:cNvSpPr>
            <a:spLocks noGrp="1"/>
          </p:cNvSpPr>
          <p:nvPr>
            <p:ph idx="1"/>
          </p:nvPr>
        </p:nvSpPr>
        <p:spPr bwMode="white">
          <a:xfrm>
            <a:off x="607483" y="719139"/>
            <a:ext cx="4675200" cy="5210062"/>
          </a:xfrm>
        </p:spPr>
        <p:txBody>
          <a:bodyPr/>
          <a:lstStyle>
            <a:lvl1pPr marL="0" indent="0" algn="l" defTabSz="99481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1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17" indent="-176117" algn="l" defTabSz="99481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1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0" indent="-188810" algn="l" defTabSz="99481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495503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16939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_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562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483" y="719139"/>
            <a:ext cx="4675200" cy="5210062"/>
          </a:xfrm>
        </p:spPr>
        <p:txBody>
          <a:bodyPr/>
          <a:lstStyle>
            <a:lvl1pPr marL="0" indent="0" algn="l" defTabSz="99481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1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17" indent="-176117" algn="l" defTabSz="99481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1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0" indent="-188810" algn="l" defTabSz="99481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975149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04E2E75B-5789-4659-B215-B4CFD21F0DF1}"/>
              </a:ext>
            </a:extLst>
          </p:cNvPr>
          <p:cNvSpPr>
            <a:spLocks noGrp="1"/>
          </p:cNvSpPr>
          <p:nvPr>
            <p:ph idx="13"/>
          </p:nvPr>
        </p:nvSpPr>
        <p:spPr>
          <a:xfrm>
            <a:off x="609603" y="1137920"/>
            <a:ext cx="10972800" cy="4947920"/>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a:xfrm>
            <a:off x="609603" y="294200"/>
            <a:ext cx="10972800" cy="590400"/>
          </a:xfrm>
        </p:spPr>
        <p:txBody>
          <a:bodyPr/>
          <a:lstStyle>
            <a:lvl1pPr>
              <a:defRPr sz="2399">
                <a:solidFill>
                  <a:schemeClr val="bg1"/>
                </a:solidFill>
              </a:defRPr>
            </a:lvl1pPr>
          </a:lstStyle>
          <a:p>
            <a:r>
              <a:rPr lang="en-US"/>
              <a:t>Click to edit Master title style</a:t>
            </a:r>
            <a:endParaRPr lang="en-GB"/>
          </a:p>
        </p:txBody>
      </p:sp>
      <p:sp>
        <p:nvSpPr>
          <p:cNvPr id="6" name="Line 10">
            <a:extLst>
              <a:ext uri="{FF2B5EF4-FFF2-40B4-BE49-F238E27FC236}">
                <a16:creationId xmlns:a16="http://schemas.microsoft.com/office/drawing/2014/main" id="{70E64C6A-78AE-4547-94F4-A7E658DB2EFB}"/>
              </a:ext>
            </a:extLst>
          </p:cNvPr>
          <p:cNvSpPr>
            <a:spLocks noChangeShapeType="1"/>
          </p:cNvSpPr>
          <p:nvPr userDrawn="1"/>
        </p:nvSpPr>
        <p:spPr bwMode="auto">
          <a:xfrm>
            <a:off x="609605" y="907750"/>
            <a:ext cx="11011711"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4" name="Date Placeholder 3">
            <a:extLst>
              <a:ext uri="{FF2B5EF4-FFF2-40B4-BE49-F238E27FC236}">
                <a16:creationId xmlns:a16="http://schemas.microsoft.com/office/drawing/2014/main" id="{ECE7A319-28F8-4E6B-8249-40111354BC6F}"/>
              </a:ext>
            </a:extLst>
          </p:cNvPr>
          <p:cNvSpPr>
            <a:spLocks noGrp="1"/>
          </p:cNvSpPr>
          <p:nvPr>
            <p:ph type="dt" sz="half" idx="10"/>
          </p:nvPr>
        </p:nvSpPr>
        <p:spPr/>
        <p:txBody>
          <a:bodyPr/>
          <a:lstStyle/>
          <a:p>
            <a:endParaRPr lang="en-IN"/>
          </a:p>
        </p:txBody>
      </p:sp>
      <p:sp>
        <p:nvSpPr>
          <p:cNvPr id="7" name="Slide Number Placeholder 6">
            <a:extLst>
              <a:ext uri="{FF2B5EF4-FFF2-40B4-BE49-F238E27FC236}">
                <a16:creationId xmlns:a16="http://schemas.microsoft.com/office/drawing/2014/main" id="{DC0E1552-BF13-453D-A76C-3B49D9C85708}"/>
              </a:ext>
            </a:extLst>
          </p:cNvPr>
          <p:cNvSpPr>
            <a:spLocks noGrp="1"/>
          </p:cNvSpPr>
          <p:nvPr>
            <p:ph type="sldNum" sz="quarter" idx="12"/>
          </p:nvPr>
        </p:nvSpPr>
        <p:spPr>
          <a:xfrm>
            <a:off x="609601" y="6516456"/>
            <a:ext cx="884088" cy="180000"/>
          </a:xfrm>
          <a:prstGeom prst="rect">
            <a:avLst/>
          </a:prstGeom>
        </p:spPr>
        <p:txBody>
          <a:bodyPr/>
          <a:lstStyle/>
          <a:p>
            <a:r>
              <a:rPr lang="en-GB"/>
              <a:t>Page </a:t>
            </a:r>
            <a:fld id="{F1BC30E3-FFE5-4B91-AA19-87A149EBB9EE}" type="slidenum">
              <a:rPr smtClean="0"/>
              <a:pPr/>
              <a:t>‹#›</a:t>
            </a:fld>
            <a:endParaRPr/>
          </a:p>
        </p:txBody>
      </p:sp>
      <p:sp>
        <p:nvSpPr>
          <p:cNvPr id="9" name="Footer Placeholder 5">
            <a:extLst>
              <a:ext uri="{FF2B5EF4-FFF2-40B4-BE49-F238E27FC236}">
                <a16:creationId xmlns:a16="http://schemas.microsoft.com/office/drawing/2014/main" id="{10680755-2AEC-43A8-B7C4-411434E55AC7}"/>
              </a:ext>
            </a:extLst>
          </p:cNvPr>
          <p:cNvSpPr txBox="1">
            <a:spLocks/>
          </p:cNvSpPr>
          <p:nvPr userDrawn="1"/>
        </p:nvSpPr>
        <p:spPr>
          <a:xfrm>
            <a:off x="4553755" y="6471244"/>
            <a:ext cx="3957164" cy="179956"/>
          </a:xfrm>
          <a:prstGeom prst="rect">
            <a:avLst/>
          </a:prstGeom>
        </p:spPr>
        <p:txBody>
          <a:bodyPr vert="horz" lIns="0" tIns="0" rIns="0" bIns="0" rtlCol="0" anchor="ctr"/>
          <a:lstStyle>
            <a:defPPr>
              <a:defRPr lang="en-US"/>
            </a:defPPr>
            <a:lvl1pPr marL="0" algn="ctr" defTabSz="914400" rtl="0" eaLnBrk="1" latinLnBrk="0" hangingPunct="1">
              <a:defRPr lang="en-IN" sz="800" kern="120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t>West Midlands Plan for Growth Framework</a:t>
            </a:r>
            <a:endParaRPr lang="en-US" sz="800"/>
          </a:p>
        </p:txBody>
      </p:sp>
    </p:spTree>
    <p:extLst>
      <p:ext uri="{BB962C8B-B14F-4D97-AF65-F5344CB8AC3E}">
        <p14:creationId xmlns:p14="http://schemas.microsoft.com/office/powerpoint/2010/main" val="36835326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Boiler Plate">
    <p:bg>
      <p:bgPr>
        <a:solidFill>
          <a:srgbClr val="2E2E38"/>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DCD9209-75E0-4545-9334-A89CFE5901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3" name="TextBox 2">
            <a:extLst>
              <a:ext uri="{FF2B5EF4-FFF2-40B4-BE49-F238E27FC236}">
                <a16:creationId xmlns:a16="http://schemas.microsoft.com/office/drawing/2014/main" id="{BD21D1E9-E030-48D2-8AD5-162D63B8378E}"/>
              </a:ext>
            </a:extLst>
          </p:cNvPr>
          <p:cNvSpPr txBox="1"/>
          <p:nvPr userDrawn="1"/>
        </p:nvSpPr>
        <p:spPr>
          <a:xfrm>
            <a:off x="616931" y="649804"/>
            <a:ext cx="3213087" cy="3163827"/>
          </a:xfrm>
          <a:prstGeom prst="rect">
            <a:avLst/>
          </a:prstGeom>
          <a:noFill/>
        </p:spPr>
        <p:txBody>
          <a:bodyPr wrap="square" lIns="0" tIns="33032" rIns="0" bIns="0" rtlCol="0">
            <a:spAutoFit/>
          </a:bodyPr>
          <a:lstStyle/>
          <a:p>
            <a:pPr marL="0" marR="0" lvl="0" indent="0" algn="l" defTabSz="941987" rtl="0" eaLnBrk="1" fontAlgn="auto" latinLnBrk="0" hangingPunct="1">
              <a:lnSpc>
                <a:spcPct val="100000"/>
              </a:lnSpc>
              <a:spcBef>
                <a:spcPts val="0"/>
              </a:spcBef>
              <a:spcAft>
                <a:spcPts val="1083"/>
              </a:spcAft>
              <a:buClrTx/>
              <a:buSzTx/>
              <a:buFont typeface="Arial" pitchFamily="34" charset="0"/>
              <a:buNone/>
              <a:tabLst/>
              <a:defRPr/>
            </a:pPr>
            <a:r>
              <a:rPr kumimoji="0" lang="en-US" sz="904" b="1" i="0" u="none" strike="noStrike" kern="1200" cap="none" spc="0" normalizeH="0" baseline="0" noProof="0">
                <a:ln>
                  <a:noFill/>
                </a:ln>
                <a:solidFill>
                  <a:schemeClr val="bg1"/>
                </a:solidFill>
                <a:effectLst/>
                <a:uLnTx/>
                <a:uFillTx/>
                <a:latin typeface="EYInterstate" panose="02000503020000020004" pitchFamily="2" charset="0"/>
                <a:ea typeface="+mn-ea"/>
                <a:cs typeface="+mn-cs"/>
              </a:rPr>
              <a:t>EY</a:t>
            </a:r>
            <a:r>
              <a:rPr kumimoji="0" lang="en-GB" sz="904" b="0" i="0" u="none" strike="noStrike" kern="1200" cap="none" spc="0" normalizeH="0" baseline="0" noProof="0">
                <a:ln>
                  <a:noFill/>
                </a:ln>
                <a:solidFill>
                  <a:schemeClr val="bg1"/>
                </a:solidFill>
                <a:effectLst/>
                <a:uLnTx/>
                <a:uFillTx/>
                <a:latin typeface="EYInterstate" panose="02000503020000020004" pitchFamily="2" charset="0"/>
                <a:ea typeface="+mn-ea"/>
                <a:cs typeface="+mn-cs"/>
              </a:rPr>
              <a:t> | Assurance | Tax | Transactions | Advisory</a:t>
            </a:r>
          </a:p>
          <a:p>
            <a:pPr marL="0" marR="0" lvl="3" indent="0" algn="l" defTabSz="941987" rtl="0" eaLnBrk="1" fontAlgn="auto" latinLnBrk="0" hangingPunct="1">
              <a:lnSpc>
                <a:spcPct val="100000"/>
              </a:lnSpc>
              <a:spcBef>
                <a:spcPts val="0"/>
              </a:spcBef>
              <a:spcAft>
                <a:spcPts val="543"/>
              </a:spcAft>
              <a:buClrTx/>
              <a:buSzPct val="75000"/>
              <a:buFontTx/>
              <a:buNone/>
              <a:tabLst/>
              <a:defRPr/>
            </a:pPr>
            <a:r>
              <a:rPr kumimoji="0" lang="en-GB" sz="723" b="1" i="0" u="none" strike="noStrike" kern="1200" cap="none" spc="0" normalizeH="0" baseline="0" noProof="0">
                <a:ln>
                  <a:noFill/>
                </a:ln>
                <a:solidFill>
                  <a:schemeClr val="bg1"/>
                </a:solidFill>
                <a:effectLst/>
                <a:uLnTx/>
                <a:uFillTx/>
                <a:latin typeface="EYInterstate" panose="02000503020000020004" pitchFamily="2" charset="0"/>
                <a:ea typeface="+mn-ea"/>
                <a:cs typeface="+mn-cs"/>
              </a:rPr>
              <a:t>About EY</a:t>
            </a:r>
            <a:br>
              <a:rPr kumimoji="0" lang="en-GB" sz="723" b="1" i="0" u="none" strike="noStrike" kern="1200" cap="none" spc="0" normalizeH="0" baseline="0" noProof="0">
                <a:ln>
                  <a:noFill/>
                </a:ln>
                <a:solidFill>
                  <a:schemeClr val="bg1"/>
                </a:solidFill>
                <a:effectLst/>
                <a:uLnTx/>
                <a:uFillTx/>
                <a:latin typeface="EYInterstate" panose="02000503020000020004" pitchFamily="2" charset="0"/>
                <a:ea typeface="+mn-ea"/>
                <a:cs typeface="+mn-cs"/>
              </a:rPr>
            </a:br>
            <a:r>
              <a:rPr kumimoji="0" lang="en-GB" sz="723" b="0" i="0" u="none" strike="noStrike" kern="1200" cap="none" spc="0" normalizeH="0" baseline="0" noProof="0">
                <a:ln>
                  <a:noFill/>
                </a:ln>
                <a:solidFill>
                  <a:schemeClr val="bg1"/>
                </a:solidFill>
                <a:effectLst/>
                <a:uLnTx/>
                <a:uFillTx/>
                <a:latin typeface="EYInterstate Light" panose="02000506000000020004" pitchFamily="2" charset="0"/>
                <a:ea typeface="+mn-ea"/>
                <a:cs typeface="+mn-cs"/>
              </a:rPr>
              <a:t>EY is a global leader in assurance, tax, transaction and advisory services. The insights and quality services we deliver help build trust and confidence in the capital markets and in economies the world over. We develop outstanding leaders who team to deliver on our promises to all of our stakeholders. In so doing, we play a critical role in building a better working world for our people, for our clients and for our communities.</a:t>
            </a:r>
          </a:p>
          <a:p>
            <a:pPr marL="0" marR="0" lvl="3" indent="0" algn="l" defTabSz="941987" rtl="0" eaLnBrk="1" fontAlgn="auto" latinLnBrk="0" hangingPunct="1">
              <a:lnSpc>
                <a:spcPct val="100000"/>
              </a:lnSpc>
              <a:spcBef>
                <a:spcPts val="0"/>
              </a:spcBef>
              <a:spcAft>
                <a:spcPts val="543"/>
              </a:spcAft>
              <a:buClrTx/>
              <a:buSzPct val="75000"/>
              <a:buFontTx/>
              <a:buNone/>
              <a:tabLst/>
              <a:defRPr/>
            </a:pPr>
            <a:r>
              <a:rPr kumimoji="0" lang="en-GB" sz="723" b="0" i="0" u="none" strike="noStrike" kern="1200" cap="none" spc="0" normalizeH="0" baseline="0" noProof="0">
                <a:ln>
                  <a:noFill/>
                </a:ln>
                <a:solidFill>
                  <a:schemeClr val="bg1"/>
                </a:solidFill>
                <a:effectLst/>
                <a:uLnTx/>
                <a:uFillTx/>
                <a:latin typeface="EYInterstate Light" panose="02000506000000020004" pitchFamily="2" charset="0"/>
                <a:ea typeface="+mn-ea"/>
                <a:cs typeface="+mn-cs"/>
              </a:rPr>
              <a:t>EY refers to the global organisation, and may refer to one or more, of the member firms of Ernst &amp; Young Global Limited, each of which is a separate legal entity. Ernst &amp; Young Global Limited, a UK company limited by guarantee, does not provide services to clients. For more information about our organisation, please visit ey.com. </a:t>
            </a:r>
          </a:p>
          <a:p>
            <a:pPr marL="0" marR="0" lvl="3" indent="0" algn="l" defTabSz="941987" rtl="0" eaLnBrk="1" fontAlgn="auto" latinLnBrk="0" hangingPunct="1">
              <a:lnSpc>
                <a:spcPct val="100000"/>
              </a:lnSpc>
              <a:spcBef>
                <a:spcPts val="0"/>
              </a:spcBef>
              <a:spcAft>
                <a:spcPts val="543"/>
              </a:spcAft>
              <a:buClrTx/>
              <a:buSzPct val="75000"/>
              <a:buFontTx/>
              <a:buNone/>
              <a:tabLst/>
              <a:defRPr/>
            </a:pPr>
            <a:endParaRPr kumimoji="0" lang="en-GB" sz="723" b="0" i="0" u="none" strike="noStrike" kern="1200" cap="none" spc="0" normalizeH="0" baseline="0" noProof="0">
              <a:ln>
                <a:noFill/>
              </a:ln>
              <a:solidFill>
                <a:schemeClr val="bg1"/>
              </a:solidFill>
              <a:effectLst/>
              <a:uLnTx/>
              <a:uFillTx/>
              <a:latin typeface="EYInterstate" panose="02000503020000020004" pitchFamily="2" charset="0"/>
              <a:ea typeface="+mn-ea"/>
              <a:cs typeface="+mn-cs"/>
            </a:endParaRPr>
          </a:p>
          <a:p>
            <a:pPr marL="0" marR="0" lvl="3" indent="0" algn="l" defTabSz="941987" rtl="0" eaLnBrk="1" fontAlgn="auto" latinLnBrk="0" hangingPunct="1">
              <a:lnSpc>
                <a:spcPct val="100000"/>
              </a:lnSpc>
              <a:spcBef>
                <a:spcPts val="0"/>
              </a:spcBef>
              <a:spcAft>
                <a:spcPts val="543"/>
              </a:spcAft>
              <a:buClrTx/>
              <a:buSzPct val="75000"/>
              <a:buFontTx/>
              <a:buNone/>
              <a:tabLst/>
              <a:defRPr/>
            </a:pPr>
            <a:r>
              <a:rPr kumimoji="0" lang="en-GB" sz="904" b="0" i="0" u="none" strike="noStrike" kern="1200" cap="none" spc="0" normalizeH="0" baseline="0" noProof="0">
                <a:ln>
                  <a:noFill/>
                </a:ln>
                <a:solidFill>
                  <a:schemeClr val="bg1"/>
                </a:solidFill>
                <a:effectLst/>
                <a:uLnTx/>
                <a:uFillTx/>
                <a:latin typeface="EYInterstate" panose="02000503020000020004" pitchFamily="2" charset="0"/>
                <a:ea typeface="+mn-ea"/>
                <a:cs typeface="+mn-cs"/>
              </a:rPr>
              <a:t>Ernst &amp; Young LLP</a:t>
            </a:r>
          </a:p>
          <a:p>
            <a:pPr marL="0" marR="0" lvl="3" indent="0" algn="l" defTabSz="941987" rtl="0" eaLnBrk="1" fontAlgn="auto" latinLnBrk="0" hangingPunct="1">
              <a:lnSpc>
                <a:spcPct val="100000"/>
              </a:lnSpc>
              <a:spcBef>
                <a:spcPts val="0"/>
              </a:spcBef>
              <a:spcAft>
                <a:spcPts val="452"/>
              </a:spcAft>
              <a:buClrTx/>
              <a:buSzPct val="75000"/>
              <a:buFontTx/>
              <a:buNone/>
              <a:tabLst/>
              <a:defRPr/>
            </a:pPr>
            <a:r>
              <a:rPr kumimoji="0" lang="en-GB" sz="543" b="0" i="0" u="none" strike="noStrike" kern="1200" cap="none" spc="0" normalizeH="0" baseline="0" noProof="0">
                <a:ln>
                  <a:noFill/>
                </a:ln>
                <a:solidFill>
                  <a:schemeClr val="bg1"/>
                </a:solidFill>
                <a:effectLst/>
                <a:uLnTx/>
                <a:uFillTx/>
                <a:latin typeface="EYInterstate" panose="02000503020000020004" pitchFamily="2" charset="0"/>
                <a:ea typeface="+mn-ea"/>
                <a:cs typeface="+mn-cs"/>
              </a:rPr>
              <a:t>The UK firm Ernst &amp; Young LLP is a limited liability partnership registered in England and Wales with registered number OC300001 and is a member firm of Ernst &amp; Young Global Limited.</a:t>
            </a:r>
          </a:p>
          <a:p>
            <a:pPr marL="0" marR="0" lvl="3" indent="0" algn="l" defTabSz="941987" rtl="0" eaLnBrk="1" fontAlgn="auto" latinLnBrk="0" hangingPunct="1">
              <a:lnSpc>
                <a:spcPct val="100000"/>
              </a:lnSpc>
              <a:spcBef>
                <a:spcPts val="0"/>
              </a:spcBef>
              <a:spcAft>
                <a:spcPts val="452"/>
              </a:spcAft>
              <a:buClrTx/>
              <a:buSzPct val="75000"/>
              <a:buFontTx/>
              <a:buNone/>
              <a:tabLst/>
              <a:defRPr/>
            </a:pPr>
            <a:r>
              <a:rPr kumimoji="0" lang="en-GB" sz="543" b="0" i="0" u="none" strike="noStrike" kern="1200" cap="none" spc="0" normalizeH="0" baseline="0" noProof="0">
                <a:ln>
                  <a:noFill/>
                </a:ln>
                <a:solidFill>
                  <a:schemeClr val="bg1"/>
                </a:solidFill>
                <a:effectLst/>
                <a:uLnTx/>
                <a:uFillTx/>
                <a:latin typeface="EYInterstate" panose="02000503020000020004" pitchFamily="2" charset="0"/>
                <a:ea typeface="+mn-ea"/>
                <a:cs typeface="+mn-cs"/>
              </a:rPr>
              <a:t>Ernst &amp; Young LLP, 1 More London Place, London, SE1 2AF.</a:t>
            </a:r>
          </a:p>
          <a:p>
            <a:pPr marL="0" marR="0" lvl="3" indent="0" algn="l" defTabSz="941987" rtl="0" eaLnBrk="1" fontAlgn="auto" latinLnBrk="0" hangingPunct="1">
              <a:lnSpc>
                <a:spcPct val="100000"/>
              </a:lnSpc>
              <a:spcBef>
                <a:spcPts val="0"/>
              </a:spcBef>
              <a:spcAft>
                <a:spcPts val="452"/>
              </a:spcAft>
              <a:buClrTx/>
              <a:buSzPct val="75000"/>
              <a:buFontTx/>
              <a:buNone/>
              <a:tabLst/>
              <a:defRPr/>
            </a:pPr>
            <a:r>
              <a:rPr kumimoji="0" lang="en-GB" sz="543" b="0" i="0" u="none" strike="noStrike" kern="1200" cap="none" spc="0" normalizeH="0" baseline="0" noProof="0">
                <a:ln>
                  <a:noFill/>
                </a:ln>
                <a:solidFill>
                  <a:schemeClr val="bg1"/>
                </a:solidFill>
                <a:effectLst/>
                <a:uLnTx/>
                <a:uFillTx/>
                <a:latin typeface="EYInterstate" panose="02000503020000020004" pitchFamily="2" charset="0"/>
                <a:ea typeface="+mn-ea"/>
                <a:cs typeface="+mn-cs"/>
              </a:rPr>
              <a:t>© 2019 Ernst &amp; Young LLP. Published in the UK.</a:t>
            </a:r>
            <a:br>
              <a:rPr kumimoji="0" lang="en-GB" sz="543" b="0" i="0" u="none" strike="noStrike" kern="1200" cap="none" spc="0" normalizeH="0" baseline="0" noProof="0">
                <a:ln>
                  <a:noFill/>
                </a:ln>
                <a:solidFill>
                  <a:schemeClr val="bg1"/>
                </a:solidFill>
                <a:effectLst/>
                <a:uLnTx/>
                <a:uFillTx/>
                <a:latin typeface="EYInterstate" panose="02000503020000020004" pitchFamily="2" charset="0"/>
                <a:ea typeface="+mn-ea"/>
                <a:cs typeface="+mn-cs"/>
              </a:rPr>
            </a:br>
            <a:r>
              <a:rPr kumimoji="0" lang="en-GB" sz="543" b="0" i="0" u="none" strike="noStrike" kern="1200" cap="none" spc="0" normalizeH="0" baseline="0" noProof="0">
                <a:ln>
                  <a:noFill/>
                </a:ln>
                <a:solidFill>
                  <a:schemeClr val="bg1"/>
                </a:solidFill>
                <a:effectLst/>
                <a:uLnTx/>
                <a:uFillTx/>
                <a:latin typeface="EYInterstate" panose="02000503020000020004" pitchFamily="2" charset="0"/>
                <a:ea typeface="+mn-ea"/>
                <a:cs typeface="+mn-cs"/>
              </a:rPr>
              <a:t>All Rights Reserved.</a:t>
            </a:r>
          </a:p>
          <a:p>
            <a:pPr marL="0" marR="0" lvl="3" indent="0" algn="l" defTabSz="941987" rtl="0" eaLnBrk="1" fontAlgn="auto" latinLnBrk="0" hangingPunct="1">
              <a:lnSpc>
                <a:spcPct val="100000"/>
              </a:lnSpc>
              <a:spcBef>
                <a:spcPts val="0"/>
              </a:spcBef>
              <a:spcAft>
                <a:spcPts val="452"/>
              </a:spcAft>
              <a:buClrTx/>
              <a:buSzPct val="75000"/>
              <a:buFontTx/>
              <a:buNone/>
              <a:tabLst/>
              <a:defRPr/>
            </a:pPr>
            <a:r>
              <a:rPr kumimoji="0" lang="en-GB" sz="543" b="0" i="0" u="none" strike="noStrike" kern="1200" cap="none" spc="0" normalizeH="0" baseline="0" noProof="0">
                <a:ln>
                  <a:noFill/>
                </a:ln>
                <a:solidFill>
                  <a:schemeClr val="bg1"/>
                </a:solidFill>
                <a:effectLst/>
                <a:uLnTx/>
                <a:uFillTx/>
                <a:latin typeface="EYInterstate" panose="02000503020000020004" pitchFamily="2" charset="0"/>
                <a:ea typeface="+mn-ea"/>
                <a:cs typeface="+mn-cs"/>
              </a:rPr>
              <a:t>Information in this publication is intended to provide only a general outline of the subjects covered. It should neither be regarded as comprehensive nor sufficient for making decisions, nor should it be used in place of professional advice. Ernst &amp; Young LLP accepts no responsibility for any loss arising from any action taken or not taken by anyone using this material. </a:t>
            </a:r>
          </a:p>
          <a:p>
            <a:pPr marL="0" marR="0" lvl="3" indent="0" algn="l" defTabSz="941987" rtl="0" eaLnBrk="1" fontAlgn="auto" latinLnBrk="0" hangingPunct="1">
              <a:lnSpc>
                <a:spcPct val="100000"/>
              </a:lnSpc>
              <a:spcBef>
                <a:spcPts val="0"/>
              </a:spcBef>
              <a:spcAft>
                <a:spcPts val="452"/>
              </a:spcAft>
              <a:buClrTx/>
              <a:buSzPct val="75000"/>
              <a:buFontTx/>
              <a:buNone/>
              <a:tabLst/>
              <a:defRPr/>
            </a:pPr>
            <a:r>
              <a:rPr kumimoji="0" lang="en-GB" sz="723" b="0" i="0" u="none" strike="noStrike" kern="1200" cap="none" spc="0" normalizeH="0" baseline="0" noProof="0">
                <a:ln>
                  <a:noFill/>
                </a:ln>
                <a:solidFill>
                  <a:schemeClr val="bg1"/>
                </a:solidFill>
                <a:effectLst/>
                <a:uLnTx/>
                <a:uFillTx/>
                <a:latin typeface="EYInterstate" panose="02000503020000020004" pitchFamily="2" charset="0"/>
                <a:ea typeface="+mn-ea"/>
                <a:cs typeface="+mn-cs"/>
              </a:rPr>
              <a:t>ey.com</a:t>
            </a:r>
            <a:endParaRPr kumimoji="0" lang="en-GB" sz="543" b="0" i="0" u="none" strike="noStrike" kern="1200" cap="none" spc="0" normalizeH="0" baseline="0" noProof="0">
              <a:ln>
                <a:noFill/>
              </a:ln>
              <a:solidFill>
                <a:schemeClr val="bg1"/>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22801673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Transmittal letter">
    <p:spTree>
      <p:nvGrpSpPr>
        <p:cNvPr id="1" name=""/>
        <p:cNvGrpSpPr/>
        <p:nvPr/>
      </p:nvGrpSpPr>
      <p:grpSpPr>
        <a:xfrm>
          <a:off x="0" y="0"/>
          <a:ext cx="0" cy="0"/>
          <a:chOff x="0" y="0"/>
          <a:chExt cx="0" cy="0"/>
        </a:xfrm>
      </p:grpSpPr>
      <p:sp>
        <p:nvSpPr>
          <p:cNvPr id="5" name="LocalFirmNameAndAddress"/>
          <p:cNvSpPr>
            <a:spLocks noGrp="1"/>
          </p:cNvSpPr>
          <p:nvPr>
            <p:ph type="body" sz="quarter" idx="13" hasCustomPrompt="1"/>
          </p:nvPr>
        </p:nvSpPr>
        <p:spPr bwMode="gray">
          <a:xfrm>
            <a:off x="694276" y="1865809"/>
            <a:ext cx="2244129" cy="1214032"/>
          </a:xfrm>
          <a:prstGeom prst="rect">
            <a:avLst/>
          </a:prstGeom>
        </p:spPr>
        <p:txBody>
          <a:bodyPr lIns="0" tIns="0" rIns="0" bIns="0"/>
          <a:lstStyle>
            <a:lvl1pPr marL="0" indent="0" algn="l">
              <a:lnSpc>
                <a:spcPct val="100000"/>
              </a:lnSpc>
              <a:spcBef>
                <a:spcPts val="0"/>
              </a:spcBef>
              <a:spcAft>
                <a:spcPts val="0"/>
              </a:spcAft>
              <a:buNone/>
              <a:defRPr lang="en-US" sz="816" b="1" i="0" noProof="0" dirty="0" smtClean="0">
                <a:solidFill>
                  <a:schemeClr val="bg1"/>
                </a:solidFill>
                <a:latin typeface="+mn-lt"/>
                <a:cs typeface="Arial" pitchFamily="34" charset="0"/>
              </a:defRPr>
            </a:lvl1pPr>
            <a:lvl2pPr marL="356422" indent="0" algn="l">
              <a:lnSpc>
                <a:spcPct val="100000"/>
              </a:lnSpc>
              <a:spcBef>
                <a:spcPts val="0"/>
              </a:spcBef>
              <a:spcAft>
                <a:spcPts val="0"/>
              </a:spcAft>
              <a:buNone/>
              <a:defRPr lang="en-US" sz="816" b="0" i="0" noProof="0" dirty="0" smtClean="0">
                <a:solidFill>
                  <a:schemeClr val="bg1"/>
                </a:solidFill>
                <a:latin typeface="+mn-lt"/>
                <a:cs typeface="Arial" pitchFamily="34" charset="0"/>
              </a:defRPr>
            </a:lvl2pPr>
            <a:lvl3pPr marL="0" indent="0" algn="l">
              <a:lnSpc>
                <a:spcPct val="100000"/>
              </a:lnSpc>
              <a:spcBef>
                <a:spcPts val="544"/>
              </a:spcBef>
              <a:spcAft>
                <a:spcPts val="544"/>
              </a:spcAft>
              <a:buNone/>
              <a:defRPr lang="en-US" sz="816" b="1" i="0" noProof="0" dirty="0" smtClean="0">
                <a:solidFill>
                  <a:schemeClr val="bg1"/>
                </a:solidFill>
                <a:latin typeface="+mn-lt"/>
                <a:cs typeface="Arial" pitchFamily="34" charset="0"/>
              </a:defRPr>
            </a:lvl3pPr>
            <a:lvl4pPr>
              <a:lnSpc>
                <a:spcPct val="100000"/>
              </a:lnSpc>
              <a:spcAft>
                <a:spcPts val="544"/>
              </a:spcAft>
              <a:buFont typeface="Arial" pitchFamily="34" charset="0"/>
              <a:buChar char="─"/>
              <a:defRPr>
                <a:solidFill>
                  <a:schemeClr val="bg1"/>
                </a:solidFill>
                <a:latin typeface="Arial" pitchFamily="34" charset="0"/>
                <a:cs typeface="Arial" pitchFamily="34" charset="0"/>
              </a:defRPr>
            </a:lvl4pPr>
            <a:lvl5pPr>
              <a:lnSpc>
                <a:spcPct val="100000"/>
              </a:lnSpc>
              <a:spcAft>
                <a:spcPts val="544"/>
              </a:spcAft>
              <a:buFont typeface="Arial" pitchFamily="34" charset="0"/>
              <a:buChar char="─"/>
              <a:defRPr>
                <a:solidFill>
                  <a:schemeClr val="bg1"/>
                </a:solidFill>
                <a:latin typeface="Arial" pitchFamily="34" charset="0"/>
                <a:cs typeface="Arial" pitchFamily="34" charset="0"/>
              </a:defRPr>
            </a:lvl5pPr>
          </a:lstStyle>
          <a:p>
            <a:pPr lvl="0"/>
            <a:r>
              <a:rPr lang="en-US"/>
              <a:t>Add the local firm name as a level 1 entry, then “indent” to level 2 for the address, then indent to level 3 for the ey.com.</a:t>
            </a:r>
          </a:p>
          <a:p>
            <a:pPr lvl="0"/>
            <a:endParaRPr lang="en-US"/>
          </a:p>
          <a:p>
            <a:pPr lvl="0"/>
            <a:r>
              <a:rPr lang="en-US"/>
              <a:t>Address level</a:t>
            </a:r>
          </a:p>
          <a:p>
            <a:pPr lvl="2"/>
            <a:r>
              <a:rPr lang="en-US"/>
              <a:t>ey.com level</a:t>
            </a:r>
          </a:p>
        </p:txBody>
      </p:sp>
      <p:sp>
        <p:nvSpPr>
          <p:cNvPr id="8" name="Letter text"/>
          <p:cNvSpPr>
            <a:spLocks noGrp="1"/>
          </p:cNvSpPr>
          <p:nvPr>
            <p:ph type="body" sz="quarter" idx="14" hasCustomPrompt="1"/>
          </p:nvPr>
        </p:nvSpPr>
        <p:spPr>
          <a:xfrm>
            <a:off x="3415427" y="2109866"/>
            <a:ext cx="8073436" cy="4291702"/>
          </a:xfrm>
        </p:spPr>
        <p:txBody>
          <a:bodyPr/>
          <a:lstStyle>
            <a:lvl1pPr>
              <a:lnSpc>
                <a:spcPct val="100000"/>
              </a:lnSpc>
              <a:spcBef>
                <a:spcPts val="0"/>
              </a:spcBef>
              <a:defRPr sz="907"/>
            </a:lvl1pPr>
            <a:lvl2pPr>
              <a:lnSpc>
                <a:spcPct val="100000"/>
              </a:lnSpc>
              <a:spcBef>
                <a:spcPts val="0"/>
              </a:spcBef>
              <a:defRPr sz="999"/>
            </a:lvl2pPr>
            <a:lvl3pPr>
              <a:lnSpc>
                <a:spcPct val="100000"/>
              </a:lnSpc>
              <a:spcBef>
                <a:spcPts val="0"/>
              </a:spcBef>
              <a:defRPr sz="907"/>
            </a:lvl3pPr>
            <a:lvl4pPr>
              <a:lnSpc>
                <a:spcPct val="100000"/>
              </a:lnSpc>
              <a:spcBef>
                <a:spcPts val="0"/>
              </a:spcBef>
              <a:defRPr sz="907"/>
            </a:lvl4pPr>
            <a:lvl5pPr>
              <a:lnSpc>
                <a:spcPct val="100000"/>
              </a:lnSpc>
              <a:spcBef>
                <a:spcPts val="0"/>
              </a:spcBef>
              <a:defRPr sz="907"/>
            </a:lvl5pPr>
          </a:lstStyle>
          <a:p>
            <a:pPr lvl="0"/>
            <a:r>
              <a:rPr lang="en-US"/>
              <a:t>Put the text of the letter here</a:t>
            </a:r>
          </a:p>
        </p:txBody>
      </p:sp>
      <p:sp>
        <p:nvSpPr>
          <p:cNvPr id="9" name="ProjectName"/>
          <p:cNvSpPr>
            <a:spLocks noGrp="1"/>
          </p:cNvSpPr>
          <p:nvPr>
            <p:ph type="body" sz="quarter" idx="15" hasCustomPrompt="1"/>
          </p:nvPr>
        </p:nvSpPr>
        <p:spPr>
          <a:xfrm>
            <a:off x="3415427" y="1865809"/>
            <a:ext cx="4457972" cy="226057"/>
          </a:xfrm>
        </p:spPr>
        <p:txBody>
          <a:bodyPr/>
          <a:lstStyle>
            <a:lvl1pPr marL="0" indent="0">
              <a:buNone/>
              <a:defRPr sz="999" b="1">
                <a:solidFill>
                  <a:schemeClr val="bg1"/>
                </a:solidFill>
              </a:defRPr>
            </a:lvl1pPr>
          </a:lstStyle>
          <a:p>
            <a:pPr lvl="0"/>
            <a:r>
              <a:rPr lang="en-US"/>
              <a:t>Project name</a:t>
            </a:r>
          </a:p>
        </p:txBody>
      </p:sp>
      <p:sp>
        <p:nvSpPr>
          <p:cNvPr id="10" name="Date"/>
          <p:cNvSpPr>
            <a:spLocks noGrp="1"/>
          </p:cNvSpPr>
          <p:nvPr>
            <p:ph type="body" sz="quarter" idx="16" hasCustomPrompt="1"/>
          </p:nvPr>
        </p:nvSpPr>
        <p:spPr>
          <a:xfrm>
            <a:off x="8236563" y="1865809"/>
            <a:ext cx="3252300" cy="226057"/>
          </a:xfrm>
        </p:spPr>
        <p:txBody>
          <a:bodyPr/>
          <a:lstStyle>
            <a:lvl1pPr marL="0" indent="0" algn="r">
              <a:buNone/>
              <a:defRPr sz="999" b="1">
                <a:solidFill>
                  <a:schemeClr val="bg1"/>
                </a:solidFill>
              </a:defRPr>
            </a:lvl1pPr>
            <a:lvl2pPr algn="r">
              <a:defRPr/>
            </a:lvl2pPr>
          </a:lstStyle>
          <a:p>
            <a:pPr lvl="0"/>
            <a:r>
              <a:rPr lang="en-US"/>
              <a:t>Date</a:t>
            </a:r>
          </a:p>
        </p:txBody>
      </p:sp>
      <p:sp>
        <p:nvSpPr>
          <p:cNvPr id="11" name="ClientAddress"/>
          <p:cNvSpPr>
            <a:spLocks noGrp="1"/>
          </p:cNvSpPr>
          <p:nvPr>
            <p:ph type="body" sz="quarter" idx="17" hasCustomPrompt="1"/>
          </p:nvPr>
        </p:nvSpPr>
        <p:spPr>
          <a:xfrm>
            <a:off x="3415429" y="912295"/>
            <a:ext cx="4458203" cy="829353"/>
          </a:xfrm>
        </p:spPr>
        <p:txBody>
          <a:bodyPr anchor="ctr" anchorCtr="0"/>
          <a:lstStyle>
            <a:lvl1pPr marL="0" indent="0">
              <a:spcAft>
                <a:spcPts val="0"/>
              </a:spcAft>
              <a:buNone/>
              <a:defRPr sz="1049" baseline="0">
                <a:solidFill>
                  <a:schemeClr val="bg1"/>
                </a:solidFill>
              </a:defRPr>
            </a:lvl1pPr>
          </a:lstStyle>
          <a:p>
            <a:pPr lvl="0"/>
            <a:r>
              <a:rPr lang="en-US"/>
              <a:t>Put the client contact name and address here</a:t>
            </a:r>
          </a:p>
        </p:txBody>
      </p:sp>
      <p:pic>
        <p:nvPicPr>
          <p:cNvPr id="12" name="Logo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509" y="663482"/>
            <a:ext cx="791999" cy="738124"/>
          </a:xfrm>
          <a:prstGeom prst="rect">
            <a:avLst/>
          </a:prstGeom>
        </p:spPr>
      </p:pic>
      <p:sp>
        <p:nvSpPr>
          <p:cNvPr id="13" name="TextBox 12"/>
          <p:cNvSpPr txBox="1"/>
          <p:nvPr userDrawn="1"/>
        </p:nvSpPr>
        <p:spPr>
          <a:xfrm>
            <a:off x="3415425" y="471369"/>
            <a:ext cx="7332475" cy="153760"/>
          </a:xfrm>
          <a:prstGeom prst="rect">
            <a:avLst/>
          </a:prstGeom>
        </p:spPr>
        <p:txBody>
          <a:bodyPr wrap="square" lIns="0" tIns="0" rIns="0" bIns="0" rtlCol="0">
            <a:spAutoFit/>
          </a:bodyPr>
          <a:lstStyle/>
          <a:p>
            <a:pPr marL="0" indent="0" algn="l">
              <a:spcBef>
                <a:spcPts val="0"/>
              </a:spcBef>
              <a:spcAft>
                <a:spcPts val="544"/>
              </a:spcAft>
              <a:buClr>
                <a:schemeClr val="accent1"/>
              </a:buClr>
              <a:buSzPct val="70000"/>
              <a:buFont typeface="Arial" panose="020B0604020202020204" pitchFamily="34" charset="0"/>
              <a:buNone/>
            </a:pPr>
            <a:r>
              <a:rPr lang="en-US" sz="999" b="1" kern="0">
                <a:solidFill>
                  <a:schemeClr val="bg1"/>
                </a:solidFill>
                <a:latin typeface="+mn-lt"/>
              </a:rPr>
              <a:t>Reliance Restricted</a:t>
            </a:r>
          </a:p>
        </p:txBody>
      </p:sp>
    </p:spTree>
    <p:extLst>
      <p:ext uri="{BB962C8B-B14F-4D97-AF65-F5344CB8AC3E}">
        <p14:creationId xmlns:p14="http://schemas.microsoft.com/office/powerpoint/2010/main" val="3208710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94200"/>
            <a:ext cx="10972800" cy="590400"/>
          </a:xfrm>
        </p:spPr>
        <p:txBody>
          <a:bodyPr/>
          <a:lstStyle>
            <a:lvl1pPr>
              <a:defRPr sz="2399">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603"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3" name="Date Placeholder 2">
            <a:extLst>
              <a:ext uri="{FF2B5EF4-FFF2-40B4-BE49-F238E27FC236}">
                <a16:creationId xmlns:a16="http://schemas.microsoft.com/office/drawing/2014/main" id="{40F0AABF-D862-4E52-856A-98A908BD81E4}"/>
              </a:ext>
            </a:extLst>
          </p:cNvPr>
          <p:cNvSpPr>
            <a:spLocks noGrp="1"/>
          </p:cNvSpPr>
          <p:nvPr>
            <p:ph type="dt" sz="half" idx="10"/>
          </p:nvPr>
        </p:nvSpPr>
        <p:spPr/>
        <p:txBody>
          <a:bodyPr/>
          <a:lstStyle/>
          <a:p>
            <a:endParaRPr lang="en-IN"/>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
        <p:nvSpPr>
          <p:cNvPr id="7" name="Footer Placeholder 5">
            <a:extLst>
              <a:ext uri="{FF2B5EF4-FFF2-40B4-BE49-F238E27FC236}">
                <a16:creationId xmlns:a16="http://schemas.microsoft.com/office/drawing/2014/main" id="{00935D08-8C34-4A85-8CA5-FAB513612302}"/>
              </a:ext>
            </a:extLst>
          </p:cNvPr>
          <p:cNvSpPr txBox="1">
            <a:spLocks/>
          </p:cNvSpPr>
          <p:nvPr userDrawn="1"/>
        </p:nvSpPr>
        <p:spPr>
          <a:xfrm>
            <a:off x="4553755" y="6471244"/>
            <a:ext cx="3957164" cy="179956"/>
          </a:xfrm>
          <a:prstGeom prst="rect">
            <a:avLst/>
          </a:prstGeom>
        </p:spPr>
        <p:txBody>
          <a:bodyPr vert="horz" lIns="0" tIns="0" rIns="0" bIns="0" rtlCol="0" anchor="ctr"/>
          <a:lstStyle>
            <a:defPPr>
              <a:defRPr lang="en-US"/>
            </a:defPPr>
            <a:lvl1pPr marL="0" algn="ctr" defTabSz="914400" rtl="0" eaLnBrk="1" latinLnBrk="0" hangingPunct="1">
              <a:defRPr lang="en-IN" sz="800" kern="120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t>West Midlands Plan for Growth Framework – SteerCo 14 December 2021</a:t>
            </a:r>
            <a:endParaRPr lang="en-US" sz="800"/>
          </a:p>
        </p:txBody>
      </p:sp>
    </p:spTree>
    <p:extLst>
      <p:ext uri="{BB962C8B-B14F-4D97-AF65-F5344CB8AC3E}">
        <p14:creationId xmlns:p14="http://schemas.microsoft.com/office/powerpoint/2010/main" val="5093016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59933"/>
          <a:stretch/>
        </p:blipFill>
        <p:spPr>
          <a:xfrm>
            <a:off x="-13648" y="-1428227"/>
            <a:ext cx="4051079" cy="9698769"/>
          </a:xfrm>
          <a:prstGeom prst="rect">
            <a:avLst/>
          </a:prstGeom>
        </p:spPr>
      </p:pic>
      <p:sp>
        <p:nvSpPr>
          <p:cNvPr id="2" name="Title 1"/>
          <p:cNvSpPr>
            <a:spLocks noGrp="1"/>
          </p:cNvSpPr>
          <p:nvPr>
            <p:ph type="ctrTitle"/>
          </p:nvPr>
        </p:nvSpPr>
        <p:spPr>
          <a:xfrm>
            <a:off x="2975212" y="1122363"/>
            <a:ext cx="8871045" cy="2387600"/>
          </a:xfrm>
        </p:spPr>
        <p:txBody>
          <a:bodyPr anchor="b">
            <a:normAutofit/>
          </a:bodyPr>
          <a:lstStyle>
            <a:lvl1pPr algn="ctr">
              <a:defRPr sz="4800">
                <a:solidFill>
                  <a:srgbClr val="EE7624"/>
                </a:solidFill>
              </a:defRPr>
            </a:lvl1pPr>
          </a:lstStyle>
          <a:p>
            <a:r>
              <a:rPr lang="en-US"/>
              <a:t>Click to edit Master title style</a:t>
            </a:r>
            <a:endParaRPr lang="en-GB"/>
          </a:p>
        </p:txBody>
      </p:sp>
      <p:sp>
        <p:nvSpPr>
          <p:cNvPr id="3" name="Subtitle 2"/>
          <p:cNvSpPr>
            <a:spLocks noGrp="1"/>
          </p:cNvSpPr>
          <p:nvPr>
            <p:ph type="subTitle" idx="1"/>
          </p:nvPr>
        </p:nvSpPr>
        <p:spPr>
          <a:xfrm>
            <a:off x="2975215" y="3602038"/>
            <a:ext cx="8871044"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GB"/>
          </a:p>
        </p:txBody>
      </p:sp>
      <p:pic>
        <p:nvPicPr>
          <p:cNvPr id="10" name="Picture 9">
            <a:extLst>
              <a:ext uri="{FF2B5EF4-FFF2-40B4-BE49-F238E27FC236}">
                <a16:creationId xmlns:a16="http://schemas.microsoft.com/office/drawing/2014/main" id="{2B9F9682-7DFF-5B40-812F-B524992B1738}"/>
              </a:ext>
            </a:extLst>
          </p:cNvPr>
          <p:cNvPicPr>
            <a:picLocks noChangeAspect="1"/>
          </p:cNvPicPr>
          <p:nvPr userDrawn="1"/>
        </p:nvPicPr>
        <p:blipFill>
          <a:blip r:embed="rId3"/>
          <a:stretch>
            <a:fillRect/>
          </a:stretch>
        </p:blipFill>
        <p:spPr>
          <a:xfrm>
            <a:off x="9272304" y="348373"/>
            <a:ext cx="2573952" cy="533067"/>
          </a:xfrm>
          <a:prstGeom prst="rect">
            <a:avLst/>
          </a:prstGeom>
        </p:spPr>
      </p:pic>
    </p:spTree>
    <p:extLst>
      <p:ext uri="{BB962C8B-B14F-4D97-AF65-F5344CB8AC3E}">
        <p14:creationId xmlns:p14="http://schemas.microsoft.com/office/powerpoint/2010/main" val="6539474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54565B"/>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59933"/>
          <a:stretch/>
        </p:blipFill>
        <p:spPr>
          <a:xfrm>
            <a:off x="-13648" y="-1428227"/>
            <a:ext cx="4051079" cy="9698769"/>
          </a:xfrm>
          <a:prstGeom prst="rect">
            <a:avLst/>
          </a:prstGeom>
        </p:spPr>
      </p:pic>
      <p:sp>
        <p:nvSpPr>
          <p:cNvPr id="2" name="Title 1"/>
          <p:cNvSpPr>
            <a:spLocks noGrp="1"/>
          </p:cNvSpPr>
          <p:nvPr>
            <p:ph type="ctrTitle"/>
          </p:nvPr>
        </p:nvSpPr>
        <p:spPr>
          <a:xfrm>
            <a:off x="2975212" y="1122363"/>
            <a:ext cx="8871045" cy="2387600"/>
          </a:xfrm>
        </p:spPr>
        <p:txBody>
          <a:bodyPr anchor="b">
            <a:normAutofit/>
          </a:bodyPr>
          <a:lstStyle>
            <a:lvl1pPr algn="ctr">
              <a:defRPr sz="4800">
                <a:solidFill>
                  <a:srgbClr val="EE7624"/>
                </a:solidFill>
              </a:defRPr>
            </a:lvl1pPr>
          </a:lstStyle>
          <a:p>
            <a:r>
              <a:rPr lang="en-US"/>
              <a:t>Click to edit Master title style</a:t>
            </a:r>
            <a:endParaRPr lang="en-GB"/>
          </a:p>
        </p:txBody>
      </p:sp>
      <p:sp>
        <p:nvSpPr>
          <p:cNvPr id="3" name="Subtitle 2"/>
          <p:cNvSpPr>
            <a:spLocks noGrp="1"/>
          </p:cNvSpPr>
          <p:nvPr>
            <p:ph type="subTitle" idx="1"/>
          </p:nvPr>
        </p:nvSpPr>
        <p:spPr>
          <a:xfrm>
            <a:off x="2975215" y="3602038"/>
            <a:ext cx="8871044" cy="1655762"/>
          </a:xfrm>
        </p:spPr>
        <p:txBody>
          <a:bodyPr/>
          <a:lstStyle>
            <a:lvl1pPr marL="0" indent="0" algn="ctr">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GB"/>
          </a:p>
        </p:txBody>
      </p:sp>
      <p:pic>
        <p:nvPicPr>
          <p:cNvPr id="8" name="Picture 7">
            <a:extLst>
              <a:ext uri="{FF2B5EF4-FFF2-40B4-BE49-F238E27FC236}">
                <a16:creationId xmlns:a16="http://schemas.microsoft.com/office/drawing/2014/main" id="{75FF6D91-D55D-C740-86E9-6961231FC25D}"/>
              </a:ext>
            </a:extLst>
          </p:cNvPr>
          <p:cNvPicPr>
            <a:picLocks noChangeAspect="1"/>
          </p:cNvPicPr>
          <p:nvPr userDrawn="1"/>
        </p:nvPicPr>
        <p:blipFill>
          <a:blip r:embed="rId3"/>
          <a:stretch>
            <a:fillRect/>
          </a:stretch>
        </p:blipFill>
        <p:spPr>
          <a:xfrm>
            <a:off x="9272304" y="348372"/>
            <a:ext cx="2573952" cy="533067"/>
          </a:xfrm>
          <a:prstGeom prst="rect">
            <a:avLst/>
          </a:prstGeom>
        </p:spPr>
      </p:pic>
    </p:spTree>
    <p:extLst>
      <p:ext uri="{BB962C8B-B14F-4D97-AF65-F5344CB8AC3E}">
        <p14:creationId xmlns:p14="http://schemas.microsoft.com/office/powerpoint/2010/main" val="18193943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75212" y="1122363"/>
            <a:ext cx="8871045" cy="2387600"/>
          </a:xfrm>
        </p:spPr>
        <p:txBody>
          <a:bodyPr anchor="b">
            <a:normAutofit/>
          </a:bodyPr>
          <a:lstStyle>
            <a:lvl1pPr algn="ctr">
              <a:defRPr sz="48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2975215" y="3602038"/>
            <a:ext cx="8871044"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GB"/>
          </a:p>
        </p:txBody>
      </p:sp>
      <p:pic>
        <p:nvPicPr>
          <p:cNvPr id="9" name="Picture 8">
            <a:extLst>
              <a:ext uri="{FF2B5EF4-FFF2-40B4-BE49-F238E27FC236}">
                <a16:creationId xmlns:a16="http://schemas.microsoft.com/office/drawing/2014/main" id="{A37A6D8E-0E67-424D-9F11-932AF764ECE6}"/>
              </a:ext>
            </a:extLst>
          </p:cNvPr>
          <p:cNvPicPr>
            <a:picLocks noChangeAspect="1"/>
          </p:cNvPicPr>
          <p:nvPr userDrawn="1"/>
        </p:nvPicPr>
        <p:blipFill>
          <a:blip r:embed="rId2"/>
          <a:stretch>
            <a:fillRect/>
          </a:stretch>
        </p:blipFill>
        <p:spPr>
          <a:xfrm>
            <a:off x="9243001" y="348367"/>
            <a:ext cx="2614721" cy="539768"/>
          </a:xfrm>
          <a:prstGeom prst="rect">
            <a:avLst/>
          </a:prstGeom>
        </p:spPr>
      </p:pic>
      <p:pic>
        <p:nvPicPr>
          <p:cNvPr id="10" name="Picture 9">
            <a:extLst>
              <a:ext uri="{FF2B5EF4-FFF2-40B4-BE49-F238E27FC236}">
                <a16:creationId xmlns:a16="http://schemas.microsoft.com/office/drawing/2014/main" id="{3760D64B-9BA1-684B-BB55-2965315AAAD4}"/>
              </a:ext>
            </a:extLst>
          </p:cNvPr>
          <p:cNvPicPr>
            <a:picLocks noChangeAspect="1"/>
          </p:cNvPicPr>
          <p:nvPr userDrawn="1"/>
        </p:nvPicPr>
        <p:blipFill rotWithShape="1">
          <a:blip r:embed="rId3"/>
          <a:srcRect l="32072" t="1942" b="2933"/>
          <a:stretch/>
        </p:blipFill>
        <p:spPr>
          <a:xfrm>
            <a:off x="-1114425" y="-300038"/>
            <a:ext cx="3988584" cy="7415213"/>
          </a:xfrm>
          <a:prstGeom prst="rect">
            <a:avLst/>
          </a:prstGeom>
        </p:spPr>
      </p:pic>
    </p:spTree>
    <p:extLst>
      <p:ext uri="{BB962C8B-B14F-4D97-AF65-F5344CB8AC3E}">
        <p14:creationId xmlns:p14="http://schemas.microsoft.com/office/powerpoint/2010/main" val="5985573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6000">
                <a:solidFill>
                  <a:srgbClr val="EE7624"/>
                </a:solidFill>
              </a:defRPr>
            </a:lvl1pPr>
          </a:lstStyle>
          <a:p>
            <a:r>
              <a:rPr lang="en-US"/>
              <a:t>Click to edit Master title style</a:t>
            </a:r>
            <a:endParaRPr lang="en-GB"/>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lumMod val="75000"/>
                    <a:lumOff val="2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6E4EE3-B8DA-4529-A811-93362441A0E0}" type="datetimeFigureOut">
              <a:rPr lang="en-GB" smtClean="0"/>
              <a:t>08/10/2024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E507F8-0004-4BD2-8478-2451CF4D47F4}"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68572" t="50000"/>
          <a:stretch/>
        </p:blipFill>
        <p:spPr>
          <a:xfrm>
            <a:off x="-27296" y="0"/>
            <a:ext cx="3177623" cy="4849384"/>
          </a:xfrm>
          <a:prstGeom prst="rect">
            <a:avLst/>
          </a:prstGeom>
        </p:spPr>
      </p:pic>
      <p:pic>
        <p:nvPicPr>
          <p:cNvPr id="10" name="Picture 9">
            <a:extLst>
              <a:ext uri="{FF2B5EF4-FFF2-40B4-BE49-F238E27FC236}">
                <a16:creationId xmlns:a16="http://schemas.microsoft.com/office/drawing/2014/main" id="{33551574-4A03-2849-950C-C01C3E2A5495}"/>
              </a:ext>
            </a:extLst>
          </p:cNvPr>
          <p:cNvPicPr>
            <a:picLocks noChangeAspect="1"/>
          </p:cNvPicPr>
          <p:nvPr userDrawn="1"/>
        </p:nvPicPr>
        <p:blipFill>
          <a:blip r:embed="rId3"/>
          <a:stretch>
            <a:fillRect/>
          </a:stretch>
        </p:blipFill>
        <p:spPr>
          <a:xfrm>
            <a:off x="9272304" y="348373"/>
            <a:ext cx="2573952" cy="533067"/>
          </a:xfrm>
          <a:prstGeom prst="rect">
            <a:avLst/>
          </a:prstGeom>
        </p:spPr>
      </p:pic>
    </p:spTree>
    <p:extLst>
      <p:ext uri="{BB962C8B-B14F-4D97-AF65-F5344CB8AC3E}">
        <p14:creationId xmlns:p14="http://schemas.microsoft.com/office/powerpoint/2010/main" val="16928382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5456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6000">
                <a:solidFill>
                  <a:srgbClr val="EE7624"/>
                </a:solidFill>
              </a:defRPr>
            </a:lvl1pPr>
          </a:lstStyle>
          <a:p>
            <a:r>
              <a:rPr lang="en-US"/>
              <a:t>Click to edit Master title style</a:t>
            </a:r>
            <a:endParaRPr lang="en-GB"/>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bg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FC6E4EE3-B8DA-4529-A811-93362441A0E0}" type="datetimeFigureOut">
              <a:rPr lang="en-GB" smtClean="0"/>
              <a:pPr/>
              <a:t>08/10/2024</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AE507F8-0004-4BD2-8478-2451CF4D47F4}" type="slidenum">
              <a:rPr lang="en-GB" smtClean="0"/>
              <a:pPr/>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68572" t="50000"/>
          <a:stretch/>
        </p:blipFill>
        <p:spPr>
          <a:xfrm>
            <a:off x="-27296" y="0"/>
            <a:ext cx="3177623" cy="4849384"/>
          </a:xfrm>
          <a:prstGeom prst="rect">
            <a:avLst/>
          </a:prstGeom>
        </p:spPr>
      </p:pic>
      <p:pic>
        <p:nvPicPr>
          <p:cNvPr id="12" name="Picture 11">
            <a:extLst>
              <a:ext uri="{FF2B5EF4-FFF2-40B4-BE49-F238E27FC236}">
                <a16:creationId xmlns:a16="http://schemas.microsoft.com/office/drawing/2014/main" id="{AEE84436-75C0-A041-AADB-476B448FB181}"/>
              </a:ext>
            </a:extLst>
          </p:cNvPr>
          <p:cNvPicPr>
            <a:picLocks noChangeAspect="1"/>
          </p:cNvPicPr>
          <p:nvPr userDrawn="1"/>
        </p:nvPicPr>
        <p:blipFill>
          <a:blip r:embed="rId3"/>
          <a:stretch>
            <a:fillRect/>
          </a:stretch>
        </p:blipFill>
        <p:spPr>
          <a:xfrm>
            <a:off x="9272304" y="348372"/>
            <a:ext cx="2573952" cy="533067"/>
          </a:xfrm>
          <a:prstGeom prst="rect">
            <a:avLst/>
          </a:prstGeom>
        </p:spPr>
      </p:pic>
    </p:spTree>
    <p:extLst>
      <p:ext uri="{BB962C8B-B14F-4D97-AF65-F5344CB8AC3E}">
        <p14:creationId xmlns:p14="http://schemas.microsoft.com/office/powerpoint/2010/main" val="12518245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2_Section Header">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6000">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lumMod val="75000"/>
                    <a:lumOff val="2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pic>
        <p:nvPicPr>
          <p:cNvPr id="9" name="Picture 8">
            <a:extLst>
              <a:ext uri="{FF2B5EF4-FFF2-40B4-BE49-F238E27FC236}">
                <a16:creationId xmlns:a16="http://schemas.microsoft.com/office/drawing/2014/main" id="{C2AFC172-2E3F-0D4D-B7CA-AE967CB8209F}"/>
              </a:ext>
            </a:extLst>
          </p:cNvPr>
          <p:cNvPicPr>
            <a:picLocks noChangeAspect="1"/>
          </p:cNvPicPr>
          <p:nvPr userDrawn="1"/>
        </p:nvPicPr>
        <p:blipFill>
          <a:blip r:embed="rId2"/>
          <a:stretch>
            <a:fillRect/>
          </a:stretch>
        </p:blipFill>
        <p:spPr>
          <a:xfrm>
            <a:off x="9243001" y="348367"/>
            <a:ext cx="2614721" cy="539768"/>
          </a:xfrm>
          <a:prstGeom prst="rect">
            <a:avLst/>
          </a:prstGeom>
        </p:spPr>
      </p:pic>
      <p:sp>
        <p:nvSpPr>
          <p:cNvPr id="10" name="Date Placeholder 3">
            <a:extLst>
              <a:ext uri="{FF2B5EF4-FFF2-40B4-BE49-F238E27FC236}">
                <a16:creationId xmlns:a16="http://schemas.microsoft.com/office/drawing/2014/main" id="{C79C233B-D5E6-E846-A467-B80D7556E828}"/>
              </a:ext>
            </a:extLst>
          </p:cNvPr>
          <p:cNvSpPr>
            <a:spLocks noGrp="1"/>
          </p:cNvSpPr>
          <p:nvPr>
            <p:ph type="dt" sz="half" idx="10"/>
          </p:nvPr>
        </p:nvSpPr>
        <p:spPr>
          <a:xfrm>
            <a:off x="838200" y="6356356"/>
            <a:ext cx="2743200" cy="365125"/>
          </a:xfrm>
        </p:spPr>
        <p:txBody>
          <a:bodyPr/>
          <a:lstStyle>
            <a:lvl1pPr>
              <a:defRPr>
                <a:solidFill>
                  <a:schemeClr val="bg1"/>
                </a:solidFill>
              </a:defRPr>
            </a:lvl1pPr>
          </a:lstStyle>
          <a:p>
            <a:fld id="{FC6E4EE3-B8DA-4529-A811-93362441A0E0}" type="datetimeFigureOut">
              <a:rPr lang="en-GB" smtClean="0"/>
              <a:pPr/>
              <a:t>08/10/2024</a:t>
            </a:fld>
            <a:endParaRPr lang="en-GB"/>
          </a:p>
        </p:txBody>
      </p:sp>
      <p:sp>
        <p:nvSpPr>
          <p:cNvPr id="11" name="Footer Placeholder 4">
            <a:extLst>
              <a:ext uri="{FF2B5EF4-FFF2-40B4-BE49-F238E27FC236}">
                <a16:creationId xmlns:a16="http://schemas.microsoft.com/office/drawing/2014/main" id="{1F431C52-E530-7544-9247-83551A28E50C}"/>
              </a:ext>
            </a:extLst>
          </p:cNvPr>
          <p:cNvSpPr>
            <a:spLocks noGrp="1"/>
          </p:cNvSpPr>
          <p:nvPr>
            <p:ph type="ftr" sz="quarter" idx="11"/>
          </p:nvPr>
        </p:nvSpPr>
        <p:spPr>
          <a:xfrm>
            <a:off x="4038600" y="6356356"/>
            <a:ext cx="4114800" cy="365125"/>
          </a:xfrm>
        </p:spPr>
        <p:txBody>
          <a:bodyPr/>
          <a:lstStyle>
            <a:lvl1pPr>
              <a:defRPr>
                <a:solidFill>
                  <a:schemeClr val="bg1"/>
                </a:solidFill>
              </a:defRPr>
            </a:lvl1pPr>
          </a:lstStyle>
          <a:p>
            <a:endParaRPr lang="en-GB"/>
          </a:p>
        </p:txBody>
      </p:sp>
      <p:sp>
        <p:nvSpPr>
          <p:cNvPr id="13" name="Slide Number Placeholder 5">
            <a:extLst>
              <a:ext uri="{FF2B5EF4-FFF2-40B4-BE49-F238E27FC236}">
                <a16:creationId xmlns:a16="http://schemas.microsoft.com/office/drawing/2014/main" id="{C3F70D40-109D-454F-A72E-028C850BEBE7}"/>
              </a:ext>
            </a:extLst>
          </p:cNvPr>
          <p:cNvSpPr>
            <a:spLocks noGrp="1"/>
          </p:cNvSpPr>
          <p:nvPr>
            <p:ph type="sldNum" sz="quarter" idx="12"/>
          </p:nvPr>
        </p:nvSpPr>
        <p:spPr>
          <a:xfrm>
            <a:off x="8610600" y="6356356"/>
            <a:ext cx="2743200" cy="365125"/>
          </a:xfrm>
        </p:spPr>
        <p:txBody>
          <a:bodyPr/>
          <a:lstStyle>
            <a:lvl1pPr>
              <a:defRPr>
                <a:solidFill>
                  <a:schemeClr val="bg1"/>
                </a:solidFill>
              </a:defRPr>
            </a:lvl1pPr>
          </a:lstStyle>
          <a:p>
            <a:fld id="{DAE507F8-0004-4BD2-8478-2451CF4D47F4}" type="slidenum">
              <a:rPr lang="en-GB" smtClean="0"/>
              <a:pPr/>
              <a:t>‹#›</a:t>
            </a:fld>
            <a:endParaRPr lang="en-GB"/>
          </a:p>
        </p:txBody>
      </p:sp>
      <p:pic>
        <p:nvPicPr>
          <p:cNvPr id="14" name="Picture 13">
            <a:extLst>
              <a:ext uri="{FF2B5EF4-FFF2-40B4-BE49-F238E27FC236}">
                <a16:creationId xmlns:a16="http://schemas.microsoft.com/office/drawing/2014/main" id="{705FCFC4-04C0-CC42-91D1-ACEFBC4DDCD3}"/>
              </a:ext>
            </a:extLst>
          </p:cNvPr>
          <p:cNvPicPr>
            <a:picLocks noChangeAspect="1"/>
          </p:cNvPicPr>
          <p:nvPr userDrawn="1"/>
        </p:nvPicPr>
        <p:blipFill rotWithShape="1">
          <a:blip r:embed="rId3"/>
          <a:srcRect l="46945" t="38496"/>
          <a:stretch/>
        </p:blipFill>
        <p:spPr>
          <a:xfrm>
            <a:off x="-1128714" y="-1585913"/>
            <a:ext cx="3166227" cy="4872789"/>
          </a:xfrm>
          <a:prstGeom prst="rect">
            <a:avLst/>
          </a:prstGeom>
        </p:spPr>
      </p:pic>
    </p:spTree>
    <p:extLst>
      <p:ext uri="{BB962C8B-B14F-4D97-AF65-F5344CB8AC3E}">
        <p14:creationId xmlns:p14="http://schemas.microsoft.com/office/powerpoint/2010/main" val="28537900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E7624"/>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marL="0" indent="0">
              <a:buNone/>
              <a:defRPr/>
            </a:lvl1pPr>
            <a:lvl3pPr>
              <a:defRPr>
                <a:solidFill>
                  <a:schemeClr val="tx1">
                    <a:lumMod val="75000"/>
                    <a:lumOff val="25000"/>
                  </a:schemeClr>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6E4EE3-B8DA-4529-A811-93362441A0E0}" type="datetimeFigureOut">
              <a:rPr lang="en-GB" smtClean="0"/>
              <a:t>08/10/2024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E507F8-0004-4BD2-8478-2451CF4D47F4}"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9360" r="73948" b="44617"/>
          <a:stretch/>
        </p:blipFill>
        <p:spPr>
          <a:xfrm>
            <a:off x="9567081" y="3384651"/>
            <a:ext cx="2634019" cy="3493827"/>
          </a:xfrm>
          <a:prstGeom prst="rect">
            <a:avLst/>
          </a:prstGeom>
        </p:spPr>
      </p:pic>
      <p:pic>
        <p:nvPicPr>
          <p:cNvPr id="9" name="Picture 8">
            <a:extLst>
              <a:ext uri="{FF2B5EF4-FFF2-40B4-BE49-F238E27FC236}">
                <a16:creationId xmlns:a16="http://schemas.microsoft.com/office/drawing/2014/main" id="{36265D58-04B4-EB43-972A-6571E87A20CB}"/>
              </a:ext>
            </a:extLst>
          </p:cNvPr>
          <p:cNvPicPr>
            <a:picLocks noChangeAspect="1"/>
          </p:cNvPicPr>
          <p:nvPr userDrawn="1"/>
        </p:nvPicPr>
        <p:blipFill>
          <a:blip r:embed="rId3"/>
          <a:stretch>
            <a:fillRect/>
          </a:stretch>
        </p:blipFill>
        <p:spPr>
          <a:xfrm>
            <a:off x="9272304" y="348373"/>
            <a:ext cx="2573952" cy="533067"/>
          </a:xfrm>
          <a:prstGeom prst="rect">
            <a:avLst/>
          </a:prstGeom>
        </p:spPr>
      </p:pic>
    </p:spTree>
    <p:extLst>
      <p:ext uri="{BB962C8B-B14F-4D97-AF65-F5344CB8AC3E}">
        <p14:creationId xmlns:p14="http://schemas.microsoft.com/office/powerpoint/2010/main" val="28253620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9"/>
            <a:ext cx="2647667" cy="3452883"/>
          </a:xfrm>
          <a:prstGeom prst="rect">
            <a:avLst/>
          </a:prstGeom>
        </p:spPr>
      </p:pic>
      <p:pic>
        <p:nvPicPr>
          <p:cNvPr id="7" name="Picture 6">
            <a:extLst>
              <a:ext uri="{FF2B5EF4-FFF2-40B4-BE49-F238E27FC236}">
                <a16:creationId xmlns:a16="http://schemas.microsoft.com/office/drawing/2014/main" id="{B254A268-2421-1641-A250-5521E2F9DAA9}"/>
              </a:ext>
            </a:extLst>
          </p:cNvPr>
          <p:cNvPicPr>
            <a:picLocks noChangeAspect="1"/>
          </p:cNvPicPr>
          <p:nvPr userDrawn="1"/>
        </p:nvPicPr>
        <p:blipFill>
          <a:blip r:embed="rId3"/>
          <a:stretch>
            <a:fillRect/>
          </a:stretch>
        </p:blipFill>
        <p:spPr>
          <a:xfrm>
            <a:off x="9272304" y="348373"/>
            <a:ext cx="2573952" cy="533067"/>
          </a:xfrm>
          <a:prstGeom prst="rect">
            <a:avLst/>
          </a:prstGeom>
        </p:spPr>
      </p:pic>
      <p:sp>
        <p:nvSpPr>
          <p:cNvPr id="8" name="Date Placeholder 3">
            <a:extLst>
              <a:ext uri="{FF2B5EF4-FFF2-40B4-BE49-F238E27FC236}">
                <a16:creationId xmlns:a16="http://schemas.microsoft.com/office/drawing/2014/main" id="{9794912C-812A-F44E-A283-72213C0D1B39}"/>
              </a:ext>
            </a:extLst>
          </p:cNvPr>
          <p:cNvSpPr>
            <a:spLocks noGrp="1"/>
          </p:cNvSpPr>
          <p:nvPr>
            <p:ph type="dt" sz="half" idx="10"/>
          </p:nvPr>
        </p:nvSpPr>
        <p:spPr>
          <a:xfrm>
            <a:off x="838200" y="6356356"/>
            <a:ext cx="2743200" cy="365125"/>
          </a:xfrm>
        </p:spPr>
        <p:txBody>
          <a:bodyPr/>
          <a:lstStyle/>
          <a:p>
            <a:fld id="{FC6E4EE3-B8DA-4529-A811-93362441A0E0}" type="datetimeFigureOut">
              <a:rPr lang="en-GB" smtClean="0"/>
              <a:t>08/10/2024</a:t>
            </a:fld>
            <a:endParaRPr lang="en-GB"/>
          </a:p>
        </p:txBody>
      </p:sp>
      <p:sp>
        <p:nvSpPr>
          <p:cNvPr id="9" name="Footer Placeholder 4">
            <a:extLst>
              <a:ext uri="{FF2B5EF4-FFF2-40B4-BE49-F238E27FC236}">
                <a16:creationId xmlns:a16="http://schemas.microsoft.com/office/drawing/2014/main" id="{64F96740-85D9-E941-99E1-3DDAD36C55F9}"/>
              </a:ext>
            </a:extLst>
          </p:cNvPr>
          <p:cNvSpPr>
            <a:spLocks noGrp="1"/>
          </p:cNvSpPr>
          <p:nvPr>
            <p:ph type="ftr" sz="quarter" idx="11"/>
          </p:nvPr>
        </p:nvSpPr>
        <p:spPr>
          <a:xfrm>
            <a:off x="4038600" y="6356356"/>
            <a:ext cx="4114800" cy="365125"/>
          </a:xfrm>
        </p:spPr>
        <p:txBody>
          <a:bodyPr/>
          <a:lstStyle/>
          <a:p>
            <a:endParaRPr lang="en-GB"/>
          </a:p>
        </p:txBody>
      </p:sp>
      <p:sp>
        <p:nvSpPr>
          <p:cNvPr id="11" name="Slide Number Placeholder 5">
            <a:extLst>
              <a:ext uri="{FF2B5EF4-FFF2-40B4-BE49-F238E27FC236}">
                <a16:creationId xmlns:a16="http://schemas.microsoft.com/office/drawing/2014/main" id="{18D415D3-5CF8-7A47-B898-6511A74A567B}"/>
              </a:ext>
            </a:extLst>
          </p:cNvPr>
          <p:cNvSpPr>
            <a:spLocks noGrp="1"/>
          </p:cNvSpPr>
          <p:nvPr>
            <p:ph type="sldNum" sz="quarter" idx="12"/>
          </p:nvPr>
        </p:nvSpPr>
        <p:spPr>
          <a:xfrm>
            <a:off x="8610600" y="6356356"/>
            <a:ext cx="2743200" cy="365125"/>
          </a:xfrm>
        </p:spPr>
        <p:txBody>
          <a:bodyPr/>
          <a:lstStyle/>
          <a:p>
            <a:fld id="{DAE507F8-0004-4BD2-8478-2451CF4D47F4}" type="slidenum">
              <a:rPr lang="en-GB" smtClean="0"/>
              <a:t>‹#›</a:t>
            </a:fld>
            <a:endParaRPr lang="en-GB"/>
          </a:p>
        </p:txBody>
      </p:sp>
    </p:spTree>
    <p:extLst>
      <p:ext uri="{BB962C8B-B14F-4D97-AF65-F5344CB8AC3E}">
        <p14:creationId xmlns:p14="http://schemas.microsoft.com/office/powerpoint/2010/main" val="37652087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5456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E7624"/>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9360" r="73948" b="44617"/>
          <a:stretch/>
        </p:blipFill>
        <p:spPr>
          <a:xfrm>
            <a:off x="9567081" y="3384651"/>
            <a:ext cx="2634019" cy="3493827"/>
          </a:xfrm>
          <a:prstGeom prst="rect">
            <a:avLst/>
          </a:prstGeom>
        </p:spPr>
      </p:pic>
      <p:pic>
        <p:nvPicPr>
          <p:cNvPr id="8" name="Picture 7">
            <a:extLst>
              <a:ext uri="{FF2B5EF4-FFF2-40B4-BE49-F238E27FC236}">
                <a16:creationId xmlns:a16="http://schemas.microsoft.com/office/drawing/2014/main" id="{E8C12C11-A267-DD47-B974-AC4C405F0333}"/>
              </a:ext>
            </a:extLst>
          </p:cNvPr>
          <p:cNvPicPr>
            <a:picLocks noChangeAspect="1"/>
          </p:cNvPicPr>
          <p:nvPr userDrawn="1"/>
        </p:nvPicPr>
        <p:blipFill>
          <a:blip r:embed="rId3"/>
          <a:stretch>
            <a:fillRect/>
          </a:stretch>
        </p:blipFill>
        <p:spPr>
          <a:xfrm>
            <a:off x="9272307" y="348373"/>
            <a:ext cx="2573839" cy="533067"/>
          </a:xfrm>
          <a:prstGeom prst="rect">
            <a:avLst/>
          </a:prstGeom>
        </p:spPr>
      </p:pic>
      <p:sp>
        <p:nvSpPr>
          <p:cNvPr id="10" name="Date Placeholder 3">
            <a:extLst>
              <a:ext uri="{FF2B5EF4-FFF2-40B4-BE49-F238E27FC236}">
                <a16:creationId xmlns:a16="http://schemas.microsoft.com/office/drawing/2014/main" id="{24D67C33-2C2D-6A48-BF86-D60FD28F0361}"/>
              </a:ext>
            </a:extLst>
          </p:cNvPr>
          <p:cNvSpPr>
            <a:spLocks noGrp="1"/>
          </p:cNvSpPr>
          <p:nvPr>
            <p:ph type="dt" sz="half" idx="10"/>
          </p:nvPr>
        </p:nvSpPr>
        <p:spPr>
          <a:xfrm>
            <a:off x="838200" y="6356356"/>
            <a:ext cx="2743200" cy="365125"/>
          </a:xfrm>
        </p:spPr>
        <p:txBody>
          <a:bodyPr/>
          <a:lstStyle>
            <a:lvl1pPr>
              <a:defRPr>
                <a:solidFill>
                  <a:schemeClr val="bg1"/>
                </a:solidFill>
              </a:defRPr>
            </a:lvl1pPr>
          </a:lstStyle>
          <a:p>
            <a:fld id="{FC6E4EE3-B8DA-4529-A811-93362441A0E0}" type="datetimeFigureOut">
              <a:rPr lang="en-GB" smtClean="0"/>
              <a:pPr/>
              <a:t>08/10/2024</a:t>
            </a:fld>
            <a:endParaRPr lang="en-GB"/>
          </a:p>
        </p:txBody>
      </p:sp>
      <p:sp>
        <p:nvSpPr>
          <p:cNvPr id="11" name="Footer Placeholder 4">
            <a:extLst>
              <a:ext uri="{FF2B5EF4-FFF2-40B4-BE49-F238E27FC236}">
                <a16:creationId xmlns:a16="http://schemas.microsoft.com/office/drawing/2014/main" id="{1D2E29EA-73D0-7240-9D1F-EF25098E8442}"/>
              </a:ext>
            </a:extLst>
          </p:cNvPr>
          <p:cNvSpPr>
            <a:spLocks noGrp="1"/>
          </p:cNvSpPr>
          <p:nvPr>
            <p:ph type="ftr" sz="quarter" idx="11"/>
          </p:nvPr>
        </p:nvSpPr>
        <p:spPr>
          <a:xfrm>
            <a:off x="4038600" y="6356356"/>
            <a:ext cx="4114800" cy="365125"/>
          </a:xfrm>
        </p:spPr>
        <p:txBody>
          <a:bodyPr/>
          <a:lstStyle>
            <a:lvl1pPr>
              <a:defRPr>
                <a:solidFill>
                  <a:schemeClr val="bg1"/>
                </a:solidFill>
              </a:defRPr>
            </a:lvl1pPr>
          </a:lstStyle>
          <a:p>
            <a:endParaRPr lang="en-GB"/>
          </a:p>
        </p:txBody>
      </p:sp>
      <p:sp>
        <p:nvSpPr>
          <p:cNvPr id="12" name="Slide Number Placeholder 5">
            <a:extLst>
              <a:ext uri="{FF2B5EF4-FFF2-40B4-BE49-F238E27FC236}">
                <a16:creationId xmlns:a16="http://schemas.microsoft.com/office/drawing/2014/main" id="{99517422-39B3-BC4C-9BCB-3F43FDB4574F}"/>
              </a:ext>
            </a:extLst>
          </p:cNvPr>
          <p:cNvSpPr>
            <a:spLocks noGrp="1"/>
          </p:cNvSpPr>
          <p:nvPr>
            <p:ph type="sldNum" sz="quarter" idx="12"/>
          </p:nvPr>
        </p:nvSpPr>
        <p:spPr>
          <a:xfrm>
            <a:off x="8610600" y="6356356"/>
            <a:ext cx="2743200" cy="365125"/>
          </a:xfrm>
        </p:spPr>
        <p:txBody>
          <a:bodyPr/>
          <a:lstStyle>
            <a:lvl1pPr>
              <a:defRPr>
                <a:solidFill>
                  <a:schemeClr val="bg1"/>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12699381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rgbClr val="5456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9"/>
            <a:ext cx="2647667" cy="3452883"/>
          </a:xfrm>
          <a:prstGeom prst="rect">
            <a:avLst/>
          </a:prstGeom>
        </p:spPr>
      </p:pic>
      <p:pic>
        <p:nvPicPr>
          <p:cNvPr id="8" name="Picture 7">
            <a:extLst>
              <a:ext uri="{FF2B5EF4-FFF2-40B4-BE49-F238E27FC236}">
                <a16:creationId xmlns:a16="http://schemas.microsoft.com/office/drawing/2014/main" id="{DCEA1834-3E0B-7749-8730-E6E849EB86B4}"/>
              </a:ext>
            </a:extLst>
          </p:cNvPr>
          <p:cNvPicPr>
            <a:picLocks noChangeAspect="1"/>
          </p:cNvPicPr>
          <p:nvPr userDrawn="1"/>
        </p:nvPicPr>
        <p:blipFill>
          <a:blip r:embed="rId3"/>
          <a:stretch>
            <a:fillRect/>
          </a:stretch>
        </p:blipFill>
        <p:spPr>
          <a:xfrm>
            <a:off x="9272307" y="348373"/>
            <a:ext cx="2573839" cy="533067"/>
          </a:xfrm>
          <a:prstGeom prst="rect">
            <a:avLst/>
          </a:prstGeom>
        </p:spPr>
      </p:pic>
      <p:sp>
        <p:nvSpPr>
          <p:cNvPr id="11" name="Date Placeholder 3">
            <a:extLst>
              <a:ext uri="{FF2B5EF4-FFF2-40B4-BE49-F238E27FC236}">
                <a16:creationId xmlns:a16="http://schemas.microsoft.com/office/drawing/2014/main" id="{D9296904-93E7-B942-8073-20ED3D18A5E2}"/>
              </a:ext>
            </a:extLst>
          </p:cNvPr>
          <p:cNvSpPr>
            <a:spLocks noGrp="1"/>
          </p:cNvSpPr>
          <p:nvPr>
            <p:ph type="dt" sz="half" idx="10"/>
          </p:nvPr>
        </p:nvSpPr>
        <p:spPr>
          <a:xfrm>
            <a:off x="838200" y="6356356"/>
            <a:ext cx="2743200" cy="365125"/>
          </a:xfrm>
        </p:spPr>
        <p:txBody>
          <a:bodyPr/>
          <a:lstStyle>
            <a:lvl1pPr>
              <a:defRPr>
                <a:solidFill>
                  <a:schemeClr val="bg1"/>
                </a:solidFill>
              </a:defRPr>
            </a:lvl1pPr>
          </a:lstStyle>
          <a:p>
            <a:fld id="{FC6E4EE3-B8DA-4529-A811-93362441A0E0}" type="datetimeFigureOut">
              <a:rPr lang="en-GB" smtClean="0"/>
              <a:pPr/>
              <a:t>08/10/2024</a:t>
            </a:fld>
            <a:endParaRPr lang="en-GB"/>
          </a:p>
        </p:txBody>
      </p:sp>
      <p:sp>
        <p:nvSpPr>
          <p:cNvPr id="12" name="Footer Placeholder 4">
            <a:extLst>
              <a:ext uri="{FF2B5EF4-FFF2-40B4-BE49-F238E27FC236}">
                <a16:creationId xmlns:a16="http://schemas.microsoft.com/office/drawing/2014/main" id="{CA87B620-F31D-654E-8BDB-D2AE11BB96F2}"/>
              </a:ext>
            </a:extLst>
          </p:cNvPr>
          <p:cNvSpPr>
            <a:spLocks noGrp="1"/>
          </p:cNvSpPr>
          <p:nvPr>
            <p:ph type="ftr" sz="quarter" idx="11"/>
          </p:nvPr>
        </p:nvSpPr>
        <p:spPr>
          <a:xfrm>
            <a:off x="4038600" y="6356356"/>
            <a:ext cx="4114800" cy="365125"/>
          </a:xfrm>
        </p:spPr>
        <p:txBody>
          <a:bodyPr/>
          <a:lstStyle>
            <a:lvl1pPr>
              <a:defRPr>
                <a:solidFill>
                  <a:schemeClr val="bg1"/>
                </a:solidFill>
              </a:defRPr>
            </a:lvl1pPr>
          </a:lstStyle>
          <a:p>
            <a:endParaRPr lang="en-GB"/>
          </a:p>
        </p:txBody>
      </p:sp>
      <p:sp>
        <p:nvSpPr>
          <p:cNvPr id="13" name="Slide Number Placeholder 5">
            <a:extLst>
              <a:ext uri="{FF2B5EF4-FFF2-40B4-BE49-F238E27FC236}">
                <a16:creationId xmlns:a16="http://schemas.microsoft.com/office/drawing/2014/main" id="{69FC7007-F2F4-494C-9AEA-1C1A39AAEF9B}"/>
              </a:ext>
            </a:extLst>
          </p:cNvPr>
          <p:cNvSpPr>
            <a:spLocks noGrp="1"/>
          </p:cNvSpPr>
          <p:nvPr>
            <p:ph type="sldNum" sz="quarter" idx="12"/>
          </p:nvPr>
        </p:nvSpPr>
        <p:spPr>
          <a:xfrm>
            <a:off x="8610600" y="6356356"/>
            <a:ext cx="2743200" cy="365125"/>
          </a:xfrm>
        </p:spPr>
        <p:txBody>
          <a:bodyPr/>
          <a:lstStyle>
            <a:lvl1pPr>
              <a:defRPr>
                <a:solidFill>
                  <a:schemeClr val="bg1"/>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2057425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4852" y="1"/>
            <a:ext cx="3997149" cy="6156104"/>
          </a:xfrm>
        </p:spPr>
        <p:txBody>
          <a:bodyPr tIns="2232000"/>
          <a:lstStyle>
            <a:lvl1pPr marL="0" indent="0" algn="ctr">
              <a:buNone/>
              <a:defRPr/>
            </a:lvl1pPr>
          </a:lstStyle>
          <a:p>
            <a:r>
              <a:rPr lang="en-US"/>
              <a:t>Click icon to add picture</a:t>
            </a:r>
            <a:endParaRPr lang="en-IN"/>
          </a:p>
        </p:txBody>
      </p:sp>
      <p:sp>
        <p:nvSpPr>
          <p:cNvPr id="2" name="Title 1"/>
          <p:cNvSpPr>
            <a:spLocks noGrp="1"/>
          </p:cNvSpPr>
          <p:nvPr>
            <p:ph type="title"/>
          </p:nvPr>
        </p:nvSpPr>
        <p:spPr>
          <a:xfrm>
            <a:off x="609601" y="294200"/>
            <a:ext cx="7440547" cy="590400"/>
          </a:xfrm>
        </p:spPr>
        <p:txBody>
          <a:bodyPr/>
          <a:lstStyle>
            <a:lvl1pPr>
              <a:defRPr sz="2399">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609601" y="1137921"/>
            <a:ext cx="7295843" cy="873760"/>
          </a:xfrm>
        </p:spPr>
        <p:txBody>
          <a:bodyPr/>
          <a:lstStyle>
            <a:lvl1pPr marL="0" indent="0">
              <a:buNone/>
              <a:defRPr sz="1799">
                <a:solidFill>
                  <a:schemeClr val="bg1"/>
                </a:solidFill>
              </a:defRPr>
            </a:lvl1pPr>
            <a:lvl2pPr marL="356422" indent="0">
              <a:buNone/>
              <a:defRPr sz="1799">
                <a:solidFill>
                  <a:schemeClr val="bg1"/>
                </a:solidFill>
              </a:defRPr>
            </a:lvl2pPr>
            <a:lvl3pPr marL="712840" indent="0">
              <a:buNone/>
              <a:defRPr sz="1599">
                <a:solidFill>
                  <a:schemeClr val="bg1"/>
                </a:solidFill>
              </a:defRPr>
            </a:lvl3pPr>
            <a:lvl4pPr marL="1069260" indent="0">
              <a:buNone/>
              <a:defRPr sz="1399">
                <a:solidFill>
                  <a:schemeClr val="bg1"/>
                </a:solidFill>
              </a:defRPr>
            </a:lvl4pPr>
            <a:lvl5pPr marL="1425679" indent="0">
              <a:buNone/>
              <a:defRPr sz="1199">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604" y="2311401"/>
            <a:ext cx="3578253" cy="3844704"/>
          </a:xfrm>
        </p:spPr>
        <p:txBody>
          <a:bodyPr numCol="1"/>
          <a:lstStyle>
            <a:lvl1pPr marL="0" indent="0">
              <a:buNone/>
              <a:defRPr sz="1399">
                <a:solidFill>
                  <a:schemeClr val="bg1"/>
                </a:solidFill>
              </a:defRPr>
            </a:lvl1pPr>
            <a:lvl2pPr marL="356422" indent="0">
              <a:buNone/>
              <a:defRPr sz="1799">
                <a:solidFill>
                  <a:schemeClr val="bg1"/>
                </a:solidFill>
              </a:defRPr>
            </a:lvl2pPr>
            <a:lvl3pPr marL="712840" indent="0">
              <a:buNone/>
              <a:defRPr sz="1599">
                <a:solidFill>
                  <a:schemeClr val="bg1"/>
                </a:solidFill>
              </a:defRPr>
            </a:lvl3pPr>
            <a:lvl4pPr marL="1069260" indent="0">
              <a:buNone/>
              <a:defRPr sz="1399">
                <a:solidFill>
                  <a:schemeClr val="bg1"/>
                </a:solidFill>
              </a:defRPr>
            </a:lvl4pPr>
            <a:lvl5pPr marL="1425679" indent="0">
              <a:buNone/>
              <a:defRPr sz="1199">
                <a:solidFill>
                  <a:schemeClr val="bg1"/>
                </a:solidFill>
              </a:defRPr>
            </a:lvl5pPr>
          </a:lstStyle>
          <a:p>
            <a:pPr lvl="0"/>
            <a:r>
              <a:rPr lang="en-US"/>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7192" y="2311408"/>
            <a:ext cx="3578253" cy="1254759"/>
          </a:xfrm>
        </p:spPr>
        <p:txBody>
          <a:bodyPr numCol="1"/>
          <a:lstStyle>
            <a:lvl1pPr marL="0" indent="0">
              <a:buNone/>
              <a:defRPr sz="1399">
                <a:solidFill>
                  <a:schemeClr val="bg1"/>
                </a:solidFill>
              </a:defRPr>
            </a:lvl1pPr>
            <a:lvl2pPr marL="356422" indent="0">
              <a:buNone/>
              <a:defRPr sz="1799">
                <a:solidFill>
                  <a:schemeClr val="bg1"/>
                </a:solidFill>
              </a:defRPr>
            </a:lvl2pPr>
            <a:lvl3pPr marL="712840" indent="0">
              <a:buNone/>
              <a:defRPr sz="1599">
                <a:solidFill>
                  <a:schemeClr val="bg1"/>
                </a:solidFill>
              </a:defRPr>
            </a:lvl3pPr>
            <a:lvl4pPr marL="1069260" indent="0">
              <a:buNone/>
              <a:defRPr sz="1399">
                <a:solidFill>
                  <a:schemeClr val="bg1"/>
                </a:solidFill>
              </a:defRPr>
            </a:lvl4pPr>
            <a:lvl5pPr marL="1425679" indent="0">
              <a:buNone/>
              <a:defRPr sz="1199">
                <a:solidFill>
                  <a:schemeClr val="bg1"/>
                </a:solidFill>
              </a:defRPr>
            </a:lvl5pPr>
          </a:lstStyle>
          <a:p>
            <a:pPr lvl="0"/>
            <a:r>
              <a:rPr lang="en-US"/>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7192" y="4236721"/>
            <a:ext cx="3578253" cy="1944160"/>
          </a:xfrm>
        </p:spPr>
        <p:txBody>
          <a:bodyPr numCol="1"/>
          <a:lstStyle>
            <a:lvl1pPr marL="0" indent="0">
              <a:buNone/>
              <a:defRPr sz="1799">
                <a:solidFill>
                  <a:schemeClr val="bg1"/>
                </a:solidFill>
                <a:latin typeface="Georgia" panose="02040502050405020303" pitchFamily="18" charset="0"/>
              </a:defRPr>
            </a:lvl1pPr>
            <a:lvl2pPr marL="356422" indent="0">
              <a:buNone/>
              <a:defRPr sz="1799">
                <a:solidFill>
                  <a:schemeClr val="bg1"/>
                </a:solidFill>
              </a:defRPr>
            </a:lvl2pPr>
            <a:lvl3pPr marL="712840" indent="0">
              <a:buNone/>
              <a:defRPr sz="1599">
                <a:solidFill>
                  <a:schemeClr val="bg1"/>
                </a:solidFill>
              </a:defRPr>
            </a:lvl3pPr>
            <a:lvl4pPr marL="1069260" indent="0">
              <a:buNone/>
              <a:defRPr sz="1399">
                <a:solidFill>
                  <a:schemeClr val="bg1"/>
                </a:solidFill>
              </a:defRPr>
            </a:lvl4pPr>
            <a:lvl5pPr marL="1425679" indent="0">
              <a:buNone/>
              <a:defRPr sz="1199">
                <a:solidFill>
                  <a:schemeClr val="bg1"/>
                </a:solidFill>
              </a:defRPr>
            </a:lvl5pPr>
          </a:lstStyle>
          <a:p>
            <a:pPr lvl="0"/>
            <a:r>
              <a:rPr lang="en-US"/>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605" y="907750"/>
            <a:ext cx="771983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4" name="Date Placeholder 3">
            <a:extLst>
              <a:ext uri="{FF2B5EF4-FFF2-40B4-BE49-F238E27FC236}">
                <a16:creationId xmlns:a16="http://schemas.microsoft.com/office/drawing/2014/main" id="{38FDA286-FC7C-4768-AFFF-1618056D687D}"/>
              </a:ext>
            </a:extLst>
          </p:cNvPr>
          <p:cNvSpPr>
            <a:spLocks noGrp="1"/>
          </p:cNvSpPr>
          <p:nvPr>
            <p:ph type="dt" sz="half" idx="14"/>
          </p:nvPr>
        </p:nvSpPr>
        <p:spPr/>
        <p:txBody>
          <a:bodyPr/>
          <a:lstStyle/>
          <a:p>
            <a:endParaRPr lang="en-IN"/>
          </a:p>
        </p:txBody>
      </p:sp>
      <p:sp>
        <p:nvSpPr>
          <p:cNvPr id="7" name="Slide Number Placeholder 6">
            <a:extLst>
              <a:ext uri="{FF2B5EF4-FFF2-40B4-BE49-F238E27FC236}">
                <a16:creationId xmlns:a16="http://schemas.microsoft.com/office/drawing/2014/main" id="{D159C267-49E7-46A8-B353-C5EB81154AB5}"/>
              </a:ext>
            </a:extLst>
          </p:cNvPr>
          <p:cNvSpPr>
            <a:spLocks noGrp="1"/>
          </p:cNvSpPr>
          <p:nvPr>
            <p:ph type="sldNum" sz="quarter" idx="16"/>
          </p:nvPr>
        </p:nvSpPr>
        <p:spPr/>
        <p:txBody>
          <a:bodyPr/>
          <a:lstStyle/>
          <a:p>
            <a:r>
              <a:rPr lang="en-GB"/>
              <a:t>Page </a:t>
            </a:r>
            <a:fld id="{F1BC30E3-FFE5-4B91-AA19-87A149EBB9EE}" type="slidenum">
              <a:rPr smtClean="0"/>
              <a:pPr/>
              <a:t>‹#›</a:t>
            </a:fld>
            <a:endParaRPr/>
          </a:p>
        </p:txBody>
      </p:sp>
      <p:sp>
        <p:nvSpPr>
          <p:cNvPr id="13" name="Footer Placeholder 5">
            <a:extLst>
              <a:ext uri="{FF2B5EF4-FFF2-40B4-BE49-F238E27FC236}">
                <a16:creationId xmlns:a16="http://schemas.microsoft.com/office/drawing/2014/main" id="{C8240FC0-C890-41E6-A6A6-9C75A9D8EDDC}"/>
              </a:ext>
            </a:extLst>
          </p:cNvPr>
          <p:cNvSpPr txBox="1">
            <a:spLocks/>
          </p:cNvSpPr>
          <p:nvPr userDrawn="1"/>
        </p:nvSpPr>
        <p:spPr>
          <a:xfrm>
            <a:off x="4553755" y="6471244"/>
            <a:ext cx="3957164" cy="179956"/>
          </a:xfrm>
          <a:prstGeom prst="rect">
            <a:avLst/>
          </a:prstGeom>
        </p:spPr>
        <p:txBody>
          <a:bodyPr vert="horz" lIns="0" tIns="0" rIns="0" bIns="0" rtlCol="0" anchor="ctr"/>
          <a:lstStyle>
            <a:defPPr>
              <a:defRPr lang="en-US"/>
            </a:defPPr>
            <a:lvl1pPr marL="0" algn="ctr" defTabSz="914400" rtl="0" eaLnBrk="1" latinLnBrk="0" hangingPunct="1">
              <a:defRPr lang="en-IN" sz="800" kern="120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t>West Midlands Plan for Growth Framework – Draft at 8 December 20201</a:t>
            </a:r>
            <a:endParaRPr lang="en-US" sz="800"/>
          </a:p>
        </p:txBody>
      </p:sp>
    </p:spTree>
    <p:extLst>
      <p:ext uri="{BB962C8B-B14F-4D97-AF65-F5344CB8AC3E}">
        <p14:creationId xmlns:p14="http://schemas.microsoft.com/office/powerpoint/2010/main" val="20909028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9360" r="73948" b="44617"/>
          <a:stretch/>
        </p:blipFill>
        <p:spPr>
          <a:xfrm>
            <a:off x="9567081" y="3384651"/>
            <a:ext cx="2634019" cy="3493827"/>
          </a:xfrm>
          <a:prstGeom prst="rect">
            <a:avLst/>
          </a:prstGeom>
        </p:spPr>
      </p:pic>
      <p:pic>
        <p:nvPicPr>
          <p:cNvPr id="9" name="Picture 8">
            <a:extLst>
              <a:ext uri="{FF2B5EF4-FFF2-40B4-BE49-F238E27FC236}">
                <a16:creationId xmlns:a16="http://schemas.microsoft.com/office/drawing/2014/main" id="{D1C98873-DD47-7644-9DA8-A98F640C88DC}"/>
              </a:ext>
            </a:extLst>
          </p:cNvPr>
          <p:cNvPicPr>
            <a:picLocks noChangeAspect="1"/>
          </p:cNvPicPr>
          <p:nvPr userDrawn="1"/>
        </p:nvPicPr>
        <p:blipFill>
          <a:blip r:embed="rId3"/>
          <a:stretch>
            <a:fillRect/>
          </a:stretch>
        </p:blipFill>
        <p:spPr>
          <a:xfrm>
            <a:off x="9243001" y="348367"/>
            <a:ext cx="2614721" cy="539768"/>
          </a:xfrm>
          <a:prstGeom prst="rect">
            <a:avLst/>
          </a:prstGeom>
        </p:spPr>
      </p:pic>
      <p:pic>
        <p:nvPicPr>
          <p:cNvPr id="10" name="Picture 9">
            <a:extLst>
              <a:ext uri="{FF2B5EF4-FFF2-40B4-BE49-F238E27FC236}">
                <a16:creationId xmlns:a16="http://schemas.microsoft.com/office/drawing/2014/main" id="{30D71847-A68A-7547-A804-88D9DD2B9CD6}"/>
              </a:ext>
            </a:extLst>
          </p:cNvPr>
          <p:cNvPicPr>
            <a:picLocks noChangeAspect="1"/>
          </p:cNvPicPr>
          <p:nvPr userDrawn="1"/>
        </p:nvPicPr>
        <p:blipFill rotWithShape="1">
          <a:blip r:embed="rId4"/>
          <a:srcRect b="35751"/>
          <a:stretch/>
        </p:blipFill>
        <p:spPr>
          <a:xfrm>
            <a:off x="10700925" y="3568038"/>
            <a:ext cx="1519655" cy="3675731"/>
          </a:xfrm>
          <a:prstGeom prst="rect">
            <a:avLst/>
          </a:prstGeom>
        </p:spPr>
      </p:pic>
      <p:sp>
        <p:nvSpPr>
          <p:cNvPr id="11" name="Date Placeholder 3">
            <a:extLst>
              <a:ext uri="{FF2B5EF4-FFF2-40B4-BE49-F238E27FC236}">
                <a16:creationId xmlns:a16="http://schemas.microsoft.com/office/drawing/2014/main" id="{50FAAE16-BB97-DC4F-8C3A-5F25DFF8BF91}"/>
              </a:ext>
            </a:extLst>
          </p:cNvPr>
          <p:cNvSpPr>
            <a:spLocks noGrp="1"/>
          </p:cNvSpPr>
          <p:nvPr>
            <p:ph type="dt" sz="half" idx="10"/>
          </p:nvPr>
        </p:nvSpPr>
        <p:spPr>
          <a:xfrm>
            <a:off x="838200" y="6356356"/>
            <a:ext cx="2743200" cy="365125"/>
          </a:xfrm>
        </p:spPr>
        <p:txBody>
          <a:bodyPr/>
          <a:lstStyle>
            <a:lvl1pPr>
              <a:defRPr>
                <a:solidFill>
                  <a:schemeClr val="bg1"/>
                </a:solidFill>
              </a:defRPr>
            </a:lvl1pPr>
          </a:lstStyle>
          <a:p>
            <a:fld id="{FC6E4EE3-B8DA-4529-A811-93362441A0E0}" type="datetimeFigureOut">
              <a:rPr lang="en-GB" smtClean="0"/>
              <a:pPr/>
              <a:t>08/10/2024</a:t>
            </a:fld>
            <a:endParaRPr lang="en-GB"/>
          </a:p>
        </p:txBody>
      </p:sp>
      <p:sp>
        <p:nvSpPr>
          <p:cNvPr id="12" name="Footer Placeholder 4">
            <a:extLst>
              <a:ext uri="{FF2B5EF4-FFF2-40B4-BE49-F238E27FC236}">
                <a16:creationId xmlns:a16="http://schemas.microsoft.com/office/drawing/2014/main" id="{E898F020-C2E0-3F46-80E3-C93892D65362}"/>
              </a:ext>
            </a:extLst>
          </p:cNvPr>
          <p:cNvSpPr>
            <a:spLocks noGrp="1"/>
          </p:cNvSpPr>
          <p:nvPr>
            <p:ph type="ftr" sz="quarter" idx="11"/>
          </p:nvPr>
        </p:nvSpPr>
        <p:spPr>
          <a:xfrm>
            <a:off x="4038600" y="6356356"/>
            <a:ext cx="4114800" cy="365125"/>
          </a:xfrm>
        </p:spPr>
        <p:txBody>
          <a:bodyPr/>
          <a:lstStyle>
            <a:lvl1pPr>
              <a:defRPr>
                <a:solidFill>
                  <a:schemeClr val="bg1"/>
                </a:solidFill>
              </a:defRPr>
            </a:lvl1pPr>
          </a:lstStyle>
          <a:p>
            <a:endParaRPr lang="en-GB"/>
          </a:p>
        </p:txBody>
      </p:sp>
      <p:sp>
        <p:nvSpPr>
          <p:cNvPr id="13" name="Slide Number Placeholder 5">
            <a:extLst>
              <a:ext uri="{FF2B5EF4-FFF2-40B4-BE49-F238E27FC236}">
                <a16:creationId xmlns:a16="http://schemas.microsoft.com/office/drawing/2014/main" id="{B1445115-C4DE-2844-B1B2-87C9C5A9E6B5}"/>
              </a:ext>
            </a:extLst>
          </p:cNvPr>
          <p:cNvSpPr>
            <a:spLocks noGrp="1"/>
          </p:cNvSpPr>
          <p:nvPr>
            <p:ph type="sldNum" sz="quarter" idx="12"/>
          </p:nvPr>
        </p:nvSpPr>
        <p:spPr>
          <a:xfrm>
            <a:off x="8610600" y="6356356"/>
            <a:ext cx="2743200" cy="365125"/>
          </a:xfrm>
        </p:spPr>
        <p:txBody>
          <a:bodyPr/>
          <a:lstStyle>
            <a:lvl1pPr>
              <a:defRPr>
                <a:solidFill>
                  <a:schemeClr val="bg1">
                    <a:lumMod val="50000"/>
                  </a:schemeClr>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42324622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_Two Content">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9"/>
            <a:ext cx="2647667" cy="3452883"/>
          </a:xfrm>
          <a:prstGeom prst="rect">
            <a:avLst/>
          </a:prstGeom>
        </p:spPr>
      </p:pic>
      <p:pic>
        <p:nvPicPr>
          <p:cNvPr id="7" name="Picture 6">
            <a:extLst>
              <a:ext uri="{FF2B5EF4-FFF2-40B4-BE49-F238E27FC236}">
                <a16:creationId xmlns:a16="http://schemas.microsoft.com/office/drawing/2014/main" id="{B281C444-0D73-594B-976F-27B3E5B035BD}"/>
              </a:ext>
            </a:extLst>
          </p:cNvPr>
          <p:cNvPicPr>
            <a:picLocks noChangeAspect="1"/>
          </p:cNvPicPr>
          <p:nvPr userDrawn="1"/>
        </p:nvPicPr>
        <p:blipFill>
          <a:blip r:embed="rId3"/>
          <a:stretch>
            <a:fillRect/>
          </a:stretch>
        </p:blipFill>
        <p:spPr>
          <a:xfrm>
            <a:off x="9243001" y="348367"/>
            <a:ext cx="2614721" cy="539768"/>
          </a:xfrm>
          <a:prstGeom prst="rect">
            <a:avLst/>
          </a:prstGeom>
        </p:spPr>
      </p:pic>
      <p:pic>
        <p:nvPicPr>
          <p:cNvPr id="9" name="Picture 8">
            <a:extLst>
              <a:ext uri="{FF2B5EF4-FFF2-40B4-BE49-F238E27FC236}">
                <a16:creationId xmlns:a16="http://schemas.microsoft.com/office/drawing/2014/main" id="{E83192F4-23F5-9742-977E-079094471225}"/>
              </a:ext>
            </a:extLst>
          </p:cNvPr>
          <p:cNvPicPr>
            <a:picLocks noChangeAspect="1"/>
          </p:cNvPicPr>
          <p:nvPr userDrawn="1"/>
        </p:nvPicPr>
        <p:blipFill rotWithShape="1">
          <a:blip r:embed="rId4"/>
          <a:srcRect b="33753"/>
          <a:stretch/>
        </p:blipFill>
        <p:spPr>
          <a:xfrm>
            <a:off x="10700925" y="3568038"/>
            <a:ext cx="1519655" cy="3790031"/>
          </a:xfrm>
          <a:prstGeom prst="rect">
            <a:avLst/>
          </a:prstGeom>
        </p:spPr>
      </p:pic>
      <p:sp>
        <p:nvSpPr>
          <p:cNvPr id="11" name="Date Placeholder 3">
            <a:extLst>
              <a:ext uri="{FF2B5EF4-FFF2-40B4-BE49-F238E27FC236}">
                <a16:creationId xmlns:a16="http://schemas.microsoft.com/office/drawing/2014/main" id="{5980FFAA-0813-D349-A1DA-3900695D9B9D}"/>
              </a:ext>
            </a:extLst>
          </p:cNvPr>
          <p:cNvSpPr>
            <a:spLocks noGrp="1"/>
          </p:cNvSpPr>
          <p:nvPr>
            <p:ph type="dt" sz="half" idx="10"/>
          </p:nvPr>
        </p:nvSpPr>
        <p:spPr>
          <a:xfrm>
            <a:off x="838200" y="6356356"/>
            <a:ext cx="2743200" cy="365125"/>
          </a:xfrm>
        </p:spPr>
        <p:txBody>
          <a:bodyPr/>
          <a:lstStyle>
            <a:lvl1pPr>
              <a:defRPr>
                <a:solidFill>
                  <a:schemeClr val="bg1"/>
                </a:solidFill>
              </a:defRPr>
            </a:lvl1pPr>
          </a:lstStyle>
          <a:p>
            <a:fld id="{FC6E4EE3-B8DA-4529-A811-93362441A0E0}" type="datetimeFigureOut">
              <a:rPr lang="en-GB" smtClean="0"/>
              <a:pPr/>
              <a:t>08/10/2024</a:t>
            </a:fld>
            <a:endParaRPr lang="en-GB"/>
          </a:p>
        </p:txBody>
      </p:sp>
      <p:sp>
        <p:nvSpPr>
          <p:cNvPr id="12" name="Footer Placeholder 4">
            <a:extLst>
              <a:ext uri="{FF2B5EF4-FFF2-40B4-BE49-F238E27FC236}">
                <a16:creationId xmlns:a16="http://schemas.microsoft.com/office/drawing/2014/main" id="{B2E71483-C1D8-6547-8436-3DCA39FBC93C}"/>
              </a:ext>
            </a:extLst>
          </p:cNvPr>
          <p:cNvSpPr>
            <a:spLocks noGrp="1"/>
          </p:cNvSpPr>
          <p:nvPr>
            <p:ph type="ftr" sz="quarter" idx="11"/>
          </p:nvPr>
        </p:nvSpPr>
        <p:spPr>
          <a:xfrm>
            <a:off x="4038600" y="6356356"/>
            <a:ext cx="4114800" cy="365125"/>
          </a:xfrm>
        </p:spPr>
        <p:txBody>
          <a:bodyPr/>
          <a:lstStyle>
            <a:lvl1pPr>
              <a:defRPr>
                <a:solidFill>
                  <a:schemeClr val="bg1"/>
                </a:solidFill>
              </a:defRPr>
            </a:lvl1pPr>
          </a:lstStyle>
          <a:p>
            <a:endParaRPr lang="en-GB"/>
          </a:p>
        </p:txBody>
      </p:sp>
      <p:sp>
        <p:nvSpPr>
          <p:cNvPr id="13" name="Slide Number Placeholder 5">
            <a:extLst>
              <a:ext uri="{FF2B5EF4-FFF2-40B4-BE49-F238E27FC236}">
                <a16:creationId xmlns:a16="http://schemas.microsoft.com/office/drawing/2014/main" id="{E88D85F1-77F9-F14B-AA53-5F95B9C3E73E}"/>
              </a:ext>
            </a:extLst>
          </p:cNvPr>
          <p:cNvSpPr>
            <a:spLocks noGrp="1"/>
          </p:cNvSpPr>
          <p:nvPr>
            <p:ph type="sldNum" sz="quarter" idx="12"/>
          </p:nvPr>
        </p:nvSpPr>
        <p:spPr>
          <a:xfrm>
            <a:off x="8610600" y="6356356"/>
            <a:ext cx="2743200" cy="365125"/>
          </a:xfrm>
        </p:spPr>
        <p:txBody>
          <a:bodyPr/>
          <a:lstStyle>
            <a:lvl1pPr>
              <a:defRPr>
                <a:solidFill>
                  <a:schemeClr val="bg1">
                    <a:lumMod val="50000"/>
                  </a:schemeClr>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28976780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3_Comparison">
    <p:bg>
      <p:bgPr>
        <a:solidFill>
          <a:srgbClr val="5456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lvl1pPr>
              <a:defRPr>
                <a:solidFill>
                  <a:srgbClr val="EE7624"/>
                </a:solidFill>
              </a:defRPr>
            </a:lvl1p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chemeClr val="bg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solidFill>
                  <a:schemeClr val="bg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9"/>
            <a:ext cx="2647667" cy="3452883"/>
          </a:xfrm>
          <a:prstGeom prst="rect">
            <a:avLst/>
          </a:prstGeom>
        </p:spPr>
      </p:pic>
      <p:pic>
        <p:nvPicPr>
          <p:cNvPr id="9" name="Picture 8">
            <a:extLst>
              <a:ext uri="{FF2B5EF4-FFF2-40B4-BE49-F238E27FC236}">
                <a16:creationId xmlns:a16="http://schemas.microsoft.com/office/drawing/2014/main" id="{1A707073-EE2A-6448-988F-ABEF120B522F}"/>
              </a:ext>
            </a:extLst>
          </p:cNvPr>
          <p:cNvPicPr>
            <a:picLocks noChangeAspect="1"/>
          </p:cNvPicPr>
          <p:nvPr userDrawn="1"/>
        </p:nvPicPr>
        <p:blipFill>
          <a:blip r:embed="rId3"/>
          <a:stretch>
            <a:fillRect/>
          </a:stretch>
        </p:blipFill>
        <p:spPr>
          <a:xfrm>
            <a:off x="9272307" y="348373"/>
            <a:ext cx="2573839" cy="533067"/>
          </a:xfrm>
          <a:prstGeom prst="rect">
            <a:avLst/>
          </a:prstGeom>
        </p:spPr>
      </p:pic>
      <p:sp>
        <p:nvSpPr>
          <p:cNvPr id="12" name="Date Placeholder 3">
            <a:extLst>
              <a:ext uri="{FF2B5EF4-FFF2-40B4-BE49-F238E27FC236}">
                <a16:creationId xmlns:a16="http://schemas.microsoft.com/office/drawing/2014/main" id="{ED2696DF-72AB-1F4E-8102-779F4707345D}"/>
              </a:ext>
            </a:extLst>
          </p:cNvPr>
          <p:cNvSpPr>
            <a:spLocks noGrp="1"/>
          </p:cNvSpPr>
          <p:nvPr>
            <p:ph type="dt" sz="half" idx="10"/>
          </p:nvPr>
        </p:nvSpPr>
        <p:spPr>
          <a:xfrm>
            <a:off x="838200" y="6356356"/>
            <a:ext cx="2743200" cy="365125"/>
          </a:xfrm>
        </p:spPr>
        <p:txBody>
          <a:bodyPr/>
          <a:lstStyle>
            <a:lvl1pPr>
              <a:defRPr>
                <a:solidFill>
                  <a:schemeClr val="bg1"/>
                </a:solidFill>
              </a:defRPr>
            </a:lvl1pPr>
          </a:lstStyle>
          <a:p>
            <a:fld id="{FC6E4EE3-B8DA-4529-A811-93362441A0E0}" type="datetimeFigureOut">
              <a:rPr lang="en-GB" smtClean="0"/>
              <a:pPr/>
              <a:t>08/10/2024</a:t>
            </a:fld>
            <a:endParaRPr lang="en-GB"/>
          </a:p>
        </p:txBody>
      </p:sp>
      <p:sp>
        <p:nvSpPr>
          <p:cNvPr id="13" name="Footer Placeholder 4">
            <a:extLst>
              <a:ext uri="{FF2B5EF4-FFF2-40B4-BE49-F238E27FC236}">
                <a16:creationId xmlns:a16="http://schemas.microsoft.com/office/drawing/2014/main" id="{18AEFA90-9705-8044-8CC9-80251BFF9D51}"/>
              </a:ext>
            </a:extLst>
          </p:cNvPr>
          <p:cNvSpPr>
            <a:spLocks noGrp="1"/>
          </p:cNvSpPr>
          <p:nvPr>
            <p:ph type="ftr" sz="quarter" idx="11"/>
          </p:nvPr>
        </p:nvSpPr>
        <p:spPr>
          <a:xfrm>
            <a:off x="4038600" y="6356356"/>
            <a:ext cx="4114800" cy="365125"/>
          </a:xfrm>
        </p:spPr>
        <p:txBody>
          <a:bodyPr/>
          <a:lstStyle>
            <a:lvl1pPr>
              <a:defRPr>
                <a:solidFill>
                  <a:schemeClr val="bg1"/>
                </a:solidFill>
              </a:defRPr>
            </a:lvl1pPr>
          </a:lstStyle>
          <a:p>
            <a:endParaRPr lang="en-GB"/>
          </a:p>
        </p:txBody>
      </p:sp>
      <p:sp>
        <p:nvSpPr>
          <p:cNvPr id="14" name="Slide Number Placeholder 5">
            <a:extLst>
              <a:ext uri="{FF2B5EF4-FFF2-40B4-BE49-F238E27FC236}">
                <a16:creationId xmlns:a16="http://schemas.microsoft.com/office/drawing/2014/main" id="{50348CB0-60AA-D442-B0B2-11D95C10441B}"/>
              </a:ext>
            </a:extLst>
          </p:cNvPr>
          <p:cNvSpPr>
            <a:spLocks noGrp="1"/>
          </p:cNvSpPr>
          <p:nvPr>
            <p:ph type="sldNum" sz="quarter" idx="12"/>
          </p:nvPr>
        </p:nvSpPr>
        <p:spPr>
          <a:xfrm>
            <a:off x="8610600" y="6356356"/>
            <a:ext cx="2743200" cy="365125"/>
          </a:xfrm>
        </p:spPr>
        <p:txBody>
          <a:bodyPr/>
          <a:lstStyle>
            <a:lvl1pPr>
              <a:defRPr>
                <a:solidFill>
                  <a:schemeClr val="bg1"/>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32968070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_Comparison">
    <p:bg>
      <p:bgPr>
        <a:solidFill>
          <a:srgbClr val="54565B"/>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D20657-6CDF-044F-8733-4698FD83121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572" t="50000"/>
          <a:stretch/>
        </p:blipFill>
        <p:spPr>
          <a:xfrm>
            <a:off x="-27296" y="-625033"/>
            <a:ext cx="3177623" cy="4849384"/>
          </a:xfrm>
          <a:prstGeom prst="rect">
            <a:avLst/>
          </a:prstGeom>
        </p:spPr>
      </p:pic>
      <p:sp>
        <p:nvSpPr>
          <p:cNvPr id="14" name="Content Placeholder 2">
            <a:extLst>
              <a:ext uri="{FF2B5EF4-FFF2-40B4-BE49-F238E27FC236}">
                <a16:creationId xmlns:a16="http://schemas.microsoft.com/office/drawing/2014/main" id="{8BCB4F08-6F13-6945-A24F-F3F8C94F88F5}"/>
              </a:ext>
            </a:extLst>
          </p:cNvPr>
          <p:cNvSpPr>
            <a:spLocks noGrp="1"/>
          </p:cNvSpPr>
          <p:nvPr>
            <p:ph idx="1"/>
          </p:nvPr>
        </p:nvSpPr>
        <p:spPr>
          <a:xfrm>
            <a:off x="838200" y="1825625"/>
            <a:ext cx="10515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9DEB189F-7C40-4242-B322-2F67359E2F57}"/>
              </a:ext>
            </a:extLst>
          </p:cNvPr>
          <p:cNvPicPr>
            <a:picLocks noChangeAspect="1"/>
          </p:cNvPicPr>
          <p:nvPr userDrawn="1"/>
        </p:nvPicPr>
        <p:blipFill>
          <a:blip r:embed="rId3"/>
          <a:stretch>
            <a:fillRect/>
          </a:stretch>
        </p:blipFill>
        <p:spPr>
          <a:xfrm>
            <a:off x="9272307" y="348373"/>
            <a:ext cx="2573839" cy="533067"/>
          </a:xfrm>
          <a:prstGeom prst="rect">
            <a:avLst/>
          </a:prstGeom>
        </p:spPr>
      </p:pic>
      <p:sp>
        <p:nvSpPr>
          <p:cNvPr id="6" name="Date Placeholder 3">
            <a:extLst>
              <a:ext uri="{FF2B5EF4-FFF2-40B4-BE49-F238E27FC236}">
                <a16:creationId xmlns:a16="http://schemas.microsoft.com/office/drawing/2014/main" id="{E828285D-83BB-5E45-A782-D21EF2A3E76E}"/>
              </a:ext>
            </a:extLst>
          </p:cNvPr>
          <p:cNvSpPr>
            <a:spLocks noGrp="1"/>
          </p:cNvSpPr>
          <p:nvPr>
            <p:ph type="dt" sz="half" idx="10"/>
          </p:nvPr>
        </p:nvSpPr>
        <p:spPr>
          <a:xfrm>
            <a:off x="838200" y="6356356"/>
            <a:ext cx="2743200" cy="365125"/>
          </a:xfrm>
        </p:spPr>
        <p:txBody>
          <a:bodyPr/>
          <a:lstStyle>
            <a:lvl1pPr>
              <a:defRPr>
                <a:solidFill>
                  <a:schemeClr val="bg1"/>
                </a:solidFill>
              </a:defRPr>
            </a:lvl1pPr>
          </a:lstStyle>
          <a:p>
            <a:fld id="{FC6E4EE3-B8DA-4529-A811-93362441A0E0}" type="datetimeFigureOut">
              <a:rPr lang="en-GB" smtClean="0"/>
              <a:pPr/>
              <a:t>08/10/2024</a:t>
            </a:fld>
            <a:endParaRPr lang="en-GB"/>
          </a:p>
        </p:txBody>
      </p:sp>
      <p:sp>
        <p:nvSpPr>
          <p:cNvPr id="7" name="Footer Placeholder 4">
            <a:extLst>
              <a:ext uri="{FF2B5EF4-FFF2-40B4-BE49-F238E27FC236}">
                <a16:creationId xmlns:a16="http://schemas.microsoft.com/office/drawing/2014/main" id="{0EE42319-92E9-074E-94F5-8BAA34CCD2F7}"/>
              </a:ext>
            </a:extLst>
          </p:cNvPr>
          <p:cNvSpPr>
            <a:spLocks noGrp="1"/>
          </p:cNvSpPr>
          <p:nvPr>
            <p:ph type="ftr" sz="quarter" idx="11"/>
          </p:nvPr>
        </p:nvSpPr>
        <p:spPr>
          <a:xfrm>
            <a:off x="4038600" y="6356356"/>
            <a:ext cx="4114800" cy="365125"/>
          </a:xfrm>
        </p:spPr>
        <p:txBody>
          <a:bodyPr/>
          <a:lstStyle>
            <a:lvl1pPr>
              <a:defRPr>
                <a:solidFill>
                  <a:schemeClr val="bg1"/>
                </a:solidFill>
              </a:defRPr>
            </a:lvl1pPr>
          </a:lstStyle>
          <a:p>
            <a:endParaRPr lang="en-GB"/>
          </a:p>
        </p:txBody>
      </p:sp>
      <p:sp>
        <p:nvSpPr>
          <p:cNvPr id="8" name="Slide Number Placeholder 5">
            <a:extLst>
              <a:ext uri="{FF2B5EF4-FFF2-40B4-BE49-F238E27FC236}">
                <a16:creationId xmlns:a16="http://schemas.microsoft.com/office/drawing/2014/main" id="{AFB02552-F2A3-C94D-A7A5-29762B6912DC}"/>
              </a:ext>
            </a:extLst>
          </p:cNvPr>
          <p:cNvSpPr>
            <a:spLocks noGrp="1"/>
          </p:cNvSpPr>
          <p:nvPr>
            <p:ph type="sldNum" sz="quarter" idx="12"/>
          </p:nvPr>
        </p:nvSpPr>
        <p:spPr>
          <a:xfrm>
            <a:off x="8610600" y="6356356"/>
            <a:ext cx="2743200" cy="365125"/>
          </a:xfrm>
        </p:spPr>
        <p:txBody>
          <a:bodyPr/>
          <a:lstStyle>
            <a:lvl1pPr>
              <a:defRPr>
                <a:solidFill>
                  <a:schemeClr val="bg1"/>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11343763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5_Comparison">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lvl1pPr>
              <a:defRPr>
                <a:solidFill>
                  <a:schemeClr val="tx1"/>
                </a:solidFill>
              </a:defRPr>
            </a:lvl1p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chemeClr val="bg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solidFill>
                  <a:schemeClr val="bg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E0175FA7-3444-3849-BEDE-314602255B75}"/>
              </a:ext>
            </a:extLst>
          </p:cNvPr>
          <p:cNvPicPr>
            <a:picLocks noChangeAspect="1"/>
          </p:cNvPicPr>
          <p:nvPr userDrawn="1"/>
        </p:nvPicPr>
        <p:blipFill>
          <a:blip r:embed="rId2"/>
          <a:stretch>
            <a:fillRect/>
          </a:stretch>
        </p:blipFill>
        <p:spPr>
          <a:xfrm>
            <a:off x="9243001" y="348367"/>
            <a:ext cx="2614721" cy="539768"/>
          </a:xfrm>
          <a:prstGeom prst="rect">
            <a:avLst/>
          </a:prstGeom>
        </p:spPr>
      </p:pic>
      <p:pic>
        <p:nvPicPr>
          <p:cNvPr id="7" name="Picture 6">
            <a:extLst>
              <a:ext uri="{FF2B5EF4-FFF2-40B4-BE49-F238E27FC236}">
                <a16:creationId xmlns:a16="http://schemas.microsoft.com/office/drawing/2014/main" id="{30DAC477-0456-CB44-AB4B-4E7C07291239}"/>
              </a:ext>
            </a:extLst>
          </p:cNvPr>
          <p:cNvPicPr>
            <a:picLocks noChangeAspect="1"/>
          </p:cNvPicPr>
          <p:nvPr userDrawn="1"/>
        </p:nvPicPr>
        <p:blipFill rotWithShape="1">
          <a:blip r:embed="rId3"/>
          <a:srcRect b="30256"/>
          <a:stretch/>
        </p:blipFill>
        <p:spPr>
          <a:xfrm>
            <a:off x="10672349" y="3568032"/>
            <a:ext cx="1519655" cy="3990056"/>
          </a:xfrm>
          <a:prstGeom prst="rect">
            <a:avLst/>
          </a:prstGeom>
        </p:spPr>
      </p:pic>
      <p:sp>
        <p:nvSpPr>
          <p:cNvPr id="14" name="Date Placeholder 3">
            <a:extLst>
              <a:ext uri="{FF2B5EF4-FFF2-40B4-BE49-F238E27FC236}">
                <a16:creationId xmlns:a16="http://schemas.microsoft.com/office/drawing/2014/main" id="{A99239FE-DE2A-A348-B330-EAA33100A867}"/>
              </a:ext>
            </a:extLst>
          </p:cNvPr>
          <p:cNvSpPr>
            <a:spLocks noGrp="1"/>
          </p:cNvSpPr>
          <p:nvPr>
            <p:ph type="dt" sz="half" idx="10"/>
          </p:nvPr>
        </p:nvSpPr>
        <p:spPr>
          <a:xfrm>
            <a:off x="838200" y="6356356"/>
            <a:ext cx="2743200" cy="365125"/>
          </a:xfrm>
        </p:spPr>
        <p:txBody>
          <a:bodyPr/>
          <a:lstStyle>
            <a:lvl1pPr>
              <a:defRPr>
                <a:solidFill>
                  <a:schemeClr val="bg1"/>
                </a:solidFill>
              </a:defRPr>
            </a:lvl1pPr>
          </a:lstStyle>
          <a:p>
            <a:fld id="{FC6E4EE3-B8DA-4529-A811-93362441A0E0}" type="datetimeFigureOut">
              <a:rPr lang="en-GB" smtClean="0"/>
              <a:pPr/>
              <a:t>08/10/2024</a:t>
            </a:fld>
            <a:endParaRPr lang="en-GB"/>
          </a:p>
        </p:txBody>
      </p:sp>
      <p:sp>
        <p:nvSpPr>
          <p:cNvPr id="15" name="Footer Placeholder 4">
            <a:extLst>
              <a:ext uri="{FF2B5EF4-FFF2-40B4-BE49-F238E27FC236}">
                <a16:creationId xmlns:a16="http://schemas.microsoft.com/office/drawing/2014/main" id="{3059DAF5-7E2F-1D43-BD7A-5AA4C84FF532}"/>
              </a:ext>
            </a:extLst>
          </p:cNvPr>
          <p:cNvSpPr>
            <a:spLocks noGrp="1"/>
          </p:cNvSpPr>
          <p:nvPr>
            <p:ph type="ftr" sz="quarter" idx="11"/>
          </p:nvPr>
        </p:nvSpPr>
        <p:spPr>
          <a:xfrm>
            <a:off x="4038600" y="6356356"/>
            <a:ext cx="4114800" cy="365125"/>
          </a:xfrm>
        </p:spPr>
        <p:txBody>
          <a:bodyPr/>
          <a:lstStyle>
            <a:lvl1pPr>
              <a:defRPr>
                <a:solidFill>
                  <a:schemeClr val="bg1"/>
                </a:solidFill>
              </a:defRPr>
            </a:lvl1pPr>
          </a:lstStyle>
          <a:p>
            <a:endParaRPr lang="en-GB"/>
          </a:p>
        </p:txBody>
      </p:sp>
      <p:sp>
        <p:nvSpPr>
          <p:cNvPr id="16" name="Slide Number Placeholder 5">
            <a:extLst>
              <a:ext uri="{FF2B5EF4-FFF2-40B4-BE49-F238E27FC236}">
                <a16:creationId xmlns:a16="http://schemas.microsoft.com/office/drawing/2014/main" id="{70CEE831-A9C6-6346-9C0C-6599212D67C1}"/>
              </a:ext>
            </a:extLst>
          </p:cNvPr>
          <p:cNvSpPr>
            <a:spLocks noGrp="1"/>
          </p:cNvSpPr>
          <p:nvPr>
            <p:ph type="sldNum" sz="quarter" idx="12"/>
          </p:nvPr>
        </p:nvSpPr>
        <p:spPr>
          <a:xfrm>
            <a:off x="8610600" y="6356356"/>
            <a:ext cx="2743200" cy="365125"/>
          </a:xfrm>
        </p:spPr>
        <p:txBody>
          <a:bodyPr/>
          <a:lstStyle>
            <a:lvl1pPr>
              <a:defRPr>
                <a:solidFill>
                  <a:schemeClr val="bg1">
                    <a:lumMod val="50000"/>
                  </a:schemeClr>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17425532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6_Comparison">
    <p:bg>
      <p:bgPr>
        <a:solidFill>
          <a:srgbClr val="EE7624"/>
        </a:solidFill>
        <a:effectLst/>
      </p:bgPr>
    </p:bg>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8BCB4F08-6F13-6945-A24F-F3F8C94F88F5}"/>
              </a:ext>
            </a:extLst>
          </p:cNvPr>
          <p:cNvSpPr>
            <a:spLocks noGrp="1"/>
          </p:cNvSpPr>
          <p:nvPr>
            <p:ph idx="1"/>
          </p:nvPr>
        </p:nvSpPr>
        <p:spPr>
          <a:xfrm>
            <a:off x="838200" y="1825625"/>
            <a:ext cx="10515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a:extLst>
              <a:ext uri="{FF2B5EF4-FFF2-40B4-BE49-F238E27FC236}">
                <a16:creationId xmlns:a16="http://schemas.microsoft.com/office/drawing/2014/main" id="{55147552-2E49-A94D-B191-A2C9D936D8C8}"/>
              </a:ext>
            </a:extLst>
          </p:cNvPr>
          <p:cNvPicPr>
            <a:picLocks noChangeAspect="1"/>
          </p:cNvPicPr>
          <p:nvPr userDrawn="1"/>
        </p:nvPicPr>
        <p:blipFill>
          <a:blip r:embed="rId2"/>
          <a:stretch>
            <a:fillRect/>
          </a:stretch>
        </p:blipFill>
        <p:spPr>
          <a:xfrm>
            <a:off x="9243001" y="348367"/>
            <a:ext cx="2614721" cy="539768"/>
          </a:xfrm>
          <a:prstGeom prst="rect">
            <a:avLst/>
          </a:prstGeom>
        </p:spPr>
      </p:pic>
      <p:pic>
        <p:nvPicPr>
          <p:cNvPr id="2" name="Picture 1">
            <a:extLst>
              <a:ext uri="{FF2B5EF4-FFF2-40B4-BE49-F238E27FC236}">
                <a16:creationId xmlns:a16="http://schemas.microsoft.com/office/drawing/2014/main" id="{98FDCC84-9E87-0342-BA7D-5DC0347F1DF4}"/>
              </a:ext>
            </a:extLst>
          </p:cNvPr>
          <p:cNvPicPr>
            <a:picLocks noChangeAspect="1"/>
          </p:cNvPicPr>
          <p:nvPr userDrawn="1"/>
        </p:nvPicPr>
        <p:blipFill rotWithShape="1">
          <a:blip r:embed="rId3"/>
          <a:srcRect l="40960" t="44988"/>
          <a:stretch/>
        </p:blipFill>
        <p:spPr>
          <a:xfrm>
            <a:off x="-1485900" y="-1071563"/>
            <a:ext cx="3523415" cy="4358439"/>
          </a:xfrm>
          <a:prstGeom prst="rect">
            <a:avLst/>
          </a:prstGeom>
        </p:spPr>
      </p:pic>
      <p:sp>
        <p:nvSpPr>
          <p:cNvPr id="7" name="Date Placeholder 3">
            <a:extLst>
              <a:ext uri="{FF2B5EF4-FFF2-40B4-BE49-F238E27FC236}">
                <a16:creationId xmlns:a16="http://schemas.microsoft.com/office/drawing/2014/main" id="{5456460C-6840-9A42-8EFD-1069D26ABF72}"/>
              </a:ext>
            </a:extLst>
          </p:cNvPr>
          <p:cNvSpPr>
            <a:spLocks noGrp="1"/>
          </p:cNvSpPr>
          <p:nvPr>
            <p:ph type="dt" sz="half" idx="10"/>
          </p:nvPr>
        </p:nvSpPr>
        <p:spPr>
          <a:xfrm>
            <a:off x="838200" y="6356356"/>
            <a:ext cx="2743200" cy="365125"/>
          </a:xfrm>
        </p:spPr>
        <p:txBody>
          <a:bodyPr/>
          <a:lstStyle>
            <a:lvl1pPr>
              <a:defRPr>
                <a:solidFill>
                  <a:schemeClr val="bg1"/>
                </a:solidFill>
              </a:defRPr>
            </a:lvl1pPr>
          </a:lstStyle>
          <a:p>
            <a:fld id="{FC6E4EE3-B8DA-4529-A811-93362441A0E0}" type="datetimeFigureOut">
              <a:rPr lang="en-GB" smtClean="0"/>
              <a:pPr/>
              <a:t>08/10/2024</a:t>
            </a:fld>
            <a:endParaRPr lang="en-GB"/>
          </a:p>
        </p:txBody>
      </p:sp>
      <p:sp>
        <p:nvSpPr>
          <p:cNvPr id="8" name="Footer Placeholder 4">
            <a:extLst>
              <a:ext uri="{FF2B5EF4-FFF2-40B4-BE49-F238E27FC236}">
                <a16:creationId xmlns:a16="http://schemas.microsoft.com/office/drawing/2014/main" id="{65566E71-5C92-114E-9144-C05CA923A3DC}"/>
              </a:ext>
            </a:extLst>
          </p:cNvPr>
          <p:cNvSpPr>
            <a:spLocks noGrp="1"/>
          </p:cNvSpPr>
          <p:nvPr>
            <p:ph type="ftr" sz="quarter" idx="11"/>
          </p:nvPr>
        </p:nvSpPr>
        <p:spPr>
          <a:xfrm>
            <a:off x="4038600" y="6356356"/>
            <a:ext cx="4114800" cy="365125"/>
          </a:xfrm>
        </p:spPr>
        <p:txBody>
          <a:bodyPr/>
          <a:lstStyle>
            <a:lvl1pPr>
              <a:defRPr>
                <a:solidFill>
                  <a:schemeClr val="bg1"/>
                </a:solidFill>
              </a:defRPr>
            </a:lvl1pPr>
          </a:lstStyle>
          <a:p>
            <a:endParaRPr lang="en-GB"/>
          </a:p>
        </p:txBody>
      </p:sp>
      <p:sp>
        <p:nvSpPr>
          <p:cNvPr id="10" name="Slide Number Placeholder 5">
            <a:extLst>
              <a:ext uri="{FF2B5EF4-FFF2-40B4-BE49-F238E27FC236}">
                <a16:creationId xmlns:a16="http://schemas.microsoft.com/office/drawing/2014/main" id="{CA007177-E40D-3D48-ABD9-80070A2D1BD2}"/>
              </a:ext>
            </a:extLst>
          </p:cNvPr>
          <p:cNvSpPr>
            <a:spLocks noGrp="1"/>
          </p:cNvSpPr>
          <p:nvPr>
            <p:ph type="sldNum" sz="quarter" idx="12"/>
          </p:nvPr>
        </p:nvSpPr>
        <p:spPr>
          <a:xfrm>
            <a:off x="8610600" y="6356356"/>
            <a:ext cx="2743200" cy="365125"/>
          </a:xfrm>
        </p:spPr>
        <p:txBody>
          <a:bodyPr/>
          <a:lstStyle>
            <a:lvl1pPr>
              <a:defRPr>
                <a:solidFill>
                  <a:schemeClr val="bg1"/>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9351597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1_Comparison">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lvl1pPr>
              <a:defRPr>
                <a:solidFill>
                  <a:schemeClr val="tx1"/>
                </a:solidFill>
              </a:defRPr>
            </a:lvl1p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chemeClr val="bg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E0175FA7-3444-3849-BEDE-314602255B75}"/>
              </a:ext>
            </a:extLst>
          </p:cNvPr>
          <p:cNvPicPr>
            <a:picLocks noChangeAspect="1"/>
          </p:cNvPicPr>
          <p:nvPr userDrawn="1"/>
        </p:nvPicPr>
        <p:blipFill>
          <a:blip r:embed="rId2"/>
          <a:stretch>
            <a:fillRect/>
          </a:stretch>
        </p:blipFill>
        <p:spPr>
          <a:xfrm>
            <a:off x="9243001" y="348367"/>
            <a:ext cx="2614721" cy="539768"/>
          </a:xfrm>
          <a:prstGeom prst="rect">
            <a:avLst/>
          </a:prstGeom>
        </p:spPr>
      </p:pic>
      <p:pic>
        <p:nvPicPr>
          <p:cNvPr id="7" name="Picture 6">
            <a:extLst>
              <a:ext uri="{FF2B5EF4-FFF2-40B4-BE49-F238E27FC236}">
                <a16:creationId xmlns:a16="http://schemas.microsoft.com/office/drawing/2014/main" id="{30DAC477-0456-CB44-AB4B-4E7C07291239}"/>
              </a:ext>
            </a:extLst>
          </p:cNvPr>
          <p:cNvPicPr>
            <a:picLocks noChangeAspect="1"/>
          </p:cNvPicPr>
          <p:nvPr userDrawn="1"/>
        </p:nvPicPr>
        <p:blipFill>
          <a:blip r:embed="rId3"/>
          <a:stretch>
            <a:fillRect/>
          </a:stretch>
        </p:blipFill>
        <p:spPr>
          <a:xfrm>
            <a:off x="10672349" y="3568032"/>
            <a:ext cx="1519655" cy="5721054"/>
          </a:xfrm>
          <a:prstGeom prst="rect">
            <a:avLst/>
          </a:prstGeom>
        </p:spPr>
      </p:pic>
      <p:sp>
        <p:nvSpPr>
          <p:cNvPr id="9" name="Date Placeholder 3">
            <a:extLst>
              <a:ext uri="{FF2B5EF4-FFF2-40B4-BE49-F238E27FC236}">
                <a16:creationId xmlns:a16="http://schemas.microsoft.com/office/drawing/2014/main" id="{8A0389EB-9AB7-7942-A85E-DCFA0148F27A}"/>
              </a:ext>
            </a:extLst>
          </p:cNvPr>
          <p:cNvSpPr>
            <a:spLocks noGrp="1"/>
          </p:cNvSpPr>
          <p:nvPr>
            <p:ph type="dt" sz="half" idx="10"/>
          </p:nvPr>
        </p:nvSpPr>
        <p:spPr>
          <a:xfrm>
            <a:off x="838200" y="6356356"/>
            <a:ext cx="2743200" cy="365125"/>
          </a:xfrm>
        </p:spPr>
        <p:txBody>
          <a:bodyPr/>
          <a:lstStyle>
            <a:lvl1pPr>
              <a:defRPr>
                <a:solidFill>
                  <a:schemeClr val="bg1"/>
                </a:solidFill>
              </a:defRPr>
            </a:lvl1pPr>
          </a:lstStyle>
          <a:p>
            <a:fld id="{FC6E4EE3-B8DA-4529-A811-93362441A0E0}" type="datetimeFigureOut">
              <a:rPr lang="en-GB" smtClean="0"/>
              <a:pPr/>
              <a:t>08/10/2024</a:t>
            </a:fld>
            <a:endParaRPr lang="en-GB"/>
          </a:p>
        </p:txBody>
      </p:sp>
      <p:sp>
        <p:nvSpPr>
          <p:cNvPr id="11" name="Footer Placeholder 4">
            <a:extLst>
              <a:ext uri="{FF2B5EF4-FFF2-40B4-BE49-F238E27FC236}">
                <a16:creationId xmlns:a16="http://schemas.microsoft.com/office/drawing/2014/main" id="{87CA9738-FCF3-7643-952A-EC8230280006}"/>
              </a:ext>
            </a:extLst>
          </p:cNvPr>
          <p:cNvSpPr>
            <a:spLocks noGrp="1"/>
          </p:cNvSpPr>
          <p:nvPr>
            <p:ph type="ftr" sz="quarter" idx="11"/>
          </p:nvPr>
        </p:nvSpPr>
        <p:spPr>
          <a:xfrm>
            <a:off x="4038600" y="6356356"/>
            <a:ext cx="4114800" cy="365125"/>
          </a:xfrm>
        </p:spPr>
        <p:txBody>
          <a:bodyPr/>
          <a:lstStyle>
            <a:lvl1pPr>
              <a:defRPr>
                <a:solidFill>
                  <a:schemeClr val="bg1"/>
                </a:solidFill>
              </a:defRPr>
            </a:lvl1pPr>
          </a:lstStyle>
          <a:p>
            <a:endParaRPr lang="en-GB"/>
          </a:p>
        </p:txBody>
      </p:sp>
      <p:sp>
        <p:nvSpPr>
          <p:cNvPr id="12" name="Slide Number Placeholder 5">
            <a:extLst>
              <a:ext uri="{FF2B5EF4-FFF2-40B4-BE49-F238E27FC236}">
                <a16:creationId xmlns:a16="http://schemas.microsoft.com/office/drawing/2014/main" id="{8ABAF3EA-9CBF-4B4F-AAD9-56BD8C0901A4}"/>
              </a:ext>
            </a:extLst>
          </p:cNvPr>
          <p:cNvSpPr>
            <a:spLocks noGrp="1"/>
          </p:cNvSpPr>
          <p:nvPr>
            <p:ph type="sldNum" sz="quarter" idx="12"/>
          </p:nvPr>
        </p:nvSpPr>
        <p:spPr>
          <a:xfrm>
            <a:off x="8610600" y="6356356"/>
            <a:ext cx="2743200" cy="365125"/>
          </a:xfrm>
        </p:spPr>
        <p:txBody>
          <a:bodyPr/>
          <a:lstStyle>
            <a:lvl1pPr>
              <a:defRPr>
                <a:solidFill>
                  <a:schemeClr val="bg1">
                    <a:lumMod val="50000"/>
                  </a:schemeClr>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34163041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2_Comparison">
    <p:bg>
      <p:bgPr>
        <a:solidFill>
          <a:srgbClr val="5456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lvl1pPr>
              <a:defRPr>
                <a:solidFill>
                  <a:srgbClr val="EE7624"/>
                </a:solidFill>
              </a:defRPr>
            </a:lvl1p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chemeClr val="bg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9"/>
            <a:ext cx="2647667" cy="3452883"/>
          </a:xfrm>
          <a:prstGeom prst="rect">
            <a:avLst/>
          </a:prstGeom>
        </p:spPr>
      </p:pic>
      <p:pic>
        <p:nvPicPr>
          <p:cNvPr id="9" name="Picture 8">
            <a:extLst>
              <a:ext uri="{FF2B5EF4-FFF2-40B4-BE49-F238E27FC236}">
                <a16:creationId xmlns:a16="http://schemas.microsoft.com/office/drawing/2014/main" id="{1A707073-EE2A-6448-988F-ABEF120B522F}"/>
              </a:ext>
            </a:extLst>
          </p:cNvPr>
          <p:cNvPicPr>
            <a:picLocks noChangeAspect="1"/>
          </p:cNvPicPr>
          <p:nvPr userDrawn="1"/>
        </p:nvPicPr>
        <p:blipFill>
          <a:blip r:embed="rId3"/>
          <a:stretch>
            <a:fillRect/>
          </a:stretch>
        </p:blipFill>
        <p:spPr>
          <a:xfrm>
            <a:off x="9272307" y="348373"/>
            <a:ext cx="2573839" cy="533067"/>
          </a:xfrm>
          <a:prstGeom prst="rect">
            <a:avLst/>
          </a:prstGeom>
        </p:spPr>
      </p:pic>
      <p:sp>
        <p:nvSpPr>
          <p:cNvPr id="10" name="Date Placeholder 3">
            <a:extLst>
              <a:ext uri="{FF2B5EF4-FFF2-40B4-BE49-F238E27FC236}">
                <a16:creationId xmlns:a16="http://schemas.microsoft.com/office/drawing/2014/main" id="{CFF2B545-0DB5-554C-9B76-735DF41294B2}"/>
              </a:ext>
            </a:extLst>
          </p:cNvPr>
          <p:cNvSpPr>
            <a:spLocks noGrp="1"/>
          </p:cNvSpPr>
          <p:nvPr>
            <p:ph type="dt" sz="half" idx="10"/>
          </p:nvPr>
        </p:nvSpPr>
        <p:spPr>
          <a:xfrm>
            <a:off x="838200" y="6356356"/>
            <a:ext cx="2743200" cy="365125"/>
          </a:xfrm>
        </p:spPr>
        <p:txBody>
          <a:bodyPr/>
          <a:lstStyle>
            <a:lvl1pPr>
              <a:defRPr>
                <a:solidFill>
                  <a:schemeClr val="bg1"/>
                </a:solidFill>
              </a:defRPr>
            </a:lvl1pPr>
          </a:lstStyle>
          <a:p>
            <a:fld id="{FC6E4EE3-B8DA-4529-A811-93362441A0E0}" type="datetimeFigureOut">
              <a:rPr lang="en-GB" smtClean="0"/>
              <a:pPr/>
              <a:t>08/10/2024</a:t>
            </a:fld>
            <a:endParaRPr lang="en-GB"/>
          </a:p>
        </p:txBody>
      </p:sp>
      <p:sp>
        <p:nvSpPr>
          <p:cNvPr id="12" name="Footer Placeholder 4">
            <a:extLst>
              <a:ext uri="{FF2B5EF4-FFF2-40B4-BE49-F238E27FC236}">
                <a16:creationId xmlns:a16="http://schemas.microsoft.com/office/drawing/2014/main" id="{1E5A66FE-66B0-A142-B383-CEFCFB78658E}"/>
              </a:ext>
            </a:extLst>
          </p:cNvPr>
          <p:cNvSpPr>
            <a:spLocks noGrp="1"/>
          </p:cNvSpPr>
          <p:nvPr>
            <p:ph type="ftr" sz="quarter" idx="11"/>
          </p:nvPr>
        </p:nvSpPr>
        <p:spPr>
          <a:xfrm>
            <a:off x="4038600" y="6356356"/>
            <a:ext cx="4114800" cy="365125"/>
          </a:xfrm>
        </p:spPr>
        <p:txBody>
          <a:bodyPr/>
          <a:lstStyle>
            <a:lvl1pPr>
              <a:defRPr>
                <a:solidFill>
                  <a:schemeClr val="bg1"/>
                </a:solidFill>
              </a:defRPr>
            </a:lvl1pPr>
          </a:lstStyle>
          <a:p>
            <a:endParaRPr lang="en-GB"/>
          </a:p>
        </p:txBody>
      </p:sp>
      <p:sp>
        <p:nvSpPr>
          <p:cNvPr id="13" name="Slide Number Placeholder 5">
            <a:extLst>
              <a:ext uri="{FF2B5EF4-FFF2-40B4-BE49-F238E27FC236}">
                <a16:creationId xmlns:a16="http://schemas.microsoft.com/office/drawing/2014/main" id="{A4CA51B6-36EC-D340-A186-671BAF6A99B7}"/>
              </a:ext>
            </a:extLst>
          </p:cNvPr>
          <p:cNvSpPr>
            <a:spLocks noGrp="1"/>
          </p:cNvSpPr>
          <p:nvPr>
            <p:ph type="sldNum" sz="quarter" idx="12"/>
          </p:nvPr>
        </p:nvSpPr>
        <p:spPr>
          <a:xfrm>
            <a:off x="8610600" y="6356356"/>
            <a:ext cx="2743200" cy="365125"/>
          </a:xfrm>
        </p:spPr>
        <p:txBody>
          <a:bodyPr/>
          <a:lstStyle>
            <a:lvl1pPr>
              <a:defRPr>
                <a:solidFill>
                  <a:schemeClr val="bg1"/>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10851517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4CA2BC-662C-2E49-95F3-0A4548F72161}"/>
              </a:ext>
            </a:extLst>
          </p:cNvPr>
          <p:cNvPicPr>
            <a:picLocks noChangeAspect="1"/>
          </p:cNvPicPr>
          <p:nvPr userDrawn="1"/>
        </p:nvPicPr>
        <p:blipFill>
          <a:blip r:embed="rId2"/>
          <a:stretch>
            <a:fillRect/>
          </a:stretch>
        </p:blipFill>
        <p:spPr>
          <a:xfrm>
            <a:off x="9272304" y="348373"/>
            <a:ext cx="2573952" cy="533067"/>
          </a:xfrm>
          <a:prstGeom prst="rect">
            <a:avLst/>
          </a:prstGeom>
        </p:spPr>
      </p:pic>
      <p:sp>
        <p:nvSpPr>
          <p:cNvPr id="6" name="Date Placeholder 3">
            <a:extLst>
              <a:ext uri="{FF2B5EF4-FFF2-40B4-BE49-F238E27FC236}">
                <a16:creationId xmlns:a16="http://schemas.microsoft.com/office/drawing/2014/main" id="{EFF8F6B7-1AE9-EA41-A92D-5BC569DDE62E}"/>
              </a:ext>
            </a:extLst>
          </p:cNvPr>
          <p:cNvSpPr>
            <a:spLocks noGrp="1"/>
          </p:cNvSpPr>
          <p:nvPr>
            <p:ph type="dt" sz="half" idx="10"/>
          </p:nvPr>
        </p:nvSpPr>
        <p:spPr>
          <a:xfrm>
            <a:off x="838200" y="6356356"/>
            <a:ext cx="2743200" cy="365125"/>
          </a:xfrm>
        </p:spPr>
        <p:txBody>
          <a:bodyPr/>
          <a:lstStyle/>
          <a:p>
            <a:fld id="{FC6E4EE3-B8DA-4529-A811-93362441A0E0}" type="datetimeFigureOut">
              <a:rPr lang="en-GB" smtClean="0"/>
              <a:t>08/10/2024</a:t>
            </a:fld>
            <a:endParaRPr lang="en-GB"/>
          </a:p>
        </p:txBody>
      </p:sp>
      <p:sp>
        <p:nvSpPr>
          <p:cNvPr id="7" name="Footer Placeholder 4">
            <a:extLst>
              <a:ext uri="{FF2B5EF4-FFF2-40B4-BE49-F238E27FC236}">
                <a16:creationId xmlns:a16="http://schemas.microsoft.com/office/drawing/2014/main" id="{4FE31C7F-3CDE-CF4F-8D56-25EE43D9B9C4}"/>
              </a:ext>
            </a:extLst>
          </p:cNvPr>
          <p:cNvSpPr>
            <a:spLocks noGrp="1"/>
          </p:cNvSpPr>
          <p:nvPr>
            <p:ph type="ftr" sz="quarter" idx="11"/>
          </p:nvPr>
        </p:nvSpPr>
        <p:spPr>
          <a:xfrm>
            <a:off x="4038600" y="6356356"/>
            <a:ext cx="4114800" cy="365125"/>
          </a:xfrm>
        </p:spPr>
        <p:txBody>
          <a:bodyPr/>
          <a:lstStyle/>
          <a:p>
            <a:endParaRPr lang="en-GB"/>
          </a:p>
        </p:txBody>
      </p:sp>
      <p:sp>
        <p:nvSpPr>
          <p:cNvPr id="8" name="Slide Number Placeholder 5">
            <a:extLst>
              <a:ext uri="{FF2B5EF4-FFF2-40B4-BE49-F238E27FC236}">
                <a16:creationId xmlns:a16="http://schemas.microsoft.com/office/drawing/2014/main" id="{0723E173-42BC-0A49-843F-22C217E1B101}"/>
              </a:ext>
            </a:extLst>
          </p:cNvPr>
          <p:cNvSpPr>
            <a:spLocks noGrp="1"/>
          </p:cNvSpPr>
          <p:nvPr>
            <p:ph type="sldNum" sz="quarter" idx="12"/>
          </p:nvPr>
        </p:nvSpPr>
        <p:spPr>
          <a:xfrm>
            <a:off x="8610600" y="6356356"/>
            <a:ext cx="2743200" cy="365125"/>
          </a:xfrm>
        </p:spPr>
        <p:txBody>
          <a:bodyPr/>
          <a:lstStyle/>
          <a:p>
            <a:fld id="{DAE507F8-0004-4BD2-8478-2451CF4D47F4}" type="slidenum">
              <a:rPr lang="en-GB" smtClean="0"/>
              <a:t>‹#›</a:t>
            </a:fld>
            <a:endParaRPr lang="en-GB"/>
          </a:p>
        </p:txBody>
      </p:sp>
    </p:spTree>
    <p:extLst>
      <p:ext uri="{BB962C8B-B14F-4D97-AF65-F5344CB8AC3E}">
        <p14:creationId xmlns:p14="http://schemas.microsoft.com/office/powerpoint/2010/main" val="35167687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9"/>
            <a:ext cx="2647667" cy="3452883"/>
          </a:xfrm>
          <a:prstGeom prst="rect">
            <a:avLst/>
          </a:prstGeom>
        </p:spPr>
      </p:pic>
      <p:pic>
        <p:nvPicPr>
          <p:cNvPr id="4" name="Picture 3">
            <a:extLst>
              <a:ext uri="{FF2B5EF4-FFF2-40B4-BE49-F238E27FC236}">
                <a16:creationId xmlns:a16="http://schemas.microsoft.com/office/drawing/2014/main" id="{DCB560F3-7609-8F47-88E3-7EDC159FC261}"/>
              </a:ext>
            </a:extLst>
          </p:cNvPr>
          <p:cNvPicPr>
            <a:picLocks noChangeAspect="1"/>
          </p:cNvPicPr>
          <p:nvPr userDrawn="1"/>
        </p:nvPicPr>
        <p:blipFill>
          <a:blip r:embed="rId3"/>
          <a:stretch>
            <a:fillRect/>
          </a:stretch>
        </p:blipFill>
        <p:spPr>
          <a:xfrm>
            <a:off x="9272304" y="348373"/>
            <a:ext cx="2573952" cy="533067"/>
          </a:xfrm>
          <a:prstGeom prst="rect">
            <a:avLst/>
          </a:prstGeom>
        </p:spPr>
      </p:pic>
      <p:sp>
        <p:nvSpPr>
          <p:cNvPr id="6" name="Date Placeholder 3">
            <a:extLst>
              <a:ext uri="{FF2B5EF4-FFF2-40B4-BE49-F238E27FC236}">
                <a16:creationId xmlns:a16="http://schemas.microsoft.com/office/drawing/2014/main" id="{A34EECBD-3E15-7B49-B788-9769F6AB617A}"/>
              </a:ext>
            </a:extLst>
          </p:cNvPr>
          <p:cNvSpPr>
            <a:spLocks noGrp="1"/>
          </p:cNvSpPr>
          <p:nvPr>
            <p:ph type="dt" sz="half" idx="10"/>
          </p:nvPr>
        </p:nvSpPr>
        <p:spPr>
          <a:xfrm>
            <a:off x="838200" y="6356356"/>
            <a:ext cx="2743200" cy="365125"/>
          </a:xfrm>
        </p:spPr>
        <p:txBody>
          <a:bodyPr/>
          <a:lstStyle/>
          <a:p>
            <a:fld id="{FC6E4EE3-B8DA-4529-A811-93362441A0E0}" type="datetimeFigureOut">
              <a:rPr lang="en-GB" smtClean="0"/>
              <a:t>08/10/2024</a:t>
            </a:fld>
            <a:endParaRPr lang="en-GB"/>
          </a:p>
        </p:txBody>
      </p:sp>
      <p:sp>
        <p:nvSpPr>
          <p:cNvPr id="7" name="Footer Placeholder 4">
            <a:extLst>
              <a:ext uri="{FF2B5EF4-FFF2-40B4-BE49-F238E27FC236}">
                <a16:creationId xmlns:a16="http://schemas.microsoft.com/office/drawing/2014/main" id="{B0796E40-15FD-794B-9EE0-4E1224230554}"/>
              </a:ext>
            </a:extLst>
          </p:cNvPr>
          <p:cNvSpPr>
            <a:spLocks noGrp="1"/>
          </p:cNvSpPr>
          <p:nvPr>
            <p:ph type="ftr" sz="quarter" idx="11"/>
          </p:nvPr>
        </p:nvSpPr>
        <p:spPr>
          <a:xfrm>
            <a:off x="4038600" y="6356356"/>
            <a:ext cx="4114800" cy="365125"/>
          </a:xfrm>
        </p:spPr>
        <p:txBody>
          <a:bodyPr/>
          <a:lstStyle/>
          <a:p>
            <a:endParaRPr lang="en-GB"/>
          </a:p>
        </p:txBody>
      </p:sp>
      <p:sp>
        <p:nvSpPr>
          <p:cNvPr id="8" name="Slide Number Placeholder 5">
            <a:extLst>
              <a:ext uri="{FF2B5EF4-FFF2-40B4-BE49-F238E27FC236}">
                <a16:creationId xmlns:a16="http://schemas.microsoft.com/office/drawing/2014/main" id="{88F855D6-5F42-4843-BF7A-E3193C5F8A51}"/>
              </a:ext>
            </a:extLst>
          </p:cNvPr>
          <p:cNvSpPr>
            <a:spLocks noGrp="1"/>
          </p:cNvSpPr>
          <p:nvPr>
            <p:ph type="sldNum" sz="quarter" idx="12"/>
          </p:nvPr>
        </p:nvSpPr>
        <p:spPr>
          <a:xfrm>
            <a:off x="8610600" y="6356356"/>
            <a:ext cx="2743200" cy="365125"/>
          </a:xfrm>
        </p:spPr>
        <p:txBody>
          <a:bodyPr/>
          <a:lstStyle/>
          <a:p>
            <a:fld id="{DAE507F8-0004-4BD2-8478-2451CF4D47F4}" type="slidenum">
              <a:rPr lang="en-GB" smtClean="0"/>
              <a:t>‹#›</a:t>
            </a:fld>
            <a:endParaRPr lang="en-GB"/>
          </a:p>
        </p:txBody>
      </p:sp>
    </p:spTree>
    <p:extLst>
      <p:ext uri="{BB962C8B-B14F-4D97-AF65-F5344CB8AC3E}">
        <p14:creationId xmlns:p14="http://schemas.microsoft.com/office/powerpoint/2010/main" val="159726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4"/>
            <a:ext cx="2383219" cy="6857999"/>
          </a:xfrm>
        </p:spPr>
        <p:txBody>
          <a:bodyPr tIns="2232000"/>
          <a:lstStyle>
            <a:lvl1pPr marL="0" indent="0" algn="ctr">
              <a:buNone/>
              <a:defRPr/>
            </a:lvl1pPr>
          </a:lstStyle>
          <a:p>
            <a:r>
              <a:rPr lang="en-US"/>
              <a:t>Click icon to add picture</a:t>
            </a:r>
            <a:endParaRPr lang="en-GB"/>
          </a:p>
        </p:txBody>
      </p:sp>
      <p:sp>
        <p:nvSpPr>
          <p:cNvPr id="2" name="Title 1"/>
          <p:cNvSpPr>
            <a:spLocks noGrp="1"/>
          </p:cNvSpPr>
          <p:nvPr>
            <p:ph type="title"/>
          </p:nvPr>
        </p:nvSpPr>
        <p:spPr>
          <a:xfrm>
            <a:off x="2693893" y="294200"/>
            <a:ext cx="8887371" cy="590400"/>
          </a:xfrm>
        </p:spPr>
        <p:txBody>
          <a:bodyPr/>
          <a:lstStyle>
            <a:lvl1pPr>
              <a:defRPr sz="2399">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693893" y="1137921"/>
            <a:ext cx="2741455" cy="5018184"/>
          </a:xfrm>
        </p:spPr>
        <p:txBody>
          <a:bodyPr/>
          <a:lstStyle>
            <a:lvl1pPr marL="0" indent="0">
              <a:buNone/>
              <a:defRPr sz="1799">
                <a:solidFill>
                  <a:schemeClr val="bg1"/>
                </a:solidFill>
              </a:defRPr>
            </a:lvl1pPr>
            <a:lvl2pPr marL="356422" indent="0">
              <a:buNone/>
              <a:defRPr sz="1799">
                <a:solidFill>
                  <a:schemeClr val="bg1"/>
                </a:solidFill>
              </a:defRPr>
            </a:lvl2pPr>
            <a:lvl3pPr marL="712840" indent="0">
              <a:buNone/>
              <a:defRPr sz="1599">
                <a:solidFill>
                  <a:schemeClr val="bg1"/>
                </a:solidFill>
              </a:defRPr>
            </a:lvl3pPr>
            <a:lvl4pPr marL="1069260" indent="0">
              <a:buNone/>
              <a:defRPr sz="1399">
                <a:solidFill>
                  <a:schemeClr val="bg1"/>
                </a:solidFill>
              </a:defRPr>
            </a:lvl4pPr>
            <a:lvl5pPr marL="1425679" indent="0">
              <a:buNone/>
              <a:defRPr sz="1199">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4105" y="1137921"/>
            <a:ext cx="2802383" cy="5018184"/>
          </a:xfrm>
        </p:spPr>
        <p:txBody>
          <a:bodyPr numCol="1"/>
          <a:lstStyle>
            <a:lvl1pPr marL="0" indent="0">
              <a:buNone/>
              <a:defRPr sz="1399">
                <a:solidFill>
                  <a:schemeClr val="bg1"/>
                </a:solidFill>
              </a:defRPr>
            </a:lvl1pPr>
            <a:lvl2pPr marL="356422" indent="0">
              <a:buNone/>
              <a:defRPr sz="1799">
                <a:solidFill>
                  <a:schemeClr val="bg1"/>
                </a:solidFill>
              </a:defRPr>
            </a:lvl2pPr>
            <a:lvl3pPr marL="712840" indent="0">
              <a:buNone/>
              <a:defRPr sz="1599">
                <a:solidFill>
                  <a:schemeClr val="bg1"/>
                </a:solidFill>
              </a:defRPr>
            </a:lvl3pPr>
            <a:lvl4pPr marL="1069260" indent="0">
              <a:buNone/>
              <a:defRPr sz="1399">
                <a:solidFill>
                  <a:schemeClr val="bg1"/>
                </a:solidFill>
              </a:defRPr>
            </a:lvl4pPr>
            <a:lvl5pPr marL="1425679" indent="0">
              <a:buNone/>
              <a:defRPr sz="1199">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5245" y="1137928"/>
            <a:ext cx="2767159" cy="2796151"/>
          </a:xfrm>
        </p:spPr>
        <p:txBody>
          <a:bodyPr numCol="1"/>
          <a:lstStyle>
            <a:lvl1pPr marL="0" indent="0">
              <a:buNone/>
              <a:defRPr sz="1399">
                <a:solidFill>
                  <a:schemeClr val="bg1"/>
                </a:solidFill>
              </a:defRPr>
            </a:lvl1pPr>
            <a:lvl2pPr marL="356422" indent="0">
              <a:buNone/>
              <a:defRPr sz="1799">
                <a:solidFill>
                  <a:schemeClr val="bg1"/>
                </a:solidFill>
              </a:defRPr>
            </a:lvl2pPr>
            <a:lvl3pPr marL="712840" indent="0">
              <a:buNone/>
              <a:defRPr sz="1599">
                <a:solidFill>
                  <a:schemeClr val="bg1"/>
                </a:solidFill>
              </a:defRPr>
            </a:lvl3pPr>
            <a:lvl4pPr marL="1069260" indent="0">
              <a:buNone/>
              <a:defRPr sz="1399">
                <a:solidFill>
                  <a:schemeClr val="bg1"/>
                </a:solidFill>
              </a:defRPr>
            </a:lvl4pPr>
            <a:lvl5pPr marL="1425679" indent="0">
              <a:buNone/>
              <a:defRPr sz="1199">
                <a:solidFill>
                  <a:schemeClr val="bg1"/>
                </a:solidFill>
              </a:defRPr>
            </a:lvl5pPr>
          </a:lstStyle>
          <a:p>
            <a:pPr lvl="0"/>
            <a:r>
              <a:rPr lang="en-US"/>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3893" y="907750"/>
            <a:ext cx="8887371"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4" name="Date Placeholder 3">
            <a:extLst>
              <a:ext uri="{FF2B5EF4-FFF2-40B4-BE49-F238E27FC236}">
                <a16:creationId xmlns:a16="http://schemas.microsoft.com/office/drawing/2014/main" id="{457DDD53-DA5D-4F66-8EAA-913A40461E30}"/>
              </a:ext>
            </a:extLst>
          </p:cNvPr>
          <p:cNvSpPr>
            <a:spLocks noGrp="1"/>
          </p:cNvSpPr>
          <p:nvPr>
            <p:ph type="dt" sz="half" idx="13"/>
          </p:nvPr>
        </p:nvSpPr>
        <p:spPr/>
        <p:txBody>
          <a:bodyPr/>
          <a:lstStyle/>
          <a:p>
            <a:endParaRPr lang="en-IN"/>
          </a:p>
        </p:txBody>
      </p:sp>
      <p:sp>
        <p:nvSpPr>
          <p:cNvPr id="7" name="Slide Number Placeholder 6">
            <a:extLst>
              <a:ext uri="{FF2B5EF4-FFF2-40B4-BE49-F238E27FC236}">
                <a16:creationId xmlns:a16="http://schemas.microsoft.com/office/drawing/2014/main" id="{97D562B9-5194-4705-ABBD-89576E2CC7A3}"/>
              </a:ext>
            </a:extLst>
          </p:cNvPr>
          <p:cNvSpPr>
            <a:spLocks noGrp="1"/>
          </p:cNvSpPr>
          <p:nvPr>
            <p:ph type="sldNum" sz="quarter" idx="15"/>
          </p:nvPr>
        </p:nvSpPr>
        <p:spPr/>
        <p:txBody>
          <a:bodyPr/>
          <a:lstStyle/>
          <a:p>
            <a:r>
              <a:rPr lang="en-GB"/>
              <a:t>Page </a:t>
            </a:r>
            <a:fld id="{F1BC30E3-FFE5-4B91-AA19-87A149EBB9EE}" type="slidenum">
              <a:rPr smtClean="0"/>
              <a:pPr/>
              <a:t>‹#›</a:t>
            </a:fld>
            <a:endParaRPr/>
          </a:p>
        </p:txBody>
      </p:sp>
      <p:sp>
        <p:nvSpPr>
          <p:cNvPr id="12" name="Footer Placeholder 5">
            <a:extLst>
              <a:ext uri="{FF2B5EF4-FFF2-40B4-BE49-F238E27FC236}">
                <a16:creationId xmlns:a16="http://schemas.microsoft.com/office/drawing/2014/main" id="{88239140-54F4-4E0D-8992-FA438234AA78}"/>
              </a:ext>
            </a:extLst>
          </p:cNvPr>
          <p:cNvSpPr txBox="1">
            <a:spLocks/>
          </p:cNvSpPr>
          <p:nvPr userDrawn="1"/>
        </p:nvSpPr>
        <p:spPr>
          <a:xfrm>
            <a:off x="4553755" y="6471244"/>
            <a:ext cx="3957164" cy="179956"/>
          </a:xfrm>
          <a:prstGeom prst="rect">
            <a:avLst/>
          </a:prstGeom>
        </p:spPr>
        <p:txBody>
          <a:bodyPr vert="horz" lIns="0" tIns="0" rIns="0" bIns="0" rtlCol="0" anchor="ctr"/>
          <a:lstStyle>
            <a:defPPr>
              <a:defRPr lang="en-US"/>
            </a:defPPr>
            <a:lvl1pPr marL="0" algn="ctr" defTabSz="914400" rtl="0" eaLnBrk="1" latinLnBrk="0" hangingPunct="1">
              <a:defRPr lang="en-IN" sz="800" kern="120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t>West Midlands Plan for Growth Framework – Draft at 8 December 20201</a:t>
            </a:r>
            <a:endParaRPr lang="en-US" sz="800"/>
          </a:p>
        </p:txBody>
      </p:sp>
    </p:spTree>
    <p:extLst>
      <p:ext uri="{BB962C8B-B14F-4D97-AF65-F5344CB8AC3E}">
        <p14:creationId xmlns:p14="http://schemas.microsoft.com/office/powerpoint/2010/main" val="37212515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_Comparison">
    <p:bg>
      <p:bgPr>
        <a:solidFill>
          <a:srgbClr val="54565B"/>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A707073-EE2A-6448-988F-ABEF120B522F}"/>
              </a:ext>
            </a:extLst>
          </p:cNvPr>
          <p:cNvPicPr>
            <a:picLocks noChangeAspect="1"/>
          </p:cNvPicPr>
          <p:nvPr userDrawn="1"/>
        </p:nvPicPr>
        <p:blipFill>
          <a:blip r:embed="rId2"/>
          <a:stretch>
            <a:fillRect/>
          </a:stretch>
        </p:blipFill>
        <p:spPr>
          <a:xfrm>
            <a:off x="9272307" y="348373"/>
            <a:ext cx="2573839" cy="533067"/>
          </a:xfrm>
          <a:prstGeom prst="rect">
            <a:avLst/>
          </a:prstGeom>
        </p:spPr>
      </p:pic>
      <p:sp>
        <p:nvSpPr>
          <p:cNvPr id="10" name="Date Placeholder 3">
            <a:extLst>
              <a:ext uri="{FF2B5EF4-FFF2-40B4-BE49-F238E27FC236}">
                <a16:creationId xmlns:a16="http://schemas.microsoft.com/office/drawing/2014/main" id="{A3D45076-01E5-D243-95A5-2C00A89ACF51}"/>
              </a:ext>
            </a:extLst>
          </p:cNvPr>
          <p:cNvSpPr>
            <a:spLocks noGrp="1"/>
          </p:cNvSpPr>
          <p:nvPr>
            <p:ph type="dt" sz="half" idx="10"/>
          </p:nvPr>
        </p:nvSpPr>
        <p:spPr>
          <a:xfrm>
            <a:off x="838200" y="6356356"/>
            <a:ext cx="2743200" cy="365125"/>
          </a:xfrm>
        </p:spPr>
        <p:txBody>
          <a:bodyPr/>
          <a:lstStyle>
            <a:lvl1pPr>
              <a:defRPr>
                <a:solidFill>
                  <a:schemeClr val="bg1"/>
                </a:solidFill>
              </a:defRPr>
            </a:lvl1pPr>
          </a:lstStyle>
          <a:p>
            <a:fld id="{FC6E4EE3-B8DA-4529-A811-93362441A0E0}" type="datetimeFigureOut">
              <a:rPr lang="en-GB" smtClean="0"/>
              <a:pPr/>
              <a:t>08/10/2024</a:t>
            </a:fld>
            <a:endParaRPr lang="en-GB"/>
          </a:p>
        </p:txBody>
      </p:sp>
      <p:sp>
        <p:nvSpPr>
          <p:cNvPr id="12" name="Footer Placeholder 4">
            <a:extLst>
              <a:ext uri="{FF2B5EF4-FFF2-40B4-BE49-F238E27FC236}">
                <a16:creationId xmlns:a16="http://schemas.microsoft.com/office/drawing/2014/main" id="{FB977B1E-3A8A-114B-8C8A-54D4F86A6A0C}"/>
              </a:ext>
            </a:extLst>
          </p:cNvPr>
          <p:cNvSpPr>
            <a:spLocks noGrp="1"/>
          </p:cNvSpPr>
          <p:nvPr>
            <p:ph type="ftr" sz="quarter" idx="11"/>
          </p:nvPr>
        </p:nvSpPr>
        <p:spPr>
          <a:xfrm>
            <a:off x="4038600" y="6356356"/>
            <a:ext cx="4114800" cy="365125"/>
          </a:xfrm>
        </p:spPr>
        <p:txBody>
          <a:bodyPr/>
          <a:lstStyle>
            <a:lvl1pPr>
              <a:defRPr>
                <a:solidFill>
                  <a:schemeClr val="bg1"/>
                </a:solidFill>
              </a:defRPr>
            </a:lvl1pPr>
          </a:lstStyle>
          <a:p>
            <a:endParaRPr lang="en-GB"/>
          </a:p>
        </p:txBody>
      </p:sp>
      <p:sp>
        <p:nvSpPr>
          <p:cNvPr id="13" name="Slide Number Placeholder 5">
            <a:extLst>
              <a:ext uri="{FF2B5EF4-FFF2-40B4-BE49-F238E27FC236}">
                <a16:creationId xmlns:a16="http://schemas.microsoft.com/office/drawing/2014/main" id="{BCBC811D-BA08-934C-BD28-53BCDA118548}"/>
              </a:ext>
            </a:extLst>
          </p:cNvPr>
          <p:cNvSpPr>
            <a:spLocks noGrp="1"/>
          </p:cNvSpPr>
          <p:nvPr>
            <p:ph type="sldNum" sz="quarter" idx="12"/>
          </p:nvPr>
        </p:nvSpPr>
        <p:spPr>
          <a:xfrm>
            <a:off x="8610600" y="6356356"/>
            <a:ext cx="2743200" cy="365125"/>
          </a:xfrm>
        </p:spPr>
        <p:txBody>
          <a:bodyPr/>
          <a:lstStyle>
            <a:lvl1pPr>
              <a:defRPr>
                <a:solidFill>
                  <a:schemeClr val="bg1"/>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34368624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8_Comparison">
    <p:bg>
      <p:bgPr>
        <a:solidFill>
          <a:srgbClr val="54565B"/>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9"/>
            <a:ext cx="2647667" cy="3452883"/>
          </a:xfrm>
          <a:prstGeom prst="rect">
            <a:avLst/>
          </a:prstGeom>
        </p:spPr>
      </p:pic>
      <p:pic>
        <p:nvPicPr>
          <p:cNvPr id="9" name="Picture 8">
            <a:extLst>
              <a:ext uri="{FF2B5EF4-FFF2-40B4-BE49-F238E27FC236}">
                <a16:creationId xmlns:a16="http://schemas.microsoft.com/office/drawing/2014/main" id="{1A707073-EE2A-6448-988F-ABEF120B522F}"/>
              </a:ext>
            </a:extLst>
          </p:cNvPr>
          <p:cNvPicPr>
            <a:picLocks noChangeAspect="1"/>
          </p:cNvPicPr>
          <p:nvPr userDrawn="1"/>
        </p:nvPicPr>
        <p:blipFill>
          <a:blip r:embed="rId3"/>
          <a:stretch>
            <a:fillRect/>
          </a:stretch>
        </p:blipFill>
        <p:spPr>
          <a:xfrm>
            <a:off x="9272307" y="348373"/>
            <a:ext cx="2573839" cy="533067"/>
          </a:xfrm>
          <a:prstGeom prst="rect">
            <a:avLst/>
          </a:prstGeom>
        </p:spPr>
      </p:pic>
      <p:sp>
        <p:nvSpPr>
          <p:cNvPr id="4" name="Date Placeholder 3">
            <a:extLst>
              <a:ext uri="{FF2B5EF4-FFF2-40B4-BE49-F238E27FC236}">
                <a16:creationId xmlns:a16="http://schemas.microsoft.com/office/drawing/2014/main" id="{DA369DB5-DA94-A347-91CB-488740F4F1D1}"/>
              </a:ext>
            </a:extLst>
          </p:cNvPr>
          <p:cNvSpPr>
            <a:spLocks noGrp="1"/>
          </p:cNvSpPr>
          <p:nvPr>
            <p:ph type="dt" sz="half" idx="10"/>
          </p:nvPr>
        </p:nvSpPr>
        <p:spPr>
          <a:xfrm>
            <a:off x="838200" y="6356356"/>
            <a:ext cx="2743200" cy="365125"/>
          </a:xfrm>
        </p:spPr>
        <p:txBody>
          <a:bodyPr/>
          <a:lstStyle>
            <a:lvl1pPr>
              <a:defRPr>
                <a:solidFill>
                  <a:schemeClr val="bg1"/>
                </a:solidFill>
              </a:defRPr>
            </a:lvl1pPr>
          </a:lstStyle>
          <a:p>
            <a:fld id="{FC6E4EE3-B8DA-4529-A811-93362441A0E0}" type="datetimeFigureOut">
              <a:rPr lang="en-GB" smtClean="0"/>
              <a:pPr/>
              <a:t>08/10/2024</a:t>
            </a:fld>
            <a:endParaRPr lang="en-GB"/>
          </a:p>
        </p:txBody>
      </p:sp>
      <p:sp>
        <p:nvSpPr>
          <p:cNvPr id="5" name="Footer Placeholder 4">
            <a:extLst>
              <a:ext uri="{FF2B5EF4-FFF2-40B4-BE49-F238E27FC236}">
                <a16:creationId xmlns:a16="http://schemas.microsoft.com/office/drawing/2014/main" id="{8B19D7DB-C885-C942-9486-3738C80AB0C9}"/>
              </a:ext>
            </a:extLst>
          </p:cNvPr>
          <p:cNvSpPr>
            <a:spLocks noGrp="1"/>
          </p:cNvSpPr>
          <p:nvPr>
            <p:ph type="ftr" sz="quarter" idx="11"/>
          </p:nvPr>
        </p:nvSpPr>
        <p:spPr>
          <a:xfrm>
            <a:off x="4038600" y="6356356"/>
            <a:ext cx="4114800" cy="365125"/>
          </a:xfrm>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71913FE6-9D60-5242-AC67-B5EAF80F148B}"/>
              </a:ext>
            </a:extLst>
          </p:cNvPr>
          <p:cNvSpPr>
            <a:spLocks noGrp="1"/>
          </p:cNvSpPr>
          <p:nvPr>
            <p:ph type="sldNum" sz="quarter" idx="12"/>
          </p:nvPr>
        </p:nvSpPr>
        <p:spPr>
          <a:xfrm>
            <a:off x="8610600" y="6356356"/>
            <a:ext cx="2743200" cy="365125"/>
          </a:xfrm>
        </p:spPr>
        <p:txBody>
          <a:bodyPr/>
          <a:lstStyle>
            <a:lvl1pPr>
              <a:defRPr>
                <a:solidFill>
                  <a:schemeClr val="bg1"/>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29818850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9_Comparison">
    <p:bg>
      <p:bgPr>
        <a:solidFill>
          <a:srgbClr val="EE7624"/>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175FA7-3444-3849-BEDE-314602255B75}"/>
              </a:ext>
            </a:extLst>
          </p:cNvPr>
          <p:cNvPicPr>
            <a:picLocks noChangeAspect="1"/>
          </p:cNvPicPr>
          <p:nvPr userDrawn="1"/>
        </p:nvPicPr>
        <p:blipFill>
          <a:blip r:embed="rId2"/>
          <a:stretch>
            <a:fillRect/>
          </a:stretch>
        </p:blipFill>
        <p:spPr>
          <a:xfrm>
            <a:off x="9243001" y="348367"/>
            <a:ext cx="2614721" cy="539768"/>
          </a:xfrm>
          <a:prstGeom prst="rect">
            <a:avLst/>
          </a:prstGeom>
        </p:spPr>
      </p:pic>
      <p:sp>
        <p:nvSpPr>
          <p:cNvPr id="9" name="Date Placeholder 3">
            <a:extLst>
              <a:ext uri="{FF2B5EF4-FFF2-40B4-BE49-F238E27FC236}">
                <a16:creationId xmlns:a16="http://schemas.microsoft.com/office/drawing/2014/main" id="{A25F2A54-D8CD-D54C-AF15-60D8ED0F7E1F}"/>
              </a:ext>
            </a:extLst>
          </p:cNvPr>
          <p:cNvSpPr>
            <a:spLocks noGrp="1"/>
          </p:cNvSpPr>
          <p:nvPr>
            <p:ph type="dt" sz="half" idx="10"/>
          </p:nvPr>
        </p:nvSpPr>
        <p:spPr>
          <a:xfrm>
            <a:off x="838200" y="6356356"/>
            <a:ext cx="2743200" cy="365125"/>
          </a:xfrm>
        </p:spPr>
        <p:txBody>
          <a:bodyPr/>
          <a:lstStyle>
            <a:lvl1pPr>
              <a:defRPr>
                <a:solidFill>
                  <a:schemeClr val="bg1"/>
                </a:solidFill>
              </a:defRPr>
            </a:lvl1pPr>
          </a:lstStyle>
          <a:p>
            <a:fld id="{FC6E4EE3-B8DA-4529-A811-93362441A0E0}" type="datetimeFigureOut">
              <a:rPr lang="en-GB" smtClean="0"/>
              <a:pPr/>
              <a:t>08/10/2024</a:t>
            </a:fld>
            <a:endParaRPr lang="en-GB"/>
          </a:p>
        </p:txBody>
      </p:sp>
      <p:sp>
        <p:nvSpPr>
          <p:cNvPr id="11" name="Footer Placeholder 4">
            <a:extLst>
              <a:ext uri="{FF2B5EF4-FFF2-40B4-BE49-F238E27FC236}">
                <a16:creationId xmlns:a16="http://schemas.microsoft.com/office/drawing/2014/main" id="{ECAC8245-7763-1A4F-B737-E6C1AAB4DA00}"/>
              </a:ext>
            </a:extLst>
          </p:cNvPr>
          <p:cNvSpPr>
            <a:spLocks noGrp="1"/>
          </p:cNvSpPr>
          <p:nvPr>
            <p:ph type="ftr" sz="quarter" idx="11"/>
          </p:nvPr>
        </p:nvSpPr>
        <p:spPr>
          <a:xfrm>
            <a:off x="4038600" y="6356356"/>
            <a:ext cx="4114800" cy="365125"/>
          </a:xfrm>
        </p:spPr>
        <p:txBody>
          <a:bodyPr/>
          <a:lstStyle>
            <a:lvl1pPr>
              <a:defRPr>
                <a:solidFill>
                  <a:schemeClr val="bg1"/>
                </a:solidFill>
              </a:defRPr>
            </a:lvl1pPr>
          </a:lstStyle>
          <a:p>
            <a:endParaRPr lang="en-GB"/>
          </a:p>
        </p:txBody>
      </p:sp>
      <p:sp>
        <p:nvSpPr>
          <p:cNvPr id="12" name="Slide Number Placeholder 5">
            <a:extLst>
              <a:ext uri="{FF2B5EF4-FFF2-40B4-BE49-F238E27FC236}">
                <a16:creationId xmlns:a16="http://schemas.microsoft.com/office/drawing/2014/main" id="{D751D774-5D8C-4447-B1FD-3B3AE686C163}"/>
              </a:ext>
            </a:extLst>
          </p:cNvPr>
          <p:cNvSpPr>
            <a:spLocks noGrp="1"/>
          </p:cNvSpPr>
          <p:nvPr>
            <p:ph type="sldNum" sz="quarter" idx="12"/>
          </p:nvPr>
        </p:nvSpPr>
        <p:spPr>
          <a:xfrm>
            <a:off x="8610600" y="6356356"/>
            <a:ext cx="2743200" cy="365125"/>
          </a:xfrm>
        </p:spPr>
        <p:txBody>
          <a:bodyPr/>
          <a:lstStyle>
            <a:lvl1pPr>
              <a:defRPr>
                <a:solidFill>
                  <a:schemeClr val="bg1"/>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26257466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0_Comparison">
    <p:bg>
      <p:bgPr>
        <a:solidFill>
          <a:srgbClr val="EE7624"/>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175FA7-3444-3849-BEDE-314602255B75}"/>
              </a:ext>
            </a:extLst>
          </p:cNvPr>
          <p:cNvPicPr>
            <a:picLocks noChangeAspect="1"/>
          </p:cNvPicPr>
          <p:nvPr userDrawn="1"/>
        </p:nvPicPr>
        <p:blipFill>
          <a:blip r:embed="rId2"/>
          <a:stretch>
            <a:fillRect/>
          </a:stretch>
        </p:blipFill>
        <p:spPr>
          <a:xfrm>
            <a:off x="9243001" y="348367"/>
            <a:ext cx="2614721" cy="539768"/>
          </a:xfrm>
          <a:prstGeom prst="rect">
            <a:avLst/>
          </a:prstGeom>
        </p:spPr>
      </p:pic>
      <p:pic>
        <p:nvPicPr>
          <p:cNvPr id="7" name="Picture 6">
            <a:extLst>
              <a:ext uri="{FF2B5EF4-FFF2-40B4-BE49-F238E27FC236}">
                <a16:creationId xmlns:a16="http://schemas.microsoft.com/office/drawing/2014/main" id="{30DAC477-0456-CB44-AB4B-4E7C07291239}"/>
              </a:ext>
            </a:extLst>
          </p:cNvPr>
          <p:cNvPicPr>
            <a:picLocks noChangeAspect="1"/>
          </p:cNvPicPr>
          <p:nvPr userDrawn="1"/>
        </p:nvPicPr>
        <p:blipFill>
          <a:blip r:embed="rId3"/>
          <a:stretch>
            <a:fillRect/>
          </a:stretch>
        </p:blipFill>
        <p:spPr>
          <a:xfrm>
            <a:off x="10672349" y="3568032"/>
            <a:ext cx="1519655" cy="5721054"/>
          </a:xfrm>
          <a:prstGeom prst="rect">
            <a:avLst/>
          </a:prstGeom>
        </p:spPr>
      </p:pic>
      <p:sp>
        <p:nvSpPr>
          <p:cNvPr id="4" name="Date Placeholder 3">
            <a:extLst>
              <a:ext uri="{FF2B5EF4-FFF2-40B4-BE49-F238E27FC236}">
                <a16:creationId xmlns:a16="http://schemas.microsoft.com/office/drawing/2014/main" id="{EC5EF5F0-7190-A945-8E7F-93FACEF950AF}"/>
              </a:ext>
            </a:extLst>
          </p:cNvPr>
          <p:cNvSpPr>
            <a:spLocks noGrp="1"/>
          </p:cNvSpPr>
          <p:nvPr>
            <p:ph type="dt" sz="half" idx="10"/>
          </p:nvPr>
        </p:nvSpPr>
        <p:spPr>
          <a:xfrm>
            <a:off x="838200" y="6356356"/>
            <a:ext cx="2743200" cy="365125"/>
          </a:xfrm>
        </p:spPr>
        <p:txBody>
          <a:bodyPr/>
          <a:lstStyle>
            <a:lvl1pPr>
              <a:defRPr>
                <a:solidFill>
                  <a:schemeClr val="bg1"/>
                </a:solidFill>
              </a:defRPr>
            </a:lvl1pPr>
          </a:lstStyle>
          <a:p>
            <a:fld id="{FC6E4EE3-B8DA-4529-A811-93362441A0E0}" type="datetimeFigureOut">
              <a:rPr lang="en-GB" smtClean="0"/>
              <a:pPr/>
              <a:t>08/10/2024</a:t>
            </a:fld>
            <a:endParaRPr lang="en-GB"/>
          </a:p>
        </p:txBody>
      </p:sp>
      <p:sp>
        <p:nvSpPr>
          <p:cNvPr id="5" name="Footer Placeholder 4">
            <a:extLst>
              <a:ext uri="{FF2B5EF4-FFF2-40B4-BE49-F238E27FC236}">
                <a16:creationId xmlns:a16="http://schemas.microsoft.com/office/drawing/2014/main" id="{78F70F3F-25C3-414A-BBE3-DE91E8AEECE7}"/>
              </a:ext>
            </a:extLst>
          </p:cNvPr>
          <p:cNvSpPr>
            <a:spLocks noGrp="1"/>
          </p:cNvSpPr>
          <p:nvPr>
            <p:ph type="ftr" sz="quarter" idx="11"/>
          </p:nvPr>
        </p:nvSpPr>
        <p:spPr>
          <a:xfrm>
            <a:off x="4038600" y="6356356"/>
            <a:ext cx="4114800" cy="365125"/>
          </a:xfrm>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36CEEA6B-4A01-4F4C-BE75-95171EDD182B}"/>
              </a:ext>
            </a:extLst>
          </p:cNvPr>
          <p:cNvSpPr>
            <a:spLocks noGrp="1"/>
          </p:cNvSpPr>
          <p:nvPr>
            <p:ph type="sldNum" sz="quarter" idx="12"/>
          </p:nvPr>
        </p:nvSpPr>
        <p:spPr>
          <a:xfrm>
            <a:off x="8610600" y="6356356"/>
            <a:ext cx="2743200" cy="365125"/>
          </a:xfrm>
        </p:spPr>
        <p:txBody>
          <a:bodyPr/>
          <a:lstStyle>
            <a:lvl1pPr>
              <a:defRPr>
                <a:solidFill>
                  <a:schemeClr val="bg1">
                    <a:lumMod val="50000"/>
                  </a:schemeClr>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14645977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E28A59A-9594-6944-954C-1B995E74B47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5534"/>
          <a:stretch/>
        </p:blipFill>
        <p:spPr>
          <a:xfrm rot="5400000">
            <a:off x="2235763" y="-2794103"/>
            <a:ext cx="7769279" cy="11560769"/>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2837144" y="2273289"/>
            <a:ext cx="6576376" cy="5724213"/>
          </a:xfrm>
          <a:prstGeom prst="hexagon">
            <a:avLst/>
          </a:prstGeom>
          <a:solidFill>
            <a:schemeClr val="bg1"/>
          </a:solidFill>
        </p:spPr>
        <p:txBody>
          <a:bodyPr wrap="square" anchor="t" anchorCtr="0">
            <a:noAutofit/>
          </a:bodyPr>
          <a:lstStyle>
            <a:lvl1pPr marL="0" indent="0">
              <a:buNone/>
              <a:defRPr/>
            </a:lvl1pPr>
          </a:lstStyle>
          <a:p>
            <a:pPr lvl="0"/>
            <a:endParaRPr lang="en-GB"/>
          </a:p>
        </p:txBody>
      </p:sp>
    </p:spTree>
    <p:extLst>
      <p:ext uri="{BB962C8B-B14F-4D97-AF65-F5344CB8AC3E}">
        <p14:creationId xmlns:p14="http://schemas.microsoft.com/office/powerpoint/2010/main" val="396855321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_Title Only">
    <p:bg>
      <p:bgPr>
        <a:solidFill>
          <a:srgbClr val="54565B"/>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E28A59A-9594-6944-954C-1B995E74B47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5534"/>
          <a:stretch/>
        </p:blipFill>
        <p:spPr>
          <a:xfrm rot="5400000">
            <a:off x="2235763" y="-2794103"/>
            <a:ext cx="7769279" cy="11560769"/>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2837144" y="2273289"/>
            <a:ext cx="6576376" cy="5724213"/>
          </a:xfrm>
          <a:prstGeom prst="hexagon">
            <a:avLst/>
          </a:prstGeom>
          <a:solidFill>
            <a:srgbClr val="54565B"/>
          </a:solidFill>
        </p:spPr>
        <p:txBody>
          <a:bodyPr wrap="square" anchor="t" anchorCtr="0">
            <a:noAutofit/>
          </a:bodyPr>
          <a:lstStyle>
            <a:lvl1pPr marL="0" indent="0">
              <a:buNone/>
              <a:defRPr>
                <a:solidFill>
                  <a:schemeClr val="bg1"/>
                </a:solidFill>
              </a:defRPr>
            </a:lvl1pPr>
          </a:lstStyle>
          <a:p>
            <a:pPr lvl="0"/>
            <a:endParaRPr lang="en-GB"/>
          </a:p>
        </p:txBody>
      </p:sp>
    </p:spTree>
    <p:extLst>
      <p:ext uri="{BB962C8B-B14F-4D97-AF65-F5344CB8AC3E}">
        <p14:creationId xmlns:p14="http://schemas.microsoft.com/office/powerpoint/2010/main" val="396990583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_Title Only">
    <p:bg>
      <p:bgPr>
        <a:solidFill>
          <a:srgbClr val="EE762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20D272-B984-0E46-9478-A636FB7B012B}"/>
              </a:ext>
            </a:extLst>
          </p:cNvPr>
          <p:cNvPicPr>
            <a:picLocks noChangeAspect="1"/>
          </p:cNvPicPr>
          <p:nvPr userDrawn="1"/>
        </p:nvPicPr>
        <p:blipFill rotWithShape="1">
          <a:blip r:embed="rId2"/>
          <a:srcRect r="19301"/>
          <a:stretch/>
        </p:blipFill>
        <p:spPr>
          <a:xfrm rot="5400000">
            <a:off x="2369463" y="22672"/>
            <a:ext cx="7514376" cy="8435283"/>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2837144" y="2273289"/>
            <a:ext cx="6576376" cy="5724213"/>
          </a:xfrm>
          <a:prstGeom prst="hexagon">
            <a:avLst/>
          </a:prstGeom>
          <a:solidFill>
            <a:srgbClr val="EE7624"/>
          </a:solidFill>
        </p:spPr>
        <p:txBody>
          <a:bodyPr wrap="square" anchor="t" anchorCtr="0">
            <a:noAutofit/>
          </a:bodyPr>
          <a:lstStyle>
            <a:lvl1pPr marL="0" indent="0">
              <a:buNone/>
              <a:defRPr/>
            </a:lvl1pPr>
          </a:lstStyle>
          <a:p>
            <a:pPr lvl="0"/>
            <a:endParaRPr lang="en-GB"/>
          </a:p>
        </p:txBody>
      </p:sp>
    </p:spTree>
    <p:extLst>
      <p:ext uri="{BB962C8B-B14F-4D97-AF65-F5344CB8AC3E}">
        <p14:creationId xmlns:p14="http://schemas.microsoft.com/office/powerpoint/2010/main" val="5190365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44C965-6076-1941-B662-609471F4E8EE}"/>
              </a:ext>
            </a:extLst>
          </p:cNvPr>
          <p:cNvPicPr>
            <a:picLocks noChangeAspect="1"/>
          </p:cNvPicPr>
          <p:nvPr userDrawn="1"/>
        </p:nvPicPr>
        <p:blipFill>
          <a:blip r:embed="rId2"/>
          <a:stretch>
            <a:fillRect/>
          </a:stretch>
        </p:blipFill>
        <p:spPr>
          <a:xfrm rot="19800000">
            <a:off x="3487576" y="998916"/>
            <a:ext cx="5275517" cy="4776482"/>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4271963" y="1770863"/>
            <a:ext cx="3720348" cy="3255980"/>
          </a:xfrm>
          <a:prstGeom prst="hexagon">
            <a:avLst>
              <a:gd name="adj" fmla="val 28510"/>
              <a:gd name="vf" fmla="val 115470"/>
            </a:avLst>
          </a:prstGeom>
          <a:solidFill>
            <a:schemeClr val="bg1"/>
          </a:solidFill>
        </p:spPr>
        <p:txBody>
          <a:bodyPr wrap="square" anchor="t" anchorCtr="0">
            <a:noAutofit/>
          </a:bodyPr>
          <a:lstStyle>
            <a:lvl1pPr marL="0" indent="0">
              <a:buNone/>
              <a:defRPr sz="1600"/>
            </a:lvl1pPr>
            <a:lvl2pPr>
              <a:defRPr sz="1600"/>
            </a:lvl2pPr>
            <a:lvl3pPr>
              <a:defRPr sz="1600"/>
            </a:lvl3pPr>
            <a:lvl4pPr>
              <a:defRPr sz="1600"/>
            </a:lvl4pPr>
            <a:lvl5pPr>
              <a:defRPr sz="1600"/>
            </a:lvl5pPr>
          </a:lstStyle>
          <a:p>
            <a:pPr lvl="0"/>
            <a:endParaRPr lang="en-GB"/>
          </a:p>
        </p:txBody>
      </p:sp>
      <p:sp>
        <p:nvSpPr>
          <p:cNvPr id="6" name="Date Placeholder 3">
            <a:extLst>
              <a:ext uri="{FF2B5EF4-FFF2-40B4-BE49-F238E27FC236}">
                <a16:creationId xmlns:a16="http://schemas.microsoft.com/office/drawing/2014/main" id="{83A2CC8A-7DE9-944A-9E3F-AF056352BB97}"/>
              </a:ext>
            </a:extLst>
          </p:cNvPr>
          <p:cNvSpPr>
            <a:spLocks noGrp="1"/>
          </p:cNvSpPr>
          <p:nvPr>
            <p:ph type="dt" sz="half" idx="10"/>
          </p:nvPr>
        </p:nvSpPr>
        <p:spPr>
          <a:xfrm>
            <a:off x="838200" y="6356356"/>
            <a:ext cx="2743200" cy="365125"/>
          </a:xfrm>
        </p:spPr>
        <p:txBody>
          <a:bodyPr/>
          <a:lstStyle/>
          <a:p>
            <a:fld id="{FC6E4EE3-B8DA-4529-A811-93362441A0E0}" type="datetimeFigureOut">
              <a:rPr lang="en-GB" smtClean="0"/>
              <a:t>08/10/2024</a:t>
            </a:fld>
            <a:endParaRPr lang="en-GB"/>
          </a:p>
        </p:txBody>
      </p:sp>
      <p:sp>
        <p:nvSpPr>
          <p:cNvPr id="7" name="Footer Placeholder 4">
            <a:extLst>
              <a:ext uri="{FF2B5EF4-FFF2-40B4-BE49-F238E27FC236}">
                <a16:creationId xmlns:a16="http://schemas.microsoft.com/office/drawing/2014/main" id="{E9558DEE-F210-D142-A094-9C0FBDA37751}"/>
              </a:ext>
            </a:extLst>
          </p:cNvPr>
          <p:cNvSpPr>
            <a:spLocks noGrp="1"/>
          </p:cNvSpPr>
          <p:nvPr>
            <p:ph type="ftr" sz="quarter" idx="11"/>
          </p:nvPr>
        </p:nvSpPr>
        <p:spPr>
          <a:xfrm>
            <a:off x="4038600" y="6356356"/>
            <a:ext cx="4114800" cy="365125"/>
          </a:xfrm>
        </p:spPr>
        <p:txBody>
          <a:bodyPr/>
          <a:lstStyle/>
          <a:p>
            <a:endParaRPr lang="en-GB"/>
          </a:p>
        </p:txBody>
      </p:sp>
      <p:sp>
        <p:nvSpPr>
          <p:cNvPr id="8" name="Slide Number Placeholder 5">
            <a:extLst>
              <a:ext uri="{FF2B5EF4-FFF2-40B4-BE49-F238E27FC236}">
                <a16:creationId xmlns:a16="http://schemas.microsoft.com/office/drawing/2014/main" id="{98D73A93-1D0A-084A-A41B-2467330B9888}"/>
              </a:ext>
            </a:extLst>
          </p:cNvPr>
          <p:cNvSpPr>
            <a:spLocks noGrp="1"/>
          </p:cNvSpPr>
          <p:nvPr>
            <p:ph type="sldNum" sz="quarter" idx="12"/>
          </p:nvPr>
        </p:nvSpPr>
        <p:spPr>
          <a:xfrm>
            <a:off x="8610600" y="6356356"/>
            <a:ext cx="2743200" cy="365125"/>
          </a:xfrm>
        </p:spPr>
        <p:txBody>
          <a:bodyPr/>
          <a:lstStyle/>
          <a:p>
            <a:fld id="{DAE507F8-0004-4BD2-8478-2451CF4D47F4}" type="slidenum">
              <a:rPr lang="en-GB" smtClean="0"/>
              <a:t>‹#›</a:t>
            </a:fld>
            <a:endParaRPr lang="en-GB"/>
          </a:p>
        </p:txBody>
      </p:sp>
    </p:spTree>
    <p:extLst>
      <p:ext uri="{BB962C8B-B14F-4D97-AF65-F5344CB8AC3E}">
        <p14:creationId xmlns:p14="http://schemas.microsoft.com/office/powerpoint/2010/main" val="222134122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9_Title Only">
    <p:bg>
      <p:bgPr>
        <a:solidFill>
          <a:srgbClr val="54565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44C965-6076-1941-B662-609471F4E8EE}"/>
              </a:ext>
            </a:extLst>
          </p:cNvPr>
          <p:cNvPicPr>
            <a:picLocks noChangeAspect="1"/>
          </p:cNvPicPr>
          <p:nvPr userDrawn="1"/>
        </p:nvPicPr>
        <p:blipFill>
          <a:blip r:embed="rId2"/>
          <a:stretch>
            <a:fillRect/>
          </a:stretch>
        </p:blipFill>
        <p:spPr>
          <a:xfrm rot="19800000">
            <a:off x="3487576" y="998916"/>
            <a:ext cx="5275517" cy="4776482"/>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4271963" y="1770863"/>
            <a:ext cx="3720348" cy="3255980"/>
          </a:xfrm>
          <a:prstGeom prst="hexagon">
            <a:avLst>
              <a:gd name="adj" fmla="val 28510"/>
              <a:gd name="vf" fmla="val 115470"/>
            </a:avLst>
          </a:prstGeom>
          <a:solidFill>
            <a:srgbClr val="54565B"/>
          </a:solidFill>
        </p:spPr>
        <p:txBody>
          <a:bodyPr wrap="square" anchor="t" anchorCtr="0">
            <a:noAutofit/>
          </a:bodyPr>
          <a:lstStyle>
            <a:lvl1pPr marL="0" indent="0">
              <a:buNone/>
              <a:defRPr sz="1600">
                <a:solidFill>
                  <a:schemeClr val="bg1"/>
                </a:solidFill>
              </a:defRPr>
            </a:lvl1pPr>
            <a:lvl2pPr>
              <a:defRPr sz="1600"/>
            </a:lvl2pPr>
            <a:lvl3pPr>
              <a:defRPr sz="1600"/>
            </a:lvl3pPr>
            <a:lvl4pPr>
              <a:defRPr sz="1600"/>
            </a:lvl4pPr>
            <a:lvl5pPr>
              <a:defRPr sz="1600"/>
            </a:lvl5pPr>
          </a:lstStyle>
          <a:p>
            <a:pPr lvl="0"/>
            <a:endParaRPr lang="en-GB"/>
          </a:p>
        </p:txBody>
      </p:sp>
      <p:sp>
        <p:nvSpPr>
          <p:cNvPr id="4" name="Date Placeholder 3">
            <a:extLst>
              <a:ext uri="{FF2B5EF4-FFF2-40B4-BE49-F238E27FC236}">
                <a16:creationId xmlns:a16="http://schemas.microsoft.com/office/drawing/2014/main" id="{F39E6229-02F6-8742-A5C5-4EBCFF5AB38A}"/>
              </a:ext>
            </a:extLst>
          </p:cNvPr>
          <p:cNvSpPr>
            <a:spLocks noGrp="1"/>
          </p:cNvSpPr>
          <p:nvPr>
            <p:ph type="dt" sz="half" idx="10"/>
          </p:nvPr>
        </p:nvSpPr>
        <p:spPr>
          <a:xfrm>
            <a:off x="838200" y="6356356"/>
            <a:ext cx="2743200" cy="365125"/>
          </a:xfrm>
        </p:spPr>
        <p:txBody>
          <a:bodyPr/>
          <a:lstStyle>
            <a:lvl1pPr>
              <a:defRPr>
                <a:solidFill>
                  <a:schemeClr val="bg1"/>
                </a:solidFill>
              </a:defRPr>
            </a:lvl1pPr>
          </a:lstStyle>
          <a:p>
            <a:fld id="{FC6E4EE3-B8DA-4529-A811-93362441A0E0}" type="datetimeFigureOut">
              <a:rPr lang="en-GB" smtClean="0"/>
              <a:pPr/>
              <a:t>08/10/2024</a:t>
            </a:fld>
            <a:endParaRPr lang="en-GB"/>
          </a:p>
        </p:txBody>
      </p:sp>
      <p:sp>
        <p:nvSpPr>
          <p:cNvPr id="5" name="Footer Placeholder 4">
            <a:extLst>
              <a:ext uri="{FF2B5EF4-FFF2-40B4-BE49-F238E27FC236}">
                <a16:creationId xmlns:a16="http://schemas.microsoft.com/office/drawing/2014/main" id="{4C25050E-076A-E545-B046-906BAFDD7246}"/>
              </a:ext>
            </a:extLst>
          </p:cNvPr>
          <p:cNvSpPr>
            <a:spLocks noGrp="1"/>
          </p:cNvSpPr>
          <p:nvPr>
            <p:ph type="ftr" sz="quarter" idx="11"/>
          </p:nvPr>
        </p:nvSpPr>
        <p:spPr>
          <a:xfrm>
            <a:off x="4038600" y="6356356"/>
            <a:ext cx="4114800" cy="365125"/>
          </a:xfrm>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79FEFE60-B62F-0443-AB5F-84A51F9CAE36}"/>
              </a:ext>
            </a:extLst>
          </p:cNvPr>
          <p:cNvSpPr>
            <a:spLocks noGrp="1"/>
          </p:cNvSpPr>
          <p:nvPr>
            <p:ph type="sldNum" sz="quarter" idx="12"/>
          </p:nvPr>
        </p:nvSpPr>
        <p:spPr>
          <a:xfrm>
            <a:off x="8610600" y="6356356"/>
            <a:ext cx="2743200" cy="365125"/>
          </a:xfrm>
        </p:spPr>
        <p:txBody>
          <a:bodyPr/>
          <a:lstStyle>
            <a:lvl1pPr>
              <a:defRPr>
                <a:solidFill>
                  <a:schemeClr val="bg1"/>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264099728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0_Title Only">
    <p:bg>
      <p:bgPr>
        <a:solidFill>
          <a:srgbClr val="EE762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D32977-1065-7543-A63D-9864249FAA91}"/>
              </a:ext>
            </a:extLst>
          </p:cNvPr>
          <p:cNvPicPr>
            <a:picLocks noChangeAspect="1"/>
          </p:cNvPicPr>
          <p:nvPr userDrawn="1"/>
        </p:nvPicPr>
        <p:blipFill>
          <a:blip r:embed="rId2"/>
          <a:stretch>
            <a:fillRect/>
          </a:stretch>
        </p:blipFill>
        <p:spPr>
          <a:xfrm rot="1800000">
            <a:off x="2289145" y="5493266"/>
            <a:ext cx="23259627" cy="4801585"/>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4271963" y="1770868"/>
            <a:ext cx="3757612" cy="3288593"/>
          </a:xfrm>
          <a:prstGeom prst="hexagon">
            <a:avLst>
              <a:gd name="adj" fmla="val 28510"/>
              <a:gd name="vf" fmla="val 115470"/>
            </a:avLst>
          </a:prstGeom>
          <a:solidFill>
            <a:srgbClr val="EE7624"/>
          </a:solidFill>
        </p:spPr>
        <p:txBody>
          <a:bodyPr wrap="square" anchor="t" anchorCtr="0">
            <a:noAutofit/>
          </a:bodyPr>
          <a:lstStyle>
            <a:lvl1pPr marL="0" indent="0">
              <a:buNone/>
              <a:defRPr sz="1600"/>
            </a:lvl1pPr>
            <a:lvl2pPr>
              <a:defRPr sz="1600"/>
            </a:lvl2pPr>
            <a:lvl3pPr>
              <a:defRPr sz="1600"/>
            </a:lvl3pPr>
            <a:lvl4pPr>
              <a:defRPr sz="1600"/>
            </a:lvl4pPr>
            <a:lvl5pPr>
              <a:defRPr sz="1600"/>
            </a:lvl5pPr>
          </a:lstStyle>
          <a:p>
            <a:pPr lvl="0"/>
            <a:endParaRPr lang="en-GB"/>
          </a:p>
        </p:txBody>
      </p:sp>
      <p:sp>
        <p:nvSpPr>
          <p:cNvPr id="6" name="Date Placeholder 3">
            <a:extLst>
              <a:ext uri="{FF2B5EF4-FFF2-40B4-BE49-F238E27FC236}">
                <a16:creationId xmlns:a16="http://schemas.microsoft.com/office/drawing/2014/main" id="{6A13C10F-6A45-6C48-899D-22F549AE704D}"/>
              </a:ext>
            </a:extLst>
          </p:cNvPr>
          <p:cNvSpPr>
            <a:spLocks noGrp="1"/>
          </p:cNvSpPr>
          <p:nvPr>
            <p:ph type="dt" sz="half" idx="10"/>
          </p:nvPr>
        </p:nvSpPr>
        <p:spPr>
          <a:xfrm>
            <a:off x="838200" y="6356356"/>
            <a:ext cx="2743200" cy="365125"/>
          </a:xfrm>
        </p:spPr>
        <p:txBody>
          <a:bodyPr/>
          <a:lstStyle>
            <a:lvl1pPr>
              <a:defRPr>
                <a:solidFill>
                  <a:schemeClr val="bg1"/>
                </a:solidFill>
              </a:defRPr>
            </a:lvl1pPr>
          </a:lstStyle>
          <a:p>
            <a:fld id="{FC6E4EE3-B8DA-4529-A811-93362441A0E0}" type="datetimeFigureOut">
              <a:rPr lang="en-GB" smtClean="0"/>
              <a:pPr/>
              <a:t>08/10/2024</a:t>
            </a:fld>
            <a:endParaRPr lang="en-GB"/>
          </a:p>
        </p:txBody>
      </p:sp>
      <p:sp>
        <p:nvSpPr>
          <p:cNvPr id="7" name="Footer Placeholder 4">
            <a:extLst>
              <a:ext uri="{FF2B5EF4-FFF2-40B4-BE49-F238E27FC236}">
                <a16:creationId xmlns:a16="http://schemas.microsoft.com/office/drawing/2014/main" id="{B2217CC8-5BF8-7C4D-A222-63AC4C68D400}"/>
              </a:ext>
            </a:extLst>
          </p:cNvPr>
          <p:cNvSpPr>
            <a:spLocks noGrp="1"/>
          </p:cNvSpPr>
          <p:nvPr>
            <p:ph type="ftr" sz="quarter" idx="11"/>
          </p:nvPr>
        </p:nvSpPr>
        <p:spPr>
          <a:xfrm>
            <a:off x="4038600" y="6356356"/>
            <a:ext cx="4114800" cy="365125"/>
          </a:xfrm>
        </p:spPr>
        <p:txBody>
          <a:bodyPr/>
          <a:lstStyle>
            <a:lvl1pPr>
              <a:defRPr>
                <a:solidFill>
                  <a:schemeClr val="bg1"/>
                </a:solidFill>
              </a:defRPr>
            </a:lvl1pPr>
          </a:lstStyle>
          <a:p>
            <a:endParaRPr lang="en-GB"/>
          </a:p>
        </p:txBody>
      </p:sp>
      <p:sp>
        <p:nvSpPr>
          <p:cNvPr id="8" name="Slide Number Placeholder 5">
            <a:extLst>
              <a:ext uri="{FF2B5EF4-FFF2-40B4-BE49-F238E27FC236}">
                <a16:creationId xmlns:a16="http://schemas.microsoft.com/office/drawing/2014/main" id="{01BFA2B3-EB86-2F40-8C8B-3236D77DAF07}"/>
              </a:ext>
            </a:extLst>
          </p:cNvPr>
          <p:cNvSpPr>
            <a:spLocks noGrp="1"/>
          </p:cNvSpPr>
          <p:nvPr>
            <p:ph type="sldNum" sz="quarter" idx="12"/>
          </p:nvPr>
        </p:nvSpPr>
        <p:spPr>
          <a:xfrm>
            <a:off x="8610600" y="6356356"/>
            <a:ext cx="2743200" cy="365125"/>
          </a:xfrm>
        </p:spPr>
        <p:txBody>
          <a:bodyPr/>
          <a:lstStyle>
            <a:lvl1pPr>
              <a:defRPr>
                <a:solidFill>
                  <a:schemeClr val="bg1"/>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39239578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theme" Target="../theme/theme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8"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9" Type="http://schemas.openxmlformats.org/officeDocument/2006/relationships/theme" Target="../theme/theme3.xml"/><Relationship Id="rId21" Type="http://schemas.openxmlformats.org/officeDocument/2006/relationships/slideLayout" Target="../slideLayouts/slideLayout90.xml"/><Relationship Id="rId34" Type="http://schemas.openxmlformats.org/officeDocument/2006/relationships/slideLayout" Target="../slideLayouts/slideLayout103.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33" Type="http://schemas.openxmlformats.org/officeDocument/2006/relationships/slideLayout" Target="../slideLayouts/slideLayout102.xml"/><Relationship Id="rId38" Type="http://schemas.openxmlformats.org/officeDocument/2006/relationships/slideLayout" Target="../slideLayouts/slideLayout107.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29" Type="http://schemas.openxmlformats.org/officeDocument/2006/relationships/slideLayout" Target="../slideLayouts/slideLayout98.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32" Type="http://schemas.openxmlformats.org/officeDocument/2006/relationships/slideLayout" Target="../slideLayouts/slideLayout101.xml"/><Relationship Id="rId37" Type="http://schemas.openxmlformats.org/officeDocument/2006/relationships/slideLayout" Target="../slideLayouts/slideLayout106.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36" Type="http://schemas.openxmlformats.org/officeDocument/2006/relationships/slideLayout" Target="../slideLayouts/slideLayout105.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31" Type="http://schemas.openxmlformats.org/officeDocument/2006/relationships/slideLayout" Target="../slideLayouts/slideLayout100.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slideLayout" Target="../slideLayouts/slideLayout99.xml"/><Relationship Id="rId35" Type="http://schemas.openxmlformats.org/officeDocument/2006/relationships/slideLayout" Target="../slideLayouts/slideLayout104.xml"/><Relationship Id="rId8" Type="http://schemas.openxmlformats.org/officeDocument/2006/relationships/slideLayout" Target="../slideLayouts/slideLayout77.xml"/><Relationship Id="rId3"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94200"/>
            <a:ext cx="10972800"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black">
          <a:xfrm>
            <a:off x="11281254" y="6356350"/>
            <a:ext cx="303055"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black">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black">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black">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429596" y="6471244"/>
            <a:ext cx="1190639" cy="180000"/>
          </a:xfrm>
          <a:prstGeom prst="rect">
            <a:avLst/>
          </a:prstGeom>
        </p:spPr>
        <p:txBody>
          <a:bodyPr vert="horz" lIns="0" tIns="0" rIns="0" bIns="0" rtlCol="0" anchor="ctr"/>
          <a:lstStyle>
            <a:lvl1pPr marL="0" algn="l" defTabSz="913897" rtl="0" eaLnBrk="1" latinLnBrk="0" hangingPunct="1">
              <a:defRPr lang="en-IN" sz="800" kern="1200" smtClean="0">
                <a:solidFill>
                  <a:schemeClr val="bg1"/>
                </a:solidFill>
                <a:latin typeface="EYInterstate" panose="02000503020000020004" pitchFamily="2" charset="0"/>
                <a:ea typeface="+mn-ea"/>
                <a:cs typeface="+mn-cs"/>
              </a:defRPr>
            </a:lvl1pPr>
          </a:lstStyle>
          <a:p>
            <a:endParaRPr lang="en-IN"/>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3237504" y="6471244"/>
            <a:ext cx="3084493" cy="180000"/>
          </a:xfrm>
          <a:prstGeom prst="rect">
            <a:avLst/>
          </a:prstGeom>
        </p:spPr>
        <p:txBody>
          <a:bodyPr vert="horz" lIns="0" tIns="0" rIns="0" bIns="0" rtlCol="0" anchor="ctr"/>
          <a:lstStyle>
            <a:lvl1pPr marL="0" algn="l" defTabSz="913897" rtl="0" eaLnBrk="1" latinLnBrk="0" hangingPunct="1">
              <a:defRPr lang="en-IN" sz="800" kern="1200" dirty="0">
                <a:solidFill>
                  <a:schemeClr val="bg1"/>
                </a:solidFill>
                <a:latin typeface="EYInterstate" panose="02000503020000020004" pitchFamily="2" charset="0"/>
                <a:ea typeface="+mn-ea"/>
                <a:cs typeface="+mn-cs"/>
              </a:defRPr>
            </a:lvl1pPr>
          </a:lstStyle>
          <a:p>
            <a:r>
              <a:rPr lang="en-GB"/>
              <a:t>West Midlands Plan for Growth</a:t>
            </a:r>
            <a:endParaRPr lang="en-US"/>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609604" y="6471244"/>
            <a:ext cx="662721" cy="180000"/>
          </a:xfrm>
          <a:prstGeom prst="rect">
            <a:avLst/>
          </a:prstGeom>
        </p:spPr>
        <p:txBody>
          <a:bodyPr vert="horz" lIns="0" tIns="0" rIns="0" bIns="0" rtlCol="0" anchor="ctr"/>
          <a:lstStyle>
            <a:lvl1pPr marL="0" algn="l" defTabSz="913897"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109386061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Lst>
  <p:hf hdr="0" dt="0"/>
  <p:txStyles>
    <p:titleStyle>
      <a:lvl1pPr algn="l" defTabSz="913897" rtl="0" eaLnBrk="1" latinLnBrk="0" hangingPunct="1">
        <a:lnSpc>
          <a:spcPct val="85000"/>
        </a:lnSpc>
        <a:spcBef>
          <a:spcPct val="0"/>
        </a:spcBef>
        <a:buNone/>
        <a:defRPr sz="2399" b="0" kern="1200">
          <a:solidFill>
            <a:schemeClr val="bg1"/>
          </a:solidFill>
          <a:latin typeface="EYInterstate Light" panose="02000506000000020004" pitchFamily="2" charset="0"/>
          <a:ea typeface="+mj-ea"/>
          <a:cs typeface="Arial" pitchFamily="34" charset="0"/>
        </a:defRPr>
      </a:lvl1pPr>
    </p:titleStyle>
    <p:bodyStyle>
      <a:lvl1pPr marL="356422" indent="-356422" algn="l" defTabSz="913897"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40" indent="-356422" algn="l" defTabSz="913897"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260" indent="-356422" algn="l" defTabSz="913897"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679" indent="-356422" algn="l" defTabSz="913897"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098" indent="-356422" algn="l" defTabSz="913897"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217" indent="-228476" algn="l" defTabSz="913897"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166" indent="-228476" algn="l" defTabSz="913897"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116" indent="-228476" algn="l" defTabSz="913897"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063" indent="-228476" algn="l" defTabSz="913897"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897" rtl="0" eaLnBrk="1" latinLnBrk="0" hangingPunct="1">
        <a:defRPr sz="1799" kern="1200">
          <a:solidFill>
            <a:schemeClr val="tx1"/>
          </a:solidFill>
          <a:latin typeface="+mn-lt"/>
          <a:ea typeface="+mn-ea"/>
          <a:cs typeface="+mn-cs"/>
        </a:defRPr>
      </a:lvl1pPr>
      <a:lvl2pPr marL="456947" algn="l" defTabSz="913897" rtl="0" eaLnBrk="1" latinLnBrk="0" hangingPunct="1">
        <a:defRPr sz="1799" kern="1200">
          <a:solidFill>
            <a:schemeClr val="tx1"/>
          </a:solidFill>
          <a:latin typeface="+mn-lt"/>
          <a:ea typeface="+mn-ea"/>
          <a:cs typeface="+mn-cs"/>
        </a:defRPr>
      </a:lvl2pPr>
      <a:lvl3pPr marL="913897" algn="l" defTabSz="913897" rtl="0" eaLnBrk="1" latinLnBrk="0" hangingPunct="1">
        <a:defRPr sz="1799" kern="1200">
          <a:solidFill>
            <a:schemeClr val="tx1"/>
          </a:solidFill>
          <a:latin typeface="+mn-lt"/>
          <a:ea typeface="+mn-ea"/>
          <a:cs typeface="+mn-cs"/>
        </a:defRPr>
      </a:lvl3pPr>
      <a:lvl4pPr marL="1370846" algn="l" defTabSz="913897" rtl="0" eaLnBrk="1" latinLnBrk="0" hangingPunct="1">
        <a:defRPr sz="1799" kern="1200">
          <a:solidFill>
            <a:schemeClr val="tx1"/>
          </a:solidFill>
          <a:latin typeface="+mn-lt"/>
          <a:ea typeface="+mn-ea"/>
          <a:cs typeface="+mn-cs"/>
        </a:defRPr>
      </a:lvl4pPr>
      <a:lvl5pPr marL="1827796" algn="l" defTabSz="913897" rtl="0" eaLnBrk="1" latinLnBrk="0" hangingPunct="1">
        <a:defRPr sz="1799" kern="1200">
          <a:solidFill>
            <a:schemeClr val="tx1"/>
          </a:solidFill>
          <a:latin typeface="+mn-lt"/>
          <a:ea typeface="+mn-ea"/>
          <a:cs typeface="+mn-cs"/>
        </a:defRPr>
      </a:lvl5pPr>
      <a:lvl6pPr marL="2284743" algn="l" defTabSz="913897" rtl="0" eaLnBrk="1" latinLnBrk="0" hangingPunct="1">
        <a:defRPr sz="1799" kern="1200">
          <a:solidFill>
            <a:schemeClr val="tx1"/>
          </a:solidFill>
          <a:latin typeface="+mn-lt"/>
          <a:ea typeface="+mn-ea"/>
          <a:cs typeface="+mn-cs"/>
        </a:defRPr>
      </a:lvl6pPr>
      <a:lvl7pPr marL="2741690" algn="l" defTabSz="913897" rtl="0" eaLnBrk="1" latinLnBrk="0" hangingPunct="1">
        <a:defRPr sz="1799" kern="1200">
          <a:solidFill>
            <a:schemeClr val="tx1"/>
          </a:solidFill>
          <a:latin typeface="+mn-lt"/>
          <a:ea typeface="+mn-ea"/>
          <a:cs typeface="+mn-cs"/>
        </a:defRPr>
      </a:lvl7pPr>
      <a:lvl8pPr marL="3198640" algn="l" defTabSz="913897" rtl="0" eaLnBrk="1" latinLnBrk="0" hangingPunct="1">
        <a:defRPr sz="1799" kern="1200">
          <a:solidFill>
            <a:schemeClr val="tx1"/>
          </a:solidFill>
          <a:latin typeface="+mn-lt"/>
          <a:ea typeface="+mn-ea"/>
          <a:cs typeface="+mn-cs"/>
        </a:defRPr>
      </a:lvl8pPr>
      <a:lvl9pPr marL="3655587" algn="l" defTabSz="913897"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 userDrawn="1">
          <p15:clr>
            <a:srgbClr val="F26B43"/>
          </p15:clr>
        </p15:guide>
        <p15:guide id="3" pos="901" userDrawn="1">
          <p15:clr>
            <a:srgbClr val="F26B43"/>
          </p15:clr>
        </p15:guide>
        <p15:guide id="4" pos="20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94200"/>
            <a:ext cx="10972800"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black">
          <a:xfrm>
            <a:off x="11281254" y="6356350"/>
            <a:ext cx="303055"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black">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black">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black">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429596" y="6471244"/>
            <a:ext cx="1190639" cy="180000"/>
          </a:xfrm>
          <a:prstGeom prst="rect">
            <a:avLst/>
          </a:prstGeom>
        </p:spPr>
        <p:txBody>
          <a:bodyPr vert="horz" lIns="0" tIns="0" rIns="0" bIns="0" rtlCol="0" anchor="ctr"/>
          <a:lstStyle>
            <a:lvl1pPr marL="0" algn="l" defTabSz="913897" rtl="0" eaLnBrk="1" latinLnBrk="0" hangingPunct="1">
              <a:defRPr lang="en-IN" sz="800" kern="1200" smtClean="0">
                <a:solidFill>
                  <a:schemeClr val="bg1"/>
                </a:solidFill>
                <a:latin typeface="EYInterstate" panose="02000503020000020004" pitchFamily="2" charset="0"/>
                <a:ea typeface="+mn-ea"/>
                <a:cs typeface="+mn-cs"/>
              </a:defRPr>
            </a:lvl1pPr>
          </a:lstStyle>
          <a:p>
            <a:endParaRPr lang="en-IN"/>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609604" y="6471244"/>
            <a:ext cx="662721" cy="180000"/>
          </a:xfrm>
          <a:prstGeom prst="rect">
            <a:avLst/>
          </a:prstGeom>
        </p:spPr>
        <p:txBody>
          <a:bodyPr vert="horz" lIns="0" tIns="0" rIns="0" bIns="0" rtlCol="0" anchor="ctr"/>
          <a:lstStyle>
            <a:lvl1pPr marL="0" algn="l" defTabSz="913897"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a:t>Page </a:t>
            </a:r>
            <a:fld id="{F1BC30E3-FFE5-4B91-AA19-87A149EBB9EE}" type="slidenum">
              <a:rPr smtClean="0"/>
              <a:pPr/>
              <a:t>‹#›</a:t>
            </a:fld>
            <a:endParaRPr/>
          </a:p>
        </p:txBody>
      </p:sp>
      <p:sp>
        <p:nvSpPr>
          <p:cNvPr id="13" name="Footer Placeholder 5">
            <a:extLst>
              <a:ext uri="{FF2B5EF4-FFF2-40B4-BE49-F238E27FC236}">
                <a16:creationId xmlns:a16="http://schemas.microsoft.com/office/drawing/2014/main" id="{DE847362-A07D-437C-9701-353F9C938013}"/>
              </a:ext>
            </a:extLst>
          </p:cNvPr>
          <p:cNvSpPr txBox="1">
            <a:spLocks/>
          </p:cNvSpPr>
          <p:nvPr userDrawn="1"/>
        </p:nvSpPr>
        <p:spPr>
          <a:xfrm>
            <a:off x="4553755" y="6471244"/>
            <a:ext cx="3957164" cy="179956"/>
          </a:xfrm>
          <a:prstGeom prst="rect">
            <a:avLst/>
          </a:prstGeom>
        </p:spPr>
        <p:txBody>
          <a:bodyPr vert="horz" lIns="0" tIns="0" rIns="0" bIns="0" rtlCol="0" anchor="ctr"/>
          <a:lstStyle>
            <a:defPPr>
              <a:defRPr lang="en-US"/>
            </a:defPPr>
            <a:lvl1pPr marL="0" algn="ctr" defTabSz="914400" rtl="0" eaLnBrk="1" latinLnBrk="0" hangingPunct="1">
              <a:defRPr lang="en-IN" sz="800" kern="120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t>West Midlands Plan for Growth Framework</a:t>
            </a:r>
            <a:endParaRPr lang="en-US" sz="800"/>
          </a:p>
        </p:txBody>
      </p:sp>
    </p:spTree>
    <p:extLst>
      <p:ext uri="{BB962C8B-B14F-4D97-AF65-F5344CB8AC3E}">
        <p14:creationId xmlns:p14="http://schemas.microsoft.com/office/powerpoint/2010/main" val="204560433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 id="2147483769" r:id="rId30"/>
    <p:sldLayoutId id="2147483770" r:id="rId31"/>
    <p:sldLayoutId id="2147483771" r:id="rId32"/>
    <p:sldLayoutId id="2147483772" r:id="rId33"/>
    <p:sldLayoutId id="2147483773" r:id="rId34"/>
    <p:sldLayoutId id="2147483774" r:id="rId35"/>
  </p:sldLayoutIdLst>
  <p:hf hdr="0" dt="0"/>
  <p:txStyles>
    <p:titleStyle>
      <a:lvl1pPr algn="l" defTabSz="913897" rtl="0" eaLnBrk="1" latinLnBrk="0" hangingPunct="1">
        <a:lnSpc>
          <a:spcPct val="85000"/>
        </a:lnSpc>
        <a:spcBef>
          <a:spcPct val="0"/>
        </a:spcBef>
        <a:buNone/>
        <a:defRPr sz="2399" b="0" kern="1200">
          <a:solidFill>
            <a:schemeClr val="bg1"/>
          </a:solidFill>
          <a:latin typeface="EYInterstate Light" panose="02000506000000020004" pitchFamily="2" charset="0"/>
          <a:ea typeface="+mj-ea"/>
          <a:cs typeface="Arial" pitchFamily="34" charset="0"/>
        </a:defRPr>
      </a:lvl1pPr>
    </p:titleStyle>
    <p:bodyStyle>
      <a:lvl1pPr marL="356422" indent="-356422" algn="l" defTabSz="913897"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40" indent="-356422" algn="l" defTabSz="913897"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260" indent="-356422" algn="l" defTabSz="913897"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679" indent="-356422" algn="l" defTabSz="913897"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098" indent="-356422" algn="l" defTabSz="913897"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217" indent="-228476" algn="l" defTabSz="913897"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166" indent="-228476" algn="l" defTabSz="913897"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116" indent="-228476" algn="l" defTabSz="913897"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063" indent="-228476" algn="l" defTabSz="913897"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897" rtl="0" eaLnBrk="1" latinLnBrk="0" hangingPunct="1">
        <a:defRPr sz="1799" kern="1200">
          <a:solidFill>
            <a:schemeClr val="tx1"/>
          </a:solidFill>
          <a:latin typeface="+mn-lt"/>
          <a:ea typeface="+mn-ea"/>
          <a:cs typeface="+mn-cs"/>
        </a:defRPr>
      </a:lvl1pPr>
      <a:lvl2pPr marL="456947" algn="l" defTabSz="913897" rtl="0" eaLnBrk="1" latinLnBrk="0" hangingPunct="1">
        <a:defRPr sz="1799" kern="1200">
          <a:solidFill>
            <a:schemeClr val="tx1"/>
          </a:solidFill>
          <a:latin typeface="+mn-lt"/>
          <a:ea typeface="+mn-ea"/>
          <a:cs typeface="+mn-cs"/>
        </a:defRPr>
      </a:lvl2pPr>
      <a:lvl3pPr marL="913897" algn="l" defTabSz="913897" rtl="0" eaLnBrk="1" latinLnBrk="0" hangingPunct="1">
        <a:defRPr sz="1799" kern="1200">
          <a:solidFill>
            <a:schemeClr val="tx1"/>
          </a:solidFill>
          <a:latin typeface="+mn-lt"/>
          <a:ea typeface="+mn-ea"/>
          <a:cs typeface="+mn-cs"/>
        </a:defRPr>
      </a:lvl3pPr>
      <a:lvl4pPr marL="1370846" algn="l" defTabSz="913897" rtl="0" eaLnBrk="1" latinLnBrk="0" hangingPunct="1">
        <a:defRPr sz="1799" kern="1200">
          <a:solidFill>
            <a:schemeClr val="tx1"/>
          </a:solidFill>
          <a:latin typeface="+mn-lt"/>
          <a:ea typeface="+mn-ea"/>
          <a:cs typeface="+mn-cs"/>
        </a:defRPr>
      </a:lvl4pPr>
      <a:lvl5pPr marL="1827796" algn="l" defTabSz="913897" rtl="0" eaLnBrk="1" latinLnBrk="0" hangingPunct="1">
        <a:defRPr sz="1799" kern="1200">
          <a:solidFill>
            <a:schemeClr val="tx1"/>
          </a:solidFill>
          <a:latin typeface="+mn-lt"/>
          <a:ea typeface="+mn-ea"/>
          <a:cs typeface="+mn-cs"/>
        </a:defRPr>
      </a:lvl5pPr>
      <a:lvl6pPr marL="2284743" algn="l" defTabSz="913897" rtl="0" eaLnBrk="1" latinLnBrk="0" hangingPunct="1">
        <a:defRPr sz="1799" kern="1200">
          <a:solidFill>
            <a:schemeClr val="tx1"/>
          </a:solidFill>
          <a:latin typeface="+mn-lt"/>
          <a:ea typeface="+mn-ea"/>
          <a:cs typeface="+mn-cs"/>
        </a:defRPr>
      </a:lvl6pPr>
      <a:lvl7pPr marL="2741690" algn="l" defTabSz="913897" rtl="0" eaLnBrk="1" latinLnBrk="0" hangingPunct="1">
        <a:defRPr sz="1799" kern="1200">
          <a:solidFill>
            <a:schemeClr val="tx1"/>
          </a:solidFill>
          <a:latin typeface="+mn-lt"/>
          <a:ea typeface="+mn-ea"/>
          <a:cs typeface="+mn-cs"/>
        </a:defRPr>
      </a:lvl7pPr>
      <a:lvl8pPr marL="3198640" algn="l" defTabSz="913897" rtl="0" eaLnBrk="1" latinLnBrk="0" hangingPunct="1">
        <a:defRPr sz="1799" kern="1200">
          <a:solidFill>
            <a:schemeClr val="tx1"/>
          </a:solidFill>
          <a:latin typeface="+mn-lt"/>
          <a:ea typeface="+mn-ea"/>
          <a:cs typeface="+mn-cs"/>
        </a:defRPr>
      </a:lvl8pPr>
      <a:lvl9pPr marL="3655587" algn="l" defTabSz="913897"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 userDrawn="1">
          <p15:clr>
            <a:srgbClr val="F26B43"/>
          </p15:clr>
        </p15:guide>
        <p15:guide id="3" pos="901" userDrawn="1">
          <p15:clr>
            <a:srgbClr val="F26B43"/>
          </p15:clr>
        </p15:guide>
        <p15:guide id="4" pos="203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6E4EE3-B8DA-4529-A811-93362441A0E0}" type="datetimeFigureOut">
              <a:rPr lang="en-GB" smtClean="0"/>
              <a:t>08/10/2024</a:t>
            </a:fld>
            <a:endParaRPr lang="en-GB"/>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507F8-0004-4BD2-8478-2451CF4D47F4}" type="slidenum">
              <a:rPr lang="en-GB" smtClean="0"/>
              <a:t>‹#›</a:t>
            </a:fld>
            <a:endParaRPr lang="en-GB"/>
          </a:p>
        </p:txBody>
      </p:sp>
    </p:spTree>
    <p:extLst>
      <p:ext uri="{BB962C8B-B14F-4D97-AF65-F5344CB8AC3E}">
        <p14:creationId xmlns:p14="http://schemas.microsoft.com/office/powerpoint/2010/main" val="2398267979"/>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97" r:id="rId22"/>
    <p:sldLayoutId id="2147483798" r:id="rId23"/>
    <p:sldLayoutId id="2147483799" r:id="rId24"/>
    <p:sldLayoutId id="2147483800" r:id="rId25"/>
    <p:sldLayoutId id="2147483801" r:id="rId26"/>
    <p:sldLayoutId id="2147483802" r:id="rId27"/>
    <p:sldLayoutId id="2147483803" r:id="rId28"/>
    <p:sldLayoutId id="2147483804" r:id="rId29"/>
    <p:sldLayoutId id="2147483805" r:id="rId30"/>
    <p:sldLayoutId id="2147483806" r:id="rId31"/>
    <p:sldLayoutId id="2147483807" r:id="rId32"/>
    <p:sldLayoutId id="2147483808" r:id="rId33"/>
    <p:sldLayoutId id="2147483809" r:id="rId34"/>
    <p:sldLayoutId id="2147483810" r:id="rId35"/>
    <p:sldLayoutId id="2147483811" r:id="rId36"/>
    <p:sldLayoutId id="2147483812" r:id="rId37"/>
    <p:sldLayoutId id="2147483813" r:id="rId38"/>
  </p:sldLayoutIdLst>
  <p:txStyles>
    <p:titleStyle>
      <a:lvl1pPr algn="l" defTabSz="914354"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AFAFAF-5A1F-95B2-5E80-EDA01F91C538}"/>
              </a:ext>
            </a:extLst>
          </p:cNvPr>
          <p:cNvSpPr>
            <a:spLocks noGrp="1"/>
          </p:cNvSpPr>
          <p:nvPr>
            <p:ph type="ctrTitle"/>
          </p:nvPr>
        </p:nvSpPr>
        <p:spPr>
          <a:xfrm>
            <a:off x="3056695" y="2480383"/>
            <a:ext cx="8871045" cy="2387600"/>
          </a:xfrm>
        </p:spPr>
        <p:txBody>
          <a:bodyPr>
            <a:normAutofit/>
          </a:bodyPr>
          <a:lstStyle/>
          <a:p>
            <a:r>
              <a:rPr lang="en-GB" dirty="0">
                <a:latin typeface="Arial"/>
                <a:cs typeface="Arial"/>
              </a:rPr>
              <a:t>Business Energy Advice Service (BEAS)</a:t>
            </a:r>
            <a:br>
              <a:rPr lang="en-GB" dirty="0"/>
            </a:br>
            <a:endParaRPr lang="en-GB" dirty="0"/>
          </a:p>
        </p:txBody>
      </p:sp>
    </p:spTree>
    <p:extLst>
      <p:ext uri="{BB962C8B-B14F-4D97-AF65-F5344CB8AC3E}">
        <p14:creationId xmlns:p14="http://schemas.microsoft.com/office/powerpoint/2010/main" val="3340755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3FAA828-792E-4F92-748B-25EF14A4872F}"/>
              </a:ext>
            </a:extLst>
          </p:cNvPr>
          <p:cNvSpPr>
            <a:spLocks noGrp="1"/>
          </p:cNvSpPr>
          <p:nvPr>
            <p:ph type="body" sz="quarter" idx="11"/>
          </p:nvPr>
        </p:nvSpPr>
        <p:spPr>
          <a:xfrm>
            <a:off x="800101" y="1027192"/>
            <a:ext cx="7536033" cy="624965"/>
          </a:xfrm>
        </p:spPr>
        <p:txBody>
          <a:bodyPr>
            <a:noAutofit/>
          </a:bodyPr>
          <a:lstStyle/>
          <a:p>
            <a:r>
              <a:rPr lang="en-US" dirty="0"/>
              <a:t>The Challenge</a:t>
            </a:r>
            <a:endParaRPr lang="en-GB" dirty="0"/>
          </a:p>
        </p:txBody>
      </p:sp>
      <p:sp>
        <p:nvSpPr>
          <p:cNvPr id="7" name="TextBox 6">
            <a:extLst>
              <a:ext uri="{FF2B5EF4-FFF2-40B4-BE49-F238E27FC236}">
                <a16:creationId xmlns:a16="http://schemas.microsoft.com/office/drawing/2014/main" id="{B2026844-3014-73EA-A470-AA69ED4FE0A0}"/>
              </a:ext>
            </a:extLst>
          </p:cNvPr>
          <p:cNvSpPr txBox="1"/>
          <p:nvPr/>
        </p:nvSpPr>
        <p:spPr>
          <a:xfrm>
            <a:off x="800099" y="1741529"/>
            <a:ext cx="11298724" cy="4093428"/>
          </a:xfrm>
          <a:prstGeom prst="rect">
            <a:avLst/>
          </a:prstGeom>
          <a:noFill/>
        </p:spPr>
        <p:txBody>
          <a:bodyPr wrap="square">
            <a:spAutoFit/>
          </a:bodyPr>
          <a:lstStyle/>
          <a:p>
            <a:pPr marL="285737" indent="-285737">
              <a:buFont typeface="Arial" panose="020B0604020202020204" pitchFamily="34" charset="0"/>
              <a:buChar char="•"/>
            </a:pPr>
            <a:r>
              <a:rPr lang="en-GB" sz="2000" dirty="0">
                <a:latin typeface="Arial" panose="020B0604020202020204" pitchFamily="34" charset="0"/>
                <a:cs typeface="Arial" panose="020B0604020202020204" pitchFamily="34" charset="0"/>
              </a:rPr>
              <a:t>The West Midlands has a higher proportion of energy exposed (largely manufacturing) businesses than any other UK region. </a:t>
            </a:r>
          </a:p>
          <a:p>
            <a:pPr marL="285737" indent="-285737">
              <a:buFont typeface="Arial" panose="020B0604020202020204" pitchFamily="34" charset="0"/>
              <a:buChar char="•"/>
            </a:pPr>
            <a:r>
              <a:rPr lang="en-GB" sz="2000" dirty="0">
                <a:latin typeface="Arial" panose="020B0604020202020204" pitchFamily="34" charset="0"/>
                <a:cs typeface="Arial" panose="020B0604020202020204" pitchFamily="34" charset="0"/>
              </a:rPr>
              <a:t>These businesses are threatened  by both rising energy costs and the need to transition to net zero. </a:t>
            </a:r>
          </a:p>
          <a:p>
            <a:pPr marL="285737" indent="-285737">
              <a:buFont typeface="Arial" panose="020B0604020202020204" pitchFamily="34" charset="0"/>
              <a:buChar char="•"/>
            </a:pPr>
            <a:r>
              <a:rPr lang="en-GB" sz="2000" dirty="0">
                <a:latin typeface="Arial" panose="020B0604020202020204" pitchFamily="34" charset="0"/>
                <a:cs typeface="Arial" panose="020B0604020202020204" pitchFamily="34" charset="0"/>
              </a:rPr>
              <a:t>Their relatively small size and dispersed nature means attempts to improve energy efficiency and resilience are hampered by significant market failures.</a:t>
            </a:r>
          </a:p>
          <a:p>
            <a:pPr marL="285737" indent="-285737">
              <a:buFont typeface="Arial" panose="020B0604020202020204" pitchFamily="34" charset="0"/>
              <a:buChar char="•"/>
            </a:pPr>
            <a:r>
              <a:rPr lang="en-GB" sz="2000" dirty="0">
                <a:latin typeface="Arial" panose="020B0604020202020204" pitchFamily="34" charset="0"/>
                <a:cs typeface="Arial" panose="020B0604020202020204" pitchFamily="34" charset="0"/>
              </a:rPr>
              <a:t>Government does not have access to a large enough data set of rich, consistently formatted data on energy efficiency potential to base future policy on.</a:t>
            </a:r>
          </a:p>
          <a:p>
            <a:endParaRPr lang="en-GB" sz="2000" dirty="0">
              <a:latin typeface="Arial" panose="020B0604020202020204" pitchFamily="34" charset="0"/>
              <a:cs typeface="Arial" panose="020B0604020202020204" pitchFamily="34" charset="0"/>
            </a:endParaRPr>
          </a:p>
          <a:p>
            <a:pPr algn="ctr"/>
            <a:r>
              <a:rPr lang="en-GB" sz="2000" b="1" dirty="0">
                <a:latin typeface="Arial" panose="020B0604020202020204" pitchFamily="34" charset="0"/>
                <a:cs typeface="Arial" panose="020B0604020202020204" pitchFamily="34" charset="0"/>
              </a:rPr>
              <a:t>Targeted public investment can reduce or remove market failures to support continued regional competitiveness and growth and provide a large data set to drive policy decisions. </a:t>
            </a: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6D7362E3-0005-7973-B042-1EE03FFE75F9}"/>
              </a:ext>
            </a:extLst>
          </p:cNvPr>
          <p:cNvSpPr/>
          <p:nvPr/>
        </p:nvSpPr>
        <p:spPr>
          <a:xfrm>
            <a:off x="10209704" y="5834957"/>
            <a:ext cx="1809064" cy="967126"/>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873922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3FAA828-792E-4F92-748B-25EF14A4872F}"/>
              </a:ext>
            </a:extLst>
          </p:cNvPr>
          <p:cNvSpPr>
            <a:spLocks noGrp="1"/>
          </p:cNvSpPr>
          <p:nvPr>
            <p:ph type="body" sz="quarter" idx="11"/>
          </p:nvPr>
        </p:nvSpPr>
        <p:spPr>
          <a:xfrm>
            <a:off x="800101" y="1027192"/>
            <a:ext cx="7536033" cy="624965"/>
          </a:xfrm>
        </p:spPr>
        <p:txBody>
          <a:bodyPr>
            <a:noAutofit/>
          </a:bodyPr>
          <a:lstStyle/>
          <a:p>
            <a:r>
              <a:rPr lang="en-US"/>
              <a:t>Activities</a:t>
            </a:r>
            <a:endParaRPr lang="en-GB"/>
          </a:p>
        </p:txBody>
      </p:sp>
      <p:sp>
        <p:nvSpPr>
          <p:cNvPr id="7" name="TextBox 6">
            <a:extLst>
              <a:ext uri="{FF2B5EF4-FFF2-40B4-BE49-F238E27FC236}">
                <a16:creationId xmlns:a16="http://schemas.microsoft.com/office/drawing/2014/main" id="{B2026844-3014-73EA-A470-AA69ED4FE0A0}"/>
              </a:ext>
            </a:extLst>
          </p:cNvPr>
          <p:cNvSpPr txBox="1"/>
          <p:nvPr/>
        </p:nvSpPr>
        <p:spPr>
          <a:xfrm>
            <a:off x="800099" y="1720841"/>
            <a:ext cx="11298724" cy="3416320"/>
          </a:xfrm>
          <a:prstGeom prst="rect">
            <a:avLst/>
          </a:prstGeom>
          <a:noFill/>
        </p:spPr>
        <p:txBody>
          <a:bodyPr wrap="square">
            <a:spAutoFit/>
          </a:bodyPr>
          <a:lstStyle/>
          <a:p>
            <a:pPr algn="ctr"/>
            <a:r>
              <a:rPr lang="en-GB" sz="2400" b="1">
                <a:latin typeface="Arial"/>
                <a:cs typeface="Arial"/>
              </a:rPr>
              <a:t> </a:t>
            </a:r>
            <a:endParaRPr lang="en-GB" sz="2800">
              <a:latin typeface="Arial" panose="020B0604020202020204" pitchFamily="34" charset="0"/>
              <a:cs typeface="Arial" panose="020B0604020202020204" pitchFamily="34" charset="0"/>
            </a:endParaRPr>
          </a:p>
          <a:p>
            <a:pPr marL="285737" indent="-285737" algn="just">
              <a:buFont typeface="Arial" panose="020B0604020202020204" pitchFamily="34" charset="0"/>
              <a:buChar char="•"/>
            </a:pPr>
            <a:r>
              <a:rPr lang="en-GB" sz="2400">
                <a:latin typeface="Arial"/>
                <a:cs typeface="Arial"/>
              </a:rPr>
              <a:t>Energy and Resource Efficiency Assessments providing businesses with clear information on where and how energy savings can be made</a:t>
            </a:r>
          </a:p>
          <a:p>
            <a:pPr marL="285737" indent="-285737" algn="just">
              <a:buFont typeface="Arial" panose="020B0604020202020204" pitchFamily="34" charset="0"/>
              <a:buChar char="•"/>
            </a:pPr>
            <a:endParaRPr lang="en-GB" sz="2400">
              <a:latin typeface="Arial"/>
              <a:cs typeface="Arial"/>
            </a:endParaRPr>
          </a:p>
          <a:p>
            <a:pPr marL="285737" indent="-285737" algn="just">
              <a:buFont typeface="Arial" panose="020B0604020202020204" pitchFamily="34" charset="0"/>
              <a:buChar char="•"/>
            </a:pPr>
            <a:r>
              <a:rPr lang="en-GB" sz="2400">
                <a:latin typeface="Arial"/>
                <a:cs typeface="Arial"/>
              </a:rPr>
              <a:t>Grants to encourage investments in energy efficient manufacturing and process equipment and buildings measures.</a:t>
            </a:r>
          </a:p>
          <a:p>
            <a:pPr marL="285737" indent="-285737" algn="just">
              <a:buFont typeface="Arial" panose="020B0604020202020204" pitchFamily="34" charset="0"/>
              <a:buChar char="•"/>
            </a:pPr>
            <a:endParaRPr lang="en-GB" sz="2400">
              <a:latin typeface="Arial"/>
              <a:cs typeface="Arial"/>
            </a:endParaRPr>
          </a:p>
          <a:p>
            <a:pPr marL="285737" indent="-285737" algn="just">
              <a:buFont typeface="Arial" panose="020B0604020202020204" pitchFamily="34" charset="0"/>
              <a:buChar char="•"/>
            </a:pPr>
            <a:r>
              <a:rPr lang="en-GB" sz="2400">
                <a:latin typeface="Arial"/>
                <a:cs typeface="Arial"/>
              </a:rPr>
              <a:t>Data collection for future policy creation.</a:t>
            </a:r>
            <a:endParaRPr lang="en-GB" sz="2400">
              <a:latin typeface="Arial" panose="020B0604020202020204" pitchFamily="34" charset="0"/>
              <a:cs typeface="Arial" panose="020B0604020202020204" pitchFamily="34" charset="0"/>
            </a:endParaRPr>
          </a:p>
          <a:p>
            <a:endParaRPr lang="en-GB" sz="240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438634A-4D25-F921-EDB3-696A3D8912D0}"/>
              </a:ext>
            </a:extLst>
          </p:cNvPr>
          <p:cNvSpPr/>
          <p:nvPr/>
        </p:nvSpPr>
        <p:spPr>
          <a:xfrm>
            <a:off x="10209704" y="5834957"/>
            <a:ext cx="1809064" cy="967126"/>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366211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642535-8F96-B368-3732-B8E48B240B71}"/>
              </a:ext>
            </a:extLst>
          </p:cNvPr>
          <p:cNvSpPr txBox="1"/>
          <p:nvPr/>
        </p:nvSpPr>
        <p:spPr>
          <a:xfrm>
            <a:off x="-473530" y="957093"/>
            <a:ext cx="10606596" cy="735586"/>
          </a:xfrm>
          <a:prstGeom prst="rect">
            <a:avLst/>
          </a:prstGeom>
          <a:noFill/>
        </p:spPr>
        <p:txBody>
          <a:bodyPr wrap="square">
            <a:spAutoFit/>
          </a:bodyPr>
          <a:lstStyle/>
          <a:p>
            <a:pPr marL="1142942" lvl="2" algn="just">
              <a:lnSpc>
                <a:spcPct val="110000"/>
              </a:lnSpc>
              <a:spcAft>
                <a:spcPts val="1200"/>
              </a:spcAft>
              <a:buClr>
                <a:srgbClr val="ED7D31"/>
              </a:buClr>
              <a:defRPr/>
            </a:pPr>
            <a:r>
              <a:rPr lang="en-GB" sz="4000" b="1" dirty="0">
                <a:solidFill>
                  <a:srgbClr val="EA7B23"/>
                </a:solidFill>
                <a:latin typeface="WMCA Circular Book" panose="020B0604020101020102" pitchFamily="34" charset="77"/>
              </a:rPr>
              <a:t>Business Energy Advice Service (BEAS) Pilot</a:t>
            </a:r>
          </a:p>
        </p:txBody>
      </p:sp>
      <p:sp>
        <p:nvSpPr>
          <p:cNvPr id="5" name="Text Placeholder 8">
            <a:extLst>
              <a:ext uri="{FF2B5EF4-FFF2-40B4-BE49-F238E27FC236}">
                <a16:creationId xmlns:a16="http://schemas.microsoft.com/office/drawing/2014/main" id="{08B15F00-E188-792F-0D57-9945B6FE347B}"/>
              </a:ext>
            </a:extLst>
          </p:cNvPr>
          <p:cNvSpPr txBox="1">
            <a:spLocks/>
          </p:cNvSpPr>
          <p:nvPr/>
        </p:nvSpPr>
        <p:spPr>
          <a:xfrm>
            <a:off x="498948" y="2762250"/>
            <a:ext cx="10394643" cy="10302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rgbClr val="EA7B23"/>
                </a:solidFill>
                <a:latin typeface="WMCA Circular Book" panose="020B0604020101020102" pitchFamily="34" charset="77"/>
                <a:ea typeface="+mn-ea"/>
                <a:cs typeface="WMCA Circular Book" panose="020B0604020101020102"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WMCA Circular Book" panose="020B0604020101020102" pitchFamily="34" charset="77"/>
                <a:ea typeface="+mn-ea"/>
                <a:cs typeface="WMCA Circular Book" panose="020B0604020101020102" pitchFamily="34"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WMCA Circular Book" panose="020B0604020101020102" pitchFamily="34" charset="77"/>
                <a:ea typeface="+mn-ea"/>
                <a:cs typeface="WMCA Circular Book" panose="020B0604020101020102"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WMCA Circular Book" panose="020B0604020101020102" pitchFamily="34" charset="77"/>
                <a:ea typeface="+mn-ea"/>
                <a:cs typeface="WMCA Circular Book" panose="020B0604020101020102" pitchFamily="34"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WMCA Circular Book" panose="020B0604020101020102" pitchFamily="34" charset="77"/>
                <a:ea typeface="+mn-ea"/>
                <a:cs typeface="WMCA Circular Book" panose="020B0604020101020102"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28649" lvl="1" indent="-342882" algn="just">
              <a:lnSpc>
                <a:spcPct val="110000"/>
              </a:lnSpc>
              <a:spcBef>
                <a:spcPts val="0"/>
              </a:spcBef>
              <a:spcAft>
                <a:spcPts val="1200"/>
              </a:spcAft>
              <a:buClr>
                <a:schemeClr val="tx2"/>
              </a:buClr>
              <a:buFont typeface="Wingdings" panose="05000000000000000000" pitchFamily="2" charset="2"/>
              <a:buChar char="Ø"/>
              <a:defRPr/>
            </a:pPr>
            <a:r>
              <a:rPr lang="en-GB" sz="3200" b="1" dirty="0">
                <a:solidFill>
                  <a:schemeClr val="tx2"/>
                </a:solidFill>
                <a:latin typeface="Arial" panose="020B0604020202020204" pitchFamily="34" charset="0"/>
                <a:cs typeface="Arial" panose="020B0604020202020204" pitchFamily="34" charset="0"/>
              </a:rPr>
              <a:t>£9 million</a:t>
            </a:r>
          </a:p>
          <a:p>
            <a:pPr marL="1485826" lvl="2" indent="-342882" algn="just">
              <a:lnSpc>
                <a:spcPct val="110000"/>
              </a:lnSpc>
              <a:spcBef>
                <a:spcPts val="0"/>
              </a:spcBef>
              <a:spcAft>
                <a:spcPts val="1200"/>
              </a:spcAft>
              <a:buClr>
                <a:schemeClr val="tx2"/>
              </a:buClr>
              <a:buFont typeface="Wingdings" panose="05000000000000000000" pitchFamily="2" charset="2"/>
              <a:buChar char="Ø"/>
              <a:defRPr/>
            </a:pPr>
            <a:r>
              <a:rPr lang="en-GB" dirty="0">
                <a:solidFill>
                  <a:schemeClr val="tx2"/>
                </a:solidFill>
                <a:latin typeface="Arial" panose="020B0604020202020204" pitchFamily="34" charset="0"/>
                <a:cs typeface="Arial" panose="020B0604020202020204" pitchFamily="34" charset="0"/>
              </a:rPr>
              <a:t>Energy Efficiency Assessments</a:t>
            </a:r>
          </a:p>
          <a:p>
            <a:pPr marL="1485826" lvl="2" indent="-342882" algn="just">
              <a:lnSpc>
                <a:spcPct val="110000"/>
              </a:lnSpc>
              <a:spcBef>
                <a:spcPts val="0"/>
              </a:spcBef>
              <a:spcAft>
                <a:spcPts val="1200"/>
              </a:spcAft>
              <a:buClr>
                <a:schemeClr val="tx2"/>
              </a:buClr>
              <a:buFont typeface="Wingdings" panose="05000000000000000000" pitchFamily="2" charset="2"/>
              <a:buChar char="Ø"/>
              <a:defRPr/>
            </a:pPr>
            <a:r>
              <a:rPr lang="en-GB" dirty="0">
                <a:solidFill>
                  <a:schemeClr val="tx2"/>
                </a:solidFill>
                <a:latin typeface="Arial" panose="020B0604020202020204" pitchFamily="34" charset="0"/>
                <a:cs typeface="Arial" panose="020B0604020202020204" pitchFamily="34" charset="0"/>
              </a:rPr>
              <a:t>Linked to the DNZ Programme in the WMCA area and other programmes across the west Midlands</a:t>
            </a:r>
          </a:p>
          <a:p>
            <a:pPr lvl="2" indent="0" algn="just">
              <a:lnSpc>
                <a:spcPct val="110000"/>
              </a:lnSpc>
              <a:spcBef>
                <a:spcPts val="0"/>
              </a:spcBef>
              <a:spcAft>
                <a:spcPts val="1200"/>
              </a:spcAft>
              <a:buClr>
                <a:schemeClr val="tx2"/>
              </a:buClr>
              <a:buNone/>
              <a:defRPr/>
            </a:pPr>
            <a:endParaRPr lang="en-GB" dirty="0">
              <a:solidFill>
                <a:schemeClr val="tx2"/>
              </a:solidFill>
              <a:latin typeface="Arial" panose="020B0604020202020204" pitchFamily="34" charset="0"/>
              <a:cs typeface="Arial" panose="020B0604020202020204" pitchFamily="34" charset="0"/>
            </a:endParaRPr>
          </a:p>
          <a:p>
            <a:pPr algn="just">
              <a:lnSpc>
                <a:spcPct val="110000"/>
              </a:lnSpc>
              <a:spcBef>
                <a:spcPts val="0"/>
              </a:spcBef>
              <a:spcAft>
                <a:spcPts val="1200"/>
              </a:spcAft>
              <a:buClr>
                <a:schemeClr val="tx2"/>
              </a:buClr>
              <a:defRPr/>
            </a:pPr>
            <a:endParaRPr lang="en-GB" sz="2000" dirty="0">
              <a:solidFill>
                <a:schemeClr val="tx2"/>
              </a:solidFill>
              <a:latin typeface="Arial" panose="020B0604020202020204" pitchFamily="34" charset="0"/>
              <a:cs typeface="Arial" panose="020B0604020202020204" pitchFamily="34" charset="0"/>
            </a:endParaRPr>
          </a:p>
        </p:txBody>
      </p:sp>
      <p:sp>
        <p:nvSpPr>
          <p:cNvPr id="6" name="Text Placeholder 8">
            <a:extLst>
              <a:ext uri="{FF2B5EF4-FFF2-40B4-BE49-F238E27FC236}">
                <a16:creationId xmlns:a16="http://schemas.microsoft.com/office/drawing/2014/main" id="{19F2DADF-73C4-F10A-BB9E-0F780A959240}"/>
              </a:ext>
            </a:extLst>
          </p:cNvPr>
          <p:cNvSpPr txBox="1">
            <a:spLocks/>
          </p:cNvSpPr>
          <p:nvPr/>
        </p:nvSpPr>
        <p:spPr>
          <a:xfrm>
            <a:off x="625947" y="1827213"/>
            <a:ext cx="10394643" cy="1030287"/>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EA7B2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Building on SPF funded programmes across the West Midlands to provide more support and grants for energy demand reduction and data to inform future policy</a:t>
            </a:r>
          </a:p>
        </p:txBody>
      </p:sp>
      <p:sp>
        <p:nvSpPr>
          <p:cNvPr id="2" name="Rectangle 1">
            <a:extLst>
              <a:ext uri="{FF2B5EF4-FFF2-40B4-BE49-F238E27FC236}">
                <a16:creationId xmlns:a16="http://schemas.microsoft.com/office/drawing/2014/main" id="{C8FFCF77-0DA8-C2B6-DE2E-FDF6E811D762}"/>
              </a:ext>
            </a:extLst>
          </p:cNvPr>
          <p:cNvSpPr/>
          <p:nvPr/>
        </p:nvSpPr>
        <p:spPr>
          <a:xfrm>
            <a:off x="10209704" y="5834957"/>
            <a:ext cx="1809064" cy="967126"/>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70535BF4-8D75-DC61-1DB3-208D08766EF4}"/>
              </a:ext>
            </a:extLst>
          </p:cNvPr>
          <p:cNvSpPr txBox="1"/>
          <p:nvPr/>
        </p:nvSpPr>
        <p:spPr>
          <a:xfrm>
            <a:off x="498948" y="4683124"/>
            <a:ext cx="10394643" cy="2085123"/>
          </a:xfrm>
          <a:prstGeom prst="rect">
            <a:avLst/>
          </a:prstGeom>
          <a:noFill/>
        </p:spPr>
        <p:txBody>
          <a:bodyPr wrap="square">
            <a:spAutoFit/>
          </a:bodyPr>
          <a:lstStyle/>
          <a:p>
            <a:pPr marL="1028649" lvl="1" indent="-342882" algn="just">
              <a:lnSpc>
                <a:spcPct val="110000"/>
              </a:lnSpc>
              <a:spcBef>
                <a:spcPts val="0"/>
              </a:spcBef>
              <a:spcAft>
                <a:spcPts val="1200"/>
              </a:spcAft>
              <a:buClr>
                <a:schemeClr val="tx2"/>
              </a:buClr>
              <a:buFont typeface="Wingdings" panose="05000000000000000000" pitchFamily="2" charset="2"/>
              <a:buChar char="Ø"/>
              <a:defRPr/>
            </a:pPr>
            <a:r>
              <a:rPr lang="en-GB" sz="3200" b="1" dirty="0">
                <a:solidFill>
                  <a:schemeClr val="tx2"/>
                </a:solidFill>
                <a:latin typeface="Arial" panose="020B0604020202020204" pitchFamily="34" charset="0"/>
                <a:cs typeface="Arial" panose="020B0604020202020204" pitchFamily="34" charset="0"/>
              </a:rPr>
              <a:t>£5 million in Grants </a:t>
            </a:r>
          </a:p>
          <a:p>
            <a:pPr marL="1485826" lvl="2" indent="-342882" algn="just">
              <a:lnSpc>
                <a:spcPct val="110000"/>
              </a:lnSpc>
              <a:spcAft>
                <a:spcPts val="1200"/>
              </a:spcAft>
              <a:buClr>
                <a:schemeClr val="tx2"/>
              </a:buClr>
              <a:buFont typeface="Wingdings" panose="05000000000000000000" pitchFamily="2" charset="2"/>
              <a:buChar char="Ø"/>
              <a:defRPr/>
            </a:pPr>
            <a:r>
              <a:rPr lang="en-GB" sz="2000" dirty="0">
                <a:solidFill>
                  <a:schemeClr val="tx2"/>
                </a:solidFill>
                <a:latin typeface="Arial" panose="020B0604020202020204" pitchFamily="34" charset="0"/>
                <a:cs typeface="Arial" panose="020B0604020202020204" pitchFamily="34" charset="0"/>
              </a:rPr>
              <a:t>across Worcestershire, Stoke and Staffordshire and Warwickshire</a:t>
            </a:r>
          </a:p>
          <a:p>
            <a:pPr marL="1485826" lvl="2" indent="-342882" algn="just">
              <a:lnSpc>
                <a:spcPct val="110000"/>
              </a:lnSpc>
              <a:spcBef>
                <a:spcPts val="0"/>
              </a:spcBef>
              <a:spcAft>
                <a:spcPts val="1200"/>
              </a:spcAft>
              <a:buClr>
                <a:schemeClr val="tx2"/>
              </a:buClr>
              <a:buFont typeface="Wingdings" panose="05000000000000000000" pitchFamily="2" charset="2"/>
              <a:buChar char="Ø"/>
              <a:defRPr/>
            </a:pPr>
            <a:r>
              <a:rPr lang="en-GB" sz="2000" dirty="0">
                <a:solidFill>
                  <a:schemeClr val="tx2"/>
                </a:solidFill>
                <a:latin typeface="Arial" panose="020B0604020202020204" pitchFamily="34" charset="0"/>
                <a:cs typeface="Arial" panose="020B0604020202020204" pitchFamily="34" charset="0"/>
              </a:rPr>
              <a:t>£1000 - £100,000</a:t>
            </a:r>
          </a:p>
          <a:p>
            <a:pPr marL="1485826" lvl="2" indent="-342882" algn="just">
              <a:lnSpc>
                <a:spcPct val="110000"/>
              </a:lnSpc>
              <a:spcBef>
                <a:spcPts val="0"/>
              </a:spcBef>
              <a:spcAft>
                <a:spcPts val="1200"/>
              </a:spcAft>
              <a:buClr>
                <a:schemeClr val="tx2"/>
              </a:buClr>
              <a:buFont typeface="Wingdings" panose="05000000000000000000" pitchFamily="2" charset="2"/>
              <a:buChar char="Ø"/>
              <a:defRPr/>
            </a:pPr>
            <a:r>
              <a:rPr lang="en-GB" sz="2000" dirty="0">
                <a:solidFill>
                  <a:schemeClr val="tx2"/>
                </a:solidFill>
                <a:latin typeface="Arial" panose="020B0604020202020204" pitchFamily="34" charset="0"/>
                <a:cs typeface="Arial" panose="020B0604020202020204" pitchFamily="34" charset="0"/>
              </a:rPr>
              <a:t>50% match funded</a:t>
            </a:r>
          </a:p>
        </p:txBody>
      </p:sp>
    </p:spTree>
    <p:extLst>
      <p:ext uri="{BB962C8B-B14F-4D97-AF65-F5344CB8AC3E}">
        <p14:creationId xmlns:p14="http://schemas.microsoft.com/office/powerpoint/2010/main" val="911584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FFBA1E92-94C3-FBCF-88FF-A865D10BE6D1}"/>
              </a:ext>
            </a:extLst>
          </p:cNvPr>
          <p:cNvPicPr>
            <a:picLocks noChangeAspect="1"/>
          </p:cNvPicPr>
          <p:nvPr/>
        </p:nvPicPr>
        <p:blipFill>
          <a:blip r:embed="rId2"/>
          <a:stretch>
            <a:fillRect/>
          </a:stretch>
        </p:blipFill>
        <p:spPr>
          <a:xfrm>
            <a:off x="84823" y="321318"/>
            <a:ext cx="12022354" cy="6425741"/>
          </a:xfrm>
          <a:prstGeom prst="rect">
            <a:avLst/>
          </a:prstGeom>
        </p:spPr>
      </p:pic>
      <p:sp>
        <p:nvSpPr>
          <p:cNvPr id="48" name="TextBox 47">
            <a:extLst>
              <a:ext uri="{FF2B5EF4-FFF2-40B4-BE49-F238E27FC236}">
                <a16:creationId xmlns:a16="http://schemas.microsoft.com/office/drawing/2014/main" id="{7080DEA2-A84C-2AAE-EACC-23116CDE674F}"/>
              </a:ext>
            </a:extLst>
          </p:cNvPr>
          <p:cNvSpPr txBox="1"/>
          <p:nvPr/>
        </p:nvSpPr>
        <p:spPr>
          <a:xfrm>
            <a:off x="-95260" y="31957"/>
            <a:ext cx="10606596" cy="735586"/>
          </a:xfrm>
          <a:prstGeom prst="rect">
            <a:avLst/>
          </a:prstGeom>
          <a:noFill/>
        </p:spPr>
        <p:txBody>
          <a:bodyPr wrap="square">
            <a:spAutoFit/>
          </a:bodyPr>
          <a:lstStyle/>
          <a:p>
            <a:pPr marL="1142942" lvl="2" algn="just">
              <a:lnSpc>
                <a:spcPct val="110000"/>
              </a:lnSpc>
              <a:spcAft>
                <a:spcPts val="1200"/>
              </a:spcAft>
              <a:buClr>
                <a:srgbClr val="ED7D31"/>
              </a:buClr>
              <a:defRPr/>
            </a:pPr>
            <a:r>
              <a:rPr lang="en-GB" sz="4000" b="1" dirty="0">
                <a:solidFill>
                  <a:srgbClr val="EA7B23"/>
                </a:solidFill>
                <a:latin typeface="WMCA Circular Book" panose="020B0604020101020102" pitchFamily="34" charset="77"/>
              </a:rPr>
              <a:t>Business Energy Advice Service (BEAS) Pilot</a:t>
            </a:r>
          </a:p>
        </p:txBody>
      </p:sp>
    </p:spTree>
    <p:extLst>
      <p:ext uri="{BB962C8B-B14F-4D97-AF65-F5344CB8AC3E}">
        <p14:creationId xmlns:p14="http://schemas.microsoft.com/office/powerpoint/2010/main" val="378749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a:extLst>
              <a:ext uri="{FF2B5EF4-FFF2-40B4-BE49-F238E27FC236}">
                <a16:creationId xmlns:a16="http://schemas.microsoft.com/office/drawing/2014/main" id="{0E553917-627A-763F-82CB-E95B29EBED83}"/>
              </a:ext>
            </a:extLst>
          </p:cNvPr>
          <p:cNvSpPr/>
          <p:nvPr/>
        </p:nvSpPr>
        <p:spPr>
          <a:xfrm>
            <a:off x="707243" y="3733564"/>
            <a:ext cx="11207915" cy="914400"/>
          </a:xfrm>
          <a:prstGeom prst="triangle">
            <a:avLst>
              <a:gd name="adj" fmla="val 0"/>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Isosceles Triangle 3">
            <a:extLst>
              <a:ext uri="{FF2B5EF4-FFF2-40B4-BE49-F238E27FC236}">
                <a16:creationId xmlns:a16="http://schemas.microsoft.com/office/drawing/2014/main" id="{6398C94D-A13C-9F76-F2B8-E45905182AEE}"/>
              </a:ext>
            </a:extLst>
          </p:cNvPr>
          <p:cNvSpPr/>
          <p:nvPr/>
        </p:nvSpPr>
        <p:spPr>
          <a:xfrm rot="10800000">
            <a:off x="603317" y="3697132"/>
            <a:ext cx="11312167" cy="952565"/>
          </a:xfrm>
          <a:prstGeom prst="triangle">
            <a:avLst>
              <a:gd name="adj" fmla="val 0"/>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GB"/>
          </a:p>
        </p:txBody>
      </p:sp>
      <p:sp>
        <p:nvSpPr>
          <p:cNvPr id="10" name="Rectangle 9">
            <a:extLst>
              <a:ext uri="{FF2B5EF4-FFF2-40B4-BE49-F238E27FC236}">
                <a16:creationId xmlns:a16="http://schemas.microsoft.com/office/drawing/2014/main" id="{63C494B5-E688-1FB6-AFCA-03655821D367}"/>
              </a:ext>
            </a:extLst>
          </p:cNvPr>
          <p:cNvSpPr/>
          <p:nvPr/>
        </p:nvSpPr>
        <p:spPr>
          <a:xfrm>
            <a:off x="7959924" y="3733564"/>
            <a:ext cx="3353627" cy="5486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Fewer high intensity = longer projects, bigger grants</a:t>
            </a:r>
          </a:p>
        </p:txBody>
      </p:sp>
      <p:sp>
        <p:nvSpPr>
          <p:cNvPr id="11" name="Rectangle 10">
            <a:extLst>
              <a:ext uri="{FF2B5EF4-FFF2-40B4-BE49-F238E27FC236}">
                <a16:creationId xmlns:a16="http://schemas.microsoft.com/office/drawing/2014/main" id="{4259B181-A3B9-16AD-8BDE-1F2FEBF69174}"/>
              </a:ext>
            </a:extLst>
          </p:cNvPr>
          <p:cNvSpPr/>
          <p:nvPr/>
        </p:nvSpPr>
        <p:spPr>
          <a:xfrm>
            <a:off x="875396" y="4100193"/>
            <a:ext cx="3645393" cy="5486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Higher number of interventions = small projects, small grants etc</a:t>
            </a:r>
          </a:p>
        </p:txBody>
      </p:sp>
      <p:sp>
        <p:nvSpPr>
          <p:cNvPr id="5" name="TextBox 4">
            <a:extLst>
              <a:ext uri="{FF2B5EF4-FFF2-40B4-BE49-F238E27FC236}">
                <a16:creationId xmlns:a16="http://schemas.microsoft.com/office/drawing/2014/main" id="{444B20D9-0B94-6F57-DBF2-10BD1A734C0F}"/>
              </a:ext>
            </a:extLst>
          </p:cNvPr>
          <p:cNvSpPr txBox="1"/>
          <p:nvPr/>
        </p:nvSpPr>
        <p:spPr>
          <a:xfrm>
            <a:off x="807107" y="342951"/>
            <a:ext cx="4400751" cy="646331"/>
          </a:xfrm>
          <a:prstGeom prst="rect">
            <a:avLst/>
          </a:prstGeom>
          <a:noFill/>
        </p:spPr>
        <p:txBody>
          <a:bodyPr wrap="square">
            <a:spAutoFit/>
          </a:bodyPr>
          <a:lstStyle/>
          <a:p>
            <a:r>
              <a:rPr lang="en-GB" sz="3600" b="1">
                <a:solidFill>
                  <a:schemeClr val="accent2"/>
                </a:solidFill>
                <a:latin typeface="Arial" panose="020B0604020202020204" pitchFamily="34" charset="0"/>
                <a:cs typeface="Arial" panose="020B0604020202020204" pitchFamily="34" charset="0"/>
              </a:rPr>
              <a:t>Audit Stages</a:t>
            </a:r>
          </a:p>
        </p:txBody>
      </p:sp>
      <p:sp>
        <p:nvSpPr>
          <p:cNvPr id="13" name="Rectangle 12">
            <a:extLst>
              <a:ext uri="{FF2B5EF4-FFF2-40B4-BE49-F238E27FC236}">
                <a16:creationId xmlns:a16="http://schemas.microsoft.com/office/drawing/2014/main" id="{42F78A53-14E3-FD95-A394-CC5AC50D047B}"/>
              </a:ext>
            </a:extLst>
          </p:cNvPr>
          <p:cNvSpPr/>
          <p:nvPr/>
        </p:nvSpPr>
        <p:spPr>
          <a:xfrm>
            <a:off x="762671" y="1355040"/>
            <a:ext cx="4987236" cy="22627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r>
              <a:rPr lang="en-GB" sz="2800" b="1">
                <a:solidFill>
                  <a:schemeClr val="bg1"/>
                </a:solidFill>
              </a:rPr>
              <a:t>Standard Audits</a:t>
            </a:r>
          </a:p>
          <a:p>
            <a:pPr lvl="0"/>
            <a:r>
              <a:rPr lang="en-GB">
                <a:solidFill>
                  <a:schemeClr val="bg1"/>
                </a:solidFill>
              </a:rPr>
              <a:t>Energy  and resource efficiency assessments  at business level</a:t>
            </a:r>
            <a:endParaRPr lang="en-GB"/>
          </a:p>
        </p:txBody>
      </p:sp>
      <p:sp>
        <p:nvSpPr>
          <p:cNvPr id="14" name="Content Placeholder 13">
            <a:extLst>
              <a:ext uri="{FF2B5EF4-FFF2-40B4-BE49-F238E27FC236}">
                <a16:creationId xmlns:a16="http://schemas.microsoft.com/office/drawing/2014/main" id="{EBCB6234-969B-9723-E693-F2E0F6271F57}"/>
              </a:ext>
            </a:extLst>
          </p:cNvPr>
          <p:cNvSpPr>
            <a:spLocks noGrp="1"/>
          </p:cNvSpPr>
          <p:nvPr>
            <p:ph idx="1"/>
          </p:nvPr>
        </p:nvSpPr>
        <p:spPr>
          <a:xfrm>
            <a:off x="6408682" y="1383271"/>
            <a:ext cx="5504917" cy="2262752"/>
          </a:xfrm>
          <a:prstGeom prst="rect">
            <a:avLst/>
          </a:prstGeom>
        </p:spPr>
        <p:style>
          <a:lnRef idx="3">
            <a:schemeClr val="lt1"/>
          </a:lnRef>
          <a:fillRef idx="1">
            <a:schemeClr val="accent1"/>
          </a:fillRef>
          <a:effectRef idx="1">
            <a:schemeClr val="accent1"/>
          </a:effectRef>
          <a:fontRef idx="minor">
            <a:schemeClr val="lt1"/>
          </a:fontRef>
        </p:style>
        <p:txBody>
          <a:bodyPr rtlCol="0" anchor="ctr">
            <a:normAutofit/>
          </a:bodyPr>
          <a:lstStyle/>
          <a:p>
            <a:pPr lvl="0"/>
            <a:endParaRPr lang="en-GB">
              <a:solidFill>
                <a:schemeClr val="bg1"/>
              </a:solidFill>
            </a:endParaRPr>
          </a:p>
          <a:p>
            <a:pPr lvl="0"/>
            <a:r>
              <a:rPr lang="en-GB" b="1">
                <a:solidFill>
                  <a:schemeClr val="bg1"/>
                </a:solidFill>
              </a:rPr>
              <a:t>Energy Intensive Audits</a:t>
            </a:r>
          </a:p>
          <a:p>
            <a:pPr lvl="0"/>
            <a:r>
              <a:rPr lang="en-GB" sz="1800">
                <a:solidFill>
                  <a:schemeClr val="bg1"/>
                </a:solidFill>
              </a:rPr>
              <a:t>Targeted at higher energy users with more complex needs and including some element of </a:t>
            </a:r>
            <a:r>
              <a:rPr lang="en-GB" sz="1800" err="1">
                <a:solidFill>
                  <a:schemeClr val="bg1"/>
                </a:solidFill>
              </a:rPr>
              <a:t>roadmapping</a:t>
            </a:r>
            <a:r>
              <a:rPr lang="en-GB" sz="1800">
                <a:solidFill>
                  <a:schemeClr val="bg1"/>
                </a:solidFill>
              </a:rPr>
              <a:t>, as needed. </a:t>
            </a:r>
          </a:p>
          <a:p>
            <a:endParaRPr lang="en-GB"/>
          </a:p>
        </p:txBody>
      </p:sp>
    </p:spTree>
    <p:extLst>
      <p:ext uri="{BB962C8B-B14F-4D97-AF65-F5344CB8AC3E}">
        <p14:creationId xmlns:p14="http://schemas.microsoft.com/office/powerpoint/2010/main" val="3594709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3FAA828-792E-4F92-748B-25EF14A4872F}"/>
              </a:ext>
            </a:extLst>
          </p:cNvPr>
          <p:cNvSpPr>
            <a:spLocks noGrp="1"/>
          </p:cNvSpPr>
          <p:nvPr>
            <p:ph type="body" sz="quarter" idx="11"/>
          </p:nvPr>
        </p:nvSpPr>
        <p:spPr>
          <a:xfrm>
            <a:off x="800101" y="1033542"/>
            <a:ext cx="7536033" cy="624965"/>
          </a:xfrm>
        </p:spPr>
        <p:txBody>
          <a:bodyPr>
            <a:noAutofit/>
          </a:bodyPr>
          <a:lstStyle/>
          <a:p>
            <a:r>
              <a:rPr lang="en-US" dirty="0"/>
              <a:t>Decarbonization Net Zero</a:t>
            </a:r>
            <a:endParaRPr lang="en-GB" dirty="0"/>
          </a:p>
        </p:txBody>
      </p:sp>
      <p:sp>
        <p:nvSpPr>
          <p:cNvPr id="9" name="Text Placeholder 8">
            <a:extLst>
              <a:ext uri="{FF2B5EF4-FFF2-40B4-BE49-F238E27FC236}">
                <a16:creationId xmlns:a16="http://schemas.microsoft.com/office/drawing/2014/main" id="{09D92BF0-91D3-973D-2627-8ED7765253D9}"/>
              </a:ext>
            </a:extLst>
          </p:cNvPr>
          <p:cNvSpPr>
            <a:spLocks noGrp="1"/>
          </p:cNvSpPr>
          <p:nvPr>
            <p:ph type="body" sz="quarter" idx="19"/>
          </p:nvPr>
        </p:nvSpPr>
        <p:spPr>
          <a:xfrm>
            <a:off x="800101" y="1676561"/>
            <a:ext cx="10394643" cy="739067"/>
          </a:xfrm>
        </p:spPr>
        <p:txBody>
          <a:bodyPr>
            <a:normAutofit lnSpcReduction="10000"/>
          </a:bodyPr>
          <a:lstStyle/>
          <a:p>
            <a:r>
              <a:rPr lang="en-GB" sz="2400"/>
              <a:t>Providing immediate support to businesses so that they can deliver on net zero and in so doing enhance their competitiveness and sustainability</a:t>
            </a:r>
          </a:p>
        </p:txBody>
      </p:sp>
      <p:sp>
        <p:nvSpPr>
          <p:cNvPr id="25" name="Text Placeholder 8">
            <a:extLst>
              <a:ext uri="{FF2B5EF4-FFF2-40B4-BE49-F238E27FC236}">
                <a16:creationId xmlns:a16="http://schemas.microsoft.com/office/drawing/2014/main" id="{77844EB7-84C9-AF4A-4738-F000F5680FFB}"/>
              </a:ext>
            </a:extLst>
          </p:cNvPr>
          <p:cNvSpPr txBox="1">
            <a:spLocks/>
          </p:cNvSpPr>
          <p:nvPr/>
        </p:nvSpPr>
        <p:spPr>
          <a:xfrm>
            <a:off x="800100" y="2337884"/>
            <a:ext cx="10394643" cy="10302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rgbClr val="EA7B23"/>
                </a:solidFill>
                <a:latin typeface="WMCA Circular Book" panose="020B0604020101020102" pitchFamily="34" charset="77"/>
                <a:ea typeface="+mn-ea"/>
                <a:cs typeface="WMCA Circular Book" panose="020B0604020101020102"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WMCA Circular Book" panose="020B0604020101020102" pitchFamily="34" charset="77"/>
                <a:ea typeface="+mn-ea"/>
                <a:cs typeface="WMCA Circular Book" panose="020B0604020101020102" pitchFamily="34"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WMCA Circular Book" panose="020B0604020101020102" pitchFamily="34" charset="77"/>
                <a:ea typeface="+mn-ea"/>
                <a:cs typeface="WMCA Circular Book" panose="020B0604020101020102"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WMCA Circular Book" panose="020B0604020101020102" pitchFamily="34" charset="77"/>
                <a:ea typeface="+mn-ea"/>
                <a:cs typeface="WMCA Circular Book" panose="020B0604020101020102" pitchFamily="34"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WMCA Circular Book" panose="020B0604020101020102" pitchFamily="34" charset="77"/>
                <a:ea typeface="+mn-ea"/>
                <a:cs typeface="WMCA Circular Book" panose="020B0604020101020102"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28649" lvl="1" indent="-342882" algn="just">
              <a:lnSpc>
                <a:spcPct val="110000"/>
              </a:lnSpc>
              <a:spcBef>
                <a:spcPts val="0"/>
              </a:spcBef>
              <a:spcAft>
                <a:spcPts val="1200"/>
              </a:spcAft>
              <a:buClr>
                <a:schemeClr val="tx2"/>
              </a:buClr>
              <a:buFont typeface="Wingdings" panose="05000000000000000000" pitchFamily="2" charset="2"/>
              <a:buChar char="Ø"/>
              <a:defRPr/>
            </a:pPr>
            <a:r>
              <a:rPr lang="en-GB" sz="3200" b="1" dirty="0">
                <a:solidFill>
                  <a:schemeClr val="tx2"/>
                </a:solidFill>
                <a:latin typeface="Arial" panose="020B0604020202020204" pitchFamily="34" charset="0"/>
                <a:cs typeface="Arial" panose="020B0604020202020204" pitchFamily="34" charset="0"/>
              </a:rPr>
              <a:t>£4.5 million</a:t>
            </a:r>
          </a:p>
          <a:p>
            <a:pPr marL="1485826" lvl="2" indent="-342882" algn="just">
              <a:lnSpc>
                <a:spcPct val="110000"/>
              </a:lnSpc>
              <a:spcBef>
                <a:spcPts val="0"/>
              </a:spcBef>
              <a:spcAft>
                <a:spcPts val="1200"/>
              </a:spcAft>
              <a:buClr>
                <a:schemeClr val="tx2"/>
              </a:buClr>
              <a:buFont typeface="Wingdings" panose="05000000000000000000" pitchFamily="2" charset="2"/>
              <a:buChar char="Ø"/>
              <a:defRPr/>
            </a:pPr>
            <a:r>
              <a:rPr lang="en-GB" dirty="0">
                <a:solidFill>
                  <a:schemeClr val="tx2"/>
                </a:solidFill>
                <a:latin typeface="Arial" panose="020B0604020202020204" pitchFamily="34" charset="0"/>
                <a:cs typeface="Arial" panose="020B0604020202020204" pitchFamily="34" charset="0"/>
              </a:rPr>
              <a:t>Expert Information and Advice</a:t>
            </a:r>
          </a:p>
          <a:p>
            <a:pPr marL="1485826" lvl="2" indent="-342882" algn="just">
              <a:lnSpc>
                <a:spcPct val="110000"/>
              </a:lnSpc>
              <a:spcBef>
                <a:spcPts val="0"/>
              </a:spcBef>
              <a:spcAft>
                <a:spcPts val="1200"/>
              </a:spcAft>
              <a:buClr>
                <a:schemeClr val="tx2"/>
              </a:buClr>
              <a:buFont typeface="Wingdings" panose="05000000000000000000" pitchFamily="2" charset="2"/>
              <a:buChar char="Ø"/>
              <a:defRPr/>
            </a:pPr>
            <a:r>
              <a:rPr lang="en-GB" dirty="0">
                <a:solidFill>
                  <a:schemeClr val="tx2"/>
                </a:solidFill>
                <a:latin typeface="Arial" panose="020B0604020202020204" pitchFamily="34" charset="0"/>
                <a:cs typeface="Arial" panose="020B0604020202020204" pitchFamily="34" charset="0"/>
              </a:rPr>
              <a:t>Energy Efficiency Assessments</a:t>
            </a:r>
          </a:p>
          <a:p>
            <a:pPr algn="just">
              <a:lnSpc>
                <a:spcPct val="110000"/>
              </a:lnSpc>
              <a:spcBef>
                <a:spcPts val="0"/>
              </a:spcBef>
              <a:spcAft>
                <a:spcPts val="1200"/>
              </a:spcAft>
              <a:buClr>
                <a:schemeClr val="tx2"/>
              </a:buClr>
              <a:defRPr/>
            </a:pPr>
            <a:endParaRPr lang="en-GB" sz="2000" dirty="0">
              <a:solidFill>
                <a:schemeClr val="tx2"/>
              </a:solidFill>
              <a:latin typeface="Arial" panose="020B0604020202020204" pitchFamily="34" charset="0"/>
              <a:cs typeface="Arial" panose="020B0604020202020204" pitchFamily="34" charset="0"/>
            </a:endParaRPr>
          </a:p>
        </p:txBody>
      </p:sp>
      <p:sp>
        <p:nvSpPr>
          <p:cNvPr id="5" name="Text Placeholder 8">
            <a:extLst>
              <a:ext uri="{FF2B5EF4-FFF2-40B4-BE49-F238E27FC236}">
                <a16:creationId xmlns:a16="http://schemas.microsoft.com/office/drawing/2014/main" id="{617BB4B7-65B9-216F-70AE-00F29981ECDD}"/>
              </a:ext>
            </a:extLst>
          </p:cNvPr>
          <p:cNvSpPr txBox="1">
            <a:spLocks/>
          </p:cNvSpPr>
          <p:nvPr/>
        </p:nvSpPr>
        <p:spPr>
          <a:xfrm>
            <a:off x="800100" y="4642114"/>
            <a:ext cx="10394643" cy="10302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rgbClr val="EA7B23"/>
                </a:solidFill>
                <a:latin typeface="WMCA Circular Book" panose="020B0604020101020102" pitchFamily="34" charset="77"/>
                <a:ea typeface="+mn-ea"/>
                <a:cs typeface="WMCA Circular Book" panose="020B0604020101020102"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WMCA Circular Book" panose="020B0604020101020102" pitchFamily="34" charset="77"/>
                <a:ea typeface="+mn-ea"/>
                <a:cs typeface="WMCA Circular Book" panose="020B0604020101020102" pitchFamily="34"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WMCA Circular Book" panose="020B0604020101020102" pitchFamily="34" charset="77"/>
                <a:ea typeface="+mn-ea"/>
                <a:cs typeface="WMCA Circular Book" panose="020B0604020101020102"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WMCA Circular Book" panose="020B0604020101020102" pitchFamily="34" charset="77"/>
                <a:ea typeface="+mn-ea"/>
                <a:cs typeface="WMCA Circular Book" panose="020B0604020101020102" pitchFamily="34"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WMCA Circular Book" panose="020B0604020101020102" pitchFamily="34" charset="77"/>
                <a:ea typeface="+mn-ea"/>
                <a:cs typeface="WMCA Circular Book" panose="020B0604020101020102"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28649" lvl="1" indent="-342882" algn="just">
              <a:lnSpc>
                <a:spcPct val="110000"/>
              </a:lnSpc>
              <a:spcBef>
                <a:spcPts val="0"/>
              </a:spcBef>
              <a:spcAft>
                <a:spcPts val="1200"/>
              </a:spcAft>
              <a:buClr>
                <a:schemeClr val="tx2"/>
              </a:buClr>
              <a:buFont typeface="Wingdings" panose="05000000000000000000" pitchFamily="2" charset="2"/>
              <a:buChar char="Ø"/>
              <a:defRPr/>
            </a:pPr>
            <a:r>
              <a:rPr lang="en-GB" sz="3200" b="1" dirty="0">
                <a:solidFill>
                  <a:schemeClr val="tx2"/>
                </a:solidFill>
                <a:latin typeface="Arial" panose="020B0604020202020204" pitchFamily="34" charset="0"/>
                <a:cs typeface="Arial" panose="020B0604020202020204" pitchFamily="34" charset="0"/>
              </a:rPr>
              <a:t>£15 million</a:t>
            </a:r>
          </a:p>
          <a:p>
            <a:pPr marL="1485826" lvl="2" indent="-342882" algn="just">
              <a:lnSpc>
                <a:spcPct val="110000"/>
              </a:lnSpc>
              <a:spcBef>
                <a:spcPts val="0"/>
              </a:spcBef>
              <a:spcAft>
                <a:spcPts val="1200"/>
              </a:spcAft>
              <a:buClr>
                <a:schemeClr val="tx2"/>
              </a:buClr>
              <a:buFont typeface="Wingdings" panose="05000000000000000000" pitchFamily="2" charset="2"/>
              <a:buChar char="Ø"/>
              <a:defRPr/>
            </a:pPr>
            <a:r>
              <a:rPr lang="en-GB" dirty="0">
                <a:solidFill>
                  <a:schemeClr val="tx2"/>
                </a:solidFill>
                <a:latin typeface="Arial" panose="020B0604020202020204" pitchFamily="34" charset="0"/>
                <a:cs typeface="Arial" panose="020B0604020202020204" pitchFamily="34" charset="0"/>
              </a:rPr>
              <a:t>£1000 - £100,000</a:t>
            </a:r>
          </a:p>
          <a:p>
            <a:pPr marL="1485826" lvl="2" indent="-342882" algn="just">
              <a:lnSpc>
                <a:spcPct val="110000"/>
              </a:lnSpc>
              <a:spcBef>
                <a:spcPts val="0"/>
              </a:spcBef>
              <a:spcAft>
                <a:spcPts val="1200"/>
              </a:spcAft>
              <a:buClr>
                <a:schemeClr val="tx2"/>
              </a:buClr>
              <a:buFont typeface="Wingdings" panose="05000000000000000000" pitchFamily="2" charset="2"/>
              <a:buChar char="Ø"/>
              <a:defRPr/>
            </a:pPr>
            <a:r>
              <a:rPr lang="en-GB" dirty="0">
                <a:solidFill>
                  <a:schemeClr val="tx2"/>
                </a:solidFill>
                <a:latin typeface="Arial" panose="020B0604020202020204" pitchFamily="34" charset="0"/>
                <a:cs typeface="Arial" panose="020B0604020202020204" pitchFamily="34" charset="0"/>
              </a:rPr>
              <a:t>50% match funded</a:t>
            </a:r>
          </a:p>
        </p:txBody>
      </p:sp>
      <p:sp>
        <p:nvSpPr>
          <p:cNvPr id="2" name="Text Placeholder 3">
            <a:extLst>
              <a:ext uri="{FF2B5EF4-FFF2-40B4-BE49-F238E27FC236}">
                <a16:creationId xmlns:a16="http://schemas.microsoft.com/office/drawing/2014/main" id="{6583A7A4-D6CB-E4A9-088B-F78E1F0F2218}"/>
              </a:ext>
            </a:extLst>
          </p:cNvPr>
          <p:cNvSpPr txBox="1">
            <a:spLocks/>
          </p:cNvSpPr>
          <p:nvPr/>
        </p:nvSpPr>
        <p:spPr>
          <a:xfrm>
            <a:off x="800101" y="3950232"/>
            <a:ext cx="7536033" cy="62496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4000" b="1" kern="1200">
                <a:solidFill>
                  <a:srgbClr val="EA7B2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Net Zero Grants</a:t>
            </a:r>
            <a:endParaRPr lang="en-GB" dirty="0"/>
          </a:p>
        </p:txBody>
      </p:sp>
      <p:sp>
        <p:nvSpPr>
          <p:cNvPr id="3" name="Rectangle 2">
            <a:extLst>
              <a:ext uri="{FF2B5EF4-FFF2-40B4-BE49-F238E27FC236}">
                <a16:creationId xmlns:a16="http://schemas.microsoft.com/office/drawing/2014/main" id="{EC7BD2AE-A002-47B3-8AF8-A14E0A1EC80F}"/>
              </a:ext>
            </a:extLst>
          </p:cNvPr>
          <p:cNvSpPr/>
          <p:nvPr/>
        </p:nvSpPr>
        <p:spPr>
          <a:xfrm>
            <a:off x="10209704" y="5834957"/>
            <a:ext cx="1809064" cy="967126"/>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98629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0A758-FFDE-E33C-E1B9-A15426AE41F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D1ABCD8-682D-44C3-40DE-E397B16F0D22}"/>
              </a:ext>
            </a:extLst>
          </p:cNvPr>
          <p:cNvSpPr>
            <a:spLocks noGrp="1"/>
          </p:cNvSpPr>
          <p:nvPr>
            <p:ph type="body" sz="quarter" idx="11"/>
          </p:nvPr>
        </p:nvSpPr>
        <p:spPr>
          <a:xfrm>
            <a:off x="800101" y="1033542"/>
            <a:ext cx="7536033" cy="624965"/>
          </a:xfrm>
        </p:spPr>
        <p:txBody>
          <a:bodyPr>
            <a:noAutofit/>
          </a:bodyPr>
          <a:lstStyle/>
          <a:p>
            <a:r>
              <a:rPr lang="en-US" dirty="0"/>
              <a:t>Achievements to Date</a:t>
            </a:r>
            <a:endParaRPr lang="en-GB" dirty="0"/>
          </a:p>
        </p:txBody>
      </p:sp>
      <p:sp>
        <p:nvSpPr>
          <p:cNvPr id="3" name="Rectangle 2">
            <a:extLst>
              <a:ext uri="{FF2B5EF4-FFF2-40B4-BE49-F238E27FC236}">
                <a16:creationId xmlns:a16="http://schemas.microsoft.com/office/drawing/2014/main" id="{127EA04F-1158-C351-51F3-A07396456495}"/>
              </a:ext>
            </a:extLst>
          </p:cNvPr>
          <p:cNvSpPr/>
          <p:nvPr/>
        </p:nvSpPr>
        <p:spPr>
          <a:xfrm>
            <a:off x="10209704" y="5834957"/>
            <a:ext cx="1809064" cy="967126"/>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10" name="Text Placeholder 9">
            <a:extLst>
              <a:ext uri="{FF2B5EF4-FFF2-40B4-BE49-F238E27FC236}">
                <a16:creationId xmlns:a16="http://schemas.microsoft.com/office/drawing/2014/main" id="{112E7BE4-791E-48C9-CA72-60039255D2C5}"/>
              </a:ext>
            </a:extLst>
          </p:cNvPr>
          <p:cNvSpPr>
            <a:spLocks noGrp="1"/>
          </p:cNvSpPr>
          <p:nvPr>
            <p:ph type="body" sz="quarter" idx="19"/>
          </p:nvPr>
        </p:nvSpPr>
        <p:spPr>
          <a:xfrm>
            <a:off x="715769" y="2001279"/>
            <a:ext cx="11302999" cy="2855442"/>
          </a:xfrm>
        </p:spPr>
        <p:txBody>
          <a:bodyPr>
            <a:normAutofit fontScale="70000" lnSpcReduction="20000"/>
          </a:bodyPr>
          <a:lstStyle/>
          <a:p>
            <a:pPr marL="285750" indent="-285750">
              <a:buFont typeface="Arial" panose="020B0604020202020204" pitchFamily="34" charset="0"/>
              <a:buChar char="•"/>
            </a:pPr>
            <a:r>
              <a:rPr lang="en-GB" sz="3400" dirty="0"/>
              <a:t>Over 1200 audits completed, providing:</a:t>
            </a:r>
          </a:p>
          <a:p>
            <a:endParaRPr lang="en-GB" sz="3400" dirty="0"/>
          </a:p>
          <a:p>
            <a:pPr marL="1028649" lvl="1" indent="-342882" algn="just" defTabSz="914400">
              <a:lnSpc>
                <a:spcPct val="110000"/>
              </a:lnSpc>
              <a:spcBef>
                <a:spcPts val="0"/>
              </a:spcBef>
              <a:spcAft>
                <a:spcPts val="1200"/>
              </a:spcAft>
              <a:buClr>
                <a:schemeClr val="tx2"/>
              </a:buClr>
              <a:buFont typeface="Wingdings" panose="05000000000000000000" pitchFamily="2" charset="2"/>
              <a:buChar char="Ø"/>
              <a:defRPr/>
            </a:pPr>
            <a:r>
              <a:rPr lang="en-GB" sz="3200" b="1" dirty="0">
                <a:solidFill>
                  <a:schemeClr val="tx2"/>
                </a:solidFill>
              </a:rPr>
              <a:t>A total estimated annual energy saving of over 90,000,000 kWh/yr </a:t>
            </a:r>
          </a:p>
          <a:p>
            <a:pPr marL="1028649" lvl="1" indent="-342882" algn="just" defTabSz="914400">
              <a:lnSpc>
                <a:spcPct val="110000"/>
              </a:lnSpc>
              <a:spcBef>
                <a:spcPts val="0"/>
              </a:spcBef>
              <a:spcAft>
                <a:spcPts val="1200"/>
              </a:spcAft>
              <a:buClr>
                <a:schemeClr val="tx2"/>
              </a:buClr>
              <a:buFont typeface="Wingdings" panose="05000000000000000000" pitchFamily="2" charset="2"/>
              <a:buChar char="Ø"/>
              <a:defRPr/>
            </a:pPr>
            <a:r>
              <a:rPr lang="en-GB" sz="3200" b="1" dirty="0">
                <a:solidFill>
                  <a:schemeClr val="tx2"/>
                </a:solidFill>
              </a:rPr>
              <a:t>A total estimated annual carbon saving of over 175,000 tonnes CO2eqiv/yr</a:t>
            </a:r>
          </a:p>
          <a:p>
            <a:pPr marL="1028649" lvl="1" indent="-342882" algn="just" defTabSz="914400">
              <a:lnSpc>
                <a:spcPct val="110000"/>
              </a:lnSpc>
              <a:spcBef>
                <a:spcPts val="0"/>
              </a:spcBef>
              <a:spcAft>
                <a:spcPts val="1200"/>
              </a:spcAft>
              <a:buClr>
                <a:schemeClr val="tx2"/>
              </a:buClr>
              <a:buFont typeface="Wingdings" panose="05000000000000000000" pitchFamily="2" charset="2"/>
              <a:buChar char="Ø"/>
              <a:defRPr/>
            </a:pPr>
            <a:r>
              <a:rPr lang="en-GB" sz="3200" b="1" dirty="0">
                <a:solidFill>
                  <a:schemeClr val="tx2"/>
                </a:solidFill>
              </a:rPr>
              <a:t>A total lifetime saving of over £18,000,000 per year for WM businesses</a:t>
            </a:r>
          </a:p>
          <a:p>
            <a:pPr marL="1028649" lvl="1" indent="-342882" algn="just" defTabSz="914400">
              <a:lnSpc>
                <a:spcPct val="110000"/>
              </a:lnSpc>
              <a:spcBef>
                <a:spcPts val="0"/>
              </a:spcBef>
              <a:spcAft>
                <a:spcPts val="1200"/>
              </a:spcAft>
              <a:buClr>
                <a:schemeClr val="tx2"/>
              </a:buClr>
              <a:buFont typeface="Wingdings" panose="05000000000000000000" pitchFamily="2" charset="2"/>
              <a:buChar char="Ø"/>
              <a:defRPr/>
            </a:pPr>
            <a:r>
              <a:rPr lang="en-GB" sz="3200" b="1" dirty="0">
                <a:solidFill>
                  <a:schemeClr val="tx2"/>
                </a:solidFill>
              </a:rPr>
              <a:t>Data which the Department for Energy Security and Net Zero can use </a:t>
            </a:r>
            <a:r>
              <a:rPr lang="en-GB" sz="3200" b="1">
                <a:solidFill>
                  <a:schemeClr val="tx2"/>
                </a:solidFill>
              </a:rPr>
              <a:t>to inform </a:t>
            </a:r>
            <a:r>
              <a:rPr lang="en-GB" sz="3200" b="1" dirty="0">
                <a:solidFill>
                  <a:schemeClr val="tx2"/>
                </a:solidFill>
              </a:rPr>
              <a:t>a UK </a:t>
            </a:r>
            <a:r>
              <a:rPr lang="en-GB" sz="3200" b="1">
                <a:solidFill>
                  <a:schemeClr val="tx2"/>
                </a:solidFill>
              </a:rPr>
              <a:t>wide programme</a:t>
            </a:r>
            <a:endParaRPr lang="en-GB" sz="3200" b="1" dirty="0">
              <a:solidFill>
                <a:schemeClr val="tx2"/>
              </a:solidFill>
            </a:endParaRPr>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2415771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44430B-7A57-8DBC-1D76-9C595E4BF670}"/>
              </a:ext>
            </a:extLst>
          </p:cNvPr>
          <p:cNvSpPr/>
          <p:nvPr/>
        </p:nvSpPr>
        <p:spPr>
          <a:xfrm>
            <a:off x="2030933" y="1597798"/>
            <a:ext cx="2762451" cy="22330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FA034171-9A2B-CC0C-4A48-180207325D7B}"/>
              </a:ext>
            </a:extLst>
          </p:cNvPr>
          <p:cNvSpPr>
            <a:spLocks noGrp="1"/>
          </p:cNvSpPr>
          <p:nvPr>
            <p:ph type="body" sz="quarter" idx="11"/>
          </p:nvPr>
        </p:nvSpPr>
        <p:spPr>
          <a:xfrm>
            <a:off x="625643" y="2287071"/>
            <a:ext cx="11309684" cy="1073288"/>
          </a:xfrm>
        </p:spPr>
        <p:txBody>
          <a:bodyPr>
            <a:noAutofit/>
          </a:bodyPr>
          <a:lstStyle/>
          <a:p>
            <a:r>
              <a:rPr lang="en-GB"/>
              <a:t>www.businessgrowthwestmidlands.org.uk</a:t>
            </a:r>
          </a:p>
        </p:txBody>
      </p:sp>
      <p:sp>
        <p:nvSpPr>
          <p:cNvPr id="2" name="Rectangle 1">
            <a:extLst>
              <a:ext uri="{FF2B5EF4-FFF2-40B4-BE49-F238E27FC236}">
                <a16:creationId xmlns:a16="http://schemas.microsoft.com/office/drawing/2014/main" id="{BCDA064F-2E40-9F8E-7A56-BF91BEE8EC4C}"/>
              </a:ext>
            </a:extLst>
          </p:cNvPr>
          <p:cNvSpPr/>
          <p:nvPr/>
        </p:nvSpPr>
        <p:spPr>
          <a:xfrm>
            <a:off x="10209704" y="5834957"/>
            <a:ext cx="1809064" cy="967126"/>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636862418"/>
      </p:ext>
    </p:extLst>
  </p:cSld>
  <p:clrMapOvr>
    <a:masterClrMapping/>
  </p:clrMapOvr>
</p:sld>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EY (Interstate)">
      <a:majorFont>
        <a:latin typeface="EYInterstate"/>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08122021 WMCA PfG Framework_SteerCoPackV2.potx" id="{48020EB0-BAC7-423E-8805-977713657D28}" vid="{7AC119B1-5C9A-43DC-AFA7-BCDCC4AA3319}"/>
    </a:ext>
  </a:extLst>
</a:theme>
</file>

<file path=ppt/theme/theme2.xml><?xml version="1.0" encoding="utf-8"?>
<a:theme xmlns:a="http://schemas.openxmlformats.org/drawingml/2006/main" name="1_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EY (Interstate)">
      <a:majorFont>
        <a:latin typeface="EYInterstate"/>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12012022 WMCA PfG Framework_Clean.potx" id="{182D4DED-CE06-43AE-B7A1-41DC1378E6E9}" vid="{C90460C6-3DCF-456B-9791-4CDC46418C4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D12B2D988F797408534C7FE25BB1933" ma:contentTypeVersion="20" ma:contentTypeDescription="Create a new document." ma:contentTypeScope="" ma:versionID="9b2994b031e3f94908d29de066274b51">
  <xsd:schema xmlns:xsd="http://www.w3.org/2001/XMLSchema" xmlns:xs="http://www.w3.org/2001/XMLSchema" xmlns:p="http://schemas.microsoft.com/office/2006/metadata/properties" xmlns:ns1="http://schemas.microsoft.com/sharepoint/v3" xmlns:ns2="725d24fc-809a-4bdd-9738-c3b59f874622" xmlns:ns3="8b33ecfc-20ee-459b-bc87-3ecb00cb78d2" targetNamespace="http://schemas.microsoft.com/office/2006/metadata/properties" ma:root="true" ma:fieldsID="db1722df0f52fc2e1574698b1a83977a" ns1:_="" ns2:_="" ns3:_="">
    <xsd:import namespace="http://schemas.microsoft.com/sharepoint/v3"/>
    <xsd:import namespace="725d24fc-809a-4bdd-9738-c3b59f874622"/>
    <xsd:import namespace="8b33ecfc-20ee-459b-bc87-3ecb00cb78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5d24fc-809a-4bdd-9738-c3b59f8746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a49b27d-a8f4-4e0a-9d7a-7a66872d4e4b"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b33ecfc-20ee-459b-bc87-3ecb00cb78d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3a8a73f-c81b-469d-a9c1-490a69162f2f}" ma:internalName="TaxCatchAll" ma:showField="CatchAllData" ma:web="8b33ecfc-20ee-459b-bc87-3ecb00cb78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25d24fc-809a-4bdd-9738-c3b59f874622">
      <Terms xmlns="http://schemas.microsoft.com/office/infopath/2007/PartnerControls"/>
    </lcf76f155ced4ddcb4097134ff3c332f>
    <TaxCatchAll xmlns="8b33ecfc-20ee-459b-bc87-3ecb00cb78d2"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5B97BA1-4728-4625-8BD2-6BDFC0C661F6}">
  <ds:schemaRefs>
    <ds:schemaRef ds:uri="http://schemas.microsoft.com/sharepoint/v3/contenttype/forms"/>
  </ds:schemaRefs>
</ds:datastoreItem>
</file>

<file path=customXml/itemProps2.xml><?xml version="1.0" encoding="utf-8"?>
<ds:datastoreItem xmlns:ds="http://schemas.openxmlformats.org/officeDocument/2006/customXml" ds:itemID="{F944123D-AAB0-4D2E-88EB-B042E2F8C609}">
  <ds:schemaRefs>
    <ds:schemaRef ds:uri="725d24fc-809a-4bdd-9738-c3b59f874622"/>
    <ds:schemaRef ds:uri="8b33ecfc-20ee-459b-bc87-3ecb00cb78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DF23478-F827-4647-8935-5157E63A558B}">
  <ds:schemaRefs>
    <ds:schemaRef ds:uri="725d24fc-809a-4bdd-9738-c3b59f874622"/>
    <ds:schemaRef ds:uri="8b33ecfc-20ee-459b-bc87-3ecb00cb78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102</TotalTime>
  <Words>467</Words>
  <Application>Microsoft Office PowerPoint</Application>
  <PresentationFormat>Widescreen</PresentationFormat>
  <Paragraphs>55</Paragraphs>
  <Slides>9</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vt:i4>
      </vt:variant>
    </vt:vector>
  </HeadingPairs>
  <TitlesOfParts>
    <vt:vector size="19" baseType="lpstr">
      <vt:lpstr>Arial</vt:lpstr>
      <vt:lpstr>Calibri</vt:lpstr>
      <vt:lpstr>EYInterstate</vt:lpstr>
      <vt:lpstr>EYInterstate Light</vt:lpstr>
      <vt:lpstr>Georgia</vt:lpstr>
      <vt:lpstr>Wingdings</vt:lpstr>
      <vt:lpstr>WMCA Circular Book</vt:lpstr>
      <vt:lpstr>EY dark background</vt:lpstr>
      <vt:lpstr>1_EY dark background</vt:lpstr>
      <vt:lpstr>Office Theme</vt:lpstr>
      <vt:lpstr>Business Energy Advice Service (BEAS)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Delivering the</dc:title>
  <dc:creator>Clare Hatton</dc:creator>
  <cp:lastModifiedBy>Dr Jamie Elliott (He/Him)</cp:lastModifiedBy>
  <cp:revision>3</cp:revision>
  <dcterms:created xsi:type="dcterms:W3CDTF">2021-07-04T12:54:42Z</dcterms:created>
  <dcterms:modified xsi:type="dcterms:W3CDTF">2024-10-08T10:11:05Z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0x0101006D12B2D988F797408534C7FE25BB1933</vt:lpwstr>
  </property>
  <property fmtid="{D5CDD505-2E9C-101B-9397-08002B2CF9AE}" pid="3" name="WppReportDate">
    <vt:lpwstr/>
  </property>
  <property fmtid="{D5CDD505-2E9C-101B-9397-08002B2CF9AE}" pid="4" name="WppReportVersion">
    <vt:lpwstr>Version 1.0</vt:lpwstr>
  </property>
  <property fmtid="{D5CDD505-2E9C-101B-9397-08002B2CF9AE}" pid="5" name="WppReportDraft">
    <vt:lpwstr>(Draft)</vt:lpwstr>
  </property>
  <property fmtid="{D5CDD505-2E9C-101B-9397-08002B2CF9AE}" pid="6" name="WppReportCurrencySymbol">
    <vt:lpwstr>£</vt:lpwstr>
  </property>
  <property fmtid="{D5CDD505-2E9C-101B-9397-08002B2CF9AE}" pid="7" name="WppReportDashboardTitleText">
    <vt:lpwstr>Dashboard</vt:lpwstr>
  </property>
  <property fmtid="{D5CDD505-2E9C-101B-9397-08002B2CF9AE}" pid="8" name="WppReportShortPageNumberFormat">
    <vt:lpwstr>Page &lt;#&gt;</vt:lpwstr>
  </property>
  <property fmtid="{D5CDD505-2E9C-101B-9397-08002B2CF9AE}" pid="9" name="WppReportLongPageNumberFormat">
    <vt:lpwstr>Page &lt;#&gt; of &lt;PageCount&gt;</vt:lpwstr>
  </property>
  <property fmtid="{D5CDD505-2E9C-101B-9397-08002B2CF9AE}" pid="10" name="WppReportTocTitleText">
    <vt:lpwstr>Table of contents</vt:lpwstr>
  </property>
  <property fmtid="{D5CDD505-2E9C-101B-9397-08002B2CF9AE}" pid="11" name="WppReportIsTocUpdateRecommended">
    <vt:bool>true</vt:bool>
  </property>
  <property fmtid="{D5CDD505-2E9C-101B-9397-08002B2CF9AE}" pid="12" name="WppReportPropertiesLastWrittenToDocument">
    <vt:filetime>2022-01-17T10:13:15Z</vt:filetime>
  </property>
  <property fmtid="{D5CDD505-2E9C-101B-9397-08002B2CF9AE}" pid="13" name="MediaServiceImageTags">
    <vt:lpwstr/>
  </property>
  <property fmtid="{D5CDD505-2E9C-101B-9397-08002B2CF9AE}" pid="14" name="MSIP_Label_ba62f585-b40f-4ab9-bafe-39150f03d124_Enabled">
    <vt:lpwstr>true</vt:lpwstr>
  </property>
  <property fmtid="{D5CDD505-2E9C-101B-9397-08002B2CF9AE}" pid="15" name="MSIP_Label_ba62f585-b40f-4ab9-bafe-39150f03d124_SetDate">
    <vt:lpwstr>2023-06-27T10:56:01Z</vt:lpwstr>
  </property>
  <property fmtid="{D5CDD505-2E9C-101B-9397-08002B2CF9AE}" pid="16" name="MSIP_Label_ba62f585-b40f-4ab9-bafe-39150f03d124_Method">
    <vt:lpwstr>Standard</vt:lpwstr>
  </property>
  <property fmtid="{D5CDD505-2E9C-101B-9397-08002B2CF9AE}" pid="17" name="MSIP_Label_ba62f585-b40f-4ab9-bafe-39150f03d124_Name">
    <vt:lpwstr>OFFICIAL</vt:lpwstr>
  </property>
  <property fmtid="{D5CDD505-2E9C-101B-9397-08002B2CF9AE}" pid="18" name="MSIP_Label_ba62f585-b40f-4ab9-bafe-39150f03d124_SiteId">
    <vt:lpwstr>cbac7005-02c1-43eb-b497-e6492d1b2dd8</vt:lpwstr>
  </property>
  <property fmtid="{D5CDD505-2E9C-101B-9397-08002B2CF9AE}" pid="19" name="MSIP_Label_ba62f585-b40f-4ab9-bafe-39150f03d124_ActionId">
    <vt:lpwstr>a7b95cb8-f1e8-4098-b67b-baaaa53c5bcb</vt:lpwstr>
  </property>
  <property fmtid="{D5CDD505-2E9C-101B-9397-08002B2CF9AE}" pid="20" name="MSIP_Label_ba62f585-b40f-4ab9-bafe-39150f03d124_ContentBits">
    <vt:lpwstr>0</vt:lpwstr>
  </property>
  <property fmtid="{D5CDD505-2E9C-101B-9397-08002B2CF9AE}" pid="21" name="Business Unit">
    <vt:lpwstr>1;#Industrial Energy|196d2126-cc91-40b4-bd0b-d2f757bf15bb</vt:lpwstr>
  </property>
  <property fmtid="{D5CDD505-2E9C-101B-9397-08002B2CF9AE}" pid="22" name="Funding Window">
    <vt:lpwstr/>
  </property>
  <property fmtid="{D5CDD505-2E9C-101B-9397-08002B2CF9AE}" pid="23" name="_dlc_DocIdItemGuid">
    <vt:lpwstr>26556272-6a95-4995-b1f1-70feae21b6c4</vt:lpwstr>
  </property>
</Properties>
</file>