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0.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1.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2.xml" ContentType="application/vnd.openxmlformats-officedocument.presentationml.tags+xml"/>
  <Override PartName="/ppt/notesSlides/notesSlide14.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9" r:id="rId4"/>
    <p:sldMasterId id="2147483742" r:id="rId5"/>
    <p:sldMasterId id="2147483718" r:id="rId6"/>
    <p:sldMasterId id="2147483736" r:id="rId7"/>
    <p:sldMasterId id="2147483726" r:id="rId8"/>
    <p:sldMasterId id="2147483648" r:id="rId9"/>
  </p:sldMasterIdLst>
  <p:notesMasterIdLst>
    <p:notesMasterId r:id="rId50"/>
  </p:notesMasterIdLst>
  <p:sldIdLst>
    <p:sldId id="300" r:id="rId10"/>
    <p:sldId id="301" r:id="rId11"/>
    <p:sldId id="336" r:id="rId12"/>
    <p:sldId id="284" r:id="rId13"/>
    <p:sldId id="302" r:id="rId14"/>
    <p:sldId id="303" r:id="rId15"/>
    <p:sldId id="304" r:id="rId16"/>
    <p:sldId id="305" r:id="rId17"/>
    <p:sldId id="306" r:id="rId18"/>
    <p:sldId id="307" r:id="rId19"/>
    <p:sldId id="308" r:id="rId20"/>
    <p:sldId id="309" r:id="rId21"/>
    <p:sldId id="310" r:id="rId22"/>
    <p:sldId id="311" r:id="rId23"/>
    <p:sldId id="312" r:id="rId24"/>
    <p:sldId id="313" r:id="rId25"/>
    <p:sldId id="314" r:id="rId26"/>
    <p:sldId id="315" r:id="rId27"/>
    <p:sldId id="316" r:id="rId28"/>
    <p:sldId id="317" r:id="rId29"/>
    <p:sldId id="318" r:id="rId30"/>
    <p:sldId id="319" r:id="rId31"/>
    <p:sldId id="320" r:id="rId32"/>
    <p:sldId id="321" r:id="rId33"/>
    <p:sldId id="322" r:id="rId34"/>
    <p:sldId id="323" r:id="rId35"/>
    <p:sldId id="324" r:id="rId36"/>
    <p:sldId id="325" r:id="rId37"/>
    <p:sldId id="326" r:id="rId38"/>
    <p:sldId id="327" r:id="rId39"/>
    <p:sldId id="328" r:id="rId40"/>
    <p:sldId id="329" r:id="rId41"/>
    <p:sldId id="330" r:id="rId42"/>
    <p:sldId id="331" r:id="rId43"/>
    <p:sldId id="332" r:id="rId44"/>
    <p:sldId id="333" r:id="rId45"/>
    <p:sldId id="334" r:id="rId46"/>
    <p:sldId id="287" r:id="rId47"/>
    <p:sldId id="283" r:id="rId48"/>
    <p:sldId id="299"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39E2E2-5701-9169-EBEA-100213146FE4}" name="Ian McLaughlan" initials="IM" userId="S::ian.mclaughlan@wmca.org.uk::69e6ccf2-e6b8-4d48-bc4d-2a716e8548ea" providerId="AD"/>
  <p188:author id="{9DE55BEF-925F-1401-F316-30CFC5F93B9C}" name="Ashmita Chitlangia" initials="AC" userId="uGZ+1Z2yN9hnuSiZ2rCJRoP+SzDgFZKhAThDN65S3D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A3A0"/>
    <a:srgbClr val="EA7B23"/>
    <a:srgbClr val="8130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9CE819-CFAA-4741-B991-12F63FD55610}" v="1" dt="2024-10-15T15:31:11.3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58"/>
  </p:normalViewPr>
  <p:slideViewPr>
    <p:cSldViewPr snapToGrid="0">
      <p:cViewPr varScale="1">
        <p:scale>
          <a:sx n="106" d="100"/>
          <a:sy n="106" d="100"/>
        </p:scale>
        <p:origin x="7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microsoft.com/office/2018/10/relationships/authors" Target="author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vlea, Maria" userId="4bdbff5f-f003-4945-bf9a-dd67c3b08000" providerId="ADAL" clId="{788E267D-D571-4C6D-BC18-5C8D1A536015}"/>
    <pc:docChg chg="undo custSel addSld delSld modSld">
      <pc:chgData name="Covlea, Maria" userId="4bdbff5f-f003-4945-bf9a-dd67c3b08000" providerId="ADAL" clId="{788E267D-D571-4C6D-BC18-5C8D1A536015}" dt="2024-10-16T11:52:48.915" v="32" actId="2696"/>
      <pc:docMkLst>
        <pc:docMk/>
      </pc:docMkLst>
      <pc:sldChg chg="del">
        <pc:chgData name="Covlea, Maria" userId="4bdbff5f-f003-4945-bf9a-dd67c3b08000" providerId="ADAL" clId="{788E267D-D571-4C6D-BC18-5C8D1A536015}" dt="2024-10-16T11:52:48.915" v="32" actId="2696"/>
        <pc:sldMkLst>
          <pc:docMk/>
          <pc:sldMk cId="2051838353" sldId="335"/>
        </pc:sldMkLst>
      </pc:sldChg>
      <pc:sldChg chg="modSp add mod">
        <pc:chgData name="Covlea, Maria" userId="4bdbff5f-f003-4945-bf9a-dd67c3b08000" providerId="ADAL" clId="{788E267D-D571-4C6D-BC18-5C8D1A536015}" dt="2024-10-16T11:14:07.154" v="31" actId="20577"/>
        <pc:sldMkLst>
          <pc:docMk/>
          <pc:sldMk cId="159808038" sldId="336"/>
        </pc:sldMkLst>
        <pc:spChg chg="mod">
          <ac:chgData name="Covlea, Maria" userId="4bdbff5f-f003-4945-bf9a-dd67c3b08000" providerId="ADAL" clId="{788E267D-D571-4C6D-BC18-5C8D1A536015}" dt="2024-10-16T11:14:07.154" v="31" actId="20577"/>
          <ac:spMkLst>
            <pc:docMk/>
            <pc:sldMk cId="159808038" sldId="336"/>
            <ac:spMk id="8" creationId="{00000000-0000-0000-0000-000000000000}"/>
          </ac:spMkLst>
        </pc:spChg>
        <pc:spChg chg="mod">
          <ac:chgData name="Covlea, Maria" userId="4bdbff5f-f003-4945-bf9a-dd67c3b08000" providerId="ADAL" clId="{788E267D-D571-4C6D-BC18-5C8D1A536015}" dt="2024-10-16T11:14:01.098" v="27" actId="207"/>
          <ac:spMkLst>
            <pc:docMk/>
            <pc:sldMk cId="159808038" sldId="336"/>
            <ac:spMk id="10"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150ED4-1443-4BE4-89F1-2392EE380338}" type="datetimeFigureOut">
              <a:rPr lang="en-GB" smtClean="0"/>
              <a:t>16/10/2024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7EA070-8C0A-480A-B6A8-48C2544F83F3}" type="slidenum">
              <a:rPr lang="en-GB" smtClean="0"/>
              <a:t>‹#›</a:t>
            </a:fld>
            <a:endParaRPr lang="en-GB"/>
          </a:p>
        </p:txBody>
      </p:sp>
    </p:spTree>
    <p:extLst>
      <p:ext uri="{BB962C8B-B14F-4D97-AF65-F5344CB8AC3E}">
        <p14:creationId xmlns:p14="http://schemas.microsoft.com/office/powerpoint/2010/main" val="575512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4.xml"/><Relationship Id="rId1" Type="http://schemas.openxmlformats.org/officeDocument/2006/relationships/tags" Target="../tags/tag23.xml"/><Relationship Id="rId4"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2</a:t>
            </a:fld>
            <a:endParaRPr lang="en-GB"/>
          </a:p>
        </p:txBody>
      </p:sp>
    </p:spTree>
    <p:extLst>
      <p:ext uri="{BB962C8B-B14F-4D97-AF65-F5344CB8AC3E}">
        <p14:creationId xmlns:p14="http://schemas.microsoft.com/office/powerpoint/2010/main" val="712069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Scope 1 – All Direct Emissions</a:t>
            </a:r>
            <a:r>
              <a:rPr lang="en-US" sz="1200" b="0" i="0" kern="1200" dirty="0">
                <a:solidFill>
                  <a:schemeClr val="tx1"/>
                </a:solidFill>
                <a:effectLst/>
                <a:latin typeface="+mn-lt"/>
                <a:ea typeface="+mn-ea"/>
                <a:cs typeface="+mn-cs"/>
              </a:rPr>
              <a:t> from the activities of an </a:t>
            </a:r>
            <a:r>
              <a:rPr lang="en-US" sz="1200" b="0" i="0" kern="1200" dirty="0" err="1">
                <a:solidFill>
                  <a:schemeClr val="tx1"/>
                </a:solidFill>
                <a:effectLst/>
                <a:latin typeface="+mn-lt"/>
                <a:ea typeface="+mn-ea"/>
                <a:cs typeface="+mn-cs"/>
              </a:rPr>
              <a:t>organisation</a:t>
            </a:r>
            <a:r>
              <a:rPr lang="en-US" sz="1200" b="0" i="0" kern="1200" dirty="0">
                <a:solidFill>
                  <a:schemeClr val="tx1"/>
                </a:solidFill>
                <a:effectLst/>
                <a:latin typeface="+mn-lt"/>
                <a:ea typeface="+mn-ea"/>
                <a:cs typeface="+mn-cs"/>
              </a:rPr>
              <a:t> or under their control. Including fuel combustion on site such as gas boilers, fleet vehicles and air-conditioning leaks.</a:t>
            </a:r>
          </a:p>
          <a:p>
            <a:pPr fontAlgn="base"/>
            <a:r>
              <a:rPr lang="en-US" sz="1200" b="1" i="0" kern="1200" dirty="0">
                <a:solidFill>
                  <a:schemeClr val="tx1"/>
                </a:solidFill>
                <a:effectLst/>
                <a:latin typeface="+mn-lt"/>
                <a:ea typeface="+mn-ea"/>
                <a:cs typeface="+mn-cs"/>
              </a:rPr>
              <a:t>Scope 2 – Indirect Emissions</a:t>
            </a:r>
            <a:r>
              <a:rPr lang="en-US" sz="1200" b="0" i="0" kern="1200" dirty="0">
                <a:solidFill>
                  <a:schemeClr val="tx1"/>
                </a:solidFill>
                <a:effectLst/>
                <a:latin typeface="+mn-lt"/>
                <a:ea typeface="+mn-ea"/>
                <a:cs typeface="+mn-cs"/>
              </a:rPr>
              <a:t> from electricity purchased and used by the </a:t>
            </a:r>
            <a:r>
              <a:rPr lang="en-US" sz="1200" b="0" i="0" kern="1200" dirty="0" err="1">
                <a:solidFill>
                  <a:schemeClr val="tx1"/>
                </a:solidFill>
                <a:effectLst/>
                <a:latin typeface="+mn-lt"/>
                <a:ea typeface="+mn-ea"/>
                <a:cs typeface="+mn-cs"/>
              </a:rPr>
              <a:t>organisation</a:t>
            </a:r>
            <a:r>
              <a:rPr lang="en-US" sz="1200" b="0" i="0" kern="1200" dirty="0">
                <a:solidFill>
                  <a:schemeClr val="tx1"/>
                </a:solidFill>
                <a:effectLst/>
                <a:latin typeface="+mn-lt"/>
                <a:ea typeface="+mn-ea"/>
                <a:cs typeface="+mn-cs"/>
              </a:rPr>
              <a:t>. Emissions are created during the production of the energy and eventually used by the </a:t>
            </a:r>
            <a:r>
              <a:rPr lang="en-US" sz="1200" b="0" i="0" kern="1200" dirty="0" err="1">
                <a:solidFill>
                  <a:schemeClr val="tx1"/>
                </a:solidFill>
                <a:effectLst/>
                <a:latin typeface="+mn-lt"/>
                <a:ea typeface="+mn-ea"/>
                <a:cs typeface="+mn-cs"/>
              </a:rPr>
              <a:t>organisation</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Scope 3 – All Other Indirect Emissions</a:t>
            </a:r>
            <a:r>
              <a:rPr lang="en-US" sz="1200" b="0" i="0" kern="1200" dirty="0">
                <a:solidFill>
                  <a:schemeClr val="tx1"/>
                </a:solidFill>
                <a:effectLst/>
                <a:latin typeface="+mn-lt"/>
                <a:ea typeface="+mn-ea"/>
                <a:cs typeface="+mn-cs"/>
              </a:rPr>
              <a:t> from activities of the </a:t>
            </a:r>
            <a:r>
              <a:rPr lang="en-US" sz="1200" b="0" i="0" kern="1200" dirty="0" err="1">
                <a:solidFill>
                  <a:schemeClr val="tx1"/>
                </a:solidFill>
                <a:effectLst/>
                <a:latin typeface="+mn-lt"/>
                <a:ea typeface="+mn-ea"/>
                <a:cs typeface="+mn-cs"/>
              </a:rPr>
              <a:t>organisation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occuring</a:t>
            </a:r>
            <a:r>
              <a:rPr lang="en-US" sz="1200" b="0" i="0" kern="1200" dirty="0">
                <a:solidFill>
                  <a:schemeClr val="tx1"/>
                </a:solidFill>
                <a:effectLst/>
                <a:latin typeface="+mn-lt"/>
                <a:ea typeface="+mn-ea"/>
                <a:cs typeface="+mn-cs"/>
              </a:rPr>
              <a:t> from sources that they do not own or control. These are usually the greatest share of the carbon footprint, covering emissions associated with business travel, procurement, waste and water.</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Define</a:t>
            </a:r>
            <a:r>
              <a:rPr lang="en-GB" sz="1200" kern="1200" baseline="0" dirty="0">
                <a:solidFill>
                  <a:schemeClr val="tx1"/>
                </a:solidFill>
                <a:effectLst/>
                <a:latin typeface="+mn-lt"/>
                <a:ea typeface="+mn-ea"/>
                <a:cs typeface="+mn-cs"/>
              </a:rPr>
              <a:t> key metrics</a:t>
            </a:r>
            <a:endParaRPr lang="en-GB" sz="1200" kern="1200" dirty="0">
              <a:solidFill>
                <a:schemeClr val="tx1"/>
              </a:solidFill>
              <a:effectLst/>
              <a:latin typeface="+mn-lt"/>
              <a:ea typeface="+mn-ea"/>
              <a:cs typeface="+mn-cs"/>
            </a:endParaRPr>
          </a:p>
          <a:p>
            <a:pPr marL="457200" lvl="1"/>
            <a:r>
              <a:rPr lang="en-GB" sz="1700" dirty="0">
                <a:solidFill>
                  <a:schemeClr val="bg2">
                    <a:lumMod val="50000"/>
                  </a:schemeClr>
                </a:solidFill>
              </a:rPr>
              <a:t>Resource use – Waste Hierarchy</a:t>
            </a:r>
          </a:p>
          <a:p>
            <a:pPr marL="457200" lvl="1"/>
            <a:r>
              <a:rPr lang="en-GB" sz="1700" dirty="0">
                <a:solidFill>
                  <a:schemeClr val="bg2">
                    <a:lumMod val="50000"/>
                  </a:schemeClr>
                </a:solidFill>
              </a:rPr>
              <a:t>CO2e – Water, Waste, energy for scope 1 – 3 emissions</a:t>
            </a:r>
          </a:p>
          <a:p>
            <a:pPr marL="457200" lvl="1"/>
            <a:r>
              <a:rPr lang="en-GB" sz="1700" dirty="0">
                <a:solidFill>
                  <a:schemeClr val="bg2">
                    <a:lumMod val="50000"/>
                  </a:schemeClr>
                </a:solidFill>
              </a:rPr>
              <a:t>Project metrics (Drive reduction in scope 3 )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2">
                    <a:lumMod val="50000"/>
                  </a:schemeClr>
                </a:solidFill>
              </a:rPr>
              <a:t>Roadmaps against key boundaries - Climate / biodiversity / land use</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role requires engagement across varying functions, initially this will be focused on internal change to benchmark our current position and enable our transition embedding sustainability in to the MTC, this will require the role holder to:</a:t>
            </a:r>
          </a:p>
          <a:p>
            <a:pPr lvl="0"/>
            <a:r>
              <a:rPr lang="en-GB" sz="1200" kern="1200" dirty="0">
                <a:solidFill>
                  <a:schemeClr val="tx1"/>
                </a:solidFill>
                <a:effectLst/>
                <a:latin typeface="+mn-lt"/>
                <a:ea typeface="+mn-ea"/>
                <a:cs typeface="+mn-cs"/>
              </a:rPr>
              <a:t>Engage with the wider community of colleagues to affect behavioural change enabling our journey to become a sustainable business through initiatives such as the environmental working group </a:t>
            </a:r>
          </a:p>
          <a:p>
            <a:pPr lvl="0"/>
            <a:r>
              <a:rPr lang="en-GB" sz="1200" kern="1200" dirty="0">
                <a:solidFill>
                  <a:schemeClr val="tx1"/>
                </a:solidFill>
                <a:effectLst/>
                <a:latin typeface="+mn-lt"/>
                <a:ea typeface="+mn-ea"/>
                <a:cs typeface="+mn-cs"/>
              </a:rPr>
              <a:t>Work with varying functions such as estates and continuous improvement to drive a transition within the MTC to sustainable / net zero practices in line with policy and legislation, including the way our projects are delivered;</a:t>
            </a:r>
          </a:p>
          <a:p>
            <a:pPr lvl="0"/>
            <a:r>
              <a:rPr lang="en-GB" sz="1200" kern="1200" dirty="0">
                <a:solidFill>
                  <a:schemeClr val="tx1"/>
                </a:solidFill>
                <a:effectLst/>
                <a:latin typeface="+mn-lt"/>
                <a:ea typeface="+mn-ea"/>
                <a:cs typeface="+mn-cs"/>
              </a:rPr>
              <a:t>To provide input to the future skills team to creating a training framework around sustainable capability gaps for AMTC and to tie into university partners. To allow the development of internal and external training materials to create the next generation of sustainable engineers;</a:t>
            </a:r>
          </a:p>
          <a:p>
            <a:pPr lvl="0"/>
            <a:r>
              <a:rPr lang="en-GB" sz="1200" kern="1200" dirty="0">
                <a:solidFill>
                  <a:schemeClr val="tx1"/>
                </a:solidFill>
                <a:effectLst/>
                <a:latin typeface="+mn-lt"/>
                <a:ea typeface="+mn-ea"/>
                <a:cs typeface="+mn-cs"/>
              </a:rPr>
              <a:t>Form links with relevant bodies such as the Ellen MacArthur foundation, WRAP etc. to ensure our sustainability metrics align with industry recognised methodology and form useful collaborations; </a:t>
            </a:r>
          </a:p>
          <a:p>
            <a:pPr lvl="0"/>
            <a:r>
              <a:rPr lang="en-GB" sz="1200" kern="1200" dirty="0">
                <a:solidFill>
                  <a:schemeClr val="tx1"/>
                </a:solidFill>
                <a:effectLst/>
                <a:latin typeface="+mn-lt"/>
                <a:ea typeface="+mn-ea"/>
                <a:cs typeface="+mn-cs"/>
              </a:rPr>
              <a:t>Engage with events management to ensure that MTC events are held in a sustainably way and demonstrate the MTC’s commitment to sustainable practice</a:t>
            </a:r>
            <a:endParaRPr lang="en-US" sz="1200" b="0" i="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endParaRPr lang="en-GB" dirty="0"/>
          </a:p>
        </p:txBody>
      </p:sp>
      <p:sp>
        <p:nvSpPr>
          <p:cNvPr id="4" name="Header Placeholder 3"/>
          <p:cNvSpPr>
            <a:spLocks noGrp="1"/>
          </p:cNvSpPr>
          <p:nvPr>
            <p:ph type="hdr" sz="quarter"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 </a:t>
            </a:r>
          </a:p>
        </p:txBody>
      </p:sp>
      <p:sp>
        <p:nvSpPr>
          <p:cNvPr id="5" name="Footer Placeholder 4"/>
          <p:cNvSpPr>
            <a:spLocks noGrp="1"/>
          </p:cNvSpPr>
          <p:nvPr>
            <p:ph type="ftr" sz="quarter" idx="11"/>
            <p:custDataLst>
              <p:tags r:id="rId2"/>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 </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F37A9-73E9-46E4-A853-8CB1834B919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61410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Scope 1 – All Direct Emissions</a:t>
            </a:r>
            <a:r>
              <a:rPr lang="en-US" sz="1200" b="0" i="0" kern="1200" dirty="0">
                <a:solidFill>
                  <a:schemeClr val="tx1"/>
                </a:solidFill>
                <a:effectLst/>
                <a:latin typeface="+mn-lt"/>
                <a:ea typeface="+mn-ea"/>
                <a:cs typeface="+mn-cs"/>
              </a:rPr>
              <a:t> from the activities of an </a:t>
            </a:r>
            <a:r>
              <a:rPr lang="en-US" sz="1200" b="0" i="0" kern="1200" dirty="0" err="1">
                <a:solidFill>
                  <a:schemeClr val="tx1"/>
                </a:solidFill>
                <a:effectLst/>
                <a:latin typeface="+mn-lt"/>
                <a:ea typeface="+mn-ea"/>
                <a:cs typeface="+mn-cs"/>
              </a:rPr>
              <a:t>organisation</a:t>
            </a:r>
            <a:r>
              <a:rPr lang="en-US" sz="1200" b="0" i="0" kern="1200" dirty="0">
                <a:solidFill>
                  <a:schemeClr val="tx1"/>
                </a:solidFill>
                <a:effectLst/>
                <a:latin typeface="+mn-lt"/>
                <a:ea typeface="+mn-ea"/>
                <a:cs typeface="+mn-cs"/>
              </a:rPr>
              <a:t> or under their control. Including fuel combustion on site such as gas boilers, fleet vehicles and air-conditioning leaks.</a:t>
            </a:r>
          </a:p>
          <a:p>
            <a:pPr fontAlgn="base"/>
            <a:r>
              <a:rPr lang="en-US" sz="1200" b="1" i="0" kern="1200" dirty="0">
                <a:solidFill>
                  <a:schemeClr val="tx1"/>
                </a:solidFill>
                <a:effectLst/>
                <a:latin typeface="+mn-lt"/>
                <a:ea typeface="+mn-ea"/>
                <a:cs typeface="+mn-cs"/>
              </a:rPr>
              <a:t>Scope 2 – Indirect Emissions</a:t>
            </a:r>
            <a:r>
              <a:rPr lang="en-US" sz="1200" b="0" i="0" kern="1200" dirty="0">
                <a:solidFill>
                  <a:schemeClr val="tx1"/>
                </a:solidFill>
                <a:effectLst/>
                <a:latin typeface="+mn-lt"/>
                <a:ea typeface="+mn-ea"/>
                <a:cs typeface="+mn-cs"/>
              </a:rPr>
              <a:t> from electricity purchased and used by the </a:t>
            </a:r>
            <a:r>
              <a:rPr lang="en-US" sz="1200" b="0" i="0" kern="1200" dirty="0" err="1">
                <a:solidFill>
                  <a:schemeClr val="tx1"/>
                </a:solidFill>
                <a:effectLst/>
                <a:latin typeface="+mn-lt"/>
                <a:ea typeface="+mn-ea"/>
                <a:cs typeface="+mn-cs"/>
              </a:rPr>
              <a:t>organisation</a:t>
            </a:r>
            <a:r>
              <a:rPr lang="en-US" sz="1200" b="0" i="0" kern="1200" dirty="0">
                <a:solidFill>
                  <a:schemeClr val="tx1"/>
                </a:solidFill>
                <a:effectLst/>
                <a:latin typeface="+mn-lt"/>
                <a:ea typeface="+mn-ea"/>
                <a:cs typeface="+mn-cs"/>
              </a:rPr>
              <a:t>. Emissions are created during the production of the energy and eventually used by the </a:t>
            </a:r>
            <a:r>
              <a:rPr lang="en-US" sz="1200" b="0" i="0" kern="1200" dirty="0" err="1">
                <a:solidFill>
                  <a:schemeClr val="tx1"/>
                </a:solidFill>
                <a:effectLst/>
                <a:latin typeface="+mn-lt"/>
                <a:ea typeface="+mn-ea"/>
                <a:cs typeface="+mn-cs"/>
              </a:rPr>
              <a:t>organisation</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Scope 3 – All Other Indirect Emissions</a:t>
            </a:r>
            <a:r>
              <a:rPr lang="en-US" sz="1200" b="0" i="0" kern="1200" dirty="0">
                <a:solidFill>
                  <a:schemeClr val="tx1"/>
                </a:solidFill>
                <a:effectLst/>
                <a:latin typeface="+mn-lt"/>
                <a:ea typeface="+mn-ea"/>
                <a:cs typeface="+mn-cs"/>
              </a:rPr>
              <a:t> from activities of the </a:t>
            </a:r>
            <a:r>
              <a:rPr lang="en-US" sz="1200" b="0" i="0" kern="1200" dirty="0" err="1">
                <a:solidFill>
                  <a:schemeClr val="tx1"/>
                </a:solidFill>
                <a:effectLst/>
                <a:latin typeface="+mn-lt"/>
                <a:ea typeface="+mn-ea"/>
                <a:cs typeface="+mn-cs"/>
              </a:rPr>
              <a:t>organisation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occuring</a:t>
            </a:r>
            <a:r>
              <a:rPr lang="en-US" sz="1200" b="0" i="0" kern="1200" dirty="0">
                <a:solidFill>
                  <a:schemeClr val="tx1"/>
                </a:solidFill>
                <a:effectLst/>
                <a:latin typeface="+mn-lt"/>
                <a:ea typeface="+mn-ea"/>
                <a:cs typeface="+mn-cs"/>
              </a:rPr>
              <a:t> from sources that they do not own or control. These are usually the greatest share of the carbon footprint, covering emissions associated with business travel, procurement, waste and water.</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Define</a:t>
            </a:r>
            <a:r>
              <a:rPr lang="en-GB" sz="1200" kern="1200" baseline="0" dirty="0">
                <a:solidFill>
                  <a:schemeClr val="tx1"/>
                </a:solidFill>
                <a:effectLst/>
                <a:latin typeface="+mn-lt"/>
                <a:ea typeface="+mn-ea"/>
                <a:cs typeface="+mn-cs"/>
              </a:rPr>
              <a:t> key metrics</a:t>
            </a:r>
            <a:endParaRPr lang="en-GB" sz="1200" kern="1200" dirty="0">
              <a:solidFill>
                <a:schemeClr val="tx1"/>
              </a:solidFill>
              <a:effectLst/>
              <a:latin typeface="+mn-lt"/>
              <a:ea typeface="+mn-ea"/>
              <a:cs typeface="+mn-cs"/>
            </a:endParaRPr>
          </a:p>
          <a:p>
            <a:pPr marL="457200" lvl="1"/>
            <a:r>
              <a:rPr lang="en-GB" sz="1700" dirty="0">
                <a:solidFill>
                  <a:schemeClr val="bg2">
                    <a:lumMod val="50000"/>
                  </a:schemeClr>
                </a:solidFill>
              </a:rPr>
              <a:t>Resource use – Waste Hierarchy</a:t>
            </a:r>
          </a:p>
          <a:p>
            <a:pPr marL="457200" lvl="1"/>
            <a:r>
              <a:rPr lang="en-GB" sz="1700" dirty="0">
                <a:solidFill>
                  <a:schemeClr val="bg2">
                    <a:lumMod val="50000"/>
                  </a:schemeClr>
                </a:solidFill>
              </a:rPr>
              <a:t>CO2e – Water, Waste, energy for scope 1 – 3 emissions</a:t>
            </a:r>
          </a:p>
          <a:p>
            <a:pPr marL="457200" lvl="1"/>
            <a:r>
              <a:rPr lang="en-GB" sz="1700" dirty="0">
                <a:solidFill>
                  <a:schemeClr val="bg2">
                    <a:lumMod val="50000"/>
                  </a:schemeClr>
                </a:solidFill>
              </a:rPr>
              <a:t>Project metrics (Drive reduction in scope 3 )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2">
                    <a:lumMod val="50000"/>
                  </a:schemeClr>
                </a:solidFill>
              </a:rPr>
              <a:t>Roadmaps against key boundaries - Climate / biodiversity / land use</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role requires engagement across varying functions, initially this will be focused on internal change to benchmark our current position and enable our transition embedding sustainability in to the MTC, this will require the role holder to:</a:t>
            </a:r>
          </a:p>
          <a:p>
            <a:pPr lvl="0"/>
            <a:r>
              <a:rPr lang="en-GB" sz="1200" kern="1200" dirty="0">
                <a:solidFill>
                  <a:schemeClr val="tx1"/>
                </a:solidFill>
                <a:effectLst/>
                <a:latin typeface="+mn-lt"/>
                <a:ea typeface="+mn-ea"/>
                <a:cs typeface="+mn-cs"/>
              </a:rPr>
              <a:t>Engage with the wider community of colleagues to affect behavioural change enabling our journey to become a sustainable business through initiatives such as the environmental working group </a:t>
            </a:r>
          </a:p>
          <a:p>
            <a:pPr lvl="0"/>
            <a:r>
              <a:rPr lang="en-GB" sz="1200" kern="1200" dirty="0">
                <a:solidFill>
                  <a:schemeClr val="tx1"/>
                </a:solidFill>
                <a:effectLst/>
                <a:latin typeface="+mn-lt"/>
                <a:ea typeface="+mn-ea"/>
                <a:cs typeface="+mn-cs"/>
              </a:rPr>
              <a:t>Work with varying functions such as estates and continuous improvement to drive a transition within the MTC to sustainable / net zero practices in line with policy and legislation, including the way our projects are delivered;</a:t>
            </a:r>
          </a:p>
          <a:p>
            <a:pPr lvl="0"/>
            <a:r>
              <a:rPr lang="en-GB" sz="1200" kern="1200" dirty="0">
                <a:solidFill>
                  <a:schemeClr val="tx1"/>
                </a:solidFill>
                <a:effectLst/>
                <a:latin typeface="+mn-lt"/>
                <a:ea typeface="+mn-ea"/>
                <a:cs typeface="+mn-cs"/>
              </a:rPr>
              <a:t>To provide input to the future skills team to creating a training framework around sustainable capability gaps for AMTC and to tie into university partners. To allow the development of internal and external training materials to create the next generation of sustainable engineers;</a:t>
            </a:r>
          </a:p>
          <a:p>
            <a:pPr lvl="0"/>
            <a:r>
              <a:rPr lang="en-GB" sz="1200" kern="1200" dirty="0">
                <a:solidFill>
                  <a:schemeClr val="tx1"/>
                </a:solidFill>
                <a:effectLst/>
                <a:latin typeface="+mn-lt"/>
                <a:ea typeface="+mn-ea"/>
                <a:cs typeface="+mn-cs"/>
              </a:rPr>
              <a:t>Form links with relevant bodies such as the Ellen MacArthur foundation, WRAP etc. to ensure our sustainability metrics align with industry recognised methodology and form useful collaborations; </a:t>
            </a:r>
          </a:p>
          <a:p>
            <a:pPr lvl="0"/>
            <a:r>
              <a:rPr lang="en-GB" sz="1200" kern="1200" dirty="0">
                <a:solidFill>
                  <a:schemeClr val="tx1"/>
                </a:solidFill>
                <a:effectLst/>
                <a:latin typeface="+mn-lt"/>
                <a:ea typeface="+mn-ea"/>
                <a:cs typeface="+mn-cs"/>
              </a:rPr>
              <a:t>Engage with events management to ensure that MTC events are held in a sustainably way and demonstrate the MTC’s commitment to sustainable practice</a:t>
            </a:r>
            <a:endParaRPr lang="en-US" sz="1200" b="0" i="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endParaRPr lang="en-GB" dirty="0"/>
          </a:p>
        </p:txBody>
      </p:sp>
      <p:sp>
        <p:nvSpPr>
          <p:cNvPr id="4" name="Header Placeholder 3"/>
          <p:cNvSpPr>
            <a:spLocks noGrp="1"/>
          </p:cNvSpPr>
          <p:nvPr>
            <p:ph type="hdr" sz="quarter"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 </a:t>
            </a:r>
          </a:p>
        </p:txBody>
      </p:sp>
      <p:sp>
        <p:nvSpPr>
          <p:cNvPr id="5" name="Footer Placeholder 4"/>
          <p:cNvSpPr>
            <a:spLocks noGrp="1"/>
          </p:cNvSpPr>
          <p:nvPr>
            <p:ph type="ftr" sz="quarter" idx="11"/>
            <p:custDataLst>
              <p:tags r:id="rId2"/>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 </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F37A9-73E9-46E4-A853-8CB1834B919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86139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r>
              <a:rPr lang="en-GB"/>
              <a:t> </a:t>
            </a:r>
          </a:p>
        </p:txBody>
      </p:sp>
      <p:sp>
        <p:nvSpPr>
          <p:cNvPr id="5" name="Footer Placeholder 4"/>
          <p:cNvSpPr>
            <a:spLocks noGrp="1"/>
          </p:cNvSpPr>
          <p:nvPr>
            <p:ph type="ftr" sz="quarter" idx="4"/>
          </p:nvPr>
        </p:nvSpPr>
        <p:spPr/>
        <p:txBody>
          <a:bodyPr/>
          <a:lstStyle/>
          <a:p>
            <a:r>
              <a:rPr lang="en-GB"/>
              <a:t> </a:t>
            </a:r>
          </a:p>
        </p:txBody>
      </p:sp>
      <p:sp>
        <p:nvSpPr>
          <p:cNvPr id="6" name="Slide Number Placeholder 5"/>
          <p:cNvSpPr>
            <a:spLocks noGrp="1"/>
          </p:cNvSpPr>
          <p:nvPr>
            <p:ph type="sldNum" sz="quarter" idx="5"/>
          </p:nvPr>
        </p:nvSpPr>
        <p:spPr/>
        <p:txBody>
          <a:bodyPr/>
          <a:lstStyle/>
          <a:p>
            <a:fld id="{6189BF41-DD88-4F53-B100-A59AC8BDDA4F}" type="slidenum">
              <a:rPr lang="en-GB" smtClean="0"/>
              <a:t>25</a:t>
            </a:fld>
            <a:endParaRPr lang="en-GB"/>
          </a:p>
        </p:txBody>
      </p:sp>
    </p:spTree>
    <p:extLst>
      <p:ext uri="{BB962C8B-B14F-4D97-AF65-F5344CB8AC3E}">
        <p14:creationId xmlns:p14="http://schemas.microsoft.com/office/powerpoint/2010/main" val="1836932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r>
              <a:rPr lang="en-GB"/>
              <a:t> </a:t>
            </a:r>
          </a:p>
        </p:txBody>
      </p:sp>
      <p:sp>
        <p:nvSpPr>
          <p:cNvPr id="5" name="Footer Placeholder 4"/>
          <p:cNvSpPr>
            <a:spLocks noGrp="1"/>
          </p:cNvSpPr>
          <p:nvPr>
            <p:ph type="ftr" sz="quarter" idx="4"/>
          </p:nvPr>
        </p:nvSpPr>
        <p:spPr/>
        <p:txBody>
          <a:bodyPr/>
          <a:lstStyle/>
          <a:p>
            <a:r>
              <a:rPr lang="en-GB"/>
              <a:t> </a:t>
            </a:r>
          </a:p>
        </p:txBody>
      </p:sp>
      <p:sp>
        <p:nvSpPr>
          <p:cNvPr id="6" name="Slide Number Placeholder 5"/>
          <p:cNvSpPr>
            <a:spLocks noGrp="1"/>
          </p:cNvSpPr>
          <p:nvPr>
            <p:ph type="sldNum" sz="quarter" idx="5"/>
          </p:nvPr>
        </p:nvSpPr>
        <p:spPr/>
        <p:txBody>
          <a:bodyPr/>
          <a:lstStyle/>
          <a:p>
            <a:fld id="{6189BF41-DD88-4F53-B100-A59AC8BDDA4F}" type="slidenum">
              <a:rPr lang="en-GB" smtClean="0"/>
              <a:t>26</a:t>
            </a:fld>
            <a:endParaRPr lang="en-GB"/>
          </a:p>
        </p:txBody>
      </p:sp>
    </p:spTree>
    <p:extLst>
      <p:ext uri="{BB962C8B-B14F-4D97-AF65-F5344CB8AC3E}">
        <p14:creationId xmlns:p14="http://schemas.microsoft.com/office/powerpoint/2010/main" val="840895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p>
        </p:txBody>
      </p:sp>
      <p:sp>
        <p:nvSpPr>
          <p:cNvPr id="4" name="Header Placeholder 3"/>
          <p:cNvSpPr>
            <a:spLocks noGrp="1"/>
          </p:cNvSpPr>
          <p:nvPr>
            <p:ph type="hdr" sz="quarter" idx="10"/>
            <p:custDataLst>
              <p:tags r:id="rId1"/>
            </p:custDataLst>
          </p:nvPr>
        </p:nvSpPr>
        <p:spPr/>
        <p:txBody>
          <a:bodyPr/>
          <a:lstStyle/>
          <a:p>
            <a:r>
              <a:rPr lang="en-GB"/>
              <a:t> </a:t>
            </a:r>
          </a:p>
        </p:txBody>
      </p:sp>
      <p:sp>
        <p:nvSpPr>
          <p:cNvPr id="5" name="Footer Placeholder 4"/>
          <p:cNvSpPr>
            <a:spLocks noGrp="1"/>
          </p:cNvSpPr>
          <p:nvPr>
            <p:ph type="ftr" sz="quarter" idx="11"/>
            <p:custDataLst>
              <p:tags r:id="rId2"/>
            </p:custDataLst>
          </p:nvPr>
        </p:nvSpPr>
        <p:spPr/>
        <p:txBody>
          <a:bodyPr/>
          <a:lstStyle/>
          <a:p>
            <a:r>
              <a:rPr lang="en-GB"/>
              <a:t> </a:t>
            </a:r>
          </a:p>
        </p:txBody>
      </p:sp>
      <p:sp>
        <p:nvSpPr>
          <p:cNvPr id="6" name="Slide Number Placeholder 5"/>
          <p:cNvSpPr>
            <a:spLocks noGrp="1"/>
          </p:cNvSpPr>
          <p:nvPr>
            <p:ph type="sldNum" sz="quarter" idx="12"/>
          </p:nvPr>
        </p:nvSpPr>
        <p:spPr/>
        <p:txBody>
          <a:bodyPr/>
          <a:lstStyle/>
          <a:p>
            <a:fld id="{322F37A9-73E9-46E4-A853-8CB1834B919D}" type="slidenum">
              <a:rPr lang="en-GB" smtClean="0"/>
              <a:t>28</a:t>
            </a:fld>
            <a:endParaRPr lang="en-GB"/>
          </a:p>
        </p:txBody>
      </p:sp>
    </p:spTree>
    <p:extLst>
      <p:ext uri="{BB962C8B-B14F-4D97-AF65-F5344CB8AC3E}">
        <p14:creationId xmlns:p14="http://schemas.microsoft.com/office/powerpoint/2010/main" val="1897935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The decarb net zero programme will identify areas where you can save money through being more energy efficient within your business – provide free energy audits</a:t>
            </a:r>
          </a:p>
          <a:p>
            <a:r>
              <a:rPr lang="en-GB" dirty="0"/>
              <a:t>Grant support  - up to 50%, grants between £1k - £100k.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8BC16-1111-4727-A3C9-2B55F0C898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748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B8BC16-1111-4727-A3C9-2B55F0C8983B}" type="slidenum">
              <a:rPr lang="en-GB" smtClean="0"/>
              <a:t>39</a:t>
            </a:fld>
            <a:endParaRPr lang="en-GB"/>
          </a:p>
        </p:txBody>
      </p:sp>
    </p:spTree>
    <p:extLst>
      <p:ext uri="{BB962C8B-B14F-4D97-AF65-F5344CB8AC3E}">
        <p14:creationId xmlns:p14="http://schemas.microsoft.com/office/powerpoint/2010/main" val="1976800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8BC16-1111-4727-A3C9-2B55F0C898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17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3</a:t>
            </a:fld>
            <a:endParaRPr lang="en-GB"/>
          </a:p>
        </p:txBody>
      </p:sp>
    </p:spTree>
    <p:extLst>
      <p:ext uri="{BB962C8B-B14F-4D97-AF65-F5344CB8AC3E}">
        <p14:creationId xmlns:p14="http://schemas.microsoft.com/office/powerpoint/2010/main" val="234268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35B862-81AC-4B8A-B657-A55D85D4BF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0896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35B862-81AC-4B8A-B657-A55D85D4BF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5548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35B862-81AC-4B8A-B657-A55D85D4BF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752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35B862-81AC-4B8A-B657-A55D85D4BF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608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0990" indent="-380990">
              <a:buFont typeface="Arial" panose="020B0604020202020204" pitchFamily="34" charset="0"/>
              <a:buChar char="•"/>
            </a:pPr>
            <a:r>
              <a:rPr lang="en-US" sz="1200" baseline="0" dirty="0"/>
              <a:t>If the MTC can’t change what chance does industry have?</a:t>
            </a:r>
          </a:p>
          <a:p>
            <a:pPr marL="380990" indent="-380990">
              <a:buFont typeface="Arial" panose="020B0604020202020204" pitchFamily="34" charset="0"/>
              <a:buChar char="•"/>
            </a:pPr>
            <a:r>
              <a:rPr lang="en-US" sz="1200" baseline="0" dirty="0"/>
              <a:t>Should we re-baseline 2019 as now have better data management and updated conversion factors showing reduced scope 3 footprint by ~0.5 tCO2e</a:t>
            </a:r>
            <a:endParaRPr lang="en-US" sz="1200" dirty="0"/>
          </a:p>
          <a:p>
            <a:endParaRPr lang="en-GB" dirty="0"/>
          </a:p>
        </p:txBody>
      </p:sp>
      <p:sp>
        <p:nvSpPr>
          <p:cNvPr id="4" name="Header Placeholder 3" hidden="1"/>
          <p:cNvSpPr>
            <a:spLocks noGrp="1"/>
          </p:cNvSpPr>
          <p:nvPr>
            <p:ph type="hdr" sz="quarter" idx="10"/>
          </p:nvPr>
        </p:nvSpPr>
        <p:spPr/>
        <p:txBody>
          <a:bodyPr/>
          <a:lstStyle/>
          <a:p>
            <a:endParaRPr lang="en-GB"/>
          </a:p>
        </p:txBody>
      </p:sp>
      <p:sp>
        <p:nvSpPr>
          <p:cNvPr id="6" name="Slide Number Placeholder 5"/>
          <p:cNvSpPr>
            <a:spLocks noGrp="1"/>
          </p:cNvSpPr>
          <p:nvPr>
            <p:ph type="sldNum" sz="quarter" idx="12"/>
          </p:nvPr>
        </p:nvSpPr>
        <p:spPr/>
        <p:txBody>
          <a:bodyPr/>
          <a:lstStyle/>
          <a:p>
            <a:fld id="{322F37A9-73E9-46E4-A853-8CB1834B919D}" type="slidenum">
              <a:rPr lang="en-GB" smtClean="0"/>
              <a:t>18</a:t>
            </a:fld>
            <a:endParaRPr lang="en-GB"/>
          </a:p>
        </p:txBody>
      </p:sp>
    </p:spTree>
    <p:extLst>
      <p:ext uri="{BB962C8B-B14F-4D97-AF65-F5344CB8AC3E}">
        <p14:creationId xmlns:p14="http://schemas.microsoft.com/office/powerpoint/2010/main" val="250057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Scope 1 – All Direct Emissions</a:t>
            </a:r>
            <a:r>
              <a:rPr lang="en-US" sz="1200" b="0" i="0" kern="1200" dirty="0">
                <a:solidFill>
                  <a:schemeClr val="tx1"/>
                </a:solidFill>
                <a:effectLst/>
                <a:latin typeface="+mn-lt"/>
                <a:ea typeface="+mn-ea"/>
                <a:cs typeface="+mn-cs"/>
              </a:rPr>
              <a:t> from the activities of an </a:t>
            </a:r>
            <a:r>
              <a:rPr lang="en-US" sz="1200" b="0" i="0" kern="1200" dirty="0" err="1">
                <a:solidFill>
                  <a:schemeClr val="tx1"/>
                </a:solidFill>
                <a:effectLst/>
                <a:latin typeface="+mn-lt"/>
                <a:ea typeface="+mn-ea"/>
                <a:cs typeface="+mn-cs"/>
              </a:rPr>
              <a:t>organisation</a:t>
            </a:r>
            <a:r>
              <a:rPr lang="en-US" sz="1200" b="0" i="0" kern="1200" dirty="0">
                <a:solidFill>
                  <a:schemeClr val="tx1"/>
                </a:solidFill>
                <a:effectLst/>
                <a:latin typeface="+mn-lt"/>
                <a:ea typeface="+mn-ea"/>
                <a:cs typeface="+mn-cs"/>
              </a:rPr>
              <a:t> or under their control. Including fuel combustion on site such as gas boilers, fleet vehicles and air-conditioning leaks.</a:t>
            </a:r>
          </a:p>
          <a:p>
            <a:pPr fontAlgn="base"/>
            <a:r>
              <a:rPr lang="en-US" sz="1200" b="1" i="0" kern="1200" dirty="0">
                <a:solidFill>
                  <a:schemeClr val="tx1"/>
                </a:solidFill>
                <a:effectLst/>
                <a:latin typeface="+mn-lt"/>
                <a:ea typeface="+mn-ea"/>
                <a:cs typeface="+mn-cs"/>
              </a:rPr>
              <a:t>Scope 2 – Indirect Emissions</a:t>
            </a:r>
            <a:r>
              <a:rPr lang="en-US" sz="1200" b="0" i="0" kern="1200" dirty="0">
                <a:solidFill>
                  <a:schemeClr val="tx1"/>
                </a:solidFill>
                <a:effectLst/>
                <a:latin typeface="+mn-lt"/>
                <a:ea typeface="+mn-ea"/>
                <a:cs typeface="+mn-cs"/>
              </a:rPr>
              <a:t> from electricity purchased and used by the </a:t>
            </a:r>
            <a:r>
              <a:rPr lang="en-US" sz="1200" b="0" i="0" kern="1200" dirty="0" err="1">
                <a:solidFill>
                  <a:schemeClr val="tx1"/>
                </a:solidFill>
                <a:effectLst/>
                <a:latin typeface="+mn-lt"/>
                <a:ea typeface="+mn-ea"/>
                <a:cs typeface="+mn-cs"/>
              </a:rPr>
              <a:t>organisation</a:t>
            </a:r>
            <a:r>
              <a:rPr lang="en-US" sz="1200" b="0" i="0" kern="1200" dirty="0">
                <a:solidFill>
                  <a:schemeClr val="tx1"/>
                </a:solidFill>
                <a:effectLst/>
                <a:latin typeface="+mn-lt"/>
                <a:ea typeface="+mn-ea"/>
                <a:cs typeface="+mn-cs"/>
              </a:rPr>
              <a:t>. Emissions are created during the production of the energy and eventually used by the </a:t>
            </a:r>
            <a:r>
              <a:rPr lang="en-US" sz="1200" b="0" i="0" kern="1200" dirty="0" err="1">
                <a:solidFill>
                  <a:schemeClr val="tx1"/>
                </a:solidFill>
                <a:effectLst/>
                <a:latin typeface="+mn-lt"/>
                <a:ea typeface="+mn-ea"/>
                <a:cs typeface="+mn-cs"/>
              </a:rPr>
              <a:t>organisation</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Scope 3 – All Other Indirect Emissions</a:t>
            </a:r>
            <a:r>
              <a:rPr lang="en-US" sz="1200" b="0" i="0" kern="1200" dirty="0">
                <a:solidFill>
                  <a:schemeClr val="tx1"/>
                </a:solidFill>
                <a:effectLst/>
                <a:latin typeface="+mn-lt"/>
                <a:ea typeface="+mn-ea"/>
                <a:cs typeface="+mn-cs"/>
              </a:rPr>
              <a:t> from activities of the </a:t>
            </a:r>
            <a:r>
              <a:rPr lang="en-US" sz="1200" b="0" i="0" kern="1200" dirty="0" err="1">
                <a:solidFill>
                  <a:schemeClr val="tx1"/>
                </a:solidFill>
                <a:effectLst/>
                <a:latin typeface="+mn-lt"/>
                <a:ea typeface="+mn-ea"/>
                <a:cs typeface="+mn-cs"/>
              </a:rPr>
              <a:t>organisation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occuring</a:t>
            </a:r>
            <a:r>
              <a:rPr lang="en-US" sz="1200" b="0" i="0" kern="1200" dirty="0">
                <a:solidFill>
                  <a:schemeClr val="tx1"/>
                </a:solidFill>
                <a:effectLst/>
                <a:latin typeface="+mn-lt"/>
                <a:ea typeface="+mn-ea"/>
                <a:cs typeface="+mn-cs"/>
              </a:rPr>
              <a:t> from sources that they do not own or control. These are usually the greatest share of the carbon footprint, covering emissions associated with business travel, procurement, waste and water.</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Define</a:t>
            </a:r>
            <a:r>
              <a:rPr lang="en-GB" sz="1200" kern="1200" baseline="0" dirty="0">
                <a:solidFill>
                  <a:schemeClr val="tx1"/>
                </a:solidFill>
                <a:effectLst/>
                <a:latin typeface="+mn-lt"/>
                <a:ea typeface="+mn-ea"/>
                <a:cs typeface="+mn-cs"/>
              </a:rPr>
              <a:t> key metrics</a:t>
            </a:r>
            <a:endParaRPr lang="en-GB" sz="1200" kern="1200" dirty="0">
              <a:solidFill>
                <a:schemeClr val="tx1"/>
              </a:solidFill>
              <a:effectLst/>
              <a:latin typeface="+mn-lt"/>
              <a:ea typeface="+mn-ea"/>
              <a:cs typeface="+mn-cs"/>
            </a:endParaRPr>
          </a:p>
          <a:p>
            <a:pPr marL="457200" lvl="1"/>
            <a:r>
              <a:rPr lang="en-GB" sz="1700" dirty="0">
                <a:solidFill>
                  <a:schemeClr val="bg2">
                    <a:lumMod val="50000"/>
                  </a:schemeClr>
                </a:solidFill>
              </a:rPr>
              <a:t>Resource use – Waste Hierarchy</a:t>
            </a:r>
          </a:p>
          <a:p>
            <a:pPr marL="457200" lvl="1"/>
            <a:r>
              <a:rPr lang="en-GB" sz="1700" dirty="0">
                <a:solidFill>
                  <a:schemeClr val="bg2">
                    <a:lumMod val="50000"/>
                  </a:schemeClr>
                </a:solidFill>
              </a:rPr>
              <a:t>CO2e – Water, Waste, energy for scope 1 – 3 emissions</a:t>
            </a:r>
          </a:p>
          <a:p>
            <a:pPr marL="457200" lvl="1"/>
            <a:r>
              <a:rPr lang="en-GB" sz="1700" dirty="0">
                <a:solidFill>
                  <a:schemeClr val="bg2">
                    <a:lumMod val="50000"/>
                  </a:schemeClr>
                </a:solidFill>
              </a:rPr>
              <a:t>Project metrics (Drive reduction in scope 3 )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2">
                    <a:lumMod val="50000"/>
                  </a:schemeClr>
                </a:solidFill>
              </a:rPr>
              <a:t>Roadmaps against key boundaries - Climate / biodiversity / land use</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role requires engagement across varying functions, initially this will be focused on internal change to benchmark our current position and enable our transition embedding sustainability in to the MTC, this will require the role holder to:</a:t>
            </a:r>
          </a:p>
          <a:p>
            <a:pPr lvl="0"/>
            <a:r>
              <a:rPr lang="en-GB" sz="1200" kern="1200" dirty="0">
                <a:solidFill>
                  <a:schemeClr val="tx1"/>
                </a:solidFill>
                <a:effectLst/>
                <a:latin typeface="+mn-lt"/>
                <a:ea typeface="+mn-ea"/>
                <a:cs typeface="+mn-cs"/>
              </a:rPr>
              <a:t>Engage with the wider community of colleagues to affect behavioural change enabling our journey to become a sustainable business through initiatives such as the environmental working group </a:t>
            </a:r>
          </a:p>
          <a:p>
            <a:pPr lvl="0"/>
            <a:r>
              <a:rPr lang="en-GB" sz="1200" kern="1200" dirty="0">
                <a:solidFill>
                  <a:schemeClr val="tx1"/>
                </a:solidFill>
                <a:effectLst/>
                <a:latin typeface="+mn-lt"/>
                <a:ea typeface="+mn-ea"/>
                <a:cs typeface="+mn-cs"/>
              </a:rPr>
              <a:t>Work with varying functions such as estates and continuous improvement to drive a transition within the MTC to sustainable / net zero practices in line with policy and legislation, including the way our projects are delivered;</a:t>
            </a:r>
          </a:p>
          <a:p>
            <a:pPr lvl="0"/>
            <a:r>
              <a:rPr lang="en-GB" sz="1200" kern="1200" dirty="0">
                <a:solidFill>
                  <a:schemeClr val="tx1"/>
                </a:solidFill>
                <a:effectLst/>
                <a:latin typeface="+mn-lt"/>
                <a:ea typeface="+mn-ea"/>
                <a:cs typeface="+mn-cs"/>
              </a:rPr>
              <a:t>To provide input to the future skills team to creating a training framework around sustainable capability gaps for AMTC and to tie into university partners. To allow the development of internal and external training materials to create the next generation of sustainable engineers;</a:t>
            </a:r>
          </a:p>
          <a:p>
            <a:pPr lvl="0"/>
            <a:r>
              <a:rPr lang="en-GB" sz="1200" kern="1200" dirty="0">
                <a:solidFill>
                  <a:schemeClr val="tx1"/>
                </a:solidFill>
                <a:effectLst/>
                <a:latin typeface="+mn-lt"/>
                <a:ea typeface="+mn-ea"/>
                <a:cs typeface="+mn-cs"/>
              </a:rPr>
              <a:t>Form links with relevant bodies such as the Ellen MacArthur foundation, WRAP etc. to ensure our sustainability metrics align with industry recognised methodology and form useful collaborations; </a:t>
            </a:r>
          </a:p>
          <a:p>
            <a:pPr lvl="0"/>
            <a:r>
              <a:rPr lang="en-GB" sz="1200" kern="1200" dirty="0">
                <a:solidFill>
                  <a:schemeClr val="tx1"/>
                </a:solidFill>
                <a:effectLst/>
                <a:latin typeface="+mn-lt"/>
                <a:ea typeface="+mn-ea"/>
                <a:cs typeface="+mn-cs"/>
              </a:rPr>
              <a:t>Engage with events management to ensure that MTC events are held in a sustainably way and demonstrate the MTC’s commitment to sustainable practice</a:t>
            </a:r>
            <a:endParaRPr lang="en-US" sz="1200" b="0" i="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endParaRPr lang="en-GB" dirty="0"/>
          </a:p>
        </p:txBody>
      </p:sp>
      <p:sp>
        <p:nvSpPr>
          <p:cNvPr id="4" name="Header Placeholder 3"/>
          <p:cNvSpPr>
            <a:spLocks noGrp="1"/>
          </p:cNvSpPr>
          <p:nvPr>
            <p:ph type="hdr" sz="quarter"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 </a:t>
            </a:r>
          </a:p>
        </p:txBody>
      </p:sp>
      <p:sp>
        <p:nvSpPr>
          <p:cNvPr id="5" name="Footer Placeholder 4"/>
          <p:cNvSpPr>
            <a:spLocks noGrp="1"/>
          </p:cNvSpPr>
          <p:nvPr>
            <p:ph type="ftr" sz="quarter" idx="11"/>
            <p:custDataLst>
              <p:tags r:id="rId2"/>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 </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F37A9-73E9-46E4-A853-8CB1834B919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13166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Scope 1 – All Direct Emissions</a:t>
            </a:r>
            <a:r>
              <a:rPr lang="en-US" sz="1200" b="0" i="0" kern="1200" dirty="0">
                <a:solidFill>
                  <a:schemeClr val="tx1"/>
                </a:solidFill>
                <a:effectLst/>
                <a:latin typeface="+mn-lt"/>
                <a:ea typeface="+mn-ea"/>
                <a:cs typeface="+mn-cs"/>
              </a:rPr>
              <a:t> from the activities of an </a:t>
            </a:r>
            <a:r>
              <a:rPr lang="en-US" sz="1200" b="0" i="0" kern="1200" dirty="0" err="1">
                <a:solidFill>
                  <a:schemeClr val="tx1"/>
                </a:solidFill>
                <a:effectLst/>
                <a:latin typeface="+mn-lt"/>
                <a:ea typeface="+mn-ea"/>
                <a:cs typeface="+mn-cs"/>
              </a:rPr>
              <a:t>organisation</a:t>
            </a:r>
            <a:r>
              <a:rPr lang="en-US" sz="1200" b="0" i="0" kern="1200" dirty="0">
                <a:solidFill>
                  <a:schemeClr val="tx1"/>
                </a:solidFill>
                <a:effectLst/>
                <a:latin typeface="+mn-lt"/>
                <a:ea typeface="+mn-ea"/>
                <a:cs typeface="+mn-cs"/>
              </a:rPr>
              <a:t> or under their control. Including fuel combustion on site such as gas boilers, fleet vehicles and air-conditioning leaks.</a:t>
            </a:r>
          </a:p>
          <a:p>
            <a:pPr fontAlgn="base"/>
            <a:r>
              <a:rPr lang="en-US" sz="1200" b="1" i="0" kern="1200" dirty="0">
                <a:solidFill>
                  <a:schemeClr val="tx1"/>
                </a:solidFill>
                <a:effectLst/>
                <a:latin typeface="+mn-lt"/>
                <a:ea typeface="+mn-ea"/>
                <a:cs typeface="+mn-cs"/>
              </a:rPr>
              <a:t>Scope 2 – Indirect Emissions</a:t>
            </a:r>
            <a:r>
              <a:rPr lang="en-US" sz="1200" b="0" i="0" kern="1200" dirty="0">
                <a:solidFill>
                  <a:schemeClr val="tx1"/>
                </a:solidFill>
                <a:effectLst/>
                <a:latin typeface="+mn-lt"/>
                <a:ea typeface="+mn-ea"/>
                <a:cs typeface="+mn-cs"/>
              </a:rPr>
              <a:t> from electricity purchased and used by the </a:t>
            </a:r>
            <a:r>
              <a:rPr lang="en-US" sz="1200" b="0" i="0" kern="1200" dirty="0" err="1">
                <a:solidFill>
                  <a:schemeClr val="tx1"/>
                </a:solidFill>
                <a:effectLst/>
                <a:latin typeface="+mn-lt"/>
                <a:ea typeface="+mn-ea"/>
                <a:cs typeface="+mn-cs"/>
              </a:rPr>
              <a:t>organisation</a:t>
            </a:r>
            <a:r>
              <a:rPr lang="en-US" sz="1200" b="0" i="0" kern="1200" dirty="0">
                <a:solidFill>
                  <a:schemeClr val="tx1"/>
                </a:solidFill>
                <a:effectLst/>
                <a:latin typeface="+mn-lt"/>
                <a:ea typeface="+mn-ea"/>
                <a:cs typeface="+mn-cs"/>
              </a:rPr>
              <a:t>. Emissions are created during the production of the energy and eventually used by the </a:t>
            </a:r>
            <a:r>
              <a:rPr lang="en-US" sz="1200" b="0" i="0" kern="1200" dirty="0" err="1">
                <a:solidFill>
                  <a:schemeClr val="tx1"/>
                </a:solidFill>
                <a:effectLst/>
                <a:latin typeface="+mn-lt"/>
                <a:ea typeface="+mn-ea"/>
                <a:cs typeface="+mn-cs"/>
              </a:rPr>
              <a:t>organisation</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Scope 3 – All Other Indirect Emissions</a:t>
            </a:r>
            <a:r>
              <a:rPr lang="en-US" sz="1200" b="0" i="0" kern="1200" dirty="0">
                <a:solidFill>
                  <a:schemeClr val="tx1"/>
                </a:solidFill>
                <a:effectLst/>
                <a:latin typeface="+mn-lt"/>
                <a:ea typeface="+mn-ea"/>
                <a:cs typeface="+mn-cs"/>
              </a:rPr>
              <a:t> from activities of the </a:t>
            </a:r>
            <a:r>
              <a:rPr lang="en-US" sz="1200" b="0" i="0" kern="1200" dirty="0" err="1">
                <a:solidFill>
                  <a:schemeClr val="tx1"/>
                </a:solidFill>
                <a:effectLst/>
                <a:latin typeface="+mn-lt"/>
                <a:ea typeface="+mn-ea"/>
                <a:cs typeface="+mn-cs"/>
              </a:rPr>
              <a:t>organisation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occuring</a:t>
            </a:r>
            <a:r>
              <a:rPr lang="en-US" sz="1200" b="0" i="0" kern="1200" dirty="0">
                <a:solidFill>
                  <a:schemeClr val="tx1"/>
                </a:solidFill>
                <a:effectLst/>
                <a:latin typeface="+mn-lt"/>
                <a:ea typeface="+mn-ea"/>
                <a:cs typeface="+mn-cs"/>
              </a:rPr>
              <a:t> from sources that they do not own or control. These are usually the greatest share of the carbon footprint, covering emissions associated with business travel, procurement, waste and water.</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Define</a:t>
            </a:r>
            <a:r>
              <a:rPr lang="en-GB" sz="1200" kern="1200" baseline="0" dirty="0">
                <a:solidFill>
                  <a:schemeClr val="tx1"/>
                </a:solidFill>
                <a:effectLst/>
                <a:latin typeface="+mn-lt"/>
                <a:ea typeface="+mn-ea"/>
                <a:cs typeface="+mn-cs"/>
              </a:rPr>
              <a:t> key metrics</a:t>
            </a:r>
            <a:endParaRPr lang="en-GB" sz="1200" kern="1200" dirty="0">
              <a:solidFill>
                <a:schemeClr val="tx1"/>
              </a:solidFill>
              <a:effectLst/>
              <a:latin typeface="+mn-lt"/>
              <a:ea typeface="+mn-ea"/>
              <a:cs typeface="+mn-cs"/>
            </a:endParaRPr>
          </a:p>
          <a:p>
            <a:pPr marL="457200" lvl="1"/>
            <a:r>
              <a:rPr lang="en-GB" sz="1700" dirty="0">
                <a:solidFill>
                  <a:schemeClr val="bg2">
                    <a:lumMod val="50000"/>
                  </a:schemeClr>
                </a:solidFill>
              </a:rPr>
              <a:t>Resource use – Waste Hierarchy</a:t>
            </a:r>
          </a:p>
          <a:p>
            <a:pPr marL="457200" lvl="1"/>
            <a:r>
              <a:rPr lang="en-GB" sz="1700" dirty="0">
                <a:solidFill>
                  <a:schemeClr val="bg2">
                    <a:lumMod val="50000"/>
                  </a:schemeClr>
                </a:solidFill>
              </a:rPr>
              <a:t>CO2e – Water, Waste, energy for scope 1 – 3 emissions</a:t>
            </a:r>
          </a:p>
          <a:p>
            <a:pPr marL="457200" lvl="1"/>
            <a:r>
              <a:rPr lang="en-GB" sz="1700" dirty="0">
                <a:solidFill>
                  <a:schemeClr val="bg2">
                    <a:lumMod val="50000"/>
                  </a:schemeClr>
                </a:solidFill>
              </a:rPr>
              <a:t>Project metrics (Drive reduction in scope 3 )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2">
                    <a:lumMod val="50000"/>
                  </a:schemeClr>
                </a:solidFill>
              </a:rPr>
              <a:t>Roadmaps against key boundaries - Climate / biodiversity / land use</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role requires engagement across varying functions, initially this will be focused on internal change to benchmark our current position and enable our transition embedding sustainability in to the MTC, this will require the role holder to:</a:t>
            </a:r>
          </a:p>
          <a:p>
            <a:pPr lvl="0"/>
            <a:r>
              <a:rPr lang="en-GB" sz="1200" kern="1200" dirty="0">
                <a:solidFill>
                  <a:schemeClr val="tx1"/>
                </a:solidFill>
                <a:effectLst/>
                <a:latin typeface="+mn-lt"/>
                <a:ea typeface="+mn-ea"/>
                <a:cs typeface="+mn-cs"/>
              </a:rPr>
              <a:t>Engage with the wider community of colleagues to affect behavioural change enabling our journey to become a sustainable business through initiatives such as the environmental working group </a:t>
            </a:r>
          </a:p>
          <a:p>
            <a:pPr lvl="0"/>
            <a:r>
              <a:rPr lang="en-GB" sz="1200" kern="1200" dirty="0">
                <a:solidFill>
                  <a:schemeClr val="tx1"/>
                </a:solidFill>
                <a:effectLst/>
                <a:latin typeface="+mn-lt"/>
                <a:ea typeface="+mn-ea"/>
                <a:cs typeface="+mn-cs"/>
              </a:rPr>
              <a:t>Work with varying functions such as estates and continuous improvement to drive a transition within the MTC to sustainable / net zero practices in line with policy and legislation, including the way our projects are delivered;</a:t>
            </a:r>
          </a:p>
          <a:p>
            <a:pPr lvl="0"/>
            <a:r>
              <a:rPr lang="en-GB" sz="1200" kern="1200" dirty="0">
                <a:solidFill>
                  <a:schemeClr val="tx1"/>
                </a:solidFill>
                <a:effectLst/>
                <a:latin typeface="+mn-lt"/>
                <a:ea typeface="+mn-ea"/>
                <a:cs typeface="+mn-cs"/>
              </a:rPr>
              <a:t>To provide input to the future skills team to creating a training framework around sustainable capability gaps for AMTC and to tie into university partners. To allow the development of internal and external training materials to create the next generation of sustainable engineers;</a:t>
            </a:r>
          </a:p>
          <a:p>
            <a:pPr lvl="0"/>
            <a:r>
              <a:rPr lang="en-GB" sz="1200" kern="1200" dirty="0">
                <a:solidFill>
                  <a:schemeClr val="tx1"/>
                </a:solidFill>
                <a:effectLst/>
                <a:latin typeface="+mn-lt"/>
                <a:ea typeface="+mn-ea"/>
                <a:cs typeface="+mn-cs"/>
              </a:rPr>
              <a:t>Form links with relevant bodies such as the Ellen MacArthur foundation, WRAP etc. to ensure our sustainability metrics align with industry recognised methodology and form useful collaborations; </a:t>
            </a:r>
          </a:p>
          <a:p>
            <a:pPr lvl="0"/>
            <a:r>
              <a:rPr lang="en-GB" sz="1200" kern="1200" dirty="0">
                <a:solidFill>
                  <a:schemeClr val="tx1"/>
                </a:solidFill>
                <a:effectLst/>
                <a:latin typeface="+mn-lt"/>
                <a:ea typeface="+mn-ea"/>
                <a:cs typeface="+mn-cs"/>
              </a:rPr>
              <a:t>Engage with events management to ensure that MTC events are held in a sustainably way and demonstrate the MTC’s commitment to sustainable practice</a:t>
            </a:r>
            <a:endParaRPr lang="en-US" sz="1200" b="0" i="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endParaRPr lang="en-GB" dirty="0"/>
          </a:p>
        </p:txBody>
      </p:sp>
      <p:sp>
        <p:nvSpPr>
          <p:cNvPr id="4" name="Header Placeholder 3"/>
          <p:cNvSpPr>
            <a:spLocks noGrp="1"/>
          </p:cNvSpPr>
          <p:nvPr>
            <p:ph type="hdr" sz="quarter"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 </a:t>
            </a:r>
          </a:p>
        </p:txBody>
      </p:sp>
      <p:sp>
        <p:nvSpPr>
          <p:cNvPr id="5" name="Footer Placeholder 4"/>
          <p:cNvSpPr>
            <a:spLocks noGrp="1"/>
          </p:cNvSpPr>
          <p:nvPr>
            <p:ph type="ftr" sz="quarter" idx="11"/>
            <p:custDataLst>
              <p:tags r:id="rId2"/>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 </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F37A9-73E9-46E4-A853-8CB1834B919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220218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image" Target="../media/image2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image" Target="../media/image2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1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20.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23.png"/><Relationship Id="rId4" Type="http://schemas.openxmlformats.org/officeDocument/2006/relationships/image" Target="../media/image2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image" Target="../media/image2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image" Target="../media/image2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19.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1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1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10.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10.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4.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1.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3ABCCF3-7358-6BEF-399D-4A1899C53BBC}"/>
              </a:ext>
            </a:extLst>
          </p:cNvPr>
          <p:cNvSpPr>
            <a:spLocks noGrp="1"/>
          </p:cNvSpPr>
          <p:nvPr>
            <p:ph type="pic" sz="quarter" idx="10" hasCustomPrompt="1"/>
          </p:nvPr>
        </p:nvSpPr>
        <p:spPr>
          <a:xfrm>
            <a:off x="5396948" y="0"/>
            <a:ext cx="8597348" cy="6857999"/>
          </a:xfrm>
          <a:prstGeom prst="hexagon">
            <a:avLst/>
          </a:prstGeom>
        </p:spPr>
        <p:txBody>
          <a:bodyPr/>
          <a:lstStyle/>
          <a:p>
            <a:r>
              <a:rPr lang="en-US"/>
              <a:t>Insert title image here</a:t>
            </a:r>
          </a:p>
        </p:txBody>
      </p:sp>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984595" y="3578084"/>
            <a:ext cx="3706812" cy="1073288"/>
          </a:xfrm>
        </p:spPr>
        <p:txBody>
          <a:bodyPr anchor="ctr">
            <a:normAutofit/>
          </a:bodyPr>
          <a:lstStyle>
            <a:lvl1pPr marL="0" indent="0">
              <a:buNone/>
              <a:defRPr sz="4000" b="1">
                <a:solidFill>
                  <a:schemeClr val="bg1"/>
                </a:solidFill>
              </a:defRPr>
            </a:lvl1pPr>
          </a:lstStyle>
          <a:p>
            <a:pPr lvl="0"/>
            <a:r>
              <a:rPr lang="en-GB"/>
              <a:t>Title Here</a:t>
            </a:r>
            <a:endParaRPr lang="en-US"/>
          </a:p>
        </p:txBody>
      </p:sp>
      <p:pic>
        <p:nvPicPr>
          <p:cNvPr id="14" name="Picture 13" descr="A close-up of a black background&#10;&#10;Description automatically generated with low confidence">
            <a:extLst>
              <a:ext uri="{FF2B5EF4-FFF2-40B4-BE49-F238E27FC236}">
                <a16:creationId xmlns:a16="http://schemas.microsoft.com/office/drawing/2014/main" id="{7CCD8ADC-B5DA-71AC-B491-7DA9D0289A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4595" y="2383762"/>
            <a:ext cx="3706812" cy="896152"/>
          </a:xfrm>
          <a:prstGeom prst="rect">
            <a:avLst/>
          </a:prstGeom>
        </p:spPr>
      </p:pic>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50341" y="197263"/>
            <a:ext cx="2008543" cy="438841"/>
          </a:xfrm>
          <a:prstGeom prst="rect">
            <a:avLst/>
          </a:prstGeom>
        </p:spPr>
      </p:pic>
      <p:sp>
        <p:nvSpPr>
          <p:cNvPr id="4" name="Text Placeholder 3">
            <a:extLst>
              <a:ext uri="{FF2B5EF4-FFF2-40B4-BE49-F238E27FC236}">
                <a16:creationId xmlns:a16="http://schemas.microsoft.com/office/drawing/2014/main" id="{12E6FB0E-0760-1545-4ACA-4D32F30B9ED1}"/>
              </a:ext>
            </a:extLst>
          </p:cNvPr>
          <p:cNvSpPr>
            <a:spLocks noGrp="1"/>
          </p:cNvSpPr>
          <p:nvPr>
            <p:ph type="body" sz="quarter" idx="12" hasCustomPrompt="1"/>
          </p:nvPr>
        </p:nvSpPr>
        <p:spPr>
          <a:xfrm>
            <a:off x="984595" y="4709992"/>
            <a:ext cx="3706812" cy="1030287"/>
          </a:xfrm>
        </p:spPr>
        <p:txBody>
          <a:bodyPr>
            <a:normAutofit/>
          </a:bodyPr>
          <a:lstStyle>
            <a:lvl1pPr marL="0" indent="0">
              <a:buNone/>
              <a:defRPr sz="1400">
                <a:solidFill>
                  <a:schemeClr val="bg1"/>
                </a:solidFill>
              </a:defRPr>
            </a:lvl1pPr>
          </a:lstStyle>
          <a:p>
            <a:pPr lvl="0"/>
            <a:r>
              <a:rPr lang="en-US"/>
              <a:t>This design is ideal for grabbing people’s attention at conferences and events</a:t>
            </a:r>
          </a:p>
        </p:txBody>
      </p:sp>
    </p:spTree>
    <p:extLst>
      <p:ext uri="{BB962C8B-B14F-4D97-AF65-F5344CB8AC3E}">
        <p14:creationId xmlns:p14="http://schemas.microsoft.com/office/powerpoint/2010/main" val="4172671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Image 2">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800100" y="1022952"/>
            <a:ext cx="3162300" cy="624965"/>
          </a:xfrm>
        </p:spPr>
        <p:txBody>
          <a:bodyPr anchor="ctr">
            <a:normAutofit/>
          </a:bodyPr>
          <a:lstStyle>
            <a:lvl1pPr marL="0" indent="0" algn="l">
              <a:buNone/>
              <a:defRPr sz="4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0341" y="197263"/>
            <a:ext cx="2008543" cy="43884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28858" y="216860"/>
            <a:ext cx="1312798" cy="1021414"/>
          </a:xfrm>
          <a:prstGeom prst="rect">
            <a:avLst/>
          </a:prstGeom>
        </p:spPr>
      </p:pic>
      <p:pic>
        <p:nvPicPr>
          <p:cNvPr id="3" name="Picture 2" descr="An orange arrow on a black background&#10;&#10;Description automatically generated with medium confidence">
            <a:extLst>
              <a:ext uri="{FF2B5EF4-FFF2-40B4-BE49-F238E27FC236}">
                <a16:creationId xmlns:a16="http://schemas.microsoft.com/office/drawing/2014/main" id="{A2357C65-064F-DD0C-C303-628E325978B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a:off x="328387" y="1116013"/>
            <a:ext cx="300980" cy="438842"/>
          </a:xfrm>
          <a:prstGeom prst="rect">
            <a:avLst/>
          </a:prstGeom>
        </p:spPr>
      </p:pic>
      <p:sp>
        <p:nvSpPr>
          <p:cNvPr id="2" name="Picture Placeholder 7">
            <a:extLst>
              <a:ext uri="{FF2B5EF4-FFF2-40B4-BE49-F238E27FC236}">
                <a16:creationId xmlns:a16="http://schemas.microsoft.com/office/drawing/2014/main" id="{C85F6A27-B408-4E2C-B4BC-68EF9302A5FF}"/>
              </a:ext>
            </a:extLst>
          </p:cNvPr>
          <p:cNvSpPr>
            <a:spLocks noGrp="1"/>
          </p:cNvSpPr>
          <p:nvPr>
            <p:ph type="pic" sz="quarter" idx="10" hasCustomPrompt="1"/>
          </p:nvPr>
        </p:nvSpPr>
        <p:spPr>
          <a:xfrm>
            <a:off x="5349799" y="1554855"/>
            <a:ext cx="8784050" cy="7006929"/>
          </a:xfrm>
          <a:prstGeom prst="hexagon">
            <a:avLst/>
          </a:prstGeom>
        </p:spPr>
        <p:txBody>
          <a:bodyPr/>
          <a:lstStyle/>
          <a:p>
            <a:r>
              <a:rPr lang="en-US"/>
              <a:t>Insert title image here</a:t>
            </a:r>
          </a:p>
        </p:txBody>
      </p:sp>
      <p:pic>
        <p:nvPicPr>
          <p:cNvPr id="4" name="Picture 3" descr="A picture containing black, darkness, screenshot&#10;&#10;Description automatically generated">
            <a:extLst>
              <a:ext uri="{FF2B5EF4-FFF2-40B4-BE49-F238E27FC236}">
                <a16:creationId xmlns:a16="http://schemas.microsoft.com/office/drawing/2014/main" id="{6503029A-48BB-6461-87A8-7380A4A34AF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50344" y="189829"/>
            <a:ext cx="2008540" cy="438841"/>
          </a:xfrm>
          <a:prstGeom prst="rect">
            <a:avLst/>
          </a:prstGeom>
        </p:spPr>
      </p:pic>
      <p:sp>
        <p:nvSpPr>
          <p:cNvPr id="6" name="Text Placeholder 3">
            <a:extLst>
              <a:ext uri="{FF2B5EF4-FFF2-40B4-BE49-F238E27FC236}">
                <a16:creationId xmlns:a16="http://schemas.microsoft.com/office/drawing/2014/main" id="{D2E371FC-6F90-649F-C99D-744A3509E636}"/>
              </a:ext>
            </a:extLst>
          </p:cNvPr>
          <p:cNvSpPr>
            <a:spLocks noGrp="1"/>
          </p:cNvSpPr>
          <p:nvPr>
            <p:ph type="body" sz="quarter" idx="19" hasCustomPrompt="1"/>
          </p:nvPr>
        </p:nvSpPr>
        <p:spPr>
          <a:xfrm>
            <a:off x="800100" y="1875302"/>
            <a:ext cx="3706812" cy="1030287"/>
          </a:xfrm>
        </p:spPr>
        <p:txBody>
          <a:bodyPr>
            <a:normAutofit/>
          </a:bodyPr>
          <a:lstStyle>
            <a:lvl1pPr marL="0" indent="0">
              <a:buNone/>
              <a:defRPr sz="1400">
                <a:solidFill>
                  <a:srgbClr val="813085"/>
                </a:solidFill>
              </a:defRPr>
            </a:lvl1pPr>
          </a:lstStyle>
          <a:p>
            <a:pPr lvl="0"/>
            <a:r>
              <a:rPr lang="en-US"/>
              <a:t>This slide design is ideal for text-heavy presentations, perhaps for reporting to stakeholders</a:t>
            </a:r>
          </a:p>
        </p:txBody>
      </p:sp>
    </p:spTree>
    <p:extLst>
      <p:ext uri="{BB962C8B-B14F-4D97-AF65-F5344CB8AC3E}">
        <p14:creationId xmlns:p14="http://schemas.microsoft.com/office/powerpoint/2010/main" val="635993681"/>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oints">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770022" y="3816046"/>
            <a:ext cx="2008544" cy="624965"/>
          </a:xfrm>
        </p:spPr>
        <p:txBody>
          <a:bodyPr anchor="ctr">
            <a:normAutofit/>
          </a:bodyPr>
          <a:lstStyle>
            <a:lvl1pPr marL="0" indent="0" algn="ctr">
              <a:buNone/>
              <a:defRPr sz="4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0341" y="197263"/>
            <a:ext cx="2008543" cy="43884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28858" y="216860"/>
            <a:ext cx="1312798" cy="1021414"/>
          </a:xfrm>
          <a:prstGeom prst="rect">
            <a:avLst/>
          </a:prstGeom>
        </p:spPr>
      </p:pic>
      <p:sp>
        <p:nvSpPr>
          <p:cNvPr id="5" name="Text Placeholder 9">
            <a:extLst>
              <a:ext uri="{FF2B5EF4-FFF2-40B4-BE49-F238E27FC236}">
                <a16:creationId xmlns:a16="http://schemas.microsoft.com/office/drawing/2014/main" id="{E9816671-F2D1-66DE-E97A-31B5899FFAEA}"/>
              </a:ext>
            </a:extLst>
          </p:cNvPr>
          <p:cNvSpPr>
            <a:spLocks noGrp="1"/>
          </p:cNvSpPr>
          <p:nvPr>
            <p:ph type="body" sz="quarter" idx="14" hasCustomPrompt="1"/>
          </p:nvPr>
        </p:nvSpPr>
        <p:spPr>
          <a:xfrm>
            <a:off x="770022" y="4454674"/>
            <a:ext cx="2008544" cy="624965"/>
          </a:xfrm>
        </p:spPr>
        <p:txBody>
          <a:bodyPr anchor="ctr">
            <a:normAutofit/>
          </a:bodyPr>
          <a:lstStyle>
            <a:lvl1pPr marL="0" indent="0" algn="ctr">
              <a:buNone/>
              <a:defRPr sz="2400" b="0">
                <a:solidFill>
                  <a:srgbClr val="813085"/>
                </a:solidFill>
              </a:defRPr>
            </a:lvl1pPr>
          </a:lstStyle>
          <a:p>
            <a:pPr lvl="0"/>
            <a:r>
              <a:rPr lang="en-GB"/>
              <a:t>Subheading</a:t>
            </a:r>
            <a:endParaRPr lang="en-US"/>
          </a:p>
        </p:txBody>
      </p:sp>
      <p:sp>
        <p:nvSpPr>
          <p:cNvPr id="14" name="Text Placeholder 9">
            <a:extLst>
              <a:ext uri="{FF2B5EF4-FFF2-40B4-BE49-F238E27FC236}">
                <a16:creationId xmlns:a16="http://schemas.microsoft.com/office/drawing/2014/main" id="{799F142D-DB00-7324-293B-ECACC595F253}"/>
              </a:ext>
            </a:extLst>
          </p:cNvPr>
          <p:cNvSpPr>
            <a:spLocks noGrp="1"/>
          </p:cNvSpPr>
          <p:nvPr>
            <p:ph type="body" sz="quarter" idx="15" hasCustomPrompt="1"/>
          </p:nvPr>
        </p:nvSpPr>
        <p:spPr>
          <a:xfrm>
            <a:off x="3640283" y="3816046"/>
            <a:ext cx="2008544" cy="624965"/>
          </a:xfrm>
        </p:spPr>
        <p:txBody>
          <a:bodyPr anchor="ctr">
            <a:normAutofit/>
          </a:bodyPr>
          <a:lstStyle>
            <a:lvl1pPr marL="0" indent="0" algn="ctr">
              <a:buNone/>
              <a:defRPr sz="4000" b="1">
                <a:solidFill>
                  <a:srgbClr val="813085"/>
                </a:solidFill>
              </a:defRPr>
            </a:lvl1pPr>
          </a:lstStyle>
          <a:p>
            <a:pPr lvl="0"/>
            <a:r>
              <a:rPr lang="en-GB"/>
              <a:t>Title</a:t>
            </a:r>
            <a:endParaRPr lang="en-US"/>
          </a:p>
        </p:txBody>
      </p:sp>
      <p:sp>
        <p:nvSpPr>
          <p:cNvPr id="15" name="Text Placeholder 9">
            <a:extLst>
              <a:ext uri="{FF2B5EF4-FFF2-40B4-BE49-F238E27FC236}">
                <a16:creationId xmlns:a16="http://schemas.microsoft.com/office/drawing/2014/main" id="{A118E0CC-B595-C5C9-D5FE-0FBBF357DFC6}"/>
              </a:ext>
            </a:extLst>
          </p:cNvPr>
          <p:cNvSpPr>
            <a:spLocks noGrp="1"/>
          </p:cNvSpPr>
          <p:nvPr>
            <p:ph type="body" sz="quarter" idx="16" hasCustomPrompt="1"/>
          </p:nvPr>
        </p:nvSpPr>
        <p:spPr>
          <a:xfrm>
            <a:off x="3640283" y="4454674"/>
            <a:ext cx="2008544" cy="624965"/>
          </a:xfrm>
        </p:spPr>
        <p:txBody>
          <a:bodyPr anchor="ctr">
            <a:normAutofit/>
          </a:bodyPr>
          <a:lstStyle>
            <a:lvl1pPr marL="0" indent="0" algn="ctr">
              <a:buNone/>
              <a:defRPr sz="2400" b="0">
                <a:solidFill>
                  <a:srgbClr val="813085"/>
                </a:solidFill>
              </a:defRPr>
            </a:lvl1pPr>
          </a:lstStyle>
          <a:p>
            <a:pPr lvl="0"/>
            <a:r>
              <a:rPr lang="en-GB"/>
              <a:t>Subheading</a:t>
            </a:r>
            <a:endParaRPr lang="en-US"/>
          </a:p>
        </p:txBody>
      </p:sp>
      <p:sp>
        <p:nvSpPr>
          <p:cNvPr id="17" name="Text Placeholder 9">
            <a:extLst>
              <a:ext uri="{FF2B5EF4-FFF2-40B4-BE49-F238E27FC236}">
                <a16:creationId xmlns:a16="http://schemas.microsoft.com/office/drawing/2014/main" id="{264EEDBC-F756-DBA6-E261-35906FBD01B3}"/>
              </a:ext>
            </a:extLst>
          </p:cNvPr>
          <p:cNvSpPr>
            <a:spLocks noGrp="1"/>
          </p:cNvSpPr>
          <p:nvPr>
            <p:ph type="body" sz="quarter" idx="17" hasCustomPrompt="1"/>
          </p:nvPr>
        </p:nvSpPr>
        <p:spPr>
          <a:xfrm>
            <a:off x="6515309" y="3816046"/>
            <a:ext cx="2008544" cy="624965"/>
          </a:xfrm>
        </p:spPr>
        <p:txBody>
          <a:bodyPr anchor="ctr">
            <a:normAutofit/>
          </a:bodyPr>
          <a:lstStyle>
            <a:lvl1pPr marL="0" indent="0" algn="ctr">
              <a:buNone/>
              <a:defRPr sz="4000" b="1">
                <a:solidFill>
                  <a:srgbClr val="813085"/>
                </a:solidFill>
              </a:defRPr>
            </a:lvl1pPr>
          </a:lstStyle>
          <a:p>
            <a:pPr lvl="0"/>
            <a:r>
              <a:rPr lang="en-GB"/>
              <a:t>Title</a:t>
            </a:r>
            <a:endParaRPr lang="en-US"/>
          </a:p>
        </p:txBody>
      </p:sp>
      <p:sp>
        <p:nvSpPr>
          <p:cNvPr id="18" name="Text Placeholder 9">
            <a:extLst>
              <a:ext uri="{FF2B5EF4-FFF2-40B4-BE49-F238E27FC236}">
                <a16:creationId xmlns:a16="http://schemas.microsoft.com/office/drawing/2014/main" id="{92ACC243-CC55-F9C7-3790-4DD57E0B76E4}"/>
              </a:ext>
            </a:extLst>
          </p:cNvPr>
          <p:cNvSpPr>
            <a:spLocks noGrp="1"/>
          </p:cNvSpPr>
          <p:nvPr>
            <p:ph type="body" sz="quarter" idx="18" hasCustomPrompt="1"/>
          </p:nvPr>
        </p:nvSpPr>
        <p:spPr>
          <a:xfrm>
            <a:off x="6515309" y="4454674"/>
            <a:ext cx="2008544" cy="624965"/>
          </a:xfrm>
        </p:spPr>
        <p:txBody>
          <a:bodyPr anchor="ctr">
            <a:normAutofit/>
          </a:bodyPr>
          <a:lstStyle>
            <a:lvl1pPr marL="0" indent="0" algn="ctr">
              <a:buNone/>
              <a:defRPr sz="2400" b="0">
                <a:solidFill>
                  <a:srgbClr val="813085"/>
                </a:solidFill>
              </a:defRPr>
            </a:lvl1pPr>
          </a:lstStyle>
          <a:p>
            <a:pPr lvl="0"/>
            <a:r>
              <a:rPr lang="en-GB"/>
              <a:t>Subheading</a:t>
            </a:r>
            <a:endParaRPr lang="en-US"/>
          </a:p>
        </p:txBody>
      </p:sp>
      <p:sp>
        <p:nvSpPr>
          <p:cNvPr id="19" name="Text Placeholder 9">
            <a:extLst>
              <a:ext uri="{FF2B5EF4-FFF2-40B4-BE49-F238E27FC236}">
                <a16:creationId xmlns:a16="http://schemas.microsoft.com/office/drawing/2014/main" id="{663F8DE1-E685-F349-8953-2C55C6081B0C}"/>
              </a:ext>
            </a:extLst>
          </p:cNvPr>
          <p:cNvSpPr>
            <a:spLocks noGrp="1"/>
          </p:cNvSpPr>
          <p:nvPr>
            <p:ph type="body" sz="quarter" idx="19" hasCustomPrompt="1"/>
          </p:nvPr>
        </p:nvSpPr>
        <p:spPr>
          <a:xfrm>
            <a:off x="9390336" y="3816046"/>
            <a:ext cx="2008544" cy="624965"/>
          </a:xfrm>
        </p:spPr>
        <p:txBody>
          <a:bodyPr anchor="ctr">
            <a:normAutofit/>
          </a:bodyPr>
          <a:lstStyle>
            <a:lvl1pPr marL="0" indent="0" algn="ctr">
              <a:buNone/>
              <a:defRPr sz="4000" b="1">
                <a:solidFill>
                  <a:srgbClr val="813085"/>
                </a:solidFill>
              </a:defRPr>
            </a:lvl1pPr>
          </a:lstStyle>
          <a:p>
            <a:pPr lvl="0"/>
            <a:r>
              <a:rPr lang="en-GB"/>
              <a:t>Title</a:t>
            </a:r>
            <a:endParaRPr lang="en-US"/>
          </a:p>
        </p:txBody>
      </p:sp>
      <p:sp>
        <p:nvSpPr>
          <p:cNvPr id="20" name="Text Placeholder 9">
            <a:extLst>
              <a:ext uri="{FF2B5EF4-FFF2-40B4-BE49-F238E27FC236}">
                <a16:creationId xmlns:a16="http://schemas.microsoft.com/office/drawing/2014/main" id="{92D7B3DC-0F4A-05E5-D32F-F95134B70913}"/>
              </a:ext>
            </a:extLst>
          </p:cNvPr>
          <p:cNvSpPr>
            <a:spLocks noGrp="1"/>
          </p:cNvSpPr>
          <p:nvPr>
            <p:ph type="body" sz="quarter" idx="20" hasCustomPrompt="1"/>
          </p:nvPr>
        </p:nvSpPr>
        <p:spPr>
          <a:xfrm>
            <a:off x="9390336" y="4454674"/>
            <a:ext cx="2008544" cy="624965"/>
          </a:xfrm>
        </p:spPr>
        <p:txBody>
          <a:bodyPr anchor="ctr">
            <a:normAutofit/>
          </a:bodyPr>
          <a:lstStyle>
            <a:lvl1pPr marL="0" indent="0" algn="ctr">
              <a:buNone/>
              <a:defRPr sz="2400" b="0">
                <a:solidFill>
                  <a:srgbClr val="813085"/>
                </a:solidFill>
              </a:defRPr>
            </a:lvl1pPr>
          </a:lstStyle>
          <a:p>
            <a:pPr lvl="0"/>
            <a:r>
              <a:rPr lang="en-GB"/>
              <a:t>Subheading</a:t>
            </a:r>
            <a:endParaRPr lang="en-US"/>
          </a:p>
        </p:txBody>
      </p:sp>
      <p:pic>
        <p:nvPicPr>
          <p:cNvPr id="21" name="Picture 20" descr="An orange arrow on a black background&#10;&#10;Description automatically generated with medium confidence">
            <a:extLst>
              <a:ext uri="{FF2B5EF4-FFF2-40B4-BE49-F238E27FC236}">
                <a16:creationId xmlns:a16="http://schemas.microsoft.com/office/drawing/2014/main" id="{4DAA37FD-BBAB-9C1F-C698-30B536F24BC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1024133" y="1815541"/>
            <a:ext cx="1312798" cy="1914117"/>
          </a:xfrm>
          <a:prstGeom prst="rect">
            <a:avLst/>
          </a:prstGeom>
        </p:spPr>
      </p:pic>
      <p:pic>
        <p:nvPicPr>
          <p:cNvPr id="25" name="Picture 24" descr="An orange arrow on a black background&#10;&#10;Description automatically generated with medium confidence">
            <a:extLst>
              <a:ext uri="{FF2B5EF4-FFF2-40B4-BE49-F238E27FC236}">
                <a16:creationId xmlns:a16="http://schemas.microsoft.com/office/drawing/2014/main" id="{AF2C1234-1654-5E25-3314-A478158C3A7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3988156" y="1815542"/>
            <a:ext cx="1312798" cy="1914117"/>
          </a:xfrm>
          <a:prstGeom prst="rect">
            <a:avLst/>
          </a:prstGeom>
        </p:spPr>
      </p:pic>
      <p:pic>
        <p:nvPicPr>
          <p:cNvPr id="26" name="Picture 25" descr="An orange arrow on a black background&#10;&#10;Description automatically generated with medium confidence">
            <a:extLst>
              <a:ext uri="{FF2B5EF4-FFF2-40B4-BE49-F238E27FC236}">
                <a16:creationId xmlns:a16="http://schemas.microsoft.com/office/drawing/2014/main" id="{CA909D1F-D54B-1029-E70A-47537172259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6863182" y="1815541"/>
            <a:ext cx="1312798" cy="1914117"/>
          </a:xfrm>
          <a:prstGeom prst="rect">
            <a:avLst/>
          </a:prstGeom>
        </p:spPr>
      </p:pic>
      <p:pic>
        <p:nvPicPr>
          <p:cNvPr id="27" name="Picture 26" descr="An orange arrow on a black background&#10;&#10;Description automatically generated with medium confidence">
            <a:extLst>
              <a:ext uri="{FF2B5EF4-FFF2-40B4-BE49-F238E27FC236}">
                <a16:creationId xmlns:a16="http://schemas.microsoft.com/office/drawing/2014/main" id="{B86183EA-97FB-6743-7766-38A17AB5B26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9738208" y="1815540"/>
            <a:ext cx="1312798" cy="1914117"/>
          </a:xfrm>
          <a:prstGeom prst="rect">
            <a:avLst/>
          </a:prstGeom>
        </p:spPr>
      </p:pic>
      <p:pic>
        <p:nvPicPr>
          <p:cNvPr id="2" name="Picture 1" descr="A picture containing black, darkness, screenshot&#10;&#10;Description automatically generated">
            <a:extLst>
              <a:ext uri="{FF2B5EF4-FFF2-40B4-BE49-F238E27FC236}">
                <a16:creationId xmlns:a16="http://schemas.microsoft.com/office/drawing/2014/main" id="{19DEA8D8-A7F0-6CEF-DDBC-3A663E5A7DA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50344" y="189829"/>
            <a:ext cx="2008540" cy="438841"/>
          </a:xfrm>
          <a:prstGeom prst="rect">
            <a:avLst/>
          </a:prstGeom>
        </p:spPr>
      </p:pic>
      <p:sp>
        <p:nvSpPr>
          <p:cNvPr id="6" name="Text Placeholder 3">
            <a:extLst>
              <a:ext uri="{FF2B5EF4-FFF2-40B4-BE49-F238E27FC236}">
                <a16:creationId xmlns:a16="http://schemas.microsoft.com/office/drawing/2014/main" id="{48F4E975-5515-8C60-E37F-F40EEE02B222}"/>
              </a:ext>
            </a:extLst>
          </p:cNvPr>
          <p:cNvSpPr>
            <a:spLocks noGrp="1"/>
          </p:cNvSpPr>
          <p:nvPr>
            <p:ph type="body" sz="quarter" idx="21" hasCustomPrompt="1"/>
          </p:nvPr>
        </p:nvSpPr>
        <p:spPr>
          <a:xfrm>
            <a:off x="723473" y="1085912"/>
            <a:ext cx="3706812" cy="1030287"/>
          </a:xfrm>
        </p:spPr>
        <p:txBody>
          <a:bodyPr>
            <a:normAutofit/>
          </a:bodyPr>
          <a:lstStyle>
            <a:lvl1pPr marL="0" indent="0">
              <a:buNone/>
              <a:defRPr sz="14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299525063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oints">
    <p:bg>
      <p:bgRef idx="1001">
        <a:schemeClr val="bg1"/>
      </p:bgRef>
    </p:bg>
    <p:spTree>
      <p:nvGrpSpPr>
        <p:cNvPr id="1" name=""/>
        <p:cNvGrpSpPr/>
        <p:nvPr/>
      </p:nvGrpSpPr>
      <p:grpSpPr>
        <a:xfrm>
          <a:off x="0" y="0"/>
          <a:ext cx="0" cy="0"/>
          <a:chOff x="0" y="0"/>
          <a:chExt cx="0" cy="0"/>
        </a:xfrm>
      </p:grpSpPr>
      <p:pic>
        <p:nvPicPr>
          <p:cNvPr id="11" name="Picture 10" descr="A purple arrow on a black background&#10;&#10;Description automatically generated with medium confidence">
            <a:extLst>
              <a:ext uri="{FF2B5EF4-FFF2-40B4-BE49-F238E27FC236}">
                <a16:creationId xmlns:a16="http://schemas.microsoft.com/office/drawing/2014/main" id="{BBEE0B0D-9701-737B-8B1D-046955E37F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9738205" y="1815536"/>
            <a:ext cx="1312802" cy="1914120"/>
          </a:xfrm>
          <a:prstGeom prst="rect">
            <a:avLst/>
          </a:prstGeom>
        </p:spPr>
      </p:pic>
      <p:pic>
        <p:nvPicPr>
          <p:cNvPr id="9" name="Picture 8" descr="A purple arrow on a black background&#10;&#10;Description automatically generated with medium confidence">
            <a:extLst>
              <a:ext uri="{FF2B5EF4-FFF2-40B4-BE49-F238E27FC236}">
                <a16:creationId xmlns:a16="http://schemas.microsoft.com/office/drawing/2014/main" id="{43B976AF-C46C-3CE2-668B-0CD5B0EB1E8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6863180" y="1815537"/>
            <a:ext cx="1312802" cy="1914120"/>
          </a:xfrm>
          <a:prstGeom prst="rect">
            <a:avLst/>
          </a:prstGeom>
        </p:spPr>
      </p:pic>
      <p:pic>
        <p:nvPicPr>
          <p:cNvPr id="8" name="Picture 7" descr="A purple arrow on a black background&#10;&#10;Description automatically generated with medium confidence">
            <a:extLst>
              <a:ext uri="{FF2B5EF4-FFF2-40B4-BE49-F238E27FC236}">
                <a16:creationId xmlns:a16="http://schemas.microsoft.com/office/drawing/2014/main" id="{9B75C789-974F-FA30-206C-86F72673BB1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3988153" y="1815537"/>
            <a:ext cx="1312802" cy="1914120"/>
          </a:xfrm>
          <a:prstGeom prst="rect">
            <a:avLst/>
          </a:prstGeom>
        </p:spPr>
      </p:pic>
      <p:pic>
        <p:nvPicPr>
          <p:cNvPr id="7" name="Picture 6" descr="A purple arrow on a black background&#10;&#10;Description automatically generated with medium confidence">
            <a:extLst>
              <a:ext uri="{FF2B5EF4-FFF2-40B4-BE49-F238E27FC236}">
                <a16:creationId xmlns:a16="http://schemas.microsoft.com/office/drawing/2014/main" id="{E411FBEE-FDC9-D673-DEEF-EAADC0F834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024132" y="1815537"/>
            <a:ext cx="1312802" cy="1914120"/>
          </a:xfrm>
          <a:prstGeom prst="rect">
            <a:avLst/>
          </a:prstGeom>
        </p:spPr>
      </p:pic>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770022" y="3816046"/>
            <a:ext cx="2008544" cy="624965"/>
          </a:xfrm>
        </p:spPr>
        <p:txBody>
          <a:bodyPr anchor="ctr">
            <a:normAutofit/>
          </a:bodyPr>
          <a:lstStyle>
            <a:lvl1pPr marL="0" indent="0" algn="ctr">
              <a:buNone/>
              <a:defRPr sz="4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50341" y="197263"/>
            <a:ext cx="2008543" cy="43884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628858" y="216860"/>
            <a:ext cx="1312798" cy="1021414"/>
          </a:xfrm>
          <a:prstGeom prst="rect">
            <a:avLst/>
          </a:prstGeom>
        </p:spPr>
      </p:pic>
      <p:sp>
        <p:nvSpPr>
          <p:cNvPr id="5" name="Text Placeholder 9">
            <a:extLst>
              <a:ext uri="{FF2B5EF4-FFF2-40B4-BE49-F238E27FC236}">
                <a16:creationId xmlns:a16="http://schemas.microsoft.com/office/drawing/2014/main" id="{E9816671-F2D1-66DE-E97A-31B5899FFAEA}"/>
              </a:ext>
            </a:extLst>
          </p:cNvPr>
          <p:cNvSpPr>
            <a:spLocks noGrp="1"/>
          </p:cNvSpPr>
          <p:nvPr>
            <p:ph type="body" sz="quarter" idx="14" hasCustomPrompt="1"/>
          </p:nvPr>
        </p:nvSpPr>
        <p:spPr>
          <a:xfrm>
            <a:off x="770022" y="4454674"/>
            <a:ext cx="2008544" cy="624965"/>
          </a:xfrm>
        </p:spPr>
        <p:txBody>
          <a:bodyPr anchor="ctr">
            <a:normAutofit/>
          </a:bodyPr>
          <a:lstStyle>
            <a:lvl1pPr marL="0" indent="0" algn="ctr">
              <a:buNone/>
              <a:defRPr sz="2400" b="0">
                <a:solidFill>
                  <a:srgbClr val="EA7B23"/>
                </a:solidFill>
              </a:defRPr>
            </a:lvl1pPr>
          </a:lstStyle>
          <a:p>
            <a:pPr lvl="0"/>
            <a:r>
              <a:rPr lang="en-GB"/>
              <a:t>Subheading</a:t>
            </a:r>
            <a:endParaRPr lang="en-US"/>
          </a:p>
        </p:txBody>
      </p:sp>
      <p:sp>
        <p:nvSpPr>
          <p:cNvPr id="14" name="Text Placeholder 9">
            <a:extLst>
              <a:ext uri="{FF2B5EF4-FFF2-40B4-BE49-F238E27FC236}">
                <a16:creationId xmlns:a16="http://schemas.microsoft.com/office/drawing/2014/main" id="{799F142D-DB00-7324-293B-ECACC595F253}"/>
              </a:ext>
            </a:extLst>
          </p:cNvPr>
          <p:cNvSpPr>
            <a:spLocks noGrp="1"/>
          </p:cNvSpPr>
          <p:nvPr>
            <p:ph type="body" sz="quarter" idx="15" hasCustomPrompt="1"/>
          </p:nvPr>
        </p:nvSpPr>
        <p:spPr>
          <a:xfrm>
            <a:off x="3640283" y="3816046"/>
            <a:ext cx="2008544" cy="624965"/>
          </a:xfrm>
        </p:spPr>
        <p:txBody>
          <a:bodyPr anchor="ctr">
            <a:normAutofit/>
          </a:bodyPr>
          <a:lstStyle>
            <a:lvl1pPr marL="0" indent="0" algn="ctr">
              <a:buNone/>
              <a:defRPr sz="4000" b="1">
                <a:solidFill>
                  <a:srgbClr val="EA7B23"/>
                </a:solidFill>
              </a:defRPr>
            </a:lvl1pPr>
          </a:lstStyle>
          <a:p>
            <a:pPr lvl="0"/>
            <a:r>
              <a:rPr lang="en-GB"/>
              <a:t>Title</a:t>
            </a:r>
            <a:endParaRPr lang="en-US"/>
          </a:p>
        </p:txBody>
      </p:sp>
      <p:sp>
        <p:nvSpPr>
          <p:cNvPr id="15" name="Text Placeholder 9">
            <a:extLst>
              <a:ext uri="{FF2B5EF4-FFF2-40B4-BE49-F238E27FC236}">
                <a16:creationId xmlns:a16="http://schemas.microsoft.com/office/drawing/2014/main" id="{A118E0CC-B595-C5C9-D5FE-0FBBF357DFC6}"/>
              </a:ext>
            </a:extLst>
          </p:cNvPr>
          <p:cNvSpPr>
            <a:spLocks noGrp="1"/>
          </p:cNvSpPr>
          <p:nvPr>
            <p:ph type="body" sz="quarter" idx="16" hasCustomPrompt="1"/>
          </p:nvPr>
        </p:nvSpPr>
        <p:spPr>
          <a:xfrm>
            <a:off x="3640283" y="4454674"/>
            <a:ext cx="2008544" cy="624965"/>
          </a:xfrm>
        </p:spPr>
        <p:txBody>
          <a:bodyPr anchor="ctr">
            <a:normAutofit/>
          </a:bodyPr>
          <a:lstStyle>
            <a:lvl1pPr marL="0" indent="0" algn="ctr">
              <a:buNone/>
              <a:defRPr sz="2400" b="0">
                <a:solidFill>
                  <a:srgbClr val="EA7B23"/>
                </a:solidFill>
              </a:defRPr>
            </a:lvl1pPr>
          </a:lstStyle>
          <a:p>
            <a:pPr lvl="0"/>
            <a:r>
              <a:rPr lang="en-GB"/>
              <a:t>Subheading</a:t>
            </a:r>
            <a:endParaRPr lang="en-US"/>
          </a:p>
        </p:txBody>
      </p:sp>
      <p:sp>
        <p:nvSpPr>
          <p:cNvPr id="17" name="Text Placeholder 9">
            <a:extLst>
              <a:ext uri="{FF2B5EF4-FFF2-40B4-BE49-F238E27FC236}">
                <a16:creationId xmlns:a16="http://schemas.microsoft.com/office/drawing/2014/main" id="{264EEDBC-F756-DBA6-E261-35906FBD01B3}"/>
              </a:ext>
            </a:extLst>
          </p:cNvPr>
          <p:cNvSpPr>
            <a:spLocks noGrp="1"/>
          </p:cNvSpPr>
          <p:nvPr>
            <p:ph type="body" sz="quarter" idx="17" hasCustomPrompt="1"/>
          </p:nvPr>
        </p:nvSpPr>
        <p:spPr>
          <a:xfrm>
            <a:off x="6515309" y="3816046"/>
            <a:ext cx="2008544" cy="624965"/>
          </a:xfrm>
        </p:spPr>
        <p:txBody>
          <a:bodyPr anchor="ctr">
            <a:normAutofit/>
          </a:bodyPr>
          <a:lstStyle>
            <a:lvl1pPr marL="0" indent="0" algn="ctr">
              <a:buNone/>
              <a:defRPr sz="4000" b="1">
                <a:solidFill>
                  <a:srgbClr val="EA7B23"/>
                </a:solidFill>
              </a:defRPr>
            </a:lvl1pPr>
          </a:lstStyle>
          <a:p>
            <a:pPr lvl="0"/>
            <a:r>
              <a:rPr lang="en-GB"/>
              <a:t>Title</a:t>
            </a:r>
            <a:endParaRPr lang="en-US"/>
          </a:p>
        </p:txBody>
      </p:sp>
      <p:sp>
        <p:nvSpPr>
          <p:cNvPr id="18" name="Text Placeholder 9">
            <a:extLst>
              <a:ext uri="{FF2B5EF4-FFF2-40B4-BE49-F238E27FC236}">
                <a16:creationId xmlns:a16="http://schemas.microsoft.com/office/drawing/2014/main" id="{92ACC243-CC55-F9C7-3790-4DD57E0B76E4}"/>
              </a:ext>
            </a:extLst>
          </p:cNvPr>
          <p:cNvSpPr>
            <a:spLocks noGrp="1"/>
          </p:cNvSpPr>
          <p:nvPr>
            <p:ph type="body" sz="quarter" idx="18" hasCustomPrompt="1"/>
          </p:nvPr>
        </p:nvSpPr>
        <p:spPr>
          <a:xfrm>
            <a:off x="6515309" y="4454674"/>
            <a:ext cx="2008544" cy="624965"/>
          </a:xfrm>
        </p:spPr>
        <p:txBody>
          <a:bodyPr anchor="ctr">
            <a:normAutofit/>
          </a:bodyPr>
          <a:lstStyle>
            <a:lvl1pPr marL="0" indent="0" algn="ctr">
              <a:buNone/>
              <a:defRPr sz="2400" b="0">
                <a:solidFill>
                  <a:srgbClr val="EA7B23"/>
                </a:solidFill>
              </a:defRPr>
            </a:lvl1pPr>
          </a:lstStyle>
          <a:p>
            <a:pPr lvl="0"/>
            <a:r>
              <a:rPr lang="en-GB"/>
              <a:t>Subheading</a:t>
            </a:r>
            <a:endParaRPr lang="en-US"/>
          </a:p>
        </p:txBody>
      </p:sp>
      <p:sp>
        <p:nvSpPr>
          <p:cNvPr id="19" name="Text Placeholder 9">
            <a:extLst>
              <a:ext uri="{FF2B5EF4-FFF2-40B4-BE49-F238E27FC236}">
                <a16:creationId xmlns:a16="http://schemas.microsoft.com/office/drawing/2014/main" id="{663F8DE1-E685-F349-8953-2C55C6081B0C}"/>
              </a:ext>
            </a:extLst>
          </p:cNvPr>
          <p:cNvSpPr>
            <a:spLocks noGrp="1"/>
          </p:cNvSpPr>
          <p:nvPr>
            <p:ph type="body" sz="quarter" idx="19" hasCustomPrompt="1"/>
          </p:nvPr>
        </p:nvSpPr>
        <p:spPr>
          <a:xfrm>
            <a:off x="9390336" y="3816046"/>
            <a:ext cx="2008544" cy="624965"/>
          </a:xfrm>
        </p:spPr>
        <p:txBody>
          <a:bodyPr anchor="ctr">
            <a:normAutofit/>
          </a:bodyPr>
          <a:lstStyle>
            <a:lvl1pPr marL="0" indent="0" algn="ctr">
              <a:buNone/>
              <a:defRPr sz="4000" b="1">
                <a:solidFill>
                  <a:srgbClr val="EA7B23"/>
                </a:solidFill>
              </a:defRPr>
            </a:lvl1pPr>
          </a:lstStyle>
          <a:p>
            <a:pPr lvl="0"/>
            <a:r>
              <a:rPr lang="en-GB"/>
              <a:t>Title</a:t>
            </a:r>
            <a:endParaRPr lang="en-US"/>
          </a:p>
        </p:txBody>
      </p:sp>
      <p:sp>
        <p:nvSpPr>
          <p:cNvPr id="20" name="Text Placeholder 9">
            <a:extLst>
              <a:ext uri="{FF2B5EF4-FFF2-40B4-BE49-F238E27FC236}">
                <a16:creationId xmlns:a16="http://schemas.microsoft.com/office/drawing/2014/main" id="{92D7B3DC-0F4A-05E5-D32F-F95134B70913}"/>
              </a:ext>
            </a:extLst>
          </p:cNvPr>
          <p:cNvSpPr>
            <a:spLocks noGrp="1"/>
          </p:cNvSpPr>
          <p:nvPr>
            <p:ph type="body" sz="quarter" idx="20" hasCustomPrompt="1"/>
          </p:nvPr>
        </p:nvSpPr>
        <p:spPr>
          <a:xfrm>
            <a:off x="9390336" y="4454674"/>
            <a:ext cx="2008544" cy="624965"/>
          </a:xfrm>
        </p:spPr>
        <p:txBody>
          <a:bodyPr anchor="ctr">
            <a:normAutofit/>
          </a:bodyPr>
          <a:lstStyle>
            <a:lvl1pPr marL="0" indent="0" algn="ctr">
              <a:buNone/>
              <a:defRPr sz="2400" b="0">
                <a:solidFill>
                  <a:srgbClr val="EA7B23"/>
                </a:solidFill>
              </a:defRPr>
            </a:lvl1pPr>
          </a:lstStyle>
          <a:p>
            <a:pPr lvl="0"/>
            <a:r>
              <a:rPr lang="en-GB"/>
              <a:t>Subheading</a:t>
            </a:r>
            <a:endParaRPr lang="en-US"/>
          </a:p>
        </p:txBody>
      </p:sp>
      <p:pic>
        <p:nvPicPr>
          <p:cNvPr id="2" name="Picture 1" descr="A picture containing black, darkness, screenshot&#10;&#10;Description automatically generated">
            <a:extLst>
              <a:ext uri="{FF2B5EF4-FFF2-40B4-BE49-F238E27FC236}">
                <a16:creationId xmlns:a16="http://schemas.microsoft.com/office/drawing/2014/main" id="{19DEA8D8-A7F0-6CEF-DDBC-3A663E5A7DA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50344" y="189829"/>
            <a:ext cx="2008540" cy="438841"/>
          </a:xfrm>
          <a:prstGeom prst="rect">
            <a:avLst/>
          </a:prstGeom>
        </p:spPr>
      </p:pic>
      <p:sp>
        <p:nvSpPr>
          <p:cNvPr id="6" name="Text Placeholder 3">
            <a:extLst>
              <a:ext uri="{FF2B5EF4-FFF2-40B4-BE49-F238E27FC236}">
                <a16:creationId xmlns:a16="http://schemas.microsoft.com/office/drawing/2014/main" id="{511DDC89-EDCF-FD12-FC23-41CE9A97DC8C}"/>
              </a:ext>
            </a:extLst>
          </p:cNvPr>
          <p:cNvSpPr>
            <a:spLocks noGrp="1"/>
          </p:cNvSpPr>
          <p:nvPr>
            <p:ph type="body" sz="quarter" idx="21" hasCustomPrompt="1"/>
          </p:nvPr>
        </p:nvSpPr>
        <p:spPr>
          <a:xfrm>
            <a:off x="723473" y="1085912"/>
            <a:ext cx="3706812" cy="1030287"/>
          </a:xfrm>
        </p:spPr>
        <p:txBody>
          <a:bodyPr>
            <a:normAutofit/>
          </a:bodyPr>
          <a:lstStyle>
            <a:lvl1pPr marL="0" indent="0">
              <a:buNone/>
              <a:defRPr sz="14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72199503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lum slide">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525222" y="1022952"/>
            <a:ext cx="3162300" cy="624965"/>
          </a:xfrm>
        </p:spPr>
        <p:txBody>
          <a:bodyPr anchor="ctr">
            <a:normAutofit/>
          </a:bodyPr>
          <a:lstStyle>
            <a:lvl1pPr marL="0" indent="0" algn="l">
              <a:buNone/>
              <a:defRPr sz="4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0341" y="197263"/>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05209" y="5740279"/>
            <a:ext cx="1986791" cy="1302814"/>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628858" y="216860"/>
            <a:ext cx="1312798" cy="1021414"/>
          </a:xfrm>
          <a:prstGeom prst="rect">
            <a:avLst/>
          </a:prstGeom>
        </p:spPr>
      </p:pic>
      <p:graphicFrame>
        <p:nvGraphicFramePr>
          <p:cNvPr id="9" name="Table 19">
            <a:extLst>
              <a:ext uri="{FF2B5EF4-FFF2-40B4-BE49-F238E27FC236}">
                <a16:creationId xmlns:a16="http://schemas.microsoft.com/office/drawing/2014/main" id="{EA2F3CC2-0AB0-062D-FCC7-3EFD00BBEED3}"/>
              </a:ext>
            </a:extLst>
          </p:cNvPr>
          <p:cNvGraphicFramePr>
            <a:graphicFrameLocks noGrp="1"/>
          </p:cNvGraphicFramePr>
          <p:nvPr userDrawn="1"/>
        </p:nvGraphicFramePr>
        <p:xfrm>
          <a:off x="525222" y="1861250"/>
          <a:ext cx="11141556" cy="4063140"/>
        </p:xfrm>
        <a:graphic>
          <a:graphicData uri="http://schemas.openxmlformats.org/drawingml/2006/table">
            <a:tbl>
              <a:tblPr firstRow="1" bandRow="1">
                <a:tableStyleId>{5C22544A-7EE6-4342-B048-85BDC9FD1C3A}</a:tableStyleId>
              </a:tblPr>
              <a:tblGrid>
                <a:gridCol w="3713852">
                  <a:extLst>
                    <a:ext uri="{9D8B030D-6E8A-4147-A177-3AD203B41FA5}">
                      <a16:colId xmlns:a16="http://schemas.microsoft.com/office/drawing/2014/main" val="3996957391"/>
                    </a:ext>
                  </a:extLst>
                </a:gridCol>
                <a:gridCol w="3713852">
                  <a:extLst>
                    <a:ext uri="{9D8B030D-6E8A-4147-A177-3AD203B41FA5}">
                      <a16:colId xmlns:a16="http://schemas.microsoft.com/office/drawing/2014/main" val="1183091787"/>
                    </a:ext>
                  </a:extLst>
                </a:gridCol>
                <a:gridCol w="3713852">
                  <a:extLst>
                    <a:ext uri="{9D8B030D-6E8A-4147-A177-3AD203B41FA5}">
                      <a16:colId xmlns:a16="http://schemas.microsoft.com/office/drawing/2014/main" val="2455646976"/>
                    </a:ext>
                  </a:extLst>
                </a:gridCol>
              </a:tblGrid>
              <a:tr h="812627">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801198442"/>
                  </a:ext>
                </a:extLst>
              </a:tr>
              <a:tr h="3250513">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4424948"/>
                  </a:ext>
                </a:extLst>
              </a:tr>
            </a:tbl>
          </a:graphicData>
        </a:graphic>
      </p:graphicFrame>
      <p:pic>
        <p:nvPicPr>
          <p:cNvPr id="2" name="Picture 1" descr="A picture containing black, darkness, screenshot&#10;&#10;Description automatically generated">
            <a:extLst>
              <a:ext uri="{FF2B5EF4-FFF2-40B4-BE49-F238E27FC236}">
                <a16:creationId xmlns:a16="http://schemas.microsoft.com/office/drawing/2014/main" id="{E0F6B68E-7C99-03A2-E60D-7262D526C08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50344" y="189829"/>
            <a:ext cx="2008540" cy="438841"/>
          </a:xfrm>
          <a:prstGeom prst="rect">
            <a:avLst/>
          </a:prstGeom>
        </p:spPr>
      </p:pic>
      <p:sp>
        <p:nvSpPr>
          <p:cNvPr id="6" name="Text Placeholder 3">
            <a:extLst>
              <a:ext uri="{FF2B5EF4-FFF2-40B4-BE49-F238E27FC236}">
                <a16:creationId xmlns:a16="http://schemas.microsoft.com/office/drawing/2014/main" id="{1D187D02-E80F-C924-1075-4B684960A748}"/>
              </a:ext>
            </a:extLst>
          </p:cNvPr>
          <p:cNvSpPr>
            <a:spLocks noGrp="1"/>
          </p:cNvSpPr>
          <p:nvPr>
            <p:ph type="body" sz="quarter" idx="21" hasCustomPrompt="1"/>
          </p:nvPr>
        </p:nvSpPr>
        <p:spPr>
          <a:xfrm>
            <a:off x="3787760" y="1034620"/>
            <a:ext cx="3706812" cy="624966"/>
          </a:xfrm>
        </p:spPr>
        <p:txBody>
          <a:bodyPr>
            <a:normAutofit/>
          </a:bodyPr>
          <a:lstStyle>
            <a:lvl1pPr marL="0" indent="0">
              <a:buNone/>
              <a:defRPr sz="14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2905905377"/>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3 Collum slide">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525222" y="1022952"/>
            <a:ext cx="3162300" cy="624965"/>
          </a:xfrm>
        </p:spPr>
        <p:txBody>
          <a:bodyPr anchor="ctr">
            <a:normAutofit/>
          </a:bodyPr>
          <a:lstStyle>
            <a:lvl1pPr marL="0" indent="0" algn="l">
              <a:buNone/>
              <a:defRPr sz="4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0341" y="197263"/>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05209" y="5740279"/>
            <a:ext cx="1986791" cy="1302814"/>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628858" y="216860"/>
            <a:ext cx="1312798" cy="1021414"/>
          </a:xfrm>
          <a:prstGeom prst="rect">
            <a:avLst/>
          </a:prstGeom>
        </p:spPr>
      </p:pic>
      <p:graphicFrame>
        <p:nvGraphicFramePr>
          <p:cNvPr id="9" name="Table 19">
            <a:extLst>
              <a:ext uri="{FF2B5EF4-FFF2-40B4-BE49-F238E27FC236}">
                <a16:creationId xmlns:a16="http://schemas.microsoft.com/office/drawing/2014/main" id="{EA2F3CC2-0AB0-062D-FCC7-3EFD00BBEED3}"/>
              </a:ext>
            </a:extLst>
          </p:cNvPr>
          <p:cNvGraphicFramePr>
            <a:graphicFrameLocks noGrp="1"/>
          </p:cNvGraphicFramePr>
          <p:nvPr userDrawn="1"/>
        </p:nvGraphicFramePr>
        <p:xfrm>
          <a:off x="525222" y="1861250"/>
          <a:ext cx="11141556" cy="4063140"/>
        </p:xfrm>
        <a:graphic>
          <a:graphicData uri="http://schemas.openxmlformats.org/drawingml/2006/table">
            <a:tbl>
              <a:tblPr firstRow="1" bandRow="1">
                <a:tableStyleId>{5C22544A-7EE6-4342-B048-85BDC9FD1C3A}</a:tableStyleId>
              </a:tblPr>
              <a:tblGrid>
                <a:gridCol w="3713852">
                  <a:extLst>
                    <a:ext uri="{9D8B030D-6E8A-4147-A177-3AD203B41FA5}">
                      <a16:colId xmlns:a16="http://schemas.microsoft.com/office/drawing/2014/main" val="3996957391"/>
                    </a:ext>
                  </a:extLst>
                </a:gridCol>
                <a:gridCol w="3713852">
                  <a:extLst>
                    <a:ext uri="{9D8B030D-6E8A-4147-A177-3AD203B41FA5}">
                      <a16:colId xmlns:a16="http://schemas.microsoft.com/office/drawing/2014/main" val="1183091787"/>
                    </a:ext>
                  </a:extLst>
                </a:gridCol>
                <a:gridCol w="3713852">
                  <a:extLst>
                    <a:ext uri="{9D8B030D-6E8A-4147-A177-3AD203B41FA5}">
                      <a16:colId xmlns:a16="http://schemas.microsoft.com/office/drawing/2014/main" val="2455646976"/>
                    </a:ext>
                  </a:extLst>
                </a:gridCol>
              </a:tblGrid>
              <a:tr h="812627">
                <a:tc>
                  <a:txBody>
                    <a:bodyPr/>
                    <a:lstStyle/>
                    <a:p>
                      <a:endParaRPr lang="en-US"/>
                    </a:p>
                  </a:txBody>
                  <a:tcPr>
                    <a:lnL w="12700" cap="flat" cmpd="sng" algn="ctr">
                      <a:solidFill>
                        <a:schemeClr val="tx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813085"/>
                    </a:solidFill>
                  </a:tcPr>
                </a:tc>
                <a:extLst>
                  <a:ext uri="{0D108BD9-81ED-4DB2-BD59-A6C34878D82A}">
                    <a16:rowId xmlns:a16="http://schemas.microsoft.com/office/drawing/2014/main" val="1801198442"/>
                  </a:ext>
                </a:extLst>
              </a:tr>
              <a:tr h="3250513">
                <a:tc>
                  <a:txBody>
                    <a:bodyPr/>
                    <a:lstStyle/>
                    <a:p>
                      <a:endParaRPr lang="en-US"/>
                    </a:p>
                  </a:txBody>
                  <a:tcPr>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4424948"/>
                  </a:ext>
                </a:extLst>
              </a:tr>
            </a:tbl>
          </a:graphicData>
        </a:graphic>
      </p:graphicFrame>
      <p:pic>
        <p:nvPicPr>
          <p:cNvPr id="2" name="Picture 1" descr="A picture containing black, darkness, screenshot&#10;&#10;Description automatically generated">
            <a:extLst>
              <a:ext uri="{FF2B5EF4-FFF2-40B4-BE49-F238E27FC236}">
                <a16:creationId xmlns:a16="http://schemas.microsoft.com/office/drawing/2014/main" id="{E0F6B68E-7C99-03A2-E60D-7262D526C08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50344" y="189829"/>
            <a:ext cx="2008540" cy="438841"/>
          </a:xfrm>
          <a:prstGeom prst="rect">
            <a:avLst/>
          </a:prstGeom>
        </p:spPr>
      </p:pic>
      <p:sp>
        <p:nvSpPr>
          <p:cNvPr id="5" name="Text Placeholder 3">
            <a:extLst>
              <a:ext uri="{FF2B5EF4-FFF2-40B4-BE49-F238E27FC236}">
                <a16:creationId xmlns:a16="http://schemas.microsoft.com/office/drawing/2014/main" id="{3DB125DD-55DE-F36A-D05C-37868DD26E24}"/>
              </a:ext>
            </a:extLst>
          </p:cNvPr>
          <p:cNvSpPr>
            <a:spLocks noGrp="1"/>
          </p:cNvSpPr>
          <p:nvPr>
            <p:ph type="body" sz="quarter" idx="21" hasCustomPrompt="1"/>
          </p:nvPr>
        </p:nvSpPr>
        <p:spPr>
          <a:xfrm>
            <a:off x="3787760" y="1034620"/>
            <a:ext cx="3706812" cy="624966"/>
          </a:xfrm>
        </p:spPr>
        <p:txBody>
          <a:bodyPr>
            <a:normAutofit/>
          </a:bodyPr>
          <a:lstStyle>
            <a:lvl1pPr marL="0" indent="0">
              <a:buNone/>
              <a:defRPr sz="1400">
                <a:solidFill>
                  <a:srgbClr val="813085"/>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2709841163"/>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 Collum slide">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525222" y="1022950"/>
            <a:ext cx="3162300" cy="624965"/>
          </a:xfrm>
        </p:spPr>
        <p:txBody>
          <a:bodyPr anchor="ctr">
            <a:normAutofit/>
          </a:bodyPr>
          <a:lstStyle>
            <a:lvl1pPr marL="0" indent="0" algn="l">
              <a:buNone/>
              <a:defRPr sz="4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0341" y="197263"/>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05209" y="5740279"/>
            <a:ext cx="1986791" cy="1302814"/>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628858" y="216860"/>
            <a:ext cx="1312798" cy="1021414"/>
          </a:xfrm>
          <a:prstGeom prst="rect">
            <a:avLst/>
          </a:prstGeom>
        </p:spPr>
      </p:pic>
      <p:graphicFrame>
        <p:nvGraphicFramePr>
          <p:cNvPr id="9" name="Table 19">
            <a:extLst>
              <a:ext uri="{FF2B5EF4-FFF2-40B4-BE49-F238E27FC236}">
                <a16:creationId xmlns:a16="http://schemas.microsoft.com/office/drawing/2014/main" id="{EA2F3CC2-0AB0-062D-FCC7-3EFD00BBEED3}"/>
              </a:ext>
            </a:extLst>
          </p:cNvPr>
          <p:cNvGraphicFramePr>
            <a:graphicFrameLocks noGrp="1"/>
          </p:cNvGraphicFramePr>
          <p:nvPr userDrawn="1"/>
        </p:nvGraphicFramePr>
        <p:xfrm>
          <a:off x="525222" y="1861250"/>
          <a:ext cx="11141555" cy="4017495"/>
        </p:xfrm>
        <a:graphic>
          <a:graphicData uri="http://schemas.openxmlformats.org/drawingml/2006/table">
            <a:tbl>
              <a:tblPr firstRow="1" bandRow="1">
                <a:tableStyleId>{5C22544A-7EE6-4342-B048-85BDC9FD1C3A}</a:tableStyleId>
              </a:tblPr>
              <a:tblGrid>
                <a:gridCol w="2228311">
                  <a:extLst>
                    <a:ext uri="{9D8B030D-6E8A-4147-A177-3AD203B41FA5}">
                      <a16:colId xmlns:a16="http://schemas.microsoft.com/office/drawing/2014/main" val="3996957391"/>
                    </a:ext>
                  </a:extLst>
                </a:gridCol>
                <a:gridCol w="2228311">
                  <a:extLst>
                    <a:ext uri="{9D8B030D-6E8A-4147-A177-3AD203B41FA5}">
                      <a16:colId xmlns:a16="http://schemas.microsoft.com/office/drawing/2014/main" val="1183091787"/>
                    </a:ext>
                  </a:extLst>
                </a:gridCol>
                <a:gridCol w="2228311">
                  <a:extLst>
                    <a:ext uri="{9D8B030D-6E8A-4147-A177-3AD203B41FA5}">
                      <a16:colId xmlns:a16="http://schemas.microsoft.com/office/drawing/2014/main" val="2455646976"/>
                    </a:ext>
                  </a:extLst>
                </a:gridCol>
                <a:gridCol w="2228311">
                  <a:extLst>
                    <a:ext uri="{9D8B030D-6E8A-4147-A177-3AD203B41FA5}">
                      <a16:colId xmlns:a16="http://schemas.microsoft.com/office/drawing/2014/main" val="50446839"/>
                    </a:ext>
                  </a:extLst>
                </a:gridCol>
                <a:gridCol w="2228311">
                  <a:extLst>
                    <a:ext uri="{9D8B030D-6E8A-4147-A177-3AD203B41FA5}">
                      <a16:colId xmlns:a16="http://schemas.microsoft.com/office/drawing/2014/main" val="2918162144"/>
                    </a:ext>
                  </a:extLst>
                </a:gridCol>
              </a:tblGrid>
              <a:tr h="803498">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801198442"/>
                  </a:ext>
                </a:extLst>
              </a:tr>
              <a:tr h="3213997">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4424948"/>
                  </a:ext>
                </a:extLst>
              </a:tr>
            </a:tbl>
          </a:graphicData>
        </a:graphic>
      </p:graphicFrame>
      <p:pic>
        <p:nvPicPr>
          <p:cNvPr id="2" name="Picture 1" descr="A picture containing black, darkness, screenshot&#10;&#10;Description automatically generated">
            <a:extLst>
              <a:ext uri="{FF2B5EF4-FFF2-40B4-BE49-F238E27FC236}">
                <a16:creationId xmlns:a16="http://schemas.microsoft.com/office/drawing/2014/main" id="{904668DC-AE1F-6797-1872-F8517BE39F9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50344" y="189829"/>
            <a:ext cx="2008540" cy="438841"/>
          </a:xfrm>
          <a:prstGeom prst="rect">
            <a:avLst/>
          </a:prstGeom>
        </p:spPr>
      </p:pic>
      <p:sp>
        <p:nvSpPr>
          <p:cNvPr id="4" name="Text Placeholder 3">
            <a:extLst>
              <a:ext uri="{FF2B5EF4-FFF2-40B4-BE49-F238E27FC236}">
                <a16:creationId xmlns:a16="http://schemas.microsoft.com/office/drawing/2014/main" id="{59975558-B1B5-FBEE-A89A-2A15D5A5C8CF}"/>
              </a:ext>
            </a:extLst>
          </p:cNvPr>
          <p:cNvSpPr>
            <a:spLocks noGrp="1"/>
          </p:cNvSpPr>
          <p:nvPr>
            <p:ph type="body" sz="quarter" idx="21" hasCustomPrompt="1"/>
          </p:nvPr>
        </p:nvSpPr>
        <p:spPr>
          <a:xfrm>
            <a:off x="3787760" y="1034620"/>
            <a:ext cx="3706812" cy="624966"/>
          </a:xfrm>
        </p:spPr>
        <p:txBody>
          <a:bodyPr>
            <a:normAutofit/>
          </a:bodyPr>
          <a:lstStyle>
            <a:lvl1pPr marL="0" indent="0">
              <a:buNone/>
              <a:defRPr sz="14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4272410468"/>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5 Collum slide">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525222" y="1022950"/>
            <a:ext cx="3162300" cy="624965"/>
          </a:xfrm>
        </p:spPr>
        <p:txBody>
          <a:bodyPr anchor="ctr">
            <a:normAutofit/>
          </a:bodyPr>
          <a:lstStyle>
            <a:lvl1pPr marL="0" indent="0" algn="l">
              <a:buNone/>
              <a:defRPr sz="4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0341" y="197263"/>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05209" y="5740279"/>
            <a:ext cx="1986791" cy="1302814"/>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628858" y="216860"/>
            <a:ext cx="1312798" cy="1021414"/>
          </a:xfrm>
          <a:prstGeom prst="rect">
            <a:avLst/>
          </a:prstGeom>
        </p:spPr>
      </p:pic>
      <p:graphicFrame>
        <p:nvGraphicFramePr>
          <p:cNvPr id="9" name="Table 19">
            <a:extLst>
              <a:ext uri="{FF2B5EF4-FFF2-40B4-BE49-F238E27FC236}">
                <a16:creationId xmlns:a16="http://schemas.microsoft.com/office/drawing/2014/main" id="{EA2F3CC2-0AB0-062D-FCC7-3EFD00BBEED3}"/>
              </a:ext>
            </a:extLst>
          </p:cNvPr>
          <p:cNvGraphicFramePr>
            <a:graphicFrameLocks noGrp="1"/>
          </p:cNvGraphicFramePr>
          <p:nvPr userDrawn="1"/>
        </p:nvGraphicFramePr>
        <p:xfrm>
          <a:off x="525222" y="1861250"/>
          <a:ext cx="11141555" cy="4017495"/>
        </p:xfrm>
        <a:graphic>
          <a:graphicData uri="http://schemas.openxmlformats.org/drawingml/2006/table">
            <a:tbl>
              <a:tblPr firstRow="1" bandRow="1">
                <a:tableStyleId>{5C22544A-7EE6-4342-B048-85BDC9FD1C3A}</a:tableStyleId>
              </a:tblPr>
              <a:tblGrid>
                <a:gridCol w="2228311">
                  <a:extLst>
                    <a:ext uri="{9D8B030D-6E8A-4147-A177-3AD203B41FA5}">
                      <a16:colId xmlns:a16="http://schemas.microsoft.com/office/drawing/2014/main" val="3996957391"/>
                    </a:ext>
                  </a:extLst>
                </a:gridCol>
                <a:gridCol w="2228311">
                  <a:extLst>
                    <a:ext uri="{9D8B030D-6E8A-4147-A177-3AD203B41FA5}">
                      <a16:colId xmlns:a16="http://schemas.microsoft.com/office/drawing/2014/main" val="1183091787"/>
                    </a:ext>
                  </a:extLst>
                </a:gridCol>
                <a:gridCol w="2228311">
                  <a:extLst>
                    <a:ext uri="{9D8B030D-6E8A-4147-A177-3AD203B41FA5}">
                      <a16:colId xmlns:a16="http://schemas.microsoft.com/office/drawing/2014/main" val="2455646976"/>
                    </a:ext>
                  </a:extLst>
                </a:gridCol>
                <a:gridCol w="2228311">
                  <a:extLst>
                    <a:ext uri="{9D8B030D-6E8A-4147-A177-3AD203B41FA5}">
                      <a16:colId xmlns:a16="http://schemas.microsoft.com/office/drawing/2014/main" val="50446839"/>
                    </a:ext>
                  </a:extLst>
                </a:gridCol>
                <a:gridCol w="2228311">
                  <a:extLst>
                    <a:ext uri="{9D8B030D-6E8A-4147-A177-3AD203B41FA5}">
                      <a16:colId xmlns:a16="http://schemas.microsoft.com/office/drawing/2014/main" val="2918162144"/>
                    </a:ext>
                  </a:extLst>
                </a:gridCol>
              </a:tblGrid>
              <a:tr h="803498">
                <a:tc>
                  <a:txBody>
                    <a:bodyPr/>
                    <a:lstStyle/>
                    <a:p>
                      <a:endParaRPr lang="en-US"/>
                    </a:p>
                  </a:txBody>
                  <a:tcPr>
                    <a:lnL w="12700" cap="flat" cmpd="sng" algn="ctr">
                      <a:solidFill>
                        <a:srgbClr val="813085"/>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extLst>
                  <a:ext uri="{0D108BD9-81ED-4DB2-BD59-A6C34878D82A}">
                    <a16:rowId xmlns:a16="http://schemas.microsoft.com/office/drawing/2014/main" val="1801198442"/>
                  </a:ext>
                </a:extLst>
              </a:tr>
              <a:tr h="3213997">
                <a:tc>
                  <a:txBody>
                    <a:bodyPr/>
                    <a:lstStyle/>
                    <a:p>
                      <a:endParaRPr lang="en-US"/>
                    </a:p>
                  </a:txBody>
                  <a:tcPr>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4424948"/>
                  </a:ext>
                </a:extLst>
              </a:tr>
            </a:tbl>
          </a:graphicData>
        </a:graphic>
      </p:graphicFrame>
      <p:pic>
        <p:nvPicPr>
          <p:cNvPr id="2" name="Picture 1" descr="A picture containing black, darkness, screenshot&#10;&#10;Description automatically generated">
            <a:extLst>
              <a:ext uri="{FF2B5EF4-FFF2-40B4-BE49-F238E27FC236}">
                <a16:creationId xmlns:a16="http://schemas.microsoft.com/office/drawing/2014/main" id="{904668DC-AE1F-6797-1872-F8517BE39F9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50344" y="189829"/>
            <a:ext cx="2008540" cy="438841"/>
          </a:xfrm>
          <a:prstGeom prst="rect">
            <a:avLst/>
          </a:prstGeom>
        </p:spPr>
      </p:pic>
      <p:sp>
        <p:nvSpPr>
          <p:cNvPr id="4" name="Text Placeholder 3">
            <a:extLst>
              <a:ext uri="{FF2B5EF4-FFF2-40B4-BE49-F238E27FC236}">
                <a16:creationId xmlns:a16="http://schemas.microsoft.com/office/drawing/2014/main" id="{839D4A7F-018D-CAEA-3877-6AE4B8315862}"/>
              </a:ext>
            </a:extLst>
          </p:cNvPr>
          <p:cNvSpPr>
            <a:spLocks noGrp="1"/>
          </p:cNvSpPr>
          <p:nvPr>
            <p:ph type="body" sz="quarter" idx="21" hasCustomPrompt="1"/>
          </p:nvPr>
        </p:nvSpPr>
        <p:spPr>
          <a:xfrm>
            <a:off x="3787760" y="1034620"/>
            <a:ext cx="3706812" cy="624966"/>
          </a:xfrm>
        </p:spPr>
        <p:txBody>
          <a:bodyPr>
            <a:normAutofit/>
          </a:bodyPr>
          <a:lstStyle>
            <a:lvl1pPr marL="0" indent="0">
              <a:buNone/>
              <a:defRPr sz="1400">
                <a:solidFill>
                  <a:srgbClr val="813085"/>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3640008873"/>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chemeClr val="tx2"/>
        </a:solidFill>
        <a:effectLst/>
      </p:bgPr>
    </p:bg>
    <p:spTree>
      <p:nvGrpSpPr>
        <p:cNvPr id="1" name=""/>
        <p:cNvGrpSpPr/>
        <p:nvPr/>
      </p:nvGrpSpPr>
      <p:grpSpPr>
        <a:xfrm>
          <a:off x="0" y="0"/>
          <a:ext cx="0" cy="0"/>
          <a:chOff x="0" y="0"/>
          <a:chExt cx="0" cy="0"/>
        </a:xfrm>
      </p:grpSpPr>
      <p:pic>
        <p:nvPicPr>
          <p:cNvPr id="5" name="Picture 4" descr="An orange arrow on a black background&#10;&#10;Description automatically generated with medium confidence">
            <a:extLst>
              <a:ext uri="{FF2B5EF4-FFF2-40B4-BE49-F238E27FC236}">
                <a16:creationId xmlns:a16="http://schemas.microsoft.com/office/drawing/2014/main" id="{C4346D83-775E-AA92-54DE-81C4A1D9F9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8811270">
            <a:off x="9663341" y="-1054029"/>
            <a:ext cx="3580194" cy="5220073"/>
          </a:xfrm>
          <a:prstGeom prst="rect">
            <a:avLst/>
          </a:prstGeom>
        </p:spPr>
      </p:pic>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0" y="3429000"/>
            <a:ext cx="12191999" cy="1073288"/>
          </a:xfrm>
        </p:spPr>
        <p:txBody>
          <a:bodyPr anchor="ctr">
            <a:normAutofit/>
          </a:bodyPr>
          <a:lstStyle>
            <a:lvl1pPr marL="0" indent="0" algn="ctr">
              <a:buNone/>
              <a:defRPr sz="4000" b="1">
                <a:solidFill>
                  <a:schemeClr val="bg1"/>
                </a:solidFill>
              </a:defRPr>
            </a:lvl1pPr>
          </a:lstStyle>
          <a:p>
            <a:pPr lvl="0"/>
            <a:r>
              <a:rPr lang="en-GB"/>
              <a:t>Thank you!</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50341" y="197263"/>
            <a:ext cx="2008543" cy="438841"/>
          </a:xfrm>
          <a:prstGeom prst="rect">
            <a:avLst/>
          </a:prstGeom>
        </p:spPr>
      </p:pic>
      <p:pic>
        <p:nvPicPr>
          <p:cNvPr id="11" name="Picture 10" descr="A blue arrow on a black background&#10;&#10;Description automatically generated with medium confidence">
            <a:extLst>
              <a:ext uri="{FF2B5EF4-FFF2-40B4-BE49-F238E27FC236}">
                <a16:creationId xmlns:a16="http://schemas.microsoft.com/office/drawing/2014/main" id="{58C95253-1D77-61A6-DE47-D490C9D21E5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8491598">
            <a:off x="-594576" y="4217037"/>
            <a:ext cx="2268619" cy="3307743"/>
          </a:xfrm>
          <a:prstGeom prst="rect">
            <a:avLst/>
          </a:prstGeom>
        </p:spPr>
      </p:pic>
    </p:spTree>
    <p:extLst>
      <p:ext uri="{BB962C8B-B14F-4D97-AF65-F5344CB8AC3E}">
        <p14:creationId xmlns:p14="http://schemas.microsoft.com/office/powerpoint/2010/main" val="504844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3ABCCF3-7358-6BEF-399D-4A1899C53BBC}"/>
              </a:ext>
            </a:extLst>
          </p:cNvPr>
          <p:cNvSpPr>
            <a:spLocks noGrp="1"/>
          </p:cNvSpPr>
          <p:nvPr>
            <p:ph type="pic" sz="quarter" idx="10" hasCustomPrompt="1"/>
          </p:nvPr>
        </p:nvSpPr>
        <p:spPr>
          <a:xfrm>
            <a:off x="5396948" y="1"/>
            <a:ext cx="8597348" cy="6857999"/>
          </a:xfrm>
          <a:prstGeom prst="hexagon">
            <a:avLst/>
          </a:prstGeom>
        </p:spPr>
        <p:txBody>
          <a:bodyPr/>
          <a:lstStyle/>
          <a:p>
            <a:r>
              <a:rPr lang="en-US"/>
              <a:t>Insert title image here</a:t>
            </a:r>
          </a:p>
        </p:txBody>
      </p:sp>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984595" y="3578084"/>
            <a:ext cx="3706812" cy="1073288"/>
          </a:xfrm>
        </p:spPr>
        <p:txBody>
          <a:bodyPr anchor="ctr">
            <a:normAutofit/>
          </a:bodyPr>
          <a:lstStyle>
            <a:lvl1pPr marL="0" indent="0">
              <a:buNone/>
              <a:defRPr sz="4000" b="1">
                <a:solidFill>
                  <a:schemeClr val="bg1"/>
                </a:solidFill>
              </a:defRPr>
            </a:lvl1pPr>
          </a:lstStyle>
          <a:p>
            <a:pPr lvl="0"/>
            <a:r>
              <a:rPr lang="en-GB"/>
              <a:t>Title Here</a:t>
            </a:r>
            <a:endParaRPr lang="en-US"/>
          </a:p>
        </p:txBody>
      </p:sp>
      <p:pic>
        <p:nvPicPr>
          <p:cNvPr id="14" name="Picture 13" descr="A close-up of a black background&#10;&#10;Description automatically generated with low confidence">
            <a:extLst>
              <a:ext uri="{FF2B5EF4-FFF2-40B4-BE49-F238E27FC236}">
                <a16:creationId xmlns:a16="http://schemas.microsoft.com/office/drawing/2014/main" id="{7CCD8ADC-B5DA-71AC-B491-7DA9D0289AAF}"/>
              </a:ext>
            </a:extLst>
          </p:cNvPr>
          <p:cNvPicPr>
            <a:picLocks noChangeAspect="1"/>
          </p:cNvPicPr>
          <p:nvPr userDrawn="1"/>
        </p:nvPicPr>
        <p:blipFill>
          <a:blip r:embed="rId2"/>
          <a:stretch>
            <a:fillRect/>
          </a:stretch>
        </p:blipFill>
        <p:spPr>
          <a:xfrm>
            <a:off x="984595" y="2383762"/>
            <a:ext cx="3706812" cy="896152"/>
          </a:xfrm>
          <a:prstGeom prst="rect">
            <a:avLst/>
          </a:prstGeom>
        </p:spPr>
      </p:pic>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3"/>
          <a:stretch>
            <a:fillRect/>
          </a:stretch>
        </p:blipFill>
        <p:spPr>
          <a:xfrm>
            <a:off x="250342" y="197264"/>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4"/>
          <a:stretch>
            <a:fillRect/>
          </a:stretch>
        </p:blipFill>
        <p:spPr>
          <a:xfrm>
            <a:off x="4937471" y="5740280"/>
            <a:ext cx="1986791" cy="1302814"/>
          </a:xfrm>
          <a:prstGeom prst="rect">
            <a:avLst/>
          </a:prstGeom>
        </p:spPr>
      </p:pic>
      <p:sp>
        <p:nvSpPr>
          <p:cNvPr id="4" name="Text Placeholder 3">
            <a:extLst>
              <a:ext uri="{FF2B5EF4-FFF2-40B4-BE49-F238E27FC236}">
                <a16:creationId xmlns:a16="http://schemas.microsoft.com/office/drawing/2014/main" id="{12E6FB0E-0760-1545-4ACA-4D32F30B9ED1}"/>
              </a:ext>
            </a:extLst>
          </p:cNvPr>
          <p:cNvSpPr>
            <a:spLocks noGrp="1"/>
          </p:cNvSpPr>
          <p:nvPr>
            <p:ph type="body" sz="quarter" idx="12" hasCustomPrompt="1"/>
          </p:nvPr>
        </p:nvSpPr>
        <p:spPr>
          <a:xfrm>
            <a:off x="984595" y="4709993"/>
            <a:ext cx="3706812" cy="1030287"/>
          </a:xfrm>
        </p:spPr>
        <p:txBody>
          <a:bodyPr>
            <a:normAutofit/>
          </a:bodyPr>
          <a:lstStyle>
            <a:lvl1pPr marL="0" indent="0">
              <a:buNone/>
              <a:defRPr sz="1400">
                <a:solidFill>
                  <a:schemeClr val="bg1"/>
                </a:solidFill>
              </a:defRPr>
            </a:lvl1pPr>
          </a:lstStyle>
          <a:p>
            <a:pPr lvl="0"/>
            <a:r>
              <a:rPr lang="en-US"/>
              <a:t>This design is ideal for grabbing people’s attention at conferences and events</a:t>
            </a:r>
          </a:p>
        </p:txBody>
      </p:sp>
    </p:spTree>
    <p:extLst>
      <p:ext uri="{BB962C8B-B14F-4D97-AF65-F5344CB8AC3E}">
        <p14:creationId xmlns:p14="http://schemas.microsoft.com/office/powerpoint/2010/main" val="109958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2"/>
        </a:solidFill>
        <a:effectLst/>
      </p:bgPr>
    </p:bg>
    <p:spTree>
      <p:nvGrpSpPr>
        <p:cNvPr id="1" name=""/>
        <p:cNvGrpSpPr/>
        <p:nvPr/>
      </p:nvGrpSpPr>
      <p:grpSpPr>
        <a:xfrm>
          <a:off x="0" y="0"/>
          <a:ext cx="0" cy="0"/>
          <a:chOff x="0" y="0"/>
          <a:chExt cx="0" cy="0"/>
        </a:xfrm>
      </p:grpSpPr>
      <p:pic>
        <p:nvPicPr>
          <p:cNvPr id="5" name="Picture 4" descr="An orange arrow on a black background&#10;&#10;Description automatically generated with medium confidence">
            <a:extLst>
              <a:ext uri="{FF2B5EF4-FFF2-40B4-BE49-F238E27FC236}">
                <a16:creationId xmlns:a16="http://schemas.microsoft.com/office/drawing/2014/main" id="{C4346D83-775E-AA92-54DE-81C4A1D9F9D3}"/>
              </a:ext>
            </a:extLst>
          </p:cNvPr>
          <p:cNvPicPr>
            <a:picLocks noChangeAspect="1"/>
          </p:cNvPicPr>
          <p:nvPr userDrawn="1"/>
        </p:nvPicPr>
        <p:blipFill>
          <a:blip r:embed="rId2"/>
          <a:stretch>
            <a:fillRect/>
          </a:stretch>
        </p:blipFill>
        <p:spPr>
          <a:xfrm rot="2783777">
            <a:off x="7752228" y="1700503"/>
            <a:ext cx="3580194" cy="5220073"/>
          </a:xfrm>
          <a:prstGeom prst="rect">
            <a:avLst/>
          </a:prstGeom>
        </p:spPr>
      </p:pic>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3"/>
          <a:stretch>
            <a:fillRect/>
          </a:stretch>
        </p:blipFill>
        <p:spPr>
          <a:xfrm>
            <a:off x="250342" y="197264"/>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4"/>
          <a:stretch>
            <a:fillRect/>
          </a:stretch>
        </p:blipFill>
        <p:spPr>
          <a:xfrm>
            <a:off x="10205210" y="5740280"/>
            <a:ext cx="1986791" cy="1302814"/>
          </a:xfrm>
          <a:prstGeom prst="rect">
            <a:avLst/>
          </a:prstGeom>
        </p:spPr>
      </p:pic>
      <p:pic>
        <p:nvPicPr>
          <p:cNvPr id="11" name="Picture 10" descr="A blue arrow on a black background&#10;&#10;Description automatically generated with medium confidence">
            <a:extLst>
              <a:ext uri="{FF2B5EF4-FFF2-40B4-BE49-F238E27FC236}">
                <a16:creationId xmlns:a16="http://schemas.microsoft.com/office/drawing/2014/main" id="{58C95253-1D77-61A6-DE47-D490C9D21E57}"/>
              </a:ext>
            </a:extLst>
          </p:cNvPr>
          <p:cNvPicPr>
            <a:picLocks noChangeAspect="1"/>
          </p:cNvPicPr>
          <p:nvPr userDrawn="1"/>
        </p:nvPicPr>
        <p:blipFill>
          <a:blip r:embed="rId5"/>
          <a:stretch>
            <a:fillRect/>
          </a:stretch>
        </p:blipFill>
        <p:spPr>
          <a:xfrm rot="8491598">
            <a:off x="6800664" y="405126"/>
            <a:ext cx="1109843" cy="1618198"/>
          </a:xfrm>
          <a:prstGeom prst="rect">
            <a:avLst/>
          </a:prstGeom>
        </p:spPr>
      </p:pic>
      <p:pic>
        <p:nvPicPr>
          <p:cNvPr id="15" name="Picture 14" descr="A close-up of a black background&#10;&#10;Description automatically generated with low confidence">
            <a:extLst>
              <a:ext uri="{FF2B5EF4-FFF2-40B4-BE49-F238E27FC236}">
                <a16:creationId xmlns:a16="http://schemas.microsoft.com/office/drawing/2014/main" id="{ABB0DDEA-DE5E-72CF-E8F8-25BE44661882}"/>
              </a:ext>
            </a:extLst>
          </p:cNvPr>
          <p:cNvPicPr>
            <a:picLocks noChangeAspect="1"/>
          </p:cNvPicPr>
          <p:nvPr userDrawn="1"/>
        </p:nvPicPr>
        <p:blipFill>
          <a:blip r:embed="rId6"/>
          <a:stretch>
            <a:fillRect/>
          </a:stretch>
        </p:blipFill>
        <p:spPr>
          <a:xfrm>
            <a:off x="984595" y="2383762"/>
            <a:ext cx="3706812" cy="896152"/>
          </a:xfrm>
          <a:prstGeom prst="rect">
            <a:avLst/>
          </a:prstGeom>
        </p:spPr>
      </p:pic>
      <p:sp>
        <p:nvSpPr>
          <p:cNvPr id="6" name="Text Placeholder 9">
            <a:extLst>
              <a:ext uri="{FF2B5EF4-FFF2-40B4-BE49-F238E27FC236}">
                <a16:creationId xmlns:a16="http://schemas.microsoft.com/office/drawing/2014/main" id="{0EF971EA-6AB8-804F-177D-F981C679D8D2}"/>
              </a:ext>
            </a:extLst>
          </p:cNvPr>
          <p:cNvSpPr>
            <a:spLocks noGrp="1"/>
          </p:cNvSpPr>
          <p:nvPr>
            <p:ph type="body" sz="quarter" idx="11" hasCustomPrompt="1"/>
          </p:nvPr>
        </p:nvSpPr>
        <p:spPr>
          <a:xfrm>
            <a:off x="984595" y="3578084"/>
            <a:ext cx="3706812" cy="1073288"/>
          </a:xfrm>
        </p:spPr>
        <p:txBody>
          <a:bodyPr anchor="ctr">
            <a:normAutofit/>
          </a:bodyPr>
          <a:lstStyle>
            <a:lvl1pPr marL="0" indent="0">
              <a:buNone/>
              <a:defRPr sz="4000" b="1">
                <a:solidFill>
                  <a:schemeClr val="bg1"/>
                </a:solidFill>
              </a:defRPr>
            </a:lvl1pPr>
          </a:lstStyle>
          <a:p>
            <a:pPr lvl="0"/>
            <a:r>
              <a:rPr lang="en-GB"/>
              <a:t>Title Here</a:t>
            </a:r>
            <a:endParaRPr lang="en-US"/>
          </a:p>
        </p:txBody>
      </p:sp>
      <p:sp>
        <p:nvSpPr>
          <p:cNvPr id="2" name="Text Placeholder 3">
            <a:extLst>
              <a:ext uri="{FF2B5EF4-FFF2-40B4-BE49-F238E27FC236}">
                <a16:creationId xmlns:a16="http://schemas.microsoft.com/office/drawing/2014/main" id="{718341AB-687B-1B74-1AC9-8F60904BB024}"/>
              </a:ext>
            </a:extLst>
          </p:cNvPr>
          <p:cNvSpPr>
            <a:spLocks noGrp="1"/>
          </p:cNvSpPr>
          <p:nvPr>
            <p:ph type="body" sz="quarter" idx="12" hasCustomPrompt="1"/>
          </p:nvPr>
        </p:nvSpPr>
        <p:spPr>
          <a:xfrm>
            <a:off x="984595" y="4709993"/>
            <a:ext cx="3706812" cy="1030287"/>
          </a:xfrm>
        </p:spPr>
        <p:txBody>
          <a:bodyPr>
            <a:normAutofit/>
          </a:bodyPr>
          <a:lstStyle>
            <a:lvl1pPr marL="0" indent="0">
              <a:buNone/>
              <a:defRPr sz="1400">
                <a:solidFill>
                  <a:schemeClr val="bg1"/>
                </a:solidFill>
              </a:defRPr>
            </a:lvl1pPr>
          </a:lstStyle>
          <a:p>
            <a:pPr lvl="0"/>
            <a:r>
              <a:rPr lang="en-US"/>
              <a:t>This design is ideal for grabbing people’s attention at conferences and events</a:t>
            </a:r>
          </a:p>
        </p:txBody>
      </p:sp>
    </p:spTree>
    <p:extLst>
      <p:ext uri="{BB962C8B-B14F-4D97-AF65-F5344CB8AC3E}">
        <p14:creationId xmlns:p14="http://schemas.microsoft.com/office/powerpoint/2010/main" val="359473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2"/>
        </a:solidFill>
        <a:effectLst/>
      </p:bgPr>
    </p:bg>
    <p:spTree>
      <p:nvGrpSpPr>
        <p:cNvPr id="1" name=""/>
        <p:cNvGrpSpPr/>
        <p:nvPr/>
      </p:nvGrpSpPr>
      <p:grpSpPr>
        <a:xfrm>
          <a:off x="0" y="0"/>
          <a:ext cx="0" cy="0"/>
          <a:chOff x="0" y="0"/>
          <a:chExt cx="0" cy="0"/>
        </a:xfrm>
      </p:grpSpPr>
      <p:pic>
        <p:nvPicPr>
          <p:cNvPr id="5" name="Picture 4" descr="An orange arrow on a black background&#10;&#10;Description automatically generated with medium confidence">
            <a:extLst>
              <a:ext uri="{FF2B5EF4-FFF2-40B4-BE49-F238E27FC236}">
                <a16:creationId xmlns:a16="http://schemas.microsoft.com/office/drawing/2014/main" id="{C4346D83-775E-AA92-54DE-81C4A1D9F9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783777">
            <a:off x="7752228" y="1700502"/>
            <a:ext cx="3580194" cy="5220073"/>
          </a:xfrm>
          <a:prstGeom prst="rect">
            <a:avLst/>
          </a:prstGeom>
        </p:spPr>
      </p:pic>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50341" y="197263"/>
            <a:ext cx="2008543" cy="438841"/>
          </a:xfrm>
          <a:prstGeom prst="rect">
            <a:avLst/>
          </a:prstGeom>
        </p:spPr>
      </p:pic>
      <p:pic>
        <p:nvPicPr>
          <p:cNvPr id="11" name="Picture 10" descr="A blue arrow on a black background&#10;&#10;Description automatically generated with medium confidence">
            <a:extLst>
              <a:ext uri="{FF2B5EF4-FFF2-40B4-BE49-F238E27FC236}">
                <a16:creationId xmlns:a16="http://schemas.microsoft.com/office/drawing/2014/main" id="{58C95253-1D77-61A6-DE47-D490C9D21E5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8491598">
            <a:off x="6800663" y="405125"/>
            <a:ext cx="1109843" cy="1618198"/>
          </a:xfrm>
          <a:prstGeom prst="rect">
            <a:avLst/>
          </a:prstGeom>
        </p:spPr>
      </p:pic>
      <p:pic>
        <p:nvPicPr>
          <p:cNvPr id="15" name="Picture 14" descr="A close-up of a black background&#10;&#10;Description automatically generated with low confidence">
            <a:extLst>
              <a:ext uri="{FF2B5EF4-FFF2-40B4-BE49-F238E27FC236}">
                <a16:creationId xmlns:a16="http://schemas.microsoft.com/office/drawing/2014/main" id="{ABB0DDEA-DE5E-72CF-E8F8-25BE4466188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84595" y="2383762"/>
            <a:ext cx="3706812" cy="896152"/>
          </a:xfrm>
          <a:prstGeom prst="rect">
            <a:avLst/>
          </a:prstGeom>
        </p:spPr>
      </p:pic>
      <p:sp>
        <p:nvSpPr>
          <p:cNvPr id="6" name="Text Placeholder 9">
            <a:extLst>
              <a:ext uri="{FF2B5EF4-FFF2-40B4-BE49-F238E27FC236}">
                <a16:creationId xmlns:a16="http://schemas.microsoft.com/office/drawing/2014/main" id="{0EF971EA-6AB8-804F-177D-F981C679D8D2}"/>
              </a:ext>
            </a:extLst>
          </p:cNvPr>
          <p:cNvSpPr>
            <a:spLocks noGrp="1"/>
          </p:cNvSpPr>
          <p:nvPr>
            <p:ph type="body" sz="quarter" idx="11" hasCustomPrompt="1"/>
          </p:nvPr>
        </p:nvSpPr>
        <p:spPr>
          <a:xfrm>
            <a:off x="984595" y="3578084"/>
            <a:ext cx="3706812" cy="1073288"/>
          </a:xfrm>
        </p:spPr>
        <p:txBody>
          <a:bodyPr anchor="ctr">
            <a:normAutofit/>
          </a:bodyPr>
          <a:lstStyle>
            <a:lvl1pPr marL="0" indent="0">
              <a:buNone/>
              <a:defRPr sz="4000" b="1">
                <a:solidFill>
                  <a:schemeClr val="bg1"/>
                </a:solidFill>
              </a:defRPr>
            </a:lvl1pPr>
          </a:lstStyle>
          <a:p>
            <a:pPr lvl="0"/>
            <a:r>
              <a:rPr lang="en-GB"/>
              <a:t>Title Here</a:t>
            </a:r>
            <a:endParaRPr lang="en-US"/>
          </a:p>
        </p:txBody>
      </p:sp>
      <p:sp>
        <p:nvSpPr>
          <p:cNvPr id="2" name="Text Placeholder 3">
            <a:extLst>
              <a:ext uri="{FF2B5EF4-FFF2-40B4-BE49-F238E27FC236}">
                <a16:creationId xmlns:a16="http://schemas.microsoft.com/office/drawing/2014/main" id="{718341AB-687B-1B74-1AC9-8F60904BB024}"/>
              </a:ext>
            </a:extLst>
          </p:cNvPr>
          <p:cNvSpPr>
            <a:spLocks noGrp="1"/>
          </p:cNvSpPr>
          <p:nvPr>
            <p:ph type="body" sz="quarter" idx="12" hasCustomPrompt="1"/>
          </p:nvPr>
        </p:nvSpPr>
        <p:spPr>
          <a:xfrm>
            <a:off x="984595" y="4709992"/>
            <a:ext cx="3706812" cy="1030287"/>
          </a:xfrm>
        </p:spPr>
        <p:txBody>
          <a:bodyPr>
            <a:normAutofit/>
          </a:bodyPr>
          <a:lstStyle>
            <a:lvl1pPr marL="0" indent="0">
              <a:buNone/>
              <a:defRPr sz="1400">
                <a:solidFill>
                  <a:schemeClr val="bg1"/>
                </a:solidFill>
              </a:defRPr>
            </a:lvl1pPr>
          </a:lstStyle>
          <a:p>
            <a:pPr lvl="0"/>
            <a:r>
              <a:rPr lang="en-US"/>
              <a:t>This design is ideal for grabbing people’s attention at conferences and events</a:t>
            </a:r>
          </a:p>
        </p:txBody>
      </p:sp>
    </p:spTree>
    <p:extLst>
      <p:ext uri="{BB962C8B-B14F-4D97-AF65-F5344CB8AC3E}">
        <p14:creationId xmlns:p14="http://schemas.microsoft.com/office/powerpoint/2010/main" val="180570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heading slide">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7638314" y="2546952"/>
            <a:ext cx="3706812" cy="1073288"/>
          </a:xfrm>
        </p:spPr>
        <p:txBody>
          <a:bodyPr anchor="ctr">
            <a:normAutofit/>
          </a:bodyPr>
          <a:lstStyle>
            <a:lvl1pPr marL="0" indent="0">
              <a:buNone/>
              <a:defRPr sz="4000" b="1">
                <a:solidFill>
                  <a:srgbClr val="EA7B23"/>
                </a:solidFill>
              </a:defRPr>
            </a:lvl1pPr>
          </a:lstStyle>
          <a:p>
            <a:pPr lvl="0"/>
            <a:r>
              <a:rPr lang="en-GB"/>
              <a:t>Title Here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2" y="197264"/>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0205210" y="5740280"/>
            <a:ext cx="1986791" cy="1302814"/>
          </a:xfrm>
          <a:prstGeom prst="rect">
            <a:avLst/>
          </a:prstGeom>
        </p:spPr>
      </p:pic>
      <p:pic>
        <p:nvPicPr>
          <p:cNvPr id="4" name="Picture 3" descr="A blue arrow on a black background&#10;&#10;Description automatically generated with medium confidence">
            <a:extLst>
              <a:ext uri="{FF2B5EF4-FFF2-40B4-BE49-F238E27FC236}">
                <a16:creationId xmlns:a16="http://schemas.microsoft.com/office/drawing/2014/main" id="{F906422B-67A4-00F5-B537-BC31A75C355B}"/>
              </a:ext>
            </a:extLst>
          </p:cNvPr>
          <p:cNvPicPr>
            <a:picLocks noChangeAspect="1"/>
          </p:cNvPicPr>
          <p:nvPr userDrawn="1"/>
        </p:nvPicPr>
        <p:blipFill>
          <a:blip r:embed="rId4"/>
          <a:stretch>
            <a:fillRect/>
          </a:stretch>
        </p:blipFill>
        <p:spPr>
          <a:xfrm rot="8100000">
            <a:off x="-528020" y="3413289"/>
            <a:ext cx="3336664" cy="4864997"/>
          </a:xfrm>
          <a:prstGeom prst="rect">
            <a:avLst/>
          </a:prstGeom>
        </p:spPr>
      </p:pic>
      <p:pic>
        <p:nvPicPr>
          <p:cNvPr id="13" name="Picture 12" descr="A picture containing black, darkness, screenshot&#10;&#10;Description automatically generated">
            <a:extLst>
              <a:ext uri="{FF2B5EF4-FFF2-40B4-BE49-F238E27FC236}">
                <a16:creationId xmlns:a16="http://schemas.microsoft.com/office/drawing/2014/main" id="{6510F30B-79C4-E0D2-5DE7-149F9EB3F2E8}"/>
              </a:ext>
            </a:extLst>
          </p:cNvPr>
          <p:cNvPicPr>
            <a:picLocks noChangeAspect="1"/>
          </p:cNvPicPr>
          <p:nvPr userDrawn="1"/>
        </p:nvPicPr>
        <p:blipFill>
          <a:blip r:embed="rId5"/>
          <a:stretch>
            <a:fillRect/>
          </a:stretch>
        </p:blipFill>
        <p:spPr>
          <a:xfrm>
            <a:off x="250344" y="189830"/>
            <a:ext cx="2008540" cy="438841"/>
          </a:xfrm>
          <a:prstGeom prst="rect">
            <a:avLst/>
          </a:prstGeom>
        </p:spPr>
      </p:pic>
      <p:pic>
        <p:nvPicPr>
          <p:cNvPr id="17" name="Picture 16" descr="A black background with blue text&#10;&#10;Description automatically generated with low confidence">
            <a:extLst>
              <a:ext uri="{FF2B5EF4-FFF2-40B4-BE49-F238E27FC236}">
                <a16:creationId xmlns:a16="http://schemas.microsoft.com/office/drawing/2014/main" id="{7EEC95E7-6266-0588-9275-FDCA9F3A5D15}"/>
              </a:ext>
            </a:extLst>
          </p:cNvPr>
          <p:cNvPicPr>
            <a:picLocks noChangeAspect="1"/>
          </p:cNvPicPr>
          <p:nvPr userDrawn="1"/>
        </p:nvPicPr>
        <p:blipFill>
          <a:blip r:embed="rId6"/>
          <a:stretch>
            <a:fillRect/>
          </a:stretch>
        </p:blipFill>
        <p:spPr>
          <a:xfrm>
            <a:off x="10205208" y="5740280"/>
            <a:ext cx="1986793" cy="1302814"/>
          </a:xfrm>
          <a:prstGeom prst="rect">
            <a:avLst/>
          </a:prstGeom>
        </p:spPr>
      </p:pic>
      <p:pic>
        <p:nvPicPr>
          <p:cNvPr id="20" name="Picture 19" descr="An orange arrow on a black background&#10;&#10;Description automatically generated with medium confidence">
            <a:extLst>
              <a:ext uri="{FF2B5EF4-FFF2-40B4-BE49-F238E27FC236}">
                <a16:creationId xmlns:a16="http://schemas.microsoft.com/office/drawing/2014/main" id="{1F9057CE-BB47-B14B-BF51-0631B69AA1CE}"/>
              </a:ext>
            </a:extLst>
          </p:cNvPr>
          <p:cNvPicPr>
            <a:picLocks noChangeAspect="1"/>
          </p:cNvPicPr>
          <p:nvPr userDrawn="1"/>
        </p:nvPicPr>
        <p:blipFill>
          <a:blip r:embed="rId7"/>
          <a:stretch>
            <a:fillRect/>
          </a:stretch>
        </p:blipFill>
        <p:spPr>
          <a:xfrm rot="2700000">
            <a:off x="2690219" y="1924734"/>
            <a:ext cx="1168769" cy="1704114"/>
          </a:xfrm>
          <a:prstGeom prst="rect">
            <a:avLst/>
          </a:prstGeom>
        </p:spPr>
      </p:pic>
      <p:pic>
        <p:nvPicPr>
          <p:cNvPr id="24" name="Picture 23" descr="A picture containing graphics, font, graphic design, screenshot&#10;&#10;Description automatically generated">
            <a:extLst>
              <a:ext uri="{FF2B5EF4-FFF2-40B4-BE49-F238E27FC236}">
                <a16:creationId xmlns:a16="http://schemas.microsoft.com/office/drawing/2014/main" id="{E8ACAA45-181C-8FD6-D26E-76B94C19975D}"/>
              </a:ext>
            </a:extLst>
          </p:cNvPr>
          <p:cNvPicPr>
            <a:picLocks noChangeAspect="1"/>
          </p:cNvPicPr>
          <p:nvPr userDrawn="1"/>
        </p:nvPicPr>
        <p:blipFill>
          <a:blip r:embed="rId8"/>
          <a:stretch>
            <a:fillRect/>
          </a:stretch>
        </p:blipFill>
        <p:spPr>
          <a:xfrm>
            <a:off x="10628858" y="216860"/>
            <a:ext cx="1312798" cy="1021414"/>
          </a:xfrm>
          <a:prstGeom prst="rect">
            <a:avLst/>
          </a:prstGeom>
        </p:spPr>
      </p:pic>
      <p:sp>
        <p:nvSpPr>
          <p:cNvPr id="3" name="Text Placeholder 3">
            <a:extLst>
              <a:ext uri="{FF2B5EF4-FFF2-40B4-BE49-F238E27FC236}">
                <a16:creationId xmlns:a16="http://schemas.microsoft.com/office/drawing/2014/main" id="{D2C5EE07-E227-9FB8-6ACB-2539DA913AAC}"/>
              </a:ext>
            </a:extLst>
          </p:cNvPr>
          <p:cNvSpPr>
            <a:spLocks noGrp="1"/>
          </p:cNvSpPr>
          <p:nvPr>
            <p:ph type="body" sz="quarter" idx="12" hasCustomPrompt="1"/>
          </p:nvPr>
        </p:nvSpPr>
        <p:spPr>
          <a:xfrm>
            <a:off x="7638314" y="3725791"/>
            <a:ext cx="3706812" cy="1030287"/>
          </a:xfrm>
        </p:spPr>
        <p:txBody>
          <a:bodyPr>
            <a:normAutofit/>
          </a:bodyPr>
          <a:lstStyle>
            <a:lvl1pPr marL="0" indent="0">
              <a:buNone/>
              <a:defRPr sz="1400">
                <a:solidFill>
                  <a:srgbClr val="EA7B23"/>
                </a:solidFill>
              </a:defRPr>
            </a:lvl1pPr>
          </a:lstStyle>
          <a:p>
            <a:pPr lvl="0"/>
            <a:r>
              <a:rPr lang="en-US"/>
              <a:t>This design is ideal for grabbing people’s attention at conferences and events</a:t>
            </a:r>
          </a:p>
        </p:txBody>
      </p:sp>
    </p:spTree>
    <p:extLst>
      <p:ext uri="{BB962C8B-B14F-4D97-AF65-F5344CB8AC3E}">
        <p14:creationId xmlns:p14="http://schemas.microsoft.com/office/powerpoint/2010/main" val="2388000315"/>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Subheading slide 2">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7638314" y="2546952"/>
            <a:ext cx="3706812" cy="1073288"/>
          </a:xfrm>
        </p:spPr>
        <p:txBody>
          <a:bodyPr anchor="ctr">
            <a:normAutofit/>
          </a:bodyPr>
          <a:lstStyle>
            <a:lvl1pPr marL="0" indent="0">
              <a:buNone/>
              <a:defRPr sz="4000" b="1">
                <a:solidFill>
                  <a:srgbClr val="EA7B23"/>
                </a:solidFill>
              </a:defRPr>
            </a:lvl1pPr>
          </a:lstStyle>
          <a:p>
            <a:pPr lvl="0"/>
            <a:r>
              <a:rPr lang="en-GB"/>
              <a:t>Title Here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2" y="197264"/>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0205210" y="5740280"/>
            <a:ext cx="1986791" cy="1302814"/>
          </a:xfrm>
          <a:prstGeom prst="rect">
            <a:avLst/>
          </a:prstGeom>
        </p:spPr>
      </p:pic>
      <p:pic>
        <p:nvPicPr>
          <p:cNvPr id="13" name="Picture 12" descr="A picture containing black, darkness, screenshot&#10;&#10;Description automatically generated">
            <a:extLst>
              <a:ext uri="{FF2B5EF4-FFF2-40B4-BE49-F238E27FC236}">
                <a16:creationId xmlns:a16="http://schemas.microsoft.com/office/drawing/2014/main" id="{6510F30B-79C4-E0D2-5DE7-149F9EB3F2E8}"/>
              </a:ext>
            </a:extLst>
          </p:cNvPr>
          <p:cNvPicPr>
            <a:picLocks noChangeAspect="1"/>
          </p:cNvPicPr>
          <p:nvPr userDrawn="1"/>
        </p:nvPicPr>
        <p:blipFill>
          <a:blip r:embed="rId4"/>
          <a:stretch>
            <a:fillRect/>
          </a:stretch>
        </p:blipFill>
        <p:spPr>
          <a:xfrm>
            <a:off x="250344" y="189830"/>
            <a:ext cx="2008540" cy="438841"/>
          </a:xfrm>
          <a:prstGeom prst="rect">
            <a:avLst/>
          </a:prstGeom>
        </p:spPr>
      </p:pic>
      <p:pic>
        <p:nvPicPr>
          <p:cNvPr id="17" name="Picture 16" descr="A black background with blue text&#10;&#10;Description automatically generated with low confidence">
            <a:extLst>
              <a:ext uri="{FF2B5EF4-FFF2-40B4-BE49-F238E27FC236}">
                <a16:creationId xmlns:a16="http://schemas.microsoft.com/office/drawing/2014/main" id="{7EEC95E7-6266-0588-9275-FDCA9F3A5D15}"/>
              </a:ext>
            </a:extLst>
          </p:cNvPr>
          <p:cNvPicPr>
            <a:picLocks noChangeAspect="1"/>
          </p:cNvPicPr>
          <p:nvPr userDrawn="1"/>
        </p:nvPicPr>
        <p:blipFill>
          <a:blip r:embed="rId5"/>
          <a:stretch>
            <a:fillRect/>
          </a:stretch>
        </p:blipFill>
        <p:spPr>
          <a:xfrm>
            <a:off x="10205208" y="5740280"/>
            <a:ext cx="1986793" cy="1302814"/>
          </a:xfrm>
          <a:prstGeom prst="rect">
            <a:avLst/>
          </a:prstGeom>
        </p:spPr>
      </p:pic>
      <p:pic>
        <p:nvPicPr>
          <p:cNvPr id="24" name="Picture 23" descr="A picture containing graphics, font, graphic design, screenshot&#10;&#10;Description automatically generated">
            <a:extLst>
              <a:ext uri="{FF2B5EF4-FFF2-40B4-BE49-F238E27FC236}">
                <a16:creationId xmlns:a16="http://schemas.microsoft.com/office/drawing/2014/main" id="{E8ACAA45-181C-8FD6-D26E-76B94C19975D}"/>
              </a:ext>
            </a:extLst>
          </p:cNvPr>
          <p:cNvPicPr>
            <a:picLocks noChangeAspect="1"/>
          </p:cNvPicPr>
          <p:nvPr userDrawn="1"/>
        </p:nvPicPr>
        <p:blipFill>
          <a:blip r:embed="rId6"/>
          <a:stretch>
            <a:fillRect/>
          </a:stretch>
        </p:blipFill>
        <p:spPr>
          <a:xfrm>
            <a:off x="10628858" y="216860"/>
            <a:ext cx="1312798" cy="1021414"/>
          </a:xfrm>
          <a:prstGeom prst="rect">
            <a:avLst/>
          </a:prstGeom>
        </p:spPr>
      </p:pic>
      <p:sp>
        <p:nvSpPr>
          <p:cNvPr id="2" name="Picture Placeholder 7">
            <a:extLst>
              <a:ext uri="{FF2B5EF4-FFF2-40B4-BE49-F238E27FC236}">
                <a16:creationId xmlns:a16="http://schemas.microsoft.com/office/drawing/2014/main" id="{B4941A68-B900-DE33-77F1-B000A1406B4A}"/>
              </a:ext>
            </a:extLst>
          </p:cNvPr>
          <p:cNvSpPr>
            <a:spLocks noGrp="1"/>
          </p:cNvSpPr>
          <p:nvPr>
            <p:ph type="pic" sz="quarter" idx="10" hasCustomPrompt="1"/>
          </p:nvPr>
        </p:nvSpPr>
        <p:spPr>
          <a:xfrm>
            <a:off x="-1911653" y="797370"/>
            <a:ext cx="8784050" cy="7006929"/>
          </a:xfrm>
          <a:prstGeom prst="hexagon">
            <a:avLst/>
          </a:prstGeom>
        </p:spPr>
        <p:txBody>
          <a:bodyPr/>
          <a:lstStyle/>
          <a:p>
            <a:r>
              <a:rPr lang="en-US"/>
              <a:t>Insert title image here</a:t>
            </a:r>
          </a:p>
        </p:txBody>
      </p:sp>
      <p:sp>
        <p:nvSpPr>
          <p:cNvPr id="4" name="Text Placeholder 3">
            <a:extLst>
              <a:ext uri="{FF2B5EF4-FFF2-40B4-BE49-F238E27FC236}">
                <a16:creationId xmlns:a16="http://schemas.microsoft.com/office/drawing/2014/main" id="{9E40BA87-2EF3-560B-5799-77D7A2602617}"/>
              </a:ext>
            </a:extLst>
          </p:cNvPr>
          <p:cNvSpPr>
            <a:spLocks noGrp="1"/>
          </p:cNvSpPr>
          <p:nvPr>
            <p:ph type="body" sz="quarter" idx="12" hasCustomPrompt="1"/>
          </p:nvPr>
        </p:nvSpPr>
        <p:spPr>
          <a:xfrm>
            <a:off x="7638314" y="3725791"/>
            <a:ext cx="3706812" cy="1030287"/>
          </a:xfrm>
        </p:spPr>
        <p:txBody>
          <a:bodyPr>
            <a:normAutofit/>
          </a:bodyPr>
          <a:lstStyle>
            <a:lvl1pPr marL="0" indent="0">
              <a:buNone/>
              <a:defRPr sz="1400">
                <a:solidFill>
                  <a:srgbClr val="EA7B23"/>
                </a:solidFill>
              </a:defRPr>
            </a:lvl1pPr>
          </a:lstStyle>
          <a:p>
            <a:pPr lvl="0"/>
            <a:r>
              <a:rPr lang="en-US"/>
              <a:t>This design is ideal for grabbing people’s attention at conferences and events</a:t>
            </a:r>
          </a:p>
        </p:txBody>
      </p:sp>
    </p:spTree>
    <p:extLst>
      <p:ext uri="{BB962C8B-B14F-4D97-AF65-F5344CB8AC3E}">
        <p14:creationId xmlns:p14="http://schemas.microsoft.com/office/powerpoint/2010/main" val="3100510369"/>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1">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800100" y="1022952"/>
            <a:ext cx="3162300" cy="1073288"/>
          </a:xfrm>
        </p:spPr>
        <p:txBody>
          <a:bodyPr anchor="ctr">
            <a:normAutofit/>
          </a:bodyPr>
          <a:lstStyle>
            <a:lvl1pPr marL="0" indent="0" algn="l">
              <a:buNone/>
              <a:defRPr sz="4000" b="1">
                <a:solidFill>
                  <a:srgbClr val="EA7B23"/>
                </a:solidFill>
              </a:defRPr>
            </a:lvl1pPr>
          </a:lstStyle>
          <a:p>
            <a:pPr lvl="0"/>
            <a:r>
              <a:rPr lang="en-GB"/>
              <a:t>Agenda</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2" y="197264"/>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0205210" y="5740280"/>
            <a:ext cx="1986791" cy="1302814"/>
          </a:xfrm>
          <a:prstGeom prst="rect">
            <a:avLst/>
          </a:prstGeom>
        </p:spPr>
      </p:pic>
      <p:sp>
        <p:nvSpPr>
          <p:cNvPr id="8" name="Text Placeholder 9">
            <a:extLst>
              <a:ext uri="{FF2B5EF4-FFF2-40B4-BE49-F238E27FC236}">
                <a16:creationId xmlns:a16="http://schemas.microsoft.com/office/drawing/2014/main" id="{9F0926DE-DE65-EF6B-F151-224E6DE4B2D5}"/>
              </a:ext>
            </a:extLst>
          </p:cNvPr>
          <p:cNvSpPr>
            <a:spLocks noGrp="1"/>
          </p:cNvSpPr>
          <p:nvPr>
            <p:ph type="body" sz="quarter" idx="12" hasCustomPrompt="1"/>
          </p:nvPr>
        </p:nvSpPr>
        <p:spPr>
          <a:xfrm>
            <a:off x="2389188" y="2463299"/>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2" name="Picture 1" descr="A blue arrow on a black background&#10;&#10;Description automatically generated with medium confidence">
            <a:extLst>
              <a:ext uri="{FF2B5EF4-FFF2-40B4-BE49-F238E27FC236}">
                <a16:creationId xmlns:a16="http://schemas.microsoft.com/office/drawing/2014/main" id="{69E90B6A-94B4-4698-28D5-6B0FEC2740CD}"/>
              </a:ext>
            </a:extLst>
          </p:cNvPr>
          <p:cNvPicPr>
            <a:picLocks noChangeAspect="1"/>
          </p:cNvPicPr>
          <p:nvPr userDrawn="1"/>
        </p:nvPicPr>
        <p:blipFill>
          <a:blip r:embed="rId4"/>
          <a:stretch>
            <a:fillRect/>
          </a:stretch>
        </p:blipFill>
        <p:spPr>
          <a:xfrm rot="10800000">
            <a:off x="1723496" y="2718907"/>
            <a:ext cx="385498" cy="562072"/>
          </a:xfrm>
          <a:prstGeom prst="rect">
            <a:avLst/>
          </a:prstGeom>
        </p:spPr>
      </p:pic>
      <p:sp>
        <p:nvSpPr>
          <p:cNvPr id="3" name="Text Placeholder 9">
            <a:extLst>
              <a:ext uri="{FF2B5EF4-FFF2-40B4-BE49-F238E27FC236}">
                <a16:creationId xmlns:a16="http://schemas.microsoft.com/office/drawing/2014/main" id="{5838E33E-528F-CC73-0674-E2FFCC7FF156}"/>
              </a:ext>
            </a:extLst>
          </p:cNvPr>
          <p:cNvSpPr>
            <a:spLocks noGrp="1"/>
          </p:cNvSpPr>
          <p:nvPr>
            <p:ph type="body" sz="quarter" idx="13" hasCustomPrompt="1"/>
          </p:nvPr>
        </p:nvSpPr>
        <p:spPr>
          <a:xfrm>
            <a:off x="2389188" y="3688473"/>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5" name="Picture 4" descr="A blue arrow on a black background&#10;&#10;Description automatically generated with medium confidence">
            <a:extLst>
              <a:ext uri="{FF2B5EF4-FFF2-40B4-BE49-F238E27FC236}">
                <a16:creationId xmlns:a16="http://schemas.microsoft.com/office/drawing/2014/main" id="{3DF9B508-12AB-CABC-36EC-29E03CFA4960}"/>
              </a:ext>
            </a:extLst>
          </p:cNvPr>
          <p:cNvPicPr>
            <a:picLocks noChangeAspect="1"/>
          </p:cNvPicPr>
          <p:nvPr userDrawn="1"/>
        </p:nvPicPr>
        <p:blipFill>
          <a:blip r:embed="rId4"/>
          <a:stretch>
            <a:fillRect/>
          </a:stretch>
        </p:blipFill>
        <p:spPr>
          <a:xfrm rot="10800000">
            <a:off x="1723496" y="3944081"/>
            <a:ext cx="385498" cy="562072"/>
          </a:xfrm>
          <a:prstGeom prst="rect">
            <a:avLst/>
          </a:prstGeom>
        </p:spPr>
      </p:pic>
      <p:sp>
        <p:nvSpPr>
          <p:cNvPr id="6" name="Text Placeholder 9">
            <a:extLst>
              <a:ext uri="{FF2B5EF4-FFF2-40B4-BE49-F238E27FC236}">
                <a16:creationId xmlns:a16="http://schemas.microsoft.com/office/drawing/2014/main" id="{54F7A0E0-7487-1178-3D19-800AA9A90AF4}"/>
              </a:ext>
            </a:extLst>
          </p:cNvPr>
          <p:cNvSpPr>
            <a:spLocks noGrp="1"/>
          </p:cNvSpPr>
          <p:nvPr>
            <p:ph type="body" sz="quarter" idx="14" hasCustomPrompt="1"/>
          </p:nvPr>
        </p:nvSpPr>
        <p:spPr>
          <a:xfrm>
            <a:off x="2389188" y="4931444"/>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7" name="Picture 6" descr="A blue arrow on a black background&#10;&#10;Description automatically generated with medium confidence">
            <a:extLst>
              <a:ext uri="{FF2B5EF4-FFF2-40B4-BE49-F238E27FC236}">
                <a16:creationId xmlns:a16="http://schemas.microsoft.com/office/drawing/2014/main" id="{386834E0-9DFD-6250-5ED4-6B9EF925CE47}"/>
              </a:ext>
            </a:extLst>
          </p:cNvPr>
          <p:cNvPicPr>
            <a:picLocks noChangeAspect="1"/>
          </p:cNvPicPr>
          <p:nvPr userDrawn="1"/>
        </p:nvPicPr>
        <p:blipFill>
          <a:blip r:embed="rId4"/>
          <a:stretch>
            <a:fillRect/>
          </a:stretch>
        </p:blipFill>
        <p:spPr>
          <a:xfrm rot="10800000">
            <a:off x="1723496" y="5187052"/>
            <a:ext cx="385498" cy="562072"/>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5"/>
          <a:stretch>
            <a:fillRect/>
          </a:stretch>
        </p:blipFill>
        <p:spPr>
          <a:xfrm>
            <a:off x="10628858" y="216860"/>
            <a:ext cx="1312798" cy="1021414"/>
          </a:xfrm>
          <a:prstGeom prst="rect">
            <a:avLst/>
          </a:prstGeom>
        </p:spPr>
      </p:pic>
      <p:pic>
        <p:nvPicPr>
          <p:cNvPr id="4" name="Picture 3" descr="A picture containing black, darkness, screenshot&#10;&#10;Description automatically generated">
            <a:extLst>
              <a:ext uri="{FF2B5EF4-FFF2-40B4-BE49-F238E27FC236}">
                <a16:creationId xmlns:a16="http://schemas.microsoft.com/office/drawing/2014/main" id="{7E546C95-6DC1-767B-0282-6DC3C6F41DBC}"/>
              </a:ext>
            </a:extLst>
          </p:cNvPr>
          <p:cNvPicPr>
            <a:picLocks noChangeAspect="1"/>
          </p:cNvPicPr>
          <p:nvPr userDrawn="1"/>
        </p:nvPicPr>
        <p:blipFill>
          <a:blip r:embed="rId6"/>
          <a:stretch>
            <a:fillRect/>
          </a:stretch>
        </p:blipFill>
        <p:spPr>
          <a:xfrm>
            <a:off x="250344" y="189830"/>
            <a:ext cx="2008540" cy="438841"/>
          </a:xfrm>
          <a:prstGeom prst="rect">
            <a:avLst/>
          </a:prstGeom>
        </p:spPr>
      </p:pic>
      <p:pic>
        <p:nvPicPr>
          <p:cNvPr id="9" name="Picture 8" descr="A black background with blue text&#10;&#10;Description automatically generated with low confidence">
            <a:extLst>
              <a:ext uri="{FF2B5EF4-FFF2-40B4-BE49-F238E27FC236}">
                <a16:creationId xmlns:a16="http://schemas.microsoft.com/office/drawing/2014/main" id="{9CA5A34F-54BF-5662-5BA5-8EAE0EB8EBFC}"/>
              </a:ext>
            </a:extLst>
          </p:cNvPr>
          <p:cNvPicPr>
            <a:picLocks noChangeAspect="1"/>
          </p:cNvPicPr>
          <p:nvPr userDrawn="1"/>
        </p:nvPicPr>
        <p:blipFill>
          <a:blip r:embed="rId7"/>
          <a:stretch>
            <a:fillRect/>
          </a:stretch>
        </p:blipFill>
        <p:spPr>
          <a:xfrm>
            <a:off x="10205208" y="5740280"/>
            <a:ext cx="1986793" cy="1302814"/>
          </a:xfrm>
          <a:prstGeom prst="rect">
            <a:avLst/>
          </a:prstGeom>
        </p:spPr>
      </p:pic>
      <p:sp>
        <p:nvSpPr>
          <p:cNvPr id="13" name="Text Placeholder 3">
            <a:extLst>
              <a:ext uri="{FF2B5EF4-FFF2-40B4-BE49-F238E27FC236}">
                <a16:creationId xmlns:a16="http://schemas.microsoft.com/office/drawing/2014/main" id="{2BADC555-1A5B-83E7-28B2-8E50C373EA83}"/>
              </a:ext>
            </a:extLst>
          </p:cNvPr>
          <p:cNvSpPr>
            <a:spLocks noGrp="1"/>
          </p:cNvSpPr>
          <p:nvPr>
            <p:ph type="body" sz="quarter" idx="19" hasCustomPrompt="1"/>
          </p:nvPr>
        </p:nvSpPr>
        <p:spPr>
          <a:xfrm>
            <a:off x="4057496" y="1039866"/>
            <a:ext cx="3706812" cy="1030287"/>
          </a:xfrm>
        </p:spPr>
        <p:txBody>
          <a:bodyPr>
            <a:normAutofit/>
          </a:bodyPr>
          <a:lstStyle>
            <a:lvl1pPr marL="0" indent="0">
              <a:buNone/>
              <a:defRPr sz="14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3276719038"/>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800100" y="1022952"/>
            <a:ext cx="3162300" cy="1073288"/>
          </a:xfrm>
        </p:spPr>
        <p:txBody>
          <a:bodyPr anchor="ctr">
            <a:normAutofit/>
          </a:bodyPr>
          <a:lstStyle>
            <a:lvl1pPr marL="0" indent="0" algn="l">
              <a:buNone/>
              <a:defRPr sz="4000" b="1">
                <a:solidFill>
                  <a:srgbClr val="EA7B23"/>
                </a:solidFill>
              </a:defRPr>
            </a:lvl1pPr>
          </a:lstStyle>
          <a:p>
            <a:pPr lvl="0"/>
            <a:r>
              <a:rPr lang="en-GB"/>
              <a:t>Agenda</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2" y="197264"/>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0205210" y="5740280"/>
            <a:ext cx="1986791" cy="1302814"/>
          </a:xfrm>
          <a:prstGeom prst="rect">
            <a:avLst/>
          </a:prstGeom>
        </p:spPr>
      </p:pic>
      <p:sp>
        <p:nvSpPr>
          <p:cNvPr id="8" name="Text Placeholder 9">
            <a:extLst>
              <a:ext uri="{FF2B5EF4-FFF2-40B4-BE49-F238E27FC236}">
                <a16:creationId xmlns:a16="http://schemas.microsoft.com/office/drawing/2014/main" id="{9F0926DE-DE65-EF6B-F151-224E6DE4B2D5}"/>
              </a:ext>
            </a:extLst>
          </p:cNvPr>
          <p:cNvSpPr>
            <a:spLocks noGrp="1"/>
          </p:cNvSpPr>
          <p:nvPr>
            <p:ph type="body" sz="quarter" idx="12" hasCustomPrompt="1"/>
          </p:nvPr>
        </p:nvSpPr>
        <p:spPr>
          <a:xfrm>
            <a:off x="2389188" y="2463299"/>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2" name="Picture 1" descr="A blue arrow on a black background&#10;&#10;Description automatically generated with medium confidence">
            <a:extLst>
              <a:ext uri="{FF2B5EF4-FFF2-40B4-BE49-F238E27FC236}">
                <a16:creationId xmlns:a16="http://schemas.microsoft.com/office/drawing/2014/main" id="{69E90B6A-94B4-4698-28D5-6B0FEC2740CD}"/>
              </a:ext>
            </a:extLst>
          </p:cNvPr>
          <p:cNvPicPr>
            <a:picLocks noChangeAspect="1"/>
          </p:cNvPicPr>
          <p:nvPr userDrawn="1"/>
        </p:nvPicPr>
        <p:blipFill>
          <a:blip r:embed="rId4"/>
          <a:stretch>
            <a:fillRect/>
          </a:stretch>
        </p:blipFill>
        <p:spPr>
          <a:xfrm rot="10800000">
            <a:off x="1723496" y="2718907"/>
            <a:ext cx="385498" cy="562072"/>
          </a:xfrm>
          <a:prstGeom prst="rect">
            <a:avLst/>
          </a:prstGeom>
        </p:spPr>
      </p:pic>
      <p:sp>
        <p:nvSpPr>
          <p:cNvPr id="3" name="Text Placeholder 9">
            <a:extLst>
              <a:ext uri="{FF2B5EF4-FFF2-40B4-BE49-F238E27FC236}">
                <a16:creationId xmlns:a16="http://schemas.microsoft.com/office/drawing/2014/main" id="{5838E33E-528F-CC73-0674-E2FFCC7FF156}"/>
              </a:ext>
            </a:extLst>
          </p:cNvPr>
          <p:cNvSpPr>
            <a:spLocks noGrp="1"/>
          </p:cNvSpPr>
          <p:nvPr>
            <p:ph type="body" sz="quarter" idx="13" hasCustomPrompt="1"/>
          </p:nvPr>
        </p:nvSpPr>
        <p:spPr>
          <a:xfrm>
            <a:off x="2389188" y="3688473"/>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5" name="Picture 4" descr="A blue arrow on a black background&#10;&#10;Description automatically generated with medium confidence">
            <a:extLst>
              <a:ext uri="{FF2B5EF4-FFF2-40B4-BE49-F238E27FC236}">
                <a16:creationId xmlns:a16="http://schemas.microsoft.com/office/drawing/2014/main" id="{3DF9B508-12AB-CABC-36EC-29E03CFA4960}"/>
              </a:ext>
            </a:extLst>
          </p:cNvPr>
          <p:cNvPicPr>
            <a:picLocks noChangeAspect="1"/>
          </p:cNvPicPr>
          <p:nvPr userDrawn="1"/>
        </p:nvPicPr>
        <p:blipFill>
          <a:blip r:embed="rId4"/>
          <a:stretch>
            <a:fillRect/>
          </a:stretch>
        </p:blipFill>
        <p:spPr>
          <a:xfrm rot="10800000">
            <a:off x="1723496" y="3944081"/>
            <a:ext cx="385498" cy="562072"/>
          </a:xfrm>
          <a:prstGeom prst="rect">
            <a:avLst/>
          </a:prstGeom>
        </p:spPr>
      </p:pic>
      <p:sp>
        <p:nvSpPr>
          <p:cNvPr id="6" name="Text Placeholder 9">
            <a:extLst>
              <a:ext uri="{FF2B5EF4-FFF2-40B4-BE49-F238E27FC236}">
                <a16:creationId xmlns:a16="http://schemas.microsoft.com/office/drawing/2014/main" id="{54F7A0E0-7487-1178-3D19-800AA9A90AF4}"/>
              </a:ext>
            </a:extLst>
          </p:cNvPr>
          <p:cNvSpPr>
            <a:spLocks noGrp="1"/>
          </p:cNvSpPr>
          <p:nvPr>
            <p:ph type="body" sz="quarter" idx="14" hasCustomPrompt="1"/>
          </p:nvPr>
        </p:nvSpPr>
        <p:spPr>
          <a:xfrm>
            <a:off x="2389188" y="4931444"/>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7" name="Picture 6" descr="A blue arrow on a black background&#10;&#10;Description automatically generated with medium confidence">
            <a:extLst>
              <a:ext uri="{FF2B5EF4-FFF2-40B4-BE49-F238E27FC236}">
                <a16:creationId xmlns:a16="http://schemas.microsoft.com/office/drawing/2014/main" id="{386834E0-9DFD-6250-5ED4-6B9EF925CE47}"/>
              </a:ext>
            </a:extLst>
          </p:cNvPr>
          <p:cNvPicPr>
            <a:picLocks noChangeAspect="1"/>
          </p:cNvPicPr>
          <p:nvPr userDrawn="1"/>
        </p:nvPicPr>
        <p:blipFill>
          <a:blip r:embed="rId4"/>
          <a:stretch>
            <a:fillRect/>
          </a:stretch>
        </p:blipFill>
        <p:spPr>
          <a:xfrm rot="10800000">
            <a:off x="1723496" y="5187052"/>
            <a:ext cx="385498" cy="562072"/>
          </a:xfrm>
          <a:prstGeom prst="rect">
            <a:avLst/>
          </a:prstGeom>
        </p:spPr>
      </p:pic>
      <p:sp>
        <p:nvSpPr>
          <p:cNvPr id="11" name="Text Placeholder 9">
            <a:extLst>
              <a:ext uri="{FF2B5EF4-FFF2-40B4-BE49-F238E27FC236}">
                <a16:creationId xmlns:a16="http://schemas.microsoft.com/office/drawing/2014/main" id="{3CB19BC8-2160-4CD7-A3B4-3940A3170F38}"/>
              </a:ext>
            </a:extLst>
          </p:cNvPr>
          <p:cNvSpPr>
            <a:spLocks noGrp="1"/>
          </p:cNvSpPr>
          <p:nvPr>
            <p:ph type="body" sz="quarter" idx="15" hasCustomPrompt="1"/>
          </p:nvPr>
        </p:nvSpPr>
        <p:spPr>
          <a:xfrm>
            <a:off x="7041886" y="2439870"/>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12" name="Picture 11" descr="A blue arrow on a black background&#10;&#10;Description automatically generated with medium confidence">
            <a:extLst>
              <a:ext uri="{FF2B5EF4-FFF2-40B4-BE49-F238E27FC236}">
                <a16:creationId xmlns:a16="http://schemas.microsoft.com/office/drawing/2014/main" id="{F34F7010-0F2C-2EDB-4850-A191F39D6AFC}"/>
              </a:ext>
            </a:extLst>
          </p:cNvPr>
          <p:cNvPicPr>
            <a:picLocks noChangeAspect="1"/>
          </p:cNvPicPr>
          <p:nvPr userDrawn="1"/>
        </p:nvPicPr>
        <p:blipFill>
          <a:blip r:embed="rId4"/>
          <a:stretch>
            <a:fillRect/>
          </a:stretch>
        </p:blipFill>
        <p:spPr>
          <a:xfrm rot="10800000">
            <a:off x="6376194" y="2695478"/>
            <a:ext cx="385498" cy="562072"/>
          </a:xfrm>
          <a:prstGeom prst="rect">
            <a:avLst/>
          </a:prstGeom>
          <a:solidFill>
            <a:schemeClr val="bg1"/>
          </a:solidFill>
        </p:spPr>
      </p:pic>
      <p:sp>
        <p:nvSpPr>
          <p:cNvPr id="14" name="Text Placeholder 9">
            <a:extLst>
              <a:ext uri="{FF2B5EF4-FFF2-40B4-BE49-F238E27FC236}">
                <a16:creationId xmlns:a16="http://schemas.microsoft.com/office/drawing/2014/main" id="{09D56E98-897D-AFCE-6559-DC57CAFEE5A9}"/>
              </a:ext>
            </a:extLst>
          </p:cNvPr>
          <p:cNvSpPr>
            <a:spLocks noGrp="1"/>
          </p:cNvSpPr>
          <p:nvPr>
            <p:ph type="body" sz="quarter" idx="16" hasCustomPrompt="1"/>
          </p:nvPr>
        </p:nvSpPr>
        <p:spPr>
          <a:xfrm>
            <a:off x="7041886" y="3665044"/>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15" name="Picture 14" descr="A blue arrow on a black background&#10;&#10;Description automatically generated with medium confidence">
            <a:extLst>
              <a:ext uri="{FF2B5EF4-FFF2-40B4-BE49-F238E27FC236}">
                <a16:creationId xmlns:a16="http://schemas.microsoft.com/office/drawing/2014/main" id="{DABBDECA-118F-9477-CBD2-59BD0C16BB91}"/>
              </a:ext>
            </a:extLst>
          </p:cNvPr>
          <p:cNvPicPr>
            <a:picLocks noChangeAspect="1"/>
          </p:cNvPicPr>
          <p:nvPr userDrawn="1"/>
        </p:nvPicPr>
        <p:blipFill>
          <a:blip r:embed="rId4"/>
          <a:stretch>
            <a:fillRect/>
          </a:stretch>
        </p:blipFill>
        <p:spPr>
          <a:xfrm rot="10800000">
            <a:off x="6376194" y="3920652"/>
            <a:ext cx="385498" cy="562072"/>
          </a:xfrm>
          <a:prstGeom prst="rect">
            <a:avLst/>
          </a:prstGeom>
        </p:spPr>
      </p:pic>
      <p:sp>
        <p:nvSpPr>
          <p:cNvPr id="19" name="Text Placeholder 9">
            <a:extLst>
              <a:ext uri="{FF2B5EF4-FFF2-40B4-BE49-F238E27FC236}">
                <a16:creationId xmlns:a16="http://schemas.microsoft.com/office/drawing/2014/main" id="{3349A5A2-A52C-2AD5-59C6-3F5318D308E2}"/>
              </a:ext>
            </a:extLst>
          </p:cNvPr>
          <p:cNvSpPr>
            <a:spLocks noGrp="1"/>
          </p:cNvSpPr>
          <p:nvPr>
            <p:ph type="body" sz="quarter" idx="17" hasCustomPrompt="1"/>
          </p:nvPr>
        </p:nvSpPr>
        <p:spPr>
          <a:xfrm>
            <a:off x="7041886" y="4908015"/>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21" name="Picture 20" descr="A blue arrow on a black background&#10;&#10;Description automatically generated with medium confidence">
            <a:extLst>
              <a:ext uri="{FF2B5EF4-FFF2-40B4-BE49-F238E27FC236}">
                <a16:creationId xmlns:a16="http://schemas.microsoft.com/office/drawing/2014/main" id="{8BBE4B2B-7E27-F4A2-B3E5-FFCCB417588B}"/>
              </a:ext>
            </a:extLst>
          </p:cNvPr>
          <p:cNvPicPr>
            <a:picLocks noChangeAspect="1"/>
          </p:cNvPicPr>
          <p:nvPr userDrawn="1"/>
        </p:nvPicPr>
        <p:blipFill>
          <a:blip r:embed="rId4"/>
          <a:stretch>
            <a:fillRect/>
          </a:stretch>
        </p:blipFill>
        <p:spPr>
          <a:xfrm rot="10800000">
            <a:off x="6376194" y="5163623"/>
            <a:ext cx="385498" cy="562072"/>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5"/>
          <a:stretch>
            <a:fillRect/>
          </a:stretch>
        </p:blipFill>
        <p:spPr>
          <a:xfrm>
            <a:off x="10628858" y="216860"/>
            <a:ext cx="1312798" cy="1021414"/>
          </a:xfrm>
          <a:prstGeom prst="rect">
            <a:avLst/>
          </a:prstGeom>
        </p:spPr>
      </p:pic>
      <p:pic>
        <p:nvPicPr>
          <p:cNvPr id="4" name="Picture 3" descr="A picture containing black, darkness, screenshot&#10;&#10;Description automatically generated">
            <a:extLst>
              <a:ext uri="{FF2B5EF4-FFF2-40B4-BE49-F238E27FC236}">
                <a16:creationId xmlns:a16="http://schemas.microsoft.com/office/drawing/2014/main" id="{B144CDD0-4339-3304-F3B5-8650DD7E66FA}"/>
              </a:ext>
            </a:extLst>
          </p:cNvPr>
          <p:cNvPicPr>
            <a:picLocks noChangeAspect="1"/>
          </p:cNvPicPr>
          <p:nvPr userDrawn="1"/>
        </p:nvPicPr>
        <p:blipFill>
          <a:blip r:embed="rId6"/>
          <a:stretch>
            <a:fillRect/>
          </a:stretch>
        </p:blipFill>
        <p:spPr>
          <a:xfrm>
            <a:off x="250344" y="189830"/>
            <a:ext cx="2008540" cy="438841"/>
          </a:xfrm>
          <a:prstGeom prst="rect">
            <a:avLst/>
          </a:prstGeom>
        </p:spPr>
      </p:pic>
      <p:pic>
        <p:nvPicPr>
          <p:cNvPr id="9" name="Picture 8" descr="A black background with blue text&#10;&#10;Description automatically generated with low confidence">
            <a:extLst>
              <a:ext uri="{FF2B5EF4-FFF2-40B4-BE49-F238E27FC236}">
                <a16:creationId xmlns:a16="http://schemas.microsoft.com/office/drawing/2014/main" id="{985FF220-2611-B1ED-899B-F54902454880}"/>
              </a:ext>
            </a:extLst>
          </p:cNvPr>
          <p:cNvPicPr>
            <a:picLocks noChangeAspect="1"/>
          </p:cNvPicPr>
          <p:nvPr userDrawn="1"/>
        </p:nvPicPr>
        <p:blipFill>
          <a:blip r:embed="rId7"/>
          <a:stretch>
            <a:fillRect/>
          </a:stretch>
        </p:blipFill>
        <p:spPr>
          <a:xfrm>
            <a:off x="10205208" y="5740280"/>
            <a:ext cx="1986793" cy="1302814"/>
          </a:xfrm>
          <a:prstGeom prst="rect">
            <a:avLst/>
          </a:prstGeom>
        </p:spPr>
      </p:pic>
      <p:sp>
        <p:nvSpPr>
          <p:cNvPr id="24" name="Text Placeholder 3">
            <a:extLst>
              <a:ext uri="{FF2B5EF4-FFF2-40B4-BE49-F238E27FC236}">
                <a16:creationId xmlns:a16="http://schemas.microsoft.com/office/drawing/2014/main" id="{469B7CC5-6203-A4A5-1C69-A59E078F2C9D}"/>
              </a:ext>
            </a:extLst>
          </p:cNvPr>
          <p:cNvSpPr>
            <a:spLocks noGrp="1"/>
          </p:cNvSpPr>
          <p:nvPr>
            <p:ph type="body" sz="quarter" idx="19" hasCustomPrompt="1"/>
          </p:nvPr>
        </p:nvSpPr>
        <p:spPr>
          <a:xfrm>
            <a:off x="4057496" y="1039866"/>
            <a:ext cx="3706812" cy="1030287"/>
          </a:xfrm>
        </p:spPr>
        <p:txBody>
          <a:bodyPr>
            <a:normAutofit/>
          </a:bodyPr>
          <a:lstStyle>
            <a:lvl1pPr marL="0" indent="0">
              <a:buNone/>
              <a:defRPr sz="14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3885857785"/>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1">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800100" y="1022953"/>
            <a:ext cx="3162300" cy="624965"/>
          </a:xfrm>
        </p:spPr>
        <p:txBody>
          <a:bodyPr anchor="ctr">
            <a:normAutofit/>
          </a:bodyPr>
          <a:lstStyle>
            <a:lvl1pPr marL="0" indent="0" algn="l">
              <a:buNone/>
              <a:defRPr sz="4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2" y="197264"/>
            <a:ext cx="2008543" cy="43884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a:stretch>
            <a:fillRect/>
          </a:stretch>
        </p:blipFill>
        <p:spPr>
          <a:xfrm>
            <a:off x="10628858" y="216860"/>
            <a:ext cx="1312798" cy="1021414"/>
          </a:xfrm>
          <a:prstGeom prst="rect">
            <a:avLst/>
          </a:prstGeom>
        </p:spPr>
      </p:pic>
      <p:pic>
        <p:nvPicPr>
          <p:cNvPr id="20" name="Picture 19" descr="A blue arrow on a black background&#10;&#10;Description automatically generated with medium confidence">
            <a:extLst>
              <a:ext uri="{FF2B5EF4-FFF2-40B4-BE49-F238E27FC236}">
                <a16:creationId xmlns:a16="http://schemas.microsoft.com/office/drawing/2014/main" id="{BC921208-8D9C-B41B-6B3E-0851979F5CED}"/>
              </a:ext>
            </a:extLst>
          </p:cNvPr>
          <p:cNvPicPr>
            <a:picLocks noChangeAspect="1"/>
          </p:cNvPicPr>
          <p:nvPr userDrawn="1"/>
        </p:nvPicPr>
        <p:blipFill>
          <a:blip r:embed="rId4"/>
          <a:stretch>
            <a:fillRect/>
          </a:stretch>
        </p:blipFill>
        <p:spPr>
          <a:xfrm rot="10800000">
            <a:off x="328386" y="1116014"/>
            <a:ext cx="300980" cy="438842"/>
          </a:xfrm>
          <a:prstGeom prst="rect">
            <a:avLst/>
          </a:prstGeom>
        </p:spPr>
      </p:pic>
      <p:pic>
        <p:nvPicPr>
          <p:cNvPr id="2" name="Picture 1" descr="A picture containing black, darkness, screenshot&#10;&#10;Description automatically generated">
            <a:extLst>
              <a:ext uri="{FF2B5EF4-FFF2-40B4-BE49-F238E27FC236}">
                <a16:creationId xmlns:a16="http://schemas.microsoft.com/office/drawing/2014/main" id="{1C403A62-F0EA-B07A-6CE3-CF663D8745AE}"/>
              </a:ext>
            </a:extLst>
          </p:cNvPr>
          <p:cNvPicPr>
            <a:picLocks noChangeAspect="1"/>
          </p:cNvPicPr>
          <p:nvPr userDrawn="1"/>
        </p:nvPicPr>
        <p:blipFill>
          <a:blip r:embed="rId5"/>
          <a:stretch>
            <a:fillRect/>
          </a:stretch>
        </p:blipFill>
        <p:spPr>
          <a:xfrm>
            <a:off x="250344" y="189830"/>
            <a:ext cx="2008540" cy="438841"/>
          </a:xfrm>
          <a:prstGeom prst="rect">
            <a:avLst/>
          </a:prstGeom>
        </p:spPr>
      </p:pic>
      <p:pic>
        <p:nvPicPr>
          <p:cNvPr id="3" name="Picture 2" descr="A black background with blue text&#10;&#10;Description automatically generated with low confidence">
            <a:extLst>
              <a:ext uri="{FF2B5EF4-FFF2-40B4-BE49-F238E27FC236}">
                <a16:creationId xmlns:a16="http://schemas.microsoft.com/office/drawing/2014/main" id="{A900C4E5-3297-A626-1BC4-79078E15A7D4}"/>
              </a:ext>
            </a:extLst>
          </p:cNvPr>
          <p:cNvPicPr>
            <a:picLocks noChangeAspect="1"/>
          </p:cNvPicPr>
          <p:nvPr userDrawn="1"/>
        </p:nvPicPr>
        <p:blipFill>
          <a:blip r:embed="rId6"/>
          <a:stretch>
            <a:fillRect/>
          </a:stretch>
        </p:blipFill>
        <p:spPr>
          <a:xfrm>
            <a:off x="10205208" y="5740280"/>
            <a:ext cx="1986793" cy="1302814"/>
          </a:xfrm>
          <a:prstGeom prst="rect">
            <a:avLst/>
          </a:prstGeom>
        </p:spPr>
      </p:pic>
      <p:sp>
        <p:nvSpPr>
          <p:cNvPr id="6" name="Text Placeholder 3">
            <a:extLst>
              <a:ext uri="{FF2B5EF4-FFF2-40B4-BE49-F238E27FC236}">
                <a16:creationId xmlns:a16="http://schemas.microsoft.com/office/drawing/2014/main" id="{2F725958-C44A-50F3-0803-360FB11618A0}"/>
              </a:ext>
            </a:extLst>
          </p:cNvPr>
          <p:cNvSpPr>
            <a:spLocks noGrp="1"/>
          </p:cNvSpPr>
          <p:nvPr>
            <p:ph type="body" sz="quarter" idx="19" hasCustomPrompt="1"/>
          </p:nvPr>
        </p:nvSpPr>
        <p:spPr>
          <a:xfrm>
            <a:off x="800100" y="1875303"/>
            <a:ext cx="3706812" cy="1030287"/>
          </a:xfrm>
        </p:spPr>
        <p:txBody>
          <a:bodyPr>
            <a:normAutofit/>
          </a:bodyPr>
          <a:lstStyle>
            <a:lvl1pPr marL="0" indent="0">
              <a:buNone/>
              <a:defRPr sz="1400">
                <a:solidFill>
                  <a:srgbClr val="EA7B23"/>
                </a:solidFill>
              </a:defRPr>
            </a:lvl1pPr>
          </a:lstStyle>
          <a:p>
            <a:pPr lvl="0"/>
            <a:r>
              <a:rPr lang="en-US"/>
              <a:t>This slide design is ideal for text-heavy presentations, perhaps for reporting to stakeholders</a:t>
            </a:r>
          </a:p>
        </p:txBody>
      </p:sp>
    </p:spTree>
    <p:extLst>
      <p:ext uri="{BB962C8B-B14F-4D97-AF65-F5344CB8AC3E}">
        <p14:creationId xmlns:p14="http://schemas.microsoft.com/office/powerpoint/2010/main" val="3079659639"/>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2">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800100" y="1022953"/>
            <a:ext cx="3162300" cy="624965"/>
          </a:xfrm>
        </p:spPr>
        <p:txBody>
          <a:bodyPr anchor="ctr">
            <a:normAutofit/>
          </a:bodyPr>
          <a:lstStyle>
            <a:lvl1pPr marL="0" indent="0" algn="l">
              <a:buNone/>
              <a:defRPr sz="4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2" y="197264"/>
            <a:ext cx="2008543" cy="43884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a:stretch>
            <a:fillRect/>
          </a:stretch>
        </p:blipFill>
        <p:spPr>
          <a:xfrm>
            <a:off x="10628858" y="216860"/>
            <a:ext cx="1312798" cy="1021414"/>
          </a:xfrm>
          <a:prstGeom prst="rect">
            <a:avLst/>
          </a:prstGeom>
        </p:spPr>
      </p:pic>
      <p:pic>
        <p:nvPicPr>
          <p:cNvPr id="3" name="Picture 2" descr="An orange arrow on a black background&#10;&#10;Description automatically generated with medium confidence">
            <a:extLst>
              <a:ext uri="{FF2B5EF4-FFF2-40B4-BE49-F238E27FC236}">
                <a16:creationId xmlns:a16="http://schemas.microsoft.com/office/drawing/2014/main" id="{A2357C65-064F-DD0C-C303-628E325978BD}"/>
              </a:ext>
            </a:extLst>
          </p:cNvPr>
          <p:cNvPicPr>
            <a:picLocks noChangeAspect="1"/>
          </p:cNvPicPr>
          <p:nvPr userDrawn="1"/>
        </p:nvPicPr>
        <p:blipFill>
          <a:blip r:embed="rId4"/>
          <a:stretch>
            <a:fillRect/>
          </a:stretch>
        </p:blipFill>
        <p:spPr>
          <a:xfrm rot="10800000">
            <a:off x="328387" y="1116014"/>
            <a:ext cx="300980" cy="438842"/>
          </a:xfrm>
          <a:prstGeom prst="rect">
            <a:avLst/>
          </a:prstGeom>
        </p:spPr>
      </p:pic>
      <p:pic>
        <p:nvPicPr>
          <p:cNvPr id="2" name="Picture 1" descr="A picture containing black, darkness, screenshot&#10;&#10;Description automatically generated">
            <a:extLst>
              <a:ext uri="{FF2B5EF4-FFF2-40B4-BE49-F238E27FC236}">
                <a16:creationId xmlns:a16="http://schemas.microsoft.com/office/drawing/2014/main" id="{4915F70C-70DE-CAB2-65C3-9B5562DAA769}"/>
              </a:ext>
            </a:extLst>
          </p:cNvPr>
          <p:cNvPicPr>
            <a:picLocks noChangeAspect="1"/>
          </p:cNvPicPr>
          <p:nvPr userDrawn="1"/>
        </p:nvPicPr>
        <p:blipFill>
          <a:blip r:embed="rId5"/>
          <a:stretch>
            <a:fillRect/>
          </a:stretch>
        </p:blipFill>
        <p:spPr>
          <a:xfrm>
            <a:off x="250344" y="189830"/>
            <a:ext cx="2008540" cy="438841"/>
          </a:xfrm>
          <a:prstGeom prst="rect">
            <a:avLst/>
          </a:prstGeom>
        </p:spPr>
      </p:pic>
      <p:pic>
        <p:nvPicPr>
          <p:cNvPr id="4" name="Picture 3" descr="A black background with blue text&#10;&#10;Description automatically generated with low confidence">
            <a:extLst>
              <a:ext uri="{FF2B5EF4-FFF2-40B4-BE49-F238E27FC236}">
                <a16:creationId xmlns:a16="http://schemas.microsoft.com/office/drawing/2014/main" id="{EF0C8354-3502-BDAC-90CF-595A37B0C69B}"/>
              </a:ext>
            </a:extLst>
          </p:cNvPr>
          <p:cNvPicPr>
            <a:picLocks noChangeAspect="1"/>
          </p:cNvPicPr>
          <p:nvPr userDrawn="1"/>
        </p:nvPicPr>
        <p:blipFill>
          <a:blip r:embed="rId6"/>
          <a:stretch>
            <a:fillRect/>
          </a:stretch>
        </p:blipFill>
        <p:spPr>
          <a:xfrm>
            <a:off x="10205208" y="5740280"/>
            <a:ext cx="1986793" cy="1302814"/>
          </a:xfrm>
          <a:prstGeom prst="rect">
            <a:avLst/>
          </a:prstGeom>
        </p:spPr>
      </p:pic>
      <p:sp>
        <p:nvSpPr>
          <p:cNvPr id="7" name="Text Placeholder 3">
            <a:extLst>
              <a:ext uri="{FF2B5EF4-FFF2-40B4-BE49-F238E27FC236}">
                <a16:creationId xmlns:a16="http://schemas.microsoft.com/office/drawing/2014/main" id="{A4432C23-CD13-1920-122B-DD2C30F701F6}"/>
              </a:ext>
            </a:extLst>
          </p:cNvPr>
          <p:cNvSpPr>
            <a:spLocks noGrp="1"/>
          </p:cNvSpPr>
          <p:nvPr>
            <p:ph type="body" sz="quarter" idx="19" hasCustomPrompt="1"/>
          </p:nvPr>
        </p:nvSpPr>
        <p:spPr>
          <a:xfrm>
            <a:off x="800100" y="1875303"/>
            <a:ext cx="3706812" cy="1030287"/>
          </a:xfrm>
        </p:spPr>
        <p:txBody>
          <a:bodyPr>
            <a:normAutofit/>
          </a:bodyPr>
          <a:lstStyle>
            <a:lvl1pPr marL="0" indent="0">
              <a:buNone/>
              <a:defRPr sz="1400">
                <a:solidFill>
                  <a:srgbClr val="EA7B23"/>
                </a:solidFill>
              </a:defRPr>
            </a:lvl1pPr>
          </a:lstStyle>
          <a:p>
            <a:pPr lvl="0"/>
            <a:r>
              <a:rPr lang="en-US"/>
              <a:t>This slide design is ideal for text-heavy presentations, perhaps for reporting to stakeholders</a:t>
            </a:r>
          </a:p>
        </p:txBody>
      </p:sp>
    </p:spTree>
    <p:extLst>
      <p:ext uri="{BB962C8B-B14F-4D97-AF65-F5344CB8AC3E}">
        <p14:creationId xmlns:p14="http://schemas.microsoft.com/office/powerpoint/2010/main" val="1507750992"/>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Image 1">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800100" y="1022953"/>
            <a:ext cx="3162300" cy="624965"/>
          </a:xfrm>
        </p:spPr>
        <p:txBody>
          <a:bodyPr anchor="ctr">
            <a:normAutofit/>
          </a:bodyPr>
          <a:lstStyle>
            <a:lvl1pPr marL="0" indent="0" algn="l">
              <a:buNone/>
              <a:defRPr sz="4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2" y="197264"/>
            <a:ext cx="2008543" cy="43884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a:stretch>
            <a:fillRect/>
          </a:stretch>
        </p:blipFill>
        <p:spPr>
          <a:xfrm>
            <a:off x="10628858" y="216860"/>
            <a:ext cx="1312798" cy="1021414"/>
          </a:xfrm>
          <a:prstGeom prst="rect">
            <a:avLst/>
          </a:prstGeom>
        </p:spPr>
      </p:pic>
      <p:pic>
        <p:nvPicPr>
          <p:cNvPr id="20" name="Picture 19" descr="A blue arrow on a black background&#10;&#10;Description automatically generated with medium confidence">
            <a:extLst>
              <a:ext uri="{FF2B5EF4-FFF2-40B4-BE49-F238E27FC236}">
                <a16:creationId xmlns:a16="http://schemas.microsoft.com/office/drawing/2014/main" id="{BC921208-8D9C-B41B-6B3E-0851979F5CED}"/>
              </a:ext>
            </a:extLst>
          </p:cNvPr>
          <p:cNvPicPr>
            <a:picLocks noChangeAspect="1"/>
          </p:cNvPicPr>
          <p:nvPr userDrawn="1"/>
        </p:nvPicPr>
        <p:blipFill>
          <a:blip r:embed="rId4"/>
          <a:stretch>
            <a:fillRect/>
          </a:stretch>
        </p:blipFill>
        <p:spPr>
          <a:xfrm rot="10800000">
            <a:off x="328386" y="1116014"/>
            <a:ext cx="300980" cy="438842"/>
          </a:xfrm>
          <a:prstGeom prst="rect">
            <a:avLst/>
          </a:prstGeom>
        </p:spPr>
      </p:pic>
      <p:sp>
        <p:nvSpPr>
          <p:cNvPr id="2" name="Picture Placeholder 7">
            <a:extLst>
              <a:ext uri="{FF2B5EF4-FFF2-40B4-BE49-F238E27FC236}">
                <a16:creationId xmlns:a16="http://schemas.microsoft.com/office/drawing/2014/main" id="{E7BE09F1-1268-7830-3A2A-E34A684E7B57}"/>
              </a:ext>
            </a:extLst>
          </p:cNvPr>
          <p:cNvSpPr>
            <a:spLocks noGrp="1"/>
          </p:cNvSpPr>
          <p:nvPr>
            <p:ph type="pic" sz="quarter" idx="10" hasCustomPrompt="1"/>
          </p:nvPr>
        </p:nvSpPr>
        <p:spPr>
          <a:xfrm>
            <a:off x="5349800" y="1554856"/>
            <a:ext cx="8784050" cy="7006929"/>
          </a:xfrm>
          <a:prstGeom prst="hexagon">
            <a:avLst/>
          </a:prstGeom>
        </p:spPr>
        <p:txBody>
          <a:bodyPr/>
          <a:lstStyle/>
          <a:p>
            <a:r>
              <a:rPr lang="en-US"/>
              <a:t>Insert title image here</a:t>
            </a:r>
          </a:p>
        </p:txBody>
      </p:sp>
      <p:pic>
        <p:nvPicPr>
          <p:cNvPr id="3" name="Picture 2" descr="A picture containing black, darkness, screenshot&#10;&#10;Description automatically generated">
            <a:extLst>
              <a:ext uri="{FF2B5EF4-FFF2-40B4-BE49-F238E27FC236}">
                <a16:creationId xmlns:a16="http://schemas.microsoft.com/office/drawing/2014/main" id="{574C764A-49C8-B079-E1EA-84118DC2BD3C}"/>
              </a:ext>
            </a:extLst>
          </p:cNvPr>
          <p:cNvPicPr>
            <a:picLocks noChangeAspect="1"/>
          </p:cNvPicPr>
          <p:nvPr userDrawn="1"/>
        </p:nvPicPr>
        <p:blipFill>
          <a:blip r:embed="rId5"/>
          <a:stretch>
            <a:fillRect/>
          </a:stretch>
        </p:blipFill>
        <p:spPr>
          <a:xfrm>
            <a:off x="250344" y="189830"/>
            <a:ext cx="2008540" cy="438841"/>
          </a:xfrm>
          <a:prstGeom prst="rect">
            <a:avLst/>
          </a:prstGeom>
        </p:spPr>
      </p:pic>
      <p:pic>
        <p:nvPicPr>
          <p:cNvPr id="4" name="Picture 3" descr="A black background with blue text&#10;&#10;Description automatically generated with low confidence">
            <a:extLst>
              <a:ext uri="{FF2B5EF4-FFF2-40B4-BE49-F238E27FC236}">
                <a16:creationId xmlns:a16="http://schemas.microsoft.com/office/drawing/2014/main" id="{64A093A9-0B9C-2757-DD9A-65E4A06AAC14}"/>
              </a:ext>
            </a:extLst>
          </p:cNvPr>
          <p:cNvPicPr>
            <a:picLocks noChangeAspect="1"/>
          </p:cNvPicPr>
          <p:nvPr userDrawn="1"/>
        </p:nvPicPr>
        <p:blipFill>
          <a:blip r:embed="rId6"/>
          <a:stretch>
            <a:fillRect/>
          </a:stretch>
        </p:blipFill>
        <p:spPr>
          <a:xfrm>
            <a:off x="10205208" y="5740280"/>
            <a:ext cx="1986793" cy="1302814"/>
          </a:xfrm>
          <a:prstGeom prst="rect">
            <a:avLst/>
          </a:prstGeom>
        </p:spPr>
      </p:pic>
      <p:sp>
        <p:nvSpPr>
          <p:cNvPr id="5" name="Text Placeholder 3">
            <a:extLst>
              <a:ext uri="{FF2B5EF4-FFF2-40B4-BE49-F238E27FC236}">
                <a16:creationId xmlns:a16="http://schemas.microsoft.com/office/drawing/2014/main" id="{BBB19C00-FE82-383F-E541-61B0E2EB13C7}"/>
              </a:ext>
            </a:extLst>
          </p:cNvPr>
          <p:cNvSpPr>
            <a:spLocks noGrp="1"/>
          </p:cNvSpPr>
          <p:nvPr>
            <p:ph type="body" sz="quarter" idx="19" hasCustomPrompt="1"/>
          </p:nvPr>
        </p:nvSpPr>
        <p:spPr>
          <a:xfrm>
            <a:off x="800100" y="1875303"/>
            <a:ext cx="3706812" cy="1030287"/>
          </a:xfrm>
        </p:spPr>
        <p:txBody>
          <a:bodyPr>
            <a:normAutofit/>
          </a:bodyPr>
          <a:lstStyle>
            <a:lvl1pPr marL="0" indent="0">
              <a:buNone/>
              <a:defRPr sz="1400">
                <a:solidFill>
                  <a:srgbClr val="EA7B23"/>
                </a:solidFill>
              </a:defRPr>
            </a:lvl1pPr>
          </a:lstStyle>
          <a:p>
            <a:pPr lvl="0"/>
            <a:r>
              <a:rPr lang="en-US"/>
              <a:t>This slide design is ideal for text-heavy presentations, perhaps for reporting to stakeholders</a:t>
            </a:r>
          </a:p>
        </p:txBody>
      </p:sp>
    </p:spTree>
    <p:extLst>
      <p:ext uri="{BB962C8B-B14F-4D97-AF65-F5344CB8AC3E}">
        <p14:creationId xmlns:p14="http://schemas.microsoft.com/office/powerpoint/2010/main" val="10513807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Image 2">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800100" y="1022953"/>
            <a:ext cx="3162300" cy="624965"/>
          </a:xfrm>
        </p:spPr>
        <p:txBody>
          <a:bodyPr anchor="ctr">
            <a:normAutofit/>
          </a:bodyPr>
          <a:lstStyle>
            <a:lvl1pPr marL="0" indent="0" algn="l">
              <a:buNone/>
              <a:defRPr sz="4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2" y="197264"/>
            <a:ext cx="2008543" cy="43884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a:stretch>
            <a:fillRect/>
          </a:stretch>
        </p:blipFill>
        <p:spPr>
          <a:xfrm>
            <a:off x="10628858" y="216860"/>
            <a:ext cx="1312798" cy="1021414"/>
          </a:xfrm>
          <a:prstGeom prst="rect">
            <a:avLst/>
          </a:prstGeom>
        </p:spPr>
      </p:pic>
      <p:pic>
        <p:nvPicPr>
          <p:cNvPr id="3" name="Picture 2" descr="An orange arrow on a black background&#10;&#10;Description automatically generated with medium confidence">
            <a:extLst>
              <a:ext uri="{FF2B5EF4-FFF2-40B4-BE49-F238E27FC236}">
                <a16:creationId xmlns:a16="http://schemas.microsoft.com/office/drawing/2014/main" id="{A2357C65-064F-DD0C-C303-628E325978BD}"/>
              </a:ext>
            </a:extLst>
          </p:cNvPr>
          <p:cNvPicPr>
            <a:picLocks noChangeAspect="1"/>
          </p:cNvPicPr>
          <p:nvPr userDrawn="1"/>
        </p:nvPicPr>
        <p:blipFill>
          <a:blip r:embed="rId4"/>
          <a:stretch>
            <a:fillRect/>
          </a:stretch>
        </p:blipFill>
        <p:spPr>
          <a:xfrm rot="10800000">
            <a:off x="328387" y="1116014"/>
            <a:ext cx="300980" cy="438842"/>
          </a:xfrm>
          <a:prstGeom prst="rect">
            <a:avLst/>
          </a:prstGeom>
        </p:spPr>
      </p:pic>
      <p:sp>
        <p:nvSpPr>
          <p:cNvPr id="2" name="Picture Placeholder 7">
            <a:extLst>
              <a:ext uri="{FF2B5EF4-FFF2-40B4-BE49-F238E27FC236}">
                <a16:creationId xmlns:a16="http://schemas.microsoft.com/office/drawing/2014/main" id="{C85F6A27-B408-4E2C-B4BC-68EF9302A5FF}"/>
              </a:ext>
            </a:extLst>
          </p:cNvPr>
          <p:cNvSpPr>
            <a:spLocks noGrp="1"/>
          </p:cNvSpPr>
          <p:nvPr>
            <p:ph type="pic" sz="quarter" idx="10" hasCustomPrompt="1"/>
          </p:nvPr>
        </p:nvSpPr>
        <p:spPr>
          <a:xfrm>
            <a:off x="5349800" y="1554856"/>
            <a:ext cx="8784050" cy="7006929"/>
          </a:xfrm>
          <a:prstGeom prst="hexagon">
            <a:avLst/>
          </a:prstGeom>
        </p:spPr>
        <p:txBody>
          <a:bodyPr/>
          <a:lstStyle/>
          <a:p>
            <a:r>
              <a:rPr lang="en-US"/>
              <a:t>Insert title image here</a:t>
            </a:r>
          </a:p>
        </p:txBody>
      </p:sp>
      <p:pic>
        <p:nvPicPr>
          <p:cNvPr id="4" name="Picture 3" descr="A picture containing black, darkness, screenshot&#10;&#10;Description automatically generated">
            <a:extLst>
              <a:ext uri="{FF2B5EF4-FFF2-40B4-BE49-F238E27FC236}">
                <a16:creationId xmlns:a16="http://schemas.microsoft.com/office/drawing/2014/main" id="{6503029A-48BB-6461-87A8-7380A4A34AF6}"/>
              </a:ext>
            </a:extLst>
          </p:cNvPr>
          <p:cNvPicPr>
            <a:picLocks noChangeAspect="1"/>
          </p:cNvPicPr>
          <p:nvPr userDrawn="1"/>
        </p:nvPicPr>
        <p:blipFill>
          <a:blip r:embed="rId5"/>
          <a:stretch>
            <a:fillRect/>
          </a:stretch>
        </p:blipFill>
        <p:spPr>
          <a:xfrm>
            <a:off x="250344" y="189830"/>
            <a:ext cx="2008540" cy="438841"/>
          </a:xfrm>
          <a:prstGeom prst="rect">
            <a:avLst/>
          </a:prstGeom>
        </p:spPr>
      </p:pic>
      <p:pic>
        <p:nvPicPr>
          <p:cNvPr id="5" name="Picture 4" descr="A black background with blue text&#10;&#10;Description automatically generated with low confidence">
            <a:extLst>
              <a:ext uri="{FF2B5EF4-FFF2-40B4-BE49-F238E27FC236}">
                <a16:creationId xmlns:a16="http://schemas.microsoft.com/office/drawing/2014/main" id="{FC334715-1F25-8576-59A9-65E0EC4735C8}"/>
              </a:ext>
            </a:extLst>
          </p:cNvPr>
          <p:cNvPicPr>
            <a:picLocks noChangeAspect="1"/>
          </p:cNvPicPr>
          <p:nvPr userDrawn="1"/>
        </p:nvPicPr>
        <p:blipFill>
          <a:blip r:embed="rId6"/>
          <a:stretch>
            <a:fillRect/>
          </a:stretch>
        </p:blipFill>
        <p:spPr>
          <a:xfrm>
            <a:off x="10205208" y="5740280"/>
            <a:ext cx="1986793" cy="1302814"/>
          </a:xfrm>
          <a:prstGeom prst="rect">
            <a:avLst/>
          </a:prstGeom>
        </p:spPr>
      </p:pic>
      <p:sp>
        <p:nvSpPr>
          <p:cNvPr id="6" name="Text Placeholder 3">
            <a:extLst>
              <a:ext uri="{FF2B5EF4-FFF2-40B4-BE49-F238E27FC236}">
                <a16:creationId xmlns:a16="http://schemas.microsoft.com/office/drawing/2014/main" id="{D2E371FC-6F90-649F-C99D-744A3509E636}"/>
              </a:ext>
            </a:extLst>
          </p:cNvPr>
          <p:cNvSpPr>
            <a:spLocks noGrp="1"/>
          </p:cNvSpPr>
          <p:nvPr>
            <p:ph type="body" sz="quarter" idx="19" hasCustomPrompt="1"/>
          </p:nvPr>
        </p:nvSpPr>
        <p:spPr>
          <a:xfrm>
            <a:off x="800100" y="1875303"/>
            <a:ext cx="3706812" cy="1030287"/>
          </a:xfrm>
        </p:spPr>
        <p:txBody>
          <a:bodyPr>
            <a:normAutofit/>
          </a:bodyPr>
          <a:lstStyle>
            <a:lvl1pPr marL="0" indent="0">
              <a:buNone/>
              <a:defRPr sz="1400">
                <a:solidFill>
                  <a:srgbClr val="813085"/>
                </a:solidFill>
              </a:defRPr>
            </a:lvl1pPr>
          </a:lstStyle>
          <a:p>
            <a:pPr lvl="0"/>
            <a:r>
              <a:rPr lang="en-US"/>
              <a:t>This slide design is ideal for text-heavy presentations, perhaps for reporting to stakeholders</a:t>
            </a:r>
          </a:p>
        </p:txBody>
      </p:sp>
    </p:spTree>
    <p:extLst>
      <p:ext uri="{BB962C8B-B14F-4D97-AF65-F5344CB8AC3E}">
        <p14:creationId xmlns:p14="http://schemas.microsoft.com/office/powerpoint/2010/main" val="3055599315"/>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oints">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770022" y="3816047"/>
            <a:ext cx="2008544" cy="624965"/>
          </a:xfrm>
        </p:spPr>
        <p:txBody>
          <a:bodyPr anchor="ctr">
            <a:normAutofit/>
          </a:bodyPr>
          <a:lstStyle>
            <a:lvl1pPr marL="0" indent="0" algn="ctr">
              <a:buNone/>
              <a:defRPr sz="4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2" y="197264"/>
            <a:ext cx="2008543" cy="43884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a:stretch>
            <a:fillRect/>
          </a:stretch>
        </p:blipFill>
        <p:spPr>
          <a:xfrm>
            <a:off x="10628858" y="216860"/>
            <a:ext cx="1312798" cy="1021414"/>
          </a:xfrm>
          <a:prstGeom prst="rect">
            <a:avLst/>
          </a:prstGeom>
        </p:spPr>
      </p:pic>
      <p:sp>
        <p:nvSpPr>
          <p:cNvPr id="5" name="Text Placeholder 9">
            <a:extLst>
              <a:ext uri="{FF2B5EF4-FFF2-40B4-BE49-F238E27FC236}">
                <a16:creationId xmlns:a16="http://schemas.microsoft.com/office/drawing/2014/main" id="{E9816671-F2D1-66DE-E97A-31B5899FFAEA}"/>
              </a:ext>
            </a:extLst>
          </p:cNvPr>
          <p:cNvSpPr>
            <a:spLocks noGrp="1"/>
          </p:cNvSpPr>
          <p:nvPr>
            <p:ph type="body" sz="quarter" idx="14" hasCustomPrompt="1"/>
          </p:nvPr>
        </p:nvSpPr>
        <p:spPr>
          <a:xfrm>
            <a:off x="770022" y="4454675"/>
            <a:ext cx="2008544" cy="624965"/>
          </a:xfrm>
        </p:spPr>
        <p:txBody>
          <a:bodyPr anchor="ctr">
            <a:normAutofit/>
          </a:bodyPr>
          <a:lstStyle>
            <a:lvl1pPr marL="0" indent="0" algn="ctr">
              <a:buNone/>
              <a:defRPr sz="2400" b="0">
                <a:solidFill>
                  <a:srgbClr val="813085"/>
                </a:solidFill>
              </a:defRPr>
            </a:lvl1pPr>
          </a:lstStyle>
          <a:p>
            <a:pPr lvl="0"/>
            <a:r>
              <a:rPr lang="en-GB"/>
              <a:t>Subheading</a:t>
            </a:r>
            <a:endParaRPr lang="en-US"/>
          </a:p>
        </p:txBody>
      </p:sp>
      <p:sp>
        <p:nvSpPr>
          <p:cNvPr id="14" name="Text Placeholder 9">
            <a:extLst>
              <a:ext uri="{FF2B5EF4-FFF2-40B4-BE49-F238E27FC236}">
                <a16:creationId xmlns:a16="http://schemas.microsoft.com/office/drawing/2014/main" id="{799F142D-DB00-7324-293B-ECACC595F253}"/>
              </a:ext>
            </a:extLst>
          </p:cNvPr>
          <p:cNvSpPr>
            <a:spLocks noGrp="1"/>
          </p:cNvSpPr>
          <p:nvPr>
            <p:ph type="body" sz="quarter" idx="15" hasCustomPrompt="1"/>
          </p:nvPr>
        </p:nvSpPr>
        <p:spPr>
          <a:xfrm>
            <a:off x="3640283" y="3816047"/>
            <a:ext cx="2008544" cy="624965"/>
          </a:xfrm>
        </p:spPr>
        <p:txBody>
          <a:bodyPr anchor="ctr">
            <a:normAutofit/>
          </a:bodyPr>
          <a:lstStyle>
            <a:lvl1pPr marL="0" indent="0" algn="ctr">
              <a:buNone/>
              <a:defRPr sz="4000" b="1">
                <a:solidFill>
                  <a:srgbClr val="813085"/>
                </a:solidFill>
              </a:defRPr>
            </a:lvl1pPr>
          </a:lstStyle>
          <a:p>
            <a:pPr lvl="0"/>
            <a:r>
              <a:rPr lang="en-GB"/>
              <a:t>Title</a:t>
            </a:r>
            <a:endParaRPr lang="en-US"/>
          </a:p>
        </p:txBody>
      </p:sp>
      <p:sp>
        <p:nvSpPr>
          <p:cNvPr id="15" name="Text Placeholder 9">
            <a:extLst>
              <a:ext uri="{FF2B5EF4-FFF2-40B4-BE49-F238E27FC236}">
                <a16:creationId xmlns:a16="http://schemas.microsoft.com/office/drawing/2014/main" id="{A118E0CC-B595-C5C9-D5FE-0FBBF357DFC6}"/>
              </a:ext>
            </a:extLst>
          </p:cNvPr>
          <p:cNvSpPr>
            <a:spLocks noGrp="1"/>
          </p:cNvSpPr>
          <p:nvPr>
            <p:ph type="body" sz="quarter" idx="16" hasCustomPrompt="1"/>
          </p:nvPr>
        </p:nvSpPr>
        <p:spPr>
          <a:xfrm>
            <a:off x="3640283" y="4454675"/>
            <a:ext cx="2008544" cy="624965"/>
          </a:xfrm>
        </p:spPr>
        <p:txBody>
          <a:bodyPr anchor="ctr">
            <a:normAutofit/>
          </a:bodyPr>
          <a:lstStyle>
            <a:lvl1pPr marL="0" indent="0" algn="ctr">
              <a:buNone/>
              <a:defRPr sz="2400" b="0">
                <a:solidFill>
                  <a:srgbClr val="813085"/>
                </a:solidFill>
              </a:defRPr>
            </a:lvl1pPr>
          </a:lstStyle>
          <a:p>
            <a:pPr lvl="0"/>
            <a:r>
              <a:rPr lang="en-GB"/>
              <a:t>Subheading</a:t>
            </a:r>
            <a:endParaRPr lang="en-US"/>
          </a:p>
        </p:txBody>
      </p:sp>
      <p:sp>
        <p:nvSpPr>
          <p:cNvPr id="17" name="Text Placeholder 9">
            <a:extLst>
              <a:ext uri="{FF2B5EF4-FFF2-40B4-BE49-F238E27FC236}">
                <a16:creationId xmlns:a16="http://schemas.microsoft.com/office/drawing/2014/main" id="{264EEDBC-F756-DBA6-E261-35906FBD01B3}"/>
              </a:ext>
            </a:extLst>
          </p:cNvPr>
          <p:cNvSpPr>
            <a:spLocks noGrp="1"/>
          </p:cNvSpPr>
          <p:nvPr>
            <p:ph type="body" sz="quarter" idx="17" hasCustomPrompt="1"/>
          </p:nvPr>
        </p:nvSpPr>
        <p:spPr>
          <a:xfrm>
            <a:off x="6515309" y="3816047"/>
            <a:ext cx="2008544" cy="624965"/>
          </a:xfrm>
        </p:spPr>
        <p:txBody>
          <a:bodyPr anchor="ctr">
            <a:normAutofit/>
          </a:bodyPr>
          <a:lstStyle>
            <a:lvl1pPr marL="0" indent="0" algn="ctr">
              <a:buNone/>
              <a:defRPr sz="4000" b="1">
                <a:solidFill>
                  <a:srgbClr val="813085"/>
                </a:solidFill>
              </a:defRPr>
            </a:lvl1pPr>
          </a:lstStyle>
          <a:p>
            <a:pPr lvl="0"/>
            <a:r>
              <a:rPr lang="en-GB"/>
              <a:t>Title</a:t>
            </a:r>
            <a:endParaRPr lang="en-US"/>
          </a:p>
        </p:txBody>
      </p:sp>
      <p:sp>
        <p:nvSpPr>
          <p:cNvPr id="18" name="Text Placeholder 9">
            <a:extLst>
              <a:ext uri="{FF2B5EF4-FFF2-40B4-BE49-F238E27FC236}">
                <a16:creationId xmlns:a16="http://schemas.microsoft.com/office/drawing/2014/main" id="{92ACC243-CC55-F9C7-3790-4DD57E0B76E4}"/>
              </a:ext>
            </a:extLst>
          </p:cNvPr>
          <p:cNvSpPr>
            <a:spLocks noGrp="1"/>
          </p:cNvSpPr>
          <p:nvPr>
            <p:ph type="body" sz="quarter" idx="18" hasCustomPrompt="1"/>
          </p:nvPr>
        </p:nvSpPr>
        <p:spPr>
          <a:xfrm>
            <a:off x="6515309" y="4454675"/>
            <a:ext cx="2008544" cy="624965"/>
          </a:xfrm>
        </p:spPr>
        <p:txBody>
          <a:bodyPr anchor="ctr">
            <a:normAutofit/>
          </a:bodyPr>
          <a:lstStyle>
            <a:lvl1pPr marL="0" indent="0" algn="ctr">
              <a:buNone/>
              <a:defRPr sz="2400" b="0">
                <a:solidFill>
                  <a:srgbClr val="813085"/>
                </a:solidFill>
              </a:defRPr>
            </a:lvl1pPr>
          </a:lstStyle>
          <a:p>
            <a:pPr lvl="0"/>
            <a:r>
              <a:rPr lang="en-GB"/>
              <a:t>Subheading</a:t>
            </a:r>
            <a:endParaRPr lang="en-US"/>
          </a:p>
        </p:txBody>
      </p:sp>
      <p:sp>
        <p:nvSpPr>
          <p:cNvPr id="19" name="Text Placeholder 9">
            <a:extLst>
              <a:ext uri="{FF2B5EF4-FFF2-40B4-BE49-F238E27FC236}">
                <a16:creationId xmlns:a16="http://schemas.microsoft.com/office/drawing/2014/main" id="{663F8DE1-E685-F349-8953-2C55C6081B0C}"/>
              </a:ext>
            </a:extLst>
          </p:cNvPr>
          <p:cNvSpPr>
            <a:spLocks noGrp="1"/>
          </p:cNvSpPr>
          <p:nvPr>
            <p:ph type="body" sz="quarter" idx="19" hasCustomPrompt="1"/>
          </p:nvPr>
        </p:nvSpPr>
        <p:spPr>
          <a:xfrm>
            <a:off x="9390336" y="3816047"/>
            <a:ext cx="2008544" cy="624965"/>
          </a:xfrm>
        </p:spPr>
        <p:txBody>
          <a:bodyPr anchor="ctr">
            <a:normAutofit/>
          </a:bodyPr>
          <a:lstStyle>
            <a:lvl1pPr marL="0" indent="0" algn="ctr">
              <a:buNone/>
              <a:defRPr sz="4000" b="1">
                <a:solidFill>
                  <a:srgbClr val="813085"/>
                </a:solidFill>
              </a:defRPr>
            </a:lvl1pPr>
          </a:lstStyle>
          <a:p>
            <a:pPr lvl="0"/>
            <a:r>
              <a:rPr lang="en-GB"/>
              <a:t>Title</a:t>
            </a:r>
            <a:endParaRPr lang="en-US"/>
          </a:p>
        </p:txBody>
      </p:sp>
      <p:sp>
        <p:nvSpPr>
          <p:cNvPr id="20" name="Text Placeholder 9">
            <a:extLst>
              <a:ext uri="{FF2B5EF4-FFF2-40B4-BE49-F238E27FC236}">
                <a16:creationId xmlns:a16="http://schemas.microsoft.com/office/drawing/2014/main" id="{92D7B3DC-0F4A-05E5-D32F-F95134B70913}"/>
              </a:ext>
            </a:extLst>
          </p:cNvPr>
          <p:cNvSpPr>
            <a:spLocks noGrp="1"/>
          </p:cNvSpPr>
          <p:nvPr>
            <p:ph type="body" sz="quarter" idx="20" hasCustomPrompt="1"/>
          </p:nvPr>
        </p:nvSpPr>
        <p:spPr>
          <a:xfrm>
            <a:off x="9390336" y="4454675"/>
            <a:ext cx="2008544" cy="624965"/>
          </a:xfrm>
        </p:spPr>
        <p:txBody>
          <a:bodyPr anchor="ctr">
            <a:normAutofit/>
          </a:bodyPr>
          <a:lstStyle>
            <a:lvl1pPr marL="0" indent="0" algn="ctr">
              <a:buNone/>
              <a:defRPr sz="2400" b="0">
                <a:solidFill>
                  <a:srgbClr val="813085"/>
                </a:solidFill>
              </a:defRPr>
            </a:lvl1pPr>
          </a:lstStyle>
          <a:p>
            <a:pPr lvl="0"/>
            <a:r>
              <a:rPr lang="en-GB"/>
              <a:t>Subheading</a:t>
            </a:r>
            <a:endParaRPr lang="en-US"/>
          </a:p>
        </p:txBody>
      </p:sp>
      <p:pic>
        <p:nvPicPr>
          <p:cNvPr id="21" name="Picture 20" descr="An orange arrow on a black background&#10;&#10;Description automatically generated with medium confidence">
            <a:extLst>
              <a:ext uri="{FF2B5EF4-FFF2-40B4-BE49-F238E27FC236}">
                <a16:creationId xmlns:a16="http://schemas.microsoft.com/office/drawing/2014/main" id="{4DAA37FD-BBAB-9C1F-C698-30B536F24BC2}"/>
              </a:ext>
            </a:extLst>
          </p:cNvPr>
          <p:cNvPicPr>
            <a:picLocks noChangeAspect="1"/>
          </p:cNvPicPr>
          <p:nvPr userDrawn="1"/>
        </p:nvPicPr>
        <p:blipFill>
          <a:blip r:embed="rId4"/>
          <a:stretch>
            <a:fillRect/>
          </a:stretch>
        </p:blipFill>
        <p:spPr>
          <a:xfrm rot="16200000">
            <a:off x="1024133" y="1815542"/>
            <a:ext cx="1312798" cy="1914117"/>
          </a:xfrm>
          <a:prstGeom prst="rect">
            <a:avLst/>
          </a:prstGeom>
        </p:spPr>
      </p:pic>
      <p:pic>
        <p:nvPicPr>
          <p:cNvPr id="25" name="Picture 24" descr="An orange arrow on a black background&#10;&#10;Description automatically generated with medium confidence">
            <a:extLst>
              <a:ext uri="{FF2B5EF4-FFF2-40B4-BE49-F238E27FC236}">
                <a16:creationId xmlns:a16="http://schemas.microsoft.com/office/drawing/2014/main" id="{AF2C1234-1654-5E25-3314-A478158C3A72}"/>
              </a:ext>
            </a:extLst>
          </p:cNvPr>
          <p:cNvPicPr>
            <a:picLocks noChangeAspect="1"/>
          </p:cNvPicPr>
          <p:nvPr userDrawn="1"/>
        </p:nvPicPr>
        <p:blipFill>
          <a:blip r:embed="rId4"/>
          <a:stretch>
            <a:fillRect/>
          </a:stretch>
        </p:blipFill>
        <p:spPr>
          <a:xfrm rot="16200000">
            <a:off x="3988156" y="1815543"/>
            <a:ext cx="1312798" cy="1914117"/>
          </a:xfrm>
          <a:prstGeom prst="rect">
            <a:avLst/>
          </a:prstGeom>
        </p:spPr>
      </p:pic>
      <p:pic>
        <p:nvPicPr>
          <p:cNvPr id="26" name="Picture 25" descr="An orange arrow on a black background&#10;&#10;Description automatically generated with medium confidence">
            <a:extLst>
              <a:ext uri="{FF2B5EF4-FFF2-40B4-BE49-F238E27FC236}">
                <a16:creationId xmlns:a16="http://schemas.microsoft.com/office/drawing/2014/main" id="{CA909D1F-D54B-1029-E70A-47537172259C}"/>
              </a:ext>
            </a:extLst>
          </p:cNvPr>
          <p:cNvPicPr>
            <a:picLocks noChangeAspect="1"/>
          </p:cNvPicPr>
          <p:nvPr userDrawn="1"/>
        </p:nvPicPr>
        <p:blipFill>
          <a:blip r:embed="rId4"/>
          <a:stretch>
            <a:fillRect/>
          </a:stretch>
        </p:blipFill>
        <p:spPr>
          <a:xfrm rot="16200000">
            <a:off x="6863182" y="1815542"/>
            <a:ext cx="1312798" cy="1914117"/>
          </a:xfrm>
          <a:prstGeom prst="rect">
            <a:avLst/>
          </a:prstGeom>
        </p:spPr>
      </p:pic>
      <p:pic>
        <p:nvPicPr>
          <p:cNvPr id="27" name="Picture 26" descr="An orange arrow on a black background&#10;&#10;Description automatically generated with medium confidence">
            <a:extLst>
              <a:ext uri="{FF2B5EF4-FFF2-40B4-BE49-F238E27FC236}">
                <a16:creationId xmlns:a16="http://schemas.microsoft.com/office/drawing/2014/main" id="{B86183EA-97FB-6743-7766-38A17AB5B26C}"/>
              </a:ext>
            </a:extLst>
          </p:cNvPr>
          <p:cNvPicPr>
            <a:picLocks noChangeAspect="1"/>
          </p:cNvPicPr>
          <p:nvPr userDrawn="1"/>
        </p:nvPicPr>
        <p:blipFill>
          <a:blip r:embed="rId4"/>
          <a:stretch>
            <a:fillRect/>
          </a:stretch>
        </p:blipFill>
        <p:spPr>
          <a:xfrm rot="16200000">
            <a:off x="9738208" y="1815541"/>
            <a:ext cx="1312798" cy="1914117"/>
          </a:xfrm>
          <a:prstGeom prst="rect">
            <a:avLst/>
          </a:prstGeom>
        </p:spPr>
      </p:pic>
      <p:pic>
        <p:nvPicPr>
          <p:cNvPr id="2" name="Picture 1" descr="A picture containing black, darkness, screenshot&#10;&#10;Description automatically generated">
            <a:extLst>
              <a:ext uri="{FF2B5EF4-FFF2-40B4-BE49-F238E27FC236}">
                <a16:creationId xmlns:a16="http://schemas.microsoft.com/office/drawing/2014/main" id="{19DEA8D8-A7F0-6CEF-DDBC-3A663E5A7DA9}"/>
              </a:ext>
            </a:extLst>
          </p:cNvPr>
          <p:cNvPicPr>
            <a:picLocks noChangeAspect="1"/>
          </p:cNvPicPr>
          <p:nvPr userDrawn="1"/>
        </p:nvPicPr>
        <p:blipFill>
          <a:blip r:embed="rId5"/>
          <a:stretch>
            <a:fillRect/>
          </a:stretch>
        </p:blipFill>
        <p:spPr>
          <a:xfrm>
            <a:off x="250344" y="189830"/>
            <a:ext cx="2008540" cy="438841"/>
          </a:xfrm>
          <a:prstGeom prst="rect">
            <a:avLst/>
          </a:prstGeom>
        </p:spPr>
      </p:pic>
      <p:pic>
        <p:nvPicPr>
          <p:cNvPr id="3" name="Picture 2" descr="A black background with blue text&#10;&#10;Description automatically generated with low confidence">
            <a:extLst>
              <a:ext uri="{FF2B5EF4-FFF2-40B4-BE49-F238E27FC236}">
                <a16:creationId xmlns:a16="http://schemas.microsoft.com/office/drawing/2014/main" id="{5D15FB89-CCD0-CAC7-2E7A-5EB5FFD45F8B}"/>
              </a:ext>
            </a:extLst>
          </p:cNvPr>
          <p:cNvPicPr>
            <a:picLocks noChangeAspect="1"/>
          </p:cNvPicPr>
          <p:nvPr userDrawn="1"/>
        </p:nvPicPr>
        <p:blipFill>
          <a:blip r:embed="rId6"/>
          <a:stretch>
            <a:fillRect/>
          </a:stretch>
        </p:blipFill>
        <p:spPr>
          <a:xfrm>
            <a:off x="10205208" y="5740280"/>
            <a:ext cx="1986793" cy="1302814"/>
          </a:xfrm>
          <a:prstGeom prst="rect">
            <a:avLst/>
          </a:prstGeom>
        </p:spPr>
      </p:pic>
      <p:sp>
        <p:nvSpPr>
          <p:cNvPr id="6" name="Text Placeholder 3">
            <a:extLst>
              <a:ext uri="{FF2B5EF4-FFF2-40B4-BE49-F238E27FC236}">
                <a16:creationId xmlns:a16="http://schemas.microsoft.com/office/drawing/2014/main" id="{48F4E975-5515-8C60-E37F-F40EEE02B222}"/>
              </a:ext>
            </a:extLst>
          </p:cNvPr>
          <p:cNvSpPr>
            <a:spLocks noGrp="1"/>
          </p:cNvSpPr>
          <p:nvPr>
            <p:ph type="body" sz="quarter" idx="21" hasCustomPrompt="1"/>
          </p:nvPr>
        </p:nvSpPr>
        <p:spPr>
          <a:xfrm>
            <a:off x="723473" y="1085913"/>
            <a:ext cx="3706812" cy="1030287"/>
          </a:xfrm>
        </p:spPr>
        <p:txBody>
          <a:bodyPr>
            <a:normAutofit/>
          </a:bodyPr>
          <a:lstStyle>
            <a:lvl1pPr marL="0" indent="0">
              <a:buNone/>
              <a:defRPr sz="14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1112181037"/>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oints">
    <p:bg>
      <p:bgRef idx="1001">
        <a:schemeClr val="bg1"/>
      </p:bgRef>
    </p:bg>
    <p:spTree>
      <p:nvGrpSpPr>
        <p:cNvPr id="1" name=""/>
        <p:cNvGrpSpPr/>
        <p:nvPr/>
      </p:nvGrpSpPr>
      <p:grpSpPr>
        <a:xfrm>
          <a:off x="0" y="0"/>
          <a:ext cx="0" cy="0"/>
          <a:chOff x="0" y="0"/>
          <a:chExt cx="0" cy="0"/>
        </a:xfrm>
      </p:grpSpPr>
      <p:pic>
        <p:nvPicPr>
          <p:cNvPr id="11" name="Picture 10" descr="A purple arrow on a black background&#10;&#10;Description automatically generated with medium confidence">
            <a:extLst>
              <a:ext uri="{FF2B5EF4-FFF2-40B4-BE49-F238E27FC236}">
                <a16:creationId xmlns:a16="http://schemas.microsoft.com/office/drawing/2014/main" id="{BBEE0B0D-9701-737B-8B1D-046955E37FA3}"/>
              </a:ext>
            </a:extLst>
          </p:cNvPr>
          <p:cNvPicPr>
            <a:picLocks noChangeAspect="1"/>
          </p:cNvPicPr>
          <p:nvPr userDrawn="1"/>
        </p:nvPicPr>
        <p:blipFill>
          <a:blip r:embed="rId2"/>
          <a:stretch>
            <a:fillRect/>
          </a:stretch>
        </p:blipFill>
        <p:spPr>
          <a:xfrm rot="16200000">
            <a:off x="9738206" y="1815536"/>
            <a:ext cx="1312802" cy="1914120"/>
          </a:xfrm>
          <a:prstGeom prst="rect">
            <a:avLst/>
          </a:prstGeom>
        </p:spPr>
      </p:pic>
      <p:pic>
        <p:nvPicPr>
          <p:cNvPr id="9" name="Picture 8" descr="A purple arrow on a black background&#10;&#10;Description automatically generated with medium confidence">
            <a:extLst>
              <a:ext uri="{FF2B5EF4-FFF2-40B4-BE49-F238E27FC236}">
                <a16:creationId xmlns:a16="http://schemas.microsoft.com/office/drawing/2014/main" id="{43B976AF-C46C-3CE2-668B-0CD5B0EB1E8E}"/>
              </a:ext>
            </a:extLst>
          </p:cNvPr>
          <p:cNvPicPr>
            <a:picLocks noChangeAspect="1"/>
          </p:cNvPicPr>
          <p:nvPr userDrawn="1"/>
        </p:nvPicPr>
        <p:blipFill>
          <a:blip r:embed="rId2"/>
          <a:stretch>
            <a:fillRect/>
          </a:stretch>
        </p:blipFill>
        <p:spPr>
          <a:xfrm rot="16200000">
            <a:off x="6863180" y="1815537"/>
            <a:ext cx="1312802" cy="1914120"/>
          </a:xfrm>
          <a:prstGeom prst="rect">
            <a:avLst/>
          </a:prstGeom>
        </p:spPr>
      </p:pic>
      <p:pic>
        <p:nvPicPr>
          <p:cNvPr id="8" name="Picture 7" descr="A purple arrow on a black background&#10;&#10;Description automatically generated with medium confidence">
            <a:extLst>
              <a:ext uri="{FF2B5EF4-FFF2-40B4-BE49-F238E27FC236}">
                <a16:creationId xmlns:a16="http://schemas.microsoft.com/office/drawing/2014/main" id="{9B75C789-974F-FA30-206C-86F72673BB1A}"/>
              </a:ext>
            </a:extLst>
          </p:cNvPr>
          <p:cNvPicPr>
            <a:picLocks noChangeAspect="1"/>
          </p:cNvPicPr>
          <p:nvPr userDrawn="1"/>
        </p:nvPicPr>
        <p:blipFill>
          <a:blip r:embed="rId2"/>
          <a:stretch>
            <a:fillRect/>
          </a:stretch>
        </p:blipFill>
        <p:spPr>
          <a:xfrm rot="16200000">
            <a:off x="3988154" y="1815537"/>
            <a:ext cx="1312802" cy="1914120"/>
          </a:xfrm>
          <a:prstGeom prst="rect">
            <a:avLst/>
          </a:prstGeom>
        </p:spPr>
      </p:pic>
      <p:pic>
        <p:nvPicPr>
          <p:cNvPr id="7" name="Picture 6" descr="A purple arrow on a black background&#10;&#10;Description automatically generated with medium confidence">
            <a:extLst>
              <a:ext uri="{FF2B5EF4-FFF2-40B4-BE49-F238E27FC236}">
                <a16:creationId xmlns:a16="http://schemas.microsoft.com/office/drawing/2014/main" id="{E411FBEE-FDC9-D673-DEEF-EAADC0F8347C}"/>
              </a:ext>
            </a:extLst>
          </p:cNvPr>
          <p:cNvPicPr>
            <a:picLocks noChangeAspect="1"/>
          </p:cNvPicPr>
          <p:nvPr userDrawn="1"/>
        </p:nvPicPr>
        <p:blipFill>
          <a:blip r:embed="rId2"/>
          <a:stretch>
            <a:fillRect/>
          </a:stretch>
        </p:blipFill>
        <p:spPr>
          <a:xfrm rot="16200000">
            <a:off x="1024132" y="1815537"/>
            <a:ext cx="1312802" cy="1914120"/>
          </a:xfrm>
          <a:prstGeom prst="rect">
            <a:avLst/>
          </a:prstGeom>
        </p:spPr>
      </p:pic>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770022" y="3816047"/>
            <a:ext cx="2008544" cy="624965"/>
          </a:xfrm>
        </p:spPr>
        <p:txBody>
          <a:bodyPr anchor="ctr">
            <a:normAutofit/>
          </a:bodyPr>
          <a:lstStyle>
            <a:lvl1pPr marL="0" indent="0" algn="ctr">
              <a:buNone/>
              <a:defRPr sz="4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3"/>
          <a:stretch>
            <a:fillRect/>
          </a:stretch>
        </p:blipFill>
        <p:spPr>
          <a:xfrm>
            <a:off x="250342" y="197264"/>
            <a:ext cx="2008543" cy="43884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a:stretch>
            <a:fillRect/>
          </a:stretch>
        </p:blipFill>
        <p:spPr>
          <a:xfrm>
            <a:off x="10628858" y="216860"/>
            <a:ext cx="1312798" cy="1021414"/>
          </a:xfrm>
          <a:prstGeom prst="rect">
            <a:avLst/>
          </a:prstGeom>
        </p:spPr>
      </p:pic>
      <p:sp>
        <p:nvSpPr>
          <p:cNvPr id="5" name="Text Placeholder 9">
            <a:extLst>
              <a:ext uri="{FF2B5EF4-FFF2-40B4-BE49-F238E27FC236}">
                <a16:creationId xmlns:a16="http://schemas.microsoft.com/office/drawing/2014/main" id="{E9816671-F2D1-66DE-E97A-31B5899FFAEA}"/>
              </a:ext>
            </a:extLst>
          </p:cNvPr>
          <p:cNvSpPr>
            <a:spLocks noGrp="1"/>
          </p:cNvSpPr>
          <p:nvPr>
            <p:ph type="body" sz="quarter" idx="14" hasCustomPrompt="1"/>
          </p:nvPr>
        </p:nvSpPr>
        <p:spPr>
          <a:xfrm>
            <a:off x="770022" y="4454675"/>
            <a:ext cx="2008544" cy="624965"/>
          </a:xfrm>
        </p:spPr>
        <p:txBody>
          <a:bodyPr anchor="ctr">
            <a:normAutofit/>
          </a:bodyPr>
          <a:lstStyle>
            <a:lvl1pPr marL="0" indent="0" algn="ctr">
              <a:buNone/>
              <a:defRPr sz="2400" b="0">
                <a:solidFill>
                  <a:srgbClr val="EA7B23"/>
                </a:solidFill>
              </a:defRPr>
            </a:lvl1pPr>
          </a:lstStyle>
          <a:p>
            <a:pPr lvl="0"/>
            <a:r>
              <a:rPr lang="en-GB"/>
              <a:t>Subheading</a:t>
            </a:r>
            <a:endParaRPr lang="en-US"/>
          </a:p>
        </p:txBody>
      </p:sp>
      <p:sp>
        <p:nvSpPr>
          <p:cNvPr id="14" name="Text Placeholder 9">
            <a:extLst>
              <a:ext uri="{FF2B5EF4-FFF2-40B4-BE49-F238E27FC236}">
                <a16:creationId xmlns:a16="http://schemas.microsoft.com/office/drawing/2014/main" id="{799F142D-DB00-7324-293B-ECACC595F253}"/>
              </a:ext>
            </a:extLst>
          </p:cNvPr>
          <p:cNvSpPr>
            <a:spLocks noGrp="1"/>
          </p:cNvSpPr>
          <p:nvPr>
            <p:ph type="body" sz="quarter" idx="15" hasCustomPrompt="1"/>
          </p:nvPr>
        </p:nvSpPr>
        <p:spPr>
          <a:xfrm>
            <a:off x="3640283" y="3816047"/>
            <a:ext cx="2008544" cy="624965"/>
          </a:xfrm>
        </p:spPr>
        <p:txBody>
          <a:bodyPr anchor="ctr">
            <a:normAutofit/>
          </a:bodyPr>
          <a:lstStyle>
            <a:lvl1pPr marL="0" indent="0" algn="ctr">
              <a:buNone/>
              <a:defRPr sz="4000" b="1">
                <a:solidFill>
                  <a:srgbClr val="EA7B23"/>
                </a:solidFill>
              </a:defRPr>
            </a:lvl1pPr>
          </a:lstStyle>
          <a:p>
            <a:pPr lvl="0"/>
            <a:r>
              <a:rPr lang="en-GB"/>
              <a:t>Title</a:t>
            </a:r>
            <a:endParaRPr lang="en-US"/>
          </a:p>
        </p:txBody>
      </p:sp>
      <p:sp>
        <p:nvSpPr>
          <p:cNvPr id="15" name="Text Placeholder 9">
            <a:extLst>
              <a:ext uri="{FF2B5EF4-FFF2-40B4-BE49-F238E27FC236}">
                <a16:creationId xmlns:a16="http://schemas.microsoft.com/office/drawing/2014/main" id="{A118E0CC-B595-C5C9-D5FE-0FBBF357DFC6}"/>
              </a:ext>
            </a:extLst>
          </p:cNvPr>
          <p:cNvSpPr>
            <a:spLocks noGrp="1"/>
          </p:cNvSpPr>
          <p:nvPr>
            <p:ph type="body" sz="quarter" idx="16" hasCustomPrompt="1"/>
          </p:nvPr>
        </p:nvSpPr>
        <p:spPr>
          <a:xfrm>
            <a:off x="3640283" y="4454675"/>
            <a:ext cx="2008544" cy="624965"/>
          </a:xfrm>
        </p:spPr>
        <p:txBody>
          <a:bodyPr anchor="ctr">
            <a:normAutofit/>
          </a:bodyPr>
          <a:lstStyle>
            <a:lvl1pPr marL="0" indent="0" algn="ctr">
              <a:buNone/>
              <a:defRPr sz="2400" b="0">
                <a:solidFill>
                  <a:srgbClr val="EA7B23"/>
                </a:solidFill>
              </a:defRPr>
            </a:lvl1pPr>
          </a:lstStyle>
          <a:p>
            <a:pPr lvl="0"/>
            <a:r>
              <a:rPr lang="en-GB"/>
              <a:t>Subheading</a:t>
            </a:r>
            <a:endParaRPr lang="en-US"/>
          </a:p>
        </p:txBody>
      </p:sp>
      <p:sp>
        <p:nvSpPr>
          <p:cNvPr id="17" name="Text Placeholder 9">
            <a:extLst>
              <a:ext uri="{FF2B5EF4-FFF2-40B4-BE49-F238E27FC236}">
                <a16:creationId xmlns:a16="http://schemas.microsoft.com/office/drawing/2014/main" id="{264EEDBC-F756-DBA6-E261-35906FBD01B3}"/>
              </a:ext>
            </a:extLst>
          </p:cNvPr>
          <p:cNvSpPr>
            <a:spLocks noGrp="1"/>
          </p:cNvSpPr>
          <p:nvPr>
            <p:ph type="body" sz="quarter" idx="17" hasCustomPrompt="1"/>
          </p:nvPr>
        </p:nvSpPr>
        <p:spPr>
          <a:xfrm>
            <a:off x="6515309" y="3816047"/>
            <a:ext cx="2008544" cy="624965"/>
          </a:xfrm>
        </p:spPr>
        <p:txBody>
          <a:bodyPr anchor="ctr">
            <a:normAutofit/>
          </a:bodyPr>
          <a:lstStyle>
            <a:lvl1pPr marL="0" indent="0" algn="ctr">
              <a:buNone/>
              <a:defRPr sz="4000" b="1">
                <a:solidFill>
                  <a:srgbClr val="EA7B23"/>
                </a:solidFill>
              </a:defRPr>
            </a:lvl1pPr>
          </a:lstStyle>
          <a:p>
            <a:pPr lvl="0"/>
            <a:r>
              <a:rPr lang="en-GB"/>
              <a:t>Title</a:t>
            </a:r>
            <a:endParaRPr lang="en-US"/>
          </a:p>
        </p:txBody>
      </p:sp>
      <p:sp>
        <p:nvSpPr>
          <p:cNvPr id="18" name="Text Placeholder 9">
            <a:extLst>
              <a:ext uri="{FF2B5EF4-FFF2-40B4-BE49-F238E27FC236}">
                <a16:creationId xmlns:a16="http://schemas.microsoft.com/office/drawing/2014/main" id="{92ACC243-CC55-F9C7-3790-4DD57E0B76E4}"/>
              </a:ext>
            </a:extLst>
          </p:cNvPr>
          <p:cNvSpPr>
            <a:spLocks noGrp="1"/>
          </p:cNvSpPr>
          <p:nvPr>
            <p:ph type="body" sz="quarter" idx="18" hasCustomPrompt="1"/>
          </p:nvPr>
        </p:nvSpPr>
        <p:spPr>
          <a:xfrm>
            <a:off x="6515309" y="4454675"/>
            <a:ext cx="2008544" cy="624965"/>
          </a:xfrm>
        </p:spPr>
        <p:txBody>
          <a:bodyPr anchor="ctr">
            <a:normAutofit/>
          </a:bodyPr>
          <a:lstStyle>
            <a:lvl1pPr marL="0" indent="0" algn="ctr">
              <a:buNone/>
              <a:defRPr sz="2400" b="0">
                <a:solidFill>
                  <a:srgbClr val="EA7B23"/>
                </a:solidFill>
              </a:defRPr>
            </a:lvl1pPr>
          </a:lstStyle>
          <a:p>
            <a:pPr lvl="0"/>
            <a:r>
              <a:rPr lang="en-GB"/>
              <a:t>Subheading</a:t>
            </a:r>
            <a:endParaRPr lang="en-US"/>
          </a:p>
        </p:txBody>
      </p:sp>
      <p:sp>
        <p:nvSpPr>
          <p:cNvPr id="19" name="Text Placeholder 9">
            <a:extLst>
              <a:ext uri="{FF2B5EF4-FFF2-40B4-BE49-F238E27FC236}">
                <a16:creationId xmlns:a16="http://schemas.microsoft.com/office/drawing/2014/main" id="{663F8DE1-E685-F349-8953-2C55C6081B0C}"/>
              </a:ext>
            </a:extLst>
          </p:cNvPr>
          <p:cNvSpPr>
            <a:spLocks noGrp="1"/>
          </p:cNvSpPr>
          <p:nvPr>
            <p:ph type="body" sz="quarter" idx="19" hasCustomPrompt="1"/>
          </p:nvPr>
        </p:nvSpPr>
        <p:spPr>
          <a:xfrm>
            <a:off x="9390336" y="3816047"/>
            <a:ext cx="2008544" cy="624965"/>
          </a:xfrm>
        </p:spPr>
        <p:txBody>
          <a:bodyPr anchor="ctr">
            <a:normAutofit/>
          </a:bodyPr>
          <a:lstStyle>
            <a:lvl1pPr marL="0" indent="0" algn="ctr">
              <a:buNone/>
              <a:defRPr sz="4000" b="1">
                <a:solidFill>
                  <a:srgbClr val="EA7B23"/>
                </a:solidFill>
              </a:defRPr>
            </a:lvl1pPr>
          </a:lstStyle>
          <a:p>
            <a:pPr lvl="0"/>
            <a:r>
              <a:rPr lang="en-GB"/>
              <a:t>Title</a:t>
            </a:r>
            <a:endParaRPr lang="en-US"/>
          </a:p>
        </p:txBody>
      </p:sp>
      <p:sp>
        <p:nvSpPr>
          <p:cNvPr id="20" name="Text Placeholder 9">
            <a:extLst>
              <a:ext uri="{FF2B5EF4-FFF2-40B4-BE49-F238E27FC236}">
                <a16:creationId xmlns:a16="http://schemas.microsoft.com/office/drawing/2014/main" id="{92D7B3DC-0F4A-05E5-D32F-F95134B70913}"/>
              </a:ext>
            </a:extLst>
          </p:cNvPr>
          <p:cNvSpPr>
            <a:spLocks noGrp="1"/>
          </p:cNvSpPr>
          <p:nvPr>
            <p:ph type="body" sz="quarter" idx="20" hasCustomPrompt="1"/>
          </p:nvPr>
        </p:nvSpPr>
        <p:spPr>
          <a:xfrm>
            <a:off x="9390336" y="4454675"/>
            <a:ext cx="2008544" cy="624965"/>
          </a:xfrm>
        </p:spPr>
        <p:txBody>
          <a:bodyPr anchor="ctr">
            <a:normAutofit/>
          </a:bodyPr>
          <a:lstStyle>
            <a:lvl1pPr marL="0" indent="0" algn="ctr">
              <a:buNone/>
              <a:defRPr sz="2400" b="0">
                <a:solidFill>
                  <a:srgbClr val="EA7B23"/>
                </a:solidFill>
              </a:defRPr>
            </a:lvl1pPr>
          </a:lstStyle>
          <a:p>
            <a:pPr lvl="0"/>
            <a:r>
              <a:rPr lang="en-GB"/>
              <a:t>Subheading</a:t>
            </a:r>
            <a:endParaRPr lang="en-US"/>
          </a:p>
        </p:txBody>
      </p:sp>
      <p:pic>
        <p:nvPicPr>
          <p:cNvPr id="2" name="Picture 1" descr="A picture containing black, darkness, screenshot&#10;&#10;Description automatically generated">
            <a:extLst>
              <a:ext uri="{FF2B5EF4-FFF2-40B4-BE49-F238E27FC236}">
                <a16:creationId xmlns:a16="http://schemas.microsoft.com/office/drawing/2014/main" id="{19DEA8D8-A7F0-6CEF-DDBC-3A663E5A7DA9}"/>
              </a:ext>
            </a:extLst>
          </p:cNvPr>
          <p:cNvPicPr>
            <a:picLocks noChangeAspect="1"/>
          </p:cNvPicPr>
          <p:nvPr userDrawn="1"/>
        </p:nvPicPr>
        <p:blipFill>
          <a:blip r:embed="rId5"/>
          <a:stretch>
            <a:fillRect/>
          </a:stretch>
        </p:blipFill>
        <p:spPr>
          <a:xfrm>
            <a:off x="250344" y="189830"/>
            <a:ext cx="2008540" cy="438841"/>
          </a:xfrm>
          <a:prstGeom prst="rect">
            <a:avLst/>
          </a:prstGeom>
        </p:spPr>
      </p:pic>
      <p:pic>
        <p:nvPicPr>
          <p:cNvPr id="3" name="Picture 2" descr="A black background with blue text&#10;&#10;Description automatically generated with low confidence">
            <a:extLst>
              <a:ext uri="{FF2B5EF4-FFF2-40B4-BE49-F238E27FC236}">
                <a16:creationId xmlns:a16="http://schemas.microsoft.com/office/drawing/2014/main" id="{5D15FB89-CCD0-CAC7-2E7A-5EB5FFD45F8B}"/>
              </a:ext>
            </a:extLst>
          </p:cNvPr>
          <p:cNvPicPr>
            <a:picLocks noChangeAspect="1"/>
          </p:cNvPicPr>
          <p:nvPr userDrawn="1"/>
        </p:nvPicPr>
        <p:blipFill>
          <a:blip r:embed="rId6"/>
          <a:stretch>
            <a:fillRect/>
          </a:stretch>
        </p:blipFill>
        <p:spPr>
          <a:xfrm>
            <a:off x="10205208" y="5740280"/>
            <a:ext cx="1986793" cy="1302814"/>
          </a:xfrm>
          <a:prstGeom prst="rect">
            <a:avLst/>
          </a:prstGeom>
        </p:spPr>
      </p:pic>
      <p:sp>
        <p:nvSpPr>
          <p:cNvPr id="6" name="Text Placeholder 3">
            <a:extLst>
              <a:ext uri="{FF2B5EF4-FFF2-40B4-BE49-F238E27FC236}">
                <a16:creationId xmlns:a16="http://schemas.microsoft.com/office/drawing/2014/main" id="{511DDC89-EDCF-FD12-FC23-41CE9A97DC8C}"/>
              </a:ext>
            </a:extLst>
          </p:cNvPr>
          <p:cNvSpPr>
            <a:spLocks noGrp="1"/>
          </p:cNvSpPr>
          <p:nvPr>
            <p:ph type="body" sz="quarter" idx="21" hasCustomPrompt="1"/>
          </p:nvPr>
        </p:nvSpPr>
        <p:spPr>
          <a:xfrm>
            <a:off x="723473" y="1085913"/>
            <a:ext cx="3706812" cy="1030287"/>
          </a:xfrm>
        </p:spPr>
        <p:txBody>
          <a:bodyPr>
            <a:normAutofit/>
          </a:bodyPr>
          <a:lstStyle>
            <a:lvl1pPr marL="0" indent="0">
              <a:buNone/>
              <a:defRPr sz="14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116868601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Subheading slide">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7638314" y="2546952"/>
            <a:ext cx="3706812" cy="1073288"/>
          </a:xfrm>
        </p:spPr>
        <p:txBody>
          <a:bodyPr anchor="ctr">
            <a:normAutofit/>
          </a:bodyPr>
          <a:lstStyle>
            <a:lvl1pPr marL="0" indent="0">
              <a:buNone/>
              <a:defRPr sz="4000" b="1">
                <a:solidFill>
                  <a:srgbClr val="EA7B23"/>
                </a:solidFill>
              </a:defRPr>
            </a:lvl1pPr>
          </a:lstStyle>
          <a:p>
            <a:pPr lvl="0"/>
            <a:r>
              <a:rPr lang="en-GB"/>
              <a:t>Title Here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0341" y="197263"/>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05209" y="5740279"/>
            <a:ext cx="1986791" cy="1302814"/>
          </a:xfrm>
          <a:prstGeom prst="rect">
            <a:avLst/>
          </a:prstGeom>
        </p:spPr>
      </p:pic>
      <p:pic>
        <p:nvPicPr>
          <p:cNvPr id="4" name="Picture 3" descr="A blue arrow on a black background&#10;&#10;Description automatically generated with medium confidence">
            <a:extLst>
              <a:ext uri="{FF2B5EF4-FFF2-40B4-BE49-F238E27FC236}">
                <a16:creationId xmlns:a16="http://schemas.microsoft.com/office/drawing/2014/main" id="{F906422B-67A4-00F5-B537-BC31A75C355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8100000">
            <a:off x="-528020" y="3413288"/>
            <a:ext cx="3336664" cy="4864997"/>
          </a:xfrm>
          <a:prstGeom prst="rect">
            <a:avLst/>
          </a:prstGeom>
        </p:spPr>
      </p:pic>
      <p:pic>
        <p:nvPicPr>
          <p:cNvPr id="13" name="Picture 12" descr="A picture containing black, darkness, screenshot&#10;&#10;Description automatically generated">
            <a:extLst>
              <a:ext uri="{FF2B5EF4-FFF2-40B4-BE49-F238E27FC236}">
                <a16:creationId xmlns:a16="http://schemas.microsoft.com/office/drawing/2014/main" id="{6510F30B-79C4-E0D2-5DE7-149F9EB3F2E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50344" y="189829"/>
            <a:ext cx="2008540" cy="438841"/>
          </a:xfrm>
          <a:prstGeom prst="rect">
            <a:avLst/>
          </a:prstGeom>
        </p:spPr>
      </p:pic>
      <p:pic>
        <p:nvPicPr>
          <p:cNvPr id="20" name="Picture 19" descr="An orange arrow on a black background&#10;&#10;Description automatically generated with medium confidence">
            <a:extLst>
              <a:ext uri="{FF2B5EF4-FFF2-40B4-BE49-F238E27FC236}">
                <a16:creationId xmlns:a16="http://schemas.microsoft.com/office/drawing/2014/main" id="{1F9057CE-BB47-B14B-BF51-0631B69AA1C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rot="2700000">
            <a:off x="2690218" y="1924733"/>
            <a:ext cx="1168769" cy="1704114"/>
          </a:xfrm>
          <a:prstGeom prst="rect">
            <a:avLst/>
          </a:prstGeom>
        </p:spPr>
      </p:pic>
      <p:pic>
        <p:nvPicPr>
          <p:cNvPr id="24" name="Picture 23" descr="A picture containing graphics, font, graphic design, screenshot&#10;&#10;Description automatically generated">
            <a:extLst>
              <a:ext uri="{FF2B5EF4-FFF2-40B4-BE49-F238E27FC236}">
                <a16:creationId xmlns:a16="http://schemas.microsoft.com/office/drawing/2014/main" id="{E8ACAA45-181C-8FD6-D26E-76B94C19975D}"/>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628858" y="216860"/>
            <a:ext cx="1312798" cy="1021414"/>
          </a:xfrm>
          <a:prstGeom prst="rect">
            <a:avLst/>
          </a:prstGeom>
        </p:spPr>
      </p:pic>
      <p:sp>
        <p:nvSpPr>
          <p:cNvPr id="3" name="Text Placeholder 3">
            <a:extLst>
              <a:ext uri="{FF2B5EF4-FFF2-40B4-BE49-F238E27FC236}">
                <a16:creationId xmlns:a16="http://schemas.microsoft.com/office/drawing/2014/main" id="{D2C5EE07-E227-9FB8-6ACB-2539DA913AAC}"/>
              </a:ext>
            </a:extLst>
          </p:cNvPr>
          <p:cNvSpPr>
            <a:spLocks noGrp="1"/>
          </p:cNvSpPr>
          <p:nvPr>
            <p:ph type="body" sz="quarter" idx="12" hasCustomPrompt="1"/>
          </p:nvPr>
        </p:nvSpPr>
        <p:spPr>
          <a:xfrm>
            <a:off x="7638314" y="3725790"/>
            <a:ext cx="3706812" cy="1030287"/>
          </a:xfrm>
        </p:spPr>
        <p:txBody>
          <a:bodyPr>
            <a:normAutofit/>
          </a:bodyPr>
          <a:lstStyle>
            <a:lvl1pPr marL="0" indent="0">
              <a:buNone/>
              <a:defRPr sz="1400">
                <a:solidFill>
                  <a:srgbClr val="EA7B23"/>
                </a:solidFill>
              </a:defRPr>
            </a:lvl1pPr>
          </a:lstStyle>
          <a:p>
            <a:pPr lvl="0"/>
            <a:r>
              <a:rPr lang="en-US"/>
              <a:t>This design is ideal for grabbing people’s attention at conferences and events</a:t>
            </a:r>
          </a:p>
        </p:txBody>
      </p:sp>
    </p:spTree>
    <p:extLst>
      <p:ext uri="{BB962C8B-B14F-4D97-AF65-F5344CB8AC3E}">
        <p14:creationId xmlns:p14="http://schemas.microsoft.com/office/powerpoint/2010/main" val="2683264508"/>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Collum slide">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525222" y="1022953"/>
            <a:ext cx="3162300" cy="624965"/>
          </a:xfrm>
        </p:spPr>
        <p:txBody>
          <a:bodyPr anchor="ctr">
            <a:normAutofit/>
          </a:bodyPr>
          <a:lstStyle>
            <a:lvl1pPr marL="0" indent="0" algn="l">
              <a:buNone/>
              <a:defRPr sz="4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2" y="197264"/>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0205210" y="5740280"/>
            <a:ext cx="1986791" cy="1302814"/>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a:stretch>
            <a:fillRect/>
          </a:stretch>
        </p:blipFill>
        <p:spPr>
          <a:xfrm>
            <a:off x="10628858" y="216860"/>
            <a:ext cx="1312798" cy="1021414"/>
          </a:xfrm>
          <a:prstGeom prst="rect">
            <a:avLst/>
          </a:prstGeom>
        </p:spPr>
      </p:pic>
      <p:graphicFrame>
        <p:nvGraphicFramePr>
          <p:cNvPr id="9" name="Table 19">
            <a:extLst>
              <a:ext uri="{FF2B5EF4-FFF2-40B4-BE49-F238E27FC236}">
                <a16:creationId xmlns:a16="http://schemas.microsoft.com/office/drawing/2014/main" id="{EA2F3CC2-0AB0-062D-FCC7-3EFD00BBEED3}"/>
              </a:ext>
            </a:extLst>
          </p:cNvPr>
          <p:cNvGraphicFramePr>
            <a:graphicFrameLocks noGrp="1"/>
          </p:cNvGraphicFramePr>
          <p:nvPr userDrawn="1"/>
        </p:nvGraphicFramePr>
        <p:xfrm>
          <a:off x="525222" y="1861250"/>
          <a:ext cx="11141556" cy="4063140"/>
        </p:xfrm>
        <a:graphic>
          <a:graphicData uri="http://schemas.openxmlformats.org/drawingml/2006/table">
            <a:tbl>
              <a:tblPr firstRow="1" bandRow="1">
                <a:tableStyleId>{5C22544A-7EE6-4342-B048-85BDC9FD1C3A}</a:tableStyleId>
              </a:tblPr>
              <a:tblGrid>
                <a:gridCol w="3713852">
                  <a:extLst>
                    <a:ext uri="{9D8B030D-6E8A-4147-A177-3AD203B41FA5}">
                      <a16:colId xmlns:a16="http://schemas.microsoft.com/office/drawing/2014/main" val="3996957391"/>
                    </a:ext>
                  </a:extLst>
                </a:gridCol>
                <a:gridCol w="3713852">
                  <a:extLst>
                    <a:ext uri="{9D8B030D-6E8A-4147-A177-3AD203B41FA5}">
                      <a16:colId xmlns:a16="http://schemas.microsoft.com/office/drawing/2014/main" val="1183091787"/>
                    </a:ext>
                  </a:extLst>
                </a:gridCol>
                <a:gridCol w="3713852">
                  <a:extLst>
                    <a:ext uri="{9D8B030D-6E8A-4147-A177-3AD203B41FA5}">
                      <a16:colId xmlns:a16="http://schemas.microsoft.com/office/drawing/2014/main" val="2455646976"/>
                    </a:ext>
                  </a:extLst>
                </a:gridCol>
              </a:tblGrid>
              <a:tr h="812627">
                <a:tc>
                  <a:txBody>
                    <a:bodyPr/>
                    <a:lstStyle/>
                    <a:p>
                      <a:endParaRPr lang="en-US" sz="1800"/>
                    </a:p>
                  </a:txBody>
                  <a:tcP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8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800"/>
                    </a:p>
                  </a:txBody>
                  <a:tcP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801198442"/>
                  </a:ext>
                </a:extLst>
              </a:tr>
              <a:tr h="3250513">
                <a:tc>
                  <a:txBody>
                    <a:bodyPr/>
                    <a:lstStyle/>
                    <a:p>
                      <a:endParaRPr lang="en-US" sz="180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80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80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4424948"/>
                  </a:ext>
                </a:extLst>
              </a:tr>
            </a:tbl>
          </a:graphicData>
        </a:graphic>
      </p:graphicFrame>
      <p:pic>
        <p:nvPicPr>
          <p:cNvPr id="2" name="Picture 1" descr="A picture containing black, darkness, screenshot&#10;&#10;Description automatically generated">
            <a:extLst>
              <a:ext uri="{FF2B5EF4-FFF2-40B4-BE49-F238E27FC236}">
                <a16:creationId xmlns:a16="http://schemas.microsoft.com/office/drawing/2014/main" id="{E0F6B68E-7C99-03A2-E60D-7262D526C080}"/>
              </a:ext>
            </a:extLst>
          </p:cNvPr>
          <p:cNvPicPr>
            <a:picLocks noChangeAspect="1"/>
          </p:cNvPicPr>
          <p:nvPr userDrawn="1"/>
        </p:nvPicPr>
        <p:blipFill>
          <a:blip r:embed="rId5"/>
          <a:stretch>
            <a:fillRect/>
          </a:stretch>
        </p:blipFill>
        <p:spPr>
          <a:xfrm>
            <a:off x="250344" y="189830"/>
            <a:ext cx="2008540" cy="438841"/>
          </a:xfrm>
          <a:prstGeom prst="rect">
            <a:avLst/>
          </a:prstGeom>
        </p:spPr>
      </p:pic>
      <p:pic>
        <p:nvPicPr>
          <p:cNvPr id="3" name="Picture 2" descr="A black background with blue text&#10;&#10;Description automatically generated with low confidence">
            <a:extLst>
              <a:ext uri="{FF2B5EF4-FFF2-40B4-BE49-F238E27FC236}">
                <a16:creationId xmlns:a16="http://schemas.microsoft.com/office/drawing/2014/main" id="{9F55A67A-70DB-A0F3-AB75-BBBDFD93239B}"/>
              </a:ext>
            </a:extLst>
          </p:cNvPr>
          <p:cNvPicPr>
            <a:picLocks noChangeAspect="1"/>
          </p:cNvPicPr>
          <p:nvPr userDrawn="1"/>
        </p:nvPicPr>
        <p:blipFill>
          <a:blip r:embed="rId6"/>
          <a:stretch>
            <a:fillRect/>
          </a:stretch>
        </p:blipFill>
        <p:spPr>
          <a:xfrm>
            <a:off x="10205208" y="5740280"/>
            <a:ext cx="1986793" cy="1302814"/>
          </a:xfrm>
          <a:prstGeom prst="rect">
            <a:avLst/>
          </a:prstGeom>
        </p:spPr>
      </p:pic>
      <p:sp>
        <p:nvSpPr>
          <p:cNvPr id="6" name="Text Placeholder 3">
            <a:extLst>
              <a:ext uri="{FF2B5EF4-FFF2-40B4-BE49-F238E27FC236}">
                <a16:creationId xmlns:a16="http://schemas.microsoft.com/office/drawing/2014/main" id="{1D187D02-E80F-C924-1075-4B684960A748}"/>
              </a:ext>
            </a:extLst>
          </p:cNvPr>
          <p:cNvSpPr>
            <a:spLocks noGrp="1"/>
          </p:cNvSpPr>
          <p:nvPr>
            <p:ph type="body" sz="quarter" idx="21" hasCustomPrompt="1"/>
          </p:nvPr>
        </p:nvSpPr>
        <p:spPr>
          <a:xfrm>
            <a:off x="3787760" y="1034620"/>
            <a:ext cx="3706812" cy="624966"/>
          </a:xfrm>
        </p:spPr>
        <p:txBody>
          <a:bodyPr>
            <a:normAutofit/>
          </a:bodyPr>
          <a:lstStyle>
            <a:lvl1pPr marL="0" indent="0">
              <a:buNone/>
              <a:defRPr sz="14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3294018466"/>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3 Collum slide">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525222" y="1022953"/>
            <a:ext cx="3162300" cy="624965"/>
          </a:xfrm>
        </p:spPr>
        <p:txBody>
          <a:bodyPr anchor="ctr">
            <a:normAutofit/>
          </a:bodyPr>
          <a:lstStyle>
            <a:lvl1pPr marL="0" indent="0" algn="l">
              <a:buNone/>
              <a:defRPr sz="4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2" y="197264"/>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0205210" y="5740280"/>
            <a:ext cx="1986791" cy="1302814"/>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a:stretch>
            <a:fillRect/>
          </a:stretch>
        </p:blipFill>
        <p:spPr>
          <a:xfrm>
            <a:off x="10628858" y="216860"/>
            <a:ext cx="1312798" cy="1021414"/>
          </a:xfrm>
          <a:prstGeom prst="rect">
            <a:avLst/>
          </a:prstGeom>
        </p:spPr>
      </p:pic>
      <p:graphicFrame>
        <p:nvGraphicFramePr>
          <p:cNvPr id="9" name="Table 19">
            <a:extLst>
              <a:ext uri="{FF2B5EF4-FFF2-40B4-BE49-F238E27FC236}">
                <a16:creationId xmlns:a16="http://schemas.microsoft.com/office/drawing/2014/main" id="{EA2F3CC2-0AB0-062D-FCC7-3EFD00BBEED3}"/>
              </a:ext>
            </a:extLst>
          </p:cNvPr>
          <p:cNvGraphicFramePr>
            <a:graphicFrameLocks noGrp="1"/>
          </p:cNvGraphicFramePr>
          <p:nvPr userDrawn="1"/>
        </p:nvGraphicFramePr>
        <p:xfrm>
          <a:off x="525222" y="1861250"/>
          <a:ext cx="11141556" cy="4063140"/>
        </p:xfrm>
        <a:graphic>
          <a:graphicData uri="http://schemas.openxmlformats.org/drawingml/2006/table">
            <a:tbl>
              <a:tblPr firstRow="1" bandRow="1">
                <a:tableStyleId>{5C22544A-7EE6-4342-B048-85BDC9FD1C3A}</a:tableStyleId>
              </a:tblPr>
              <a:tblGrid>
                <a:gridCol w="3713852">
                  <a:extLst>
                    <a:ext uri="{9D8B030D-6E8A-4147-A177-3AD203B41FA5}">
                      <a16:colId xmlns:a16="http://schemas.microsoft.com/office/drawing/2014/main" val="3996957391"/>
                    </a:ext>
                  </a:extLst>
                </a:gridCol>
                <a:gridCol w="3713852">
                  <a:extLst>
                    <a:ext uri="{9D8B030D-6E8A-4147-A177-3AD203B41FA5}">
                      <a16:colId xmlns:a16="http://schemas.microsoft.com/office/drawing/2014/main" val="1183091787"/>
                    </a:ext>
                  </a:extLst>
                </a:gridCol>
                <a:gridCol w="3713852">
                  <a:extLst>
                    <a:ext uri="{9D8B030D-6E8A-4147-A177-3AD203B41FA5}">
                      <a16:colId xmlns:a16="http://schemas.microsoft.com/office/drawing/2014/main" val="2455646976"/>
                    </a:ext>
                  </a:extLst>
                </a:gridCol>
              </a:tblGrid>
              <a:tr h="812627">
                <a:tc>
                  <a:txBody>
                    <a:bodyPr/>
                    <a:lstStyle/>
                    <a:p>
                      <a:endParaRPr lang="en-US" sz="1800"/>
                    </a:p>
                  </a:txBody>
                  <a:tcPr>
                    <a:lnL w="12700" cap="flat" cmpd="sng" algn="ctr">
                      <a:solidFill>
                        <a:schemeClr val="tx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sz="18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sz="1800"/>
                    </a:p>
                  </a:txBody>
                  <a:tcPr>
                    <a:lnL w="12700" cap="flat" cmpd="sng" algn="ctr">
                      <a:solidFill>
                        <a:schemeClr val="bg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813085"/>
                    </a:solidFill>
                  </a:tcPr>
                </a:tc>
                <a:extLst>
                  <a:ext uri="{0D108BD9-81ED-4DB2-BD59-A6C34878D82A}">
                    <a16:rowId xmlns:a16="http://schemas.microsoft.com/office/drawing/2014/main" val="1801198442"/>
                  </a:ext>
                </a:extLst>
              </a:tr>
              <a:tr h="3250513">
                <a:tc>
                  <a:txBody>
                    <a:bodyPr/>
                    <a:lstStyle/>
                    <a:p>
                      <a:endParaRPr lang="en-US" sz="1800"/>
                    </a:p>
                  </a:txBody>
                  <a:tcPr>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800"/>
                    </a:p>
                  </a:txBody>
                  <a:tcPr>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800"/>
                    </a:p>
                  </a:txBody>
                  <a:tcPr>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4424948"/>
                  </a:ext>
                </a:extLst>
              </a:tr>
            </a:tbl>
          </a:graphicData>
        </a:graphic>
      </p:graphicFrame>
      <p:pic>
        <p:nvPicPr>
          <p:cNvPr id="2" name="Picture 1" descr="A picture containing black, darkness, screenshot&#10;&#10;Description automatically generated">
            <a:extLst>
              <a:ext uri="{FF2B5EF4-FFF2-40B4-BE49-F238E27FC236}">
                <a16:creationId xmlns:a16="http://schemas.microsoft.com/office/drawing/2014/main" id="{E0F6B68E-7C99-03A2-E60D-7262D526C080}"/>
              </a:ext>
            </a:extLst>
          </p:cNvPr>
          <p:cNvPicPr>
            <a:picLocks noChangeAspect="1"/>
          </p:cNvPicPr>
          <p:nvPr userDrawn="1"/>
        </p:nvPicPr>
        <p:blipFill>
          <a:blip r:embed="rId5"/>
          <a:stretch>
            <a:fillRect/>
          </a:stretch>
        </p:blipFill>
        <p:spPr>
          <a:xfrm>
            <a:off x="250344" y="189830"/>
            <a:ext cx="2008540" cy="438841"/>
          </a:xfrm>
          <a:prstGeom prst="rect">
            <a:avLst/>
          </a:prstGeom>
        </p:spPr>
      </p:pic>
      <p:pic>
        <p:nvPicPr>
          <p:cNvPr id="3" name="Picture 2" descr="A black background with blue text&#10;&#10;Description automatically generated with low confidence">
            <a:extLst>
              <a:ext uri="{FF2B5EF4-FFF2-40B4-BE49-F238E27FC236}">
                <a16:creationId xmlns:a16="http://schemas.microsoft.com/office/drawing/2014/main" id="{9F55A67A-70DB-A0F3-AB75-BBBDFD93239B}"/>
              </a:ext>
            </a:extLst>
          </p:cNvPr>
          <p:cNvPicPr>
            <a:picLocks noChangeAspect="1"/>
          </p:cNvPicPr>
          <p:nvPr userDrawn="1"/>
        </p:nvPicPr>
        <p:blipFill>
          <a:blip r:embed="rId6"/>
          <a:stretch>
            <a:fillRect/>
          </a:stretch>
        </p:blipFill>
        <p:spPr>
          <a:xfrm>
            <a:off x="10205208" y="5740280"/>
            <a:ext cx="1986793" cy="1302814"/>
          </a:xfrm>
          <a:prstGeom prst="rect">
            <a:avLst/>
          </a:prstGeom>
        </p:spPr>
      </p:pic>
      <p:sp>
        <p:nvSpPr>
          <p:cNvPr id="5" name="Text Placeholder 3">
            <a:extLst>
              <a:ext uri="{FF2B5EF4-FFF2-40B4-BE49-F238E27FC236}">
                <a16:creationId xmlns:a16="http://schemas.microsoft.com/office/drawing/2014/main" id="{3DB125DD-55DE-F36A-D05C-37868DD26E24}"/>
              </a:ext>
            </a:extLst>
          </p:cNvPr>
          <p:cNvSpPr>
            <a:spLocks noGrp="1"/>
          </p:cNvSpPr>
          <p:nvPr>
            <p:ph type="body" sz="quarter" idx="21" hasCustomPrompt="1"/>
          </p:nvPr>
        </p:nvSpPr>
        <p:spPr>
          <a:xfrm>
            <a:off x="3787760" y="1034620"/>
            <a:ext cx="3706812" cy="624966"/>
          </a:xfrm>
        </p:spPr>
        <p:txBody>
          <a:bodyPr>
            <a:normAutofit/>
          </a:bodyPr>
          <a:lstStyle>
            <a:lvl1pPr marL="0" indent="0">
              <a:buNone/>
              <a:defRPr sz="1400">
                <a:solidFill>
                  <a:srgbClr val="813085"/>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3049600184"/>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 Collum slide">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525222" y="1022951"/>
            <a:ext cx="3162300" cy="624965"/>
          </a:xfrm>
        </p:spPr>
        <p:txBody>
          <a:bodyPr anchor="ctr">
            <a:normAutofit/>
          </a:bodyPr>
          <a:lstStyle>
            <a:lvl1pPr marL="0" indent="0" algn="l">
              <a:buNone/>
              <a:defRPr sz="4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2" y="197264"/>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0205210" y="5740280"/>
            <a:ext cx="1986791" cy="1302814"/>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a:stretch>
            <a:fillRect/>
          </a:stretch>
        </p:blipFill>
        <p:spPr>
          <a:xfrm>
            <a:off x="10628858" y="216860"/>
            <a:ext cx="1312798" cy="1021414"/>
          </a:xfrm>
          <a:prstGeom prst="rect">
            <a:avLst/>
          </a:prstGeom>
        </p:spPr>
      </p:pic>
      <p:graphicFrame>
        <p:nvGraphicFramePr>
          <p:cNvPr id="9" name="Table 19">
            <a:extLst>
              <a:ext uri="{FF2B5EF4-FFF2-40B4-BE49-F238E27FC236}">
                <a16:creationId xmlns:a16="http://schemas.microsoft.com/office/drawing/2014/main" id="{EA2F3CC2-0AB0-062D-FCC7-3EFD00BBEED3}"/>
              </a:ext>
            </a:extLst>
          </p:cNvPr>
          <p:cNvGraphicFramePr>
            <a:graphicFrameLocks noGrp="1"/>
          </p:cNvGraphicFramePr>
          <p:nvPr userDrawn="1"/>
        </p:nvGraphicFramePr>
        <p:xfrm>
          <a:off x="525223" y="1861250"/>
          <a:ext cx="11141555" cy="4017495"/>
        </p:xfrm>
        <a:graphic>
          <a:graphicData uri="http://schemas.openxmlformats.org/drawingml/2006/table">
            <a:tbl>
              <a:tblPr firstRow="1" bandRow="1">
                <a:tableStyleId>{5C22544A-7EE6-4342-B048-85BDC9FD1C3A}</a:tableStyleId>
              </a:tblPr>
              <a:tblGrid>
                <a:gridCol w="2228311">
                  <a:extLst>
                    <a:ext uri="{9D8B030D-6E8A-4147-A177-3AD203B41FA5}">
                      <a16:colId xmlns:a16="http://schemas.microsoft.com/office/drawing/2014/main" val="3996957391"/>
                    </a:ext>
                  </a:extLst>
                </a:gridCol>
                <a:gridCol w="2228311">
                  <a:extLst>
                    <a:ext uri="{9D8B030D-6E8A-4147-A177-3AD203B41FA5}">
                      <a16:colId xmlns:a16="http://schemas.microsoft.com/office/drawing/2014/main" val="1183091787"/>
                    </a:ext>
                  </a:extLst>
                </a:gridCol>
                <a:gridCol w="2228311">
                  <a:extLst>
                    <a:ext uri="{9D8B030D-6E8A-4147-A177-3AD203B41FA5}">
                      <a16:colId xmlns:a16="http://schemas.microsoft.com/office/drawing/2014/main" val="2455646976"/>
                    </a:ext>
                  </a:extLst>
                </a:gridCol>
                <a:gridCol w="2228311">
                  <a:extLst>
                    <a:ext uri="{9D8B030D-6E8A-4147-A177-3AD203B41FA5}">
                      <a16:colId xmlns:a16="http://schemas.microsoft.com/office/drawing/2014/main" val="50446839"/>
                    </a:ext>
                  </a:extLst>
                </a:gridCol>
                <a:gridCol w="2228311">
                  <a:extLst>
                    <a:ext uri="{9D8B030D-6E8A-4147-A177-3AD203B41FA5}">
                      <a16:colId xmlns:a16="http://schemas.microsoft.com/office/drawing/2014/main" val="2918162144"/>
                    </a:ext>
                  </a:extLst>
                </a:gridCol>
              </a:tblGrid>
              <a:tr h="803498">
                <a:tc>
                  <a:txBody>
                    <a:bodyPr/>
                    <a:lstStyle/>
                    <a:p>
                      <a:endParaRPr lang="en-US" sz="1800"/>
                    </a:p>
                  </a:txBody>
                  <a:tcP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8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8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8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800"/>
                    </a:p>
                  </a:txBody>
                  <a:tcP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801198442"/>
                  </a:ext>
                </a:extLst>
              </a:tr>
              <a:tr h="3213997">
                <a:tc>
                  <a:txBody>
                    <a:bodyPr/>
                    <a:lstStyle/>
                    <a:p>
                      <a:endParaRPr lang="en-US" sz="180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80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80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80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800"/>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4424948"/>
                  </a:ext>
                </a:extLst>
              </a:tr>
            </a:tbl>
          </a:graphicData>
        </a:graphic>
      </p:graphicFrame>
      <p:pic>
        <p:nvPicPr>
          <p:cNvPr id="2" name="Picture 1" descr="A picture containing black, darkness, screenshot&#10;&#10;Description automatically generated">
            <a:extLst>
              <a:ext uri="{FF2B5EF4-FFF2-40B4-BE49-F238E27FC236}">
                <a16:creationId xmlns:a16="http://schemas.microsoft.com/office/drawing/2014/main" id="{904668DC-AE1F-6797-1872-F8517BE39F96}"/>
              </a:ext>
            </a:extLst>
          </p:cNvPr>
          <p:cNvPicPr>
            <a:picLocks noChangeAspect="1"/>
          </p:cNvPicPr>
          <p:nvPr userDrawn="1"/>
        </p:nvPicPr>
        <p:blipFill>
          <a:blip r:embed="rId5"/>
          <a:stretch>
            <a:fillRect/>
          </a:stretch>
        </p:blipFill>
        <p:spPr>
          <a:xfrm>
            <a:off x="250344" y="189830"/>
            <a:ext cx="2008540" cy="438841"/>
          </a:xfrm>
          <a:prstGeom prst="rect">
            <a:avLst/>
          </a:prstGeom>
        </p:spPr>
      </p:pic>
      <p:pic>
        <p:nvPicPr>
          <p:cNvPr id="3" name="Picture 2" descr="A black background with blue text&#10;&#10;Description automatically generated with low confidence">
            <a:extLst>
              <a:ext uri="{FF2B5EF4-FFF2-40B4-BE49-F238E27FC236}">
                <a16:creationId xmlns:a16="http://schemas.microsoft.com/office/drawing/2014/main" id="{3AB4E179-C057-00DE-C909-F61019C3D4CF}"/>
              </a:ext>
            </a:extLst>
          </p:cNvPr>
          <p:cNvPicPr>
            <a:picLocks noChangeAspect="1"/>
          </p:cNvPicPr>
          <p:nvPr userDrawn="1"/>
        </p:nvPicPr>
        <p:blipFill>
          <a:blip r:embed="rId6"/>
          <a:stretch>
            <a:fillRect/>
          </a:stretch>
        </p:blipFill>
        <p:spPr>
          <a:xfrm>
            <a:off x="10205208" y="5740280"/>
            <a:ext cx="1986793" cy="1302814"/>
          </a:xfrm>
          <a:prstGeom prst="rect">
            <a:avLst/>
          </a:prstGeom>
        </p:spPr>
      </p:pic>
      <p:sp>
        <p:nvSpPr>
          <p:cNvPr id="4" name="Text Placeholder 3">
            <a:extLst>
              <a:ext uri="{FF2B5EF4-FFF2-40B4-BE49-F238E27FC236}">
                <a16:creationId xmlns:a16="http://schemas.microsoft.com/office/drawing/2014/main" id="{59975558-B1B5-FBEE-A89A-2A15D5A5C8CF}"/>
              </a:ext>
            </a:extLst>
          </p:cNvPr>
          <p:cNvSpPr>
            <a:spLocks noGrp="1"/>
          </p:cNvSpPr>
          <p:nvPr>
            <p:ph type="body" sz="quarter" idx="21" hasCustomPrompt="1"/>
          </p:nvPr>
        </p:nvSpPr>
        <p:spPr>
          <a:xfrm>
            <a:off x="3787760" y="1034620"/>
            <a:ext cx="3706812" cy="624966"/>
          </a:xfrm>
        </p:spPr>
        <p:txBody>
          <a:bodyPr>
            <a:normAutofit/>
          </a:bodyPr>
          <a:lstStyle>
            <a:lvl1pPr marL="0" indent="0">
              <a:buNone/>
              <a:defRPr sz="14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2454322611"/>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5 Collum slide">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525222" y="1022951"/>
            <a:ext cx="3162300" cy="624965"/>
          </a:xfrm>
        </p:spPr>
        <p:txBody>
          <a:bodyPr anchor="ctr">
            <a:normAutofit/>
          </a:bodyPr>
          <a:lstStyle>
            <a:lvl1pPr marL="0" indent="0" algn="l">
              <a:buNone/>
              <a:defRPr sz="4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2" y="197264"/>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0205210" y="5740280"/>
            <a:ext cx="1986791" cy="1302814"/>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a:stretch>
            <a:fillRect/>
          </a:stretch>
        </p:blipFill>
        <p:spPr>
          <a:xfrm>
            <a:off x="10628858" y="216860"/>
            <a:ext cx="1312798" cy="1021414"/>
          </a:xfrm>
          <a:prstGeom prst="rect">
            <a:avLst/>
          </a:prstGeom>
        </p:spPr>
      </p:pic>
      <p:graphicFrame>
        <p:nvGraphicFramePr>
          <p:cNvPr id="9" name="Table 19">
            <a:extLst>
              <a:ext uri="{FF2B5EF4-FFF2-40B4-BE49-F238E27FC236}">
                <a16:creationId xmlns:a16="http://schemas.microsoft.com/office/drawing/2014/main" id="{EA2F3CC2-0AB0-062D-FCC7-3EFD00BBEED3}"/>
              </a:ext>
            </a:extLst>
          </p:cNvPr>
          <p:cNvGraphicFramePr>
            <a:graphicFrameLocks noGrp="1"/>
          </p:cNvGraphicFramePr>
          <p:nvPr userDrawn="1"/>
        </p:nvGraphicFramePr>
        <p:xfrm>
          <a:off x="525223" y="1861250"/>
          <a:ext cx="11141555" cy="4017495"/>
        </p:xfrm>
        <a:graphic>
          <a:graphicData uri="http://schemas.openxmlformats.org/drawingml/2006/table">
            <a:tbl>
              <a:tblPr firstRow="1" bandRow="1">
                <a:tableStyleId>{5C22544A-7EE6-4342-B048-85BDC9FD1C3A}</a:tableStyleId>
              </a:tblPr>
              <a:tblGrid>
                <a:gridCol w="2228311">
                  <a:extLst>
                    <a:ext uri="{9D8B030D-6E8A-4147-A177-3AD203B41FA5}">
                      <a16:colId xmlns:a16="http://schemas.microsoft.com/office/drawing/2014/main" val="3996957391"/>
                    </a:ext>
                  </a:extLst>
                </a:gridCol>
                <a:gridCol w="2228311">
                  <a:extLst>
                    <a:ext uri="{9D8B030D-6E8A-4147-A177-3AD203B41FA5}">
                      <a16:colId xmlns:a16="http://schemas.microsoft.com/office/drawing/2014/main" val="1183091787"/>
                    </a:ext>
                  </a:extLst>
                </a:gridCol>
                <a:gridCol w="2228311">
                  <a:extLst>
                    <a:ext uri="{9D8B030D-6E8A-4147-A177-3AD203B41FA5}">
                      <a16:colId xmlns:a16="http://schemas.microsoft.com/office/drawing/2014/main" val="2455646976"/>
                    </a:ext>
                  </a:extLst>
                </a:gridCol>
                <a:gridCol w="2228311">
                  <a:extLst>
                    <a:ext uri="{9D8B030D-6E8A-4147-A177-3AD203B41FA5}">
                      <a16:colId xmlns:a16="http://schemas.microsoft.com/office/drawing/2014/main" val="50446839"/>
                    </a:ext>
                  </a:extLst>
                </a:gridCol>
                <a:gridCol w="2228311">
                  <a:extLst>
                    <a:ext uri="{9D8B030D-6E8A-4147-A177-3AD203B41FA5}">
                      <a16:colId xmlns:a16="http://schemas.microsoft.com/office/drawing/2014/main" val="2918162144"/>
                    </a:ext>
                  </a:extLst>
                </a:gridCol>
              </a:tblGrid>
              <a:tr h="803498">
                <a:tc>
                  <a:txBody>
                    <a:bodyPr/>
                    <a:lstStyle/>
                    <a:p>
                      <a:endParaRPr lang="en-US" sz="1800"/>
                    </a:p>
                  </a:txBody>
                  <a:tcPr>
                    <a:lnL w="12700" cap="flat" cmpd="sng" algn="ctr">
                      <a:solidFill>
                        <a:srgbClr val="813085"/>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sz="18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sz="18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sz="18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sz="1800"/>
                    </a:p>
                  </a:txBody>
                  <a:tcPr>
                    <a:lnL w="12700" cap="flat" cmpd="sng" algn="ctr">
                      <a:solidFill>
                        <a:schemeClr val="bg1"/>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extLst>
                  <a:ext uri="{0D108BD9-81ED-4DB2-BD59-A6C34878D82A}">
                    <a16:rowId xmlns:a16="http://schemas.microsoft.com/office/drawing/2014/main" val="1801198442"/>
                  </a:ext>
                </a:extLst>
              </a:tr>
              <a:tr h="3213997">
                <a:tc>
                  <a:txBody>
                    <a:bodyPr/>
                    <a:lstStyle/>
                    <a:p>
                      <a:endParaRPr lang="en-US" sz="1800"/>
                    </a:p>
                  </a:txBody>
                  <a:tcPr>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800"/>
                    </a:p>
                  </a:txBody>
                  <a:tcPr>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800"/>
                    </a:p>
                  </a:txBody>
                  <a:tcPr>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800"/>
                    </a:p>
                  </a:txBody>
                  <a:tcPr>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800"/>
                    </a:p>
                  </a:txBody>
                  <a:tcPr>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4424948"/>
                  </a:ext>
                </a:extLst>
              </a:tr>
            </a:tbl>
          </a:graphicData>
        </a:graphic>
      </p:graphicFrame>
      <p:pic>
        <p:nvPicPr>
          <p:cNvPr id="2" name="Picture 1" descr="A picture containing black, darkness, screenshot&#10;&#10;Description automatically generated">
            <a:extLst>
              <a:ext uri="{FF2B5EF4-FFF2-40B4-BE49-F238E27FC236}">
                <a16:creationId xmlns:a16="http://schemas.microsoft.com/office/drawing/2014/main" id="{904668DC-AE1F-6797-1872-F8517BE39F96}"/>
              </a:ext>
            </a:extLst>
          </p:cNvPr>
          <p:cNvPicPr>
            <a:picLocks noChangeAspect="1"/>
          </p:cNvPicPr>
          <p:nvPr userDrawn="1"/>
        </p:nvPicPr>
        <p:blipFill>
          <a:blip r:embed="rId5"/>
          <a:stretch>
            <a:fillRect/>
          </a:stretch>
        </p:blipFill>
        <p:spPr>
          <a:xfrm>
            <a:off x="250344" y="189830"/>
            <a:ext cx="2008540" cy="438841"/>
          </a:xfrm>
          <a:prstGeom prst="rect">
            <a:avLst/>
          </a:prstGeom>
        </p:spPr>
      </p:pic>
      <p:pic>
        <p:nvPicPr>
          <p:cNvPr id="3" name="Picture 2" descr="A black background with blue text&#10;&#10;Description automatically generated with low confidence">
            <a:extLst>
              <a:ext uri="{FF2B5EF4-FFF2-40B4-BE49-F238E27FC236}">
                <a16:creationId xmlns:a16="http://schemas.microsoft.com/office/drawing/2014/main" id="{3AB4E179-C057-00DE-C909-F61019C3D4CF}"/>
              </a:ext>
            </a:extLst>
          </p:cNvPr>
          <p:cNvPicPr>
            <a:picLocks noChangeAspect="1"/>
          </p:cNvPicPr>
          <p:nvPr userDrawn="1"/>
        </p:nvPicPr>
        <p:blipFill>
          <a:blip r:embed="rId6"/>
          <a:stretch>
            <a:fillRect/>
          </a:stretch>
        </p:blipFill>
        <p:spPr>
          <a:xfrm>
            <a:off x="10205208" y="5740280"/>
            <a:ext cx="1986793" cy="1302814"/>
          </a:xfrm>
          <a:prstGeom prst="rect">
            <a:avLst/>
          </a:prstGeom>
        </p:spPr>
      </p:pic>
      <p:sp>
        <p:nvSpPr>
          <p:cNvPr id="4" name="Text Placeholder 3">
            <a:extLst>
              <a:ext uri="{FF2B5EF4-FFF2-40B4-BE49-F238E27FC236}">
                <a16:creationId xmlns:a16="http://schemas.microsoft.com/office/drawing/2014/main" id="{839D4A7F-018D-CAEA-3877-6AE4B8315862}"/>
              </a:ext>
            </a:extLst>
          </p:cNvPr>
          <p:cNvSpPr>
            <a:spLocks noGrp="1"/>
          </p:cNvSpPr>
          <p:nvPr>
            <p:ph type="body" sz="quarter" idx="21" hasCustomPrompt="1"/>
          </p:nvPr>
        </p:nvSpPr>
        <p:spPr>
          <a:xfrm>
            <a:off x="3787760" y="1034620"/>
            <a:ext cx="3706812" cy="624966"/>
          </a:xfrm>
        </p:spPr>
        <p:txBody>
          <a:bodyPr>
            <a:normAutofit/>
          </a:bodyPr>
          <a:lstStyle>
            <a:lvl1pPr marL="0" indent="0">
              <a:buNone/>
              <a:defRPr sz="1400">
                <a:solidFill>
                  <a:srgbClr val="813085"/>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2514129386"/>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chemeClr val="tx2"/>
        </a:solidFill>
        <a:effectLst/>
      </p:bgPr>
    </p:bg>
    <p:spTree>
      <p:nvGrpSpPr>
        <p:cNvPr id="1" name=""/>
        <p:cNvGrpSpPr/>
        <p:nvPr/>
      </p:nvGrpSpPr>
      <p:grpSpPr>
        <a:xfrm>
          <a:off x="0" y="0"/>
          <a:ext cx="0" cy="0"/>
          <a:chOff x="0" y="0"/>
          <a:chExt cx="0" cy="0"/>
        </a:xfrm>
      </p:grpSpPr>
      <p:pic>
        <p:nvPicPr>
          <p:cNvPr id="5" name="Picture 4" descr="An orange arrow on a black background&#10;&#10;Description automatically generated with medium confidence">
            <a:extLst>
              <a:ext uri="{FF2B5EF4-FFF2-40B4-BE49-F238E27FC236}">
                <a16:creationId xmlns:a16="http://schemas.microsoft.com/office/drawing/2014/main" id="{C4346D83-775E-AA92-54DE-81C4A1D9F9D3}"/>
              </a:ext>
            </a:extLst>
          </p:cNvPr>
          <p:cNvPicPr>
            <a:picLocks noChangeAspect="1"/>
          </p:cNvPicPr>
          <p:nvPr userDrawn="1"/>
        </p:nvPicPr>
        <p:blipFill>
          <a:blip r:embed="rId2"/>
          <a:stretch>
            <a:fillRect/>
          </a:stretch>
        </p:blipFill>
        <p:spPr>
          <a:xfrm rot="18811270">
            <a:off x="9663342" y="-1054029"/>
            <a:ext cx="3580194" cy="5220073"/>
          </a:xfrm>
          <a:prstGeom prst="rect">
            <a:avLst/>
          </a:prstGeom>
        </p:spPr>
      </p:pic>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 y="3429000"/>
            <a:ext cx="12191999" cy="1073288"/>
          </a:xfrm>
        </p:spPr>
        <p:txBody>
          <a:bodyPr anchor="ctr">
            <a:normAutofit/>
          </a:bodyPr>
          <a:lstStyle>
            <a:lvl1pPr marL="0" indent="0" algn="ctr">
              <a:buNone/>
              <a:defRPr sz="4000" b="1">
                <a:solidFill>
                  <a:schemeClr val="bg1"/>
                </a:solidFill>
              </a:defRPr>
            </a:lvl1pPr>
          </a:lstStyle>
          <a:p>
            <a:pPr lvl="0"/>
            <a:r>
              <a:rPr lang="en-GB"/>
              <a:t>Thank you!</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3"/>
          <a:stretch>
            <a:fillRect/>
          </a:stretch>
        </p:blipFill>
        <p:spPr>
          <a:xfrm>
            <a:off x="250342" y="197264"/>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4"/>
          <a:stretch>
            <a:fillRect/>
          </a:stretch>
        </p:blipFill>
        <p:spPr>
          <a:xfrm>
            <a:off x="10205210" y="5740280"/>
            <a:ext cx="1986791" cy="1302814"/>
          </a:xfrm>
          <a:prstGeom prst="rect">
            <a:avLst/>
          </a:prstGeom>
        </p:spPr>
      </p:pic>
      <p:pic>
        <p:nvPicPr>
          <p:cNvPr id="11" name="Picture 10" descr="A blue arrow on a black background&#10;&#10;Description automatically generated with medium confidence">
            <a:extLst>
              <a:ext uri="{FF2B5EF4-FFF2-40B4-BE49-F238E27FC236}">
                <a16:creationId xmlns:a16="http://schemas.microsoft.com/office/drawing/2014/main" id="{58C95253-1D77-61A6-DE47-D490C9D21E57}"/>
              </a:ext>
            </a:extLst>
          </p:cNvPr>
          <p:cNvPicPr>
            <a:picLocks noChangeAspect="1"/>
          </p:cNvPicPr>
          <p:nvPr userDrawn="1"/>
        </p:nvPicPr>
        <p:blipFill>
          <a:blip r:embed="rId5"/>
          <a:stretch>
            <a:fillRect/>
          </a:stretch>
        </p:blipFill>
        <p:spPr>
          <a:xfrm rot="8491598">
            <a:off x="-594576" y="4217038"/>
            <a:ext cx="2268619" cy="3307743"/>
          </a:xfrm>
          <a:prstGeom prst="rect">
            <a:avLst/>
          </a:prstGeom>
        </p:spPr>
      </p:pic>
    </p:spTree>
    <p:extLst>
      <p:ext uri="{BB962C8B-B14F-4D97-AF65-F5344CB8AC3E}">
        <p14:creationId xmlns:p14="http://schemas.microsoft.com/office/powerpoint/2010/main" val="11737556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3ABCCF3-7358-6BEF-399D-4A1899C53BBC}"/>
              </a:ext>
            </a:extLst>
          </p:cNvPr>
          <p:cNvSpPr>
            <a:spLocks noGrp="1"/>
          </p:cNvSpPr>
          <p:nvPr>
            <p:ph type="pic" sz="quarter" idx="10" hasCustomPrompt="1"/>
          </p:nvPr>
        </p:nvSpPr>
        <p:spPr>
          <a:xfrm>
            <a:off x="5396948" y="0"/>
            <a:ext cx="8597348" cy="6857999"/>
          </a:xfrm>
          <a:prstGeom prst="hexagon">
            <a:avLst/>
          </a:prstGeom>
        </p:spPr>
        <p:txBody>
          <a:bodyPr/>
          <a:lstStyle/>
          <a:p>
            <a:r>
              <a:rPr lang="en-US"/>
              <a:t>Insert title image here</a:t>
            </a:r>
          </a:p>
        </p:txBody>
      </p:sp>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984595" y="3578084"/>
            <a:ext cx="3706812" cy="1073288"/>
          </a:xfrm>
        </p:spPr>
        <p:txBody>
          <a:bodyPr anchor="ctr">
            <a:normAutofit/>
          </a:bodyPr>
          <a:lstStyle>
            <a:lvl1pPr marL="0" indent="0">
              <a:buNone/>
              <a:defRPr sz="4000" b="1">
                <a:solidFill>
                  <a:schemeClr val="bg1"/>
                </a:solidFill>
              </a:defRPr>
            </a:lvl1pPr>
          </a:lstStyle>
          <a:p>
            <a:pPr lvl="0"/>
            <a:r>
              <a:rPr lang="en-GB"/>
              <a:t>Title Here</a:t>
            </a:r>
            <a:endParaRPr lang="en-US"/>
          </a:p>
        </p:txBody>
      </p:sp>
      <p:pic>
        <p:nvPicPr>
          <p:cNvPr id="14" name="Picture 13" descr="A close-up of a black background&#10;&#10;Description automatically generated with low confidence">
            <a:extLst>
              <a:ext uri="{FF2B5EF4-FFF2-40B4-BE49-F238E27FC236}">
                <a16:creationId xmlns:a16="http://schemas.microsoft.com/office/drawing/2014/main" id="{7CCD8ADC-B5DA-71AC-B491-7DA9D0289AAF}"/>
              </a:ext>
            </a:extLst>
          </p:cNvPr>
          <p:cNvPicPr>
            <a:picLocks noChangeAspect="1"/>
          </p:cNvPicPr>
          <p:nvPr userDrawn="1"/>
        </p:nvPicPr>
        <p:blipFill>
          <a:blip r:embed="rId2"/>
          <a:stretch>
            <a:fillRect/>
          </a:stretch>
        </p:blipFill>
        <p:spPr>
          <a:xfrm>
            <a:off x="984595" y="2383762"/>
            <a:ext cx="3706812" cy="896152"/>
          </a:xfrm>
          <a:prstGeom prst="rect">
            <a:avLst/>
          </a:prstGeom>
        </p:spPr>
      </p:pic>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3"/>
          <a:stretch>
            <a:fillRect/>
          </a:stretch>
        </p:blipFill>
        <p:spPr>
          <a:xfrm>
            <a:off x="250341" y="197263"/>
            <a:ext cx="2008543" cy="438841"/>
          </a:xfrm>
          <a:prstGeom prst="rect">
            <a:avLst/>
          </a:prstGeom>
        </p:spPr>
      </p:pic>
      <p:sp>
        <p:nvSpPr>
          <p:cNvPr id="4" name="Text Placeholder 3">
            <a:extLst>
              <a:ext uri="{FF2B5EF4-FFF2-40B4-BE49-F238E27FC236}">
                <a16:creationId xmlns:a16="http://schemas.microsoft.com/office/drawing/2014/main" id="{12E6FB0E-0760-1545-4ACA-4D32F30B9ED1}"/>
              </a:ext>
            </a:extLst>
          </p:cNvPr>
          <p:cNvSpPr>
            <a:spLocks noGrp="1"/>
          </p:cNvSpPr>
          <p:nvPr>
            <p:ph type="body" sz="quarter" idx="12" hasCustomPrompt="1"/>
          </p:nvPr>
        </p:nvSpPr>
        <p:spPr>
          <a:xfrm>
            <a:off x="984595" y="4709992"/>
            <a:ext cx="3706812" cy="1030287"/>
          </a:xfrm>
        </p:spPr>
        <p:txBody>
          <a:bodyPr>
            <a:normAutofit/>
          </a:bodyPr>
          <a:lstStyle>
            <a:lvl1pPr marL="0" indent="0">
              <a:buNone/>
              <a:defRPr sz="1400">
                <a:solidFill>
                  <a:schemeClr val="bg1"/>
                </a:solidFill>
              </a:defRPr>
            </a:lvl1pPr>
          </a:lstStyle>
          <a:p>
            <a:pPr lvl="0"/>
            <a:r>
              <a:rPr lang="en-US"/>
              <a:t>This design is ideal for grabbing people’s attention at conferences and events</a:t>
            </a:r>
          </a:p>
        </p:txBody>
      </p:sp>
    </p:spTree>
    <p:extLst>
      <p:ext uri="{BB962C8B-B14F-4D97-AF65-F5344CB8AC3E}">
        <p14:creationId xmlns:p14="http://schemas.microsoft.com/office/powerpoint/2010/main" val="41726712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2"/>
        </a:solidFill>
        <a:effectLst/>
      </p:bgPr>
    </p:bg>
    <p:spTree>
      <p:nvGrpSpPr>
        <p:cNvPr id="1" name=""/>
        <p:cNvGrpSpPr/>
        <p:nvPr/>
      </p:nvGrpSpPr>
      <p:grpSpPr>
        <a:xfrm>
          <a:off x="0" y="0"/>
          <a:ext cx="0" cy="0"/>
          <a:chOff x="0" y="0"/>
          <a:chExt cx="0" cy="0"/>
        </a:xfrm>
      </p:grpSpPr>
      <p:pic>
        <p:nvPicPr>
          <p:cNvPr id="5" name="Picture 4" descr="An orange arrow on a black background&#10;&#10;Description automatically generated with medium confidence">
            <a:extLst>
              <a:ext uri="{FF2B5EF4-FFF2-40B4-BE49-F238E27FC236}">
                <a16:creationId xmlns:a16="http://schemas.microsoft.com/office/drawing/2014/main" id="{C4346D83-775E-AA92-54DE-81C4A1D9F9D3}"/>
              </a:ext>
            </a:extLst>
          </p:cNvPr>
          <p:cNvPicPr>
            <a:picLocks noChangeAspect="1"/>
          </p:cNvPicPr>
          <p:nvPr userDrawn="1"/>
        </p:nvPicPr>
        <p:blipFill>
          <a:blip r:embed="rId2"/>
          <a:stretch>
            <a:fillRect/>
          </a:stretch>
        </p:blipFill>
        <p:spPr>
          <a:xfrm rot="2783777">
            <a:off x="7752228" y="1700502"/>
            <a:ext cx="3580194" cy="5220073"/>
          </a:xfrm>
          <a:prstGeom prst="rect">
            <a:avLst/>
          </a:prstGeom>
        </p:spPr>
      </p:pic>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3"/>
          <a:stretch>
            <a:fillRect/>
          </a:stretch>
        </p:blipFill>
        <p:spPr>
          <a:xfrm>
            <a:off x="250341" y="197263"/>
            <a:ext cx="2008543" cy="438841"/>
          </a:xfrm>
          <a:prstGeom prst="rect">
            <a:avLst/>
          </a:prstGeom>
        </p:spPr>
      </p:pic>
      <p:pic>
        <p:nvPicPr>
          <p:cNvPr id="11" name="Picture 10" descr="A blue arrow on a black background&#10;&#10;Description automatically generated with medium confidence">
            <a:extLst>
              <a:ext uri="{FF2B5EF4-FFF2-40B4-BE49-F238E27FC236}">
                <a16:creationId xmlns:a16="http://schemas.microsoft.com/office/drawing/2014/main" id="{58C95253-1D77-61A6-DE47-D490C9D21E57}"/>
              </a:ext>
            </a:extLst>
          </p:cNvPr>
          <p:cNvPicPr>
            <a:picLocks noChangeAspect="1"/>
          </p:cNvPicPr>
          <p:nvPr userDrawn="1"/>
        </p:nvPicPr>
        <p:blipFill>
          <a:blip r:embed="rId4"/>
          <a:stretch>
            <a:fillRect/>
          </a:stretch>
        </p:blipFill>
        <p:spPr>
          <a:xfrm rot="8491598">
            <a:off x="6800663" y="405125"/>
            <a:ext cx="1109843" cy="1618198"/>
          </a:xfrm>
          <a:prstGeom prst="rect">
            <a:avLst/>
          </a:prstGeom>
        </p:spPr>
      </p:pic>
      <p:pic>
        <p:nvPicPr>
          <p:cNvPr id="15" name="Picture 14" descr="A close-up of a black background&#10;&#10;Description automatically generated with low confidence">
            <a:extLst>
              <a:ext uri="{FF2B5EF4-FFF2-40B4-BE49-F238E27FC236}">
                <a16:creationId xmlns:a16="http://schemas.microsoft.com/office/drawing/2014/main" id="{ABB0DDEA-DE5E-72CF-E8F8-25BE44661882}"/>
              </a:ext>
            </a:extLst>
          </p:cNvPr>
          <p:cNvPicPr>
            <a:picLocks noChangeAspect="1"/>
          </p:cNvPicPr>
          <p:nvPr userDrawn="1"/>
        </p:nvPicPr>
        <p:blipFill>
          <a:blip r:embed="rId5"/>
          <a:stretch>
            <a:fillRect/>
          </a:stretch>
        </p:blipFill>
        <p:spPr>
          <a:xfrm>
            <a:off x="984595" y="2383762"/>
            <a:ext cx="3706812" cy="896152"/>
          </a:xfrm>
          <a:prstGeom prst="rect">
            <a:avLst/>
          </a:prstGeom>
        </p:spPr>
      </p:pic>
      <p:sp>
        <p:nvSpPr>
          <p:cNvPr id="6" name="Text Placeholder 9">
            <a:extLst>
              <a:ext uri="{FF2B5EF4-FFF2-40B4-BE49-F238E27FC236}">
                <a16:creationId xmlns:a16="http://schemas.microsoft.com/office/drawing/2014/main" id="{0EF971EA-6AB8-804F-177D-F981C679D8D2}"/>
              </a:ext>
            </a:extLst>
          </p:cNvPr>
          <p:cNvSpPr>
            <a:spLocks noGrp="1"/>
          </p:cNvSpPr>
          <p:nvPr>
            <p:ph type="body" sz="quarter" idx="11" hasCustomPrompt="1"/>
          </p:nvPr>
        </p:nvSpPr>
        <p:spPr>
          <a:xfrm>
            <a:off x="984595" y="3578084"/>
            <a:ext cx="3706812" cy="1073288"/>
          </a:xfrm>
        </p:spPr>
        <p:txBody>
          <a:bodyPr anchor="ctr">
            <a:normAutofit/>
          </a:bodyPr>
          <a:lstStyle>
            <a:lvl1pPr marL="0" indent="0">
              <a:buNone/>
              <a:defRPr sz="4000" b="1">
                <a:solidFill>
                  <a:schemeClr val="bg1"/>
                </a:solidFill>
              </a:defRPr>
            </a:lvl1pPr>
          </a:lstStyle>
          <a:p>
            <a:pPr lvl="0"/>
            <a:r>
              <a:rPr lang="en-GB"/>
              <a:t>Title Here</a:t>
            </a:r>
            <a:endParaRPr lang="en-US"/>
          </a:p>
        </p:txBody>
      </p:sp>
      <p:sp>
        <p:nvSpPr>
          <p:cNvPr id="2" name="Text Placeholder 3">
            <a:extLst>
              <a:ext uri="{FF2B5EF4-FFF2-40B4-BE49-F238E27FC236}">
                <a16:creationId xmlns:a16="http://schemas.microsoft.com/office/drawing/2014/main" id="{718341AB-687B-1B74-1AC9-8F60904BB024}"/>
              </a:ext>
            </a:extLst>
          </p:cNvPr>
          <p:cNvSpPr>
            <a:spLocks noGrp="1"/>
          </p:cNvSpPr>
          <p:nvPr>
            <p:ph type="body" sz="quarter" idx="12" hasCustomPrompt="1"/>
          </p:nvPr>
        </p:nvSpPr>
        <p:spPr>
          <a:xfrm>
            <a:off x="984595" y="4709992"/>
            <a:ext cx="3706812" cy="1030287"/>
          </a:xfrm>
        </p:spPr>
        <p:txBody>
          <a:bodyPr>
            <a:normAutofit/>
          </a:bodyPr>
          <a:lstStyle>
            <a:lvl1pPr marL="0" indent="0">
              <a:buNone/>
              <a:defRPr sz="1400">
                <a:solidFill>
                  <a:schemeClr val="bg1"/>
                </a:solidFill>
              </a:defRPr>
            </a:lvl1pPr>
          </a:lstStyle>
          <a:p>
            <a:pPr lvl="0"/>
            <a:r>
              <a:rPr lang="en-US"/>
              <a:t>This design is ideal for grabbing people’s attention at conferences and events</a:t>
            </a:r>
          </a:p>
        </p:txBody>
      </p:sp>
    </p:spTree>
    <p:extLst>
      <p:ext uri="{BB962C8B-B14F-4D97-AF65-F5344CB8AC3E}">
        <p14:creationId xmlns:p14="http://schemas.microsoft.com/office/powerpoint/2010/main" val="1805708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Subheading slide">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7638314" y="2546952"/>
            <a:ext cx="3706812" cy="1073288"/>
          </a:xfrm>
        </p:spPr>
        <p:txBody>
          <a:bodyPr anchor="ctr">
            <a:normAutofit/>
          </a:bodyPr>
          <a:lstStyle>
            <a:lvl1pPr marL="0" indent="0">
              <a:buNone/>
              <a:defRPr sz="4000" b="1">
                <a:solidFill>
                  <a:srgbClr val="EA7B23"/>
                </a:solidFill>
              </a:defRPr>
            </a:lvl1pPr>
          </a:lstStyle>
          <a:p>
            <a:pPr lvl="0"/>
            <a:r>
              <a:rPr lang="en-GB"/>
              <a:t>Title Here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1" y="197263"/>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0205209" y="5740279"/>
            <a:ext cx="1986791" cy="1302814"/>
          </a:xfrm>
          <a:prstGeom prst="rect">
            <a:avLst/>
          </a:prstGeom>
        </p:spPr>
      </p:pic>
      <p:pic>
        <p:nvPicPr>
          <p:cNvPr id="4" name="Picture 3" descr="A blue arrow on a black background&#10;&#10;Description automatically generated with medium confidence">
            <a:extLst>
              <a:ext uri="{FF2B5EF4-FFF2-40B4-BE49-F238E27FC236}">
                <a16:creationId xmlns:a16="http://schemas.microsoft.com/office/drawing/2014/main" id="{F906422B-67A4-00F5-B537-BC31A75C355B}"/>
              </a:ext>
            </a:extLst>
          </p:cNvPr>
          <p:cNvPicPr>
            <a:picLocks noChangeAspect="1"/>
          </p:cNvPicPr>
          <p:nvPr userDrawn="1"/>
        </p:nvPicPr>
        <p:blipFill>
          <a:blip r:embed="rId4"/>
          <a:stretch>
            <a:fillRect/>
          </a:stretch>
        </p:blipFill>
        <p:spPr>
          <a:xfrm rot="8100000">
            <a:off x="-528020" y="3413288"/>
            <a:ext cx="3336664" cy="4864997"/>
          </a:xfrm>
          <a:prstGeom prst="rect">
            <a:avLst/>
          </a:prstGeom>
        </p:spPr>
      </p:pic>
      <p:pic>
        <p:nvPicPr>
          <p:cNvPr id="13" name="Picture 12" descr="A picture containing black, darkness, screenshot&#10;&#10;Description automatically generated">
            <a:extLst>
              <a:ext uri="{FF2B5EF4-FFF2-40B4-BE49-F238E27FC236}">
                <a16:creationId xmlns:a16="http://schemas.microsoft.com/office/drawing/2014/main" id="{6510F30B-79C4-E0D2-5DE7-149F9EB3F2E8}"/>
              </a:ext>
            </a:extLst>
          </p:cNvPr>
          <p:cNvPicPr>
            <a:picLocks noChangeAspect="1"/>
          </p:cNvPicPr>
          <p:nvPr userDrawn="1"/>
        </p:nvPicPr>
        <p:blipFill>
          <a:blip r:embed="rId5"/>
          <a:stretch>
            <a:fillRect/>
          </a:stretch>
        </p:blipFill>
        <p:spPr>
          <a:xfrm>
            <a:off x="250344" y="189829"/>
            <a:ext cx="2008540" cy="438841"/>
          </a:xfrm>
          <a:prstGeom prst="rect">
            <a:avLst/>
          </a:prstGeom>
        </p:spPr>
      </p:pic>
      <p:pic>
        <p:nvPicPr>
          <p:cNvPr id="20" name="Picture 19" descr="An orange arrow on a black background&#10;&#10;Description automatically generated with medium confidence">
            <a:extLst>
              <a:ext uri="{FF2B5EF4-FFF2-40B4-BE49-F238E27FC236}">
                <a16:creationId xmlns:a16="http://schemas.microsoft.com/office/drawing/2014/main" id="{1F9057CE-BB47-B14B-BF51-0631B69AA1CE}"/>
              </a:ext>
            </a:extLst>
          </p:cNvPr>
          <p:cNvPicPr>
            <a:picLocks noChangeAspect="1"/>
          </p:cNvPicPr>
          <p:nvPr userDrawn="1"/>
        </p:nvPicPr>
        <p:blipFill>
          <a:blip r:embed="rId6"/>
          <a:stretch>
            <a:fillRect/>
          </a:stretch>
        </p:blipFill>
        <p:spPr>
          <a:xfrm rot="2700000">
            <a:off x="2690218" y="1924733"/>
            <a:ext cx="1168769" cy="1704114"/>
          </a:xfrm>
          <a:prstGeom prst="rect">
            <a:avLst/>
          </a:prstGeom>
        </p:spPr>
      </p:pic>
      <p:pic>
        <p:nvPicPr>
          <p:cNvPr id="24" name="Picture 23" descr="A picture containing graphics, font, graphic design, screenshot&#10;&#10;Description automatically generated">
            <a:extLst>
              <a:ext uri="{FF2B5EF4-FFF2-40B4-BE49-F238E27FC236}">
                <a16:creationId xmlns:a16="http://schemas.microsoft.com/office/drawing/2014/main" id="{E8ACAA45-181C-8FD6-D26E-76B94C19975D}"/>
              </a:ext>
            </a:extLst>
          </p:cNvPr>
          <p:cNvPicPr>
            <a:picLocks noChangeAspect="1"/>
          </p:cNvPicPr>
          <p:nvPr userDrawn="1"/>
        </p:nvPicPr>
        <p:blipFill>
          <a:blip r:embed="rId7"/>
          <a:stretch>
            <a:fillRect/>
          </a:stretch>
        </p:blipFill>
        <p:spPr>
          <a:xfrm>
            <a:off x="10628858" y="216860"/>
            <a:ext cx="1312798" cy="1021414"/>
          </a:xfrm>
          <a:prstGeom prst="rect">
            <a:avLst/>
          </a:prstGeom>
        </p:spPr>
      </p:pic>
      <p:sp>
        <p:nvSpPr>
          <p:cNvPr id="3" name="Text Placeholder 3">
            <a:extLst>
              <a:ext uri="{FF2B5EF4-FFF2-40B4-BE49-F238E27FC236}">
                <a16:creationId xmlns:a16="http://schemas.microsoft.com/office/drawing/2014/main" id="{D2C5EE07-E227-9FB8-6ACB-2539DA913AAC}"/>
              </a:ext>
            </a:extLst>
          </p:cNvPr>
          <p:cNvSpPr>
            <a:spLocks noGrp="1"/>
          </p:cNvSpPr>
          <p:nvPr>
            <p:ph type="body" sz="quarter" idx="12" hasCustomPrompt="1"/>
          </p:nvPr>
        </p:nvSpPr>
        <p:spPr>
          <a:xfrm>
            <a:off x="7638314" y="3725790"/>
            <a:ext cx="3706812" cy="1030287"/>
          </a:xfrm>
        </p:spPr>
        <p:txBody>
          <a:bodyPr>
            <a:normAutofit/>
          </a:bodyPr>
          <a:lstStyle>
            <a:lvl1pPr marL="0" indent="0">
              <a:buNone/>
              <a:defRPr sz="1400">
                <a:solidFill>
                  <a:srgbClr val="EA7B23"/>
                </a:solidFill>
              </a:defRPr>
            </a:lvl1pPr>
          </a:lstStyle>
          <a:p>
            <a:pPr lvl="0"/>
            <a:r>
              <a:rPr lang="en-US"/>
              <a:t>This design is ideal for grabbing people’s attention at conferences and events</a:t>
            </a:r>
          </a:p>
        </p:txBody>
      </p:sp>
    </p:spTree>
    <p:extLst>
      <p:ext uri="{BB962C8B-B14F-4D97-AF65-F5344CB8AC3E}">
        <p14:creationId xmlns:p14="http://schemas.microsoft.com/office/powerpoint/2010/main" val="2683264508"/>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Subheading slide 2">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7638314" y="2546952"/>
            <a:ext cx="3706812" cy="1073288"/>
          </a:xfrm>
        </p:spPr>
        <p:txBody>
          <a:bodyPr anchor="ctr">
            <a:normAutofit/>
          </a:bodyPr>
          <a:lstStyle>
            <a:lvl1pPr marL="0" indent="0">
              <a:buNone/>
              <a:defRPr sz="4000" b="1">
                <a:solidFill>
                  <a:srgbClr val="EA7B23"/>
                </a:solidFill>
              </a:defRPr>
            </a:lvl1pPr>
          </a:lstStyle>
          <a:p>
            <a:pPr lvl="0"/>
            <a:r>
              <a:rPr lang="en-GB"/>
              <a:t>Title Here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1" y="197263"/>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0205209" y="5740279"/>
            <a:ext cx="1986791" cy="1302814"/>
          </a:xfrm>
          <a:prstGeom prst="rect">
            <a:avLst/>
          </a:prstGeom>
        </p:spPr>
      </p:pic>
      <p:pic>
        <p:nvPicPr>
          <p:cNvPr id="13" name="Picture 12" descr="A picture containing black, darkness, screenshot&#10;&#10;Description automatically generated">
            <a:extLst>
              <a:ext uri="{FF2B5EF4-FFF2-40B4-BE49-F238E27FC236}">
                <a16:creationId xmlns:a16="http://schemas.microsoft.com/office/drawing/2014/main" id="{6510F30B-79C4-E0D2-5DE7-149F9EB3F2E8}"/>
              </a:ext>
            </a:extLst>
          </p:cNvPr>
          <p:cNvPicPr>
            <a:picLocks noChangeAspect="1"/>
          </p:cNvPicPr>
          <p:nvPr userDrawn="1"/>
        </p:nvPicPr>
        <p:blipFill>
          <a:blip r:embed="rId4"/>
          <a:stretch>
            <a:fillRect/>
          </a:stretch>
        </p:blipFill>
        <p:spPr>
          <a:xfrm>
            <a:off x="250344" y="189829"/>
            <a:ext cx="2008540" cy="438841"/>
          </a:xfrm>
          <a:prstGeom prst="rect">
            <a:avLst/>
          </a:prstGeom>
        </p:spPr>
      </p:pic>
      <p:pic>
        <p:nvPicPr>
          <p:cNvPr id="24" name="Picture 23" descr="A picture containing graphics, font, graphic design, screenshot&#10;&#10;Description automatically generated">
            <a:extLst>
              <a:ext uri="{FF2B5EF4-FFF2-40B4-BE49-F238E27FC236}">
                <a16:creationId xmlns:a16="http://schemas.microsoft.com/office/drawing/2014/main" id="{E8ACAA45-181C-8FD6-D26E-76B94C19975D}"/>
              </a:ext>
            </a:extLst>
          </p:cNvPr>
          <p:cNvPicPr>
            <a:picLocks noChangeAspect="1"/>
          </p:cNvPicPr>
          <p:nvPr userDrawn="1"/>
        </p:nvPicPr>
        <p:blipFill>
          <a:blip r:embed="rId5"/>
          <a:stretch>
            <a:fillRect/>
          </a:stretch>
        </p:blipFill>
        <p:spPr>
          <a:xfrm>
            <a:off x="10628858" y="216860"/>
            <a:ext cx="1312798" cy="1021414"/>
          </a:xfrm>
          <a:prstGeom prst="rect">
            <a:avLst/>
          </a:prstGeom>
        </p:spPr>
      </p:pic>
      <p:sp>
        <p:nvSpPr>
          <p:cNvPr id="2" name="Picture Placeholder 7">
            <a:extLst>
              <a:ext uri="{FF2B5EF4-FFF2-40B4-BE49-F238E27FC236}">
                <a16:creationId xmlns:a16="http://schemas.microsoft.com/office/drawing/2014/main" id="{B4941A68-B900-DE33-77F1-B000A1406B4A}"/>
              </a:ext>
            </a:extLst>
          </p:cNvPr>
          <p:cNvSpPr>
            <a:spLocks noGrp="1"/>
          </p:cNvSpPr>
          <p:nvPr>
            <p:ph type="pic" sz="quarter" idx="10" hasCustomPrompt="1"/>
          </p:nvPr>
        </p:nvSpPr>
        <p:spPr>
          <a:xfrm>
            <a:off x="-1911653" y="797369"/>
            <a:ext cx="8784050" cy="7006929"/>
          </a:xfrm>
          <a:prstGeom prst="hexagon">
            <a:avLst/>
          </a:prstGeom>
        </p:spPr>
        <p:txBody>
          <a:bodyPr/>
          <a:lstStyle/>
          <a:p>
            <a:r>
              <a:rPr lang="en-US"/>
              <a:t>Insert title image here</a:t>
            </a:r>
          </a:p>
        </p:txBody>
      </p:sp>
      <p:sp>
        <p:nvSpPr>
          <p:cNvPr id="4" name="Text Placeholder 3">
            <a:extLst>
              <a:ext uri="{FF2B5EF4-FFF2-40B4-BE49-F238E27FC236}">
                <a16:creationId xmlns:a16="http://schemas.microsoft.com/office/drawing/2014/main" id="{9E40BA87-2EF3-560B-5799-77D7A2602617}"/>
              </a:ext>
            </a:extLst>
          </p:cNvPr>
          <p:cNvSpPr>
            <a:spLocks noGrp="1"/>
          </p:cNvSpPr>
          <p:nvPr>
            <p:ph type="body" sz="quarter" idx="12" hasCustomPrompt="1"/>
          </p:nvPr>
        </p:nvSpPr>
        <p:spPr>
          <a:xfrm>
            <a:off x="7638314" y="3725790"/>
            <a:ext cx="3706812" cy="1030287"/>
          </a:xfrm>
        </p:spPr>
        <p:txBody>
          <a:bodyPr>
            <a:normAutofit/>
          </a:bodyPr>
          <a:lstStyle>
            <a:lvl1pPr marL="0" indent="0">
              <a:buNone/>
              <a:defRPr sz="1400">
                <a:solidFill>
                  <a:srgbClr val="EA7B23"/>
                </a:solidFill>
              </a:defRPr>
            </a:lvl1pPr>
          </a:lstStyle>
          <a:p>
            <a:pPr lvl="0"/>
            <a:r>
              <a:rPr lang="en-US"/>
              <a:t>This design is ideal for grabbing people’s attention at conferences and events</a:t>
            </a:r>
          </a:p>
        </p:txBody>
      </p:sp>
    </p:spTree>
    <p:extLst>
      <p:ext uri="{BB962C8B-B14F-4D97-AF65-F5344CB8AC3E}">
        <p14:creationId xmlns:p14="http://schemas.microsoft.com/office/powerpoint/2010/main" val="396346043"/>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genda 1">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800100" y="1022952"/>
            <a:ext cx="3162300" cy="1073288"/>
          </a:xfrm>
        </p:spPr>
        <p:txBody>
          <a:bodyPr anchor="ctr">
            <a:normAutofit/>
          </a:bodyPr>
          <a:lstStyle>
            <a:lvl1pPr marL="0" indent="0" algn="l">
              <a:buNone/>
              <a:defRPr sz="4000" b="1">
                <a:solidFill>
                  <a:srgbClr val="EA7B23"/>
                </a:solidFill>
              </a:defRPr>
            </a:lvl1pPr>
          </a:lstStyle>
          <a:p>
            <a:pPr lvl="0"/>
            <a:r>
              <a:rPr lang="en-GB"/>
              <a:t>Agenda</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1" y="197263"/>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0205209" y="5740279"/>
            <a:ext cx="1986791" cy="1302814"/>
          </a:xfrm>
          <a:prstGeom prst="rect">
            <a:avLst/>
          </a:prstGeom>
        </p:spPr>
      </p:pic>
      <p:sp>
        <p:nvSpPr>
          <p:cNvPr id="8" name="Text Placeholder 9">
            <a:extLst>
              <a:ext uri="{FF2B5EF4-FFF2-40B4-BE49-F238E27FC236}">
                <a16:creationId xmlns:a16="http://schemas.microsoft.com/office/drawing/2014/main" id="{9F0926DE-DE65-EF6B-F151-224E6DE4B2D5}"/>
              </a:ext>
            </a:extLst>
          </p:cNvPr>
          <p:cNvSpPr>
            <a:spLocks noGrp="1"/>
          </p:cNvSpPr>
          <p:nvPr>
            <p:ph type="body" sz="quarter" idx="12" hasCustomPrompt="1"/>
          </p:nvPr>
        </p:nvSpPr>
        <p:spPr>
          <a:xfrm>
            <a:off x="2389188" y="2463299"/>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2" name="Picture 1" descr="A blue arrow on a black background&#10;&#10;Description automatically generated with medium confidence">
            <a:extLst>
              <a:ext uri="{FF2B5EF4-FFF2-40B4-BE49-F238E27FC236}">
                <a16:creationId xmlns:a16="http://schemas.microsoft.com/office/drawing/2014/main" id="{69E90B6A-94B4-4698-28D5-6B0FEC2740CD}"/>
              </a:ext>
            </a:extLst>
          </p:cNvPr>
          <p:cNvPicPr>
            <a:picLocks noChangeAspect="1"/>
          </p:cNvPicPr>
          <p:nvPr userDrawn="1"/>
        </p:nvPicPr>
        <p:blipFill>
          <a:blip r:embed="rId4"/>
          <a:stretch>
            <a:fillRect/>
          </a:stretch>
        </p:blipFill>
        <p:spPr>
          <a:xfrm rot="10800000">
            <a:off x="1723496" y="2718907"/>
            <a:ext cx="385498" cy="562072"/>
          </a:xfrm>
          <a:prstGeom prst="rect">
            <a:avLst/>
          </a:prstGeom>
        </p:spPr>
      </p:pic>
      <p:sp>
        <p:nvSpPr>
          <p:cNvPr id="3" name="Text Placeholder 9">
            <a:extLst>
              <a:ext uri="{FF2B5EF4-FFF2-40B4-BE49-F238E27FC236}">
                <a16:creationId xmlns:a16="http://schemas.microsoft.com/office/drawing/2014/main" id="{5838E33E-528F-CC73-0674-E2FFCC7FF156}"/>
              </a:ext>
            </a:extLst>
          </p:cNvPr>
          <p:cNvSpPr>
            <a:spLocks noGrp="1"/>
          </p:cNvSpPr>
          <p:nvPr>
            <p:ph type="body" sz="quarter" idx="13" hasCustomPrompt="1"/>
          </p:nvPr>
        </p:nvSpPr>
        <p:spPr>
          <a:xfrm>
            <a:off x="2389188" y="3688473"/>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5" name="Picture 4" descr="A blue arrow on a black background&#10;&#10;Description automatically generated with medium confidence">
            <a:extLst>
              <a:ext uri="{FF2B5EF4-FFF2-40B4-BE49-F238E27FC236}">
                <a16:creationId xmlns:a16="http://schemas.microsoft.com/office/drawing/2014/main" id="{3DF9B508-12AB-CABC-36EC-29E03CFA4960}"/>
              </a:ext>
            </a:extLst>
          </p:cNvPr>
          <p:cNvPicPr>
            <a:picLocks noChangeAspect="1"/>
          </p:cNvPicPr>
          <p:nvPr userDrawn="1"/>
        </p:nvPicPr>
        <p:blipFill>
          <a:blip r:embed="rId4"/>
          <a:stretch>
            <a:fillRect/>
          </a:stretch>
        </p:blipFill>
        <p:spPr>
          <a:xfrm rot="10800000">
            <a:off x="1723496" y="3944081"/>
            <a:ext cx="385498" cy="562072"/>
          </a:xfrm>
          <a:prstGeom prst="rect">
            <a:avLst/>
          </a:prstGeom>
        </p:spPr>
      </p:pic>
      <p:sp>
        <p:nvSpPr>
          <p:cNvPr id="6" name="Text Placeholder 9">
            <a:extLst>
              <a:ext uri="{FF2B5EF4-FFF2-40B4-BE49-F238E27FC236}">
                <a16:creationId xmlns:a16="http://schemas.microsoft.com/office/drawing/2014/main" id="{54F7A0E0-7487-1178-3D19-800AA9A90AF4}"/>
              </a:ext>
            </a:extLst>
          </p:cNvPr>
          <p:cNvSpPr>
            <a:spLocks noGrp="1"/>
          </p:cNvSpPr>
          <p:nvPr>
            <p:ph type="body" sz="quarter" idx="14" hasCustomPrompt="1"/>
          </p:nvPr>
        </p:nvSpPr>
        <p:spPr>
          <a:xfrm>
            <a:off x="2389188" y="4931444"/>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7" name="Picture 6" descr="A blue arrow on a black background&#10;&#10;Description automatically generated with medium confidence">
            <a:extLst>
              <a:ext uri="{FF2B5EF4-FFF2-40B4-BE49-F238E27FC236}">
                <a16:creationId xmlns:a16="http://schemas.microsoft.com/office/drawing/2014/main" id="{386834E0-9DFD-6250-5ED4-6B9EF925CE47}"/>
              </a:ext>
            </a:extLst>
          </p:cNvPr>
          <p:cNvPicPr>
            <a:picLocks noChangeAspect="1"/>
          </p:cNvPicPr>
          <p:nvPr userDrawn="1"/>
        </p:nvPicPr>
        <p:blipFill>
          <a:blip r:embed="rId4"/>
          <a:stretch>
            <a:fillRect/>
          </a:stretch>
        </p:blipFill>
        <p:spPr>
          <a:xfrm rot="10800000">
            <a:off x="1723496" y="5187052"/>
            <a:ext cx="385498" cy="562072"/>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5"/>
          <a:stretch>
            <a:fillRect/>
          </a:stretch>
        </p:blipFill>
        <p:spPr>
          <a:xfrm>
            <a:off x="10628858" y="216860"/>
            <a:ext cx="1312798" cy="1021414"/>
          </a:xfrm>
          <a:prstGeom prst="rect">
            <a:avLst/>
          </a:prstGeom>
        </p:spPr>
      </p:pic>
      <p:pic>
        <p:nvPicPr>
          <p:cNvPr id="4" name="Picture 3" descr="A picture containing black, darkness, screenshot&#10;&#10;Description automatically generated">
            <a:extLst>
              <a:ext uri="{FF2B5EF4-FFF2-40B4-BE49-F238E27FC236}">
                <a16:creationId xmlns:a16="http://schemas.microsoft.com/office/drawing/2014/main" id="{7E546C95-6DC1-767B-0282-6DC3C6F41DBC}"/>
              </a:ext>
            </a:extLst>
          </p:cNvPr>
          <p:cNvPicPr>
            <a:picLocks noChangeAspect="1"/>
          </p:cNvPicPr>
          <p:nvPr userDrawn="1"/>
        </p:nvPicPr>
        <p:blipFill>
          <a:blip r:embed="rId6"/>
          <a:stretch>
            <a:fillRect/>
          </a:stretch>
        </p:blipFill>
        <p:spPr>
          <a:xfrm>
            <a:off x="250344" y="189829"/>
            <a:ext cx="2008540" cy="438841"/>
          </a:xfrm>
          <a:prstGeom prst="rect">
            <a:avLst/>
          </a:prstGeom>
        </p:spPr>
      </p:pic>
      <p:sp>
        <p:nvSpPr>
          <p:cNvPr id="13" name="Text Placeholder 3">
            <a:extLst>
              <a:ext uri="{FF2B5EF4-FFF2-40B4-BE49-F238E27FC236}">
                <a16:creationId xmlns:a16="http://schemas.microsoft.com/office/drawing/2014/main" id="{2BADC555-1A5B-83E7-28B2-8E50C373EA83}"/>
              </a:ext>
            </a:extLst>
          </p:cNvPr>
          <p:cNvSpPr>
            <a:spLocks noGrp="1"/>
          </p:cNvSpPr>
          <p:nvPr>
            <p:ph type="body" sz="quarter" idx="19" hasCustomPrompt="1"/>
          </p:nvPr>
        </p:nvSpPr>
        <p:spPr>
          <a:xfrm>
            <a:off x="4057496" y="1039865"/>
            <a:ext cx="3706812" cy="1030287"/>
          </a:xfrm>
        </p:spPr>
        <p:txBody>
          <a:bodyPr>
            <a:normAutofit/>
          </a:bodyPr>
          <a:lstStyle>
            <a:lvl1pPr marL="0" indent="0">
              <a:buNone/>
              <a:defRPr sz="14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287586251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Subheading slide 2">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7638314" y="2546952"/>
            <a:ext cx="3706812" cy="1073288"/>
          </a:xfrm>
        </p:spPr>
        <p:txBody>
          <a:bodyPr anchor="ctr">
            <a:normAutofit/>
          </a:bodyPr>
          <a:lstStyle>
            <a:lvl1pPr marL="0" indent="0">
              <a:buNone/>
              <a:defRPr sz="4000" b="1">
                <a:solidFill>
                  <a:srgbClr val="EA7B23"/>
                </a:solidFill>
              </a:defRPr>
            </a:lvl1pPr>
          </a:lstStyle>
          <a:p>
            <a:pPr lvl="0"/>
            <a:r>
              <a:rPr lang="en-GB"/>
              <a:t>Title Here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0341" y="197263"/>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05209" y="5740279"/>
            <a:ext cx="1986791" cy="1302814"/>
          </a:xfrm>
          <a:prstGeom prst="rect">
            <a:avLst/>
          </a:prstGeom>
        </p:spPr>
      </p:pic>
      <p:pic>
        <p:nvPicPr>
          <p:cNvPr id="13" name="Picture 12" descr="A picture containing black, darkness, screenshot&#10;&#10;Description automatically generated">
            <a:extLst>
              <a:ext uri="{FF2B5EF4-FFF2-40B4-BE49-F238E27FC236}">
                <a16:creationId xmlns:a16="http://schemas.microsoft.com/office/drawing/2014/main" id="{6510F30B-79C4-E0D2-5DE7-149F9EB3F2E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50344" y="189829"/>
            <a:ext cx="2008540" cy="438841"/>
          </a:xfrm>
          <a:prstGeom prst="rect">
            <a:avLst/>
          </a:prstGeom>
        </p:spPr>
      </p:pic>
      <p:pic>
        <p:nvPicPr>
          <p:cNvPr id="24" name="Picture 23" descr="A picture containing graphics, font, graphic design, screenshot&#10;&#10;Description automatically generated">
            <a:extLst>
              <a:ext uri="{FF2B5EF4-FFF2-40B4-BE49-F238E27FC236}">
                <a16:creationId xmlns:a16="http://schemas.microsoft.com/office/drawing/2014/main" id="{E8ACAA45-181C-8FD6-D26E-76B94C19975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628858" y="216860"/>
            <a:ext cx="1312798" cy="1021414"/>
          </a:xfrm>
          <a:prstGeom prst="rect">
            <a:avLst/>
          </a:prstGeom>
        </p:spPr>
      </p:pic>
      <p:sp>
        <p:nvSpPr>
          <p:cNvPr id="2" name="Picture Placeholder 7">
            <a:extLst>
              <a:ext uri="{FF2B5EF4-FFF2-40B4-BE49-F238E27FC236}">
                <a16:creationId xmlns:a16="http://schemas.microsoft.com/office/drawing/2014/main" id="{B4941A68-B900-DE33-77F1-B000A1406B4A}"/>
              </a:ext>
            </a:extLst>
          </p:cNvPr>
          <p:cNvSpPr>
            <a:spLocks noGrp="1"/>
          </p:cNvSpPr>
          <p:nvPr>
            <p:ph type="pic" sz="quarter" idx="10" hasCustomPrompt="1"/>
          </p:nvPr>
        </p:nvSpPr>
        <p:spPr>
          <a:xfrm>
            <a:off x="-1911653" y="797369"/>
            <a:ext cx="8784050" cy="7006929"/>
          </a:xfrm>
          <a:prstGeom prst="hexagon">
            <a:avLst/>
          </a:prstGeom>
        </p:spPr>
        <p:txBody>
          <a:bodyPr/>
          <a:lstStyle/>
          <a:p>
            <a:r>
              <a:rPr lang="en-US"/>
              <a:t>Insert title image here</a:t>
            </a:r>
          </a:p>
        </p:txBody>
      </p:sp>
      <p:sp>
        <p:nvSpPr>
          <p:cNvPr id="4" name="Text Placeholder 3">
            <a:extLst>
              <a:ext uri="{FF2B5EF4-FFF2-40B4-BE49-F238E27FC236}">
                <a16:creationId xmlns:a16="http://schemas.microsoft.com/office/drawing/2014/main" id="{9E40BA87-2EF3-560B-5799-77D7A2602617}"/>
              </a:ext>
            </a:extLst>
          </p:cNvPr>
          <p:cNvSpPr>
            <a:spLocks noGrp="1"/>
          </p:cNvSpPr>
          <p:nvPr>
            <p:ph type="body" sz="quarter" idx="12" hasCustomPrompt="1"/>
          </p:nvPr>
        </p:nvSpPr>
        <p:spPr>
          <a:xfrm>
            <a:off x="7638314" y="3725790"/>
            <a:ext cx="3706812" cy="1030287"/>
          </a:xfrm>
        </p:spPr>
        <p:txBody>
          <a:bodyPr>
            <a:normAutofit/>
          </a:bodyPr>
          <a:lstStyle>
            <a:lvl1pPr marL="0" indent="0">
              <a:buNone/>
              <a:defRPr sz="1400">
                <a:solidFill>
                  <a:srgbClr val="EA7B23"/>
                </a:solidFill>
              </a:defRPr>
            </a:lvl1pPr>
          </a:lstStyle>
          <a:p>
            <a:pPr lvl="0"/>
            <a:r>
              <a:rPr lang="en-US"/>
              <a:t>This design is ideal for grabbing people’s attention at conferences and events</a:t>
            </a:r>
          </a:p>
        </p:txBody>
      </p:sp>
    </p:spTree>
    <p:extLst>
      <p:ext uri="{BB962C8B-B14F-4D97-AF65-F5344CB8AC3E}">
        <p14:creationId xmlns:p14="http://schemas.microsoft.com/office/powerpoint/2010/main" val="396346043"/>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800100" y="1022952"/>
            <a:ext cx="3162300" cy="1073288"/>
          </a:xfrm>
        </p:spPr>
        <p:txBody>
          <a:bodyPr anchor="ctr">
            <a:normAutofit/>
          </a:bodyPr>
          <a:lstStyle>
            <a:lvl1pPr marL="0" indent="0" algn="l">
              <a:buNone/>
              <a:defRPr sz="4000" b="1">
                <a:solidFill>
                  <a:srgbClr val="EA7B23"/>
                </a:solidFill>
              </a:defRPr>
            </a:lvl1pPr>
          </a:lstStyle>
          <a:p>
            <a:pPr lvl="0"/>
            <a:r>
              <a:rPr lang="en-GB"/>
              <a:t>Agenda</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1" y="197263"/>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0205209" y="5740279"/>
            <a:ext cx="1986791" cy="1302814"/>
          </a:xfrm>
          <a:prstGeom prst="rect">
            <a:avLst/>
          </a:prstGeom>
        </p:spPr>
      </p:pic>
      <p:sp>
        <p:nvSpPr>
          <p:cNvPr id="8" name="Text Placeholder 9">
            <a:extLst>
              <a:ext uri="{FF2B5EF4-FFF2-40B4-BE49-F238E27FC236}">
                <a16:creationId xmlns:a16="http://schemas.microsoft.com/office/drawing/2014/main" id="{9F0926DE-DE65-EF6B-F151-224E6DE4B2D5}"/>
              </a:ext>
            </a:extLst>
          </p:cNvPr>
          <p:cNvSpPr>
            <a:spLocks noGrp="1"/>
          </p:cNvSpPr>
          <p:nvPr>
            <p:ph type="body" sz="quarter" idx="12" hasCustomPrompt="1"/>
          </p:nvPr>
        </p:nvSpPr>
        <p:spPr>
          <a:xfrm>
            <a:off x="2389188" y="2463299"/>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2" name="Picture 1" descr="A blue arrow on a black background&#10;&#10;Description automatically generated with medium confidence">
            <a:extLst>
              <a:ext uri="{FF2B5EF4-FFF2-40B4-BE49-F238E27FC236}">
                <a16:creationId xmlns:a16="http://schemas.microsoft.com/office/drawing/2014/main" id="{69E90B6A-94B4-4698-28D5-6B0FEC2740CD}"/>
              </a:ext>
            </a:extLst>
          </p:cNvPr>
          <p:cNvPicPr>
            <a:picLocks noChangeAspect="1"/>
          </p:cNvPicPr>
          <p:nvPr userDrawn="1"/>
        </p:nvPicPr>
        <p:blipFill>
          <a:blip r:embed="rId4"/>
          <a:stretch>
            <a:fillRect/>
          </a:stretch>
        </p:blipFill>
        <p:spPr>
          <a:xfrm rot="10800000">
            <a:off x="1723496" y="2718907"/>
            <a:ext cx="385498" cy="562072"/>
          </a:xfrm>
          <a:prstGeom prst="rect">
            <a:avLst/>
          </a:prstGeom>
        </p:spPr>
      </p:pic>
      <p:sp>
        <p:nvSpPr>
          <p:cNvPr id="3" name="Text Placeholder 9">
            <a:extLst>
              <a:ext uri="{FF2B5EF4-FFF2-40B4-BE49-F238E27FC236}">
                <a16:creationId xmlns:a16="http://schemas.microsoft.com/office/drawing/2014/main" id="{5838E33E-528F-CC73-0674-E2FFCC7FF156}"/>
              </a:ext>
            </a:extLst>
          </p:cNvPr>
          <p:cNvSpPr>
            <a:spLocks noGrp="1"/>
          </p:cNvSpPr>
          <p:nvPr>
            <p:ph type="body" sz="quarter" idx="13" hasCustomPrompt="1"/>
          </p:nvPr>
        </p:nvSpPr>
        <p:spPr>
          <a:xfrm>
            <a:off x="2389188" y="3688473"/>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5" name="Picture 4" descr="A blue arrow on a black background&#10;&#10;Description automatically generated with medium confidence">
            <a:extLst>
              <a:ext uri="{FF2B5EF4-FFF2-40B4-BE49-F238E27FC236}">
                <a16:creationId xmlns:a16="http://schemas.microsoft.com/office/drawing/2014/main" id="{3DF9B508-12AB-CABC-36EC-29E03CFA4960}"/>
              </a:ext>
            </a:extLst>
          </p:cNvPr>
          <p:cNvPicPr>
            <a:picLocks noChangeAspect="1"/>
          </p:cNvPicPr>
          <p:nvPr userDrawn="1"/>
        </p:nvPicPr>
        <p:blipFill>
          <a:blip r:embed="rId4"/>
          <a:stretch>
            <a:fillRect/>
          </a:stretch>
        </p:blipFill>
        <p:spPr>
          <a:xfrm rot="10800000">
            <a:off x="1723496" y="3944081"/>
            <a:ext cx="385498" cy="562072"/>
          </a:xfrm>
          <a:prstGeom prst="rect">
            <a:avLst/>
          </a:prstGeom>
        </p:spPr>
      </p:pic>
      <p:sp>
        <p:nvSpPr>
          <p:cNvPr id="6" name="Text Placeholder 9">
            <a:extLst>
              <a:ext uri="{FF2B5EF4-FFF2-40B4-BE49-F238E27FC236}">
                <a16:creationId xmlns:a16="http://schemas.microsoft.com/office/drawing/2014/main" id="{54F7A0E0-7487-1178-3D19-800AA9A90AF4}"/>
              </a:ext>
            </a:extLst>
          </p:cNvPr>
          <p:cNvSpPr>
            <a:spLocks noGrp="1"/>
          </p:cNvSpPr>
          <p:nvPr>
            <p:ph type="body" sz="quarter" idx="14" hasCustomPrompt="1"/>
          </p:nvPr>
        </p:nvSpPr>
        <p:spPr>
          <a:xfrm>
            <a:off x="2389188" y="4931444"/>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7" name="Picture 6" descr="A blue arrow on a black background&#10;&#10;Description automatically generated with medium confidence">
            <a:extLst>
              <a:ext uri="{FF2B5EF4-FFF2-40B4-BE49-F238E27FC236}">
                <a16:creationId xmlns:a16="http://schemas.microsoft.com/office/drawing/2014/main" id="{386834E0-9DFD-6250-5ED4-6B9EF925CE47}"/>
              </a:ext>
            </a:extLst>
          </p:cNvPr>
          <p:cNvPicPr>
            <a:picLocks noChangeAspect="1"/>
          </p:cNvPicPr>
          <p:nvPr userDrawn="1"/>
        </p:nvPicPr>
        <p:blipFill>
          <a:blip r:embed="rId4"/>
          <a:stretch>
            <a:fillRect/>
          </a:stretch>
        </p:blipFill>
        <p:spPr>
          <a:xfrm rot="10800000">
            <a:off x="1723496" y="5187052"/>
            <a:ext cx="385498" cy="562072"/>
          </a:xfrm>
          <a:prstGeom prst="rect">
            <a:avLst/>
          </a:prstGeom>
        </p:spPr>
      </p:pic>
      <p:sp>
        <p:nvSpPr>
          <p:cNvPr id="11" name="Text Placeholder 9">
            <a:extLst>
              <a:ext uri="{FF2B5EF4-FFF2-40B4-BE49-F238E27FC236}">
                <a16:creationId xmlns:a16="http://schemas.microsoft.com/office/drawing/2014/main" id="{3CB19BC8-2160-4CD7-A3B4-3940A3170F38}"/>
              </a:ext>
            </a:extLst>
          </p:cNvPr>
          <p:cNvSpPr>
            <a:spLocks noGrp="1"/>
          </p:cNvSpPr>
          <p:nvPr>
            <p:ph type="body" sz="quarter" idx="15" hasCustomPrompt="1"/>
          </p:nvPr>
        </p:nvSpPr>
        <p:spPr>
          <a:xfrm>
            <a:off x="7041886" y="2439870"/>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12" name="Picture 11" descr="A blue arrow on a black background&#10;&#10;Description automatically generated with medium confidence">
            <a:extLst>
              <a:ext uri="{FF2B5EF4-FFF2-40B4-BE49-F238E27FC236}">
                <a16:creationId xmlns:a16="http://schemas.microsoft.com/office/drawing/2014/main" id="{F34F7010-0F2C-2EDB-4850-A191F39D6AFC}"/>
              </a:ext>
            </a:extLst>
          </p:cNvPr>
          <p:cNvPicPr>
            <a:picLocks noChangeAspect="1"/>
          </p:cNvPicPr>
          <p:nvPr userDrawn="1"/>
        </p:nvPicPr>
        <p:blipFill>
          <a:blip r:embed="rId4"/>
          <a:stretch>
            <a:fillRect/>
          </a:stretch>
        </p:blipFill>
        <p:spPr>
          <a:xfrm rot="10800000">
            <a:off x="6376194" y="2695478"/>
            <a:ext cx="385498" cy="562072"/>
          </a:xfrm>
          <a:prstGeom prst="rect">
            <a:avLst/>
          </a:prstGeom>
          <a:solidFill>
            <a:schemeClr val="bg1"/>
          </a:solidFill>
        </p:spPr>
      </p:pic>
      <p:sp>
        <p:nvSpPr>
          <p:cNvPr id="14" name="Text Placeholder 9">
            <a:extLst>
              <a:ext uri="{FF2B5EF4-FFF2-40B4-BE49-F238E27FC236}">
                <a16:creationId xmlns:a16="http://schemas.microsoft.com/office/drawing/2014/main" id="{09D56E98-897D-AFCE-6559-DC57CAFEE5A9}"/>
              </a:ext>
            </a:extLst>
          </p:cNvPr>
          <p:cNvSpPr>
            <a:spLocks noGrp="1"/>
          </p:cNvSpPr>
          <p:nvPr>
            <p:ph type="body" sz="quarter" idx="16" hasCustomPrompt="1"/>
          </p:nvPr>
        </p:nvSpPr>
        <p:spPr>
          <a:xfrm>
            <a:off x="7041886" y="3665044"/>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15" name="Picture 14" descr="A blue arrow on a black background&#10;&#10;Description automatically generated with medium confidence">
            <a:extLst>
              <a:ext uri="{FF2B5EF4-FFF2-40B4-BE49-F238E27FC236}">
                <a16:creationId xmlns:a16="http://schemas.microsoft.com/office/drawing/2014/main" id="{DABBDECA-118F-9477-CBD2-59BD0C16BB91}"/>
              </a:ext>
            </a:extLst>
          </p:cNvPr>
          <p:cNvPicPr>
            <a:picLocks noChangeAspect="1"/>
          </p:cNvPicPr>
          <p:nvPr userDrawn="1"/>
        </p:nvPicPr>
        <p:blipFill>
          <a:blip r:embed="rId4"/>
          <a:stretch>
            <a:fillRect/>
          </a:stretch>
        </p:blipFill>
        <p:spPr>
          <a:xfrm rot="10800000">
            <a:off x="6376194" y="3920652"/>
            <a:ext cx="385498" cy="562072"/>
          </a:xfrm>
          <a:prstGeom prst="rect">
            <a:avLst/>
          </a:prstGeom>
        </p:spPr>
      </p:pic>
      <p:sp>
        <p:nvSpPr>
          <p:cNvPr id="19" name="Text Placeholder 9">
            <a:extLst>
              <a:ext uri="{FF2B5EF4-FFF2-40B4-BE49-F238E27FC236}">
                <a16:creationId xmlns:a16="http://schemas.microsoft.com/office/drawing/2014/main" id="{3349A5A2-A52C-2AD5-59C6-3F5318D308E2}"/>
              </a:ext>
            </a:extLst>
          </p:cNvPr>
          <p:cNvSpPr>
            <a:spLocks noGrp="1"/>
          </p:cNvSpPr>
          <p:nvPr>
            <p:ph type="body" sz="quarter" idx="17" hasCustomPrompt="1"/>
          </p:nvPr>
        </p:nvSpPr>
        <p:spPr>
          <a:xfrm>
            <a:off x="7041886" y="4908015"/>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21" name="Picture 20" descr="A blue arrow on a black background&#10;&#10;Description automatically generated with medium confidence">
            <a:extLst>
              <a:ext uri="{FF2B5EF4-FFF2-40B4-BE49-F238E27FC236}">
                <a16:creationId xmlns:a16="http://schemas.microsoft.com/office/drawing/2014/main" id="{8BBE4B2B-7E27-F4A2-B3E5-FFCCB417588B}"/>
              </a:ext>
            </a:extLst>
          </p:cNvPr>
          <p:cNvPicPr>
            <a:picLocks noChangeAspect="1"/>
          </p:cNvPicPr>
          <p:nvPr userDrawn="1"/>
        </p:nvPicPr>
        <p:blipFill>
          <a:blip r:embed="rId4"/>
          <a:stretch>
            <a:fillRect/>
          </a:stretch>
        </p:blipFill>
        <p:spPr>
          <a:xfrm rot="10800000">
            <a:off x="6376194" y="5163623"/>
            <a:ext cx="385498" cy="562072"/>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5"/>
          <a:stretch>
            <a:fillRect/>
          </a:stretch>
        </p:blipFill>
        <p:spPr>
          <a:xfrm>
            <a:off x="10628858" y="216860"/>
            <a:ext cx="1312798" cy="1021414"/>
          </a:xfrm>
          <a:prstGeom prst="rect">
            <a:avLst/>
          </a:prstGeom>
        </p:spPr>
      </p:pic>
      <p:pic>
        <p:nvPicPr>
          <p:cNvPr id="4" name="Picture 3" descr="A picture containing black, darkness, screenshot&#10;&#10;Description automatically generated">
            <a:extLst>
              <a:ext uri="{FF2B5EF4-FFF2-40B4-BE49-F238E27FC236}">
                <a16:creationId xmlns:a16="http://schemas.microsoft.com/office/drawing/2014/main" id="{B144CDD0-4339-3304-F3B5-8650DD7E66FA}"/>
              </a:ext>
            </a:extLst>
          </p:cNvPr>
          <p:cNvPicPr>
            <a:picLocks noChangeAspect="1"/>
          </p:cNvPicPr>
          <p:nvPr userDrawn="1"/>
        </p:nvPicPr>
        <p:blipFill>
          <a:blip r:embed="rId6"/>
          <a:stretch>
            <a:fillRect/>
          </a:stretch>
        </p:blipFill>
        <p:spPr>
          <a:xfrm>
            <a:off x="250344" y="189829"/>
            <a:ext cx="2008540" cy="438841"/>
          </a:xfrm>
          <a:prstGeom prst="rect">
            <a:avLst/>
          </a:prstGeom>
        </p:spPr>
      </p:pic>
      <p:sp>
        <p:nvSpPr>
          <p:cNvPr id="24" name="Text Placeholder 3">
            <a:extLst>
              <a:ext uri="{FF2B5EF4-FFF2-40B4-BE49-F238E27FC236}">
                <a16:creationId xmlns:a16="http://schemas.microsoft.com/office/drawing/2014/main" id="{469B7CC5-6203-A4A5-1C69-A59E078F2C9D}"/>
              </a:ext>
            </a:extLst>
          </p:cNvPr>
          <p:cNvSpPr>
            <a:spLocks noGrp="1"/>
          </p:cNvSpPr>
          <p:nvPr>
            <p:ph type="body" sz="quarter" idx="19" hasCustomPrompt="1"/>
          </p:nvPr>
        </p:nvSpPr>
        <p:spPr>
          <a:xfrm>
            <a:off x="4057496" y="1039865"/>
            <a:ext cx="3706812" cy="1030287"/>
          </a:xfrm>
        </p:spPr>
        <p:txBody>
          <a:bodyPr>
            <a:normAutofit/>
          </a:bodyPr>
          <a:lstStyle>
            <a:lvl1pPr marL="0" indent="0">
              <a:buNone/>
              <a:defRPr sz="14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1487165748"/>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1">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800100" y="1022952"/>
            <a:ext cx="3162300" cy="624965"/>
          </a:xfrm>
        </p:spPr>
        <p:txBody>
          <a:bodyPr anchor="ctr">
            <a:normAutofit/>
          </a:bodyPr>
          <a:lstStyle>
            <a:lvl1pPr marL="0" indent="0" algn="l">
              <a:buNone/>
              <a:defRPr sz="4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1" y="197263"/>
            <a:ext cx="2008543" cy="43884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a:stretch>
            <a:fillRect/>
          </a:stretch>
        </p:blipFill>
        <p:spPr>
          <a:xfrm>
            <a:off x="10628858" y="216860"/>
            <a:ext cx="1312798" cy="1021414"/>
          </a:xfrm>
          <a:prstGeom prst="rect">
            <a:avLst/>
          </a:prstGeom>
        </p:spPr>
      </p:pic>
      <p:pic>
        <p:nvPicPr>
          <p:cNvPr id="20" name="Picture 19" descr="A blue arrow on a black background&#10;&#10;Description automatically generated with medium confidence">
            <a:extLst>
              <a:ext uri="{FF2B5EF4-FFF2-40B4-BE49-F238E27FC236}">
                <a16:creationId xmlns:a16="http://schemas.microsoft.com/office/drawing/2014/main" id="{BC921208-8D9C-B41B-6B3E-0851979F5CED}"/>
              </a:ext>
            </a:extLst>
          </p:cNvPr>
          <p:cNvPicPr>
            <a:picLocks noChangeAspect="1"/>
          </p:cNvPicPr>
          <p:nvPr userDrawn="1"/>
        </p:nvPicPr>
        <p:blipFill>
          <a:blip r:embed="rId4"/>
          <a:stretch>
            <a:fillRect/>
          </a:stretch>
        </p:blipFill>
        <p:spPr>
          <a:xfrm rot="10800000">
            <a:off x="328386" y="1116013"/>
            <a:ext cx="300980" cy="438842"/>
          </a:xfrm>
          <a:prstGeom prst="rect">
            <a:avLst/>
          </a:prstGeom>
        </p:spPr>
      </p:pic>
      <p:pic>
        <p:nvPicPr>
          <p:cNvPr id="2" name="Picture 1" descr="A picture containing black, darkness, screenshot&#10;&#10;Description automatically generated">
            <a:extLst>
              <a:ext uri="{FF2B5EF4-FFF2-40B4-BE49-F238E27FC236}">
                <a16:creationId xmlns:a16="http://schemas.microsoft.com/office/drawing/2014/main" id="{1C403A62-F0EA-B07A-6CE3-CF663D8745AE}"/>
              </a:ext>
            </a:extLst>
          </p:cNvPr>
          <p:cNvPicPr>
            <a:picLocks noChangeAspect="1"/>
          </p:cNvPicPr>
          <p:nvPr userDrawn="1"/>
        </p:nvPicPr>
        <p:blipFill>
          <a:blip r:embed="rId5"/>
          <a:stretch>
            <a:fillRect/>
          </a:stretch>
        </p:blipFill>
        <p:spPr>
          <a:xfrm>
            <a:off x="250344" y="189829"/>
            <a:ext cx="2008540" cy="438841"/>
          </a:xfrm>
          <a:prstGeom prst="rect">
            <a:avLst/>
          </a:prstGeom>
        </p:spPr>
      </p:pic>
      <p:sp>
        <p:nvSpPr>
          <p:cNvPr id="6" name="Text Placeholder 3">
            <a:extLst>
              <a:ext uri="{FF2B5EF4-FFF2-40B4-BE49-F238E27FC236}">
                <a16:creationId xmlns:a16="http://schemas.microsoft.com/office/drawing/2014/main" id="{2F725958-C44A-50F3-0803-360FB11618A0}"/>
              </a:ext>
            </a:extLst>
          </p:cNvPr>
          <p:cNvSpPr>
            <a:spLocks noGrp="1"/>
          </p:cNvSpPr>
          <p:nvPr>
            <p:ph type="body" sz="quarter" idx="19" hasCustomPrompt="1"/>
          </p:nvPr>
        </p:nvSpPr>
        <p:spPr>
          <a:xfrm>
            <a:off x="800100" y="1875302"/>
            <a:ext cx="3706812" cy="1030287"/>
          </a:xfrm>
        </p:spPr>
        <p:txBody>
          <a:bodyPr>
            <a:normAutofit/>
          </a:bodyPr>
          <a:lstStyle>
            <a:lvl1pPr marL="0" indent="0">
              <a:buNone/>
              <a:defRPr sz="1400">
                <a:solidFill>
                  <a:srgbClr val="EA7B23"/>
                </a:solidFill>
              </a:defRPr>
            </a:lvl1pPr>
          </a:lstStyle>
          <a:p>
            <a:pPr lvl="0"/>
            <a:r>
              <a:rPr lang="en-US"/>
              <a:t>This slide design is ideal for text-heavy presentations, perhaps for reporting to stakeholders</a:t>
            </a:r>
          </a:p>
        </p:txBody>
      </p:sp>
    </p:spTree>
    <p:extLst>
      <p:ext uri="{BB962C8B-B14F-4D97-AF65-F5344CB8AC3E}">
        <p14:creationId xmlns:p14="http://schemas.microsoft.com/office/powerpoint/2010/main" val="1476217241"/>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2">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800100" y="1022952"/>
            <a:ext cx="3162300" cy="624965"/>
          </a:xfrm>
        </p:spPr>
        <p:txBody>
          <a:bodyPr anchor="ctr">
            <a:normAutofit/>
          </a:bodyPr>
          <a:lstStyle>
            <a:lvl1pPr marL="0" indent="0" algn="l">
              <a:buNone/>
              <a:defRPr sz="4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1" y="197263"/>
            <a:ext cx="2008543" cy="43884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a:stretch>
            <a:fillRect/>
          </a:stretch>
        </p:blipFill>
        <p:spPr>
          <a:xfrm>
            <a:off x="10628858" y="216860"/>
            <a:ext cx="1312798" cy="1021414"/>
          </a:xfrm>
          <a:prstGeom prst="rect">
            <a:avLst/>
          </a:prstGeom>
        </p:spPr>
      </p:pic>
      <p:pic>
        <p:nvPicPr>
          <p:cNvPr id="3" name="Picture 2" descr="An orange arrow on a black background&#10;&#10;Description automatically generated with medium confidence">
            <a:extLst>
              <a:ext uri="{FF2B5EF4-FFF2-40B4-BE49-F238E27FC236}">
                <a16:creationId xmlns:a16="http://schemas.microsoft.com/office/drawing/2014/main" id="{A2357C65-064F-DD0C-C303-628E325978BD}"/>
              </a:ext>
            </a:extLst>
          </p:cNvPr>
          <p:cNvPicPr>
            <a:picLocks noChangeAspect="1"/>
          </p:cNvPicPr>
          <p:nvPr userDrawn="1"/>
        </p:nvPicPr>
        <p:blipFill>
          <a:blip r:embed="rId4"/>
          <a:stretch>
            <a:fillRect/>
          </a:stretch>
        </p:blipFill>
        <p:spPr>
          <a:xfrm rot="10800000">
            <a:off x="328387" y="1116013"/>
            <a:ext cx="300980" cy="438842"/>
          </a:xfrm>
          <a:prstGeom prst="rect">
            <a:avLst/>
          </a:prstGeom>
        </p:spPr>
      </p:pic>
      <p:pic>
        <p:nvPicPr>
          <p:cNvPr id="2" name="Picture 1" descr="A picture containing black, darkness, screenshot&#10;&#10;Description automatically generated">
            <a:extLst>
              <a:ext uri="{FF2B5EF4-FFF2-40B4-BE49-F238E27FC236}">
                <a16:creationId xmlns:a16="http://schemas.microsoft.com/office/drawing/2014/main" id="{4915F70C-70DE-CAB2-65C3-9B5562DAA769}"/>
              </a:ext>
            </a:extLst>
          </p:cNvPr>
          <p:cNvPicPr>
            <a:picLocks noChangeAspect="1"/>
          </p:cNvPicPr>
          <p:nvPr userDrawn="1"/>
        </p:nvPicPr>
        <p:blipFill>
          <a:blip r:embed="rId5"/>
          <a:stretch>
            <a:fillRect/>
          </a:stretch>
        </p:blipFill>
        <p:spPr>
          <a:xfrm>
            <a:off x="250344" y="189829"/>
            <a:ext cx="2008540" cy="438841"/>
          </a:xfrm>
          <a:prstGeom prst="rect">
            <a:avLst/>
          </a:prstGeom>
        </p:spPr>
      </p:pic>
      <p:sp>
        <p:nvSpPr>
          <p:cNvPr id="7" name="Text Placeholder 3">
            <a:extLst>
              <a:ext uri="{FF2B5EF4-FFF2-40B4-BE49-F238E27FC236}">
                <a16:creationId xmlns:a16="http://schemas.microsoft.com/office/drawing/2014/main" id="{A4432C23-CD13-1920-122B-DD2C30F701F6}"/>
              </a:ext>
            </a:extLst>
          </p:cNvPr>
          <p:cNvSpPr>
            <a:spLocks noGrp="1"/>
          </p:cNvSpPr>
          <p:nvPr>
            <p:ph type="body" sz="quarter" idx="19" hasCustomPrompt="1"/>
          </p:nvPr>
        </p:nvSpPr>
        <p:spPr>
          <a:xfrm>
            <a:off x="800100" y="1875302"/>
            <a:ext cx="3706812" cy="1030287"/>
          </a:xfrm>
        </p:spPr>
        <p:txBody>
          <a:bodyPr>
            <a:normAutofit/>
          </a:bodyPr>
          <a:lstStyle>
            <a:lvl1pPr marL="0" indent="0">
              <a:buNone/>
              <a:defRPr sz="1400">
                <a:solidFill>
                  <a:srgbClr val="EA7B23"/>
                </a:solidFill>
              </a:defRPr>
            </a:lvl1pPr>
          </a:lstStyle>
          <a:p>
            <a:pPr lvl="0"/>
            <a:r>
              <a:rPr lang="en-US"/>
              <a:t>This slide design is ideal for text-heavy presentations, perhaps for reporting to stakeholders</a:t>
            </a:r>
          </a:p>
        </p:txBody>
      </p:sp>
    </p:spTree>
    <p:extLst>
      <p:ext uri="{BB962C8B-B14F-4D97-AF65-F5344CB8AC3E}">
        <p14:creationId xmlns:p14="http://schemas.microsoft.com/office/powerpoint/2010/main" val="1610044310"/>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Image 1">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800100" y="1022952"/>
            <a:ext cx="3162300" cy="624965"/>
          </a:xfrm>
        </p:spPr>
        <p:txBody>
          <a:bodyPr anchor="ctr">
            <a:normAutofit/>
          </a:bodyPr>
          <a:lstStyle>
            <a:lvl1pPr marL="0" indent="0" algn="l">
              <a:buNone/>
              <a:defRPr sz="4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1" y="197263"/>
            <a:ext cx="2008543" cy="43884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a:stretch>
            <a:fillRect/>
          </a:stretch>
        </p:blipFill>
        <p:spPr>
          <a:xfrm>
            <a:off x="10628858" y="216860"/>
            <a:ext cx="1312798" cy="1021414"/>
          </a:xfrm>
          <a:prstGeom prst="rect">
            <a:avLst/>
          </a:prstGeom>
        </p:spPr>
      </p:pic>
      <p:pic>
        <p:nvPicPr>
          <p:cNvPr id="20" name="Picture 19" descr="A blue arrow on a black background&#10;&#10;Description automatically generated with medium confidence">
            <a:extLst>
              <a:ext uri="{FF2B5EF4-FFF2-40B4-BE49-F238E27FC236}">
                <a16:creationId xmlns:a16="http://schemas.microsoft.com/office/drawing/2014/main" id="{BC921208-8D9C-B41B-6B3E-0851979F5CED}"/>
              </a:ext>
            </a:extLst>
          </p:cNvPr>
          <p:cNvPicPr>
            <a:picLocks noChangeAspect="1"/>
          </p:cNvPicPr>
          <p:nvPr userDrawn="1"/>
        </p:nvPicPr>
        <p:blipFill>
          <a:blip r:embed="rId4"/>
          <a:stretch>
            <a:fillRect/>
          </a:stretch>
        </p:blipFill>
        <p:spPr>
          <a:xfrm rot="10800000">
            <a:off x="328386" y="1116013"/>
            <a:ext cx="300980" cy="438842"/>
          </a:xfrm>
          <a:prstGeom prst="rect">
            <a:avLst/>
          </a:prstGeom>
        </p:spPr>
      </p:pic>
      <p:sp>
        <p:nvSpPr>
          <p:cNvPr id="2" name="Picture Placeholder 7">
            <a:extLst>
              <a:ext uri="{FF2B5EF4-FFF2-40B4-BE49-F238E27FC236}">
                <a16:creationId xmlns:a16="http://schemas.microsoft.com/office/drawing/2014/main" id="{E7BE09F1-1268-7830-3A2A-E34A684E7B57}"/>
              </a:ext>
            </a:extLst>
          </p:cNvPr>
          <p:cNvSpPr>
            <a:spLocks noGrp="1"/>
          </p:cNvSpPr>
          <p:nvPr>
            <p:ph type="pic" sz="quarter" idx="10" hasCustomPrompt="1"/>
          </p:nvPr>
        </p:nvSpPr>
        <p:spPr>
          <a:xfrm>
            <a:off x="5349799" y="1554855"/>
            <a:ext cx="8784050" cy="7006929"/>
          </a:xfrm>
          <a:prstGeom prst="hexagon">
            <a:avLst/>
          </a:prstGeom>
        </p:spPr>
        <p:txBody>
          <a:bodyPr/>
          <a:lstStyle/>
          <a:p>
            <a:r>
              <a:rPr lang="en-US"/>
              <a:t>Insert title image here</a:t>
            </a:r>
          </a:p>
        </p:txBody>
      </p:sp>
      <p:pic>
        <p:nvPicPr>
          <p:cNvPr id="3" name="Picture 2" descr="A picture containing black, darkness, screenshot&#10;&#10;Description automatically generated">
            <a:extLst>
              <a:ext uri="{FF2B5EF4-FFF2-40B4-BE49-F238E27FC236}">
                <a16:creationId xmlns:a16="http://schemas.microsoft.com/office/drawing/2014/main" id="{574C764A-49C8-B079-E1EA-84118DC2BD3C}"/>
              </a:ext>
            </a:extLst>
          </p:cNvPr>
          <p:cNvPicPr>
            <a:picLocks noChangeAspect="1"/>
          </p:cNvPicPr>
          <p:nvPr userDrawn="1"/>
        </p:nvPicPr>
        <p:blipFill>
          <a:blip r:embed="rId5"/>
          <a:stretch>
            <a:fillRect/>
          </a:stretch>
        </p:blipFill>
        <p:spPr>
          <a:xfrm>
            <a:off x="250344" y="189829"/>
            <a:ext cx="2008540" cy="438841"/>
          </a:xfrm>
          <a:prstGeom prst="rect">
            <a:avLst/>
          </a:prstGeom>
        </p:spPr>
      </p:pic>
      <p:sp>
        <p:nvSpPr>
          <p:cNvPr id="5" name="Text Placeholder 3">
            <a:extLst>
              <a:ext uri="{FF2B5EF4-FFF2-40B4-BE49-F238E27FC236}">
                <a16:creationId xmlns:a16="http://schemas.microsoft.com/office/drawing/2014/main" id="{BBB19C00-FE82-383F-E541-61B0E2EB13C7}"/>
              </a:ext>
            </a:extLst>
          </p:cNvPr>
          <p:cNvSpPr>
            <a:spLocks noGrp="1"/>
          </p:cNvSpPr>
          <p:nvPr>
            <p:ph type="body" sz="quarter" idx="19" hasCustomPrompt="1"/>
          </p:nvPr>
        </p:nvSpPr>
        <p:spPr>
          <a:xfrm>
            <a:off x="800100" y="1875302"/>
            <a:ext cx="3706812" cy="1030287"/>
          </a:xfrm>
        </p:spPr>
        <p:txBody>
          <a:bodyPr>
            <a:normAutofit/>
          </a:bodyPr>
          <a:lstStyle>
            <a:lvl1pPr marL="0" indent="0">
              <a:buNone/>
              <a:defRPr sz="1400">
                <a:solidFill>
                  <a:srgbClr val="EA7B23"/>
                </a:solidFill>
              </a:defRPr>
            </a:lvl1pPr>
          </a:lstStyle>
          <a:p>
            <a:pPr lvl="0"/>
            <a:r>
              <a:rPr lang="en-US"/>
              <a:t>This slide design is ideal for text-heavy presentations, perhaps for reporting to stakeholders</a:t>
            </a:r>
          </a:p>
        </p:txBody>
      </p:sp>
    </p:spTree>
    <p:extLst>
      <p:ext uri="{BB962C8B-B14F-4D97-AF65-F5344CB8AC3E}">
        <p14:creationId xmlns:p14="http://schemas.microsoft.com/office/powerpoint/2010/main" val="649846147"/>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Image 2">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800100" y="1022952"/>
            <a:ext cx="3162300" cy="624965"/>
          </a:xfrm>
        </p:spPr>
        <p:txBody>
          <a:bodyPr anchor="ctr">
            <a:normAutofit/>
          </a:bodyPr>
          <a:lstStyle>
            <a:lvl1pPr marL="0" indent="0" algn="l">
              <a:buNone/>
              <a:defRPr sz="4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1" y="197263"/>
            <a:ext cx="2008543" cy="43884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a:stretch>
            <a:fillRect/>
          </a:stretch>
        </p:blipFill>
        <p:spPr>
          <a:xfrm>
            <a:off x="10628858" y="216860"/>
            <a:ext cx="1312798" cy="1021414"/>
          </a:xfrm>
          <a:prstGeom prst="rect">
            <a:avLst/>
          </a:prstGeom>
        </p:spPr>
      </p:pic>
      <p:pic>
        <p:nvPicPr>
          <p:cNvPr id="3" name="Picture 2" descr="An orange arrow on a black background&#10;&#10;Description automatically generated with medium confidence">
            <a:extLst>
              <a:ext uri="{FF2B5EF4-FFF2-40B4-BE49-F238E27FC236}">
                <a16:creationId xmlns:a16="http://schemas.microsoft.com/office/drawing/2014/main" id="{A2357C65-064F-DD0C-C303-628E325978BD}"/>
              </a:ext>
            </a:extLst>
          </p:cNvPr>
          <p:cNvPicPr>
            <a:picLocks noChangeAspect="1"/>
          </p:cNvPicPr>
          <p:nvPr userDrawn="1"/>
        </p:nvPicPr>
        <p:blipFill>
          <a:blip r:embed="rId4"/>
          <a:stretch>
            <a:fillRect/>
          </a:stretch>
        </p:blipFill>
        <p:spPr>
          <a:xfrm rot="10800000">
            <a:off x="328387" y="1116013"/>
            <a:ext cx="300980" cy="438842"/>
          </a:xfrm>
          <a:prstGeom prst="rect">
            <a:avLst/>
          </a:prstGeom>
        </p:spPr>
      </p:pic>
      <p:sp>
        <p:nvSpPr>
          <p:cNvPr id="2" name="Picture Placeholder 7">
            <a:extLst>
              <a:ext uri="{FF2B5EF4-FFF2-40B4-BE49-F238E27FC236}">
                <a16:creationId xmlns:a16="http://schemas.microsoft.com/office/drawing/2014/main" id="{C85F6A27-B408-4E2C-B4BC-68EF9302A5FF}"/>
              </a:ext>
            </a:extLst>
          </p:cNvPr>
          <p:cNvSpPr>
            <a:spLocks noGrp="1"/>
          </p:cNvSpPr>
          <p:nvPr>
            <p:ph type="pic" sz="quarter" idx="10" hasCustomPrompt="1"/>
          </p:nvPr>
        </p:nvSpPr>
        <p:spPr>
          <a:xfrm>
            <a:off x="5349799" y="1554855"/>
            <a:ext cx="8784050" cy="7006929"/>
          </a:xfrm>
          <a:prstGeom prst="hexagon">
            <a:avLst/>
          </a:prstGeom>
        </p:spPr>
        <p:txBody>
          <a:bodyPr/>
          <a:lstStyle/>
          <a:p>
            <a:r>
              <a:rPr lang="en-US"/>
              <a:t>Insert title image here</a:t>
            </a:r>
          </a:p>
        </p:txBody>
      </p:sp>
      <p:pic>
        <p:nvPicPr>
          <p:cNvPr id="4" name="Picture 3" descr="A picture containing black, darkness, screenshot&#10;&#10;Description automatically generated">
            <a:extLst>
              <a:ext uri="{FF2B5EF4-FFF2-40B4-BE49-F238E27FC236}">
                <a16:creationId xmlns:a16="http://schemas.microsoft.com/office/drawing/2014/main" id="{6503029A-48BB-6461-87A8-7380A4A34AF6}"/>
              </a:ext>
            </a:extLst>
          </p:cNvPr>
          <p:cNvPicPr>
            <a:picLocks noChangeAspect="1"/>
          </p:cNvPicPr>
          <p:nvPr userDrawn="1"/>
        </p:nvPicPr>
        <p:blipFill>
          <a:blip r:embed="rId5"/>
          <a:stretch>
            <a:fillRect/>
          </a:stretch>
        </p:blipFill>
        <p:spPr>
          <a:xfrm>
            <a:off x="250344" y="189829"/>
            <a:ext cx="2008540" cy="438841"/>
          </a:xfrm>
          <a:prstGeom prst="rect">
            <a:avLst/>
          </a:prstGeom>
        </p:spPr>
      </p:pic>
      <p:sp>
        <p:nvSpPr>
          <p:cNvPr id="6" name="Text Placeholder 3">
            <a:extLst>
              <a:ext uri="{FF2B5EF4-FFF2-40B4-BE49-F238E27FC236}">
                <a16:creationId xmlns:a16="http://schemas.microsoft.com/office/drawing/2014/main" id="{D2E371FC-6F90-649F-C99D-744A3509E636}"/>
              </a:ext>
            </a:extLst>
          </p:cNvPr>
          <p:cNvSpPr>
            <a:spLocks noGrp="1"/>
          </p:cNvSpPr>
          <p:nvPr>
            <p:ph type="body" sz="quarter" idx="19" hasCustomPrompt="1"/>
          </p:nvPr>
        </p:nvSpPr>
        <p:spPr>
          <a:xfrm>
            <a:off x="800100" y="1875302"/>
            <a:ext cx="3706812" cy="1030287"/>
          </a:xfrm>
        </p:spPr>
        <p:txBody>
          <a:bodyPr>
            <a:normAutofit/>
          </a:bodyPr>
          <a:lstStyle>
            <a:lvl1pPr marL="0" indent="0">
              <a:buNone/>
              <a:defRPr sz="1400">
                <a:solidFill>
                  <a:srgbClr val="813085"/>
                </a:solidFill>
              </a:defRPr>
            </a:lvl1pPr>
          </a:lstStyle>
          <a:p>
            <a:pPr lvl="0"/>
            <a:r>
              <a:rPr lang="en-US"/>
              <a:t>This slide design is ideal for text-heavy presentations, perhaps for reporting to stakeholders</a:t>
            </a:r>
          </a:p>
        </p:txBody>
      </p:sp>
    </p:spTree>
    <p:extLst>
      <p:ext uri="{BB962C8B-B14F-4D97-AF65-F5344CB8AC3E}">
        <p14:creationId xmlns:p14="http://schemas.microsoft.com/office/powerpoint/2010/main" val="635993681"/>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oints">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770022" y="3816046"/>
            <a:ext cx="2008544" cy="624965"/>
          </a:xfrm>
        </p:spPr>
        <p:txBody>
          <a:bodyPr anchor="ctr">
            <a:normAutofit/>
          </a:bodyPr>
          <a:lstStyle>
            <a:lvl1pPr marL="0" indent="0" algn="ctr">
              <a:buNone/>
              <a:defRPr sz="4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1" y="197263"/>
            <a:ext cx="2008543" cy="43884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a:stretch>
            <a:fillRect/>
          </a:stretch>
        </p:blipFill>
        <p:spPr>
          <a:xfrm>
            <a:off x="10628858" y="216860"/>
            <a:ext cx="1312798" cy="1021414"/>
          </a:xfrm>
          <a:prstGeom prst="rect">
            <a:avLst/>
          </a:prstGeom>
        </p:spPr>
      </p:pic>
      <p:sp>
        <p:nvSpPr>
          <p:cNvPr id="5" name="Text Placeholder 9">
            <a:extLst>
              <a:ext uri="{FF2B5EF4-FFF2-40B4-BE49-F238E27FC236}">
                <a16:creationId xmlns:a16="http://schemas.microsoft.com/office/drawing/2014/main" id="{E9816671-F2D1-66DE-E97A-31B5899FFAEA}"/>
              </a:ext>
            </a:extLst>
          </p:cNvPr>
          <p:cNvSpPr>
            <a:spLocks noGrp="1"/>
          </p:cNvSpPr>
          <p:nvPr>
            <p:ph type="body" sz="quarter" idx="14" hasCustomPrompt="1"/>
          </p:nvPr>
        </p:nvSpPr>
        <p:spPr>
          <a:xfrm>
            <a:off x="770022" y="4454674"/>
            <a:ext cx="2008544" cy="624965"/>
          </a:xfrm>
        </p:spPr>
        <p:txBody>
          <a:bodyPr anchor="ctr">
            <a:normAutofit/>
          </a:bodyPr>
          <a:lstStyle>
            <a:lvl1pPr marL="0" indent="0" algn="ctr">
              <a:buNone/>
              <a:defRPr sz="2400" b="0">
                <a:solidFill>
                  <a:srgbClr val="813085"/>
                </a:solidFill>
              </a:defRPr>
            </a:lvl1pPr>
          </a:lstStyle>
          <a:p>
            <a:pPr lvl="0"/>
            <a:r>
              <a:rPr lang="en-GB"/>
              <a:t>Subheading</a:t>
            </a:r>
            <a:endParaRPr lang="en-US"/>
          </a:p>
        </p:txBody>
      </p:sp>
      <p:sp>
        <p:nvSpPr>
          <p:cNvPr id="14" name="Text Placeholder 9">
            <a:extLst>
              <a:ext uri="{FF2B5EF4-FFF2-40B4-BE49-F238E27FC236}">
                <a16:creationId xmlns:a16="http://schemas.microsoft.com/office/drawing/2014/main" id="{799F142D-DB00-7324-293B-ECACC595F253}"/>
              </a:ext>
            </a:extLst>
          </p:cNvPr>
          <p:cNvSpPr>
            <a:spLocks noGrp="1"/>
          </p:cNvSpPr>
          <p:nvPr>
            <p:ph type="body" sz="quarter" idx="15" hasCustomPrompt="1"/>
          </p:nvPr>
        </p:nvSpPr>
        <p:spPr>
          <a:xfrm>
            <a:off x="3640283" y="3816046"/>
            <a:ext cx="2008544" cy="624965"/>
          </a:xfrm>
        </p:spPr>
        <p:txBody>
          <a:bodyPr anchor="ctr">
            <a:normAutofit/>
          </a:bodyPr>
          <a:lstStyle>
            <a:lvl1pPr marL="0" indent="0" algn="ctr">
              <a:buNone/>
              <a:defRPr sz="4000" b="1">
                <a:solidFill>
                  <a:srgbClr val="813085"/>
                </a:solidFill>
              </a:defRPr>
            </a:lvl1pPr>
          </a:lstStyle>
          <a:p>
            <a:pPr lvl="0"/>
            <a:r>
              <a:rPr lang="en-GB"/>
              <a:t>Title</a:t>
            </a:r>
            <a:endParaRPr lang="en-US"/>
          </a:p>
        </p:txBody>
      </p:sp>
      <p:sp>
        <p:nvSpPr>
          <p:cNvPr id="15" name="Text Placeholder 9">
            <a:extLst>
              <a:ext uri="{FF2B5EF4-FFF2-40B4-BE49-F238E27FC236}">
                <a16:creationId xmlns:a16="http://schemas.microsoft.com/office/drawing/2014/main" id="{A118E0CC-B595-C5C9-D5FE-0FBBF357DFC6}"/>
              </a:ext>
            </a:extLst>
          </p:cNvPr>
          <p:cNvSpPr>
            <a:spLocks noGrp="1"/>
          </p:cNvSpPr>
          <p:nvPr>
            <p:ph type="body" sz="quarter" idx="16" hasCustomPrompt="1"/>
          </p:nvPr>
        </p:nvSpPr>
        <p:spPr>
          <a:xfrm>
            <a:off x="3640283" y="4454674"/>
            <a:ext cx="2008544" cy="624965"/>
          </a:xfrm>
        </p:spPr>
        <p:txBody>
          <a:bodyPr anchor="ctr">
            <a:normAutofit/>
          </a:bodyPr>
          <a:lstStyle>
            <a:lvl1pPr marL="0" indent="0" algn="ctr">
              <a:buNone/>
              <a:defRPr sz="2400" b="0">
                <a:solidFill>
                  <a:srgbClr val="813085"/>
                </a:solidFill>
              </a:defRPr>
            </a:lvl1pPr>
          </a:lstStyle>
          <a:p>
            <a:pPr lvl="0"/>
            <a:r>
              <a:rPr lang="en-GB"/>
              <a:t>Subheading</a:t>
            </a:r>
            <a:endParaRPr lang="en-US"/>
          </a:p>
        </p:txBody>
      </p:sp>
      <p:sp>
        <p:nvSpPr>
          <p:cNvPr id="17" name="Text Placeholder 9">
            <a:extLst>
              <a:ext uri="{FF2B5EF4-FFF2-40B4-BE49-F238E27FC236}">
                <a16:creationId xmlns:a16="http://schemas.microsoft.com/office/drawing/2014/main" id="{264EEDBC-F756-DBA6-E261-35906FBD01B3}"/>
              </a:ext>
            </a:extLst>
          </p:cNvPr>
          <p:cNvSpPr>
            <a:spLocks noGrp="1"/>
          </p:cNvSpPr>
          <p:nvPr>
            <p:ph type="body" sz="quarter" idx="17" hasCustomPrompt="1"/>
          </p:nvPr>
        </p:nvSpPr>
        <p:spPr>
          <a:xfrm>
            <a:off x="6515309" y="3816046"/>
            <a:ext cx="2008544" cy="624965"/>
          </a:xfrm>
        </p:spPr>
        <p:txBody>
          <a:bodyPr anchor="ctr">
            <a:normAutofit/>
          </a:bodyPr>
          <a:lstStyle>
            <a:lvl1pPr marL="0" indent="0" algn="ctr">
              <a:buNone/>
              <a:defRPr sz="4000" b="1">
                <a:solidFill>
                  <a:srgbClr val="813085"/>
                </a:solidFill>
              </a:defRPr>
            </a:lvl1pPr>
          </a:lstStyle>
          <a:p>
            <a:pPr lvl="0"/>
            <a:r>
              <a:rPr lang="en-GB"/>
              <a:t>Title</a:t>
            </a:r>
            <a:endParaRPr lang="en-US"/>
          </a:p>
        </p:txBody>
      </p:sp>
      <p:sp>
        <p:nvSpPr>
          <p:cNvPr id="18" name="Text Placeholder 9">
            <a:extLst>
              <a:ext uri="{FF2B5EF4-FFF2-40B4-BE49-F238E27FC236}">
                <a16:creationId xmlns:a16="http://schemas.microsoft.com/office/drawing/2014/main" id="{92ACC243-CC55-F9C7-3790-4DD57E0B76E4}"/>
              </a:ext>
            </a:extLst>
          </p:cNvPr>
          <p:cNvSpPr>
            <a:spLocks noGrp="1"/>
          </p:cNvSpPr>
          <p:nvPr>
            <p:ph type="body" sz="quarter" idx="18" hasCustomPrompt="1"/>
          </p:nvPr>
        </p:nvSpPr>
        <p:spPr>
          <a:xfrm>
            <a:off x="6515309" y="4454674"/>
            <a:ext cx="2008544" cy="624965"/>
          </a:xfrm>
        </p:spPr>
        <p:txBody>
          <a:bodyPr anchor="ctr">
            <a:normAutofit/>
          </a:bodyPr>
          <a:lstStyle>
            <a:lvl1pPr marL="0" indent="0" algn="ctr">
              <a:buNone/>
              <a:defRPr sz="2400" b="0">
                <a:solidFill>
                  <a:srgbClr val="813085"/>
                </a:solidFill>
              </a:defRPr>
            </a:lvl1pPr>
          </a:lstStyle>
          <a:p>
            <a:pPr lvl="0"/>
            <a:r>
              <a:rPr lang="en-GB"/>
              <a:t>Subheading</a:t>
            </a:r>
            <a:endParaRPr lang="en-US"/>
          </a:p>
        </p:txBody>
      </p:sp>
      <p:sp>
        <p:nvSpPr>
          <p:cNvPr id="19" name="Text Placeholder 9">
            <a:extLst>
              <a:ext uri="{FF2B5EF4-FFF2-40B4-BE49-F238E27FC236}">
                <a16:creationId xmlns:a16="http://schemas.microsoft.com/office/drawing/2014/main" id="{663F8DE1-E685-F349-8953-2C55C6081B0C}"/>
              </a:ext>
            </a:extLst>
          </p:cNvPr>
          <p:cNvSpPr>
            <a:spLocks noGrp="1"/>
          </p:cNvSpPr>
          <p:nvPr>
            <p:ph type="body" sz="quarter" idx="19" hasCustomPrompt="1"/>
          </p:nvPr>
        </p:nvSpPr>
        <p:spPr>
          <a:xfrm>
            <a:off x="9390336" y="3816046"/>
            <a:ext cx="2008544" cy="624965"/>
          </a:xfrm>
        </p:spPr>
        <p:txBody>
          <a:bodyPr anchor="ctr">
            <a:normAutofit/>
          </a:bodyPr>
          <a:lstStyle>
            <a:lvl1pPr marL="0" indent="0" algn="ctr">
              <a:buNone/>
              <a:defRPr sz="4000" b="1">
                <a:solidFill>
                  <a:srgbClr val="813085"/>
                </a:solidFill>
              </a:defRPr>
            </a:lvl1pPr>
          </a:lstStyle>
          <a:p>
            <a:pPr lvl="0"/>
            <a:r>
              <a:rPr lang="en-GB"/>
              <a:t>Title</a:t>
            </a:r>
            <a:endParaRPr lang="en-US"/>
          </a:p>
        </p:txBody>
      </p:sp>
      <p:sp>
        <p:nvSpPr>
          <p:cNvPr id="20" name="Text Placeholder 9">
            <a:extLst>
              <a:ext uri="{FF2B5EF4-FFF2-40B4-BE49-F238E27FC236}">
                <a16:creationId xmlns:a16="http://schemas.microsoft.com/office/drawing/2014/main" id="{92D7B3DC-0F4A-05E5-D32F-F95134B70913}"/>
              </a:ext>
            </a:extLst>
          </p:cNvPr>
          <p:cNvSpPr>
            <a:spLocks noGrp="1"/>
          </p:cNvSpPr>
          <p:nvPr>
            <p:ph type="body" sz="quarter" idx="20" hasCustomPrompt="1"/>
          </p:nvPr>
        </p:nvSpPr>
        <p:spPr>
          <a:xfrm>
            <a:off x="9390336" y="4454674"/>
            <a:ext cx="2008544" cy="624965"/>
          </a:xfrm>
        </p:spPr>
        <p:txBody>
          <a:bodyPr anchor="ctr">
            <a:normAutofit/>
          </a:bodyPr>
          <a:lstStyle>
            <a:lvl1pPr marL="0" indent="0" algn="ctr">
              <a:buNone/>
              <a:defRPr sz="2400" b="0">
                <a:solidFill>
                  <a:srgbClr val="813085"/>
                </a:solidFill>
              </a:defRPr>
            </a:lvl1pPr>
          </a:lstStyle>
          <a:p>
            <a:pPr lvl="0"/>
            <a:r>
              <a:rPr lang="en-GB"/>
              <a:t>Subheading</a:t>
            </a:r>
            <a:endParaRPr lang="en-US"/>
          </a:p>
        </p:txBody>
      </p:sp>
      <p:pic>
        <p:nvPicPr>
          <p:cNvPr id="21" name="Picture 20" descr="An orange arrow on a black background&#10;&#10;Description automatically generated with medium confidence">
            <a:extLst>
              <a:ext uri="{FF2B5EF4-FFF2-40B4-BE49-F238E27FC236}">
                <a16:creationId xmlns:a16="http://schemas.microsoft.com/office/drawing/2014/main" id="{4DAA37FD-BBAB-9C1F-C698-30B536F24BC2}"/>
              </a:ext>
            </a:extLst>
          </p:cNvPr>
          <p:cNvPicPr>
            <a:picLocks noChangeAspect="1"/>
          </p:cNvPicPr>
          <p:nvPr userDrawn="1"/>
        </p:nvPicPr>
        <p:blipFill>
          <a:blip r:embed="rId4"/>
          <a:stretch>
            <a:fillRect/>
          </a:stretch>
        </p:blipFill>
        <p:spPr>
          <a:xfrm rot="16200000">
            <a:off x="1024133" y="1815541"/>
            <a:ext cx="1312798" cy="1914117"/>
          </a:xfrm>
          <a:prstGeom prst="rect">
            <a:avLst/>
          </a:prstGeom>
        </p:spPr>
      </p:pic>
      <p:pic>
        <p:nvPicPr>
          <p:cNvPr id="25" name="Picture 24" descr="An orange arrow on a black background&#10;&#10;Description automatically generated with medium confidence">
            <a:extLst>
              <a:ext uri="{FF2B5EF4-FFF2-40B4-BE49-F238E27FC236}">
                <a16:creationId xmlns:a16="http://schemas.microsoft.com/office/drawing/2014/main" id="{AF2C1234-1654-5E25-3314-A478158C3A72}"/>
              </a:ext>
            </a:extLst>
          </p:cNvPr>
          <p:cNvPicPr>
            <a:picLocks noChangeAspect="1"/>
          </p:cNvPicPr>
          <p:nvPr userDrawn="1"/>
        </p:nvPicPr>
        <p:blipFill>
          <a:blip r:embed="rId4"/>
          <a:stretch>
            <a:fillRect/>
          </a:stretch>
        </p:blipFill>
        <p:spPr>
          <a:xfrm rot="16200000">
            <a:off x="3988156" y="1815542"/>
            <a:ext cx="1312798" cy="1914117"/>
          </a:xfrm>
          <a:prstGeom prst="rect">
            <a:avLst/>
          </a:prstGeom>
        </p:spPr>
      </p:pic>
      <p:pic>
        <p:nvPicPr>
          <p:cNvPr id="26" name="Picture 25" descr="An orange arrow on a black background&#10;&#10;Description automatically generated with medium confidence">
            <a:extLst>
              <a:ext uri="{FF2B5EF4-FFF2-40B4-BE49-F238E27FC236}">
                <a16:creationId xmlns:a16="http://schemas.microsoft.com/office/drawing/2014/main" id="{CA909D1F-D54B-1029-E70A-47537172259C}"/>
              </a:ext>
            </a:extLst>
          </p:cNvPr>
          <p:cNvPicPr>
            <a:picLocks noChangeAspect="1"/>
          </p:cNvPicPr>
          <p:nvPr userDrawn="1"/>
        </p:nvPicPr>
        <p:blipFill>
          <a:blip r:embed="rId4"/>
          <a:stretch>
            <a:fillRect/>
          </a:stretch>
        </p:blipFill>
        <p:spPr>
          <a:xfrm rot="16200000">
            <a:off x="6863182" y="1815541"/>
            <a:ext cx="1312798" cy="1914117"/>
          </a:xfrm>
          <a:prstGeom prst="rect">
            <a:avLst/>
          </a:prstGeom>
        </p:spPr>
      </p:pic>
      <p:pic>
        <p:nvPicPr>
          <p:cNvPr id="27" name="Picture 26" descr="An orange arrow on a black background&#10;&#10;Description automatically generated with medium confidence">
            <a:extLst>
              <a:ext uri="{FF2B5EF4-FFF2-40B4-BE49-F238E27FC236}">
                <a16:creationId xmlns:a16="http://schemas.microsoft.com/office/drawing/2014/main" id="{B86183EA-97FB-6743-7766-38A17AB5B26C}"/>
              </a:ext>
            </a:extLst>
          </p:cNvPr>
          <p:cNvPicPr>
            <a:picLocks noChangeAspect="1"/>
          </p:cNvPicPr>
          <p:nvPr userDrawn="1"/>
        </p:nvPicPr>
        <p:blipFill>
          <a:blip r:embed="rId4"/>
          <a:stretch>
            <a:fillRect/>
          </a:stretch>
        </p:blipFill>
        <p:spPr>
          <a:xfrm rot="16200000">
            <a:off x="9738208" y="1815540"/>
            <a:ext cx="1312798" cy="1914117"/>
          </a:xfrm>
          <a:prstGeom prst="rect">
            <a:avLst/>
          </a:prstGeom>
        </p:spPr>
      </p:pic>
      <p:pic>
        <p:nvPicPr>
          <p:cNvPr id="2" name="Picture 1" descr="A picture containing black, darkness, screenshot&#10;&#10;Description automatically generated">
            <a:extLst>
              <a:ext uri="{FF2B5EF4-FFF2-40B4-BE49-F238E27FC236}">
                <a16:creationId xmlns:a16="http://schemas.microsoft.com/office/drawing/2014/main" id="{19DEA8D8-A7F0-6CEF-DDBC-3A663E5A7DA9}"/>
              </a:ext>
            </a:extLst>
          </p:cNvPr>
          <p:cNvPicPr>
            <a:picLocks noChangeAspect="1"/>
          </p:cNvPicPr>
          <p:nvPr userDrawn="1"/>
        </p:nvPicPr>
        <p:blipFill>
          <a:blip r:embed="rId5"/>
          <a:stretch>
            <a:fillRect/>
          </a:stretch>
        </p:blipFill>
        <p:spPr>
          <a:xfrm>
            <a:off x="250344" y="189829"/>
            <a:ext cx="2008540" cy="438841"/>
          </a:xfrm>
          <a:prstGeom prst="rect">
            <a:avLst/>
          </a:prstGeom>
        </p:spPr>
      </p:pic>
      <p:sp>
        <p:nvSpPr>
          <p:cNvPr id="6" name="Text Placeholder 3">
            <a:extLst>
              <a:ext uri="{FF2B5EF4-FFF2-40B4-BE49-F238E27FC236}">
                <a16:creationId xmlns:a16="http://schemas.microsoft.com/office/drawing/2014/main" id="{48F4E975-5515-8C60-E37F-F40EEE02B222}"/>
              </a:ext>
            </a:extLst>
          </p:cNvPr>
          <p:cNvSpPr>
            <a:spLocks noGrp="1"/>
          </p:cNvSpPr>
          <p:nvPr>
            <p:ph type="body" sz="quarter" idx="21" hasCustomPrompt="1"/>
          </p:nvPr>
        </p:nvSpPr>
        <p:spPr>
          <a:xfrm>
            <a:off x="723473" y="1085912"/>
            <a:ext cx="3706812" cy="1030287"/>
          </a:xfrm>
        </p:spPr>
        <p:txBody>
          <a:bodyPr>
            <a:normAutofit/>
          </a:bodyPr>
          <a:lstStyle>
            <a:lvl1pPr marL="0" indent="0">
              <a:buNone/>
              <a:defRPr sz="14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2995250632"/>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Points">
    <p:bg>
      <p:bgRef idx="1001">
        <a:schemeClr val="bg1"/>
      </p:bgRef>
    </p:bg>
    <p:spTree>
      <p:nvGrpSpPr>
        <p:cNvPr id="1" name=""/>
        <p:cNvGrpSpPr/>
        <p:nvPr/>
      </p:nvGrpSpPr>
      <p:grpSpPr>
        <a:xfrm>
          <a:off x="0" y="0"/>
          <a:ext cx="0" cy="0"/>
          <a:chOff x="0" y="0"/>
          <a:chExt cx="0" cy="0"/>
        </a:xfrm>
      </p:grpSpPr>
      <p:pic>
        <p:nvPicPr>
          <p:cNvPr id="11" name="Picture 10" descr="A purple arrow on a black background&#10;&#10;Description automatically generated with medium confidence">
            <a:extLst>
              <a:ext uri="{FF2B5EF4-FFF2-40B4-BE49-F238E27FC236}">
                <a16:creationId xmlns:a16="http://schemas.microsoft.com/office/drawing/2014/main" id="{BBEE0B0D-9701-737B-8B1D-046955E37FA3}"/>
              </a:ext>
            </a:extLst>
          </p:cNvPr>
          <p:cNvPicPr>
            <a:picLocks noChangeAspect="1"/>
          </p:cNvPicPr>
          <p:nvPr userDrawn="1"/>
        </p:nvPicPr>
        <p:blipFill>
          <a:blip r:embed="rId2"/>
          <a:stretch>
            <a:fillRect/>
          </a:stretch>
        </p:blipFill>
        <p:spPr>
          <a:xfrm rot="16200000">
            <a:off x="9738205" y="1815536"/>
            <a:ext cx="1312802" cy="1914120"/>
          </a:xfrm>
          <a:prstGeom prst="rect">
            <a:avLst/>
          </a:prstGeom>
        </p:spPr>
      </p:pic>
      <p:pic>
        <p:nvPicPr>
          <p:cNvPr id="9" name="Picture 8" descr="A purple arrow on a black background&#10;&#10;Description automatically generated with medium confidence">
            <a:extLst>
              <a:ext uri="{FF2B5EF4-FFF2-40B4-BE49-F238E27FC236}">
                <a16:creationId xmlns:a16="http://schemas.microsoft.com/office/drawing/2014/main" id="{43B976AF-C46C-3CE2-668B-0CD5B0EB1E8E}"/>
              </a:ext>
            </a:extLst>
          </p:cNvPr>
          <p:cNvPicPr>
            <a:picLocks noChangeAspect="1"/>
          </p:cNvPicPr>
          <p:nvPr userDrawn="1"/>
        </p:nvPicPr>
        <p:blipFill>
          <a:blip r:embed="rId2"/>
          <a:stretch>
            <a:fillRect/>
          </a:stretch>
        </p:blipFill>
        <p:spPr>
          <a:xfrm rot="16200000">
            <a:off x="6863180" y="1815537"/>
            <a:ext cx="1312802" cy="1914120"/>
          </a:xfrm>
          <a:prstGeom prst="rect">
            <a:avLst/>
          </a:prstGeom>
        </p:spPr>
      </p:pic>
      <p:pic>
        <p:nvPicPr>
          <p:cNvPr id="8" name="Picture 7" descr="A purple arrow on a black background&#10;&#10;Description automatically generated with medium confidence">
            <a:extLst>
              <a:ext uri="{FF2B5EF4-FFF2-40B4-BE49-F238E27FC236}">
                <a16:creationId xmlns:a16="http://schemas.microsoft.com/office/drawing/2014/main" id="{9B75C789-974F-FA30-206C-86F72673BB1A}"/>
              </a:ext>
            </a:extLst>
          </p:cNvPr>
          <p:cNvPicPr>
            <a:picLocks noChangeAspect="1"/>
          </p:cNvPicPr>
          <p:nvPr userDrawn="1"/>
        </p:nvPicPr>
        <p:blipFill>
          <a:blip r:embed="rId2"/>
          <a:stretch>
            <a:fillRect/>
          </a:stretch>
        </p:blipFill>
        <p:spPr>
          <a:xfrm rot="16200000">
            <a:off x="3988153" y="1815537"/>
            <a:ext cx="1312802" cy="1914120"/>
          </a:xfrm>
          <a:prstGeom prst="rect">
            <a:avLst/>
          </a:prstGeom>
        </p:spPr>
      </p:pic>
      <p:pic>
        <p:nvPicPr>
          <p:cNvPr id="7" name="Picture 6" descr="A purple arrow on a black background&#10;&#10;Description automatically generated with medium confidence">
            <a:extLst>
              <a:ext uri="{FF2B5EF4-FFF2-40B4-BE49-F238E27FC236}">
                <a16:creationId xmlns:a16="http://schemas.microsoft.com/office/drawing/2014/main" id="{E411FBEE-FDC9-D673-DEEF-EAADC0F8347C}"/>
              </a:ext>
            </a:extLst>
          </p:cNvPr>
          <p:cNvPicPr>
            <a:picLocks noChangeAspect="1"/>
          </p:cNvPicPr>
          <p:nvPr userDrawn="1"/>
        </p:nvPicPr>
        <p:blipFill>
          <a:blip r:embed="rId2"/>
          <a:stretch>
            <a:fillRect/>
          </a:stretch>
        </p:blipFill>
        <p:spPr>
          <a:xfrm rot="16200000">
            <a:off x="1024132" y="1815537"/>
            <a:ext cx="1312802" cy="1914120"/>
          </a:xfrm>
          <a:prstGeom prst="rect">
            <a:avLst/>
          </a:prstGeom>
        </p:spPr>
      </p:pic>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770022" y="3816046"/>
            <a:ext cx="2008544" cy="624965"/>
          </a:xfrm>
        </p:spPr>
        <p:txBody>
          <a:bodyPr anchor="ctr">
            <a:normAutofit/>
          </a:bodyPr>
          <a:lstStyle>
            <a:lvl1pPr marL="0" indent="0" algn="ctr">
              <a:buNone/>
              <a:defRPr sz="4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3"/>
          <a:stretch>
            <a:fillRect/>
          </a:stretch>
        </p:blipFill>
        <p:spPr>
          <a:xfrm>
            <a:off x="250341" y="197263"/>
            <a:ext cx="2008543" cy="43884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a:stretch>
            <a:fillRect/>
          </a:stretch>
        </p:blipFill>
        <p:spPr>
          <a:xfrm>
            <a:off x="10628858" y="216860"/>
            <a:ext cx="1312798" cy="1021414"/>
          </a:xfrm>
          <a:prstGeom prst="rect">
            <a:avLst/>
          </a:prstGeom>
        </p:spPr>
      </p:pic>
      <p:sp>
        <p:nvSpPr>
          <p:cNvPr id="5" name="Text Placeholder 9">
            <a:extLst>
              <a:ext uri="{FF2B5EF4-FFF2-40B4-BE49-F238E27FC236}">
                <a16:creationId xmlns:a16="http://schemas.microsoft.com/office/drawing/2014/main" id="{E9816671-F2D1-66DE-E97A-31B5899FFAEA}"/>
              </a:ext>
            </a:extLst>
          </p:cNvPr>
          <p:cNvSpPr>
            <a:spLocks noGrp="1"/>
          </p:cNvSpPr>
          <p:nvPr>
            <p:ph type="body" sz="quarter" idx="14" hasCustomPrompt="1"/>
          </p:nvPr>
        </p:nvSpPr>
        <p:spPr>
          <a:xfrm>
            <a:off x="770022" y="4454674"/>
            <a:ext cx="2008544" cy="624965"/>
          </a:xfrm>
        </p:spPr>
        <p:txBody>
          <a:bodyPr anchor="ctr">
            <a:normAutofit/>
          </a:bodyPr>
          <a:lstStyle>
            <a:lvl1pPr marL="0" indent="0" algn="ctr">
              <a:buNone/>
              <a:defRPr sz="2400" b="0">
                <a:solidFill>
                  <a:srgbClr val="EA7B23"/>
                </a:solidFill>
              </a:defRPr>
            </a:lvl1pPr>
          </a:lstStyle>
          <a:p>
            <a:pPr lvl="0"/>
            <a:r>
              <a:rPr lang="en-GB"/>
              <a:t>Subheading</a:t>
            </a:r>
            <a:endParaRPr lang="en-US"/>
          </a:p>
        </p:txBody>
      </p:sp>
      <p:sp>
        <p:nvSpPr>
          <p:cNvPr id="14" name="Text Placeholder 9">
            <a:extLst>
              <a:ext uri="{FF2B5EF4-FFF2-40B4-BE49-F238E27FC236}">
                <a16:creationId xmlns:a16="http://schemas.microsoft.com/office/drawing/2014/main" id="{799F142D-DB00-7324-293B-ECACC595F253}"/>
              </a:ext>
            </a:extLst>
          </p:cNvPr>
          <p:cNvSpPr>
            <a:spLocks noGrp="1"/>
          </p:cNvSpPr>
          <p:nvPr>
            <p:ph type="body" sz="quarter" idx="15" hasCustomPrompt="1"/>
          </p:nvPr>
        </p:nvSpPr>
        <p:spPr>
          <a:xfrm>
            <a:off x="3640283" y="3816046"/>
            <a:ext cx="2008544" cy="624965"/>
          </a:xfrm>
        </p:spPr>
        <p:txBody>
          <a:bodyPr anchor="ctr">
            <a:normAutofit/>
          </a:bodyPr>
          <a:lstStyle>
            <a:lvl1pPr marL="0" indent="0" algn="ctr">
              <a:buNone/>
              <a:defRPr sz="4000" b="1">
                <a:solidFill>
                  <a:srgbClr val="EA7B23"/>
                </a:solidFill>
              </a:defRPr>
            </a:lvl1pPr>
          </a:lstStyle>
          <a:p>
            <a:pPr lvl="0"/>
            <a:r>
              <a:rPr lang="en-GB"/>
              <a:t>Title</a:t>
            </a:r>
            <a:endParaRPr lang="en-US"/>
          </a:p>
        </p:txBody>
      </p:sp>
      <p:sp>
        <p:nvSpPr>
          <p:cNvPr id="15" name="Text Placeholder 9">
            <a:extLst>
              <a:ext uri="{FF2B5EF4-FFF2-40B4-BE49-F238E27FC236}">
                <a16:creationId xmlns:a16="http://schemas.microsoft.com/office/drawing/2014/main" id="{A118E0CC-B595-C5C9-D5FE-0FBBF357DFC6}"/>
              </a:ext>
            </a:extLst>
          </p:cNvPr>
          <p:cNvSpPr>
            <a:spLocks noGrp="1"/>
          </p:cNvSpPr>
          <p:nvPr>
            <p:ph type="body" sz="quarter" idx="16" hasCustomPrompt="1"/>
          </p:nvPr>
        </p:nvSpPr>
        <p:spPr>
          <a:xfrm>
            <a:off x="3640283" y="4454674"/>
            <a:ext cx="2008544" cy="624965"/>
          </a:xfrm>
        </p:spPr>
        <p:txBody>
          <a:bodyPr anchor="ctr">
            <a:normAutofit/>
          </a:bodyPr>
          <a:lstStyle>
            <a:lvl1pPr marL="0" indent="0" algn="ctr">
              <a:buNone/>
              <a:defRPr sz="2400" b="0">
                <a:solidFill>
                  <a:srgbClr val="EA7B23"/>
                </a:solidFill>
              </a:defRPr>
            </a:lvl1pPr>
          </a:lstStyle>
          <a:p>
            <a:pPr lvl="0"/>
            <a:r>
              <a:rPr lang="en-GB"/>
              <a:t>Subheading</a:t>
            </a:r>
            <a:endParaRPr lang="en-US"/>
          </a:p>
        </p:txBody>
      </p:sp>
      <p:sp>
        <p:nvSpPr>
          <p:cNvPr id="17" name="Text Placeholder 9">
            <a:extLst>
              <a:ext uri="{FF2B5EF4-FFF2-40B4-BE49-F238E27FC236}">
                <a16:creationId xmlns:a16="http://schemas.microsoft.com/office/drawing/2014/main" id="{264EEDBC-F756-DBA6-E261-35906FBD01B3}"/>
              </a:ext>
            </a:extLst>
          </p:cNvPr>
          <p:cNvSpPr>
            <a:spLocks noGrp="1"/>
          </p:cNvSpPr>
          <p:nvPr>
            <p:ph type="body" sz="quarter" idx="17" hasCustomPrompt="1"/>
          </p:nvPr>
        </p:nvSpPr>
        <p:spPr>
          <a:xfrm>
            <a:off x="6515309" y="3816046"/>
            <a:ext cx="2008544" cy="624965"/>
          </a:xfrm>
        </p:spPr>
        <p:txBody>
          <a:bodyPr anchor="ctr">
            <a:normAutofit/>
          </a:bodyPr>
          <a:lstStyle>
            <a:lvl1pPr marL="0" indent="0" algn="ctr">
              <a:buNone/>
              <a:defRPr sz="4000" b="1">
                <a:solidFill>
                  <a:srgbClr val="EA7B23"/>
                </a:solidFill>
              </a:defRPr>
            </a:lvl1pPr>
          </a:lstStyle>
          <a:p>
            <a:pPr lvl="0"/>
            <a:r>
              <a:rPr lang="en-GB"/>
              <a:t>Title</a:t>
            </a:r>
            <a:endParaRPr lang="en-US"/>
          </a:p>
        </p:txBody>
      </p:sp>
      <p:sp>
        <p:nvSpPr>
          <p:cNvPr id="18" name="Text Placeholder 9">
            <a:extLst>
              <a:ext uri="{FF2B5EF4-FFF2-40B4-BE49-F238E27FC236}">
                <a16:creationId xmlns:a16="http://schemas.microsoft.com/office/drawing/2014/main" id="{92ACC243-CC55-F9C7-3790-4DD57E0B76E4}"/>
              </a:ext>
            </a:extLst>
          </p:cNvPr>
          <p:cNvSpPr>
            <a:spLocks noGrp="1"/>
          </p:cNvSpPr>
          <p:nvPr>
            <p:ph type="body" sz="quarter" idx="18" hasCustomPrompt="1"/>
          </p:nvPr>
        </p:nvSpPr>
        <p:spPr>
          <a:xfrm>
            <a:off x="6515309" y="4454674"/>
            <a:ext cx="2008544" cy="624965"/>
          </a:xfrm>
        </p:spPr>
        <p:txBody>
          <a:bodyPr anchor="ctr">
            <a:normAutofit/>
          </a:bodyPr>
          <a:lstStyle>
            <a:lvl1pPr marL="0" indent="0" algn="ctr">
              <a:buNone/>
              <a:defRPr sz="2400" b="0">
                <a:solidFill>
                  <a:srgbClr val="EA7B23"/>
                </a:solidFill>
              </a:defRPr>
            </a:lvl1pPr>
          </a:lstStyle>
          <a:p>
            <a:pPr lvl="0"/>
            <a:r>
              <a:rPr lang="en-GB"/>
              <a:t>Subheading</a:t>
            </a:r>
            <a:endParaRPr lang="en-US"/>
          </a:p>
        </p:txBody>
      </p:sp>
      <p:sp>
        <p:nvSpPr>
          <p:cNvPr id="19" name="Text Placeholder 9">
            <a:extLst>
              <a:ext uri="{FF2B5EF4-FFF2-40B4-BE49-F238E27FC236}">
                <a16:creationId xmlns:a16="http://schemas.microsoft.com/office/drawing/2014/main" id="{663F8DE1-E685-F349-8953-2C55C6081B0C}"/>
              </a:ext>
            </a:extLst>
          </p:cNvPr>
          <p:cNvSpPr>
            <a:spLocks noGrp="1"/>
          </p:cNvSpPr>
          <p:nvPr>
            <p:ph type="body" sz="quarter" idx="19" hasCustomPrompt="1"/>
          </p:nvPr>
        </p:nvSpPr>
        <p:spPr>
          <a:xfrm>
            <a:off x="9390336" y="3816046"/>
            <a:ext cx="2008544" cy="624965"/>
          </a:xfrm>
        </p:spPr>
        <p:txBody>
          <a:bodyPr anchor="ctr">
            <a:normAutofit/>
          </a:bodyPr>
          <a:lstStyle>
            <a:lvl1pPr marL="0" indent="0" algn="ctr">
              <a:buNone/>
              <a:defRPr sz="4000" b="1">
                <a:solidFill>
                  <a:srgbClr val="EA7B23"/>
                </a:solidFill>
              </a:defRPr>
            </a:lvl1pPr>
          </a:lstStyle>
          <a:p>
            <a:pPr lvl="0"/>
            <a:r>
              <a:rPr lang="en-GB"/>
              <a:t>Title</a:t>
            </a:r>
            <a:endParaRPr lang="en-US"/>
          </a:p>
        </p:txBody>
      </p:sp>
      <p:sp>
        <p:nvSpPr>
          <p:cNvPr id="20" name="Text Placeholder 9">
            <a:extLst>
              <a:ext uri="{FF2B5EF4-FFF2-40B4-BE49-F238E27FC236}">
                <a16:creationId xmlns:a16="http://schemas.microsoft.com/office/drawing/2014/main" id="{92D7B3DC-0F4A-05E5-D32F-F95134B70913}"/>
              </a:ext>
            </a:extLst>
          </p:cNvPr>
          <p:cNvSpPr>
            <a:spLocks noGrp="1"/>
          </p:cNvSpPr>
          <p:nvPr>
            <p:ph type="body" sz="quarter" idx="20" hasCustomPrompt="1"/>
          </p:nvPr>
        </p:nvSpPr>
        <p:spPr>
          <a:xfrm>
            <a:off x="9390336" y="4454674"/>
            <a:ext cx="2008544" cy="624965"/>
          </a:xfrm>
        </p:spPr>
        <p:txBody>
          <a:bodyPr anchor="ctr">
            <a:normAutofit/>
          </a:bodyPr>
          <a:lstStyle>
            <a:lvl1pPr marL="0" indent="0" algn="ctr">
              <a:buNone/>
              <a:defRPr sz="2400" b="0">
                <a:solidFill>
                  <a:srgbClr val="EA7B23"/>
                </a:solidFill>
              </a:defRPr>
            </a:lvl1pPr>
          </a:lstStyle>
          <a:p>
            <a:pPr lvl="0"/>
            <a:r>
              <a:rPr lang="en-GB"/>
              <a:t>Subheading</a:t>
            </a:r>
            <a:endParaRPr lang="en-US"/>
          </a:p>
        </p:txBody>
      </p:sp>
      <p:pic>
        <p:nvPicPr>
          <p:cNvPr id="2" name="Picture 1" descr="A picture containing black, darkness, screenshot&#10;&#10;Description automatically generated">
            <a:extLst>
              <a:ext uri="{FF2B5EF4-FFF2-40B4-BE49-F238E27FC236}">
                <a16:creationId xmlns:a16="http://schemas.microsoft.com/office/drawing/2014/main" id="{19DEA8D8-A7F0-6CEF-DDBC-3A663E5A7DA9}"/>
              </a:ext>
            </a:extLst>
          </p:cNvPr>
          <p:cNvPicPr>
            <a:picLocks noChangeAspect="1"/>
          </p:cNvPicPr>
          <p:nvPr userDrawn="1"/>
        </p:nvPicPr>
        <p:blipFill>
          <a:blip r:embed="rId5"/>
          <a:stretch>
            <a:fillRect/>
          </a:stretch>
        </p:blipFill>
        <p:spPr>
          <a:xfrm>
            <a:off x="250344" y="189829"/>
            <a:ext cx="2008540" cy="438841"/>
          </a:xfrm>
          <a:prstGeom prst="rect">
            <a:avLst/>
          </a:prstGeom>
        </p:spPr>
      </p:pic>
      <p:sp>
        <p:nvSpPr>
          <p:cNvPr id="6" name="Text Placeholder 3">
            <a:extLst>
              <a:ext uri="{FF2B5EF4-FFF2-40B4-BE49-F238E27FC236}">
                <a16:creationId xmlns:a16="http://schemas.microsoft.com/office/drawing/2014/main" id="{511DDC89-EDCF-FD12-FC23-41CE9A97DC8C}"/>
              </a:ext>
            </a:extLst>
          </p:cNvPr>
          <p:cNvSpPr>
            <a:spLocks noGrp="1"/>
          </p:cNvSpPr>
          <p:nvPr>
            <p:ph type="body" sz="quarter" idx="21" hasCustomPrompt="1"/>
          </p:nvPr>
        </p:nvSpPr>
        <p:spPr>
          <a:xfrm>
            <a:off x="723473" y="1085912"/>
            <a:ext cx="3706812" cy="1030287"/>
          </a:xfrm>
        </p:spPr>
        <p:txBody>
          <a:bodyPr>
            <a:normAutofit/>
          </a:bodyPr>
          <a:lstStyle>
            <a:lvl1pPr marL="0" indent="0">
              <a:buNone/>
              <a:defRPr sz="14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721995032"/>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Collum slide">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525222" y="1022952"/>
            <a:ext cx="3162300" cy="624965"/>
          </a:xfrm>
        </p:spPr>
        <p:txBody>
          <a:bodyPr anchor="ctr">
            <a:normAutofit/>
          </a:bodyPr>
          <a:lstStyle>
            <a:lvl1pPr marL="0" indent="0" algn="l">
              <a:buNone/>
              <a:defRPr sz="4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1" y="197263"/>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0205209" y="5740279"/>
            <a:ext cx="1986791" cy="1302814"/>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a:stretch>
            <a:fillRect/>
          </a:stretch>
        </p:blipFill>
        <p:spPr>
          <a:xfrm>
            <a:off x="10628858" y="216860"/>
            <a:ext cx="1312798" cy="1021414"/>
          </a:xfrm>
          <a:prstGeom prst="rect">
            <a:avLst/>
          </a:prstGeom>
        </p:spPr>
      </p:pic>
      <p:graphicFrame>
        <p:nvGraphicFramePr>
          <p:cNvPr id="9" name="Table 19">
            <a:extLst>
              <a:ext uri="{FF2B5EF4-FFF2-40B4-BE49-F238E27FC236}">
                <a16:creationId xmlns:a16="http://schemas.microsoft.com/office/drawing/2014/main" id="{EA2F3CC2-0AB0-062D-FCC7-3EFD00BBEED3}"/>
              </a:ext>
            </a:extLst>
          </p:cNvPr>
          <p:cNvGraphicFramePr>
            <a:graphicFrameLocks noGrp="1"/>
          </p:cNvGraphicFramePr>
          <p:nvPr userDrawn="1">
            <p:extLst>
              <p:ext uri="{D42A27DB-BD31-4B8C-83A1-F6EECF244321}">
                <p14:modId xmlns:p14="http://schemas.microsoft.com/office/powerpoint/2010/main" val="1744985025"/>
              </p:ext>
            </p:extLst>
          </p:nvPr>
        </p:nvGraphicFramePr>
        <p:xfrm>
          <a:off x="525222" y="1861250"/>
          <a:ext cx="11141556" cy="4063140"/>
        </p:xfrm>
        <a:graphic>
          <a:graphicData uri="http://schemas.openxmlformats.org/drawingml/2006/table">
            <a:tbl>
              <a:tblPr firstRow="1" bandRow="1">
                <a:tableStyleId>{5C22544A-7EE6-4342-B048-85BDC9FD1C3A}</a:tableStyleId>
              </a:tblPr>
              <a:tblGrid>
                <a:gridCol w="3713852">
                  <a:extLst>
                    <a:ext uri="{9D8B030D-6E8A-4147-A177-3AD203B41FA5}">
                      <a16:colId xmlns:a16="http://schemas.microsoft.com/office/drawing/2014/main" val="3996957391"/>
                    </a:ext>
                  </a:extLst>
                </a:gridCol>
                <a:gridCol w="3713852">
                  <a:extLst>
                    <a:ext uri="{9D8B030D-6E8A-4147-A177-3AD203B41FA5}">
                      <a16:colId xmlns:a16="http://schemas.microsoft.com/office/drawing/2014/main" val="1183091787"/>
                    </a:ext>
                  </a:extLst>
                </a:gridCol>
                <a:gridCol w="3713852">
                  <a:extLst>
                    <a:ext uri="{9D8B030D-6E8A-4147-A177-3AD203B41FA5}">
                      <a16:colId xmlns:a16="http://schemas.microsoft.com/office/drawing/2014/main" val="2455646976"/>
                    </a:ext>
                  </a:extLst>
                </a:gridCol>
              </a:tblGrid>
              <a:tr h="812627">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801198442"/>
                  </a:ext>
                </a:extLst>
              </a:tr>
              <a:tr h="3250513">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4424948"/>
                  </a:ext>
                </a:extLst>
              </a:tr>
            </a:tbl>
          </a:graphicData>
        </a:graphic>
      </p:graphicFrame>
      <p:pic>
        <p:nvPicPr>
          <p:cNvPr id="2" name="Picture 1" descr="A picture containing black, darkness, screenshot&#10;&#10;Description automatically generated">
            <a:extLst>
              <a:ext uri="{FF2B5EF4-FFF2-40B4-BE49-F238E27FC236}">
                <a16:creationId xmlns:a16="http://schemas.microsoft.com/office/drawing/2014/main" id="{E0F6B68E-7C99-03A2-E60D-7262D526C080}"/>
              </a:ext>
            </a:extLst>
          </p:cNvPr>
          <p:cNvPicPr>
            <a:picLocks noChangeAspect="1"/>
          </p:cNvPicPr>
          <p:nvPr userDrawn="1"/>
        </p:nvPicPr>
        <p:blipFill>
          <a:blip r:embed="rId5"/>
          <a:stretch>
            <a:fillRect/>
          </a:stretch>
        </p:blipFill>
        <p:spPr>
          <a:xfrm>
            <a:off x="250344" y="189829"/>
            <a:ext cx="2008540" cy="438841"/>
          </a:xfrm>
          <a:prstGeom prst="rect">
            <a:avLst/>
          </a:prstGeom>
        </p:spPr>
      </p:pic>
      <p:sp>
        <p:nvSpPr>
          <p:cNvPr id="6" name="Text Placeholder 3">
            <a:extLst>
              <a:ext uri="{FF2B5EF4-FFF2-40B4-BE49-F238E27FC236}">
                <a16:creationId xmlns:a16="http://schemas.microsoft.com/office/drawing/2014/main" id="{1D187D02-E80F-C924-1075-4B684960A748}"/>
              </a:ext>
            </a:extLst>
          </p:cNvPr>
          <p:cNvSpPr>
            <a:spLocks noGrp="1"/>
          </p:cNvSpPr>
          <p:nvPr>
            <p:ph type="body" sz="quarter" idx="21" hasCustomPrompt="1"/>
          </p:nvPr>
        </p:nvSpPr>
        <p:spPr>
          <a:xfrm>
            <a:off x="3787760" y="1034620"/>
            <a:ext cx="3706812" cy="624966"/>
          </a:xfrm>
        </p:spPr>
        <p:txBody>
          <a:bodyPr>
            <a:normAutofit/>
          </a:bodyPr>
          <a:lstStyle>
            <a:lvl1pPr marL="0" indent="0">
              <a:buNone/>
              <a:defRPr sz="14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2905905377"/>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3 Collum slide">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525222" y="1022952"/>
            <a:ext cx="3162300" cy="624965"/>
          </a:xfrm>
        </p:spPr>
        <p:txBody>
          <a:bodyPr anchor="ctr">
            <a:normAutofit/>
          </a:bodyPr>
          <a:lstStyle>
            <a:lvl1pPr marL="0" indent="0" algn="l">
              <a:buNone/>
              <a:defRPr sz="4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1" y="197263"/>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0205209" y="5740279"/>
            <a:ext cx="1986791" cy="1302814"/>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a:stretch>
            <a:fillRect/>
          </a:stretch>
        </p:blipFill>
        <p:spPr>
          <a:xfrm>
            <a:off x="10628858" y="216860"/>
            <a:ext cx="1312798" cy="1021414"/>
          </a:xfrm>
          <a:prstGeom prst="rect">
            <a:avLst/>
          </a:prstGeom>
        </p:spPr>
      </p:pic>
      <p:graphicFrame>
        <p:nvGraphicFramePr>
          <p:cNvPr id="9" name="Table 19">
            <a:extLst>
              <a:ext uri="{FF2B5EF4-FFF2-40B4-BE49-F238E27FC236}">
                <a16:creationId xmlns:a16="http://schemas.microsoft.com/office/drawing/2014/main" id="{EA2F3CC2-0AB0-062D-FCC7-3EFD00BBEED3}"/>
              </a:ext>
            </a:extLst>
          </p:cNvPr>
          <p:cNvGraphicFramePr>
            <a:graphicFrameLocks noGrp="1"/>
          </p:cNvGraphicFramePr>
          <p:nvPr userDrawn="1">
            <p:extLst>
              <p:ext uri="{D42A27DB-BD31-4B8C-83A1-F6EECF244321}">
                <p14:modId xmlns:p14="http://schemas.microsoft.com/office/powerpoint/2010/main" val="2462014636"/>
              </p:ext>
            </p:extLst>
          </p:nvPr>
        </p:nvGraphicFramePr>
        <p:xfrm>
          <a:off x="525222" y="1861250"/>
          <a:ext cx="11141556" cy="4063140"/>
        </p:xfrm>
        <a:graphic>
          <a:graphicData uri="http://schemas.openxmlformats.org/drawingml/2006/table">
            <a:tbl>
              <a:tblPr firstRow="1" bandRow="1">
                <a:tableStyleId>{5C22544A-7EE6-4342-B048-85BDC9FD1C3A}</a:tableStyleId>
              </a:tblPr>
              <a:tblGrid>
                <a:gridCol w="3713852">
                  <a:extLst>
                    <a:ext uri="{9D8B030D-6E8A-4147-A177-3AD203B41FA5}">
                      <a16:colId xmlns:a16="http://schemas.microsoft.com/office/drawing/2014/main" val="3996957391"/>
                    </a:ext>
                  </a:extLst>
                </a:gridCol>
                <a:gridCol w="3713852">
                  <a:extLst>
                    <a:ext uri="{9D8B030D-6E8A-4147-A177-3AD203B41FA5}">
                      <a16:colId xmlns:a16="http://schemas.microsoft.com/office/drawing/2014/main" val="1183091787"/>
                    </a:ext>
                  </a:extLst>
                </a:gridCol>
                <a:gridCol w="3713852">
                  <a:extLst>
                    <a:ext uri="{9D8B030D-6E8A-4147-A177-3AD203B41FA5}">
                      <a16:colId xmlns:a16="http://schemas.microsoft.com/office/drawing/2014/main" val="2455646976"/>
                    </a:ext>
                  </a:extLst>
                </a:gridCol>
              </a:tblGrid>
              <a:tr h="812627">
                <a:tc>
                  <a:txBody>
                    <a:bodyPr/>
                    <a:lstStyle/>
                    <a:p>
                      <a:endParaRPr lang="en-US"/>
                    </a:p>
                  </a:txBody>
                  <a:tcPr>
                    <a:lnL w="12700" cap="flat" cmpd="sng" algn="ctr">
                      <a:solidFill>
                        <a:schemeClr val="tx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813085"/>
                    </a:solidFill>
                  </a:tcPr>
                </a:tc>
                <a:extLst>
                  <a:ext uri="{0D108BD9-81ED-4DB2-BD59-A6C34878D82A}">
                    <a16:rowId xmlns:a16="http://schemas.microsoft.com/office/drawing/2014/main" val="1801198442"/>
                  </a:ext>
                </a:extLst>
              </a:tr>
              <a:tr h="3250513">
                <a:tc>
                  <a:txBody>
                    <a:bodyPr/>
                    <a:lstStyle/>
                    <a:p>
                      <a:endParaRPr lang="en-US"/>
                    </a:p>
                  </a:txBody>
                  <a:tcPr>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4424948"/>
                  </a:ext>
                </a:extLst>
              </a:tr>
            </a:tbl>
          </a:graphicData>
        </a:graphic>
      </p:graphicFrame>
      <p:pic>
        <p:nvPicPr>
          <p:cNvPr id="2" name="Picture 1" descr="A picture containing black, darkness, screenshot&#10;&#10;Description automatically generated">
            <a:extLst>
              <a:ext uri="{FF2B5EF4-FFF2-40B4-BE49-F238E27FC236}">
                <a16:creationId xmlns:a16="http://schemas.microsoft.com/office/drawing/2014/main" id="{E0F6B68E-7C99-03A2-E60D-7262D526C080}"/>
              </a:ext>
            </a:extLst>
          </p:cNvPr>
          <p:cNvPicPr>
            <a:picLocks noChangeAspect="1"/>
          </p:cNvPicPr>
          <p:nvPr userDrawn="1"/>
        </p:nvPicPr>
        <p:blipFill>
          <a:blip r:embed="rId5"/>
          <a:stretch>
            <a:fillRect/>
          </a:stretch>
        </p:blipFill>
        <p:spPr>
          <a:xfrm>
            <a:off x="250344" y="189829"/>
            <a:ext cx="2008540" cy="438841"/>
          </a:xfrm>
          <a:prstGeom prst="rect">
            <a:avLst/>
          </a:prstGeom>
        </p:spPr>
      </p:pic>
      <p:sp>
        <p:nvSpPr>
          <p:cNvPr id="5" name="Text Placeholder 3">
            <a:extLst>
              <a:ext uri="{FF2B5EF4-FFF2-40B4-BE49-F238E27FC236}">
                <a16:creationId xmlns:a16="http://schemas.microsoft.com/office/drawing/2014/main" id="{3DB125DD-55DE-F36A-D05C-37868DD26E24}"/>
              </a:ext>
            </a:extLst>
          </p:cNvPr>
          <p:cNvSpPr>
            <a:spLocks noGrp="1"/>
          </p:cNvSpPr>
          <p:nvPr>
            <p:ph type="body" sz="quarter" idx="21" hasCustomPrompt="1"/>
          </p:nvPr>
        </p:nvSpPr>
        <p:spPr>
          <a:xfrm>
            <a:off x="3787760" y="1034620"/>
            <a:ext cx="3706812" cy="624966"/>
          </a:xfrm>
        </p:spPr>
        <p:txBody>
          <a:bodyPr>
            <a:normAutofit/>
          </a:bodyPr>
          <a:lstStyle>
            <a:lvl1pPr marL="0" indent="0">
              <a:buNone/>
              <a:defRPr sz="1400">
                <a:solidFill>
                  <a:srgbClr val="813085"/>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2709841163"/>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 Collum slide">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525222" y="1022950"/>
            <a:ext cx="3162300" cy="624965"/>
          </a:xfrm>
        </p:spPr>
        <p:txBody>
          <a:bodyPr anchor="ctr">
            <a:normAutofit/>
          </a:bodyPr>
          <a:lstStyle>
            <a:lvl1pPr marL="0" indent="0" algn="l">
              <a:buNone/>
              <a:defRPr sz="4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1" y="197263"/>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0205209" y="5740279"/>
            <a:ext cx="1986791" cy="1302814"/>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a:stretch>
            <a:fillRect/>
          </a:stretch>
        </p:blipFill>
        <p:spPr>
          <a:xfrm>
            <a:off x="10628858" y="216860"/>
            <a:ext cx="1312798" cy="1021414"/>
          </a:xfrm>
          <a:prstGeom prst="rect">
            <a:avLst/>
          </a:prstGeom>
        </p:spPr>
      </p:pic>
      <p:graphicFrame>
        <p:nvGraphicFramePr>
          <p:cNvPr id="9" name="Table 19">
            <a:extLst>
              <a:ext uri="{FF2B5EF4-FFF2-40B4-BE49-F238E27FC236}">
                <a16:creationId xmlns:a16="http://schemas.microsoft.com/office/drawing/2014/main" id="{EA2F3CC2-0AB0-062D-FCC7-3EFD00BBEED3}"/>
              </a:ext>
            </a:extLst>
          </p:cNvPr>
          <p:cNvGraphicFramePr>
            <a:graphicFrameLocks noGrp="1"/>
          </p:cNvGraphicFramePr>
          <p:nvPr userDrawn="1">
            <p:extLst>
              <p:ext uri="{D42A27DB-BD31-4B8C-83A1-F6EECF244321}">
                <p14:modId xmlns:p14="http://schemas.microsoft.com/office/powerpoint/2010/main" val="2045478086"/>
              </p:ext>
            </p:extLst>
          </p:nvPr>
        </p:nvGraphicFramePr>
        <p:xfrm>
          <a:off x="525222" y="1861250"/>
          <a:ext cx="11141555" cy="4017495"/>
        </p:xfrm>
        <a:graphic>
          <a:graphicData uri="http://schemas.openxmlformats.org/drawingml/2006/table">
            <a:tbl>
              <a:tblPr firstRow="1" bandRow="1">
                <a:tableStyleId>{5C22544A-7EE6-4342-B048-85BDC9FD1C3A}</a:tableStyleId>
              </a:tblPr>
              <a:tblGrid>
                <a:gridCol w="2228311">
                  <a:extLst>
                    <a:ext uri="{9D8B030D-6E8A-4147-A177-3AD203B41FA5}">
                      <a16:colId xmlns:a16="http://schemas.microsoft.com/office/drawing/2014/main" val="3996957391"/>
                    </a:ext>
                  </a:extLst>
                </a:gridCol>
                <a:gridCol w="2228311">
                  <a:extLst>
                    <a:ext uri="{9D8B030D-6E8A-4147-A177-3AD203B41FA5}">
                      <a16:colId xmlns:a16="http://schemas.microsoft.com/office/drawing/2014/main" val="1183091787"/>
                    </a:ext>
                  </a:extLst>
                </a:gridCol>
                <a:gridCol w="2228311">
                  <a:extLst>
                    <a:ext uri="{9D8B030D-6E8A-4147-A177-3AD203B41FA5}">
                      <a16:colId xmlns:a16="http://schemas.microsoft.com/office/drawing/2014/main" val="2455646976"/>
                    </a:ext>
                  </a:extLst>
                </a:gridCol>
                <a:gridCol w="2228311">
                  <a:extLst>
                    <a:ext uri="{9D8B030D-6E8A-4147-A177-3AD203B41FA5}">
                      <a16:colId xmlns:a16="http://schemas.microsoft.com/office/drawing/2014/main" val="50446839"/>
                    </a:ext>
                  </a:extLst>
                </a:gridCol>
                <a:gridCol w="2228311">
                  <a:extLst>
                    <a:ext uri="{9D8B030D-6E8A-4147-A177-3AD203B41FA5}">
                      <a16:colId xmlns:a16="http://schemas.microsoft.com/office/drawing/2014/main" val="2918162144"/>
                    </a:ext>
                  </a:extLst>
                </a:gridCol>
              </a:tblGrid>
              <a:tr h="803498">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801198442"/>
                  </a:ext>
                </a:extLst>
              </a:tr>
              <a:tr h="3213997">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4424948"/>
                  </a:ext>
                </a:extLst>
              </a:tr>
            </a:tbl>
          </a:graphicData>
        </a:graphic>
      </p:graphicFrame>
      <p:pic>
        <p:nvPicPr>
          <p:cNvPr id="2" name="Picture 1" descr="A picture containing black, darkness, screenshot&#10;&#10;Description automatically generated">
            <a:extLst>
              <a:ext uri="{FF2B5EF4-FFF2-40B4-BE49-F238E27FC236}">
                <a16:creationId xmlns:a16="http://schemas.microsoft.com/office/drawing/2014/main" id="{904668DC-AE1F-6797-1872-F8517BE39F96}"/>
              </a:ext>
            </a:extLst>
          </p:cNvPr>
          <p:cNvPicPr>
            <a:picLocks noChangeAspect="1"/>
          </p:cNvPicPr>
          <p:nvPr userDrawn="1"/>
        </p:nvPicPr>
        <p:blipFill>
          <a:blip r:embed="rId5"/>
          <a:stretch>
            <a:fillRect/>
          </a:stretch>
        </p:blipFill>
        <p:spPr>
          <a:xfrm>
            <a:off x="250344" y="189829"/>
            <a:ext cx="2008540" cy="438841"/>
          </a:xfrm>
          <a:prstGeom prst="rect">
            <a:avLst/>
          </a:prstGeom>
        </p:spPr>
      </p:pic>
      <p:sp>
        <p:nvSpPr>
          <p:cNvPr id="4" name="Text Placeholder 3">
            <a:extLst>
              <a:ext uri="{FF2B5EF4-FFF2-40B4-BE49-F238E27FC236}">
                <a16:creationId xmlns:a16="http://schemas.microsoft.com/office/drawing/2014/main" id="{59975558-B1B5-FBEE-A89A-2A15D5A5C8CF}"/>
              </a:ext>
            </a:extLst>
          </p:cNvPr>
          <p:cNvSpPr>
            <a:spLocks noGrp="1"/>
          </p:cNvSpPr>
          <p:nvPr>
            <p:ph type="body" sz="quarter" idx="21" hasCustomPrompt="1"/>
          </p:nvPr>
        </p:nvSpPr>
        <p:spPr>
          <a:xfrm>
            <a:off x="3787760" y="1034620"/>
            <a:ext cx="3706812" cy="624966"/>
          </a:xfrm>
        </p:spPr>
        <p:txBody>
          <a:bodyPr>
            <a:normAutofit/>
          </a:bodyPr>
          <a:lstStyle>
            <a:lvl1pPr marL="0" indent="0">
              <a:buNone/>
              <a:defRPr sz="14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427241046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1">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800100" y="1022952"/>
            <a:ext cx="3162300" cy="1073288"/>
          </a:xfrm>
        </p:spPr>
        <p:txBody>
          <a:bodyPr anchor="ctr">
            <a:normAutofit/>
          </a:bodyPr>
          <a:lstStyle>
            <a:lvl1pPr marL="0" indent="0" algn="l">
              <a:buNone/>
              <a:defRPr sz="4000" b="1">
                <a:solidFill>
                  <a:srgbClr val="EA7B23"/>
                </a:solidFill>
              </a:defRPr>
            </a:lvl1pPr>
          </a:lstStyle>
          <a:p>
            <a:pPr lvl="0"/>
            <a:r>
              <a:rPr lang="en-GB"/>
              <a:t>Agenda</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0341" y="197263"/>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05209" y="5740279"/>
            <a:ext cx="1986791" cy="1302814"/>
          </a:xfrm>
          <a:prstGeom prst="rect">
            <a:avLst/>
          </a:prstGeom>
        </p:spPr>
      </p:pic>
      <p:sp>
        <p:nvSpPr>
          <p:cNvPr id="8" name="Text Placeholder 9">
            <a:extLst>
              <a:ext uri="{FF2B5EF4-FFF2-40B4-BE49-F238E27FC236}">
                <a16:creationId xmlns:a16="http://schemas.microsoft.com/office/drawing/2014/main" id="{9F0926DE-DE65-EF6B-F151-224E6DE4B2D5}"/>
              </a:ext>
            </a:extLst>
          </p:cNvPr>
          <p:cNvSpPr>
            <a:spLocks noGrp="1"/>
          </p:cNvSpPr>
          <p:nvPr>
            <p:ph type="body" sz="quarter" idx="12" hasCustomPrompt="1"/>
          </p:nvPr>
        </p:nvSpPr>
        <p:spPr>
          <a:xfrm>
            <a:off x="2389188" y="2463299"/>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2" name="Picture 1" descr="A blue arrow on a black background&#10;&#10;Description automatically generated with medium confidence">
            <a:extLst>
              <a:ext uri="{FF2B5EF4-FFF2-40B4-BE49-F238E27FC236}">
                <a16:creationId xmlns:a16="http://schemas.microsoft.com/office/drawing/2014/main" id="{69E90B6A-94B4-4698-28D5-6B0FEC2740C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a:off x="1723496" y="2718907"/>
            <a:ext cx="385498" cy="562072"/>
          </a:xfrm>
          <a:prstGeom prst="rect">
            <a:avLst/>
          </a:prstGeom>
        </p:spPr>
      </p:pic>
      <p:sp>
        <p:nvSpPr>
          <p:cNvPr id="3" name="Text Placeholder 9">
            <a:extLst>
              <a:ext uri="{FF2B5EF4-FFF2-40B4-BE49-F238E27FC236}">
                <a16:creationId xmlns:a16="http://schemas.microsoft.com/office/drawing/2014/main" id="{5838E33E-528F-CC73-0674-E2FFCC7FF156}"/>
              </a:ext>
            </a:extLst>
          </p:cNvPr>
          <p:cNvSpPr>
            <a:spLocks noGrp="1"/>
          </p:cNvSpPr>
          <p:nvPr>
            <p:ph type="body" sz="quarter" idx="13" hasCustomPrompt="1"/>
          </p:nvPr>
        </p:nvSpPr>
        <p:spPr>
          <a:xfrm>
            <a:off x="2389188" y="3688473"/>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5" name="Picture 4" descr="A blue arrow on a black background&#10;&#10;Description automatically generated with medium confidence">
            <a:extLst>
              <a:ext uri="{FF2B5EF4-FFF2-40B4-BE49-F238E27FC236}">
                <a16:creationId xmlns:a16="http://schemas.microsoft.com/office/drawing/2014/main" id="{3DF9B508-12AB-CABC-36EC-29E03CFA496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a:off x="1723496" y="3944081"/>
            <a:ext cx="385498" cy="562072"/>
          </a:xfrm>
          <a:prstGeom prst="rect">
            <a:avLst/>
          </a:prstGeom>
        </p:spPr>
      </p:pic>
      <p:sp>
        <p:nvSpPr>
          <p:cNvPr id="6" name="Text Placeholder 9">
            <a:extLst>
              <a:ext uri="{FF2B5EF4-FFF2-40B4-BE49-F238E27FC236}">
                <a16:creationId xmlns:a16="http://schemas.microsoft.com/office/drawing/2014/main" id="{54F7A0E0-7487-1178-3D19-800AA9A90AF4}"/>
              </a:ext>
            </a:extLst>
          </p:cNvPr>
          <p:cNvSpPr>
            <a:spLocks noGrp="1"/>
          </p:cNvSpPr>
          <p:nvPr>
            <p:ph type="body" sz="quarter" idx="14" hasCustomPrompt="1"/>
          </p:nvPr>
        </p:nvSpPr>
        <p:spPr>
          <a:xfrm>
            <a:off x="2389188" y="4931444"/>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7" name="Picture 6" descr="A blue arrow on a black background&#10;&#10;Description automatically generated with medium confidence">
            <a:extLst>
              <a:ext uri="{FF2B5EF4-FFF2-40B4-BE49-F238E27FC236}">
                <a16:creationId xmlns:a16="http://schemas.microsoft.com/office/drawing/2014/main" id="{386834E0-9DFD-6250-5ED4-6B9EF925CE4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a:off x="1723496" y="5187052"/>
            <a:ext cx="385498" cy="562072"/>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628858" y="216860"/>
            <a:ext cx="1312798" cy="1021414"/>
          </a:xfrm>
          <a:prstGeom prst="rect">
            <a:avLst/>
          </a:prstGeom>
        </p:spPr>
      </p:pic>
      <p:pic>
        <p:nvPicPr>
          <p:cNvPr id="4" name="Picture 3" descr="A picture containing black, darkness, screenshot&#10;&#10;Description automatically generated">
            <a:extLst>
              <a:ext uri="{FF2B5EF4-FFF2-40B4-BE49-F238E27FC236}">
                <a16:creationId xmlns:a16="http://schemas.microsoft.com/office/drawing/2014/main" id="{7E546C95-6DC1-767B-0282-6DC3C6F41DB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50344" y="189829"/>
            <a:ext cx="2008540" cy="438841"/>
          </a:xfrm>
          <a:prstGeom prst="rect">
            <a:avLst/>
          </a:prstGeom>
        </p:spPr>
      </p:pic>
      <p:sp>
        <p:nvSpPr>
          <p:cNvPr id="13" name="Text Placeholder 3">
            <a:extLst>
              <a:ext uri="{FF2B5EF4-FFF2-40B4-BE49-F238E27FC236}">
                <a16:creationId xmlns:a16="http://schemas.microsoft.com/office/drawing/2014/main" id="{2BADC555-1A5B-83E7-28B2-8E50C373EA83}"/>
              </a:ext>
            </a:extLst>
          </p:cNvPr>
          <p:cNvSpPr>
            <a:spLocks noGrp="1"/>
          </p:cNvSpPr>
          <p:nvPr>
            <p:ph type="body" sz="quarter" idx="19" hasCustomPrompt="1"/>
          </p:nvPr>
        </p:nvSpPr>
        <p:spPr>
          <a:xfrm>
            <a:off x="4057496" y="1039865"/>
            <a:ext cx="3706812" cy="1030287"/>
          </a:xfrm>
        </p:spPr>
        <p:txBody>
          <a:bodyPr>
            <a:normAutofit/>
          </a:bodyPr>
          <a:lstStyle>
            <a:lvl1pPr marL="0" indent="0">
              <a:buNone/>
              <a:defRPr sz="14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2875862519"/>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5 Collum slide">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525222" y="1022950"/>
            <a:ext cx="3162300" cy="624965"/>
          </a:xfrm>
        </p:spPr>
        <p:txBody>
          <a:bodyPr anchor="ctr">
            <a:normAutofit/>
          </a:bodyPr>
          <a:lstStyle>
            <a:lvl1pPr marL="0" indent="0" algn="l">
              <a:buNone/>
              <a:defRPr sz="4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250341" y="197263"/>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0205209" y="5740279"/>
            <a:ext cx="1986791" cy="1302814"/>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a:stretch>
            <a:fillRect/>
          </a:stretch>
        </p:blipFill>
        <p:spPr>
          <a:xfrm>
            <a:off x="10628858" y="216860"/>
            <a:ext cx="1312798" cy="1021414"/>
          </a:xfrm>
          <a:prstGeom prst="rect">
            <a:avLst/>
          </a:prstGeom>
        </p:spPr>
      </p:pic>
      <p:graphicFrame>
        <p:nvGraphicFramePr>
          <p:cNvPr id="9" name="Table 19">
            <a:extLst>
              <a:ext uri="{FF2B5EF4-FFF2-40B4-BE49-F238E27FC236}">
                <a16:creationId xmlns:a16="http://schemas.microsoft.com/office/drawing/2014/main" id="{EA2F3CC2-0AB0-062D-FCC7-3EFD00BBEED3}"/>
              </a:ext>
            </a:extLst>
          </p:cNvPr>
          <p:cNvGraphicFramePr>
            <a:graphicFrameLocks noGrp="1"/>
          </p:cNvGraphicFramePr>
          <p:nvPr userDrawn="1">
            <p:extLst>
              <p:ext uri="{D42A27DB-BD31-4B8C-83A1-F6EECF244321}">
                <p14:modId xmlns:p14="http://schemas.microsoft.com/office/powerpoint/2010/main" val="33283134"/>
              </p:ext>
            </p:extLst>
          </p:nvPr>
        </p:nvGraphicFramePr>
        <p:xfrm>
          <a:off x="525222" y="1861250"/>
          <a:ext cx="11141555" cy="4017495"/>
        </p:xfrm>
        <a:graphic>
          <a:graphicData uri="http://schemas.openxmlformats.org/drawingml/2006/table">
            <a:tbl>
              <a:tblPr firstRow="1" bandRow="1">
                <a:tableStyleId>{5C22544A-7EE6-4342-B048-85BDC9FD1C3A}</a:tableStyleId>
              </a:tblPr>
              <a:tblGrid>
                <a:gridCol w="2228311">
                  <a:extLst>
                    <a:ext uri="{9D8B030D-6E8A-4147-A177-3AD203B41FA5}">
                      <a16:colId xmlns:a16="http://schemas.microsoft.com/office/drawing/2014/main" val="3996957391"/>
                    </a:ext>
                  </a:extLst>
                </a:gridCol>
                <a:gridCol w="2228311">
                  <a:extLst>
                    <a:ext uri="{9D8B030D-6E8A-4147-A177-3AD203B41FA5}">
                      <a16:colId xmlns:a16="http://schemas.microsoft.com/office/drawing/2014/main" val="1183091787"/>
                    </a:ext>
                  </a:extLst>
                </a:gridCol>
                <a:gridCol w="2228311">
                  <a:extLst>
                    <a:ext uri="{9D8B030D-6E8A-4147-A177-3AD203B41FA5}">
                      <a16:colId xmlns:a16="http://schemas.microsoft.com/office/drawing/2014/main" val="2455646976"/>
                    </a:ext>
                  </a:extLst>
                </a:gridCol>
                <a:gridCol w="2228311">
                  <a:extLst>
                    <a:ext uri="{9D8B030D-6E8A-4147-A177-3AD203B41FA5}">
                      <a16:colId xmlns:a16="http://schemas.microsoft.com/office/drawing/2014/main" val="50446839"/>
                    </a:ext>
                  </a:extLst>
                </a:gridCol>
                <a:gridCol w="2228311">
                  <a:extLst>
                    <a:ext uri="{9D8B030D-6E8A-4147-A177-3AD203B41FA5}">
                      <a16:colId xmlns:a16="http://schemas.microsoft.com/office/drawing/2014/main" val="2918162144"/>
                    </a:ext>
                  </a:extLst>
                </a:gridCol>
              </a:tblGrid>
              <a:tr h="803498">
                <a:tc>
                  <a:txBody>
                    <a:bodyPr/>
                    <a:lstStyle/>
                    <a:p>
                      <a:endParaRPr lang="en-US"/>
                    </a:p>
                  </a:txBody>
                  <a:tcPr>
                    <a:lnL w="12700" cap="flat" cmpd="sng" algn="ctr">
                      <a:solidFill>
                        <a:srgbClr val="813085"/>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extLst>
                  <a:ext uri="{0D108BD9-81ED-4DB2-BD59-A6C34878D82A}">
                    <a16:rowId xmlns:a16="http://schemas.microsoft.com/office/drawing/2014/main" val="1801198442"/>
                  </a:ext>
                </a:extLst>
              </a:tr>
              <a:tr h="3213997">
                <a:tc>
                  <a:txBody>
                    <a:bodyPr/>
                    <a:lstStyle/>
                    <a:p>
                      <a:endParaRPr lang="en-US"/>
                    </a:p>
                  </a:txBody>
                  <a:tcPr>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4424948"/>
                  </a:ext>
                </a:extLst>
              </a:tr>
            </a:tbl>
          </a:graphicData>
        </a:graphic>
      </p:graphicFrame>
      <p:pic>
        <p:nvPicPr>
          <p:cNvPr id="2" name="Picture 1" descr="A picture containing black, darkness, screenshot&#10;&#10;Description automatically generated">
            <a:extLst>
              <a:ext uri="{FF2B5EF4-FFF2-40B4-BE49-F238E27FC236}">
                <a16:creationId xmlns:a16="http://schemas.microsoft.com/office/drawing/2014/main" id="{904668DC-AE1F-6797-1872-F8517BE39F96}"/>
              </a:ext>
            </a:extLst>
          </p:cNvPr>
          <p:cNvPicPr>
            <a:picLocks noChangeAspect="1"/>
          </p:cNvPicPr>
          <p:nvPr userDrawn="1"/>
        </p:nvPicPr>
        <p:blipFill>
          <a:blip r:embed="rId5"/>
          <a:stretch>
            <a:fillRect/>
          </a:stretch>
        </p:blipFill>
        <p:spPr>
          <a:xfrm>
            <a:off x="250344" y="189829"/>
            <a:ext cx="2008540" cy="438841"/>
          </a:xfrm>
          <a:prstGeom prst="rect">
            <a:avLst/>
          </a:prstGeom>
        </p:spPr>
      </p:pic>
      <p:sp>
        <p:nvSpPr>
          <p:cNvPr id="4" name="Text Placeholder 3">
            <a:extLst>
              <a:ext uri="{FF2B5EF4-FFF2-40B4-BE49-F238E27FC236}">
                <a16:creationId xmlns:a16="http://schemas.microsoft.com/office/drawing/2014/main" id="{839D4A7F-018D-CAEA-3877-6AE4B8315862}"/>
              </a:ext>
            </a:extLst>
          </p:cNvPr>
          <p:cNvSpPr>
            <a:spLocks noGrp="1"/>
          </p:cNvSpPr>
          <p:nvPr>
            <p:ph type="body" sz="quarter" idx="21" hasCustomPrompt="1"/>
          </p:nvPr>
        </p:nvSpPr>
        <p:spPr>
          <a:xfrm>
            <a:off x="3787760" y="1034620"/>
            <a:ext cx="3706812" cy="624966"/>
          </a:xfrm>
        </p:spPr>
        <p:txBody>
          <a:bodyPr>
            <a:normAutofit/>
          </a:bodyPr>
          <a:lstStyle>
            <a:lvl1pPr marL="0" indent="0">
              <a:buNone/>
              <a:defRPr sz="1400">
                <a:solidFill>
                  <a:srgbClr val="813085"/>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3640008873"/>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chemeClr val="tx2"/>
        </a:solidFill>
        <a:effectLst/>
      </p:bgPr>
    </p:bg>
    <p:spTree>
      <p:nvGrpSpPr>
        <p:cNvPr id="1" name=""/>
        <p:cNvGrpSpPr/>
        <p:nvPr/>
      </p:nvGrpSpPr>
      <p:grpSpPr>
        <a:xfrm>
          <a:off x="0" y="0"/>
          <a:ext cx="0" cy="0"/>
          <a:chOff x="0" y="0"/>
          <a:chExt cx="0" cy="0"/>
        </a:xfrm>
      </p:grpSpPr>
      <p:pic>
        <p:nvPicPr>
          <p:cNvPr id="5" name="Picture 4" descr="An orange arrow on a black background&#10;&#10;Description automatically generated with medium confidence">
            <a:extLst>
              <a:ext uri="{FF2B5EF4-FFF2-40B4-BE49-F238E27FC236}">
                <a16:creationId xmlns:a16="http://schemas.microsoft.com/office/drawing/2014/main" id="{C4346D83-775E-AA92-54DE-81C4A1D9F9D3}"/>
              </a:ext>
            </a:extLst>
          </p:cNvPr>
          <p:cNvPicPr>
            <a:picLocks noChangeAspect="1"/>
          </p:cNvPicPr>
          <p:nvPr userDrawn="1"/>
        </p:nvPicPr>
        <p:blipFill>
          <a:blip r:embed="rId2"/>
          <a:stretch>
            <a:fillRect/>
          </a:stretch>
        </p:blipFill>
        <p:spPr>
          <a:xfrm rot="18811270">
            <a:off x="9663341" y="-1054029"/>
            <a:ext cx="3580194" cy="5220073"/>
          </a:xfrm>
          <a:prstGeom prst="rect">
            <a:avLst/>
          </a:prstGeom>
        </p:spPr>
      </p:pic>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0" y="3429000"/>
            <a:ext cx="12191999" cy="1073288"/>
          </a:xfrm>
        </p:spPr>
        <p:txBody>
          <a:bodyPr anchor="ctr">
            <a:normAutofit/>
          </a:bodyPr>
          <a:lstStyle>
            <a:lvl1pPr marL="0" indent="0" algn="ctr">
              <a:buNone/>
              <a:defRPr sz="4000" b="1">
                <a:solidFill>
                  <a:schemeClr val="bg1"/>
                </a:solidFill>
              </a:defRPr>
            </a:lvl1pPr>
          </a:lstStyle>
          <a:p>
            <a:pPr lvl="0"/>
            <a:r>
              <a:rPr lang="en-GB"/>
              <a:t>Thank you!</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3"/>
          <a:stretch>
            <a:fillRect/>
          </a:stretch>
        </p:blipFill>
        <p:spPr>
          <a:xfrm>
            <a:off x="250341" y="197263"/>
            <a:ext cx="2008543" cy="438841"/>
          </a:xfrm>
          <a:prstGeom prst="rect">
            <a:avLst/>
          </a:prstGeom>
        </p:spPr>
      </p:pic>
      <p:pic>
        <p:nvPicPr>
          <p:cNvPr id="11" name="Picture 10" descr="A blue arrow on a black background&#10;&#10;Description automatically generated with medium confidence">
            <a:extLst>
              <a:ext uri="{FF2B5EF4-FFF2-40B4-BE49-F238E27FC236}">
                <a16:creationId xmlns:a16="http://schemas.microsoft.com/office/drawing/2014/main" id="{58C95253-1D77-61A6-DE47-D490C9D21E57}"/>
              </a:ext>
            </a:extLst>
          </p:cNvPr>
          <p:cNvPicPr>
            <a:picLocks noChangeAspect="1"/>
          </p:cNvPicPr>
          <p:nvPr userDrawn="1"/>
        </p:nvPicPr>
        <p:blipFill>
          <a:blip r:embed="rId4"/>
          <a:stretch>
            <a:fillRect/>
          </a:stretch>
        </p:blipFill>
        <p:spPr>
          <a:xfrm rot="8491598">
            <a:off x="-594576" y="4217037"/>
            <a:ext cx="2268619" cy="3307743"/>
          </a:xfrm>
          <a:prstGeom prst="rect">
            <a:avLst/>
          </a:prstGeom>
        </p:spPr>
      </p:pic>
    </p:spTree>
    <p:extLst>
      <p:ext uri="{BB962C8B-B14F-4D97-AF65-F5344CB8AC3E}">
        <p14:creationId xmlns:p14="http://schemas.microsoft.com/office/powerpoint/2010/main" val="5048446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7021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96368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54588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62598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22422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lvl1pPr>
              <a:defRPr/>
            </a:lvl1pPr>
          </a:lstStyle>
          <a:p>
            <a:r>
              <a:rPr lang="en-US" dirty="0"/>
              <a:t>1</a:t>
            </a:r>
          </a:p>
        </p:txBody>
      </p:sp>
    </p:spTree>
    <p:extLst>
      <p:ext uri="{BB962C8B-B14F-4D97-AF65-F5344CB8AC3E}">
        <p14:creationId xmlns:p14="http://schemas.microsoft.com/office/powerpoint/2010/main" val="11560251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18568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4121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800100" y="1022952"/>
            <a:ext cx="3162300" cy="1073288"/>
          </a:xfrm>
        </p:spPr>
        <p:txBody>
          <a:bodyPr anchor="ctr">
            <a:normAutofit/>
          </a:bodyPr>
          <a:lstStyle>
            <a:lvl1pPr marL="0" indent="0" algn="l">
              <a:buNone/>
              <a:defRPr sz="4000" b="1">
                <a:solidFill>
                  <a:srgbClr val="EA7B23"/>
                </a:solidFill>
              </a:defRPr>
            </a:lvl1pPr>
          </a:lstStyle>
          <a:p>
            <a:pPr lvl="0"/>
            <a:r>
              <a:rPr lang="en-GB"/>
              <a:t>Agenda</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0341" y="197263"/>
            <a:ext cx="2008543" cy="438841"/>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05209" y="5740279"/>
            <a:ext cx="1986791" cy="1302814"/>
          </a:xfrm>
          <a:prstGeom prst="rect">
            <a:avLst/>
          </a:prstGeom>
        </p:spPr>
      </p:pic>
      <p:sp>
        <p:nvSpPr>
          <p:cNvPr id="8" name="Text Placeholder 9">
            <a:extLst>
              <a:ext uri="{FF2B5EF4-FFF2-40B4-BE49-F238E27FC236}">
                <a16:creationId xmlns:a16="http://schemas.microsoft.com/office/drawing/2014/main" id="{9F0926DE-DE65-EF6B-F151-224E6DE4B2D5}"/>
              </a:ext>
            </a:extLst>
          </p:cNvPr>
          <p:cNvSpPr>
            <a:spLocks noGrp="1"/>
          </p:cNvSpPr>
          <p:nvPr>
            <p:ph type="body" sz="quarter" idx="12" hasCustomPrompt="1"/>
          </p:nvPr>
        </p:nvSpPr>
        <p:spPr>
          <a:xfrm>
            <a:off x="2389188" y="2463299"/>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2" name="Picture 1" descr="A blue arrow on a black background&#10;&#10;Description automatically generated with medium confidence">
            <a:extLst>
              <a:ext uri="{FF2B5EF4-FFF2-40B4-BE49-F238E27FC236}">
                <a16:creationId xmlns:a16="http://schemas.microsoft.com/office/drawing/2014/main" id="{69E90B6A-94B4-4698-28D5-6B0FEC2740C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a:off x="1723496" y="2718907"/>
            <a:ext cx="385498" cy="562072"/>
          </a:xfrm>
          <a:prstGeom prst="rect">
            <a:avLst/>
          </a:prstGeom>
        </p:spPr>
      </p:pic>
      <p:sp>
        <p:nvSpPr>
          <p:cNvPr id="3" name="Text Placeholder 9">
            <a:extLst>
              <a:ext uri="{FF2B5EF4-FFF2-40B4-BE49-F238E27FC236}">
                <a16:creationId xmlns:a16="http://schemas.microsoft.com/office/drawing/2014/main" id="{5838E33E-528F-CC73-0674-E2FFCC7FF156}"/>
              </a:ext>
            </a:extLst>
          </p:cNvPr>
          <p:cNvSpPr>
            <a:spLocks noGrp="1"/>
          </p:cNvSpPr>
          <p:nvPr>
            <p:ph type="body" sz="quarter" idx="13" hasCustomPrompt="1"/>
          </p:nvPr>
        </p:nvSpPr>
        <p:spPr>
          <a:xfrm>
            <a:off x="2389188" y="3688473"/>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5" name="Picture 4" descr="A blue arrow on a black background&#10;&#10;Description automatically generated with medium confidence">
            <a:extLst>
              <a:ext uri="{FF2B5EF4-FFF2-40B4-BE49-F238E27FC236}">
                <a16:creationId xmlns:a16="http://schemas.microsoft.com/office/drawing/2014/main" id="{3DF9B508-12AB-CABC-36EC-29E03CFA496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a:off x="1723496" y="3944081"/>
            <a:ext cx="385498" cy="562072"/>
          </a:xfrm>
          <a:prstGeom prst="rect">
            <a:avLst/>
          </a:prstGeom>
        </p:spPr>
      </p:pic>
      <p:sp>
        <p:nvSpPr>
          <p:cNvPr id="6" name="Text Placeholder 9">
            <a:extLst>
              <a:ext uri="{FF2B5EF4-FFF2-40B4-BE49-F238E27FC236}">
                <a16:creationId xmlns:a16="http://schemas.microsoft.com/office/drawing/2014/main" id="{54F7A0E0-7487-1178-3D19-800AA9A90AF4}"/>
              </a:ext>
            </a:extLst>
          </p:cNvPr>
          <p:cNvSpPr>
            <a:spLocks noGrp="1"/>
          </p:cNvSpPr>
          <p:nvPr>
            <p:ph type="body" sz="quarter" idx="14" hasCustomPrompt="1"/>
          </p:nvPr>
        </p:nvSpPr>
        <p:spPr>
          <a:xfrm>
            <a:off x="2389188" y="4931444"/>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7" name="Picture 6" descr="A blue arrow on a black background&#10;&#10;Description automatically generated with medium confidence">
            <a:extLst>
              <a:ext uri="{FF2B5EF4-FFF2-40B4-BE49-F238E27FC236}">
                <a16:creationId xmlns:a16="http://schemas.microsoft.com/office/drawing/2014/main" id="{386834E0-9DFD-6250-5ED4-6B9EF925CE4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a:off x="1723496" y="5187052"/>
            <a:ext cx="385498" cy="562072"/>
          </a:xfrm>
          <a:prstGeom prst="rect">
            <a:avLst/>
          </a:prstGeom>
        </p:spPr>
      </p:pic>
      <p:sp>
        <p:nvSpPr>
          <p:cNvPr id="11" name="Text Placeholder 9">
            <a:extLst>
              <a:ext uri="{FF2B5EF4-FFF2-40B4-BE49-F238E27FC236}">
                <a16:creationId xmlns:a16="http://schemas.microsoft.com/office/drawing/2014/main" id="{3CB19BC8-2160-4CD7-A3B4-3940A3170F38}"/>
              </a:ext>
            </a:extLst>
          </p:cNvPr>
          <p:cNvSpPr>
            <a:spLocks noGrp="1"/>
          </p:cNvSpPr>
          <p:nvPr>
            <p:ph type="body" sz="quarter" idx="15" hasCustomPrompt="1"/>
          </p:nvPr>
        </p:nvSpPr>
        <p:spPr>
          <a:xfrm>
            <a:off x="7041886" y="2439870"/>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12" name="Picture 11" descr="A blue arrow on a black background&#10;&#10;Description automatically generated with medium confidence">
            <a:extLst>
              <a:ext uri="{FF2B5EF4-FFF2-40B4-BE49-F238E27FC236}">
                <a16:creationId xmlns:a16="http://schemas.microsoft.com/office/drawing/2014/main" id="{F34F7010-0F2C-2EDB-4850-A191F39D6AF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a:off x="6376194" y="2695478"/>
            <a:ext cx="385498" cy="562072"/>
          </a:xfrm>
          <a:prstGeom prst="rect">
            <a:avLst/>
          </a:prstGeom>
          <a:solidFill>
            <a:schemeClr val="bg1"/>
          </a:solidFill>
        </p:spPr>
      </p:pic>
      <p:sp>
        <p:nvSpPr>
          <p:cNvPr id="14" name="Text Placeholder 9">
            <a:extLst>
              <a:ext uri="{FF2B5EF4-FFF2-40B4-BE49-F238E27FC236}">
                <a16:creationId xmlns:a16="http://schemas.microsoft.com/office/drawing/2014/main" id="{09D56E98-897D-AFCE-6559-DC57CAFEE5A9}"/>
              </a:ext>
            </a:extLst>
          </p:cNvPr>
          <p:cNvSpPr>
            <a:spLocks noGrp="1"/>
          </p:cNvSpPr>
          <p:nvPr>
            <p:ph type="body" sz="quarter" idx="16" hasCustomPrompt="1"/>
          </p:nvPr>
        </p:nvSpPr>
        <p:spPr>
          <a:xfrm>
            <a:off x="7041886" y="3665044"/>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15" name="Picture 14" descr="A blue arrow on a black background&#10;&#10;Description automatically generated with medium confidence">
            <a:extLst>
              <a:ext uri="{FF2B5EF4-FFF2-40B4-BE49-F238E27FC236}">
                <a16:creationId xmlns:a16="http://schemas.microsoft.com/office/drawing/2014/main" id="{DABBDECA-118F-9477-CBD2-59BD0C16BB9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a:off x="6376194" y="3920652"/>
            <a:ext cx="385498" cy="562072"/>
          </a:xfrm>
          <a:prstGeom prst="rect">
            <a:avLst/>
          </a:prstGeom>
        </p:spPr>
      </p:pic>
      <p:sp>
        <p:nvSpPr>
          <p:cNvPr id="19" name="Text Placeholder 9">
            <a:extLst>
              <a:ext uri="{FF2B5EF4-FFF2-40B4-BE49-F238E27FC236}">
                <a16:creationId xmlns:a16="http://schemas.microsoft.com/office/drawing/2014/main" id="{3349A5A2-A52C-2AD5-59C6-3F5318D308E2}"/>
              </a:ext>
            </a:extLst>
          </p:cNvPr>
          <p:cNvSpPr>
            <a:spLocks noGrp="1"/>
          </p:cNvSpPr>
          <p:nvPr>
            <p:ph type="body" sz="quarter" idx="17" hasCustomPrompt="1"/>
          </p:nvPr>
        </p:nvSpPr>
        <p:spPr>
          <a:xfrm>
            <a:off x="7041886" y="4908015"/>
            <a:ext cx="3706812" cy="1073288"/>
          </a:xfrm>
        </p:spPr>
        <p:txBody>
          <a:bodyPr anchor="ctr">
            <a:normAutofit/>
          </a:bodyPr>
          <a:lstStyle>
            <a:lvl1pPr marL="0" indent="0">
              <a:buNone/>
              <a:defRPr sz="2400" b="0">
                <a:solidFill>
                  <a:srgbClr val="813085"/>
                </a:solidFill>
              </a:defRPr>
            </a:lvl1pPr>
          </a:lstStyle>
          <a:p>
            <a:pPr lvl="0"/>
            <a:r>
              <a:rPr lang="en-GB"/>
              <a:t>Subtitle Here</a:t>
            </a:r>
            <a:endParaRPr lang="en-US"/>
          </a:p>
        </p:txBody>
      </p:sp>
      <p:pic>
        <p:nvPicPr>
          <p:cNvPr id="21" name="Picture 20" descr="A blue arrow on a black background&#10;&#10;Description automatically generated with medium confidence">
            <a:extLst>
              <a:ext uri="{FF2B5EF4-FFF2-40B4-BE49-F238E27FC236}">
                <a16:creationId xmlns:a16="http://schemas.microsoft.com/office/drawing/2014/main" id="{8BBE4B2B-7E27-F4A2-B3E5-FFCCB417588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a:off x="6376194" y="5163623"/>
            <a:ext cx="385498" cy="562072"/>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628858" y="216860"/>
            <a:ext cx="1312798" cy="1021414"/>
          </a:xfrm>
          <a:prstGeom prst="rect">
            <a:avLst/>
          </a:prstGeom>
        </p:spPr>
      </p:pic>
      <p:pic>
        <p:nvPicPr>
          <p:cNvPr id="4" name="Picture 3" descr="A picture containing black, darkness, screenshot&#10;&#10;Description automatically generated">
            <a:extLst>
              <a:ext uri="{FF2B5EF4-FFF2-40B4-BE49-F238E27FC236}">
                <a16:creationId xmlns:a16="http://schemas.microsoft.com/office/drawing/2014/main" id="{B144CDD0-4339-3304-F3B5-8650DD7E66F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50344" y="189829"/>
            <a:ext cx="2008540" cy="438841"/>
          </a:xfrm>
          <a:prstGeom prst="rect">
            <a:avLst/>
          </a:prstGeom>
        </p:spPr>
      </p:pic>
      <p:sp>
        <p:nvSpPr>
          <p:cNvPr id="24" name="Text Placeholder 3">
            <a:extLst>
              <a:ext uri="{FF2B5EF4-FFF2-40B4-BE49-F238E27FC236}">
                <a16:creationId xmlns:a16="http://schemas.microsoft.com/office/drawing/2014/main" id="{469B7CC5-6203-A4A5-1C69-A59E078F2C9D}"/>
              </a:ext>
            </a:extLst>
          </p:cNvPr>
          <p:cNvSpPr>
            <a:spLocks noGrp="1"/>
          </p:cNvSpPr>
          <p:nvPr>
            <p:ph type="body" sz="quarter" idx="19" hasCustomPrompt="1"/>
          </p:nvPr>
        </p:nvSpPr>
        <p:spPr>
          <a:xfrm>
            <a:off x="4057496" y="1039865"/>
            <a:ext cx="3706812" cy="1030287"/>
          </a:xfrm>
        </p:spPr>
        <p:txBody>
          <a:bodyPr>
            <a:normAutofit/>
          </a:bodyPr>
          <a:lstStyle>
            <a:lvl1pPr marL="0" indent="0">
              <a:buNone/>
              <a:defRPr sz="14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1487165748"/>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23137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08547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31034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96947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_Blu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E6518-230A-014A-EBDE-F1B20A163C42}"/>
              </a:ext>
            </a:extLst>
          </p:cNvPr>
          <p:cNvSpPr>
            <a:spLocks noGrp="1"/>
          </p:cNvSpPr>
          <p:nvPr>
            <p:ph type="ctrTitle"/>
          </p:nvPr>
        </p:nvSpPr>
        <p:spPr>
          <a:xfrm>
            <a:off x="533399" y="1883411"/>
            <a:ext cx="9412705" cy="1594468"/>
          </a:xfrm>
          <a:prstGeom prst="rect">
            <a:avLst/>
          </a:prstGeom>
        </p:spPr>
        <p:txBody>
          <a:bodyPr lIns="0" tIns="0" rIns="0" bIns="0" anchor="ctr">
            <a:noAutofit/>
          </a:bodyPr>
          <a:lstStyle>
            <a:lvl1pPr algn="l">
              <a:defRPr sz="4800" b="1">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22A6C7B-3893-34D9-2BCE-EC42ADA33615}"/>
              </a:ext>
            </a:extLst>
          </p:cNvPr>
          <p:cNvSpPr>
            <a:spLocks noGrp="1"/>
          </p:cNvSpPr>
          <p:nvPr>
            <p:ph type="subTitle" idx="1"/>
          </p:nvPr>
        </p:nvSpPr>
        <p:spPr>
          <a:xfrm>
            <a:off x="533399" y="3583622"/>
            <a:ext cx="9412705" cy="469264"/>
          </a:xfrm>
          <a:prstGeom prst="rect">
            <a:avLst/>
          </a:prstGeom>
        </p:spPr>
        <p:txBody>
          <a:bodyPr lIns="0" tIns="0" rIns="0" bIns="0">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ext Placeholder 9">
            <a:extLst>
              <a:ext uri="{FF2B5EF4-FFF2-40B4-BE49-F238E27FC236}">
                <a16:creationId xmlns:a16="http://schemas.microsoft.com/office/drawing/2014/main" id="{1EE2A06C-C953-E065-257B-8E84B812D4DD}"/>
              </a:ext>
            </a:extLst>
          </p:cNvPr>
          <p:cNvSpPr>
            <a:spLocks noGrp="1"/>
          </p:cNvSpPr>
          <p:nvPr>
            <p:ph type="body" sz="quarter" idx="10" hasCustomPrompt="1"/>
          </p:nvPr>
        </p:nvSpPr>
        <p:spPr>
          <a:xfrm>
            <a:off x="533400" y="4158630"/>
            <a:ext cx="4637088" cy="240954"/>
          </a:xfrm>
        </p:spPr>
        <p:txBody>
          <a:bodyPr lIns="0">
            <a:noAutofit/>
          </a:bodyPr>
          <a:lstStyle>
            <a:lvl1pPr marL="0" indent="0">
              <a:buNone/>
              <a:defRPr sz="1400">
                <a:solidFill>
                  <a:schemeClr val="bg1"/>
                </a:solidFill>
              </a:defRPr>
            </a:lvl1pPr>
          </a:lstStyle>
          <a:p>
            <a:r>
              <a:rPr lang="en-GB" dirty="0"/>
              <a:t>Click to edit Master subtitle style</a:t>
            </a:r>
            <a:endParaRPr lang="en-US" dirty="0"/>
          </a:p>
        </p:txBody>
      </p:sp>
      <p:sp>
        <p:nvSpPr>
          <p:cNvPr id="11" name="Text Placeholder 9">
            <a:extLst>
              <a:ext uri="{FF2B5EF4-FFF2-40B4-BE49-F238E27FC236}">
                <a16:creationId xmlns:a16="http://schemas.microsoft.com/office/drawing/2014/main" id="{C9DA4972-413D-CF41-9228-3AFEB7224FF6}"/>
              </a:ext>
            </a:extLst>
          </p:cNvPr>
          <p:cNvSpPr>
            <a:spLocks noGrp="1"/>
          </p:cNvSpPr>
          <p:nvPr>
            <p:ph type="body" sz="quarter" idx="11" hasCustomPrompt="1"/>
          </p:nvPr>
        </p:nvSpPr>
        <p:spPr>
          <a:xfrm>
            <a:off x="533400" y="4486478"/>
            <a:ext cx="4637088" cy="240955"/>
          </a:xfrm>
        </p:spPr>
        <p:txBody>
          <a:bodyPr lIns="0">
            <a:noAutofit/>
          </a:bodyPr>
          <a:lstStyle>
            <a:lvl1pPr marL="0" indent="0">
              <a:buNone/>
              <a:defRPr sz="1400">
                <a:solidFill>
                  <a:schemeClr val="bg1"/>
                </a:solidFill>
              </a:defRPr>
            </a:lvl1pPr>
          </a:lstStyle>
          <a:p>
            <a:r>
              <a:rPr lang="en-GB" dirty="0"/>
              <a:t>Click to edit Master subtitle style</a:t>
            </a:r>
            <a:endParaRPr lang="en-US" dirty="0"/>
          </a:p>
        </p:txBody>
      </p:sp>
    </p:spTree>
    <p:extLst>
      <p:ext uri="{BB962C8B-B14F-4D97-AF65-F5344CB8AC3E}">
        <p14:creationId xmlns:p14="http://schemas.microsoft.com/office/powerpoint/2010/main" val="23574116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_Blue_Left Imag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E6518-230A-014A-EBDE-F1B20A163C42}"/>
              </a:ext>
            </a:extLst>
          </p:cNvPr>
          <p:cNvSpPr>
            <a:spLocks noGrp="1"/>
          </p:cNvSpPr>
          <p:nvPr>
            <p:ph type="ctrTitle"/>
          </p:nvPr>
        </p:nvSpPr>
        <p:spPr>
          <a:xfrm>
            <a:off x="533399" y="567706"/>
            <a:ext cx="5181601" cy="2910173"/>
          </a:xfrm>
          <a:prstGeom prst="rect">
            <a:avLst/>
          </a:prstGeom>
        </p:spPr>
        <p:txBody>
          <a:bodyPr lIns="0" tIns="0" rIns="0" bIns="0" anchor="ctr">
            <a:noAutofit/>
          </a:bodyPr>
          <a:lstStyle>
            <a:lvl1pPr algn="l">
              <a:defRPr sz="4800" b="1">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22A6C7B-3893-34D9-2BCE-EC42ADA33615}"/>
              </a:ext>
            </a:extLst>
          </p:cNvPr>
          <p:cNvSpPr>
            <a:spLocks noGrp="1"/>
          </p:cNvSpPr>
          <p:nvPr>
            <p:ph type="subTitle" idx="1"/>
          </p:nvPr>
        </p:nvSpPr>
        <p:spPr>
          <a:xfrm>
            <a:off x="533399" y="3583622"/>
            <a:ext cx="5181601" cy="469264"/>
          </a:xfrm>
          <a:prstGeom prst="rect">
            <a:avLst/>
          </a:prstGeom>
        </p:spPr>
        <p:txBody>
          <a:bodyPr lIns="0" tIns="0" rIns="0" bIns="0">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ext Placeholder 9">
            <a:extLst>
              <a:ext uri="{FF2B5EF4-FFF2-40B4-BE49-F238E27FC236}">
                <a16:creationId xmlns:a16="http://schemas.microsoft.com/office/drawing/2014/main" id="{1EE2A06C-C953-E065-257B-8E84B812D4DD}"/>
              </a:ext>
            </a:extLst>
          </p:cNvPr>
          <p:cNvSpPr>
            <a:spLocks noGrp="1"/>
          </p:cNvSpPr>
          <p:nvPr>
            <p:ph type="body" sz="quarter" idx="10" hasCustomPrompt="1"/>
          </p:nvPr>
        </p:nvSpPr>
        <p:spPr>
          <a:xfrm>
            <a:off x="533400" y="4158630"/>
            <a:ext cx="4637088" cy="240954"/>
          </a:xfrm>
        </p:spPr>
        <p:txBody>
          <a:bodyPr lIns="0">
            <a:noAutofit/>
          </a:bodyPr>
          <a:lstStyle>
            <a:lvl1pPr marL="0" indent="0">
              <a:buNone/>
              <a:defRPr sz="1400">
                <a:solidFill>
                  <a:schemeClr val="bg1"/>
                </a:solidFill>
              </a:defRPr>
            </a:lvl1pPr>
          </a:lstStyle>
          <a:p>
            <a:r>
              <a:rPr lang="en-GB" dirty="0"/>
              <a:t>Click to edit Master subtitle style</a:t>
            </a:r>
            <a:endParaRPr lang="en-US" dirty="0"/>
          </a:p>
        </p:txBody>
      </p:sp>
      <p:sp>
        <p:nvSpPr>
          <p:cNvPr id="11" name="Text Placeholder 9">
            <a:extLst>
              <a:ext uri="{FF2B5EF4-FFF2-40B4-BE49-F238E27FC236}">
                <a16:creationId xmlns:a16="http://schemas.microsoft.com/office/drawing/2014/main" id="{C9DA4972-413D-CF41-9228-3AFEB7224FF6}"/>
              </a:ext>
            </a:extLst>
          </p:cNvPr>
          <p:cNvSpPr>
            <a:spLocks noGrp="1"/>
          </p:cNvSpPr>
          <p:nvPr>
            <p:ph type="body" sz="quarter" idx="11" hasCustomPrompt="1"/>
          </p:nvPr>
        </p:nvSpPr>
        <p:spPr>
          <a:xfrm>
            <a:off x="533400" y="4486478"/>
            <a:ext cx="4637088" cy="240955"/>
          </a:xfrm>
        </p:spPr>
        <p:txBody>
          <a:bodyPr lIns="0">
            <a:noAutofit/>
          </a:bodyPr>
          <a:lstStyle>
            <a:lvl1pPr marL="0" indent="0">
              <a:buNone/>
              <a:defRPr sz="1400">
                <a:solidFill>
                  <a:schemeClr val="bg1"/>
                </a:solidFill>
              </a:defRPr>
            </a:lvl1pPr>
          </a:lstStyle>
          <a:p>
            <a:r>
              <a:rPr lang="en-GB" dirty="0"/>
              <a:t>Click to edit Master subtitle style</a:t>
            </a:r>
            <a:endParaRPr lang="en-US" dirty="0"/>
          </a:p>
        </p:txBody>
      </p:sp>
      <p:sp>
        <p:nvSpPr>
          <p:cNvPr id="14" name="Picture Placeholder 13">
            <a:extLst>
              <a:ext uri="{FF2B5EF4-FFF2-40B4-BE49-F238E27FC236}">
                <a16:creationId xmlns:a16="http://schemas.microsoft.com/office/drawing/2014/main" id="{CF303391-A735-D6ED-D28C-E10F33450952}"/>
              </a:ext>
            </a:extLst>
          </p:cNvPr>
          <p:cNvSpPr>
            <a:spLocks noGrp="1"/>
          </p:cNvSpPr>
          <p:nvPr>
            <p:ph type="pic" sz="quarter" idx="13"/>
          </p:nvPr>
        </p:nvSpPr>
        <p:spPr>
          <a:xfrm>
            <a:off x="6096000" y="567706"/>
            <a:ext cx="6096000" cy="4066635"/>
          </a:xfrm>
          <a:custGeom>
            <a:avLst/>
            <a:gdLst>
              <a:gd name="connsiteX0" fmla="*/ 166803 w 6096000"/>
              <a:gd name="connsiteY0" fmla="*/ 0 h 4066635"/>
              <a:gd name="connsiteX1" fmla="*/ 6096000 w 6096000"/>
              <a:gd name="connsiteY1" fmla="*/ 0 h 4066635"/>
              <a:gd name="connsiteX2" fmla="*/ 6096000 w 6096000"/>
              <a:gd name="connsiteY2" fmla="*/ 4066635 h 4066635"/>
              <a:gd name="connsiteX3" fmla="*/ 500406 w 6096000"/>
              <a:gd name="connsiteY3" fmla="*/ 4066635 h 4066635"/>
              <a:gd name="connsiteX4" fmla="*/ 0 w 6096000"/>
              <a:gd name="connsiteY4" fmla="*/ 3566228 h 4066635"/>
              <a:gd name="connsiteX5" fmla="*/ 0 w 6096000"/>
              <a:gd name="connsiteY5" fmla="*/ 166803 h 4066635"/>
              <a:gd name="connsiteX6" fmla="*/ 166803 w 6096000"/>
              <a:gd name="connsiteY6" fmla="*/ 0 h 406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4066635">
                <a:moveTo>
                  <a:pt x="166803" y="0"/>
                </a:moveTo>
                <a:lnTo>
                  <a:pt x="6096000" y="0"/>
                </a:lnTo>
                <a:lnTo>
                  <a:pt x="6096000" y="4066635"/>
                </a:lnTo>
                <a:lnTo>
                  <a:pt x="500406" y="4066635"/>
                </a:lnTo>
                <a:cubicBezTo>
                  <a:pt x="224070" y="4066635"/>
                  <a:pt x="0" y="3842563"/>
                  <a:pt x="0" y="3566228"/>
                </a:cubicBezTo>
                <a:lnTo>
                  <a:pt x="0" y="166803"/>
                </a:lnTo>
                <a:cubicBezTo>
                  <a:pt x="0" y="74506"/>
                  <a:pt x="74506" y="0"/>
                  <a:pt x="166803" y="0"/>
                </a:cubicBezTo>
                <a:close/>
              </a:path>
            </a:pathLst>
          </a:custGeom>
          <a:solidFill>
            <a:schemeClr val="bg1">
              <a:lumMod val="95000"/>
            </a:schemeClr>
          </a:solidFill>
        </p:spPr>
        <p:txBody>
          <a:bodyPr wrap="square" anchor="ctr">
            <a:noAutofit/>
          </a:bodyPr>
          <a:lstStyle>
            <a:lvl1pPr marL="0" indent="0" algn="ctr">
              <a:buNone/>
              <a:defRPr sz="1400"/>
            </a:lvl1pPr>
          </a:lstStyle>
          <a:p>
            <a:r>
              <a:rPr lang="en-US"/>
              <a:t>Click icon to add picture</a:t>
            </a:r>
            <a:endParaRPr lang="en-US" dirty="0"/>
          </a:p>
        </p:txBody>
      </p:sp>
    </p:spTree>
    <p:extLst>
      <p:ext uri="{BB962C8B-B14F-4D97-AF65-F5344CB8AC3E}">
        <p14:creationId xmlns:p14="http://schemas.microsoft.com/office/powerpoint/2010/main" val="5153741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_Blue_Top Image">
    <p:bg>
      <p:bgPr>
        <a:solidFill>
          <a:schemeClr val="tx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6FDBDE0-48B0-794F-2272-C3EABD598556}"/>
              </a:ext>
            </a:extLst>
          </p:cNvPr>
          <p:cNvSpPr>
            <a:spLocks noGrp="1"/>
          </p:cNvSpPr>
          <p:nvPr>
            <p:ph type="pic" sz="quarter" idx="10" hasCustomPrompt="1"/>
          </p:nvPr>
        </p:nvSpPr>
        <p:spPr>
          <a:xfrm>
            <a:off x="0" y="0"/>
            <a:ext cx="12192000" cy="2588463"/>
          </a:xfrm>
          <a:custGeom>
            <a:avLst/>
            <a:gdLst>
              <a:gd name="connsiteX0" fmla="*/ 0 w 12192000"/>
              <a:gd name="connsiteY0" fmla="*/ 0 h 2588463"/>
              <a:gd name="connsiteX1" fmla="*/ 4833080 w 12192000"/>
              <a:gd name="connsiteY1" fmla="*/ 0 h 2588463"/>
              <a:gd name="connsiteX2" fmla="*/ 4833080 w 12192000"/>
              <a:gd name="connsiteY2" fmla="*/ 4680 h 2588463"/>
              <a:gd name="connsiteX3" fmla="*/ 5128614 w 12192000"/>
              <a:gd name="connsiteY3" fmla="*/ 300215 h 2588463"/>
              <a:gd name="connsiteX4" fmla="*/ 7063386 w 12192000"/>
              <a:gd name="connsiteY4" fmla="*/ 300215 h 2588463"/>
              <a:gd name="connsiteX5" fmla="*/ 7358921 w 12192000"/>
              <a:gd name="connsiteY5" fmla="*/ 4680 h 2588463"/>
              <a:gd name="connsiteX6" fmla="*/ 7358837 w 12192000"/>
              <a:gd name="connsiteY6" fmla="*/ 0 h 2588463"/>
              <a:gd name="connsiteX7" fmla="*/ 12192000 w 12192000"/>
              <a:gd name="connsiteY7" fmla="*/ 0 h 2588463"/>
              <a:gd name="connsiteX8" fmla="*/ 12192000 w 12192000"/>
              <a:gd name="connsiteY8" fmla="*/ 2131986 h 2588463"/>
              <a:gd name="connsiteX9" fmla="*/ 9240520 w 12192000"/>
              <a:gd name="connsiteY9" fmla="*/ 2131986 h 2588463"/>
              <a:gd name="connsiteX10" fmla="*/ 8968106 w 12192000"/>
              <a:gd name="connsiteY10" fmla="*/ 2360225 h 2588463"/>
              <a:gd name="connsiteX11" fmla="*/ 8695691 w 12192000"/>
              <a:gd name="connsiteY11" fmla="*/ 2588463 h 2588463"/>
              <a:gd name="connsiteX12" fmla="*/ 0 w 12192000"/>
              <a:gd name="connsiteY12" fmla="*/ 2588463 h 258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2588463">
                <a:moveTo>
                  <a:pt x="0" y="0"/>
                </a:moveTo>
                <a:lnTo>
                  <a:pt x="4833080" y="0"/>
                </a:lnTo>
                <a:lnTo>
                  <a:pt x="4833080" y="4680"/>
                </a:lnTo>
                <a:cubicBezTo>
                  <a:pt x="4833080" y="167899"/>
                  <a:pt x="4965395" y="300215"/>
                  <a:pt x="5128614" y="300215"/>
                </a:cubicBezTo>
                <a:lnTo>
                  <a:pt x="7063386" y="300215"/>
                </a:lnTo>
                <a:cubicBezTo>
                  <a:pt x="7226605" y="300215"/>
                  <a:pt x="7358921" y="167899"/>
                  <a:pt x="7358921" y="4680"/>
                </a:cubicBezTo>
                <a:lnTo>
                  <a:pt x="7358837" y="0"/>
                </a:lnTo>
                <a:lnTo>
                  <a:pt x="12192000" y="0"/>
                </a:lnTo>
                <a:lnTo>
                  <a:pt x="12192000" y="2131986"/>
                </a:lnTo>
                <a:lnTo>
                  <a:pt x="9240520" y="2131986"/>
                </a:lnTo>
                <a:cubicBezTo>
                  <a:pt x="9114156" y="2131986"/>
                  <a:pt x="8992235" y="2234060"/>
                  <a:pt x="8968106" y="2360225"/>
                </a:cubicBezTo>
                <a:cubicBezTo>
                  <a:pt x="8943340" y="2486390"/>
                  <a:pt x="8821420" y="2588463"/>
                  <a:pt x="8695691" y="2588463"/>
                </a:cubicBezTo>
                <a:lnTo>
                  <a:pt x="0" y="2588463"/>
                </a:lnTo>
                <a:close/>
              </a:path>
            </a:pathLst>
          </a:custGeom>
          <a:solidFill>
            <a:schemeClr val="bg1">
              <a:lumMod val="95000"/>
            </a:schemeClr>
          </a:solidFill>
        </p:spPr>
        <p:txBody>
          <a:bodyPr wrap="square" anchor="ctr">
            <a:noAutofit/>
          </a:bodyPr>
          <a:lstStyle>
            <a:lvl1pPr marL="0" indent="0" algn="ctr">
              <a:buNone/>
              <a:defRPr/>
            </a:lvl1pPr>
          </a:lstStyle>
          <a:p>
            <a:r>
              <a:rPr lang="en-US" dirty="0"/>
              <a:t>Picture</a:t>
            </a:r>
          </a:p>
        </p:txBody>
      </p:sp>
      <p:sp>
        <p:nvSpPr>
          <p:cNvPr id="19" name="Title 1">
            <a:extLst>
              <a:ext uri="{FF2B5EF4-FFF2-40B4-BE49-F238E27FC236}">
                <a16:creationId xmlns:a16="http://schemas.microsoft.com/office/drawing/2014/main" id="{84924673-38F8-4D5A-22BB-A560BEF33C42}"/>
              </a:ext>
            </a:extLst>
          </p:cNvPr>
          <p:cNvSpPr>
            <a:spLocks noGrp="1"/>
          </p:cNvSpPr>
          <p:nvPr>
            <p:ph type="ctrTitle" hasCustomPrompt="1"/>
          </p:nvPr>
        </p:nvSpPr>
        <p:spPr>
          <a:xfrm>
            <a:off x="533400" y="2854438"/>
            <a:ext cx="11342914" cy="1183463"/>
          </a:xfrm>
          <a:prstGeom prst="rect">
            <a:avLst/>
          </a:prstGeom>
        </p:spPr>
        <p:txBody>
          <a:bodyPr lIns="0" tIns="0" rIns="0" bIns="0" anchor="ctr">
            <a:noAutofit/>
          </a:bodyPr>
          <a:lstStyle>
            <a:lvl1pPr algn="l">
              <a:defRPr sz="4000" b="1">
                <a:solidFill>
                  <a:schemeClr val="bg1"/>
                </a:solidFill>
              </a:defRPr>
            </a:lvl1pPr>
          </a:lstStyle>
          <a:p>
            <a:r>
              <a:rPr lang="en-GB" dirty="0"/>
              <a:t>Click to edit </a:t>
            </a:r>
            <a:br>
              <a:rPr lang="en-GB" dirty="0"/>
            </a:br>
            <a:r>
              <a:rPr lang="en-GB" dirty="0"/>
              <a:t>Master title style</a:t>
            </a:r>
            <a:endParaRPr lang="en-US" dirty="0"/>
          </a:p>
        </p:txBody>
      </p:sp>
      <p:sp>
        <p:nvSpPr>
          <p:cNvPr id="20" name="Subtitle 2">
            <a:extLst>
              <a:ext uri="{FF2B5EF4-FFF2-40B4-BE49-F238E27FC236}">
                <a16:creationId xmlns:a16="http://schemas.microsoft.com/office/drawing/2014/main" id="{A034E76C-7AC7-D85D-2624-FD22CA128DA0}"/>
              </a:ext>
            </a:extLst>
          </p:cNvPr>
          <p:cNvSpPr>
            <a:spLocks noGrp="1"/>
          </p:cNvSpPr>
          <p:nvPr>
            <p:ph type="subTitle" idx="1"/>
          </p:nvPr>
        </p:nvSpPr>
        <p:spPr>
          <a:xfrm>
            <a:off x="533400" y="4174518"/>
            <a:ext cx="11342914" cy="240954"/>
          </a:xfrm>
          <a:prstGeom prst="rect">
            <a:avLst/>
          </a:prstGeom>
        </p:spPr>
        <p:txBody>
          <a:bodyPr lIns="0" tIns="0" rIns="0" bIns="0">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1" name="Text Placeholder 9">
            <a:extLst>
              <a:ext uri="{FF2B5EF4-FFF2-40B4-BE49-F238E27FC236}">
                <a16:creationId xmlns:a16="http://schemas.microsoft.com/office/drawing/2014/main" id="{7EA8D64F-684E-770B-33D0-6A516C7A706E}"/>
              </a:ext>
            </a:extLst>
          </p:cNvPr>
          <p:cNvSpPr>
            <a:spLocks noGrp="1"/>
          </p:cNvSpPr>
          <p:nvPr>
            <p:ph type="body" sz="quarter" idx="11" hasCustomPrompt="1"/>
          </p:nvPr>
        </p:nvSpPr>
        <p:spPr>
          <a:xfrm>
            <a:off x="533400" y="4543297"/>
            <a:ext cx="4637088" cy="240954"/>
          </a:xfrm>
        </p:spPr>
        <p:txBody>
          <a:bodyPr lIns="0">
            <a:noAutofit/>
          </a:bodyPr>
          <a:lstStyle>
            <a:lvl1pPr marL="0" indent="0">
              <a:buNone/>
              <a:defRPr sz="1400">
                <a:solidFill>
                  <a:schemeClr val="bg1"/>
                </a:solidFill>
              </a:defRPr>
            </a:lvl1pPr>
          </a:lstStyle>
          <a:p>
            <a:r>
              <a:rPr lang="en-GB" dirty="0"/>
              <a:t>Click to edit Master subtitle style</a:t>
            </a:r>
            <a:endParaRPr lang="en-US" dirty="0"/>
          </a:p>
        </p:txBody>
      </p:sp>
      <p:sp>
        <p:nvSpPr>
          <p:cNvPr id="22" name="Text Placeholder 9">
            <a:extLst>
              <a:ext uri="{FF2B5EF4-FFF2-40B4-BE49-F238E27FC236}">
                <a16:creationId xmlns:a16="http://schemas.microsoft.com/office/drawing/2014/main" id="{2764F48D-29FC-EF21-F286-9CDF329139E0}"/>
              </a:ext>
            </a:extLst>
          </p:cNvPr>
          <p:cNvSpPr>
            <a:spLocks noGrp="1"/>
          </p:cNvSpPr>
          <p:nvPr>
            <p:ph type="body" sz="quarter" idx="12" hasCustomPrompt="1"/>
          </p:nvPr>
        </p:nvSpPr>
        <p:spPr>
          <a:xfrm>
            <a:off x="533400" y="4860800"/>
            <a:ext cx="4637088" cy="240955"/>
          </a:xfrm>
        </p:spPr>
        <p:txBody>
          <a:bodyPr lIns="0">
            <a:noAutofit/>
          </a:bodyPr>
          <a:lstStyle>
            <a:lvl1pPr marL="0" indent="0">
              <a:buNone/>
              <a:defRPr sz="1400">
                <a:solidFill>
                  <a:schemeClr val="bg1"/>
                </a:solidFill>
              </a:defRPr>
            </a:lvl1pPr>
          </a:lstStyle>
          <a:p>
            <a:r>
              <a:rPr lang="en-GB" dirty="0"/>
              <a:t>Click to edit Master subtitle style</a:t>
            </a:r>
            <a:endParaRPr lang="en-US" dirty="0"/>
          </a:p>
        </p:txBody>
      </p:sp>
    </p:spTree>
    <p:extLst>
      <p:ext uri="{BB962C8B-B14F-4D97-AF65-F5344CB8AC3E}">
        <p14:creationId xmlns:p14="http://schemas.microsoft.com/office/powerpoint/2010/main" val="17861386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ank you_Blue">
    <p:bg>
      <p:bgPr>
        <a:solidFill>
          <a:schemeClr val="tx1"/>
        </a:solidFill>
        <a:effectLst/>
      </p:bgPr>
    </p:bg>
    <p:spTree>
      <p:nvGrpSpPr>
        <p:cNvPr id="1" name=""/>
        <p:cNvGrpSpPr/>
        <p:nvPr/>
      </p:nvGrpSpPr>
      <p:grpSpPr>
        <a:xfrm>
          <a:off x="0" y="0"/>
          <a:ext cx="0" cy="0"/>
          <a:chOff x="0" y="0"/>
          <a:chExt cx="0" cy="0"/>
        </a:xfrm>
      </p:grpSpPr>
      <p:pic>
        <p:nvPicPr>
          <p:cNvPr id="11" name="Picture 10" descr="A black and white sign with white text&#10;&#10;Description automatically generated">
            <a:extLst>
              <a:ext uri="{FF2B5EF4-FFF2-40B4-BE49-F238E27FC236}">
                <a16:creationId xmlns:a16="http://schemas.microsoft.com/office/drawing/2014/main" id="{15B5DC8B-229E-57C6-0554-955645B7E789}"/>
              </a:ext>
            </a:extLst>
          </p:cNvPr>
          <p:cNvPicPr>
            <a:picLocks noChangeAspect="1"/>
          </p:cNvPicPr>
          <p:nvPr userDrawn="1"/>
        </p:nvPicPr>
        <p:blipFill>
          <a:blip r:embed="rId2"/>
          <a:stretch>
            <a:fillRect/>
          </a:stretch>
        </p:blipFill>
        <p:spPr>
          <a:xfrm>
            <a:off x="10558385" y="529337"/>
            <a:ext cx="1117676" cy="427753"/>
          </a:xfrm>
          <a:prstGeom prst="rect">
            <a:avLst/>
          </a:prstGeom>
        </p:spPr>
      </p:pic>
      <p:sp>
        <p:nvSpPr>
          <p:cNvPr id="12" name="TextBox 11">
            <a:extLst>
              <a:ext uri="{FF2B5EF4-FFF2-40B4-BE49-F238E27FC236}">
                <a16:creationId xmlns:a16="http://schemas.microsoft.com/office/drawing/2014/main" id="{DABAB766-43AC-7366-AB30-30D8E25F5455}"/>
              </a:ext>
            </a:extLst>
          </p:cNvPr>
          <p:cNvSpPr txBox="1"/>
          <p:nvPr userDrawn="1"/>
        </p:nvSpPr>
        <p:spPr>
          <a:xfrm>
            <a:off x="465139" y="2471801"/>
            <a:ext cx="3385863" cy="861774"/>
          </a:xfrm>
          <a:prstGeom prst="rect">
            <a:avLst/>
          </a:prstGeom>
          <a:noFill/>
        </p:spPr>
        <p:txBody>
          <a:bodyPr wrap="none" rtlCol="0">
            <a:spAutoFit/>
          </a:bodyPr>
          <a:lstStyle/>
          <a:p>
            <a:r>
              <a:rPr lang="en-US" sz="5000" b="1" dirty="0">
                <a:solidFill>
                  <a:schemeClr val="bg1"/>
                </a:solidFill>
              </a:rPr>
              <a:t>Thank you</a:t>
            </a:r>
          </a:p>
        </p:txBody>
      </p:sp>
    </p:spTree>
    <p:extLst>
      <p:ext uri="{BB962C8B-B14F-4D97-AF65-F5344CB8AC3E}">
        <p14:creationId xmlns:p14="http://schemas.microsoft.com/office/powerpoint/2010/main" val="26631184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AA6CD-5F7D-F114-095A-CE0226911AB8}"/>
              </a:ext>
            </a:extLst>
          </p:cNvPr>
          <p:cNvSpPr>
            <a:spLocks noGrp="1"/>
          </p:cNvSpPr>
          <p:nvPr>
            <p:ph type="title"/>
          </p:nvPr>
        </p:nvSpPr>
        <p:spPr>
          <a:xfrm>
            <a:off x="548640" y="365125"/>
            <a:ext cx="8046720" cy="633681"/>
          </a:xfrm>
          <a:prstGeom prst="rect">
            <a:avLst/>
          </a:prstGeom>
        </p:spPr>
        <p:txBody>
          <a:bodyPr lIns="0" tIns="0" rIns="0" bIns="0">
            <a:noAutofit/>
          </a:bodyPr>
          <a:lstStyle>
            <a:lvl1pPr>
              <a:defRPr sz="2400" b="1">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C9FE392-CB99-20AD-2D9D-66D90264946E}"/>
              </a:ext>
            </a:extLst>
          </p:cNvPr>
          <p:cNvSpPr>
            <a:spLocks noGrp="1"/>
          </p:cNvSpPr>
          <p:nvPr>
            <p:ph idx="1"/>
          </p:nvPr>
        </p:nvSpPr>
        <p:spPr>
          <a:xfrm>
            <a:off x="548639" y="2307101"/>
            <a:ext cx="11150302" cy="3869861"/>
          </a:xfrm>
          <a:prstGeom prst="rect">
            <a:avLst/>
          </a:prstGeom>
        </p:spPr>
        <p:txBody>
          <a:bodyPr lIns="0" tIns="0" rIns="0" bIns="0">
            <a:noAutofit/>
          </a:bodyPr>
          <a:lstStyle>
            <a:lvl1pPr marL="0" indent="0">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D928BF4F-5103-C523-33A3-51C2EA23BFC7}"/>
              </a:ext>
            </a:extLst>
          </p:cNvPr>
          <p:cNvSpPr>
            <a:spLocks noGrp="1"/>
          </p:cNvSpPr>
          <p:nvPr>
            <p:ph idx="10" hasCustomPrompt="1"/>
          </p:nvPr>
        </p:nvSpPr>
        <p:spPr>
          <a:xfrm>
            <a:off x="548639" y="1744394"/>
            <a:ext cx="11150302" cy="237113"/>
          </a:xfrm>
          <a:prstGeom prst="rect">
            <a:avLst/>
          </a:prstGeom>
        </p:spPr>
        <p:txBody>
          <a:bodyPr lIns="0" tIns="0" rIns="0" bIns="0">
            <a:noAutofit/>
          </a:bodyPr>
          <a:lstStyle>
            <a:lvl1pPr marL="0" indent="0">
              <a:buNone/>
              <a:defRPr sz="2200" b="1">
                <a:solidFill>
                  <a:schemeClr val="bg2"/>
                </a:solidFill>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GB" dirty="0"/>
              <a:t>Slide heading</a:t>
            </a:r>
            <a:endParaRPr lang="en-US" dirty="0"/>
          </a:p>
        </p:txBody>
      </p:sp>
    </p:spTree>
    <p:extLst>
      <p:ext uri="{BB962C8B-B14F-4D97-AF65-F5344CB8AC3E}">
        <p14:creationId xmlns:p14="http://schemas.microsoft.com/office/powerpoint/2010/main" val="508428939"/>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1">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800100" y="1022952"/>
            <a:ext cx="3162300" cy="624965"/>
          </a:xfrm>
        </p:spPr>
        <p:txBody>
          <a:bodyPr anchor="ctr">
            <a:normAutofit/>
          </a:bodyPr>
          <a:lstStyle>
            <a:lvl1pPr marL="0" indent="0" algn="l">
              <a:buNone/>
              <a:defRPr sz="4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0341" y="197263"/>
            <a:ext cx="2008543" cy="43884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28858" y="216860"/>
            <a:ext cx="1312798" cy="1021414"/>
          </a:xfrm>
          <a:prstGeom prst="rect">
            <a:avLst/>
          </a:prstGeom>
        </p:spPr>
      </p:pic>
      <p:pic>
        <p:nvPicPr>
          <p:cNvPr id="20" name="Picture 19" descr="A blue arrow on a black background&#10;&#10;Description automatically generated with medium confidence">
            <a:extLst>
              <a:ext uri="{FF2B5EF4-FFF2-40B4-BE49-F238E27FC236}">
                <a16:creationId xmlns:a16="http://schemas.microsoft.com/office/drawing/2014/main" id="{BC921208-8D9C-B41B-6B3E-0851979F5CE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a:off x="328386" y="1116013"/>
            <a:ext cx="300980" cy="438842"/>
          </a:xfrm>
          <a:prstGeom prst="rect">
            <a:avLst/>
          </a:prstGeom>
        </p:spPr>
      </p:pic>
      <p:pic>
        <p:nvPicPr>
          <p:cNvPr id="2" name="Picture 1" descr="A picture containing black, darkness, screenshot&#10;&#10;Description automatically generated">
            <a:extLst>
              <a:ext uri="{FF2B5EF4-FFF2-40B4-BE49-F238E27FC236}">
                <a16:creationId xmlns:a16="http://schemas.microsoft.com/office/drawing/2014/main" id="{1C403A62-F0EA-B07A-6CE3-CF663D8745A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50344" y="189829"/>
            <a:ext cx="2008540" cy="438841"/>
          </a:xfrm>
          <a:prstGeom prst="rect">
            <a:avLst/>
          </a:prstGeom>
        </p:spPr>
      </p:pic>
      <p:sp>
        <p:nvSpPr>
          <p:cNvPr id="6" name="Text Placeholder 3">
            <a:extLst>
              <a:ext uri="{FF2B5EF4-FFF2-40B4-BE49-F238E27FC236}">
                <a16:creationId xmlns:a16="http://schemas.microsoft.com/office/drawing/2014/main" id="{2F725958-C44A-50F3-0803-360FB11618A0}"/>
              </a:ext>
            </a:extLst>
          </p:cNvPr>
          <p:cNvSpPr>
            <a:spLocks noGrp="1"/>
          </p:cNvSpPr>
          <p:nvPr>
            <p:ph type="body" sz="quarter" idx="19" hasCustomPrompt="1"/>
          </p:nvPr>
        </p:nvSpPr>
        <p:spPr>
          <a:xfrm>
            <a:off x="800100" y="1875302"/>
            <a:ext cx="3706812" cy="1030287"/>
          </a:xfrm>
        </p:spPr>
        <p:txBody>
          <a:bodyPr>
            <a:normAutofit/>
          </a:bodyPr>
          <a:lstStyle>
            <a:lvl1pPr marL="0" indent="0">
              <a:buNone/>
              <a:defRPr sz="1400">
                <a:solidFill>
                  <a:srgbClr val="EA7B23"/>
                </a:solidFill>
              </a:defRPr>
            </a:lvl1pPr>
          </a:lstStyle>
          <a:p>
            <a:pPr lvl="0"/>
            <a:r>
              <a:rPr lang="en-US"/>
              <a:t>This slide design is ideal for text-heavy presentations, perhaps for reporting to stakeholders</a:t>
            </a:r>
          </a:p>
        </p:txBody>
      </p:sp>
    </p:spTree>
    <p:extLst>
      <p:ext uri="{BB962C8B-B14F-4D97-AF65-F5344CB8AC3E}">
        <p14:creationId xmlns:p14="http://schemas.microsoft.com/office/powerpoint/2010/main" val="1476217241"/>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_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AA6CD-5F7D-F114-095A-CE0226911AB8}"/>
              </a:ext>
            </a:extLst>
          </p:cNvPr>
          <p:cNvSpPr>
            <a:spLocks noGrp="1"/>
          </p:cNvSpPr>
          <p:nvPr>
            <p:ph type="title"/>
          </p:nvPr>
        </p:nvSpPr>
        <p:spPr>
          <a:xfrm>
            <a:off x="548640" y="365125"/>
            <a:ext cx="8046720" cy="633681"/>
          </a:xfrm>
          <a:prstGeom prst="rect">
            <a:avLst/>
          </a:prstGeom>
        </p:spPr>
        <p:txBody>
          <a:bodyPr lIns="0" tIns="0" rIns="0" bIns="0">
            <a:noAutofit/>
          </a:bodyPr>
          <a:lstStyle>
            <a:lvl1pPr>
              <a:defRPr sz="2400" b="1">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C9FE392-CB99-20AD-2D9D-66D90264946E}"/>
              </a:ext>
            </a:extLst>
          </p:cNvPr>
          <p:cNvSpPr>
            <a:spLocks noGrp="1"/>
          </p:cNvSpPr>
          <p:nvPr>
            <p:ph idx="1"/>
          </p:nvPr>
        </p:nvSpPr>
        <p:spPr>
          <a:xfrm>
            <a:off x="548640" y="2307101"/>
            <a:ext cx="4898004" cy="3869861"/>
          </a:xfrm>
          <a:prstGeom prst="rect">
            <a:avLst/>
          </a:prstGeom>
        </p:spPr>
        <p:txBody>
          <a:bodyPr lIns="0" tIns="0" rIns="0" bIns="0">
            <a:noAutofit/>
          </a:bodyPr>
          <a:lstStyle>
            <a:lvl1pPr marL="0" indent="0">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D928BF4F-5103-C523-33A3-51C2EA23BFC7}"/>
              </a:ext>
            </a:extLst>
          </p:cNvPr>
          <p:cNvSpPr>
            <a:spLocks noGrp="1"/>
          </p:cNvSpPr>
          <p:nvPr>
            <p:ph idx="10" hasCustomPrompt="1"/>
          </p:nvPr>
        </p:nvSpPr>
        <p:spPr>
          <a:xfrm>
            <a:off x="548640" y="1744394"/>
            <a:ext cx="4898004" cy="237113"/>
          </a:xfrm>
          <a:prstGeom prst="rect">
            <a:avLst/>
          </a:prstGeom>
        </p:spPr>
        <p:txBody>
          <a:bodyPr lIns="0" tIns="0" rIns="0" bIns="0">
            <a:noAutofit/>
          </a:bodyPr>
          <a:lstStyle>
            <a:lvl1pPr marL="0" indent="0">
              <a:buNone/>
              <a:defRPr sz="2200" b="1">
                <a:solidFill>
                  <a:schemeClr val="bg2"/>
                </a:solidFill>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GB" dirty="0"/>
              <a:t>Slide heading</a:t>
            </a:r>
            <a:endParaRPr lang="en-US" dirty="0"/>
          </a:p>
        </p:txBody>
      </p:sp>
      <p:sp>
        <p:nvSpPr>
          <p:cNvPr id="24" name="Picture Placeholder 23">
            <a:extLst>
              <a:ext uri="{FF2B5EF4-FFF2-40B4-BE49-F238E27FC236}">
                <a16:creationId xmlns:a16="http://schemas.microsoft.com/office/drawing/2014/main" id="{2F71791D-0409-3635-8B98-ED8D82373194}"/>
              </a:ext>
            </a:extLst>
          </p:cNvPr>
          <p:cNvSpPr>
            <a:spLocks noGrp="1"/>
          </p:cNvSpPr>
          <p:nvPr>
            <p:ph type="pic" sz="quarter" idx="11"/>
          </p:nvPr>
        </p:nvSpPr>
        <p:spPr>
          <a:xfrm>
            <a:off x="6139726" y="1812226"/>
            <a:ext cx="5547360" cy="4610614"/>
          </a:xfrm>
          <a:custGeom>
            <a:avLst/>
            <a:gdLst>
              <a:gd name="connsiteX0" fmla="*/ 189115 w 5547360"/>
              <a:gd name="connsiteY0" fmla="*/ 0 h 4610614"/>
              <a:gd name="connsiteX1" fmla="*/ 5358245 w 5547360"/>
              <a:gd name="connsiteY1" fmla="*/ 0 h 4610614"/>
              <a:gd name="connsiteX2" fmla="*/ 5547360 w 5547360"/>
              <a:gd name="connsiteY2" fmla="*/ 189115 h 4610614"/>
              <a:gd name="connsiteX3" fmla="*/ 5547360 w 5547360"/>
              <a:gd name="connsiteY3" fmla="*/ 4421499 h 4610614"/>
              <a:gd name="connsiteX4" fmla="*/ 5358245 w 5547360"/>
              <a:gd name="connsiteY4" fmla="*/ 4610614 h 4610614"/>
              <a:gd name="connsiteX5" fmla="*/ 567343 w 5547360"/>
              <a:gd name="connsiteY5" fmla="*/ 4610614 h 4610614"/>
              <a:gd name="connsiteX6" fmla="*/ 0 w 5547360"/>
              <a:gd name="connsiteY6" fmla="*/ 4043269 h 4610614"/>
              <a:gd name="connsiteX7" fmla="*/ 0 w 5547360"/>
              <a:gd name="connsiteY7" fmla="*/ 189115 h 4610614"/>
              <a:gd name="connsiteX8" fmla="*/ 189115 w 5547360"/>
              <a:gd name="connsiteY8" fmla="*/ 0 h 461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7360" h="4610614">
                <a:moveTo>
                  <a:pt x="189115" y="0"/>
                </a:moveTo>
                <a:lnTo>
                  <a:pt x="5358245" y="0"/>
                </a:lnTo>
                <a:cubicBezTo>
                  <a:pt x="5462888" y="0"/>
                  <a:pt x="5547360" y="84472"/>
                  <a:pt x="5547360" y="189115"/>
                </a:cubicBezTo>
                <a:lnTo>
                  <a:pt x="5547360" y="4421499"/>
                </a:lnTo>
                <a:cubicBezTo>
                  <a:pt x="5547360" y="4526142"/>
                  <a:pt x="5462888" y="4610614"/>
                  <a:pt x="5358245" y="4610614"/>
                </a:cubicBezTo>
                <a:lnTo>
                  <a:pt x="567343" y="4610614"/>
                </a:lnTo>
                <a:cubicBezTo>
                  <a:pt x="254043" y="4610614"/>
                  <a:pt x="0" y="4356569"/>
                  <a:pt x="0" y="4043269"/>
                </a:cubicBezTo>
                <a:lnTo>
                  <a:pt x="0" y="189115"/>
                </a:lnTo>
                <a:cubicBezTo>
                  <a:pt x="0" y="84472"/>
                  <a:pt x="84472" y="0"/>
                  <a:pt x="189115" y="0"/>
                </a:cubicBezTo>
                <a:close/>
              </a:path>
            </a:pathLst>
          </a:custGeom>
          <a:solidFill>
            <a:schemeClr val="bg1">
              <a:lumMod val="95000"/>
            </a:schemeClr>
          </a:solidFill>
        </p:spPr>
        <p:txBody>
          <a:bodyPr wrap="square" anchor="ctr">
            <a:noAutofit/>
          </a:bodyPr>
          <a:lstStyle>
            <a:lvl1pPr marL="0" indent="0" algn="ctr">
              <a:buNone/>
              <a:defRPr sz="1400"/>
            </a:lvl1pPr>
          </a:lstStyle>
          <a:p>
            <a:endParaRPr lang="en-US" dirty="0"/>
          </a:p>
        </p:txBody>
      </p:sp>
    </p:spTree>
    <p:extLst>
      <p:ext uri="{BB962C8B-B14F-4D97-AF65-F5344CB8AC3E}">
        <p14:creationId xmlns:p14="http://schemas.microsoft.com/office/powerpoint/2010/main" val="3644644304"/>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_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AA6CD-5F7D-F114-095A-CE0226911AB8}"/>
              </a:ext>
            </a:extLst>
          </p:cNvPr>
          <p:cNvSpPr>
            <a:spLocks noGrp="1"/>
          </p:cNvSpPr>
          <p:nvPr>
            <p:ph type="title"/>
          </p:nvPr>
        </p:nvSpPr>
        <p:spPr>
          <a:xfrm>
            <a:off x="548640" y="365125"/>
            <a:ext cx="8046720" cy="633681"/>
          </a:xfrm>
          <a:prstGeom prst="rect">
            <a:avLst/>
          </a:prstGeom>
        </p:spPr>
        <p:txBody>
          <a:bodyPr lIns="0" tIns="0" rIns="0" bIns="0">
            <a:noAutofit/>
          </a:bodyPr>
          <a:lstStyle>
            <a:lvl1pPr>
              <a:defRPr sz="2400" b="1">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C9FE392-CB99-20AD-2D9D-66D90264946E}"/>
              </a:ext>
            </a:extLst>
          </p:cNvPr>
          <p:cNvSpPr>
            <a:spLocks noGrp="1"/>
          </p:cNvSpPr>
          <p:nvPr>
            <p:ph idx="1"/>
          </p:nvPr>
        </p:nvSpPr>
        <p:spPr>
          <a:xfrm>
            <a:off x="6789082" y="2307101"/>
            <a:ext cx="4898004" cy="3869861"/>
          </a:xfrm>
          <a:prstGeom prst="rect">
            <a:avLst/>
          </a:prstGeom>
        </p:spPr>
        <p:txBody>
          <a:bodyPr lIns="0" tIns="0" rIns="0" bIns="0">
            <a:no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D928BF4F-5103-C523-33A3-51C2EA23BFC7}"/>
              </a:ext>
            </a:extLst>
          </p:cNvPr>
          <p:cNvSpPr>
            <a:spLocks noGrp="1"/>
          </p:cNvSpPr>
          <p:nvPr>
            <p:ph idx="10" hasCustomPrompt="1"/>
          </p:nvPr>
        </p:nvSpPr>
        <p:spPr>
          <a:xfrm>
            <a:off x="6789082" y="1744394"/>
            <a:ext cx="4898004" cy="237113"/>
          </a:xfrm>
          <a:prstGeom prst="rect">
            <a:avLst/>
          </a:prstGeom>
        </p:spPr>
        <p:txBody>
          <a:bodyPr lIns="0" tIns="0" rIns="0" bIns="0">
            <a:noAutofit/>
          </a:bodyPr>
          <a:lstStyle>
            <a:lvl1pPr marL="0" indent="0">
              <a:buNone/>
              <a:defRPr sz="2200" b="1">
                <a:solidFill>
                  <a:schemeClr val="bg2"/>
                </a:solidFill>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GB" dirty="0"/>
              <a:t>Slide heading</a:t>
            </a:r>
            <a:endParaRPr lang="en-US" dirty="0"/>
          </a:p>
        </p:txBody>
      </p:sp>
      <p:sp>
        <p:nvSpPr>
          <p:cNvPr id="24" name="Picture Placeholder 23">
            <a:extLst>
              <a:ext uri="{FF2B5EF4-FFF2-40B4-BE49-F238E27FC236}">
                <a16:creationId xmlns:a16="http://schemas.microsoft.com/office/drawing/2014/main" id="{2F71791D-0409-3635-8B98-ED8D82373194}"/>
              </a:ext>
            </a:extLst>
          </p:cNvPr>
          <p:cNvSpPr>
            <a:spLocks noGrp="1"/>
          </p:cNvSpPr>
          <p:nvPr>
            <p:ph type="pic" sz="quarter" idx="11"/>
          </p:nvPr>
        </p:nvSpPr>
        <p:spPr>
          <a:xfrm>
            <a:off x="548640" y="1812226"/>
            <a:ext cx="5547360" cy="4610614"/>
          </a:xfrm>
          <a:custGeom>
            <a:avLst/>
            <a:gdLst>
              <a:gd name="connsiteX0" fmla="*/ 189115 w 5547360"/>
              <a:gd name="connsiteY0" fmla="*/ 0 h 4610614"/>
              <a:gd name="connsiteX1" fmla="*/ 5358245 w 5547360"/>
              <a:gd name="connsiteY1" fmla="*/ 0 h 4610614"/>
              <a:gd name="connsiteX2" fmla="*/ 5547360 w 5547360"/>
              <a:gd name="connsiteY2" fmla="*/ 189115 h 4610614"/>
              <a:gd name="connsiteX3" fmla="*/ 5547360 w 5547360"/>
              <a:gd name="connsiteY3" fmla="*/ 4421499 h 4610614"/>
              <a:gd name="connsiteX4" fmla="*/ 5358245 w 5547360"/>
              <a:gd name="connsiteY4" fmla="*/ 4610614 h 4610614"/>
              <a:gd name="connsiteX5" fmla="*/ 567343 w 5547360"/>
              <a:gd name="connsiteY5" fmla="*/ 4610614 h 4610614"/>
              <a:gd name="connsiteX6" fmla="*/ 0 w 5547360"/>
              <a:gd name="connsiteY6" fmla="*/ 4043269 h 4610614"/>
              <a:gd name="connsiteX7" fmla="*/ 0 w 5547360"/>
              <a:gd name="connsiteY7" fmla="*/ 189115 h 4610614"/>
              <a:gd name="connsiteX8" fmla="*/ 189115 w 5547360"/>
              <a:gd name="connsiteY8" fmla="*/ 0 h 461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7360" h="4610614">
                <a:moveTo>
                  <a:pt x="189115" y="0"/>
                </a:moveTo>
                <a:lnTo>
                  <a:pt x="5358245" y="0"/>
                </a:lnTo>
                <a:cubicBezTo>
                  <a:pt x="5462888" y="0"/>
                  <a:pt x="5547360" y="84472"/>
                  <a:pt x="5547360" y="189115"/>
                </a:cubicBezTo>
                <a:lnTo>
                  <a:pt x="5547360" y="4421499"/>
                </a:lnTo>
                <a:cubicBezTo>
                  <a:pt x="5547360" y="4526142"/>
                  <a:pt x="5462888" y="4610614"/>
                  <a:pt x="5358245" y="4610614"/>
                </a:cubicBezTo>
                <a:lnTo>
                  <a:pt x="567343" y="4610614"/>
                </a:lnTo>
                <a:cubicBezTo>
                  <a:pt x="254043" y="4610614"/>
                  <a:pt x="0" y="4356569"/>
                  <a:pt x="0" y="4043269"/>
                </a:cubicBezTo>
                <a:lnTo>
                  <a:pt x="0" y="189115"/>
                </a:lnTo>
                <a:cubicBezTo>
                  <a:pt x="0" y="84472"/>
                  <a:pt x="84472" y="0"/>
                  <a:pt x="189115" y="0"/>
                </a:cubicBezTo>
                <a:close/>
              </a:path>
            </a:pathLst>
          </a:custGeom>
          <a:solidFill>
            <a:schemeClr val="bg1">
              <a:lumMod val="95000"/>
            </a:schemeClr>
          </a:solidFill>
        </p:spPr>
        <p:txBody>
          <a:bodyPr wrap="square" anchor="ctr">
            <a:noAutofit/>
          </a:bodyPr>
          <a:lstStyle>
            <a:lvl1pPr marL="0" indent="0" algn="ctr">
              <a:buNone/>
              <a:defRPr sz="1400"/>
            </a:lvl1pPr>
          </a:lstStyle>
          <a:p>
            <a:endParaRPr lang="en-US" dirty="0"/>
          </a:p>
        </p:txBody>
      </p:sp>
    </p:spTree>
    <p:extLst>
      <p:ext uri="{BB962C8B-B14F-4D97-AF65-F5344CB8AC3E}">
        <p14:creationId xmlns:p14="http://schemas.microsoft.com/office/powerpoint/2010/main" val="1142920749"/>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eatures_Outlin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FA90AC1-9AEB-56A9-0179-8F86C3D53C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DFAA6CD-5F7D-F114-095A-CE0226911AB8}"/>
              </a:ext>
            </a:extLst>
          </p:cNvPr>
          <p:cNvSpPr>
            <a:spLocks noGrp="1"/>
          </p:cNvSpPr>
          <p:nvPr>
            <p:ph type="title"/>
          </p:nvPr>
        </p:nvSpPr>
        <p:spPr>
          <a:xfrm>
            <a:off x="548640" y="365125"/>
            <a:ext cx="8046720" cy="633681"/>
          </a:xfrm>
          <a:prstGeom prst="rect">
            <a:avLst/>
          </a:prstGeom>
        </p:spPr>
        <p:txBody>
          <a:bodyPr lIns="0" tIns="0" rIns="0" bIns="0">
            <a:noAutofit/>
          </a:bodyPr>
          <a:lstStyle>
            <a:lvl1pPr>
              <a:defRPr sz="2400" b="1">
                <a:solidFill>
                  <a:schemeClr val="bg1"/>
                </a:solidFill>
              </a:defRPr>
            </a:lvl1pPr>
          </a:lstStyle>
          <a:p>
            <a:r>
              <a:rPr lang="en-GB" dirty="0"/>
              <a:t>Click to edit Master title style</a:t>
            </a:r>
            <a:endParaRPr lang="en-US" dirty="0"/>
          </a:p>
        </p:txBody>
      </p:sp>
      <p:sp>
        <p:nvSpPr>
          <p:cNvPr id="18" name="Text Placeholder 17">
            <a:extLst>
              <a:ext uri="{FF2B5EF4-FFF2-40B4-BE49-F238E27FC236}">
                <a16:creationId xmlns:a16="http://schemas.microsoft.com/office/drawing/2014/main" id="{80A07AF3-5092-4C78-9FD5-319A45E66C66}"/>
              </a:ext>
            </a:extLst>
          </p:cNvPr>
          <p:cNvSpPr>
            <a:spLocks noGrp="1"/>
          </p:cNvSpPr>
          <p:nvPr>
            <p:ph type="body" sz="quarter" idx="10" hasCustomPrompt="1"/>
          </p:nvPr>
        </p:nvSpPr>
        <p:spPr>
          <a:xfrm>
            <a:off x="4592538" y="3526790"/>
            <a:ext cx="3041650" cy="2435225"/>
          </a:xfrm>
          <a:custGeom>
            <a:avLst/>
            <a:gdLst>
              <a:gd name="connsiteX0" fmla="*/ 127000 w 3041650"/>
              <a:gd name="connsiteY0" fmla="*/ 0 h 2435225"/>
              <a:gd name="connsiteX1" fmla="*/ 2914650 w 3041650"/>
              <a:gd name="connsiteY1" fmla="*/ 0 h 2435225"/>
              <a:gd name="connsiteX2" fmla="*/ 3041650 w 3041650"/>
              <a:gd name="connsiteY2" fmla="*/ 127000 h 2435225"/>
              <a:gd name="connsiteX3" fmla="*/ 3041650 w 3041650"/>
              <a:gd name="connsiteY3" fmla="*/ 2308225 h 2435225"/>
              <a:gd name="connsiteX4" fmla="*/ 2914650 w 3041650"/>
              <a:gd name="connsiteY4" fmla="*/ 2435225 h 2435225"/>
              <a:gd name="connsiteX5" fmla="*/ 508000 w 3041650"/>
              <a:gd name="connsiteY5" fmla="*/ 2435225 h 2435225"/>
              <a:gd name="connsiteX6" fmla="*/ 0 w 3041650"/>
              <a:gd name="connsiteY6" fmla="*/ 1927225 h 2435225"/>
              <a:gd name="connsiteX7" fmla="*/ 0 w 3041650"/>
              <a:gd name="connsiteY7" fmla="*/ 127000 h 2435225"/>
              <a:gd name="connsiteX8" fmla="*/ 127000 w 3041650"/>
              <a:gd name="connsiteY8" fmla="*/ 0 h 243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1650" h="2435225">
                <a:moveTo>
                  <a:pt x="127000" y="0"/>
                </a:moveTo>
                <a:lnTo>
                  <a:pt x="2914650" y="0"/>
                </a:lnTo>
                <a:cubicBezTo>
                  <a:pt x="2984500" y="0"/>
                  <a:pt x="3041650" y="57150"/>
                  <a:pt x="3041650" y="127000"/>
                </a:cubicBezTo>
                <a:lnTo>
                  <a:pt x="3041650" y="2308225"/>
                </a:lnTo>
                <a:cubicBezTo>
                  <a:pt x="3041650" y="2378075"/>
                  <a:pt x="2984500" y="2435225"/>
                  <a:pt x="2914650" y="2435225"/>
                </a:cubicBezTo>
                <a:lnTo>
                  <a:pt x="508000" y="2435225"/>
                </a:lnTo>
                <a:cubicBezTo>
                  <a:pt x="227330" y="2435225"/>
                  <a:pt x="0" y="2207895"/>
                  <a:pt x="0" y="1927225"/>
                </a:cubicBezTo>
                <a:lnTo>
                  <a:pt x="0" y="127000"/>
                </a:lnTo>
                <a:cubicBezTo>
                  <a:pt x="0" y="57150"/>
                  <a:pt x="57150" y="0"/>
                  <a:pt x="127000" y="0"/>
                </a:cubicBezTo>
                <a:close/>
              </a:path>
            </a:pathLst>
          </a:custGeom>
          <a:solidFill>
            <a:schemeClr val="bg1"/>
          </a:solidFill>
          <a:ln w="25400">
            <a:solidFill>
              <a:schemeClr val="accent4"/>
            </a:solidFill>
          </a:ln>
        </p:spPr>
        <p:txBody>
          <a:bodyPr wrap="square" lIns="396000" tIns="468000" rIns="396000" bIns="360000">
            <a:noAutofit/>
          </a:bodyPr>
          <a:lstStyle>
            <a:lvl1pPr marL="0" indent="0">
              <a:buNone/>
              <a:defRPr sz="1100" b="1"/>
            </a:lvl1pPr>
            <a:lvl2pPr marL="0" indent="0">
              <a:buNone/>
              <a:defRPr sz="1100"/>
            </a:lvl2pPr>
          </a:lstStyle>
          <a:p>
            <a:pPr lvl="0"/>
            <a:r>
              <a:rPr lang="en-US" dirty="0"/>
              <a:t>Section heading</a:t>
            </a:r>
          </a:p>
          <a:p>
            <a:pPr lvl="1"/>
            <a:r>
              <a:rPr lang="en-US" dirty="0" err="1"/>
              <a:t>Suspendisse</a:t>
            </a:r>
            <a:r>
              <a:rPr lang="en-US" dirty="0"/>
              <a:t> </a:t>
            </a:r>
            <a:r>
              <a:rPr lang="en-US" dirty="0" err="1"/>
              <a:t>potenti</a:t>
            </a:r>
            <a:r>
              <a:rPr lang="en-US" dirty="0"/>
              <a:t>. Sed ac eros sed libero </a:t>
            </a:r>
            <a:r>
              <a:rPr lang="en-US" dirty="0" err="1"/>
              <a:t>dignissim</a:t>
            </a:r>
            <a:r>
              <a:rPr lang="en-US" dirty="0"/>
              <a:t> </a:t>
            </a:r>
            <a:r>
              <a:rPr lang="en-US" dirty="0" err="1"/>
              <a:t>viverra</a:t>
            </a:r>
            <a:r>
              <a:rPr lang="en-US" dirty="0"/>
              <a:t>. Maecenas </a:t>
            </a:r>
            <a:r>
              <a:rPr lang="en-US" dirty="0" err="1"/>
              <a:t>interdum</a:t>
            </a:r>
            <a:r>
              <a:rPr lang="en-US" dirty="0"/>
              <a:t> </a:t>
            </a:r>
            <a:r>
              <a:rPr lang="en-US" dirty="0" err="1"/>
              <a:t>tortor</a:t>
            </a:r>
            <a:r>
              <a:rPr lang="en-US" dirty="0"/>
              <a:t> at lorem </a:t>
            </a:r>
            <a:r>
              <a:rPr lang="en-US" dirty="0" err="1"/>
              <a:t>sollicitudin</a:t>
            </a:r>
            <a:r>
              <a:rPr lang="en-US" dirty="0"/>
              <a:t> </a:t>
            </a:r>
            <a:r>
              <a:rPr lang="en-US" dirty="0" err="1"/>
              <a:t>euismod</a:t>
            </a:r>
            <a:r>
              <a:rPr lang="en-US" dirty="0"/>
              <a:t>. Nunc </a:t>
            </a:r>
            <a:r>
              <a:rPr lang="en-US" dirty="0" err="1"/>
              <a:t>tempor</a:t>
            </a:r>
            <a:r>
              <a:rPr lang="en-US" dirty="0"/>
              <a:t> </a:t>
            </a:r>
            <a:r>
              <a:rPr lang="en-US" dirty="0" err="1"/>
              <a:t>tempor</a:t>
            </a:r>
            <a:r>
              <a:rPr lang="en-US" dirty="0"/>
              <a:t> </a:t>
            </a:r>
            <a:r>
              <a:rPr lang="en-US" dirty="0" err="1"/>
              <a:t>arcu</a:t>
            </a:r>
            <a:r>
              <a:rPr lang="en-US" dirty="0"/>
              <a:t> </a:t>
            </a:r>
            <a:r>
              <a:rPr lang="en-US" dirty="0" err="1"/>
              <a:t>blandit</a:t>
            </a:r>
            <a:r>
              <a:rPr lang="en-US" dirty="0"/>
              <a:t> </a:t>
            </a:r>
            <a:r>
              <a:rPr lang="en-US" dirty="0" err="1"/>
              <a:t>bibendum</a:t>
            </a:r>
            <a:r>
              <a:rPr lang="en-US" dirty="0"/>
              <a:t>. Ut </a:t>
            </a:r>
            <a:r>
              <a:rPr lang="en-US" dirty="0" err="1"/>
              <a:t>eu</a:t>
            </a:r>
            <a:r>
              <a:rPr lang="en-US" dirty="0"/>
              <a:t> </a:t>
            </a:r>
            <a:r>
              <a:rPr lang="en-US" dirty="0" err="1"/>
              <a:t>metus</a:t>
            </a:r>
            <a:r>
              <a:rPr lang="en-US" dirty="0"/>
              <a:t> </a:t>
            </a:r>
            <a:r>
              <a:rPr lang="en-US" dirty="0" err="1"/>
              <a:t>eget</a:t>
            </a:r>
            <a:r>
              <a:rPr lang="en-US" dirty="0"/>
              <a:t> lorem </a:t>
            </a:r>
            <a:r>
              <a:rPr lang="en-US" dirty="0" err="1"/>
              <a:t>mattis</a:t>
            </a:r>
            <a:r>
              <a:rPr lang="en-US" dirty="0"/>
              <a:t> </a:t>
            </a:r>
            <a:r>
              <a:rPr lang="en-US" dirty="0" err="1"/>
              <a:t>iaculis</a:t>
            </a:r>
            <a:r>
              <a:rPr lang="en-US" dirty="0"/>
              <a:t>. </a:t>
            </a:r>
          </a:p>
          <a:p>
            <a:pPr lvl="0"/>
            <a:endParaRPr lang="en-US" dirty="0"/>
          </a:p>
        </p:txBody>
      </p:sp>
      <p:sp>
        <p:nvSpPr>
          <p:cNvPr id="19" name="Text Placeholder 18">
            <a:extLst>
              <a:ext uri="{FF2B5EF4-FFF2-40B4-BE49-F238E27FC236}">
                <a16:creationId xmlns:a16="http://schemas.microsoft.com/office/drawing/2014/main" id="{868B3CAF-7614-B511-8EDE-AD410BA496D2}"/>
              </a:ext>
            </a:extLst>
          </p:cNvPr>
          <p:cNvSpPr>
            <a:spLocks noGrp="1"/>
          </p:cNvSpPr>
          <p:nvPr>
            <p:ph type="body" sz="quarter" idx="11" hasCustomPrompt="1"/>
          </p:nvPr>
        </p:nvSpPr>
        <p:spPr>
          <a:xfrm>
            <a:off x="8117029" y="3526790"/>
            <a:ext cx="3041650" cy="2435225"/>
          </a:xfrm>
          <a:custGeom>
            <a:avLst/>
            <a:gdLst>
              <a:gd name="connsiteX0" fmla="*/ 127000 w 3041650"/>
              <a:gd name="connsiteY0" fmla="*/ 0 h 2435225"/>
              <a:gd name="connsiteX1" fmla="*/ 2914650 w 3041650"/>
              <a:gd name="connsiteY1" fmla="*/ 0 h 2435225"/>
              <a:gd name="connsiteX2" fmla="*/ 3041650 w 3041650"/>
              <a:gd name="connsiteY2" fmla="*/ 127000 h 2435225"/>
              <a:gd name="connsiteX3" fmla="*/ 3041650 w 3041650"/>
              <a:gd name="connsiteY3" fmla="*/ 2308225 h 2435225"/>
              <a:gd name="connsiteX4" fmla="*/ 2914650 w 3041650"/>
              <a:gd name="connsiteY4" fmla="*/ 2435225 h 2435225"/>
              <a:gd name="connsiteX5" fmla="*/ 508000 w 3041650"/>
              <a:gd name="connsiteY5" fmla="*/ 2435225 h 2435225"/>
              <a:gd name="connsiteX6" fmla="*/ 0 w 3041650"/>
              <a:gd name="connsiteY6" fmla="*/ 1927225 h 2435225"/>
              <a:gd name="connsiteX7" fmla="*/ 0 w 3041650"/>
              <a:gd name="connsiteY7" fmla="*/ 127000 h 2435225"/>
              <a:gd name="connsiteX8" fmla="*/ 127000 w 3041650"/>
              <a:gd name="connsiteY8" fmla="*/ 0 h 243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1650" h="2435225">
                <a:moveTo>
                  <a:pt x="127000" y="0"/>
                </a:moveTo>
                <a:lnTo>
                  <a:pt x="2914650" y="0"/>
                </a:lnTo>
                <a:cubicBezTo>
                  <a:pt x="2984500" y="0"/>
                  <a:pt x="3041650" y="57150"/>
                  <a:pt x="3041650" y="127000"/>
                </a:cubicBezTo>
                <a:lnTo>
                  <a:pt x="3041650" y="2308225"/>
                </a:lnTo>
                <a:cubicBezTo>
                  <a:pt x="3041650" y="2378075"/>
                  <a:pt x="2984500" y="2435225"/>
                  <a:pt x="2914650" y="2435225"/>
                </a:cubicBezTo>
                <a:lnTo>
                  <a:pt x="508000" y="2435225"/>
                </a:lnTo>
                <a:cubicBezTo>
                  <a:pt x="227330" y="2435225"/>
                  <a:pt x="0" y="2207895"/>
                  <a:pt x="0" y="1927225"/>
                </a:cubicBezTo>
                <a:lnTo>
                  <a:pt x="0" y="127000"/>
                </a:lnTo>
                <a:cubicBezTo>
                  <a:pt x="0" y="57150"/>
                  <a:pt x="57150" y="0"/>
                  <a:pt x="127000" y="0"/>
                </a:cubicBezTo>
                <a:close/>
              </a:path>
            </a:pathLst>
          </a:custGeom>
          <a:solidFill>
            <a:schemeClr val="bg1"/>
          </a:solidFill>
          <a:ln w="25400">
            <a:solidFill>
              <a:schemeClr val="accent5"/>
            </a:solidFill>
          </a:ln>
        </p:spPr>
        <p:txBody>
          <a:bodyPr wrap="square" lIns="396000" tIns="468000" rIns="396000" bIns="360000">
            <a:noAutofit/>
          </a:bodyPr>
          <a:lstStyle>
            <a:lvl1pPr marL="0" indent="0">
              <a:buNone/>
              <a:defRPr sz="1100" b="1"/>
            </a:lvl1pPr>
            <a:lvl2pPr marL="0" indent="0">
              <a:buNone/>
              <a:defRPr sz="1100"/>
            </a:lvl2pPr>
          </a:lstStyle>
          <a:p>
            <a:pPr lvl="0"/>
            <a:r>
              <a:rPr lang="en-US" dirty="0"/>
              <a:t>Section heading</a:t>
            </a:r>
          </a:p>
          <a:p>
            <a:pPr lvl="1"/>
            <a:r>
              <a:rPr lang="en-US" dirty="0" err="1"/>
              <a:t>Suspendisse</a:t>
            </a:r>
            <a:r>
              <a:rPr lang="en-US" dirty="0"/>
              <a:t> </a:t>
            </a:r>
            <a:r>
              <a:rPr lang="en-US" dirty="0" err="1"/>
              <a:t>potenti</a:t>
            </a:r>
            <a:r>
              <a:rPr lang="en-US" dirty="0"/>
              <a:t>. Sed ac eros sed libero </a:t>
            </a:r>
            <a:r>
              <a:rPr lang="en-US" dirty="0" err="1"/>
              <a:t>dignissim</a:t>
            </a:r>
            <a:r>
              <a:rPr lang="en-US" dirty="0"/>
              <a:t> </a:t>
            </a:r>
            <a:r>
              <a:rPr lang="en-US" dirty="0" err="1"/>
              <a:t>viverra</a:t>
            </a:r>
            <a:r>
              <a:rPr lang="en-US" dirty="0"/>
              <a:t>. Maecenas </a:t>
            </a:r>
            <a:r>
              <a:rPr lang="en-US" dirty="0" err="1"/>
              <a:t>interdum</a:t>
            </a:r>
            <a:r>
              <a:rPr lang="en-US" dirty="0"/>
              <a:t> </a:t>
            </a:r>
            <a:r>
              <a:rPr lang="en-US" dirty="0" err="1"/>
              <a:t>tortor</a:t>
            </a:r>
            <a:r>
              <a:rPr lang="en-US" dirty="0"/>
              <a:t> at lorem </a:t>
            </a:r>
            <a:r>
              <a:rPr lang="en-US" dirty="0" err="1"/>
              <a:t>sollicitudin</a:t>
            </a:r>
            <a:r>
              <a:rPr lang="en-US" dirty="0"/>
              <a:t> </a:t>
            </a:r>
            <a:r>
              <a:rPr lang="en-US" dirty="0" err="1"/>
              <a:t>euismod</a:t>
            </a:r>
            <a:r>
              <a:rPr lang="en-US" dirty="0"/>
              <a:t>. Nunc </a:t>
            </a:r>
            <a:r>
              <a:rPr lang="en-US" dirty="0" err="1"/>
              <a:t>tempor</a:t>
            </a:r>
            <a:r>
              <a:rPr lang="en-US" dirty="0"/>
              <a:t> </a:t>
            </a:r>
            <a:r>
              <a:rPr lang="en-US" dirty="0" err="1"/>
              <a:t>tempor</a:t>
            </a:r>
            <a:r>
              <a:rPr lang="en-US" dirty="0"/>
              <a:t> </a:t>
            </a:r>
            <a:r>
              <a:rPr lang="en-US" dirty="0" err="1"/>
              <a:t>arcu</a:t>
            </a:r>
            <a:r>
              <a:rPr lang="en-US" dirty="0"/>
              <a:t> </a:t>
            </a:r>
            <a:r>
              <a:rPr lang="en-US" dirty="0" err="1"/>
              <a:t>blandit</a:t>
            </a:r>
            <a:r>
              <a:rPr lang="en-US" dirty="0"/>
              <a:t> </a:t>
            </a:r>
            <a:r>
              <a:rPr lang="en-US" dirty="0" err="1"/>
              <a:t>bibendum</a:t>
            </a:r>
            <a:r>
              <a:rPr lang="en-US" dirty="0"/>
              <a:t>. Ut </a:t>
            </a:r>
            <a:r>
              <a:rPr lang="en-US" dirty="0" err="1"/>
              <a:t>eu</a:t>
            </a:r>
            <a:r>
              <a:rPr lang="en-US" dirty="0"/>
              <a:t> </a:t>
            </a:r>
            <a:r>
              <a:rPr lang="en-US" dirty="0" err="1"/>
              <a:t>metus</a:t>
            </a:r>
            <a:r>
              <a:rPr lang="en-US" dirty="0"/>
              <a:t> </a:t>
            </a:r>
            <a:r>
              <a:rPr lang="en-US" dirty="0" err="1"/>
              <a:t>eget</a:t>
            </a:r>
            <a:r>
              <a:rPr lang="en-US" dirty="0"/>
              <a:t> lorem </a:t>
            </a:r>
            <a:r>
              <a:rPr lang="en-US" dirty="0" err="1"/>
              <a:t>mattis</a:t>
            </a:r>
            <a:r>
              <a:rPr lang="en-US" dirty="0"/>
              <a:t> </a:t>
            </a:r>
            <a:r>
              <a:rPr lang="en-US" dirty="0" err="1"/>
              <a:t>iaculis</a:t>
            </a:r>
            <a:r>
              <a:rPr lang="en-US" dirty="0"/>
              <a:t>. </a:t>
            </a:r>
          </a:p>
          <a:p>
            <a:pPr lvl="0"/>
            <a:endParaRPr lang="en-US" dirty="0"/>
          </a:p>
        </p:txBody>
      </p:sp>
      <p:sp>
        <p:nvSpPr>
          <p:cNvPr id="20" name="Text Placeholder 19">
            <a:extLst>
              <a:ext uri="{FF2B5EF4-FFF2-40B4-BE49-F238E27FC236}">
                <a16:creationId xmlns:a16="http://schemas.microsoft.com/office/drawing/2014/main" id="{CDC32838-7229-2AC7-BB4D-A005DF94A382}"/>
              </a:ext>
            </a:extLst>
          </p:cNvPr>
          <p:cNvSpPr>
            <a:spLocks noGrp="1"/>
          </p:cNvSpPr>
          <p:nvPr>
            <p:ph type="body" sz="quarter" idx="12" hasCustomPrompt="1"/>
          </p:nvPr>
        </p:nvSpPr>
        <p:spPr>
          <a:xfrm>
            <a:off x="1068046" y="3526790"/>
            <a:ext cx="3041650" cy="2435225"/>
          </a:xfrm>
          <a:custGeom>
            <a:avLst/>
            <a:gdLst>
              <a:gd name="connsiteX0" fmla="*/ 127000 w 3041650"/>
              <a:gd name="connsiteY0" fmla="*/ 0 h 2435225"/>
              <a:gd name="connsiteX1" fmla="*/ 2914650 w 3041650"/>
              <a:gd name="connsiteY1" fmla="*/ 0 h 2435225"/>
              <a:gd name="connsiteX2" fmla="*/ 3041650 w 3041650"/>
              <a:gd name="connsiteY2" fmla="*/ 127000 h 2435225"/>
              <a:gd name="connsiteX3" fmla="*/ 3041650 w 3041650"/>
              <a:gd name="connsiteY3" fmla="*/ 2308225 h 2435225"/>
              <a:gd name="connsiteX4" fmla="*/ 2914650 w 3041650"/>
              <a:gd name="connsiteY4" fmla="*/ 2435225 h 2435225"/>
              <a:gd name="connsiteX5" fmla="*/ 508000 w 3041650"/>
              <a:gd name="connsiteY5" fmla="*/ 2435225 h 2435225"/>
              <a:gd name="connsiteX6" fmla="*/ 0 w 3041650"/>
              <a:gd name="connsiteY6" fmla="*/ 1927225 h 2435225"/>
              <a:gd name="connsiteX7" fmla="*/ 0 w 3041650"/>
              <a:gd name="connsiteY7" fmla="*/ 127000 h 2435225"/>
              <a:gd name="connsiteX8" fmla="*/ 127000 w 3041650"/>
              <a:gd name="connsiteY8" fmla="*/ 0 h 243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1650" h="2435225">
                <a:moveTo>
                  <a:pt x="127000" y="0"/>
                </a:moveTo>
                <a:lnTo>
                  <a:pt x="2914650" y="0"/>
                </a:lnTo>
                <a:cubicBezTo>
                  <a:pt x="2984500" y="0"/>
                  <a:pt x="3041650" y="57150"/>
                  <a:pt x="3041650" y="127000"/>
                </a:cubicBezTo>
                <a:lnTo>
                  <a:pt x="3041650" y="2308225"/>
                </a:lnTo>
                <a:cubicBezTo>
                  <a:pt x="3041650" y="2378075"/>
                  <a:pt x="2984500" y="2435225"/>
                  <a:pt x="2914650" y="2435225"/>
                </a:cubicBezTo>
                <a:lnTo>
                  <a:pt x="508000" y="2435225"/>
                </a:lnTo>
                <a:cubicBezTo>
                  <a:pt x="227330" y="2435225"/>
                  <a:pt x="0" y="2207895"/>
                  <a:pt x="0" y="1927225"/>
                </a:cubicBezTo>
                <a:lnTo>
                  <a:pt x="0" y="127000"/>
                </a:lnTo>
                <a:cubicBezTo>
                  <a:pt x="0" y="57150"/>
                  <a:pt x="57150" y="0"/>
                  <a:pt x="127000" y="0"/>
                </a:cubicBezTo>
                <a:close/>
              </a:path>
            </a:pathLst>
          </a:custGeom>
          <a:solidFill>
            <a:schemeClr val="bg1"/>
          </a:solidFill>
          <a:ln w="25400">
            <a:solidFill>
              <a:schemeClr val="accent2"/>
            </a:solidFill>
          </a:ln>
        </p:spPr>
        <p:txBody>
          <a:bodyPr wrap="square" lIns="396000" tIns="468000" rIns="396000" bIns="360000">
            <a:noAutofit/>
          </a:bodyPr>
          <a:lstStyle>
            <a:lvl1pPr marL="0" indent="0">
              <a:buNone/>
              <a:defRPr sz="1100" b="1"/>
            </a:lvl1pPr>
            <a:lvl2pPr marL="0" indent="0">
              <a:buNone/>
              <a:defRPr sz="1100"/>
            </a:lvl2pPr>
          </a:lstStyle>
          <a:p>
            <a:pPr lvl="0"/>
            <a:r>
              <a:rPr lang="en-US" dirty="0"/>
              <a:t>Section heading</a:t>
            </a:r>
          </a:p>
          <a:p>
            <a:pPr lvl="1"/>
            <a:r>
              <a:rPr lang="en-US" dirty="0" err="1"/>
              <a:t>Suspendisse</a:t>
            </a:r>
            <a:r>
              <a:rPr lang="en-US" dirty="0"/>
              <a:t> </a:t>
            </a:r>
            <a:r>
              <a:rPr lang="en-US" dirty="0" err="1"/>
              <a:t>potenti</a:t>
            </a:r>
            <a:r>
              <a:rPr lang="en-US" dirty="0"/>
              <a:t>. Sed ac eros sed libero </a:t>
            </a:r>
            <a:r>
              <a:rPr lang="en-US" dirty="0" err="1"/>
              <a:t>dignissim</a:t>
            </a:r>
            <a:r>
              <a:rPr lang="en-US" dirty="0"/>
              <a:t> </a:t>
            </a:r>
            <a:r>
              <a:rPr lang="en-US" dirty="0" err="1"/>
              <a:t>viverra</a:t>
            </a:r>
            <a:r>
              <a:rPr lang="en-US" dirty="0"/>
              <a:t>. Maecenas </a:t>
            </a:r>
            <a:r>
              <a:rPr lang="en-US" dirty="0" err="1"/>
              <a:t>interdum</a:t>
            </a:r>
            <a:r>
              <a:rPr lang="en-US" dirty="0"/>
              <a:t> </a:t>
            </a:r>
            <a:r>
              <a:rPr lang="en-US" dirty="0" err="1"/>
              <a:t>tortor</a:t>
            </a:r>
            <a:r>
              <a:rPr lang="en-US" dirty="0"/>
              <a:t> at lorem </a:t>
            </a:r>
            <a:r>
              <a:rPr lang="en-US" dirty="0" err="1"/>
              <a:t>sollicitudin</a:t>
            </a:r>
            <a:r>
              <a:rPr lang="en-US" dirty="0"/>
              <a:t> </a:t>
            </a:r>
            <a:r>
              <a:rPr lang="en-US" dirty="0" err="1"/>
              <a:t>euismod</a:t>
            </a:r>
            <a:r>
              <a:rPr lang="en-US" dirty="0"/>
              <a:t>. Nunc </a:t>
            </a:r>
            <a:r>
              <a:rPr lang="en-US" dirty="0" err="1"/>
              <a:t>tempor</a:t>
            </a:r>
            <a:r>
              <a:rPr lang="en-US" dirty="0"/>
              <a:t> </a:t>
            </a:r>
            <a:r>
              <a:rPr lang="en-US" dirty="0" err="1"/>
              <a:t>tempor</a:t>
            </a:r>
            <a:r>
              <a:rPr lang="en-US" dirty="0"/>
              <a:t> </a:t>
            </a:r>
            <a:r>
              <a:rPr lang="en-US" dirty="0" err="1"/>
              <a:t>arcu</a:t>
            </a:r>
            <a:r>
              <a:rPr lang="en-US" dirty="0"/>
              <a:t> </a:t>
            </a:r>
            <a:r>
              <a:rPr lang="en-US" dirty="0" err="1"/>
              <a:t>blandit</a:t>
            </a:r>
            <a:r>
              <a:rPr lang="en-US" dirty="0"/>
              <a:t> </a:t>
            </a:r>
            <a:r>
              <a:rPr lang="en-US" dirty="0" err="1"/>
              <a:t>bibendum</a:t>
            </a:r>
            <a:r>
              <a:rPr lang="en-US" dirty="0"/>
              <a:t>. Ut </a:t>
            </a:r>
            <a:r>
              <a:rPr lang="en-US" dirty="0" err="1"/>
              <a:t>eu</a:t>
            </a:r>
            <a:r>
              <a:rPr lang="en-US" dirty="0"/>
              <a:t> </a:t>
            </a:r>
            <a:r>
              <a:rPr lang="en-US" dirty="0" err="1"/>
              <a:t>metus</a:t>
            </a:r>
            <a:r>
              <a:rPr lang="en-US" dirty="0"/>
              <a:t> </a:t>
            </a:r>
            <a:r>
              <a:rPr lang="en-US" dirty="0" err="1"/>
              <a:t>eget</a:t>
            </a:r>
            <a:r>
              <a:rPr lang="en-US" dirty="0"/>
              <a:t> lorem </a:t>
            </a:r>
            <a:r>
              <a:rPr lang="en-US" dirty="0" err="1"/>
              <a:t>mattis</a:t>
            </a:r>
            <a:r>
              <a:rPr lang="en-US" dirty="0"/>
              <a:t> </a:t>
            </a:r>
            <a:r>
              <a:rPr lang="en-US" dirty="0" err="1"/>
              <a:t>iaculis</a:t>
            </a:r>
            <a:r>
              <a:rPr lang="en-US" dirty="0"/>
              <a:t>. </a:t>
            </a:r>
          </a:p>
          <a:p>
            <a:pPr lvl="0"/>
            <a:endParaRPr lang="en-US" dirty="0"/>
          </a:p>
        </p:txBody>
      </p:sp>
      <p:sp>
        <p:nvSpPr>
          <p:cNvPr id="21" name="Content Placeholder 2">
            <a:extLst>
              <a:ext uri="{FF2B5EF4-FFF2-40B4-BE49-F238E27FC236}">
                <a16:creationId xmlns:a16="http://schemas.microsoft.com/office/drawing/2014/main" id="{BFEAE2A4-5E6D-1CF7-4DF5-9C8D16058158}"/>
              </a:ext>
            </a:extLst>
          </p:cNvPr>
          <p:cNvSpPr>
            <a:spLocks noGrp="1"/>
          </p:cNvSpPr>
          <p:nvPr>
            <p:ph idx="1"/>
          </p:nvPr>
        </p:nvSpPr>
        <p:spPr>
          <a:xfrm>
            <a:off x="2406316" y="1890006"/>
            <a:ext cx="7443536" cy="1324401"/>
          </a:xfrm>
          <a:prstGeom prst="rect">
            <a:avLst/>
          </a:prstGeom>
        </p:spPr>
        <p:txBody>
          <a:bodyPr lIns="0" tIns="0" rIns="0" bIns="0">
            <a:noAutofit/>
          </a:bodyPr>
          <a:lstStyle>
            <a:lvl1pPr marL="0" indent="0" algn="ctr">
              <a:buNone/>
              <a:defRPr sz="1600" b="1"/>
            </a:lvl1pPr>
            <a:lvl2pPr marL="0" indent="0" algn="ctr">
              <a:buNone/>
              <a:defRPr sz="1600"/>
            </a:lvl2pPr>
            <a:lvl3pPr marL="0" indent="0" algn="ctr">
              <a:buNone/>
              <a:defRPr sz="1600"/>
            </a:lvl3pPr>
            <a:lvl4pPr marL="0" indent="0" algn="ctr">
              <a:buNone/>
              <a:defRPr sz="1600"/>
            </a:lvl4pPr>
            <a:lvl5pPr marL="0" indent="0" algn="ctr">
              <a:buNone/>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3487199"/>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eatures_Soli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FA90AC1-9AEB-56A9-0179-8F86C3D53C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DFAA6CD-5F7D-F114-095A-CE0226911AB8}"/>
              </a:ext>
            </a:extLst>
          </p:cNvPr>
          <p:cNvSpPr>
            <a:spLocks noGrp="1"/>
          </p:cNvSpPr>
          <p:nvPr>
            <p:ph type="title"/>
          </p:nvPr>
        </p:nvSpPr>
        <p:spPr>
          <a:xfrm>
            <a:off x="548640" y="365125"/>
            <a:ext cx="8046720" cy="633681"/>
          </a:xfrm>
          <a:prstGeom prst="rect">
            <a:avLst/>
          </a:prstGeom>
        </p:spPr>
        <p:txBody>
          <a:bodyPr lIns="0" tIns="0" rIns="0" bIns="0">
            <a:noAutofit/>
          </a:bodyPr>
          <a:lstStyle>
            <a:lvl1pPr>
              <a:defRPr sz="2400" b="1">
                <a:solidFill>
                  <a:schemeClr val="bg1"/>
                </a:solidFill>
              </a:defRPr>
            </a:lvl1pPr>
          </a:lstStyle>
          <a:p>
            <a:r>
              <a:rPr lang="en-GB" dirty="0"/>
              <a:t>Click to edit Master title style</a:t>
            </a:r>
            <a:endParaRPr lang="en-US" dirty="0"/>
          </a:p>
        </p:txBody>
      </p:sp>
      <p:sp>
        <p:nvSpPr>
          <p:cNvPr id="18" name="Text Placeholder 17">
            <a:extLst>
              <a:ext uri="{FF2B5EF4-FFF2-40B4-BE49-F238E27FC236}">
                <a16:creationId xmlns:a16="http://schemas.microsoft.com/office/drawing/2014/main" id="{80A07AF3-5092-4C78-9FD5-319A45E66C66}"/>
              </a:ext>
            </a:extLst>
          </p:cNvPr>
          <p:cNvSpPr>
            <a:spLocks noGrp="1"/>
          </p:cNvSpPr>
          <p:nvPr>
            <p:ph type="body" sz="quarter" idx="10" hasCustomPrompt="1"/>
          </p:nvPr>
        </p:nvSpPr>
        <p:spPr>
          <a:xfrm>
            <a:off x="4592538" y="3526790"/>
            <a:ext cx="3041650" cy="2435225"/>
          </a:xfrm>
          <a:custGeom>
            <a:avLst/>
            <a:gdLst>
              <a:gd name="connsiteX0" fmla="*/ 127000 w 3041650"/>
              <a:gd name="connsiteY0" fmla="*/ 0 h 2435225"/>
              <a:gd name="connsiteX1" fmla="*/ 2914650 w 3041650"/>
              <a:gd name="connsiteY1" fmla="*/ 0 h 2435225"/>
              <a:gd name="connsiteX2" fmla="*/ 3041650 w 3041650"/>
              <a:gd name="connsiteY2" fmla="*/ 127000 h 2435225"/>
              <a:gd name="connsiteX3" fmla="*/ 3041650 w 3041650"/>
              <a:gd name="connsiteY3" fmla="*/ 2308225 h 2435225"/>
              <a:gd name="connsiteX4" fmla="*/ 2914650 w 3041650"/>
              <a:gd name="connsiteY4" fmla="*/ 2435225 h 2435225"/>
              <a:gd name="connsiteX5" fmla="*/ 508000 w 3041650"/>
              <a:gd name="connsiteY5" fmla="*/ 2435225 h 2435225"/>
              <a:gd name="connsiteX6" fmla="*/ 0 w 3041650"/>
              <a:gd name="connsiteY6" fmla="*/ 1927225 h 2435225"/>
              <a:gd name="connsiteX7" fmla="*/ 0 w 3041650"/>
              <a:gd name="connsiteY7" fmla="*/ 127000 h 2435225"/>
              <a:gd name="connsiteX8" fmla="*/ 127000 w 3041650"/>
              <a:gd name="connsiteY8" fmla="*/ 0 h 243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1650" h="2435225">
                <a:moveTo>
                  <a:pt x="127000" y="0"/>
                </a:moveTo>
                <a:lnTo>
                  <a:pt x="2914650" y="0"/>
                </a:lnTo>
                <a:cubicBezTo>
                  <a:pt x="2984500" y="0"/>
                  <a:pt x="3041650" y="57150"/>
                  <a:pt x="3041650" y="127000"/>
                </a:cubicBezTo>
                <a:lnTo>
                  <a:pt x="3041650" y="2308225"/>
                </a:lnTo>
                <a:cubicBezTo>
                  <a:pt x="3041650" y="2378075"/>
                  <a:pt x="2984500" y="2435225"/>
                  <a:pt x="2914650" y="2435225"/>
                </a:cubicBezTo>
                <a:lnTo>
                  <a:pt x="508000" y="2435225"/>
                </a:lnTo>
                <a:cubicBezTo>
                  <a:pt x="227330" y="2435225"/>
                  <a:pt x="0" y="2207895"/>
                  <a:pt x="0" y="1927225"/>
                </a:cubicBezTo>
                <a:lnTo>
                  <a:pt x="0" y="127000"/>
                </a:lnTo>
                <a:cubicBezTo>
                  <a:pt x="0" y="57150"/>
                  <a:pt x="57150" y="0"/>
                  <a:pt x="127000" y="0"/>
                </a:cubicBezTo>
                <a:close/>
              </a:path>
            </a:pathLst>
          </a:custGeom>
          <a:gradFill>
            <a:gsLst>
              <a:gs pos="0">
                <a:schemeClr val="accent4"/>
              </a:gs>
              <a:gs pos="99000">
                <a:schemeClr val="accent3"/>
              </a:gs>
            </a:gsLst>
            <a:lin ang="0" scaled="0"/>
          </a:gradFill>
          <a:ln w="25400">
            <a:noFill/>
          </a:ln>
        </p:spPr>
        <p:txBody>
          <a:bodyPr wrap="square" lIns="396000" tIns="468000" rIns="396000" bIns="360000">
            <a:noAutofit/>
          </a:bodyPr>
          <a:lstStyle>
            <a:lvl1pPr marL="0" indent="0">
              <a:buNone/>
              <a:defRPr sz="1100" b="1"/>
            </a:lvl1pPr>
            <a:lvl2pPr marL="0" indent="0">
              <a:buNone/>
              <a:defRPr sz="1100"/>
            </a:lvl2pPr>
          </a:lstStyle>
          <a:p>
            <a:pPr lvl="0"/>
            <a:r>
              <a:rPr lang="en-US" dirty="0"/>
              <a:t>Section heading</a:t>
            </a:r>
          </a:p>
          <a:p>
            <a:pPr lvl="1"/>
            <a:r>
              <a:rPr lang="en-US" dirty="0" err="1"/>
              <a:t>Suspendisse</a:t>
            </a:r>
            <a:r>
              <a:rPr lang="en-US" dirty="0"/>
              <a:t> </a:t>
            </a:r>
            <a:r>
              <a:rPr lang="en-US" dirty="0" err="1"/>
              <a:t>potenti</a:t>
            </a:r>
            <a:r>
              <a:rPr lang="en-US" dirty="0"/>
              <a:t>. Sed ac eros sed libero </a:t>
            </a:r>
            <a:r>
              <a:rPr lang="en-US" dirty="0" err="1"/>
              <a:t>dignissim</a:t>
            </a:r>
            <a:r>
              <a:rPr lang="en-US" dirty="0"/>
              <a:t> </a:t>
            </a:r>
            <a:r>
              <a:rPr lang="en-US" dirty="0" err="1"/>
              <a:t>viverra</a:t>
            </a:r>
            <a:r>
              <a:rPr lang="en-US" dirty="0"/>
              <a:t>. Maecenas </a:t>
            </a:r>
            <a:r>
              <a:rPr lang="en-US" dirty="0" err="1"/>
              <a:t>interdum</a:t>
            </a:r>
            <a:r>
              <a:rPr lang="en-US" dirty="0"/>
              <a:t> </a:t>
            </a:r>
            <a:r>
              <a:rPr lang="en-US" dirty="0" err="1"/>
              <a:t>tortor</a:t>
            </a:r>
            <a:r>
              <a:rPr lang="en-US" dirty="0"/>
              <a:t> at lorem </a:t>
            </a:r>
            <a:r>
              <a:rPr lang="en-US" dirty="0" err="1"/>
              <a:t>sollicitudin</a:t>
            </a:r>
            <a:r>
              <a:rPr lang="en-US" dirty="0"/>
              <a:t> </a:t>
            </a:r>
            <a:r>
              <a:rPr lang="en-US" dirty="0" err="1"/>
              <a:t>euismod</a:t>
            </a:r>
            <a:r>
              <a:rPr lang="en-US" dirty="0"/>
              <a:t>. Nunc </a:t>
            </a:r>
            <a:r>
              <a:rPr lang="en-US" dirty="0" err="1"/>
              <a:t>tempor</a:t>
            </a:r>
            <a:r>
              <a:rPr lang="en-US" dirty="0"/>
              <a:t> </a:t>
            </a:r>
            <a:r>
              <a:rPr lang="en-US" dirty="0" err="1"/>
              <a:t>tempor</a:t>
            </a:r>
            <a:r>
              <a:rPr lang="en-US" dirty="0"/>
              <a:t> </a:t>
            </a:r>
            <a:r>
              <a:rPr lang="en-US" dirty="0" err="1"/>
              <a:t>arcu</a:t>
            </a:r>
            <a:r>
              <a:rPr lang="en-US" dirty="0"/>
              <a:t> </a:t>
            </a:r>
            <a:r>
              <a:rPr lang="en-US" dirty="0" err="1"/>
              <a:t>blandit</a:t>
            </a:r>
            <a:r>
              <a:rPr lang="en-US" dirty="0"/>
              <a:t> </a:t>
            </a:r>
            <a:r>
              <a:rPr lang="en-US" dirty="0" err="1"/>
              <a:t>bibendum</a:t>
            </a:r>
            <a:r>
              <a:rPr lang="en-US" dirty="0"/>
              <a:t>. Ut </a:t>
            </a:r>
            <a:r>
              <a:rPr lang="en-US" dirty="0" err="1"/>
              <a:t>eu</a:t>
            </a:r>
            <a:r>
              <a:rPr lang="en-US" dirty="0"/>
              <a:t> </a:t>
            </a:r>
            <a:r>
              <a:rPr lang="en-US" dirty="0" err="1"/>
              <a:t>metus</a:t>
            </a:r>
            <a:r>
              <a:rPr lang="en-US" dirty="0"/>
              <a:t> </a:t>
            </a:r>
            <a:r>
              <a:rPr lang="en-US" dirty="0" err="1"/>
              <a:t>eget</a:t>
            </a:r>
            <a:r>
              <a:rPr lang="en-US" dirty="0"/>
              <a:t> lorem </a:t>
            </a:r>
            <a:r>
              <a:rPr lang="en-US" dirty="0" err="1"/>
              <a:t>mattis</a:t>
            </a:r>
            <a:r>
              <a:rPr lang="en-US" dirty="0"/>
              <a:t> </a:t>
            </a:r>
            <a:r>
              <a:rPr lang="en-US" dirty="0" err="1"/>
              <a:t>iaculis</a:t>
            </a:r>
            <a:r>
              <a:rPr lang="en-US" dirty="0"/>
              <a:t>. </a:t>
            </a:r>
          </a:p>
          <a:p>
            <a:pPr lvl="0"/>
            <a:endParaRPr lang="en-US" dirty="0"/>
          </a:p>
        </p:txBody>
      </p:sp>
      <p:sp>
        <p:nvSpPr>
          <p:cNvPr id="19" name="Text Placeholder 18">
            <a:extLst>
              <a:ext uri="{FF2B5EF4-FFF2-40B4-BE49-F238E27FC236}">
                <a16:creationId xmlns:a16="http://schemas.microsoft.com/office/drawing/2014/main" id="{868B3CAF-7614-B511-8EDE-AD410BA496D2}"/>
              </a:ext>
            </a:extLst>
          </p:cNvPr>
          <p:cNvSpPr>
            <a:spLocks noGrp="1"/>
          </p:cNvSpPr>
          <p:nvPr>
            <p:ph type="body" sz="quarter" idx="11" hasCustomPrompt="1"/>
          </p:nvPr>
        </p:nvSpPr>
        <p:spPr>
          <a:xfrm>
            <a:off x="8117029" y="3526790"/>
            <a:ext cx="3041650" cy="2435225"/>
          </a:xfrm>
          <a:custGeom>
            <a:avLst/>
            <a:gdLst>
              <a:gd name="connsiteX0" fmla="*/ 127000 w 3041650"/>
              <a:gd name="connsiteY0" fmla="*/ 0 h 2435225"/>
              <a:gd name="connsiteX1" fmla="*/ 2914650 w 3041650"/>
              <a:gd name="connsiteY1" fmla="*/ 0 h 2435225"/>
              <a:gd name="connsiteX2" fmla="*/ 3041650 w 3041650"/>
              <a:gd name="connsiteY2" fmla="*/ 127000 h 2435225"/>
              <a:gd name="connsiteX3" fmla="*/ 3041650 w 3041650"/>
              <a:gd name="connsiteY3" fmla="*/ 2308225 h 2435225"/>
              <a:gd name="connsiteX4" fmla="*/ 2914650 w 3041650"/>
              <a:gd name="connsiteY4" fmla="*/ 2435225 h 2435225"/>
              <a:gd name="connsiteX5" fmla="*/ 508000 w 3041650"/>
              <a:gd name="connsiteY5" fmla="*/ 2435225 h 2435225"/>
              <a:gd name="connsiteX6" fmla="*/ 0 w 3041650"/>
              <a:gd name="connsiteY6" fmla="*/ 1927225 h 2435225"/>
              <a:gd name="connsiteX7" fmla="*/ 0 w 3041650"/>
              <a:gd name="connsiteY7" fmla="*/ 127000 h 2435225"/>
              <a:gd name="connsiteX8" fmla="*/ 127000 w 3041650"/>
              <a:gd name="connsiteY8" fmla="*/ 0 h 243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1650" h="2435225">
                <a:moveTo>
                  <a:pt x="127000" y="0"/>
                </a:moveTo>
                <a:lnTo>
                  <a:pt x="2914650" y="0"/>
                </a:lnTo>
                <a:cubicBezTo>
                  <a:pt x="2984500" y="0"/>
                  <a:pt x="3041650" y="57150"/>
                  <a:pt x="3041650" y="127000"/>
                </a:cubicBezTo>
                <a:lnTo>
                  <a:pt x="3041650" y="2308225"/>
                </a:lnTo>
                <a:cubicBezTo>
                  <a:pt x="3041650" y="2378075"/>
                  <a:pt x="2984500" y="2435225"/>
                  <a:pt x="2914650" y="2435225"/>
                </a:cubicBezTo>
                <a:lnTo>
                  <a:pt x="508000" y="2435225"/>
                </a:lnTo>
                <a:cubicBezTo>
                  <a:pt x="227330" y="2435225"/>
                  <a:pt x="0" y="2207895"/>
                  <a:pt x="0" y="1927225"/>
                </a:cubicBezTo>
                <a:lnTo>
                  <a:pt x="0" y="127000"/>
                </a:lnTo>
                <a:cubicBezTo>
                  <a:pt x="0" y="57150"/>
                  <a:pt x="57150" y="0"/>
                  <a:pt x="127000" y="0"/>
                </a:cubicBezTo>
                <a:close/>
              </a:path>
            </a:pathLst>
          </a:custGeom>
          <a:gradFill>
            <a:gsLst>
              <a:gs pos="0">
                <a:schemeClr val="accent5"/>
              </a:gs>
              <a:gs pos="99000">
                <a:schemeClr val="accent6"/>
              </a:gs>
            </a:gsLst>
            <a:lin ang="0" scaled="0"/>
          </a:gradFill>
          <a:ln w="25400">
            <a:noFill/>
          </a:ln>
        </p:spPr>
        <p:txBody>
          <a:bodyPr wrap="square" lIns="396000" tIns="468000" rIns="396000" bIns="360000">
            <a:noAutofit/>
          </a:bodyPr>
          <a:lstStyle>
            <a:lvl1pPr marL="0" indent="0">
              <a:buNone/>
              <a:defRPr sz="1100" b="1"/>
            </a:lvl1pPr>
            <a:lvl2pPr marL="0" indent="0">
              <a:buNone/>
              <a:defRPr sz="1100"/>
            </a:lvl2pPr>
          </a:lstStyle>
          <a:p>
            <a:pPr lvl="0"/>
            <a:r>
              <a:rPr lang="en-US" dirty="0"/>
              <a:t>Section heading</a:t>
            </a:r>
          </a:p>
          <a:p>
            <a:pPr lvl="1"/>
            <a:r>
              <a:rPr lang="en-US" dirty="0" err="1"/>
              <a:t>Suspendisse</a:t>
            </a:r>
            <a:r>
              <a:rPr lang="en-US" dirty="0"/>
              <a:t> </a:t>
            </a:r>
            <a:r>
              <a:rPr lang="en-US" dirty="0" err="1"/>
              <a:t>potenti</a:t>
            </a:r>
            <a:r>
              <a:rPr lang="en-US" dirty="0"/>
              <a:t>. Sed ac eros sed libero </a:t>
            </a:r>
            <a:r>
              <a:rPr lang="en-US" dirty="0" err="1"/>
              <a:t>dignissim</a:t>
            </a:r>
            <a:r>
              <a:rPr lang="en-US" dirty="0"/>
              <a:t> </a:t>
            </a:r>
            <a:r>
              <a:rPr lang="en-US" dirty="0" err="1"/>
              <a:t>viverra</a:t>
            </a:r>
            <a:r>
              <a:rPr lang="en-US" dirty="0"/>
              <a:t>. Maecenas </a:t>
            </a:r>
            <a:r>
              <a:rPr lang="en-US" dirty="0" err="1"/>
              <a:t>interdum</a:t>
            </a:r>
            <a:r>
              <a:rPr lang="en-US" dirty="0"/>
              <a:t> </a:t>
            </a:r>
            <a:r>
              <a:rPr lang="en-US" dirty="0" err="1"/>
              <a:t>tortor</a:t>
            </a:r>
            <a:r>
              <a:rPr lang="en-US" dirty="0"/>
              <a:t> at lorem </a:t>
            </a:r>
            <a:r>
              <a:rPr lang="en-US" dirty="0" err="1"/>
              <a:t>sollicitudin</a:t>
            </a:r>
            <a:r>
              <a:rPr lang="en-US" dirty="0"/>
              <a:t> </a:t>
            </a:r>
            <a:r>
              <a:rPr lang="en-US" dirty="0" err="1"/>
              <a:t>euismod</a:t>
            </a:r>
            <a:r>
              <a:rPr lang="en-US" dirty="0"/>
              <a:t>. Nunc </a:t>
            </a:r>
            <a:r>
              <a:rPr lang="en-US" dirty="0" err="1"/>
              <a:t>tempor</a:t>
            </a:r>
            <a:r>
              <a:rPr lang="en-US" dirty="0"/>
              <a:t> </a:t>
            </a:r>
            <a:r>
              <a:rPr lang="en-US" dirty="0" err="1"/>
              <a:t>tempor</a:t>
            </a:r>
            <a:r>
              <a:rPr lang="en-US" dirty="0"/>
              <a:t> </a:t>
            </a:r>
            <a:r>
              <a:rPr lang="en-US" dirty="0" err="1"/>
              <a:t>arcu</a:t>
            </a:r>
            <a:r>
              <a:rPr lang="en-US" dirty="0"/>
              <a:t> </a:t>
            </a:r>
            <a:r>
              <a:rPr lang="en-US" dirty="0" err="1"/>
              <a:t>blandit</a:t>
            </a:r>
            <a:r>
              <a:rPr lang="en-US" dirty="0"/>
              <a:t> </a:t>
            </a:r>
            <a:r>
              <a:rPr lang="en-US" dirty="0" err="1"/>
              <a:t>bibendum</a:t>
            </a:r>
            <a:r>
              <a:rPr lang="en-US" dirty="0"/>
              <a:t>. Ut </a:t>
            </a:r>
            <a:r>
              <a:rPr lang="en-US" dirty="0" err="1"/>
              <a:t>eu</a:t>
            </a:r>
            <a:r>
              <a:rPr lang="en-US" dirty="0"/>
              <a:t> </a:t>
            </a:r>
            <a:r>
              <a:rPr lang="en-US" dirty="0" err="1"/>
              <a:t>metus</a:t>
            </a:r>
            <a:r>
              <a:rPr lang="en-US" dirty="0"/>
              <a:t> </a:t>
            </a:r>
            <a:r>
              <a:rPr lang="en-US" dirty="0" err="1"/>
              <a:t>eget</a:t>
            </a:r>
            <a:r>
              <a:rPr lang="en-US" dirty="0"/>
              <a:t> lorem </a:t>
            </a:r>
            <a:r>
              <a:rPr lang="en-US" dirty="0" err="1"/>
              <a:t>mattis</a:t>
            </a:r>
            <a:r>
              <a:rPr lang="en-US" dirty="0"/>
              <a:t> </a:t>
            </a:r>
            <a:r>
              <a:rPr lang="en-US" dirty="0" err="1"/>
              <a:t>iaculis</a:t>
            </a:r>
            <a:r>
              <a:rPr lang="en-US" dirty="0"/>
              <a:t>. </a:t>
            </a:r>
          </a:p>
          <a:p>
            <a:pPr lvl="0"/>
            <a:endParaRPr lang="en-US" dirty="0"/>
          </a:p>
        </p:txBody>
      </p:sp>
      <p:sp>
        <p:nvSpPr>
          <p:cNvPr id="20" name="Text Placeholder 19">
            <a:extLst>
              <a:ext uri="{FF2B5EF4-FFF2-40B4-BE49-F238E27FC236}">
                <a16:creationId xmlns:a16="http://schemas.microsoft.com/office/drawing/2014/main" id="{CDC32838-7229-2AC7-BB4D-A005DF94A382}"/>
              </a:ext>
            </a:extLst>
          </p:cNvPr>
          <p:cNvSpPr>
            <a:spLocks noGrp="1"/>
          </p:cNvSpPr>
          <p:nvPr>
            <p:ph type="body" sz="quarter" idx="12" hasCustomPrompt="1"/>
          </p:nvPr>
        </p:nvSpPr>
        <p:spPr>
          <a:xfrm>
            <a:off x="1068046" y="3526790"/>
            <a:ext cx="3041650" cy="2435225"/>
          </a:xfrm>
          <a:custGeom>
            <a:avLst/>
            <a:gdLst>
              <a:gd name="connsiteX0" fmla="*/ 127000 w 3041650"/>
              <a:gd name="connsiteY0" fmla="*/ 0 h 2435225"/>
              <a:gd name="connsiteX1" fmla="*/ 2914650 w 3041650"/>
              <a:gd name="connsiteY1" fmla="*/ 0 h 2435225"/>
              <a:gd name="connsiteX2" fmla="*/ 3041650 w 3041650"/>
              <a:gd name="connsiteY2" fmla="*/ 127000 h 2435225"/>
              <a:gd name="connsiteX3" fmla="*/ 3041650 w 3041650"/>
              <a:gd name="connsiteY3" fmla="*/ 2308225 h 2435225"/>
              <a:gd name="connsiteX4" fmla="*/ 2914650 w 3041650"/>
              <a:gd name="connsiteY4" fmla="*/ 2435225 h 2435225"/>
              <a:gd name="connsiteX5" fmla="*/ 508000 w 3041650"/>
              <a:gd name="connsiteY5" fmla="*/ 2435225 h 2435225"/>
              <a:gd name="connsiteX6" fmla="*/ 0 w 3041650"/>
              <a:gd name="connsiteY6" fmla="*/ 1927225 h 2435225"/>
              <a:gd name="connsiteX7" fmla="*/ 0 w 3041650"/>
              <a:gd name="connsiteY7" fmla="*/ 127000 h 2435225"/>
              <a:gd name="connsiteX8" fmla="*/ 127000 w 3041650"/>
              <a:gd name="connsiteY8" fmla="*/ 0 h 243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1650" h="2435225">
                <a:moveTo>
                  <a:pt x="127000" y="0"/>
                </a:moveTo>
                <a:lnTo>
                  <a:pt x="2914650" y="0"/>
                </a:lnTo>
                <a:cubicBezTo>
                  <a:pt x="2984500" y="0"/>
                  <a:pt x="3041650" y="57150"/>
                  <a:pt x="3041650" y="127000"/>
                </a:cubicBezTo>
                <a:lnTo>
                  <a:pt x="3041650" y="2308225"/>
                </a:lnTo>
                <a:cubicBezTo>
                  <a:pt x="3041650" y="2378075"/>
                  <a:pt x="2984500" y="2435225"/>
                  <a:pt x="2914650" y="2435225"/>
                </a:cubicBezTo>
                <a:lnTo>
                  <a:pt x="508000" y="2435225"/>
                </a:lnTo>
                <a:cubicBezTo>
                  <a:pt x="227330" y="2435225"/>
                  <a:pt x="0" y="2207895"/>
                  <a:pt x="0" y="1927225"/>
                </a:cubicBezTo>
                <a:lnTo>
                  <a:pt x="0" y="127000"/>
                </a:lnTo>
                <a:cubicBezTo>
                  <a:pt x="0" y="57150"/>
                  <a:pt x="57150" y="0"/>
                  <a:pt x="127000" y="0"/>
                </a:cubicBezTo>
                <a:close/>
              </a:path>
            </a:pathLst>
          </a:custGeom>
          <a:gradFill flip="none" rotWithShape="1">
            <a:gsLst>
              <a:gs pos="0">
                <a:schemeClr val="accent1"/>
              </a:gs>
              <a:gs pos="99000">
                <a:schemeClr val="accent2"/>
              </a:gs>
            </a:gsLst>
            <a:lin ang="0" scaled="0"/>
            <a:tileRect/>
          </a:gradFill>
          <a:ln w="25400">
            <a:noFill/>
          </a:ln>
        </p:spPr>
        <p:txBody>
          <a:bodyPr wrap="square" lIns="396000" tIns="468000" rIns="396000" bIns="360000">
            <a:noAutofit/>
          </a:bodyPr>
          <a:lstStyle>
            <a:lvl1pPr marL="0" indent="0">
              <a:buNone/>
              <a:defRPr sz="1100" b="1"/>
            </a:lvl1pPr>
            <a:lvl2pPr marL="0" indent="0">
              <a:buNone/>
              <a:defRPr sz="1100"/>
            </a:lvl2pPr>
          </a:lstStyle>
          <a:p>
            <a:pPr lvl="0"/>
            <a:r>
              <a:rPr lang="en-US" dirty="0"/>
              <a:t>Section heading</a:t>
            </a:r>
          </a:p>
          <a:p>
            <a:pPr lvl="1"/>
            <a:r>
              <a:rPr lang="en-US" dirty="0" err="1"/>
              <a:t>Suspendisse</a:t>
            </a:r>
            <a:r>
              <a:rPr lang="en-US" dirty="0"/>
              <a:t> </a:t>
            </a:r>
            <a:r>
              <a:rPr lang="en-US" dirty="0" err="1"/>
              <a:t>potenti</a:t>
            </a:r>
            <a:r>
              <a:rPr lang="en-US" dirty="0"/>
              <a:t>. Sed ac eros sed libero </a:t>
            </a:r>
            <a:r>
              <a:rPr lang="en-US" dirty="0" err="1"/>
              <a:t>dignissim</a:t>
            </a:r>
            <a:r>
              <a:rPr lang="en-US" dirty="0"/>
              <a:t> </a:t>
            </a:r>
            <a:r>
              <a:rPr lang="en-US" dirty="0" err="1"/>
              <a:t>viverra</a:t>
            </a:r>
            <a:r>
              <a:rPr lang="en-US" dirty="0"/>
              <a:t>. Maecenas </a:t>
            </a:r>
            <a:r>
              <a:rPr lang="en-US" dirty="0" err="1"/>
              <a:t>interdum</a:t>
            </a:r>
            <a:r>
              <a:rPr lang="en-US" dirty="0"/>
              <a:t> </a:t>
            </a:r>
            <a:r>
              <a:rPr lang="en-US" dirty="0" err="1"/>
              <a:t>tortor</a:t>
            </a:r>
            <a:r>
              <a:rPr lang="en-US" dirty="0"/>
              <a:t> at lorem </a:t>
            </a:r>
            <a:r>
              <a:rPr lang="en-US" dirty="0" err="1"/>
              <a:t>sollicitudin</a:t>
            </a:r>
            <a:r>
              <a:rPr lang="en-US" dirty="0"/>
              <a:t> </a:t>
            </a:r>
            <a:r>
              <a:rPr lang="en-US" dirty="0" err="1"/>
              <a:t>euismod</a:t>
            </a:r>
            <a:r>
              <a:rPr lang="en-US" dirty="0"/>
              <a:t>. Nunc </a:t>
            </a:r>
            <a:r>
              <a:rPr lang="en-US" dirty="0" err="1"/>
              <a:t>tempor</a:t>
            </a:r>
            <a:r>
              <a:rPr lang="en-US" dirty="0"/>
              <a:t> </a:t>
            </a:r>
            <a:r>
              <a:rPr lang="en-US" dirty="0" err="1"/>
              <a:t>tempor</a:t>
            </a:r>
            <a:r>
              <a:rPr lang="en-US" dirty="0"/>
              <a:t> </a:t>
            </a:r>
            <a:r>
              <a:rPr lang="en-US" dirty="0" err="1"/>
              <a:t>arcu</a:t>
            </a:r>
            <a:r>
              <a:rPr lang="en-US" dirty="0"/>
              <a:t> </a:t>
            </a:r>
            <a:r>
              <a:rPr lang="en-US" dirty="0" err="1"/>
              <a:t>blandit</a:t>
            </a:r>
            <a:r>
              <a:rPr lang="en-US" dirty="0"/>
              <a:t> </a:t>
            </a:r>
            <a:r>
              <a:rPr lang="en-US" dirty="0" err="1"/>
              <a:t>bibendum</a:t>
            </a:r>
            <a:r>
              <a:rPr lang="en-US" dirty="0"/>
              <a:t>. Ut </a:t>
            </a:r>
            <a:r>
              <a:rPr lang="en-US" dirty="0" err="1"/>
              <a:t>eu</a:t>
            </a:r>
            <a:r>
              <a:rPr lang="en-US" dirty="0"/>
              <a:t> </a:t>
            </a:r>
            <a:r>
              <a:rPr lang="en-US" dirty="0" err="1"/>
              <a:t>metus</a:t>
            </a:r>
            <a:r>
              <a:rPr lang="en-US" dirty="0"/>
              <a:t> </a:t>
            </a:r>
            <a:r>
              <a:rPr lang="en-US" dirty="0" err="1"/>
              <a:t>eget</a:t>
            </a:r>
            <a:r>
              <a:rPr lang="en-US" dirty="0"/>
              <a:t> lorem </a:t>
            </a:r>
            <a:r>
              <a:rPr lang="en-US" dirty="0" err="1"/>
              <a:t>mattis</a:t>
            </a:r>
            <a:r>
              <a:rPr lang="en-US" dirty="0"/>
              <a:t> </a:t>
            </a:r>
            <a:r>
              <a:rPr lang="en-US" dirty="0" err="1"/>
              <a:t>iaculis</a:t>
            </a:r>
            <a:r>
              <a:rPr lang="en-US" dirty="0"/>
              <a:t>. </a:t>
            </a:r>
          </a:p>
          <a:p>
            <a:pPr lvl="0"/>
            <a:endParaRPr lang="en-US" dirty="0"/>
          </a:p>
        </p:txBody>
      </p:sp>
      <p:sp>
        <p:nvSpPr>
          <p:cNvPr id="21" name="Content Placeholder 2">
            <a:extLst>
              <a:ext uri="{FF2B5EF4-FFF2-40B4-BE49-F238E27FC236}">
                <a16:creationId xmlns:a16="http://schemas.microsoft.com/office/drawing/2014/main" id="{BFEAE2A4-5E6D-1CF7-4DF5-9C8D16058158}"/>
              </a:ext>
            </a:extLst>
          </p:cNvPr>
          <p:cNvSpPr>
            <a:spLocks noGrp="1"/>
          </p:cNvSpPr>
          <p:nvPr>
            <p:ph idx="1"/>
          </p:nvPr>
        </p:nvSpPr>
        <p:spPr>
          <a:xfrm>
            <a:off x="2406316" y="1890006"/>
            <a:ext cx="7443536" cy="1324401"/>
          </a:xfrm>
          <a:prstGeom prst="rect">
            <a:avLst/>
          </a:prstGeom>
        </p:spPr>
        <p:txBody>
          <a:bodyPr lIns="0" tIns="0" rIns="0" bIns="0">
            <a:noAutofit/>
          </a:bodyPr>
          <a:lstStyle>
            <a:lvl1pPr marL="0" indent="0" algn="ctr">
              <a:buNone/>
              <a:defRPr sz="1600" b="1"/>
            </a:lvl1pPr>
            <a:lvl2pPr marL="0" indent="0" algn="ctr">
              <a:buNone/>
              <a:defRPr sz="1600"/>
            </a:lvl2pPr>
            <a:lvl3pPr marL="0" indent="0" algn="ctr">
              <a:buNone/>
              <a:defRPr sz="1600"/>
            </a:lvl3pPr>
            <a:lvl4pPr marL="0" indent="0" algn="ctr">
              <a:buNone/>
              <a:defRPr sz="1600"/>
            </a:lvl4pPr>
            <a:lvl5pPr marL="0" indent="0" algn="ctr">
              <a:buNone/>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817001952"/>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eature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AA6CD-5F7D-F114-095A-CE0226911AB8}"/>
              </a:ext>
            </a:extLst>
          </p:cNvPr>
          <p:cNvSpPr>
            <a:spLocks noGrp="1"/>
          </p:cNvSpPr>
          <p:nvPr>
            <p:ph type="title"/>
          </p:nvPr>
        </p:nvSpPr>
        <p:spPr>
          <a:xfrm>
            <a:off x="548640" y="365125"/>
            <a:ext cx="8046720" cy="633681"/>
          </a:xfrm>
          <a:prstGeom prst="rect">
            <a:avLst/>
          </a:prstGeom>
        </p:spPr>
        <p:txBody>
          <a:bodyPr lIns="0" tIns="0" rIns="0" bIns="0">
            <a:noAutofit/>
          </a:bodyPr>
          <a:lstStyle>
            <a:lvl1pPr>
              <a:defRPr sz="2400" b="1">
                <a:solidFill>
                  <a:schemeClr val="bg1"/>
                </a:solidFill>
              </a:defRPr>
            </a:lvl1pPr>
          </a:lstStyle>
          <a:p>
            <a:r>
              <a:rPr lang="en-GB" dirty="0"/>
              <a:t>Click to edit Master title style</a:t>
            </a:r>
            <a:endParaRPr lang="en-US" dirty="0"/>
          </a:p>
        </p:txBody>
      </p:sp>
      <p:sp>
        <p:nvSpPr>
          <p:cNvPr id="21" name="Content Placeholder 2">
            <a:extLst>
              <a:ext uri="{FF2B5EF4-FFF2-40B4-BE49-F238E27FC236}">
                <a16:creationId xmlns:a16="http://schemas.microsoft.com/office/drawing/2014/main" id="{BFEAE2A4-5E6D-1CF7-4DF5-9C8D16058158}"/>
              </a:ext>
            </a:extLst>
          </p:cNvPr>
          <p:cNvSpPr>
            <a:spLocks noGrp="1"/>
          </p:cNvSpPr>
          <p:nvPr>
            <p:ph idx="1"/>
          </p:nvPr>
        </p:nvSpPr>
        <p:spPr>
          <a:xfrm>
            <a:off x="1558177" y="1890006"/>
            <a:ext cx="9075646" cy="4073472"/>
          </a:xfrm>
          <a:prstGeom prst="rect">
            <a:avLst/>
          </a:prstGeom>
        </p:spPr>
        <p:txBody>
          <a:bodyPr lIns="0" tIns="0" rIns="0" bIns="0" numCol="2">
            <a:noAutofit/>
          </a:bodyPr>
          <a:lstStyle>
            <a:lvl1pPr marL="465750" indent="-465750" algn="l">
              <a:spcBef>
                <a:spcPts val="2000"/>
              </a:spcBef>
              <a:buSzPct val="200000"/>
              <a:buFontTx/>
              <a:buBlip>
                <a:blip r:embed="rId2"/>
              </a:buBlip>
              <a:defRPr sz="2000" b="1"/>
            </a:lvl1pPr>
            <a:lvl2pPr marL="285750" indent="-285750" algn="l">
              <a:buFont typeface="Arial" panose="020B0604020202020204" pitchFamily="34" charset="0"/>
              <a:buChar char="•"/>
              <a:defRPr sz="1600"/>
            </a:lvl2pPr>
            <a:lvl3pPr marL="285750" indent="-285750" algn="l">
              <a:buFont typeface="Arial" panose="020B0604020202020204" pitchFamily="34" charset="0"/>
              <a:buChar char="•"/>
              <a:defRPr sz="1600"/>
            </a:lvl3pPr>
            <a:lvl4pPr marL="285750" indent="-285750" algn="l">
              <a:buFont typeface="Arial" panose="020B0604020202020204" pitchFamily="34" charset="0"/>
              <a:buChar char="•"/>
              <a:defRPr sz="1600"/>
            </a:lvl4pPr>
            <a:lvl5pPr marL="285750" indent="-285750" algn="l">
              <a:buFont typeface="Arial" panose="020B0604020202020204" pitchFamily="34" charset="0"/>
              <a:buChar char="•"/>
              <a:defRPr sz="1600"/>
            </a:lvl5pPr>
          </a:lstStyle>
          <a:p>
            <a:pPr lvl="0"/>
            <a:r>
              <a:rPr lang="en-GB" dirty="0"/>
              <a:t>Click to edit Master text styles</a:t>
            </a:r>
          </a:p>
        </p:txBody>
      </p:sp>
    </p:spTree>
    <p:extLst>
      <p:ext uri="{BB962C8B-B14F-4D97-AF65-F5344CB8AC3E}">
        <p14:creationId xmlns:p14="http://schemas.microsoft.com/office/powerpoint/2010/main" val="1715819324"/>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_Watermark">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5F80F2D-6ADD-D762-B099-5FD8211E7B1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78492" cy="6850402"/>
          </a:xfrm>
          <a:prstGeom prst="rect">
            <a:avLst/>
          </a:prstGeom>
        </p:spPr>
      </p:pic>
      <p:sp>
        <p:nvSpPr>
          <p:cNvPr id="2" name="Title 1">
            <a:extLst>
              <a:ext uri="{FF2B5EF4-FFF2-40B4-BE49-F238E27FC236}">
                <a16:creationId xmlns:a16="http://schemas.microsoft.com/office/drawing/2014/main" id="{1DFAA6CD-5F7D-F114-095A-CE0226911AB8}"/>
              </a:ext>
            </a:extLst>
          </p:cNvPr>
          <p:cNvSpPr>
            <a:spLocks noGrp="1"/>
          </p:cNvSpPr>
          <p:nvPr>
            <p:ph type="title"/>
          </p:nvPr>
        </p:nvSpPr>
        <p:spPr>
          <a:xfrm>
            <a:off x="548640" y="365125"/>
            <a:ext cx="8046720" cy="633681"/>
          </a:xfrm>
          <a:prstGeom prst="rect">
            <a:avLst/>
          </a:prstGeom>
        </p:spPr>
        <p:txBody>
          <a:bodyPr lIns="0" tIns="0" rIns="0" bIns="0">
            <a:noAutofit/>
          </a:bodyPr>
          <a:lstStyle>
            <a:lvl1pPr>
              <a:defRPr sz="2400" b="1">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C9FE392-CB99-20AD-2D9D-66D90264946E}"/>
              </a:ext>
            </a:extLst>
          </p:cNvPr>
          <p:cNvSpPr>
            <a:spLocks noGrp="1"/>
          </p:cNvSpPr>
          <p:nvPr>
            <p:ph idx="1"/>
          </p:nvPr>
        </p:nvSpPr>
        <p:spPr>
          <a:xfrm>
            <a:off x="548639" y="2307101"/>
            <a:ext cx="11127423" cy="3869861"/>
          </a:xfrm>
          <a:prstGeom prst="rect">
            <a:avLst/>
          </a:prstGeom>
        </p:spPr>
        <p:txBody>
          <a:bodyPr lIns="0" tIns="0" rIns="0" bIns="0">
            <a:noAutofit/>
          </a:bodyPr>
          <a:lstStyle>
            <a:lvl1pPr marL="0" indent="0">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D928BF4F-5103-C523-33A3-51C2EA23BFC7}"/>
              </a:ext>
            </a:extLst>
          </p:cNvPr>
          <p:cNvSpPr>
            <a:spLocks noGrp="1"/>
          </p:cNvSpPr>
          <p:nvPr>
            <p:ph idx="10" hasCustomPrompt="1"/>
          </p:nvPr>
        </p:nvSpPr>
        <p:spPr>
          <a:xfrm>
            <a:off x="548639" y="1744394"/>
            <a:ext cx="11127423" cy="237113"/>
          </a:xfrm>
          <a:prstGeom prst="rect">
            <a:avLst/>
          </a:prstGeom>
        </p:spPr>
        <p:txBody>
          <a:bodyPr lIns="0" tIns="0" rIns="0" bIns="0">
            <a:noAutofit/>
          </a:bodyPr>
          <a:lstStyle>
            <a:lvl1pPr marL="0" indent="0">
              <a:buNone/>
              <a:defRPr sz="2200" b="1">
                <a:solidFill>
                  <a:schemeClr val="bg2"/>
                </a:solidFill>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GB" dirty="0"/>
              <a:t>Slide heading</a:t>
            </a:r>
            <a:endParaRPr lang="en-US" dirty="0"/>
          </a:p>
        </p:txBody>
      </p:sp>
    </p:spTree>
    <p:extLst>
      <p:ext uri="{BB962C8B-B14F-4D97-AF65-F5344CB8AC3E}">
        <p14:creationId xmlns:p14="http://schemas.microsoft.com/office/powerpoint/2010/main" val="1002309395"/>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_Chart/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AA6CD-5F7D-F114-095A-CE0226911AB8}"/>
              </a:ext>
            </a:extLst>
          </p:cNvPr>
          <p:cNvSpPr>
            <a:spLocks noGrp="1"/>
          </p:cNvSpPr>
          <p:nvPr>
            <p:ph type="title"/>
          </p:nvPr>
        </p:nvSpPr>
        <p:spPr>
          <a:xfrm>
            <a:off x="548640" y="365125"/>
            <a:ext cx="8046720" cy="633681"/>
          </a:xfrm>
          <a:prstGeom prst="rect">
            <a:avLst/>
          </a:prstGeom>
        </p:spPr>
        <p:txBody>
          <a:bodyPr lIns="0" tIns="0" rIns="0" bIns="0">
            <a:noAutofit/>
          </a:bodyPr>
          <a:lstStyle>
            <a:lvl1pPr>
              <a:defRPr sz="2400" b="1">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C9FE392-CB99-20AD-2D9D-66D90264946E}"/>
              </a:ext>
            </a:extLst>
          </p:cNvPr>
          <p:cNvSpPr>
            <a:spLocks noGrp="1"/>
          </p:cNvSpPr>
          <p:nvPr>
            <p:ph idx="1"/>
          </p:nvPr>
        </p:nvSpPr>
        <p:spPr>
          <a:xfrm>
            <a:off x="548640" y="2307101"/>
            <a:ext cx="3490721" cy="3869861"/>
          </a:xfrm>
          <a:prstGeom prst="rect">
            <a:avLst/>
          </a:prstGeom>
        </p:spPr>
        <p:txBody>
          <a:bodyPr lIns="0" tIns="0" rIns="0" bIns="0">
            <a:noAutofit/>
          </a:bodyPr>
          <a:lstStyle>
            <a:lvl1pPr marL="180000" indent="-180000">
              <a:buFont typeface="Arial" panose="020B0604020202020204" pitchFamily="34" charset="0"/>
              <a:buChar char="•"/>
              <a:defRPr sz="1600" b="0"/>
            </a:lvl1pPr>
            <a:lvl2pPr marL="180000" indent="-180000">
              <a:buFont typeface="Arial" panose="020B0604020202020204" pitchFamily="34" charset="0"/>
              <a:buChar char="•"/>
              <a:defRPr sz="1600" b="0"/>
            </a:lvl2pPr>
            <a:lvl3pPr marL="180000" indent="-180000">
              <a:buFont typeface="Arial" panose="020B0604020202020204" pitchFamily="34" charset="0"/>
              <a:buChar char="•"/>
              <a:defRPr sz="1600" b="0"/>
            </a:lvl3pPr>
            <a:lvl4pPr marL="180000" indent="-180000">
              <a:buFont typeface="Arial" panose="020B0604020202020204" pitchFamily="34" charset="0"/>
              <a:buChar char="•"/>
              <a:defRPr sz="1600" b="0"/>
            </a:lvl4pPr>
            <a:lvl5pPr marL="180000" indent="-180000">
              <a:buFont typeface="Arial" panose="020B0604020202020204" pitchFamily="34" charset="0"/>
              <a:buChar char="•"/>
              <a:defRPr sz="1600" b="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D928BF4F-5103-C523-33A3-51C2EA23BFC7}"/>
              </a:ext>
            </a:extLst>
          </p:cNvPr>
          <p:cNvSpPr>
            <a:spLocks noGrp="1"/>
          </p:cNvSpPr>
          <p:nvPr>
            <p:ph idx="10" hasCustomPrompt="1"/>
          </p:nvPr>
        </p:nvSpPr>
        <p:spPr>
          <a:xfrm>
            <a:off x="548640" y="1744394"/>
            <a:ext cx="3490721" cy="237113"/>
          </a:xfrm>
          <a:prstGeom prst="rect">
            <a:avLst/>
          </a:prstGeom>
        </p:spPr>
        <p:txBody>
          <a:bodyPr lIns="0" tIns="0" rIns="0" bIns="0">
            <a:noAutofit/>
          </a:bodyPr>
          <a:lstStyle>
            <a:lvl1pPr marL="0" indent="0">
              <a:buNone/>
              <a:defRPr sz="2200" b="1">
                <a:solidFill>
                  <a:schemeClr val="bg2"/>
                </a:solidFill>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GB" dirty="0"/>
              <a:t>Slide heading</a:t>
            </a:r>
            <a:endParaRPr lang="en-US" dirty="0"/>
          </a:p>
        </p:txBody>
      </p:sp>
      <p:sp>
        <p:nvSpPr>
          <p:cNvPr id="5" name="Chart Placeholder 4">
            <a:extLst>
              <a:ext uri="{FF2B5EF4-FFF2-40B4-BE49-F238E27FC236}">
                <a16:creationId xmlns:a16="http://schemas.microsoft.com/office/drawing/2014/main" id="{D4ADF01D-F4CE-BBEE-3104-9ADB661F4A59}"/>
              </a:ext>
            </a:extLst>
          </p:cNvPr>
          <p:cNvSpPr>
            <a:spLocks noGrp="1"/>
          </p:cNvSpPr>
          <p:nvPr>
            <p:ph type="chart" sz="quarter" idx="11"/>
          </p:nvPr>
        </p:nvSpPr>
        <p:spPr>
          <a:xfrm>
            <a:off x="4366991" y="1744663"/>
            <a:ext cx="3490721" cy="4432300"/>
          </a:xfrm>
          <a:prstGeom prst="rect">
            <a:avLst/>
          </a:prstGeom>
        </p:spPr>
        <p:txBody>
          <a:bodyPr anchor="ctr">
            <a:normAutofit/>
          </a:bodyPr>
          <a:lstStyle>
            <a:lvl1pPr marL="0" indent="0" algn="ctr">
              <a:buNone/>
              <a:defRPr sz="1400"/>
            </a:lvl1pPr>
          </a:lstStyle>
          <a:p>
            <a:endParaRPr lang="en-US"/>
          </a:p>
        </p:txBody>
      </p:sp>
      <p:sp>
        <p:nvSpPr>
          <p:cNvPr id="6" name="Chart Placeholder 4">
            <a:extLst>
              <a:ext uri="{FF2B5EF4-FFF2-40B4-BE49-F238E27FC236}">
                <a16:creationId xmlns:a16="http://schemas.microsoft.com/office/drawing/2014/main" id="{752B496F-E28A-5BB3-9DB5-BAA1CEB4B9E1}"/>
              </a:ext>
            </a:extLst>
          </p:cNvPr>
          <p:cNvSpPr>
            <a:spLocks noGrp="1"/>
          </p:cNvSpPr>
          <p:nvPr>
            <p:ph type="chart" sz="quarter" idx="12"/>
          </p:nvPr>
        </p:nvSpPr>
        <p:spPr>
          <a:xfrm>
            <a:off x="8185342" y="1744663"/>
            <a:ext cx="3490721" cy="4432300"/>
          </a:xfrm>
          <a:prstGeom prst="rect">
            <a:avLst/>
          </a:prstGeom>
        </p:spPr>
        <p:txBody>
          <a:bodyPr anchor="ctr">
            <a:normAutofit/>
          </a:bodyPr>
          <a:lstStyle>
            <a:lvl1pPr marL="0" indent="0" algn="ctr">
              <a:buNone/>
              <a:defRPr sz="1400"/>
            </a:lvl1pPr>
          </a:lstStyle>
          <a:p>
            <a:endParaRPr lang="en-US"/>
          </a:p>
        </p:txBody>
      </p:sp>
    </p:spTree>
    <p:extLst>
      <p:ext uri="{BB962C8B-B14F-4D97-AF65-F5344CB8AC3E}">
        <p14:creationId xmlns:p14="http://schemas.microsoft.com/office/powerpoint/2010/main" val="2903960506"/>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One Conten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DE0D9-3075-4400-7DCE-1381D797440A}"/>
              </a:ext>
            </a:extLst>
          </p:cNvPr>
          <p:cNvSpPr>
            <a:spLocks noGrp="1"/>
          </p:cNvSpPr>
          <p:nvPr>
            <p:ph type="title"/>
          </p:nvPr>
        </p:nvSpPr>
        <p:spPr>
          <a:xfrm>
            <a:off x="663539" y="625638"/>
            <a:ext cx="10784058" cy="684029"/>
          </a:xfrm>
        </p:spPr>
        <p:txBody>
          <a:bodyPr>
            <a:normAutofit/>
          </a:bodyPr>
          <a:lstStyle>
            <a:lvl1pPr>
              <a:defRPr sz="2800" b="1" i="0">
                <a:solidFill>
                  <a:srgbClr val="77328A"/>
                </a:solidFill>
                <a:latin typeface="Calibri" panose="020F0502020204030204" pitchFamily="34" charset="0"/>
                <a:cs typeface="Calibri" panose="020F0502020204030204" pitchFamily="34" charset="0"/>
              </a:defRPr>
            </a:lvl1pPr>
          </a:lstStyle>
          <a:p>
            <a:r>
              <a:rPr lang="en-GB"/>
              <a:t>Click to edit Master title style</a:t>
            </a:r>
          </a:p>
        </p:txBody>
      </p:sp>
      <p:pic>
        <p:nvPicPr>
          <p:cNvPr id="10" name="Picture 9">
            <a:extLst>
              <a:ext uri="{FF2B5EF4-FFF2-40B4-BE49-F238E27FC236}">
                <a16:creationId xmlns:a16="http://schemas.microsoft.com/office/drawing/2014/main" id="{11356347-D2C9-F23D-99AE-F551B85817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22443" y="6137562"/>
            <a:ext cx="914101" cy="532711"/>
          </a:xfrm>
          <a:prstGeom prst="rect">
            <a:avLst/>
          </a:prstGeom>
        </p:spPr>
      </p:pic>
      <p:pic>
        <p:nvPicPr>
          <p:cNvPr id="11" name="Picture 10">
            <a:extLst>
              <a:ext uri="{FF2B5EF4-FFF2-40B4-BE49-F238E27FC236}">
                <a16:creationId xmlns:a16="http://schemas.microsoft.com/office/drawing/2014/main" id="{A33857B9-BCBF-3557-6F1F-03B5C46E5D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16668" y="6216939"/>
            <a:ext cx="4630930" cy="447973"/>
          </a:xfrm>
          <a:prstGeom prst="rect">
            <a:avLst/>
          </a:prstGeom>
        </p:spPr>
      </p:pic>
      <p:sp>
        <p:nvSpPr>
          <p:cNvPr id="12" name="Content Placeholder 3">
            <a:extLst>
              <a:ext uri="{FF2B5EF4-FFF2-40B4-BE49-F238E27FC236}">
                <a16:creationId xmlns:a16="http://schemas.microsoft.com/office/drawing/2014/main" id="{74A0EACE-9CC9-6A05-C60F-D0A0C0D7ECEE}"/>
              </a:ext>
            </a:extLst>
          </p:cNvPr>
          <p:cNvSpPr>
            <a:spLocks noGrp="1"/>
          </p:cNvSpPr>
          <p:nvPr>
            <p:ph sz="half" idx="2"/>
          </p:nvPr>
        </p:nvSpPr>
        <p:spPr>
          <a:xfrm>
            <a:off x="663539" y="1704302"/>
            <a:ext cx="10784059" cy="3847396"/>
          </a:xfrm>
        </p:spPr>
        <p:txBody>
          <a:bodyPr>
            <a:normAutofit/>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16" name="Straight Connector 15">
            <a:extLst>
              <a:ext uri="{FF2B5EF4-FFF2-40B4-BE49-F238E27FC236}">
                <a16:creationId xmlns:a16="http://schemas.microsoft.com/office/drawing/2014/main" id="{7211472B-6AF9-0D34-A2AB-381B4235AF9B}"/>
              </a:ext>
            </a:extLst>
          </p:cNvPr>
          <p:cNvCxnSpPr>
            <a:cxnSpLocks/>
          </p:cNvCxnSpPr>
          <p:nvPr userDrawn="1"/>
        </p:nvCxnSpPr>
        <p:spPr>
          <a:xfrm>
            <a:off x="663539" y="5965119"/>
            <a:ext cx="10784059" cy="0"/>
          </a:xfrm>
          <a:prstGeom prst="line">
            <a:avLst/>
          </a:prstGeom>
          <a:ln>
            <a:solidFill>
              <a:srgbClr val="7732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38723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custDataLst>
              <p:tags r:id="rId1"/>
            </p:custDataLst>
          </p:nvPr>
        </p:nvSpPr>
        <p:spPr/>
        <p:txBody>
          <a:bodyPr/>
          <a:lstStyle>
            <a:lvl1pPr>
              <a:defRPr lang="en-GB" sz="1200" b="0" i="0" u="none">
                <a:solidFill>
                  <a:srgbClr val="000000"/>
                </a:solidFill>
                <a:latin typeface="Times New Roman" panose="02020603050405020304" pitchFamily="18" charset="0"/>
              </a:defRPr>
            </a:lvl1pPr>
          </a:lstStyle>
          <a:p>
            <a:endParaRPr lang="en-GB"/>
          </a:p>
        </p:txBody>
      </p:sp>
      <p:sp>
        <p:nvSpPr>
          <p:cNvPr id="6" name="Slide Number Placeholder 5"/>
          <p:cNvSpPr>
            <a:spLocks noGrp="1"/>
          </p:cNvSpPr>
          <p:nvPr>
            <p:ph type="sldNum" sz="quarter" idx="12"/>
          </p:nvPr>
        </p:nvSpPr>
        <p:spPr/>
        <p:txBody>
          <a:bodyPr/>
          <a:lstStyle/>
          <a:p>
            <a:endParaRPr lang="en-GB"/>
          </a:p>
        </p:txBody>
      </p:sp>
    </p:spTree>
    <p:extLst>
      <p:ext uri="{BB962C8B-B14F-4D97-AF65-F5344CB8AC3E}">
        <p14:creationId xmlns:p14="http://schemas.microsoft.com/office/powerpoint/2010/main" val="23779970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CCDF864-D35E-482A-A43D-3B90D3DDAEC1}" type="datetimeFigureOut">
              <a:rPr lang="en-GB" smtClean="0"/>
              <a:t>16/10/2024</a:t>
            </a:fld>
            <a:endParaRPr lang="en-GB"/>
          </a:p>
        </p:txBody>
      </p:sp>
      <p:sp>
        <p:nvSpPr>
          <p:cNvPr id="5" name="Footer Placeholder 4"/>
          <p:cNvSpPr>
            <a:spLocks noGrp="1"/>
          </p:cNvSpPr>
          <p:nvPr>
            <p:ph type="ftr" sz="quarter" idx="11"/>
            <p:custDataLst>
              <p:tags r:id="rId1"/>
            </p:custDataLst>
          </p:nvPr>
        </p:nvSpPr>
        <p:spPr/>
        <p:txBody>
          <a:bodyPr/>
          <a:lstStyle>
            <a:lvl1pPr>
              <a:defRPr lang="en-GB" sz="1200" b="0" i="0" u="none">
                <a:solidFill>
                  <a:srgbClr val="000000"/>
                </a:solidFill>
                <a:latin typeface="Times New Roman" panose="02020603050405020304" pitchFamily="18" charset="0"/>
              </a:defRPr>
            </a:lvl1pPr>
          </a:lstStyle>
          <a:p>
            <a:r>
              <a:rPr lang="en-GB"/>
              <a:t> </a:t>
            </a:r>
          </a:p>
        </p:txBody>
      </p:sp>
      <p:sp>
        <p:nvSpPr>
          <p:cNvPr id="6" name="Slide Number Placeholder 5"/>
          <p:cNvSpPr>
            <a:spLocks noGrp="1"/>
          </p:cNvSpPr>
          <p:nvPr>
            <p:ph type="sldNum" sz="quarter" idx="12"/>
          </p:nvPr>
        </p:nvSpPr>
        <p:spPr/>
        <p:txBody>
          <a:bodyPr/>
          <a:lstStyle/>
          <a:p>
            <a:fld id="{F41EC17C-58AA-4BFF-9BE8-4174AED7034D}" type="slidenum">
              <a:rPr lang="en-GB" smtClean="0"/>
              <a:t>‹#›</a:t>
            </a:fld>
            <a:endParaRPr lang="en-GB"/>
          </a:p>
        </p:txBody>
      </p:sp>
    </p:spTree>
    <p:extLst>
      <p:ext uri="{BB962C8B-B14F-4D97-AF65-F5344CB8AC3E}">
        <p14:creationId xmlns:p14="http://schemas.microsoft.com/office/powerpoint/2010/main" val="4129333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2">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800100" y="1022952"/>
            <a:ext cx="3162300" cy="624965"/>
          </a:xfrm>
        </p:spPr>
        <p:txBody>
          <a:bodyPr anchor="ctr">
            <a:normAutofit/>
          </a:bodyPr>
          <a:lstStyle>
            <a:lvl1pPr marL="0" indent="0" algn="l">
              <a:buNone/>
              <a:defRPr sz="4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0341" y="197263"/>
            <a:ext cx="2008543" cy="43884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28858" y="216860"/>
            <a:ext cx="1312798" cy="1021414"/>
          </a:xfrm>
          <a:prstGeom prst="rect">
            <a:avLst/>
          </a:prstGeom>
        </p:spPr>
      </p:pic>
      <p:pic>
        <p:nvPicPr>
          <p:cNvPr id="3" name="Picture 2" descr="An orange arrow on a black background&#10;&#10;Description automatically generated with medium confidence">
            <a:extLst>
              <a:ext uri="{FF2B5EF4-FFF2-40B4-BE49-F238E27FC236}">
                <a16:creationId xmlns:a16="http://schemas.microsoft.com/office/drawing/2014/main" id="{A2357C65-064F-DD0C-C303-628E325978B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a:off x="328387" y="1116013"/>
            <a:ext cx="300980" cy="438842"/>
          </a:xfrm>
          <a:prstGeom prst="rect">
            <a:avLst/>
          </a:prstGeom>
        </p:spPr>
      </p:pic>
      <p:pic>
        <p:nvPicPr>
          <p:cNvPr id="2" name="Picture 1" descr="A picture containing black, darkness, screenshot&#10;&#10;Description automatically generated">
            <a:extLst>
              <a:ext uri="{FF2B5EF4-FFF2-40B4-BE49-F238E27FC236}">
                <a16:creationId xmlns:a16="http://schemas.microsoft.com/office/drawing/2014/main" id="{4915F70C-70DE-CAB2-65C3-9B5562DAA76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50344" y="189829"/>
            <a:ext cx="2008540" cy="438841"/>
          </a:xfrm>
          <a:prstGeom prst="rect">
            <a:avLst/>
          </a:prstGeom>
        </p:spPr>
      </p:pic>
      <p:sp>
        <p:nvSpPr>
          <p:cNvPr id="7" name="Text Placeholder 3">
            <a:extLst>
              <a:ext uri="{FF2B5EF4-FFF2-40B4-BE49-F238E27FC236}">
                <a16:creationId xmlns:a16="http://schemas.microsoft.com/office/drawing/2014/main" id="{A4432C23-CD13-1920-122B-DD2C30F701F6}"/>
              </a:ext>
            </a:extLst>
          </p:cNvPr>
          <p:cNvSpPr>
            <a:spLocks noGrp="1"/>
          </p:cNvSpPr>
          <p:nvPr>
            <p:ph type="body" sz="quarter" idx="19" hasCustomPrompt="1"/>
          </p:nvPr>
        </p:nvSpPr>
        <p:spPr>
          <a:xfrm>
            <a:off x="800100" y="1875302"/>
            <a:ext cx="3706812" cy="1030287"/>
          </a:xfrm>
        </p:spPr>
        <p:txBody>
          <a:bodyPr>
            <a:normAutofit/>
          </a:bodyPr>
          <a:lstStyle>
            <a:lvl1pPr marL="0" indent="0">
              <a:buNone/>
              <a:defRPr sz="1400">
                <a:solidFill>
                  <a:srgbClr val="EA7B23"/>
                </a:solidFill>
              </a:defRPr>
            </a:lvl1pPr>
          </a:lstStyle>
          <a:p>
            <a:pPr lvl="0"/>
            <a:r>
              <a:rPr lang="en-US"/>
              <a:t>This slide design is ideal for text-heavy presentations, perhaps for reporting to stakeholders</a:t>
            </a:r>
          </a:p>
        </p:txBody>
      </p:sp>
    </p:spTree>
    <p:extLst>
      <p:ext uri="{BB962C8B-B14F-4D97-AF65-F5344CB8AC3E}">
        <p14:creationId xmlns:p14="http://schemas.microsoft.com/office/powerpoint/2010/main" val="1610044310"/>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CDF864-D35E-482A-A43D-3B90D3DDAEC1}" type="datetimeFigureOut">
              <a:rPr lang="en-GB" smtClean="0"/>
              <a:t>16/10/2024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1EC17C-58AA-4BFF-9BE8-4174AED7034D}" type="slidenum">
              <a:rPr lang="en-GB" smtClean="0"/>
              <a:t>‹#›</a:t>
            </a:fld>
            <a:endParaRPr lang="en-GB"/>
          </a:p>
        </p:txBody>
      </p:sp>
    </p:spTree>
    <p:extLst>
      <p:ext uri="{BB962C8B-B14F-4D97-AF65-F5344CB8AC3E}">
        <p14:creationId xmlns:p14="http://schemas.microsoft.com/office/powerpoint/2010/main" val="31902289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CCDF864-D35E-482A-A43D-3B90D3DDAEC1}" type="datetimeFigureOut">
              <a:rPr lang="en-GB" smtClean="0"/>
              <a:t>16/10/2024</a:t>
            </a:fld>
            <a:endParaRPr lang="en-GB"/>
          </a:p>
        </p:txBody>
      </p:sp>
      <p:sp>
        <p:nvSpPr>
          <p:cNvPr id="6" name="Footer Placeholder 5"/>
          <p:cNvSpPr>
            <a:spLocks noGrp="1"/>
          </p:cNvSpPr>
          <p:nvPr>
            <p:ph type="ftr" sz="quarter" idx="11"/>
            <p:custDataLst>
              <p:tags r:id="rId1"/>
            </p:custDataLst>
          </p:nvPr>
        </p:nvSpPr>
        <p:spPr/>
        <p:txBody>
          <a:bodyPr/>
          <a:lstStyle>
            <a:lvl1pPr>
              <a:defRPr lang="en-GB" sz="1200" b="0" i="0" u="none">
                <a:solidFill>
                  <a:srgbClr val="000000"/>
                </a:solidFill>
                <a:latin typeface="Times New Roman" panose="02020603050405020304" pitchFamily="18" charset="0"/>
              </a:defRPr>
            </a:lvl1pPr>
          </a:lstStyle>
          <a:p>
            <a:r>
              <a:rPr lang="en-GB"/>
              <a:t> </a:t>
            </a:r>
          </a:p>
        </p:txBody>
      </p:sp>
      <p:sp>
        <p:nvSpPr>
          <p:cNvPr id="7" name="Slide Number Placeholder 6"/>
          <p:cNvSpPr>
            <a:spLocks noGrp="1"/>
          </p:cNvSpPr>
          <p:nvPr>
            <p:ph type="sldNum" sz="quarter" idx="12"/>
          </p:nvPr>
        </p:nvSpPr>
        <p:spPr/>
        <p:txBody>
          <a:bodyPr/>
          <a:lstStyle/>
          <a:p>
            <a:fld id="{F41EC17C-58AA-4BFF-9BE8-4174AED7034D}" type="slidenum">
              <a:rPr lang="en-GB" smtClean="0"/>
              <a:t>‹#›</a:t>
            </a:fld>
            <a:endParaRPr lang="en-GB"/>
          </a:p>
        </p:txBody>
      </p:sp>
    </p:spTree>
    <p:extLst>
      <p:ext uri="{BB962C8B-B14F-4D97-AF65-F5344CB8AC3E}">
        <p14:creationId xmlns:p14="http://schemas.microsoft.com/office/powerpoint/2010/main" val="19134552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CCDF864-D35E-482A-A43D-3B90D3DDAEC1}" type="datetimeFigureOut">
              <a:rPr lang="en-GB" smtClean="0"/>
              <a:t>16/10/2024</a:t>
            </a:fld>
            <a:endParaRPr lang="en-GB"/>
          </a:p>
        </p:txBody>
      </p:sp>
      <p:sp>
        <p:nvSpPr>
          <p:cNvPr id="8" name="Footer Placeholder 7"/>
          <p:cNvSpPr>
            <a:spLocks noGrp="1"/>
          </p:cNvSpPr>
          <p:nvPr>
            <p:ph type="ftr" sz="quarter" idx="11"/>
            <p:custDataLst>
              <p:tags r:id="rId1"/>
            </p:custDataLst>
          </p:nvPr>
        </p:nvSpPr>
        <p:spPr/>
        <p:txBody>
          <a:bodyPr/>
          <a:lstStyle>
            <a:lvl1pPr>
              <a:defRPr lang="en-GB" sz="1200" b="0" i="0" u="none">
                <a:solidFill>
                  <a:srgbClr val="000000"/>
                </a:solidFill>
                <a:latin typeface="Times New Roman" panose="02020603050405020304" pitchFamily="18" charset="0"/>
              </a:defRPr>
            </a:lvl1pPr>
          </a:lstStyle>
          <a:p>
            <a:r>
              <a:rPr lang="en-GB"/>
              <a:t> </a:t>
            </a:r>
          </a:p>
        </p:txBody>
      </p:sp>
      <p:sp>
        <p:nvSpPr>
          <p:cNvPr id="9" name="Slide Number Placeholder 8"/>
          <p:cNvSpPr>
            <a:spLocks noGrp="1"/>
          </p:cNvSpPr>
          <p:nvPr>
            <p:ph type="sldNum" sz="quarter" idx="12"/>
          </p:nvPr>
        </p:nvSpPr>
        <p:spPr/>
        <p:txBody>
          <a:bodyPr/>
          <a:lstStyle/>
          <a:p>
            <a:fld id="{F41EC17C-58AA-4BFF-9BE8-4174AED7034D}" type="slidenum">
              <a:rPr lang="en-GB" smtClean="0"/>
              <a:t>‹#›</a:t>
            </a:fld>
            <a:endParaRPr lang="en-GB"/>
          </a:p>
        </p:txBody>
      </p:sp>
    </p:spTree>
    <p:extLst>
      <p:ext uri="{BB962C8B-B14F-4D97-AF65-F5344CB8AC3E}">
        <p14:creationId xmlns:p14="http://schemas.microsoft.com/office/powerpoint/2010/main" val="27939534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CCDF864-D35E-482A-A43D-3B90D3DDAEC1}" type="datetimeFigureOut">
              <a:rPr lang="en-GB" smtClean="0"/>
              <a:t>16/10/2024</a:t>
            </a:fld>
            <a:endParaRPr lang="en-GB"/>
          </a:p>
        </p:txBody>
      </p:sp>
      <p:sp>
        <p:nvSpPr>
          <p:cNvPr id="4" name="Footer Placeholder 3"/>
          <p:cNvSpPr>
            <a:spLocks noGrp="1"/>
          </p:cNvSpPr>
          <p:nvPr>
            <p:ph type="ftr" sz="quarter" idx="11"/>
            <p:custDataLst>
              <p:tags r:id="rId1"/>
            </p:custDataLst>
          </p:nvPr>
        </p:nvSpPr>
        <p:spPr/>
        <p:txBody>
          <a:bodyPr/>
          <a:lstStyle>
            <a:lvl1pPr>
              <a:defRPr lang="en-GB" sz="1200" b="0" i="0" u="none">
                <a:solidFill>
                  <a:srgbClr val="000000"/>
                </a:solidFill>
                <a:latin typeface="Times New Roman" panose="02020603050405020304" pitchFamily="18" charset="0"/>
              </a:defRPr>
            </a:lvl1pPr>
          </a:lstStyle>
          <a:p>
            <a:r>
              <a:rPr lang="en-GB"/>
              <a:t> </a:t>
            </a:r>
          </a:p>
        </p:txBody>
      </p:sp>
      <p:sp>
        <p:nvSpPr>
          <p:cNvPr id="5" name="Slide Number Placeholder 4"/>
          <p:cNvSpPr>
            <a:spLocks noGrp="1"/>
          </p:cNvSpPr>
          <p:nvPr>
            <p:ph type="sldNum" sz="quarter" idx="12"/>
          </p:nvPr>
        </p:nvSpPr>
        <p:spPr/>
        <p:txBody>
          <a:bodyPr/>
          <a:lstStyle/>
          <a:p>
            <a:fld id="{F41EC17C-58AA-4BFF-9BE8-4174AED7034D}" type="slidenum">
              <a:rPr lang="en-GB" smtClean="0"/>
              <a:t>‹#›</a:t>
            </a:fld>
            <a:endParaRPr lang="en-GB"/>
          </a:p>
        </p:txBody>
      </p:sp>
    </p:spTree>
    <p:extLst>
      <p:ext uri="{BB962C8B-B14F-4D97-AF65-F5344CB8AC3E}">
        <p14:creationId xmlns:p14="http://schemas.microsoft.com/office/powerpoint/2010/main" val="27788429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CDF864-D35E-482A-A43D-3B90D3DDAEC1}" type="datetimeFigureOut">
              <a:rPr lang="en-GB" smtClean="0"/>
              <a:t>16/10/2024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41EC17C-58AA-4BFF-9BE8-4174AED7034D}" type="slidenum">
              <a:rPr lang="en-GB" smtClean="0"/>
              <a:t>‹#›</a:t>
            </a:fld>
            <a:endParaRPr lang="en-GB"/>
          </a:p>
        </p:txBody>
      </p:sp>
    </p:spTree>
    <p:extLst>
      <p:ext uri="{BB962C8B-B14F-4D97-AF65-F5344CB8AC3E}">
        <p14:creationId xmlns:p14="http://schemas.microsoft.com/office/powerpoint/2010/main" val="9654219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CDF864-D35E-482A-A43D-3B90D3DDAEC1}" type="datetimeFigureOut">
              <a:rPr lang="en-GB" smtClean="0"/>
              <a:t>16/10/2024</a:t>
            </a:fld>
            <a:endParaRPr lang="en-GB"/>
          </a:p>
        </p:txBody>
      </p:sp>
      <p:sp>
        <p:nvSpPr>
          <p:cNvPr id="6" name="Footer Placeholder 5"/>
          <p:cNvSpPr>
            <a:spLocks noGrp="1"/>
          </p:cNvSpPr>
          <p:nvPr>
            <p:ph type="ftr" sz="quarter" idx="11"/>
            <p:custDataLst>
              <p:tags r:id="rId1"/>
            </p:custDataLst>
          </p:nvPr>
        </p:nvSpPr>
        <p:spPr/>
        <p:txBody>
          <a:bodyPr/>
          <a:lstStyle>
            <a:lvl1pPr>
              <a:defRPr lang="en-GB" sz="1200" b="0" i="0" u="none">
                <a:solidFill>
                  <a:srgbClr val="000000"/>
                </a:solidFill>
                <a:latin typeface="Times New Roman" panose="02020603050405020304" pitchFamily="18" charset="0"/>
              </a:defRPr>
            </a:lvl1pPr>
          </a:lstStyle>
          <a:p>
            <a:r>
              <a:rPr lang="en-GB"/>
              <a:t> </a:t>
            </a:r>
          </a:p>
        </p:txBody>
      </p:sp>
      <p:sp>
        <p:nvSpPr>
          <p:cNvPr id="7" name="Slide Number Placeholder 6"/>
          <p:cNvSpPr>
            <a:spLocks noGrp="1"/>
          </p:cNvSpPr>
          <p:nvPr>
            <p:ph type="sldNum" sz="quarter" idx="12"/>
          </p:nvPr>
        </p:nvSpPr>
        <p:spPr/>
        <p:txBody>
          <a:bodyPr/>
          <a:lstStyle/>
          <a:p>
            <a:fld id="{F41EC17C-58AA-4BFF-9BE8-4174AED7034D}" type="slidenum">
              <a:rPr lang="en-GB" smtClean="0"/>
              <a:t>‹#›</a:t>
            </a:fld>
            <a:endParaRPr lang="en-GB"/>
          </a:p>
        </p:txBody>
      </p:sp>
    </p:spTree>
    <p:extLst>
      <p:ext uri="{BB962C8B-B14F-4D97-AF65-F5344CB8AC3E}">
        <p14:creationId xmlns:p14="http://schemas.microsoft.com/office/powerpoint/2010/main" val="1414023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CDF864-D35E-482A-A43D-3B90D3DDAEC1}" type="datetimeFigureOut">
              <a:rPr lang="en-GB" smtClean="0"/>
              <a:t>16/10/2024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1EC17C-58AA-4BFF-9BE8-4174AED7034D}" type="slidenum">
              <a:rPr lang="en-GB" smtClean="0"/>
              <a:t>‹#›</a:t>
            </a:fld>
            <a:endParaRPr lang="en-GB"/>
          </a:p>
        </p:txBody>
      </p:sp>
    </p:spTree>
    <p:extLst>
      <p:ext uri="{BB962C8B-B14F-4D97-AF65-F5344CB8AC3E}">
        <p14:creationId xmlns:p14="http://schemas.microsoft.com/office/powerpoint/2010/main" val="33760031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CCDF864-D35E-482A-A43D-3B90D3DDAEC1}" type="datetimeFigureOut">
              <a:rPr lang="en-GB" smtClean="0"/>
              <a:t>16/10/2024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1EC17C-58AA-4BFF-9BE8-4174AED7034D}" type="slidenum">
              <a:rPr lang="en-GB" smtClean="0"/>
              <a:t>‹#›</a:t>
            </a:fld>
            <a:endParaRPr lang="en-GB"/>
          </a:p>
        </p:txBody>
      </p:sp>
    </p:spTree>
    <p:extLst>
      <p:ext uri="{BB962C8B-B14F-4D97-AF65-F5344CB8AC3E}">
        <p14:creationId xmlns:p14="http://schemas.microsoft.com/office/powerpoint/2010/main" val="1893618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CCDF864-D35E-482A-A43D-3B90D3DDAEC1}" type="datetimeFigureOut">
              <a:rPr lang="en-GB" smtClean="0"/>
              <a:t>16/10/2024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1EC17C-58AA-4BFF-9BE8-4174AED7034D}" type="slidenum">
              <a:rPr lang="en-GB" smtClean="0"/>
              <a:t>‹#›</a:t>
            </a:fld>
            <a:endParaRPr lang="en-GB"/>
          </a:p>
        </p:txBody>
      </p:sp>
    </p:spTree>
    <p:extLst>
      <p:ext uri="{BB962C8B-B14F-4D97-AF65-F5344CB8AC3E}">
        <p14:creationId xmlns:p14="http://schemas.microsoft.com/office/powerpoint/2010/main" val="34628110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290628"/>
            <a:ext cx="9144000" cy="513011"/>
          </a:xfrm>
          <a:prstGeom prst="rect">
            <a:avLst/>
          </a:prstGeom>
        </p:spPr>
        <p:txBody>
          <a:bodyPr anchor="ctr"/>
          <a:lstStyle>
            <a:lvl1pPr algn="l">
              <a:defRPr sz="2400">
                <a:solidFill>
                  <a:schemeClr val="bg1"/>
                </a:solidFill>
                <a:latin typeface="Arial" panose="020B0604020202020204" pitchFamily="34" charset="0"/>
                <a:cs typeface="Arial" panose="020B0604020202020204" pitchFamily="34" charset="0"/>
              </a:defRPr>
            </a:lvl1pPr>
          </a:lstStyle>
          <a:p>
            <a:r>
              <a:rPr lang="en-US" dirty="0"/>
              <a:t>TITLE</a:t>
            </a:r>
            <a:endParaRPr lang="en-GB" dirty="0"/>
          </a:p>
        </p:txBody>
      </p:sp>
      <p:sp>
        <p:nvSpPr>
          <p:cNvPr id="3" name="Subtitle 2"/>
          <p:cNvSpPr>
            <a:spLocks noGrp="1"/>
          </p:cNvSpPr>
          <p:nvPr>
            <p:ph type="subTitle" idx="1" hasCustomPrompt="1"/>
          </p:nvPr>
        </p:nvSpPr>
        <p:spPr>
          <a:xfrm>
            <a:off x="839547" y="881682"/>
            <a:ext cx="9144000" cy="288032"/>
          </a:xfrm>
          <a:prstGeom prst="rect">
            <a:avLst/>
          </a:prstGeom>
        </p:spPr>
        <p:txBody>
          <a:bodyPr anchor="ctr"/>
          <a:lstStyle>
            <a:lvl1pPr marL="0" indent="0" algn="l">
              <a:buNone/>
              <a:defRPr sz="1800">
                <a:solidFill>
                  <a:srgbClr val="DCEFF6"/>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 HEADING</a:t>
            </a:r>
            <a:endParaRPr lang="en-GB" dirty="0"/>
          </a:p>
        </p:txBody>
      </p:sp>
      <p:sp>
        <p:nvSpPr>
          <p:cNvPr id="8" name="Text Placeholder 7"/>
          <p:cNvSpPr>
            <a:spLocks noGrp="1"/>
          </p:cNvSpPr>
          <p:nvPr>
            <p:ph type="body" sz="quarter" idx="10"/>
          </p:nvPr>
        </p:nvSpPr>
        <p:spPr>
          <a:xfrm>
            <a:off x="767408" y="2420889"/>
            <a:ext cx="10729192" cy="3600000"/>
          </a:xfrm>
          <a:prstGeom prst="rect">
            <a:avLst/>
          </a:prstGeom>
        </p:spPr>
        <p:txBody>
          <a:bodyPr/>
          <a:lstStyle>
            <a:lvl1pPr marL="228600" indent="-228600">
              <a:buFont typeface="Wingdings" panose="05000000000000000000" pitchFamily="2" charset="2"/>
              <a:buChar char="§"/>
              <a:defRPr sz="1400">
                <a:latin typeface="Arial" panose="020B0604020202020204" pitchFamily="34" charset="0"/>
                <a:cs typeface="Arial" panose="020B0604020202020204" pitchFamily="34" charset="0"/>
              </a:defRPr>
            </a:lvl1pPr>
            <a:lvl2pPr marL="685800" indent="-228600">
              <a:buFont typeface="Wingdings" panose="05000000000000000000" pitchFamily="2" charset="2"/>
              <a:buChar char="§"/>
              <a:defRPr sz="1200">
                <a:latin typeface="Arial" panose="020B0604020202020204" pitchFamily="34" charset="0"/>
                <a:cs typeface="Arial" panose="020B0604020202020204" pitchFamily="34" charset="0"/>
              </a:defRPr>
            </a:lvl2pPr>
            <a:lvl3pPr>
              <a:defRPr sz="12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797038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Image 1">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800100" y="1022952"/>
            <a:ext cx="3162300" cy="624965"/>
          </a:xfrm>
        </p:spPr>
        <p:txBody>
          <a:bodyPr anchor="ctr">
            <a:normAutofit/>
          </a:bodyPr>
          <a:lstStyle>
            <a:lvl1pPr marL="0" indent="0" algn="l">
              <a:buNone/>
              <a:defRPr sz="4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0341" y="197263"/>
            <a:ext cx="2008543" cy="43884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28858" y="216860"/>
            <a:ext cx="1312798" cy="1021414"/>
          </a:xfrm>
          <a:prstGeom prst="rect">
            <a:avLst/>
          </a:prstGeom>
        </p:spPr>
      </p:pic>
      <p:pic>
        <p:nvPicPr>
          <p:cNvPr id="20" name="Picture 19" descr="A blue arrow on a black background&#10;&#10;Description automatically generated with medium confidence">
            <a:extLst>
              <a:ext uri="{FF2B5EF4-FFF2-40B4-BE49-F238E27FC236}">
                <a16:creationId xmlns:a16="http://schemas.microsoft.com/office/drawing/2014/main" id="{BC921208-8D9C-B41B-6B3E-0851979F5CE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a:off x="328386" y="1116013"/>
            <a:ext cx="300980" cy="438842"/>
          </a:xfrm>
          <a:prstGeom prst="rect">
            <a:avLst/>
          </a:prstGeom>
        </p:spPr>
      </p:pic>
      <p:sp>
        <p:nvSpPr>
          <p:cNvPr id="2" name="Picture Placeholder 7">
            <a:extLst>
              <a:ext uri="{FF2B5EF4-FFF2-40B4-BE49-F238E27FC236}">
                <a16:creationId xmlns:a16="http://schemas.microsoft.com/office/drawing/2014/main" id="{E7BE09F1-1268-7830-3A2A-E34A684E7B57}"/>
              </a:ext>
            </a:extLst>
          </p:cNvPr>
          <p:cNvSpPr>
            <a:spLocks noGrp="1"/>
          </p:cNvSpPr>
          <p:nvPr>
            <p:ph type="pic" sz="quarter" idx="10" hasCustomPrompt="1"/>
          </p:nvPr>
        </p:nvSpPr>
        <p:spPr>
          <a:xfrm>
            <a:off x="5349799" y="1554855"/>
            <a:ext cx="8784050" cy="7006929"/>
          </a:xfrm>
          <a:prstGeom prst="hexagon">
            <a:avLst/>
          </a:prstGeom>
        </p:spPr>
        <p:txBody>
          <a:bodyPr/>
          <a:lstStyle/>
          <a:p>
            <a:r>
              <a:rPr lang="en-US"/>
              <a:t>Insert title image here</a:t>
            </a:r>
          </a:p>
        </p:txBody>
      </p:sp>
      <p:pic>
        <p:nvPicPr>
          <p:cNvPr id="3" name="Picture 2" descr="A picture containing black, darkness, screenshot&#10;&#10;Description automatically generated">
            <a:extLst>
              <a:ext uri="{FF2B5EF4-FFF2-40B4-BE49-F238E27FC236}">
                <a16:creationId xmlns:a16="http://schemas.microsoft.com/office/drawing/2014/main" id="{574C764A-49C8-B079-E1EA-84118DC2BD3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50344" y="189829"/>
            <a:ext cx="2008540" cy="438841"/>
          </a:xfrm>
          <a:prstGeom prst="rect">
            <a:avLst/>
          </a:prstGeom>
        </p:spPr>
      </p:pic>
      <p:sp>
        <p:nvSpPr>
          <p:cNvPr id="5" name="Text Placeholder 3">
            <a:extLst>
              <a:ext uri="{FF2B5EF4-FFF2-40B4-BE49-F238E27FC236}">
                <a16:creationId xmlns:a16="http://schemas.microsoft.com/office/drawing/2014/main" id="{BBB19C00-FE82-383F-E541-61B0E2EB13C7}"/>
              </a:ext>
            </a:extLst>
          </p:cNvPr>
          <p:cNvSpPr>
            <a:spLocks noGrp="1"/>
          </p:cNvSpPr>
          <p:nvPr>
            <p:ph type="body" sz="quarter" idx="19" hasCustomPrompt="1"/>
          </p:nvPr>
        </p:nvSpPr>
        <p:spPr>
          <a:xfrm>
            <a:off x="800100" y="1875302"/>
            <a:ext cx="3706812" cy="1030287"/>
          </a:xfrm>
        </p:spPr>
        <p:txBody>
          <a:bodyPr>
            <a:normAutofit/>
          </a:bodyPr>
          <a:lstStyle>
            <a:lvl1pPr marL="0" indent="0">
              <a:buNone/>
              <a:defRPr sz="1400">
                <a:solidFill>
                  <a:srgbClr val="EA7B23"/>
                </a:solidFill>
              </a:defRPr>
            </a:lvl1pPr>
          </a:lstStyle>
          <a:p>
            <a:pPr lvl="0"/>
            <a:r>
              <a:rPr lang="en-US"/>
              <a:t>This slide design is ideal for text-heavy presentations, perhaps for reporting to stakeholders</a:t>
            </a:r>
          </a:p>
        </p:txBody>
      </p:sp>
    </p:spTree>
    <p:extLst>
      <p:ext uri="{BB962C8B-B14F-4D97-AF65-F5344CB8AC3E}">
        <p14:creationId xmlns:p14="http://schemas.microsoft.com/office/powerpoint/2010/main" val="649846147"/>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1"/>
        <p:cNvGrpSpPr/>
        <p:nvPr/>
      </p:nvGrpSpPr>
      <p:grpSpPr>
        <a:xfrm>
          <a:off x="0" y="0"/>
          <a:ext cx="0" cy="0"/>
          <a:chOff x="0" y="0"/>
          <a:chExt cx="0" cy="0"/>
        </a:xfrm>
      </p:grpSpPr>
      <p:sp>
        <p:nvSpPr>
          <p:cNvPr id="22" name="Google Shape;22;p42"/>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 name="Google Shape;23;p42"/>
          <p:cNvSpPr txBox="1">
            <a:spLocks noGrp="1"/>
          </p:cNvSpPr>
          <p:nvPr>
            <p:ph type="title"/>
          </p:nvPr>
        </p:nvSpPr>
        <p:spPr>
          <a:xfrm>
            <a:off x="575019" y="382849"/>
            <a:ext cx="6546218" cy="424048"/>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lt1"/>
              </a:buClr>
              <a:buSzPts val="3200"/>
              <a:buFont typeface="Calibri"/>
              <a:buNone/>
              <a:defRPr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2"/>
          <p:cNvSpPr>
            <a:spLocks noGrp="1"/>
          </p:cNvSpPr>
          <p:nvPr>
            <p:ph type="pic" idx="2"/>
          </p:nvPr>
        </p:nvSpPr>
        <p:spPr>
          <a:xfrm>
            <a:off x="8016000" y="0"/>
            <a:ext cx="4176000" cy="6857999"/>
          </a:xfrm>
          <a:prstGeom prst="rect">
            <a:avLst/>
          </a:prstGeom>
          <a:noFill/>
          <a:ln>
            <a:noFill/>
          </a:ln>
        </p:spPr>
        <p:txBody>
          <a:bodyPr spcFirstLastPara="1" wrap="square" lIns="0" tIns="0" rIns="0" bIns="0" anchor="ctr" anchorCtr="0">
            <a:normAutofit/>
          </a:bodyPr>
          <a:lstStyle>
            <a:lvl1pPr marR="0" lvl="0" algn="ctr" rtl="0">
              <a:lnSpc>
                <a:spcPct val="100000"/>
              </a:lnSpc>
              <a:spcBef>
                <a:spcPts val="853"/>
              </a:spcBef>
              <a:spcAft>
                <a:spcPts val="0"/>
              </a:spcAft>
              <a:buClr>
                <a:schemeClr val="accent2"/>
              </a:buClr>
              <a:buSzPts val="4267"/>
              <a:buFont typeface="Merriweather Sans"/>
              <a:buNone/>
              <a:defRPr sz="4267" b="0" i="0" u="none" strike="noStrike" cap="none">
                <a:solidFill>
                  <a:schemeClr val="lt1"/>
                </a:solidFill>
                <a:latin typeface="Calibri"/>
                <a:ea typeface="Calibri"/>
                <a:cs typeface="Calibri"/>
                <a:sym typeface="Calibri"/>
              </a:defRPr>
            </a:lvl1pPr>
            <a:lvl2pPr marR="0" lvl="1" algn="l" rtl="0">
              <a:lnSpc>
                <a:spcPct val="100000"/>
              </a:lnSpc>
              <a:spcBef>
                <a:spcPts val="747"/>
              </a:spcBef>
              <a:spcAft>
                <a:spcPts val="0"/>
              </a:spcAft>
              <a:buClr>
                <a:schemeClr val="accent2"/>
              </a:buClr>
              <a:buSzPts val="3733"/>
              <a:buFont typeface="Merriweather Sans"/>
              <a:buChar char="—"/>
              <a:defRPr sz="3733" b="0" i="0" u="none" strike="noStrike" cap="none">
                <a:solidFill>
                  <a:schemeClr val="dk1"/>
                </a:solidFill>
                <a:latin typeface="Calibri"/>
                <a:ea typeface="Calibri"/>
                <a:cs typeface="Calibri"/>
                <a:sym typeface="Calibri"/>
              </a:defRPr>
            </a:lvl2pPr>
            <a:lvl3pPr marR="0" lvl="2" algn="l" rtl="0">
              <a:lnSpc>
                <a:spcPct val="100000"/>
              </a:lnSpc>
              <a:spcBef>
                <a:spcPts val="640"/>
              </a:spcBef>
              <a:spcAft>
                <a:spcPts val="0"/>
              </a:spcAft>
              <a:buClr>
                <a:schemeClr val="accent2"/>
              </a:buClr>
              <a:buSzPts val="3200"/>
              <a:buFont typeface="Merriweather Sans"/>
              <a:buChar char="—"/>
              <a:defRPr sz="3200" b="0" i="0" u="none" strike="noStrike" cap="none">
                <a:solidFill>
                  <a:schemeClr val="dk1"/>
                </a:solidFill>
                <a:latin typeface="Calibri"/>
                <a:ea typeface="Calibri"/>
                <a:cs typeface="Calibri"/>
                <a:sym typeface="Calibri"/>
              </a:defRPr>
            </a:lvl3pPr>
            <a:lvl4pPr marR="0" lvl="3" algn="l" rtl="0">
              <a:lnSpc>
                <a:spcPct val="100000"/>
              </a:lnSpc>
              <a:spcBef>
                <a:spcPts val="533"/>
              </a:spcBef>
              <a:spcAft>
                <a:spcPts val="0"/>
              </a:spcAft>
              <a:buClr>
                <a:schemeClr val="accent2"/>
              </a:buClr>
              <a:buSzPts val="2667"/>
              <a:buFont typeface="Merriweather Sans"/>
              <a:buChar char="—"/>
              <a:defRPr sz="2667" b="0" i="0" u="none" strike="noStrike" cap="none">
                <a:solidFill>
                  <a:schemeClr val="dk1"/>
                </a:solidFill>
                <a:latin typeface="Calibri"/>
                <a:ea typeface="Calibri"/>
                <a:cs typeface="Calibri"/>
                <a:sym typeface="Calibri"/>
              </a:defRPr>
            </a:lvl4pPr>
            <a:lvl5pPr marR="0" lvl="4" algn="l" rtl="0">
              <a:lnSpc>
                <a:spcPct val="100000"/>
              </a:lnSpc>
              <a:spcBef>
                <a:spcPts val="533"/>
              </a:spcBef>
              <a:spcAft>
                <a:spcPts val="0"/>
              </a:spcAft>
              <a:buClr>
                <a:schemeClr val="accent2"/>
              </a:buClr>
              <a:buSzPts val="2667"/>
              <a:buFont typeface="Merriweather Sans"/>
              <a:buChar char="—"/>
              <a:defRPr sz="2667" b="0" i="0" u="none" strike="noStrike" cap="none">
                <a:solidFill>
                  <a:schemeClr val="dk1"/>
                </a:solidFill>
                <a:latin typeface="Calibri"/>
                <a:ea typeface="Calibri"/>
                <a:cs typeface="Calibri"/>
                <a:sym typeface="Calibri"/>
              </a:defRPr>
            </a:lvl5pPr>
            <a:lvl6pPr marR="0" lvl="5"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R="0" lvl="6"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R="0" lvl="7"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R="0" lvl="8"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51242206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2.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7.xml"/><Relationship Id="rId7" Type="http://schemas.openxmlformats.org/officeDocument/2006/relationships/image" Target="../media/image26.png"/><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image" Target="../media/image25.emf"/><Relationship Id="rId5" Type="http://schemas.openxmlformats.org/officeDocument/2006/relationships/theme" Target="../theme/theme4.xml"/><Relationship Id="rId4"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image" Target="../media/image26.png"/><Relationship Id="rId5" Type="http://schemas.openxmlformats.org/officeDocument/2006/relationships/slideLayout" Target="../slideLayouts/slideLayout73.xml"/><Relationship Id="rId10" Type="http://schemas.openxmlformats.org/officeDocument/2006/relationships/theme" Target="../theme/theme5.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tags" Target="../tags/tag1.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222BCB-CA5F-0B24-53C3-24E576E738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577F6BB-FD25-CEF3-F6D4-6D19271EE6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88EC16F-24EA-1DA2-1937-F0718757D7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240C46-9DB0-1E42-B927-E275C3D8BDBB}" type="datetimeFigureOut">
              <a:rPr lang="en-US" smtClean="0"/>
              <a:t>10/16/2024</a:t>
            </a:fld>
            <a:endParaRPr lang="en-US"/>
          </a:p>
        </p:txBody>
      </p:sp>
      <p:sp>
        <p:nvSpPr>
          <p:cNvPr id="5" name="Footer Placeholder 4">
            <a:extLst>
              <a:ext uri="{FF2B5EF4-FFF2-40B4-BE49-F238E27FC236}">
                <a16:creationId xmlns:a16="http://schemas.microsoft.com/office/drawing/2014/main" id="{945C0387-F61D-A178-69F5-34C001EFFB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69AD6A-EA36-8886-FBBB-615CED550C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7AD349-84D2-7E41-8E9F-8A92063994D9}" type="slidenum">
              <a:rPr lang="en-US" smtClean="0"/>
              <a:t>‹#›</a:t>
            </a:fld>
            <a:endParaRPr lang="en-US"/>
          </a:p>
        </p:txBody>
      </p:sp>
    </p:spTree>
    <p:extLst>
      <p:ext uri="{BB962C8B-B14F-4D97-AF65-F5344CB8AC3E}">
        <p14:creationId xmlns:p14="http://schemas.microsoft.com/office/powerpoint/2010/main" val="186242113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8" r:id="rId4"/>
    <p:sldLayoutId id="2147483694" r:id="rId5"/>
    <p:sldLayoutId id="2147483695" r:id="rId6"/>
    <p:sldLayoutId id="2147483696" r:id="rId7"/>
    <p:sldLayoutId id="2147483701" r:id="rId8"/>
    <p:sldLayoutId id="2147483744" r:id="rId9"/>
    <p:sldLayoutId id="2147483745" r:id="rId10"/>
    <p:sldLayoutId id="2147483746" r:id="rId11"/>
    <p:sldLayoutId id="2147483747" r:id="rId12"/>
    <p:sldLayoutId id="2147483700" r:id="rId13"/>
    <p:sldLayoutId id="2147483748" r:id="rId14"/>
    <p:sldLayoutId id="2147483697" r:id="rId15"/>
    <p:sldLayoutId id="2147483749" r:id="rId16"/>
    <p:sldLayoutId id="2147483699" r:id="rId17"/>
    <p:sldLayoutId id="2147483673" r:id="rId18"/>
    <p:sldLayoutId id="2147483674" r:id="rId19"/>
    <p:sldLayoutId id="2147483675" r:id="rId20"/>
    <p:sldLayoutId id="2147483676" r:id="rId21"/>
    <p:sldLayoutId id="2147483677" r:id="rId22"/>
    <p:sldLayoutId id="2147483678" r:id="rId23"/>
    <p:sldLayoutId id="2147483679" r:id="rId24"/>
    <p:sldLayoutId id="2147483680" r:id="rId25"/>
    <p:sldLayoutId id="2147483681" r:id="rId26"/>
    <p:sldLayoutId id="2147483682" r:id="rId27"/>
    <p:sldLayoutId id="2147483683" r:id="rId28"/>
    <p:sldLayoutId id="2147483684" r:id="rId29"/>
    <p:sldLayoutId id="2147483685" r:id="rId30"/>
    <p:sldLayoutId id="2147483686" r:id="rId31"/>
    <p:sldLayoutId id="2147483687" r:id="rId32"/>
    <p:sldLayoutId id="2147483688" r:id="rId33"/>
    <p:sldLayoutId id="2147483689" r:id="rId34"/>
    <p:sldLayoutId id="2147483710" r:id="rId35"/>
    <p:sldLayoutId id="2147483711" r:id="rId36"/>
    <p:sldLayoutId id="2147483712" r:id="rId37"/>
    <p:sldLayoutId id="2147483717" r:id="rId38"/>
    <p:sldLayoutId id="2147483713" r:id="rId39"/>
    <p:sldLayoutId id="2147483714" r:id="rId40"/>
    <p:sldLayoutId id="2147483715" r:id="rId41"/>
    <p:sldLayoutId id="2147483720" r:id="rId42"/>
    <p:sldLayoutId id="2147483703" r:id="rId43"/>
    <p:sldLayoutId id="2147483704" r:id="rId44"/>
    <p:sldLayoutId id="2147483702" r:id="rId45"/>
    <p:sldLayoutId id="2147483705" r:id="rId46"/>
    <p:sldLayoutId id="2147483719" r:id="rId47"/>
    <p:sldLayoutId id="2147483706" r:id="rId48"/>
    <p:sldLayoutId id="2147483716" r:id="rId49"/>
    <p:sldLayoutId id="2147483707" r:id="rId50"/>
    <p:sldLayoutId id="2147483741" r:id="rId51"/>
    <p:sldLayoutId id="2147483708" r:id="rId52"/>
  </p:sldLayoutIdLst>
  <p:txStyles>
    <p:titleStyle>
      <a:lvl1pPr algn="l" defTabSz="914400" rtl="0" eaLnBrk="1" latinLnBrk="0" hangingPunct="1">
        <a:lnSpc>
          <a:spcPct val="90000"/>
        </a:lnSpc>
        <a:spcBef>
          <a:spcPct val="0"/>
        </a:spcBef>
        <a:buNone/>
        <a:defRPr sz="4400" b="1" i="0" kern="1200">
          <a:solidFill>
            <a:schemeClr val="tx1"/>
          </a:solidFill>
          <a:latin typeface="WMCA Circular Bold" panose="020B0604020101020102" pitchFamily="34" charset="77"/>
          <a:ea typeface="+mj-ea"/>
          <a:cs typeface="WMCA Circular Bold" panose="020B0604020101020102" pitchFamily="34"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WMCA Circular Book" panose="020B0604020101020102" pitchFamily="34" charset="77"/>
          <a:ea typeface="+mn-ea"/>
          <a:cs typeface="WMCA Circular Book" panose="020B0604020101020102"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WMCA Circular Book" panose="020B0604020101020102" pitchFamily="34" charset="77"/>
          <a:ea typeface="+mn-ea"/>
          <a:cs typeface="WMCA Circular Book" panose="020B0604020101020102"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WMCA Circular Book" panose="020B0604020101020102" pitchFamily="34" charset="77"/>
          <a:ea typeface="+mn-ea"/>
          <a:cs typeface="WMCA Circular Book" panose="020B0604020101020102"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WMCA Circular Book" panose="020B0604020101020102" pitchFamily="34" charset="77"/>
          <a:ea typeface="+mn-ea"/>
          <a:cs typeface="WMCA Circular Book" panose="020B0604020101020102"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WMCA Circular Book" panose="020B0604020101020102" pitchFamily="34" charset="77"/>
          <a:ea typeface="+mn-ea"/>
          <a:cs typeface="WMCA Circular Book" panose="020B06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10/16/2024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644490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743"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b="0" i="0" u="none"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b="0" i="0" u="none"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7F3A8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10/16/2024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5" r:id="rId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82BD6F6-C014-4B42-4CD1-53EFFCEC82A7}"/>
              </a:ext>
            </a:extLst>
          </p:cNvPr>
          <p:cNvSpPr/>
          <p:nvPr userDrawn="1"/>
        </p:nvSpPr>
        <p:spPr>
          <a:xfrm>
            <a:off x="-966"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F1E3F469-F299-A87E-56E2-7EA2FB25FFCD}"/>
              </a:ext>
            </a:extLst>
          </p:cNvPr>
          <p:cNvPicPr>
            <a:picLocks noChangeAspect="1"/>
          </p:cNvPicPr>
          <p:nvPr userDrawn="1"/>
        </p:nvPicPr>
        <p:blipFill>
          <a:blip r:embed="rId6"/>
          <a:stretch>
            <a:fillRect/>
          </a:stretch>
        </p:blipFill>
        <p:spPr>
          <a:xfrm>
            <a:off x="127782" y="133341"/>
            <a:ext cx="11936436" cy="4593947"/>
          </a:xfrm>
          <a:prstGeom prst="rect">
            <a:avLst/>
          </a:prstGeom>
        </p:spPr>
      </p:pic>
      <p:sp>
        <p:nvSpPr>
          <p:cNvPr id="11" name="Rectangle 10">
            <a:extLst>
              <a:ext uri="{FF2B5EF4-FFF2-40B4-BE49-F238E27FC236}">
                <a16:creationId xmlns:a16="http://schemas.microsoft.com/office/drawing/2014/main" id="{67C62090-A3DB-4C7F-5F3E-6A88444643EF}"/>
              </a:ext>
            </a:extLst>
          </p:cNvPr>
          <p:cNvSpPr/>
          <p:nvPr userDrawn="1"/>
        </p:nvSpPr>
        <p:spPr>
          <a:xfrm>
            <a:off x="-966" y="0"/>
            <a:ext cx="12192000" cy="4974590"/>
          </a:xfrm>
          <a:prstGeom prst="rect">
            <a:avLst/>
          </a:prstGeom>
          <a:gradFill>
            <a:gsLst>
              <a:gs pos="13000">
                <a:srgbClr val="110D32">
                  <a:alpha val="50000"/>
                </a:srgbClr>
              </a:gs>
              <a:gs pos="6000">
                <a:srgbClr val="110D32">
                  <a:alpha val="25000"/>
                </a:srgbClr>
              </a:gs>
              <a:gs pos="20000">
                <a:srgbClr val="110D32">
                  <a:alpha val="75000"/>
                </a:srgbClr>
              </a:gs>
              <a:gs pos="0">
                <a:schemeClr val="tx1">
                  <a:alpha val="0"/>
                </a:schemeClr>
              </a:gs>
              <a:gs pos="63000">
                <a:schemeClr val="tx1"/>
              </a:gs>
            </a:gsLst>
            <a:lin ang="4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16">
            <a:extLst>
              <a:ext uri="{FF2B5EF4-FFF2-40B4-BE49-F238E27FC236}">
                <a16:creationId xmlns:a16="http://schemas.microsoft.com/office/drawing/2014/main" id="{093051A6-5742-FA43-58B8-6F7454EE61B2}"/>
              </a:ext>
            </a:extLst>
          </p:cNvPr>
          <p:cNvSpPr/>
          <p:nvPr userDrawn="1"/>
        </p:nvSpPr>
        <p:spPr>
          <a:xfrm>
            <a:off x="4832113" y="0"/>
            <a:ext cx="2525842" cy="307394"/>
          </a:xfrm>
          <a:custGeom>
            <a:avLst/>
            <a:gdLst>
              <a:gd name="connsiteX0" fmla="*/ 0 w 2525842"/>
              <a:gd name="connsiteY0" fmla="*/ 0 h 307394"/>
              <a:gd name="connsiteX1" fmla="*/ 2525842 w 2525842"/>
              <a:gd name="connsiteY1" fmla="*/ 0 h 307394"/>
              <a:gd name="connsiteX2" fmla="*/ 2525842 w 2525842"/>
              <a:gd name="connsiteY2" fmla="*/ 11859 h 307394"/>
              <a:gd name="connsiteX3" fmla="*/ 2230307 w 2525842"/>
              <a:gd name="connsiteY3" fmla="*/ 307394 h 307394"/>
              <a:gd name="connsiteX4" fmla="*/ 295535 w 2525842"/>
              <a:gd name="connsiteY4" fmla="*/ 307394 h 307394"/>
              <a:gd name="connsiteX5" fmla="*/ 0 w 2525842"/>
              <a:gd name="connsiteY5" fmla="*/ 11859 h 30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5842" h="307394">
                <a:moveTo>
                  <a:pt x="0" y="0"/>
                </a:moveTo>
                <a:lnTo>
                  <a:pt x="2525842" y="0"/>
                </a:lnTo>
                <a:lnTo>
                  <a:pt x="2525842" y="11859"/>
                </a:lnTo>
                <a:cubicBezTo>
                  <a:pt x="2525842" y="175078"/>
                  <a:pt x="2393526" y="307394"/>
                  <a:pt x="2230307" y="307394"/>
                </a:cubicBezTo>
                <a:lnTo>
                  <a:pt x="295535" y="307394"/>
                </a:lnTo>
                <a:cubicBezTo>
                  <a:pt x="132316" y="307394"/>
                  <a:pt x="0" y="175078"/>
                  <a:pt x="0" y="11859"/>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 name="Title Placeholder 1">
            <a:extLst>
              <a:ext uri="{FF2B5EF4-FFF2-40B4-BE49-F238E27FC236}">
                <a16:creationId xmlns:a16="http://schemas.microsoft.com/office/drawing/2014/main" id="{71256C12-7B89-98E2-D4E0-17FCF2CE7028}"/>
              </a:ext>
            </a:extLst>
          </p:cNvPr>
          <p:cNvSpPr>
            <a:spLocks noGrp="1"/>
          </p:cNvSpPr>
          <p:nvPr>
            <p:ph type="title"/>
          </p:nvPr>
        </p:nvSpPr>
        <p:spPr>
          <a:xfrm>
            <a:off x="515939" y="365125"/>
            <a:ext cx="1117953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1ACE43A-F0CC-D5C5-CA7B-CFB683D03356}"/>
              </a:ext>
            </a:extLst>
          </p:cNvPr>
          <p:cNvSpPr>
            <a:spLocks noGrp="1"/>
          </p:cNvSpPr>
          <p:nvPr>
            <p:ph type="body" idx="1"/>
          </p:nvPr>
        </p:nvSpPr>
        <p:spPr>
          <a:xfrm>
            <a:off x="530941" y="1825625"/>
            <a:ext cx="11164529"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B3C0DBE-DC6E-DEE3-5137-58E2DF602C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8579D25-703D-534E-90EE-94370266AC0F}" type="datetimeFigureOut">
              <a:rPr lang="en-US" smtClean="0"/>
              <a:t>10/16/2024</a:t>
            </a:fld>
            <a:endParaRPr lang="en-US"/>
          </a:p>
        </p:txBody>
      </p:sp>
      <p:sp>
        <p:nvSpPr>
          <p:cNvPr id="5" name="Footer Placeholder 4">
            <a:extLst>
              <a:ext uri="{FF2B5EF4-FFF2-40B4-BE49-F238E27FC236}">
                <a16:creationId xmlns:a16="http://schemas.microsoft.com/office/drawing/2014/main" id="{A8F9639A-0C96-9E56-3726-4EC0FFD879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8584352-26BA-8DB4-6872-17F98361F9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513676D-F0E0-9E4E-A8B6-0E9C9FA22334}" type="slidenum">
              <a:rPr lang="en-US" smtClean="0"/>
              <a:t>‹#›</a:t>
            </a:fld>
            <a:endParaRPr lang="en-US"/>
          </a:p>
        </p:txBody>
      </p:sp>
      <p:sp>
        <p:nvSpPr>
          <p:cNvPr id="8" name="TextBox 7">
            <a:extLst>
              <a:ext uri="{FF2B5EF4-FFF2-40B4-BE49-F238E27FC236}">
                <a16:creationId xmlns:a16="http://schemas.microsoft.com/office/drawing/2014/main" id="{8369ACF1-6897-379C-C915-6432E333B2F0}"/>
              </a:ext>
            </a:extLst>
          </p:cNvPr>
          <p:cNvSpPr txBox="1"/>
          <p:nvPr>
            <p:extLst>
              <p:ext uri="{1162E1C5-73C7-4A58-AE30-91384D911F3F}">
                <p184:classification xmlns:p184="http://schemas.microsoft.com/office/powerpoint/2018/4/main" val="hdr"/>
              </p:ext>
            </p:extLst>
          </p:nvPr>
        </p:nvSpPr>
        <p:spPr>
          <a:xfrm>
            <a:off x="4999038" y="63500"/>
            <a:ext cx="2222500" cy="152400"/>
          </a:xfrm>
          <a:prstGeom prst="rect">
            <a:avLst/>
          </a:prstGeom>
        </p:spPr>
        <p:txBody>
          <a:bodyPr horzOverflow="overflow" lIns="0" tIns="0" rIns="0" bIns="0">
            <a:spAutoFit/>
          </a:bodyPr>
          <a:lstStyle/>
          <a:p>
            <a:pPr algn="l"/>
            <a:r>
              <a:rPr lang="en-GB" sz="1000" dirty="0">
                <a:solidFill>
                  <a:srgbClr val="000000"/>
                </a:solidFill>
                <a:latin typeface="Calibri" panose="020F0502020204030204" pitchFamily="34" charset="0"/>
                <a:cs typeface="Calibri" panose="020F0502020204030204" pitchFamily="34" charset="0"/>
              </a:rPr>
              <a:t>MTC – Public – Public</a:t>
            </a:r>
          </a:p>
        </p:txBody>
      </p:sp>
      <p:sp>
        <p:nvSpPr>
          <p:cNvPr id="14" name="Freeform 13">
            <a:extLst>
              <a:ext uri="{FF2B5EF4-FFF2-40B4-BE49-F238E27FC236}">
                <a16:creationId xmlns:a16="http://schemas.microsoft.com/office/drawing/2014/main" id="{DE8AB2A6-6E10-7C36-5E2C-0FB7B085FBC0}"/>
              </a:ext>
            </a:extLst>
          </p:cNvPr>
          <p:cNvSpPr/>
          <p:nvPr userDrawn="1"/>
        </p:nvSpPr>
        <p:spPr>
          <a:xfrm>
            <a:off x="0" y="4989338"/>
            <a:ext cx="12192634" cy="469264"/>
          </a:xfrm>
          <a:custGeom>
            <a:avLst/>
            <a:gdLst>
              <a:gd name="connsiteX0" fmla="*/ 0 w 12192634"/>
              <a:gd name="connsiteY0" fmla="*/ 227965 h 469264"/>
              <a:gd name="connsiteX1" fmla="*/ 12192000 w 12192634"/>
              <a:gd name="connsiteY1" fmla="*/ 227965 h 469264"/>
              <a:gd name="connsiteX2" fmla="*/ 12192000 w 12192634"/>
              <a:gd name="connsiteY2" fmla="*/ 240665 h 469264"/>
              <a:gd name="connsiteX3" fmla="*/ 0 w 12192634"/>
              <a:gd name="connsiteY3" fmla="*/ 240665 h 469264"/>
              <a:gd name="connsiteX4" fmla="*/ 0 w 12192634"/>
              <a:gd name="connsiteY4" fmla="*/ 227965 h 469264"/>
              <a:gd name="connsiteX5" fmla="*/ 0 w 12192634"/>
              <a:gd name="connsiteY5" fmla="*/ 456565 h 469264"/>
              <a:gd name="connsiteX6" fmla="*/ 8696960 w 12192634"/>
              <a:gd name="connsiteY6" fmla="*/ 456565 h 469264"/>
              <a:gd name="connsiteX7" fmla="*/ 8963660 w 12192634"/>
              <a:gd name="connsiteY7" fmla="*/ 233680 h 469264"/>
              <a:gd name="connsiteX8" fmla="*/ 9242425 w 12192634"/>
              <a:gd name="connsiteY8" fmla="*/ 0 h 469264"/>
              <a:gd name="connsiteX9" fmla="*/ 12192635 w 12192634"/>
              <a:gd name="connsiteY9" fmla="*/ 0 h 469264"/>
              <a:gd name="connsiteX10" fmla="*/ 12192635 w 12192634"/>
              <a:gd name="connsiteY10" fmla="*/ 12700 h 469264"/>
              <a:gd name="connsiteX11" fmla="*/ 9242425 w 12192634"/>
              <a:gd name="connsiteY11" fmla="*/ 12700 h 469264"/>
              <a:gd name="connsiteX12" fmla="*/ 8975725 w 12192634"/>
              <a:gd name="connsiteY12" fmla="*/ 235585 h 469264"/>
              <a:gd name="connsiteX13" fmla="*/ 8696960 w 12192634"/>
              <a:gd name="connsiteY13" fmla="*/ 469265 h 469264"/>
              <a:gd name="connsiteX14" fmla="*/ 0 w 12192634"/>
              <a:gd name="connsiteY14" fmla="*/ 469265 h 469264"/>
              <a:gd name="connsiteX15" fmla="*/ 0 w 12192634"/>
              <a:gd name="connsiteY15" fmla="*/ 456565 h 46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634" h="469264">
                <a:moveTo>
                  <a:pt x="0" y="227965"/>
                </a:moveTo>
                <a:lnTo>
                  <a:pt x="12192000" y="227965"/>
                </a:lnTo>
                <a:lnTo>
                  <a:pt x="12192000" y="240665"/>
                </a:lnTo>
                <a:lnTo>
                  <a:pt x="0" y="240665"/>
                </a:lnTo>
                <a:lnTo>
                  <a:pt x="0" y="227965"/>
                </a:lnTo>
                <a:close/>
                <a:moveTo>
                  <a:pt x="0" y="456565"/>
                </a:moveTo>
                <a:lnTo>
                  <a:pt x="8696960" y="456565"/>
                </a:lnTo>
                <a:cubicBezTo>
                  <a:pt x="8819515" y="456565"/>
                  <a:pt x="8939530" y="356235"/>
                  <a:pt x="8963660" y="233680"/>
                </a:cubicBezTo>
                <a:cubicBezTo>
                  <a:pt x="8989060" y="104140"/>
                  <a:pt x="9112885" y="635"/>
                  <a:pt x="9242425" y="0"/>
                </a:cubicBezTo>
                <a:lnTo>
                  <a:pt x="12192635" y="0"/>
                </a:lnTo>
                <a:lnTo>
                  <a:pt x="12192635" y="12700"/>
                </a:lnTo>
                <a:lnTo>
                  <a:pt x="9242425" y="12700"/>
                </a:lnTo>
                <a:cubicBezTo>
                  <a:pt x="9119870" y="12700"/>
                  <a:pt x="8999855" y="113030"/>
                  <a:pt x="8975725" y="235585"/>
                </a:cubicBezTo>
                <a:cubicBezTo>
                  <a:pt x="8950325" y="365125"/>
                  <a:pt x="8826500" y="468630"/>
                  <a:pt x="8696960" y="469265"/>
                </a:cubicBezTo>
                <a:lnTo>
                  <a:pt x="0" y="469265"/>
                </a:lnTo>
                <a:lnTo>
                  <a:pt x="0" y="456565"/>
                </a:lnTo>
                <a:close/>
              </a:path>
            </a:pathLst>
          </a:custGeom>
          <a:gradFill>
            <a:gsLst>
              <a:gs pos="0">
                <a:srgbClr val="00D6FF"/>
              </a:gs>
              <a:gs pos="50000">
                <a:srgbClr val="00EADC"/>
              </a:gs>
              <a:gs pos="100000">
                <a:srgbClr val="00FFBA"/>
              </a:gs>
            </a:gsLst>
            <a:lin ang="0" scaled="1"/>
          </a:gradFill>
          <a:ln w="0" cap="flat">
            <a:noFill/>
            <a:prstDash val="solid"/>
            <a:miter/>
          </a:ln>
        </p:spPr>
        <p:txBody>
          <a:bodyPr rtlCol="0" anchor="ctr"/>
          <a:lstStyle/>
          <a:p>
            <a:endParaRPr lang="en-US"/>
          </a:p>
        </p:txBody>
      </p:sp>
      <p:pic>
        <p:nvPicPr>
          <p:cNvPr id="15" name="Picture 14" descr="A black and white logo&#10;&#10;Description automatically generated">
            <a:extLst>
              <a:ext uri="{FF2B5EF4-FFF2-40B4-BE49-F238E27FC236}">
                <a16:creationId xmlns:a16="http://schemas.microsoft.com/office/drawing/2014/main" id="{88836324-87C0-54DD-32AA-EACB7B5D030E}"/>
              </a:ext>
            </a:extLst>
          </p:cNvPr>
          <p:cNvPicPr>
            <a:picLocks noChangeAspect="1"/>
          </p:cNvPicPr>
          <p:nvPr userDrawn="1"/>
        </p:nvPicPr>
        <p:blipFill>
          <a:blip r:embed="rId7"/>
          <a:stretch>
            <a:fillRect/>
          </a:stretch>
        </p:blipFill>
        <p:spPr>
          <a:xfrm>
            <a:off x="8962768" y="5691011"/>
            <a:ext cx="2732676" cy="700947"/>
          </a:xfrm>
          <a:prstGeom prst="rect">
            <a:avLst/>
          </a:prstGeom>
        </p:spPr>
      </p:pic>
      <p:sp>
        <p:nvSpPr>
          <p:cNvPr id="16" name="TextBox 15">
            <a:extLst>
              <a:ext uri="{FF2B5EF4-FFF2-40B4-BE49-F238E27FC236}">
                <a16:creationId xmlns:a16="http://schemas.microsoft.com/office/drawing/2014/main" id="{3B00AFCE-5A24-8721-DD12-333E3EE1DADD}"/>
              </a:ext>
            </a:extLst>
          </p:cNvPr>
          <p:cNvSpPr txBox="1"/>
          <p:nvPr userDrawn="1"/>
        </p:nvSpPr>
        <p:spPr>
          <a:xfrm>
            <a:off x="441077" y="5870578"/>
            <a:ext cx="3358037" cy="646331"/>
          </a:xfrm>
          <a:prstGeom prst="rect">
            <a:avLst/>
          </a:prstGeom>
          <a:noFill/>
        </p:spPr>
        <p:txBody>
          <a:bodyPr wrap="square" rtlCol="0">
            <a:spAutoFit/>
          </a:bodyPr>
          <a:lstStyle/>
          <a:p>
            <a:r>
              <a:rPr lang="en-GB" sz="900" dirty="0">
                <a:solidFill>
                  <a:srgbClr val="FFFFFF"/>
                </a:solidFill>
                <a:effectLst/>
                <a:latin typeface="Arial" panose="020B0604020202020204" pitchFamily="34" charset="0"/>
              </a:rPr>
              <a:t>© MTC 2024 | The data contained in this document contains proprietary information. It may not be copied or communicated to a third party, or used for any purpose other than that for which it was supplied, without prior written consent from MTC. </a:t>
            </a:r>
          </a:p>
        </p:txBody>
      </p:sp>
    </p:spTree>
    <p:extLst>
      <p:ext uri="{BB962C8B-B14F-4D97-AF65-F5344CB8AC3E}">
        <p14:creationId xmlns:p14="http://schemas.microsoft.com/office/powerpoint/2010/main" val="387990754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Lst>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
          <p15:clr>
            <a:srgbClr val="F26B43"/>
          </p15:clr>
        </p15:guide>
        <p15:guide id="2" pos="735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Graphic 9">
            <a:extLst>
              <a:ext uri="{FF2B5EF4-FFF2-40B4-BE49-F238E27FC236}">
                <a16:creationId xmlns:a16="http://schemas.microsoft.com/office/drawing/2014/main" id="{380672F2-AA6E-214D-A3DD-58992F291ACB}"/>
              </a:ext>
            </a:extLst>
          </p:cNvPr>
          <p:cNvSpPr/>
          <p:nvPr userDrawn="1"/>
        </p:nvSpPr>
        <p:spPr>
          <a:xfrm>
            <a:off x="-1" y="0"/>
            <a:ext cx="12190071" cy="1324400"/>
          </a:xfrm>
          <a:custGeom>
            <a:avLst/>
            <a:gdLst>
              <a:gd name="connsiteX0" fmla="*/ 12190071 w 12190071"/>
              <a:gd name="connsiteY0" fmla="*/ 0 h 1324400"/>
              <a:gd name="connsiteX1" fmla="*/ 0 w 12190071"/>
              <a:gd name="connsiteY1" fmla="*/ 0 h 1324400"/>
              <a:gd name="connsiteX2" fmla="*/ 0 w 12190071"/>
              <a:gd name="connsiteY2" fmla="*/ 1324401 h 1324400"/>
              <a:gd name="connsiteX3" fmla="*/ 8695584 w 12190071"/>
              <a:gd name="connsiteY3" fmla="*/ 1324401 h 1324400"/>
              <a:gd name="connsiteX4" fmla="*/ 8967956 w 12190071"/>
              <a:gd name="connsiteY4" fmla="*/ 1095837 h 1324400"/>
              <a:gd name="connsiteX5" fmla="*/ 9240328 w 12190071"/>
              <a:gd name="connsiteY5" fmla="*/ 867273 h 1324400"/>
              <a:gd name="connsiteX6" fmla="*/ 12190071 w 12190071"/>
              <a:gd name="connsiteY6" fmla="*/ 867273 h 1324400"/>
              <a:gd name="connsiteX7" fmla="*/ 12190071 w 12190071"/>
              <a:gd name="connsiteY7" fmla="*/ 0 h 13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0071" h="1324400">
                <a:moveTo>
                  <a:pt x="12190071" y="0"/>
                </a:moveTo>
                <a:lnTo>
                  <a:pt x="0" y="0"/>
                </a:lnTo>
                <a:lnTo>
                  <a:pt x="0" y="1324401"/>
                </a:lnTo>
                <a:lnTo>
                  <a:pt x="8695584" y="1324401"/>
                </a:lnTo>
                <a:cubicBezTo>
                  <a:pt x="8821929" y="1324401"/>
                  <a:pt x="8943829" y="1222182"/>
                  <a:pt x="8967956" y="1095837"/>
                </a:cubicBezTo>
                <a:cubicBezTo>
                  <a:pt x="8992717" y="969492"/>
                  <a:pt x="9114618" y="867273"/>
                  <a:pt x="9240328" y="867273"/>
                </a:cubicBezTo>
                <a:lnTo>
                  <a:pt x="12190071" y="867273"/>
                </a:lnTo>
                <a:lnTo>
                  <a:pt x="12190071" y="0"/>
                </a:lnTo>
                <a:close/>
              </a:path>
            </a:pathLst>
          </a:custGeom>
          <a:solidFill>
            <a:srgbClr val="120D33"/>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7312D94A-6224-E695-13F4-04C02C596F5D}"/>
              </a:ext>
            </a:extLst>
          </p:cNvPr>
          <p:cNvSpPr/>
          <p:nvPr userDrawn="1"/>
        </p:nvSpPr>
        <p:spPr>
          <a:xfrm>
            <a:off x="4832113" y="0"/>
            <a:ext cx="2525842" cy="307394"/>
          </a:xfrm>
          <a:custGeom>
            <a:avLst/>
            <a:gdLst>
              <a:gd name="connsiteX0" fmla="*/ 0 w 2525842"/>
              <a:gd name="connsiteY0" fmla="*/ 0 h 307394"/>
              <a:gd name="connsiteX1" fmla="*/ 2525842 w 2525842"/>
              <a:gd name="connsiteY1" fmla="*/ 0 h 307394"/>
              <a:gd name="connsiteX2" fmla="*/ 2525842 w 2525842"/>
              <a:gd name="connsiteY2" fmla="*/ 11859 h 307394"/>
              <a:gd name="connsiteX3" fmla="*/ 2230307 w 2525842"/>
              <a:gd name="connsiteY3" fmla="*/ 307394 h 307394"/>
              <a:gd name="connsiteX4" fmla="*/ 295535 w 2525842"/>
              <a:gd name="connsiteY4" fmla="*/ 307394 h 307394"/>
              <a:gd name="connsiteX5" fmla="*/ 0 w 2525842"/>
              <a:gd name="connsiteY5" fmla="*/ 11859 h 30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5842" h="307394">
                <a:moveTo>
                  <a:pt x="0" y="0"/>
                </a:moveTo>
                <a:lnTo>
                  <a:pt x="2525842" y="0"/>
                </a:lnTo>
                <a:lnTo>
                  <a:pt x="2525842" y="11859"/>
                </a:lnTo>
                <a:cubicBezTo>
                  <a:pt x="2525842" y="175078"/>
                  <a:pt x="2393526" y="307394"/>
                  <a:pt x="2230307" y="307394"/>
                </a:cubicBezTo>
                <a:lnTo>
                  <a:pt x="295535" y="307394"/>
                </a:lnTo>
                <a:cubicBezTo>
                  <a:pt x="132316" y="307394"/>
                  <a:pt x="0" y="175078"/>
                  <a:pt x="0" y="11859"/>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dirty="0"/>
          </a:p>
        </p:txBody>
      </p:sp>
      <p:pic>
        <p:nvPicPr>
          <p:cNvPr id="9" name="Picture 8" descr="A black and white logo&#10;&#10;Description automatically generated">
            <a:extLst>
              <a:ext uri="{FF2B5EF4-FFF2-40B4-BE49-F238E27FC236}">
                <a16:creationId xmlns:a16="http://schemas.microsoft.com/office/drawing/2014/main" id="{8DCE94D5-CEDA-9609-F086-A324C531995C}"/>
              </a:ext>
            </a:extLst>
          </p:cNvPr>
          <p:cNvPicPr>
            <a:picLocks noChangeAspect="1"/>
          </p:cNvPicPr>
          <p:nvPr userDrawn="1"/>
        </p:nvPicPr>
        <p:blipFill rotWithShape="1">
          <a:blip r:embed="rId11"/>
          <a:srcRect r="47666"/>
          <a:stretch/>
        </p:blipFill>
        <p:spPr>
          <a:xfrm>
            <a:off x="11021270" y="281584"/>
            <a:ext cx="665816" cy="326341"/>
          </a:xfrm>
          <a:prstGeom prst="rect">
            <a:avLst/>
          </a:prstGeom>
        </p:spPr>
      </p:pic>
      <p:sp>
        <p:nvSpPr>
          <p:cNvPr id="2" name="Title Placeholder 1">
            <a:extLst>
              <a:ext uri="{FF2B5EF4-FFF2-40B4-BE49-F238E27FC236}">
                <a16:creationId xmlns:a16="http://schemas.microsoft.com/office/drawing/2014/main" id="{71256C12-7B89-98E2-D4E0-17FCF2CE7028}"/>
              </a:ext>
            </a:extLst>
          </p:cNvPr>
          <p:cNvSpPr>
            <a:spLocks noGrp="1"/>
          </p:cNvSpPr>
          <p:nvPr>
            <p:ph type="title"/>
          </p:nvPr>
        </p:nvSpPr>
        <p:spPr>
          <a:xfrm>
            <a:off x="515939" y="365125"/>
            <a:ext cx="11179532"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F1ACE43A-F0CC-D5C5-CA7B-CFB683D03356}"/>
              </a:ext>
            </a:extLst>
          </p:cNvPr>
          <p:cNvSpPr>
            <a:spLocks noGrp="1"/>
          </p:cNvSpPr>
          <p:nvPr>
            <p:ph type="body" idx="1"/>
          </p:nvPr>
        </p:nvSpPr>
        <p:spPr>
          <a:xfrm>
            <a:off x="530941" y="1825625"/>
            <a:ext cx="11164529"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CB3C0DBE-DC6E-DEE3-5137-58E2DF602C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8579D25-703D-534E-90EE-94370266AC0F}" type="datetimeFigureOut">
              <a:rPr lang="en-US" smtClean="0"/>
              <a:t>10/16/2024</a:t>
            </a:fld>
            <a:endParaRPr lang="en-US"/>
          </a:p>
        </p:txBody>
      </p:sp>
      <p:sp>
        <p:nvSpPr>
          <p:cNvPr id="5" name="Footer Placeholder 4">
            <a:extLst>
              <a:ext uri="{FF2B5EF4-FFF2-40B4-BE49-F238E27FC236}">
                <a16:creationId xmlns:a16="http://schemas.microsoft.com/office/drawing/2014/main" id="{A8F9639A-0C96-9E56-3726-4EC0FFD879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8584352-26BA-8DB4-6872-17F98361F9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513676D-F0E0-9E4E-A8B6-0E9C9FA22334}" type="slidenum">
              <a:rPr lang="en-US" smtClean="0"/>
              <a:t>‹#›</a:t>
            </a:fld>
            <a:endParaRPr lang="en-US"/>
          </a:p>
        </p:txBody>
      </p:sp>
      <p:sp>
        <p:nvSpPr>
          <p:cNvPr id="8" name="TextBox 7">
            <a:extLst>
              <a:ext uri="{FF2B5EF4-FFF2-40B4-BE49-F238E27FC236}">
                <a16:creationId xmlns:a16="http://schemas.microsoft.com/office/drawing/2014/main" id="{8369ACF1-6897-379C-C915-6432E333B2F0}"/>
              </a:ext>
            </a:extLst>
          </p:cNvPr>
          <p:cNvSpPr txBox="1"/>
          <p:nvPr>
            <p:extLst>
              <p:ext uri="{1162E1C5-73C7-4A58-AE30-91384D911F3F}">
                <p184:classification xmlns:p184="http://schemas.microsoft.com/office/powerpoint/2018/4/main" val="hdr"/>
              </p:ext>
            </p:extLst>
          </p:nvPr>
        </p:nvSpPr>
        <p:spPr>
          <a:xfrm>
            <a:off x="4999038" y="63500"/>
            <a:ext cx="2222500" cy="152400"/>
          </a:xfrm>
          <a:prstGeom prst="rect">
            <a:avLst/>
          </a:prstGeom>
        </p:spPr>
        <p:txBody>
          <a:bodyPr horzOverflow="overflow" lIns="0" tIns="0" rIns="0" bIns="0">
            <a:spAutoFit/>
          </a:bodyPr>
          <a:lstStyle/>
          <a:p>
            <a:pPr algn="l"/>
            <a:r>
              <a:rPr lang="en-GB" sz="1000" dirty="0">
                <a:solidFill>
                  <a:srgbClr val="000000"/>
                </a:solidFill>
                <a:latin typeface="Calibri" panose="020F0502020204030204" pitchFamily="34" charset="0"/>
                <a:cs typeface="Calibri" panose="020F0502020204030204" pitchFamily="34" charset="0"/>
              </a:rPr>
              <a:t>MTC – Public – Public</a:t>
            </a:r>
          </a:p>
        </p:txBody>
      </p:sp>
    </p:spTree>
    <p:extLst>
      <p:ext uri="{BB962C8B-B14F-4D97-AF65-F5344CB8AC3E}">
        <p14:creationId xmlns:p14="http://schemas.microsoft.com/office/powerpoint/2010/main" val="211711459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Lst>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
          <p15:clr>
            <a:srgbClr val="F26B43"/>
          </p15:clr>
        </p15:guide>
        <p15:guide id="2" pos="735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custDataLst>
              <p:tags r:id="rId15"/>
            </p:custDataLst>
          </p:nvPr>
        </p:nvSpPr>
        <p:spPr>
          <a:xfrm>
            <a:off x="0" y="6356350"/>
            <a:ext cx="12192000" cy="365125"/>
          </a:xfrm>
          <a:prstGeom prst="rect">
            <a:avLst/>
          </a:prstGeom>
        </p:spPr>
        <p:txBody>
          <a:bodyPr vert="horz" lIns="91440" tIns="45720" rIns="91440" bIns="45720" rtlCol="0" anchor="ctr"/>
          <a:lstStyle>
            <a:lvl1pPr algn="l">
              <a:defRPr lang="en-GB" sz="1200" b="0" i="0" u="none">
                <a:solidFill>
                  <a:srgbClr val="000000"/>
                </a:solidFill>
                <a:latin typeface="Times New Roman" panose="02020603050405020304" pitchFamily="18" charset="0"/>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GB"/>
          </a:p>
        </p:txBody>
      </p:sp>
    </p:spTree>
    <p:extLst>
      <p:ext uri="{BB962C8B-B14F-4D97-AF65-F5344CB8AC3E}">
        <p14:creationId xmlns:p14="http://schemas.microsoft.com/office/powerpoint/2010/main" val="9279661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jfif"/><Relationship Id="rId2" Type="http://schemas.openxmlformats.org/officeDocument/2006/relationships/image" Target="../media/image35.pn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4.xml"/><Relationship Id="rId1" Type="http://schemas.openxmlformats.org/officeDocument/2006/relationships/tags" Target="../tags/tag8.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4.xml"/><Relationship Id="rId1" Type="http://schemas.openxmlformats.org/officeDocument/2006/relationships/tags" Target="../tags/tag9.xml"/><Relationship Id="rId5" Type="http://schemas.openxmlformats.org/officeDocument/2006/relationships/hyperlink" Target="https://www.overshootday.org/how-many-earths-or-countries-do-we-need/" TargetMode="External"/><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7.xml"/><Relationship Id="rId5" Type="http://schemas.openxmlformats.org/officeDocument/2006/relationships/image" Target="../media/image52.sv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46.png"/><Relationship Id="rId1" Type="http://schemas.openxmlformats.org/officeDocument/2006/relationships/slideLayout" Target="../slideLayouts/slideLayout70.xml"/></Relationships>
</file>

<file path=ppt/slides/_rels/slide1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46.png"/><Relationship Id="rId1" Type="http://schemas.openxmlformats.org/officeDocument/2006/relationships/slideLayout" Target="../slideLayouts/slideLayout70.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89.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9.xml"/><Relationship Id="rId1" Type="http://schemas.openxmlformats.org/officeDocument/2006/relationships/tags" Target="../tags/tag10.xml"/><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9.xml"/><Relationship Id="rId1" Type="http://schemas.openxmlformats.org/officeDocument/2006/relationships/tags" Target="../tags/tag13.xml"/><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9.xml"/><Relationship Id="rId1" Type="http://schemas.openxmlformats.org/officeDocument/2006/relationships/tags" Target="../tags/tag16.xml"/><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9.xml"/><Relationship Id="rId1" Type="http://schemas.openxmlformats.org/officeDocument/2006/relationships/tags" Target="../tags/tag19.xml"/><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britishsugar.co.uk/about-sugar/co-products" TargetMode="External"/><Relationship Id="rId1" Type="http://schemas.openxmlformats.org/officeDocument/2006/relationships/slideLayout" Target="../slideLayouts/slideLayout70.xml"/><Relationship Id="rId5" Type="http://schemas.microsoft.com/office/2007/relationships/hdphoto" Target="../media/hdphoto1.wdp"/><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6.png"/><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70.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70.xml"/></Relationships>
</file>

<file path=ppt/slides/_rels/slide2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0.xml"/></Relationships>
</file>

<file path=ppt/slides/_rels/slide28.xml.rels><?xml version="1.0" encoding="UTF-8" standalone="yes"?>
<Relationships xmlns="http://schemas.openxmlformats.org/package/2006/relationships"><Relationship Id="rId8" Type="http://schemas.openxmlformats.org/officeDocument/2006/relationships/image" Target="../media/image69.jpg"/><Relationship Id="rId13" Type="http://schemas.openxmlformats.org/officeDocument/2006/relationships/image" Target="../media/image74.jpg"/><Relationship Id="rId3" Type="http://schemas.openxmlformats.org/officeDocument/2006/relationships/notesSlide" Target="../notesSlides/notesSlide14.xml"/><Relationship Id="rId7" Type="http://schemas.openxmlformats.org/officeDocument/2006/relationships/image" Target="../media/image68.jpeg"/><Relationship Id="rId12" Type="http://schemas.openxmlformats.org/officeDocument/2006/relationships/image" Target="../media/image73.jpg"/><Relationship Id="rId2" Type="http://schemas.openxmlformats.org/officeDocument/2006/relationships/slideLayout" Target="../slideLayouts/slideLayout75.xml"/><Relationship Id="rId1" Type="http://schemas.openxmlformats.org/officeDocument/2006/relationships/tags" Target="../tags/tag22.xml"/><Relationship Id="rId6" Type="http://schemas.openxmlformats.org/officeDocument/2006/relationships/image" Target="../media/image67.gif"/><Relationship Id="rId11" Type="http://schemas.openxmlformats.org/officeDocument/2006/relationships/image" Target="../media/image72.jpeg"/><Relationship Id="rId5" Type="http://schemas.openxmlformats.org/officeDocument/2006/relationships/image" Target="../media/image66.jpeg"/><Relationship Id="rId15" Type="http://schemas.openxmlformats.org/officeDocument/2006/relationships/image" Target="../media/image76.jp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 Id="rId14" Type="http://schemas.openxmlformats.org/officeDocument/2006/relationships/image" Target="../media/image7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4.xml"/></Relationships>
</file>

<file path=ppt/slides/_rels/slide3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5.xml"/><Relationship Id="rId1" Type="http://schemas.openxmlformats.org/officeDocument/2006/relationships/slideLayout" Target="../slideLayouts/slideLayout59.xml"/><Relationship Id="rId5" Type="http://schemas.openxmlformats.org/officeDocument/2006/relationships/image" Target="../media/image83.svg"/><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6.xml"/><Relationship Id="rId1" Type="http://schemas.openxmlformats.org/officeDocument/2006/relationships/slideLayout" Target="../slideLayouts/slideLayout52.xml"/><Relationship Id="rId6" Type="http://schemas.openxmlformats.org/officeDocument/2006/relationships/hyperlink" Target="https://www.businessgrowthwestmidlands.org.uk/net-zero/decarbonisation-net-zero-energy-audit-register/" TargetMode="External"/><Relationship Id="rId5" Type="http://schemas.openxmlformats.org/officeDocument/2006/relationships/image" Target="../media/image86.svg"/><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7.xml"/><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0.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9.xml"/><Relationship Id="rId5" Type="http://schemas.openxmlformats.org/officeDocument/2006/relationships/hyperlink" Target="https://doughnuteconomics.org/about-doughnut-economics" TargetMode="External"/><Relationship Id="rId4" Type="http://schemas.openxmlformats.org/officeDocument/2006/relationships/hyperlink" Target="https://www.stockholmresilience.org/research/planetary-boundaries.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73CF4DF-1AB7-DFAB-B724-EB0270D05823}"/>
              </a:ext>
            </a:extLst>
          </p:cNvPr>
          <p:cNvSpPr>
            <a:spLocks noGrp="1"/>
          </p:cNvSpPr>
          <p:nvPr>
            <p:ph type="body" sz="quarter" idx="11"/>
          </p:nvPr>
        </p:nvSpPr>
        <p:spPr>
          <a:xfrm>
            <a:off x="467830" y="3999109"/>
            <a:ext cx="11483166" cy="1987019"/>
          </a:xfrm>
        </p:spPr>
        <p:txBody>
          <a:bodyPr>
            <a:normAutofit fontScale="32500" lnSpcReduction="20000"/>
          </a:bodyPr>
          <a:lstStyle/>
          <a:p>
            <a:endParaRPr lang="en-GB" sz="9600" dirty="0">
              <a:latin typeface="WMCA Circular Book"/>
            </a:endParaRPr>
          </a:p>
          <a:p>
            <a:pPr algn="ctr"/>
            <a:r>
              <a:rPr lang="en-GB" sz="19200" dirty="0">
                <a:latin typeface="WMCA Circular Book"/>
              </a:rPr>
              <a:t>Welcome!</a:t>
            </a:r>
            <a:endParaRPr lang="en-US" sz="19200" dirty="0"/>
          </a:p>
          <a:p>
            <a:pPr algn="ctr"/>
            <a:r>
              <a:rPr lang="en-GB" sz="12800" dirty="0">
                <a:solidFill>
                  <a:srgbClr val="33A3A0"/>
                </a:solidFill>
                <a:latin typeface="WMCA Circular Book"/>
              </a:rPr>
              <a:t>Decarbonisation Success Stories</a:t>
            </a:r>
            <a:endParaRPr lang="en-US" sz="9600" dirty="0">
              <a:solidFill>
                <a:srgbClr val="33A3A0"/>
              </a:solidFill>
            </a:endParaRPr>
          </a:p>
          <a:p>
            <a:endParaRPr lang="en-US" dirty="0"/>
          </a:p>
        </p:txBody>
      </p:sp>
      <p:pic>
        <p:nvPicPr>
          <p:cNvPr id="3" name="Picture 2" descr="A purple rectangular sign with white text&#10;&#10;Description automatically generated">
            <a:extLst>
              <a:ext uri="{FF2B5EF4-FFF2-40B4-BE49-F238E27FC236}">
                <a16:creationId xmlns:a16="http://schemas.microsoft.com/office/drawing/2014/main" id="{4ABDB31E-258E-71D3-EEEB-343892E3AAC5}"/>
              </a:ext>
            </a:extLst>
          </p:cNvPr>
          <p:cNvPicPr>
            <a:picLocks noChangeAspect="1"/>
          </p:cNvPicPr>
          <p:nvPr/>
        </p:nvPicPr>
        <p:blipFill>
          <a:blip r:embed="rId2"/>
          <a:stretch>
            <a:fillRect/>
          </a:stretch>
        </p:blipFill>
        <p:spPr>
          <a:xfrm>
            <a:off x="-38987" y="0"/>
            <a:ext cx="12269974" cy="3429000"/>
          </a:xfrm>
          <a:prstGeom prst="rect">
            <a:avLst/>
          </a:prstGeom>
        </p:spPr>
      </p:pic>
      <p:pic>
        <p:nvPicPr>
          <p:cNvPr id="6" name="Picture 5" descr="A close up of a logo&#10;&#10;Description automatically generated">
            <a:extLst>
              <a:ext uri="{FF2B5EF4-FFF2-40B4-BE49-F238E27FC236}">
                <a16:creationId xmlns:a16="http://schemas.microsoft.com/office/drawing/2014/main" id="{D60CD2F9-10D5-8406-F218-54DA781254F0}"/>
              </a:ext>
            </a:extLst>
          </p:cNvPr>
          <p:cNvPicPr>
            <a:picLocks noChangeAspect="1"/>
          </p:cNvPicPr>
          <p:nvPr/>
        </p:nvPicPr>
        <p:blipFill>
          <a:blip r:embed="rId3"/>
          <a:srcRect l="37196" t="874"/>
          <a:stretch/>
        </p:blipFill>
        <p:spPr>
          <a:xfrm>
            <a:off x="4375183" y="2759149"/>
            <a:ext cx="3285686" cy="669851"/>
          </a:xfrm>
          <a:prstGeom prst="rect">
            <a:avLst/>
          </a:prstGeom>
        </p:spPr>
      </p:pic>
    </p:spTree>
    <p:extLst>
      <p:ext uri="{BB962C8B-B14F-4D97-AF65-F5344CB8AC3E}">
        <p14:creationId xmlns:p14="http://schemas.microsoft.com/office/powerpoint/2010/main" val="3774649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Chart, funnel chart&#10;&#10;Description automatically generated">
            <a:extLst>
              <a:ext uri="{FF2B5EF4-FFF2-40B4-BE49-F238E27FC236}">
                <a16:creationId xmlns:a16="http://schemas.microsoft.com/office/drawing/2014/main" id="{F93D2472-9A4D-42B8-980C-813AD8BDCF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9031" y="3850228"/>
            <a:ext cx="2800350" cy="2238375"/>
          </a:xfrm>
          <a:prstGeom prst="rect">
            <a:avLst/>
          </a:prstGeom>
        </p:spPr>
      </p:pic>
      <p:sp>
        <p:nvSpPr>
          <p:cNvPr id="63" name="Arrow: Right 62">
            <a:extLst>
              <a:ext uri="{FF2B5EF4-FFF2-40B4-BE49-F238E27FC236}">
                <a16:creationId xmlns:a16="http://schemas.microsoft.com/office/drawing/2014/main" id="{D7CC071E-C708-4E74-859C-0FC119B9A665}"/>
              </a:ext>
            </a:extLst>
          </p:cNvPr>
          <p:cNvSpPr/>
          <p:nvPr/>
        </p:nvSpPr>
        <p:spPr>
          <a:xfrm>
            <a:off x="9399031" y="4915964"/>
            <a:ext cx="81358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B7FDEFAE-D609-44F4-AA51-896AD0F3F227}"/>
              </a:ext>
            </a:extLst>
          </p:cNvPr>
          <p:cNvSpPr/>
          <p:nvPr/>
        </p:nvSpPr>
        <p:spPr>
          <a:xfrm>
            <a:off x="352361" y="4814389"/>
            <a:ext cx="1241026" cy="72820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7427F"/>
                </a:solidFill>
                <a:effectLst/>
                <a:uLnTx/>
                <a:uFillTx/>
                <a:latin typeface="Arial" panose="020B0604020202020204"/>
                <a:ea typeface="+mn-ea"/>
                <a:cs typeface="+mn-cs"/>
              </a:rPr>
              <a:t>Raw Materials Extraction </a:t>
            </a:r>
          </a:p>
        </p:txBody>
      </p:sp>
      <p:sp>
        <p:nvSpPr>
          <p:cNvPr id="6" name="Rectangle 5">
            <a:extLst>
              <a:ext uri="{FF2B5EF4-FFF2-40B4-BE49-F238E27FC236}">
                <a16:creationId xmlns:a16="http://schemas.microsoft.com/office/drawing/2014/main" id="{7D982622-36E2-4944-AF32-7B743BC32E9C}"/>
              </a:ext>
            </a:extLst>
          </p:cNvPr>
          <p:cNvSpPr/>
          <p:nvPr/>
        </p:nvSpPr>
        <p:spPr>
          <a:xfrm>
            <a:off x="1878378" y="4808581"/>
            <a:ext cx="1241026" cy="72820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7427F"/>
                </a:solidFill>
                <a:effectLst/>
                <a:uLnTx/>
                <a:uFillTx/>
                <a:latin typeface="Arial" panose="020B0604020202020204"/>
                <a:ea typeface="+mn-ea"/>
                <a:cs typeface="+mn-cs"/>
              </a:rPr>
              <a:t>Materials Processing   </a:t>
            </a:r>
          </a:p>
        </p:txBody>
      </p:sp>
      <p:sp>
        <p:nvSpPr>
          <p:cNvPr id="8" name="Rectangle 7">
            <a:extLst>
              <a:ext uri="{FF2B5EF4-FFF2-40B4-BE49-F238E27FC236}">
                <a16:creationId xmlns:a16="http://schemas.microsoft.com/office/drawing/2014/main" id="{2D6E053F-22DD-49AE-9EF3-563C3C12091C}"/>
              </a:ext>
            </a:extLst>
          </p:cNvPr>
          <p:cNvSpPr/>
          <p:nvPr/>
        </p:nvSpPr>
        <p:spPr>
          <a:xfrm>
            <a:off x="3418443" y="4808581"/>
            <a:ext cx="1241026" cy="72820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7427F"/>
                </a:solidFill>
                <a:effectLst/>
                <a:uLnTx/>
                <a:uFillTx/>
                <a:latin typeface="Arial" panose="020B0604020202020204"/>
                <a:ea typeface="+mn-ea"/>
                <a:cs typeface="+mn-cs"/>
              </a:rPr>
              <a:t>Engineering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7427F"/>
                </a:solidFill>
                <a:effectLst/>
                <a:uLnTx/>
                <a:uFillTx/>
                <a:latin typeface="Arial" panose="020B0604020202020204"/>
                <a:ea typeface="+mn-ea"/>
                <a:cs typeface="+mn-cs"/>
              </a:rPr>
              <a:t>Sub-component Manufacturing </a:t>
            </a:r>
          </a:p>
        </p:txBody>
      </p:sp>
      <p:sp>
        <p:nvSpPr>
          <p:cNvPr id="9" name="Rectangle 8">
            <a:extLst>
              <a:ext uri="{FF2B5EF4-FFF2-40B4-BE49-F238E27FC236}">
                <a16:creationId xmlns:a16="http://schemas.microsoft.com/office/drawing/2014/main" id="{2F93CCDD-A8A2-46DE-B171-5FB62EA01167}"/>
              </a:ext>
            </a:extLst>
          </p:cNvPr>
          <p:cNvSpPr/>
          <p:nvPr/>
        </p:nvSpPr>
        <p:spPr>
          <a:xfrm>
            <a:off x="8158005" y="4808580"/>
            <a:ext cx="1241026" cy="72820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7427F"/>
                </a:solidFill>
                <a:effectLst/>
                <a:uLnTx/>
                <a:uFillTx/>
                <a:latin typeface="Arial" panose="020B0604020202020204"/>
                <a:ea typeface="+mn-ea"/>
                <a:cs typeface="+mn-cs"/>
              </a:rPr>
              <a:t>Operation of Product through life</a:t>
            </a:r>
          </a:p>
        </p:txBody>
      </p:sp>
      <p:sp>
        <p:nvSpPr>
          <p:cNvPr id="10" name="Rectangle 9">
            <a:extLst>
              <a:ext uri="{FF2B5EF4-FFF2-40B4-BE49-F238E27FC236}">
                <a16:creationId xmlns:a16="http://schemas.microsoft.com/office/drawing/2014/main" id="{87F21A44-8AB7-4A92-A148-7B8F34C648E1}"/>
              </a:ext>
            </a:extLst>
          </p:cNvPr>
          <p:cNvSpPr/>
          <p:nvPr/>
        </p:nvSpPr>
        <p:spPr>
          <a:xfrm>
            <a:off x="6610559" y="4808581"/>
            <a:ext cx="1241026" cy="72820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7427F"/>
                </a:solidFill>
                <a:effectLst/>
                <a:uLnTx/>
                <a:uFillTx/>
                <a:latin typeface="Arial" panose="020B0604020202020204"/>
                <a:ea typeface="+mn-ea"/>
                <a:cs typeface="+mn-cs"/>
              </a:rPr>
              <a:t>Assembly of Sub-systems into a final Product</a:t>
            </a:r>
          </a:p>
        </p:txBody>
      </p:sp>
      <p:sp>
        <p:nvSpPr>
          <p:cNvPr id="11" name="Rectangle 10">
            <a:extLst>
              <a:ext uri="{FF2B5EF4-FFF2-40B4-BE49-F238E27FC236}">
                <a16:creationId xmlns:a16="http://schemas.microsoft.com/office/drawing/2014/main" id="{40A40941-EB2D-4905-8827-7EF5C4CD310B}"/>
              </a:ext>
            </a:extLst>
          </p:cNvPr>
          <p:cNvSpPr/>
          <p:nvPr/>
        </p:nvSpPr>
        <p:spPr>
          <a:xfrm>
            <a:off x="4958508" y="4826135"/>
            <a:ext cx="1353012" cy="72820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7427F"/>
                </a:solidFill>
                <a:effectLst/>
                <a:uLnTx/>
                <a:uFillTx/>
                <a:latin typeface="Arial" panose="020B0604020202020204"/>
                <a:ea typeface="+mn-ea"/>
                <a:cs typeface="+mn-cs"/>
              </a:rPr>
              <a:t>Assembly of Sub-components into a Sub-system </a:t>
            </a:r>
          </a:p>
        </p:txBody>
      </p:sp>
      <p:cxnSp>
        <p:nvCxnSpPr>
          <p:cNvPr id="55" name="Straight Connector 54">
            <a:extLst>
              <a:ext uri="{FF2B5EF4-FFF2-40B4-BE49-F238E27FC236}">
                <a16:creationId xmlns:a16="http://schemas.microsoft.com/office/drawing/2014/main" id="{5E9031A7-44A1-4649-B4A4-36EFB042FE36}"/>
              </a:ext>
            </a:extLst>
          </p:cNvPr>
          <p:cNvCxnSpPr>
            <a:cxnSpLocks/>
            <a:endCxn id="2" idx="0"/>
          </p:cNvCxnSpPr>
          <p:nvPr/>
        </p:nvCxnSpPr>
        <p:spPr>
          <a:xfrm flipH="1">
            <a:off x="983834" y="3513127"/>
            <a:ext cx="7787304" cy="17629"/>
          </a:xfrm>
          <a:prstGeom prst="line">
            <a:avLst/>
          </a:prstGeom>
          <a:ln w="412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34938B6-001B-4985-BDA5-D6C2F50ADBA5}"/>
              </a:ext>
            </a:extLst>
          </p:cNvPr>
          <p:cNvCxnSpPr>
            <a:cxnSpLocks/>
          </p:cNvCxnSpPr>
          <p:nvPr/>
        </p:nvCxnSpPr>
        <p:spPr>
          <a:xfrm flipH="1" flipV="1">
            <a:off x="8771137" y="3513127"/>
            <a:ext cx="1222700" cy="1887469"/>
          </a:xfrm>
          <a:prstGeom prst="line">
            <a:avLst/>
          </a:prstGeom>
          <a:ln w="412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227" name="Straight Arrow Connector 9226">
            <a:extLst>
              <a:ext uri="{FF2B5EF4-FFF2-40B4-BE49-F238E27FC236}">
                <a16:creationId xmlns:a16="http://schemas.microsoft.com/office/drawing/2014/main" id="{0E2663AA-CA7A-4455-8BFC-2824E6BC5230}"/>
              </a:ext>
            </a:extLst>
          </p:cNvPr>
          <p:cNvCxnSpPr>
            <a:cxnSpLocks/>
          </p:cNvCxnSpPr>
          <p:nvPr/>
        </p:nvCxnSpPr>
        <p:spPr>
          <a:xfrm>
            <a:off x="987412" y="3571763"/>
            <a:ext cx="0" cy="1286640"/>
          </a:xfrm>
          <a:prstGeom prst="straightConnector1">
            <a:avLst/>
          </a:prstGeom>
          <a:ln w="412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0" name="Arrow: Right 49">
            <a:extLst>
              <a:ext uri="{FF2B5EF4-FFF2-40B4-BE49-F238E27FC236}">
                <a16:creationId xmlns:a16="http://schemas.microsoft.com/office/drawing/2014/main" id="{490EB80B-82C0-439E-B302-D8A2F096F4A2}"/>
              </a:ext>
            </a:extLst>
          </p:cNvPr>
          <p:cNvSpPr/>
          <p:nvPr/>
        </p:nvSpPr>
        <p:spPr>
          <a:xfrm>
            <a:off x="1600388" y="4946691"/>
            <a:ext cx="36907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52" name="Arrow: Right 51">
            <a:extLst>
              <a:ext uri="{FF2B5EF4-FFF2-40B4-BE49-F238E27FC236}">
                <a16:creationId xmlns:a16="http://schemas.microsoft.com/office/drawing/2014/main" id="{8F41F1D5-85BC-4637-9D50-00FA531D7355}"/>
              </a:ext>
            </a:extLst>
          </p:cNvPr>
          <p:cNvSpPr/>
          <p:nvPr/>
        </p:nvSpPr>
        <p:spPr>
          <a:xfrm>
            <a:off x="7842913" y="4942823"/>
            <a:ext cx="36907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53" name="Arrow: Right 52">
            <a:extLst>
              <a:ext uri="{FF2B5EF4-FFF2-40B4-BE49-F238E27FC236}">
                <a16:creationId xmlns:a16="http://schemas.microsoft.com/office/drawing/2014/main" id="{FBED88FC-BFCF-4C71-BEAA-D9C123476AF9}"/>
              </a:ext>
            </a:extLst>
          </p:cNvPr>
          <p:cNvSpPr/>
          <p:nvPr/>
        </p:nvSpPr>
        <p:spPr>
          <a:xfrm>
            <a:off x="6317519" y="4946691"/>
            <a:ext cx="36907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54" name="Arrow: Right 53">
            <a:extLst>
              <a:ext uri="{FF2B5EF4-FFF2-40B4-BE49-F238E27FC236}">
                <a16:creationId xmlns:a16="http://schemas.microsoft.com/office/drawing/2014/main" id="{E0584B1B-0472-4439-A095-9555FC07748E}"/>
              </a:ext>
            </a:extLst>
          </p:cNvPr>
          <p:cNvSpPr/>
          <p:nvPr/>
        </p:nvSpPr>
        <p:spPr>
          <a:xfrm>
            <a:off x="4658588" y="4964246"/>
            <a:ext cx="36907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58" name="Arrow: Right 57">
            <a:extLst>
              <a:ext uri="{FF2B5EF4-FFF2-40B4-BE49-F238E27FC236}">
                <a16:creationId xmlns:a16="http://schemas.microsoft.com/office/drawing/2014/main" id="{EB14664C-862C-4FEA-8AA6-5B507708D062}"/>
              </a:ext>
            </a:extLst>
          </p:cNvPr>
          <p:cNvSpPr/>
          <p:nvPr/>
        </p:nvSpPr>
        <p:spPr>
          <a:xfrm>
            <a:off x="3091581" y="4946691"/>
            <a:ext cx="36907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D17D9B3A-0ABF-4489-B756-6F610D983FD3}"/>
              </a:ext>
            </a:extLst>
          </p:cNvPr>
          <p:cNvSpPr/>
          <p:nvPr/>
        </p:nvSpPr>
        <p:spPr>
          <a:xfrm>
            <a:off x="352361" y="3530756"/>
            <a:ext cx="1262946" cy="72820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MRIO model (1)</a:t>
            </a: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0" name="Rectangle 59">
            <a:extLst>
              <a:ext uri="{FF2B5EF4-FFF2-40B4-BE49-F238E27FC236}">
                <a16:creationId xmlns:a16="http://schemas.microsoft.com/office/drawing/2014/main" id="{05E99372-65F7-43DB-8FD2-F937C230862C}"/>
              </a:ext>
            </a:extLst>
          </p:cNvPr>
          <p:cNvSpPr/>
          <p:nvPr/>
        </p:nvSpPr>
        <p:spPr>
          <a:xfrm>
            <a:off x="3368097" y="3557615"/>
            <a:ext cx="4555143" cy="72820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MRIO model (3)</a:t>
            </a: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1" name="Rectangle 60">
            <a:extLst>
              <a:ext uri="{FF2B5EF4-FFF2-40B4-BE49-F238E27FC236}">
                <a16:creationId xmlns:a16="http://schemas.microsoft.com/office/drawing/2014/main" id="{84BACA0E-2568-4C71-A18E-2539B57AEEED}"/>
              </a:ext>
            </a:extLst>
          </p:cNvPr>
          <p:cNvSpPr/>
          <p:nvPr/>
        </p:nvSpPr>
        <p:spPr>
          <a:xfrm>
            <a:off x="1839247" y="3557615"/>
            <a:ext cx="1262946" cy="72820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MRIO model (2)</a:t>
            </a: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2" name="Rectangle 71">
            <a:extLst>
              <a:ext uri="{FF2B5EF4-FFF2-40B4-BE49-F238E27FC236}">
                <a16:creationId xmlns:a16="http://schemas.microsoft.com/office/drawing/2014/main" id="{B2A1765B-0342-4443-88DB-E0F96566B6E5}"/>
              </a:ext>
            </a:extLst>
          </p:cNvPr>
          <p:cNvSpPr/>
          <p:nvPr/>
        </p:nvSpPr>
        <p:spPr>
          <a:xfrm>
            <a:off x="343457" y="1571385"/>
            <a:ext cx="11104833" cy="644017"/>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UK Aerospace sector manufacturing apportionment of emissions from MRIO model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(Top 20 attributable SIC codes- scaled from 52% total sector manufacturing emissions)</a:t>
            </a: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2" name="Arrow: Down 11">
            <a:extLst>
              <a:ext uri="{FF2B5EF4-FFF2-40B4-BE49-F238E27FC236}">
                <a16:creationId xmlns:a16="http://schemas.microsoft.com/office/drawing/2014/main" id="{5E5514D7-0C3E-4EDC-BDE3-E5F6AD68D720}"/>
              </a:ext>
            </a:extLst>
          </p:cNvPr>
          <p:cNvSpPr/>
          <p:nvPr/>
        </p:nvSpPr>
        <p:spPr>
          <a:xfrm>
            <a:off x="352361" y="2339754"/>
            <a:ext cx="1082385" cy="978408"/>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24%</a:t>
            </a: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7" name="Arrow: Down 46">
            <a:extLst>
              <a:ext uri="{FF2B5EF4-FFF2-40B4-BE49-F238E27FC236}">
                <a16:creationId xmlns:a16="http://schemas.microsoft.com/office/drawing/2014/main" id="{5187DE6F-4898-4747-996F-26C707549F94}"/>
              </a:ext>
            </a:extLst>
          </p:cNvPr>
          <p:cNvSpPr/>
          <p:nvPr/>
        </p:nvSpPr>
        <p:spPr>
          <a:xfrm>
            <a:off x="1407836" y="2339753"/>
            <a:ext cx="2010607" cy="978408"/>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60%</a:t>
            </a: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8" name="Arrow: Down 47">
            <a:extLst>
              <a:ext uri="{FF2B5EF4-FFF2-40B4-BE49-F238E27FC236}">
                <a16:creationId xmlns:a16="http://schemas.microsoft.com/office/drawing/2014/main" id="{3D40ECB7-4013-4085-B534-5BE396533931}"/>
              </a:ext>
            </a:extLst>
          </p:cNvPr>
          <p:cNvSpPr/>
          <p:nvPr/>
        </p:nvSpPr>
        <p:spPr>
          <a:xfrm>
            <a:off x="4835064" y="2360145"/>
            <a:ext cx="884750" cy="978408"/>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16%</a:t>
            </a: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BJPseudoFooter"/>
          <p:cNvSpPr txBox="1"/>
          <p:nvPr>
            <p:custDataLst>
              <p:tags r:id="rId1"/>
            </p:custDataLst>
          </p:nvPr>
        </p:nvSpPr>
        <p:spPr>
          <a:xfrm>
            <a:off x="127000" y="6673334"/>
            <a:ext cx="130805" cy="184666"/>
          </a:xfrm>
          <a:prstGeom prst="rect">
            <a:avLst/>
          </a:prstGeom>
          <a:noFill/>
        </p:spPr>
        <p:txBody>
          <a:bodyPr vert="horz" wrap="none" lIns="0"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GB"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 name="Title 3">
            <a:extLst>
              <a:ext uri="{FF2B5EF4-FFF2-40B4-BE49-F238E27FC236}">
                <a16:creationId xmlns:a16="http://schemas.microsoft.com/office/drawing/2014/main" id="{4E19C06A-6367-BC0C-B08C-EADD68018ABA}"/>
              </a:ext>
            </a:extLst>
          </p:cNvPr>
          <p:cNvSpPr>
            <a:spLocks noGrp="1"/>
          </p:cNvSpPr>
          <p:nvPr>
            <p:ph type="title"/>
          </p:nvPr>
        </p:nvSpPr>
        <p:spPr/>
        <p:txBody>
          <a:bodyPr/>
          <a:lstStyle/>
          <a:p>
            <a:r>
              <a:rPr lang="en-GB" dirty="0"/>
              <a:t>Manufacturing Impact</a:t>
            </a:r>
          </a:p>
        </p:txBody>
      </p:sp>
    </p:spTree>
    <p:extLst>
      <p:ext uri="{BB962C8B-B14F-4D97-AF65-F5344CB8AC3E}">
        <p14:creationId xmlns:p14="http://schemas.microsoft.com/office/powerpoint/2010/main" val="573701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JPseudoFooter"/>
          <p:cNvSpPr txBox="1"/>
          <p:nvPr>
            <p:custDataLst>
              <p:tags r:id="rId1"/>
            </p:custDataLst>
          </p:nvPr>
        </p:nvSpPr>
        <p:spPr>
          <a:xfrm>
            <a:off x="127000" y="6673334"/>
            <a:ext cx="130805" cy="184666"/>
          </a:xfrm>
          <a:prstGeom prst="rect">
            <a:avLst/>
          </a:prstGeom>
          <a:noFill/>
        </p:spPr>
        <p:txBody>
          <a:bodyPr vert="horz" wrap="none" lIns="0"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GB"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 name="Title 3">
            <a:extLst>
              <a:ext uri="{FF2B5EF4-FFF2-40B4-BE49-F238E27FC236}">
                <a16:creationId xmlns:a16="http://schemas.microsoft.com/office/drawing/2014/main" id="{4E19C06A-6367-BC0C-B08C-EADD68018ABA}"/>
              </a:ext>
            </a:extLst>
          </p:cNvPr>
          <p:cNvSpPr>
            <a:spLocks noGrp="1"/>
          </p:cNvSpPr>
          <p:nvPr>
            <p:ph type="title"/>
          </p:nvPr>
        </p:nvSpPr>
        <p:spPr/>
        <p:txBody>
          <a:bodyPr/>
          <a:lstStyle/>
          <a:p>
            <a:r>
              <a:rPr lang="en-GB" dirty="0"/>
              <a:t>UK Impact</a:t>
            </a:r>
          </a:p>
        </p:txBody>
      </p:sp>
      <p:grpSp>
        <p:nvGrpSpPr>
          <p:cNvPr id="7" name="Group 6">
            <a:extLst>
              <a:ext uri="{FF2B5EF4-FFF2-40B4-BE49-F238E27FC236}">
                <a16:creationId xmlns:a16="http://schemas.microsoft.com/office/drawing/2014/main" id="{5FE13CE4-1629-C2B2-1DDC-8E978F762ED5}"/>
              </a:ext>
            </a:extLst>
          </p:cNvPr>
          <p:cNvGrpSpPr/>
          <p:nvPr/>
        </p:nvGrpSpPr>
        <p:grpSpPr>
          <a:xfrm>
            <a:off x="3247697" y="1374128"/>
            <a:ext cx="6322435" cy="5509115"/>
            <a:chOff x="1480806" y="1628800"/>
            <a:chExt cx="6322435" cy="5509115"/>
          </a:xfrm>
        </p:grpSpPr>
        <p:pic>
          <p:nvPicPr>
            <p:cNvPr id="13" name="Picture 12" descr="Shape, circle&#10;&#10;Description automatically generated">
              <a:extLst>
                <a:ext uri="{FF2B5EF4-FFF2-40B4-BE49-F238E27FC236}">
                  <a16:creationId xmlns:a16="http://schemas.microsoft.com/office/drawing/2014/main" id="{D05ADE22-AF37-0EE8-41AE-0F0C7F1D00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0806" y="1628800"/>
              <a:ext cx="2808312" cy="2808312"/>
            </a:xfrm>
            <a:prstGeom prst="rect">
              <a:avLst/>
            </a:prstGeom>
          </p:spPr>
        </p:pic>
        <p:pic>
          <p:nvPicPr>
            <p:cNvPr id="14" name="Picture 13" descr="Shape, circle&#10;&#10;Description automatically generated">
              <a:extLst>
                <a:ext uri="{FF2B5EF4-FFF2-40B4-BE49-F238E27FC236}">
                  <a16:creationId xmlns:a16="http://schemas.microsoft.com/office/drawing/2014/main" id="{5C5F899B-2318-B1BC-B7A5-4653D9E03E1F}"/>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06423" y="2134289"/>
              <a:ext cx="2808312" cy="2808312"/>
            </a:xfrm>
            <a:prstGeom prst="rect">
              <a:avLst/>
            </a:prstGeom>
          </p:spPr>
        </p:pic>
        <p:pic>
          <p:nvPicPr>
            <p:cNvPr id="15" name="Picture 14" descr="Shape, circle&#10;&#10;Description automatically generated">
              <a:extLst>
                <a:ext uri="{FF2B5EF4-FFF2-40B4-BE49-F238E27FC236}">
                  <a16:creationId xmlns:a16="http://schemas.microsoft.com/office/drawing/2014/main" id="{3241AB78-AA3D-3E63-F8C7-605EF2C9D70C}"/>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94929" y="2916456"/>
              <a:ext cx="2808312" cy="2808312"/>
            </a:xfrm>
            <a:prstGeom prst="rect">
              <a:avLst/>
            </a:prstGeom>
          </p:spPr>
        </p:pic>
        <p:sp>
          <p:nvSpPr>
            <p:cNvPr id="16" name="Isosceles Triangle 15">
              <a:extLst>
                <a:ext uri="{FF2B5EF4-FFF2-40B4-BE49-F238E27FC236}">
                  <a16:creationId xmlns:a16="http://schemas.microsoft.com/office/drawing/2014/main" id="{BA587387-BA84-3592-95DA-427F5DE73B63}"/>
                </a:ext>
              </a:extLst>
            </p:cNvPr>
            <p:cNvSpPr/>
            <p:nvPr/>
          </p:nvSpPr>
          <p:spPr>
            <a:xfrm rot="15616762">
              <a:off x="4331441" y="3697895"/>
              <a:ext cx="5401607" cy="14784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7" name="TextBox 16">
            <a:extLst>
              <a:ext uri="{FF2B5EF4-FFF2-40B4-BE49-F238E27FC236}">
                <a16:creationId xmlns:a16="http://schemas.microsoft.com/office/drawing/2014/main" id="{53B6F1FC-8501-0E08-225D-4EC069E6F728}"/>
              </a:ext>
            </a:extLst>
          </p:cNvPr>
          <p:cNvSpPr txBox="1"/>
          <p:nvPr/>
        </p:nvSpPr>
        <p:spPr>
          <a:xfrm>
            <a:off x="5879976" y="6044306"/>
            <a:ext cx="4572000" cy="646331"/>
          </a:xfrm>
          <a:prstGeom prst="rect">
            <a:avLst/>
          </a:prstGeom>
          <a:noFill/>
        </p:spPr>
        <p:txBody>
          <a:bodyPr wrap="square">
            <a:spAutoFit/>
          </a:bodyPr>
          <a:lstStyle/>
          <a:p>
            <a:r>
              <a:rPr lang="en-GB" dirty="0">
                <a:hlinkClick r:id="rId5"/>
              </a:rPr>
              <a:t>How many Earths? How many countries? - Earth Overshoot Day</a:t>
            </a:r>
            <a:endParaRPr lang="en-GB" dirty="0"/>
          </a:p>
        </p:txBody>
      </p:sp>
      <p:sp>
        <p:nvSpPr>
          <p:cNvPr id="18" name="TextBox 17">
            <a:extLst>
              <a:ext uri="{FF2B5EF4-FFF2-40B4-BE49-F238E27FC236}">
                <a16:creationId xmlns:a16="http://schemas.microsoft.com/office/drawing/2014/main" id="{A0FB0610-2CD1-5FE1-820B-72B4CA52E77A}"/>
              </a:ext>
            </a:extLst>
          </p:cNvPr>
          <p:cNvSpPr txBox="1"/>
          <p:nvPr/>
        </p:nvSpPr>
        <p:spPr>
          <a:xfrm flipH="1">
            <a:off x="306496" y="1374128"/>
            <a:ext cx="2941201" cy="830997"/>
          </a:xfrm>
          <a:prstGeom prst="rect">
            <a:avLst/>
          </a:prstGeom>
          <a:noFill/>
        </p:spPr>
        <p:txBody>
          <a:bodyPr wrap="square" rtlCol="0">
            <a:spAutoFit/>
          </a:bodyPr>
          <a:lstStyle/>
          <a:p>
            <a:r>
              <a:rPr lang="en-GB" sz="2400" dirty="0"/>
              <a:t>If everyone lived like we do:</a:t>
            </a:r>
          </a:p>
        </p:txBody>
      </p:sp>
      <p:sp>
        <p:nvSpPr>
          <p:cNvPr id="19" name="Isosceles Triangle 18">
            <a:extLst>
              <a:ext uri="{FF2B5EF4-FFF2-40B4-BE49-F238E27FC236}">
                <a16:creationId xmlns:a16="http://schemas.microsoft.com/office/drawing/2014/main" id="{1C578195-6B50-20A4-4484-B894BF736787}"/>
              </a:ext>
            </a:extLst>
          </p:cNvPr>
          <p:cNvSpPr/>
          <p:nvPr/>
        </p:nvSpPr>
        <p:spPr>
          <a:xfrm rot="21401359">
            <a:off x="5647220" y="3946394"/>
            <a:ext cx="5401607" cy="14784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055178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5F5F0-0269-855F-91D3-4860B6D99E9C}"/>
              </a:ext>
            </a:extLst>
          </p:cNvPr>
          <p:cNvSpPr>
            <a:spLocks noGrp="1"/>
          </p:cNvSpPr>
          <p:nvPr>
            <p:ph type="title"/>
          </p:nvPr>
        </p:nvSpPr>
        <p:spPr/>
        <p:txBody>
          <a:bodyPr/>
          <a:lstStyle/>
          <a:p>
            <a:r>
              <a:rPr lang="en-GB" dirty="0"/>
              <a:t>Net Zero Transition</a:t>
            </a:r>
          </a:p>
        </p:txBody>
      </p:sp>
      <p:sp>
        <p:nvSpPr>
          <p:cNvPr id="4" name="Content Placeholder 3">
            <a:extLst>
              <a:ext uri="{FF2B5EF4-FFF2-40B4-BE49-F238E27FC236}">
                <a16:creationId xmlns:a16="http://schemas.microsoft.com/office/drawing/2014/main" id="{C667AECD-6BD5-218D-94A0-94DD41FA8589}"/>
              </a:ext>
            </a:extLst>
          </p:cNvPr>
          <p:cNvSpPr>
            <a:spLocks noGrp="1"/>
          </p:cNvSpPr>
          <p:nvPr>
            <p:ph idx="10"/>
          </p:nvPr>
        </p:nvSpPr>
        <p:spPr>
          <a:xfrm>
            <a:off x="548640" y="1585898"/>
            <a:ext cx="4898004" cy="237113"/>
          </a:xfrm>
        </p:spPr>
        <p:txBody>
          <a:bodyPr/>
          <a:lstStyle/>
          <a:p>
            <a:r>
              <a:rPr lang="en-GB" dirty="0"/>
              <a:t>Scopes of Emission</a:t>
            </a:r>
          </a:p>
        </p:txBody>
      </p:sp>
      <p:pic>
        <p:nvPicPr>
          <p:cNvPr id="14" name="Picture 13">
            <a:extLst>
              <a:ext uri="{FF2B5EF4-FFF2-40B4-BE49-F238E27FC236}">
                <a16:creationId xmlns:a16="http://schemas.microsoft.com/office/drawing/2014/main" id="{F96A82FC-FFDB-11F9-B95C-4FECEB88CADC}"/>
              </a:ext>
            </a:extLst>
          </p:cNvPr>
          <p:cNvPicPr>
            <a:picLocks noChangeAspect="1"/>
          </p:cNvPicPr>
          <p:nvPr/>
        </p:nvPicPr>
        <p:blipFill rotWithShape="1">
          <a:blip r:embed="rId2">
            <a:clrChange>
              <a:clrFrom>
                <a:srgbClr val="FFFFFF"/>
              </a:clrFrom>
              <a:clrTo>
                <a:srgbClr val="FFFFFF">
                  <a:alpha val="0"/>
                </a:srgbClr>
              </a:clrTo>
            </a:clrChange>
          </a:blip>
          <a:srcRect b="7144"/>
          <a:stretch/>
        </p:blipFill>
        <p:spPr>
          <a:xfrm>
            <a:off x="1440873" y="1585898"/>
            <a:ext cx="8779394" cy="4896069"/>
          </a:xfrm>
          <a:prstGeom prst="rect">
            <a:avLst/>
          </a:prstGeom>
        </p:spPr>
      </p:pic>
    </p:spTree>
    <p:extLst>
      <p:ext uri="{BB962C8B-B14F-4D97-AF65-F5344CB8AC3E}">
        <p14:creationId xmlns:p14="http://schemas.microsoft.com/office/powerpoint/2010/main" val="4117446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19C06A-6367-BC0C-B08C-EADD68018ABA}"/>
              </a:ext>
            </a:extLst>
          </p:cNvPr>
          <p:cNvSpPr>
            <a:spLocks noGrp="1"/>
          </p:cNvSpPr>
          <p:nvPr>
            <p:ph type="title"/>
          </p:nvPr>
        </p:nvSpPr>
        <p:spPr/>
        <p:txBody>
          <a:bodyPr/>
          <a:lstStyle/>
          <a:p>
            <a:r>
              <a:rPr lang="en-GB" dirty="0"/>
              <a:t>MTC Approach</a:t>
            </a:r>
          </a:p>
        </p:txBody>
      </p:sp>
      <p:sp>
        <p:nvSpPr>
          <p:cNvPr id="2" name="Rectangle 1">
            <a:extLst>
              <a:ext uri="{FF2B5EF4-FFF2-40B4-BE49-F238E27FC236}">
                <a16:creationId xmlns:a16="http://schemas.microsoft.com/office/drawing/2014/main" id="{3F559D09-D8FC-A2FC-EE28-666CA9159EDC}"/>
              </a:ext>
            </a:extLst>
          </p:cNvPr>
          <p:cNvSpPr/>
          <p:nvPr/>
        </p:nvSpPr>
        <p:spPr>
          <a:xfrm>
            <a:off x="3743239" y="1443420"/>
            <a:ext cx="7045279" cy="822939"/>
          </a:xfrm>
          <a:prstGeom prst="rect">
            <a:avLst/>
          </a:prstGeom>
          <a:pattFill prst="pct10">
            <a:fgClr>
              <a:srgbClr val="FFC000"/>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006666"/>
                </a:solidFill>
              </a:rPr>
              <a:t>Residuals</a:t>
            </a:r>
          </a:p>
          <a:p>
            <a:pPr marR="0" algn="ctr" rtl="0"/>
            <a:r>
              <a:rPr lang="en-GB" sz="1000" b="0" i="0" u="none" strike="noStrike" baseline="0" dirty="0">
                <a:solidFill>
                  <a:srgbClr val="006666"/>
                </a:solidFill>
                <a:latin typeface="Segoe UI" panose="020B0502040204020203" pitchFamily="34" charset="0"/>
              </a:rPr>
              <a:t>Carbon balancing within MTC control through supply chain and partnership arrangements</a:t>
            </a:r>
          </a:p>
          <a:p>
            <a:pPr marR="0" algn="ctr" rtl="0"/>
            <a:r>
              <a:rPr lang="en-GB" sz="1000" b="0" i="0" u="none" strike="noStrike" baseline="0" dirty="0">
                <a:solidFill>
                  <a:srgbClr val="006666"/>
                </a:solidFill>
                <a:latin typeface="Segoe UI" panose="020B0502040204020203" pitchFamily="34" charset="0"/>
              </a:rPr>
              <a:t>Develop leadership in carbon reduction through nature-based solutions for manufacturing</a:t>
            </a:r>
            <a:endParaRPr lang="en-GB" sz="1000" dirty="0">
              <a:solidFill>
                <a:srgbClr val="006666"/>
              </a:solidFill>
            </a:endParaRPr>
          </a:p>
        </p:txBody>
      </p:sp>
      <p:sp>
        <p:nvSpPr>
          <p:cNvPr id="3" name="Title 3">
            <a:extLst>
              <a:ext uri="{FF2B5EF4-FFF2-40B4-BE49-F238E27FC236}">
                <a16:creationId xmlns:a16="http://schemas.microsoft.com/office/drawing/2014/main" id="{F8BCE31F-3594-1D95-771C-CAD52D62E55A}"/>
              </a:ext>
            </a:extLst>
          </p:cNvPr>
          <p:cNvSpPr txBox="1">
            <a:spLocks/>
          </p:cNvSpPr>
          <p:nvPr/>
        </p:nvSpPr>
        <p:spPr>
          <a:xfrm>
            <a:off x="355687" y="889219"/>
            <a:ext cx="2641609" cy="55788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400" b="1" dirty="0">
              <a:solidFill>
                <a:srgbClr val="15162B"/>
              </a:solidFill>
            </a:endParaRPr>
          </a:p>
          <a:p>
            <a:pPr>
              <a:defRPr/>
            </a:pPr>
            <a:endParaRPr lang="en-GB" sz="2400" i="1" dirty="0">
              <a:solidFill>
                <a:srgbClr val="15162B"/>
              </a:solidFill>
            </a:endParaRPr>
          </a:p>
          <a:p>
            <a:pPr>
              <a:defRPr/>
            </a:pPr>
            <a:endParaRPr lang="en-GB" sz="2400" i="1" dirty="0">
              <a:solidFill>
                <a:srgbClr val="15162B"/>
              </a:solidFill>
            </a:endParaRPr>
          </a:p>
          <a:p>
            <a:pPr>
              <a:defRPr/>
            </a:pPr>
            <a:endParaRPr lang="en-GB" sz="2400" i="1" dirty="0">
              <a:solidFill>
                <a:srgbClr val="15162B"/>
              </a:solidFill>
            </a:endParaRPr>
          </a:p>
          <a:p>
            <a:pPr>
              <a:defRPr/>
            </a:pPr>
            <a:endParaRPr lang="en-GB" sz="2400" i="1" dirty="0">
              <a:solidFill>
                <a:srgbClr val="15162B"/>
              </a:solidFill>
            </a:endParaRPr>
          </a:p>
          <a:p>
            <a:pPr>
              <a:defRPr/>
            </a:pPr>
            <a:endParaRPr lang="en-GB" sz="1400" i="1" dirty="0">
              <a:solidFill>
                <a:srgbClr val="15162B"/>
              </a:solidFill>
            </a:endParaRPr>
          </a:p>
          <a:p>
            <a:pPr>
              <a:defRPr/>
            </a:pPr>
            <a:endParaRPr lang="en-GB" sz="1400" i="1" dirty="0">
              <a:solidFill>
                <a:srgbClr val="15162B"/>
              </a:solidFill>
            </a:endParaRPr>
          </a:p>
          <a:p>
            <a:pPr>
              <a:defRPr/>
            </a:pPr>
            <a:endParaRPr lang="en-GB" sz="1400" i="1" dirty="0">
              <a:solidFill>
                <a:srgbClr val="15162B"/>
              </a:solidFill>
            </a:endParaRPr>
          </a:p>
          <a:p>
            <a:pPr>
              <a:defRPr/>
            </a:pPr>
            <a:r>
              <a:rPr lang="en-GB" sz="1400" i="1" dirty="0">
                <a:solidFill>
                  <a:srgbClr val="15162B"/>
                </a:solidFill>
              </a:rPr>
              <a:t>Additionally Lead by example in areas not currently being considered in standards to increase employee satisfaction &amp; thought leadership</a:t>
            </a:r>
            <a:endParaRPr lang="en-US" sz="1400" i="1" dirty="0">
              <a:solidFill>
                <a:srgbClr val="15162B"/>
              </a:solidFill>
            </a:endParaRPr>
          </a:p>
        </p:txBody>
      </p:sp>
      <p:sp>
        <p:nvSpPr>
          <p:cNvPr id="6" name="Arc 5">
            <a:extLst>
              <a:ext uri="{FF2B5EF4-FFF2-40B4-BE49-F238E27FC236}">
                <a16:creationId xmlns:a16="http://schemas.microsoft.com/office/drawing/2014/main" id="{52585643-0C01-F7CA-116F-1D59EDF65945}"/>
              </a:ext>
            </a:extLst>
          </p:cNvPr>
          <p:cNvSpPr/>
          <p:nvPr/>
        </p:nvSpPr>
        <p:spPr>
          <a:xfrm rot="16200000" flipH="1">
            <a:off x="2166922" y="2895902"/>
            <a:ext cx="3657596" cy="2540001"/>
          </a:xfrm>
          <a:prstGeom prst="arc">
            <a:avLst>
              <a:gd name="adj1" fmla="val 105101"/>
              <a:gd name="adj2" fmla="val 3618133"/>
            </a:avLst>
          </a:prstGeom>
          <a:ln w="38100">
            <a:solidFill>
              <a:srgbClr val="0066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0B1A4478-28A2-3C73-F681-5C7FD6D458D4}"/>
              </a:ext>
            </a:extLst>
          </p:cNvPr>
          <p:cNvCxnSpPr>
            <a:cxnSpLocks/>
          </p:cNvCxnSpPr>
          <p:nvPr/>
        </p:nvCxnSpPr>
        <p:spPr>
          <a:xfrm>
            <a:off x="3743239" y="1443420"/>
            <a:ext cx="7045279" cy="0"/>
          </a:xfrm>
          <a:prstGeom prst="line">
            <a:avLst/>
          </a:prstGeom>
          <a:ln w="38100">
            <a:solidFill>
              <a:schemeClr val="bg2">
                <a:lumMod val="50000"/>
              </a:schemeClr>
            </a:solidFill>
          </a:ln>
        </p:spPr>
        <p:style>
          <a:lnRef idx="1">
            <a:schemeClr val="accent4"/>
          </a:lnRef>
          <a:fillRef idx="0">
            <a:schemeClr val="accent4"/>
          </a:fillRef>
          <a:effectRef idx="0">
            <a:schemeClr val="accent4"/>
          </a:effectRef>
          <a:fontRef idx="minor">
            <a:schemeClr val="tx1"/>
          </a:fontRef>
        </p:style>
      </p:cxnSp>
      <p:sp>
        <p:nvSpPr>
          <p:cNvPr id="9" name="TextBox 8">
            <a:extLst>
              <a:ext uri="{FF2B5EF4-FFF2-40B4-BE49-F238E27FC236}">
                <a16:creationId xmlns:a16="http://schemas.microsoft.com/office/drawing/2014/main" id="{BA0C0D61-2EFD-2472-6728-04C67ABD1160}"/>
              </a:ext>
            </a:extLst>
          </p:cNvPr>
          <p:cNvSpPr txBox="1"/>
          <p:nvPr/>
        </p:nvSpPr>
        <p:spPr>
          <a:xfrm>
            <a:off x="10788517" y="4485754"/>
            <a:ext cx="1595537" cy="553998"/>
          </a:xfrm>
          <a:prstGeom prst="rect">
            <a:avLst/>
          </a:prstGeom>
          <a:noFill/>
          <a:ln>
            <a:noFill/>
          </a:ln>
        </p:spPr>
        <p:txBody>
          <a:bodyPr wrap="square" rtlCol="0">
            <a:spAutoFit/>
          </a:bodyPr>
          <a:lstStyle/>
          <a:p>
            <a:r>
              <a:rPr lang="en-GB" dirty="0">
                <a:solidFill>
                  <a:schemeClr val="accent5">
                    <a:lumMod val="75000"/>
                  </a:schemeClr>
                </a:solidFill>
              </a:rPr>
              <a:t>Net Zero </a:t>
            </a:r>
            <a:r>
              <a:rPr lang="en-GB" sz="1200" i="1" dirty="0">
                <a:solidFill>
                  <a:schemeClr val="accent5">
                    <a:lumMod val="75000"/>
                  </a:schemeClr>
                </a:solidFill>
              </a:rPr>
              <a:t>(Scope 1 &amp; 2)</a:t>
            </a:r>
          </a:p>
        </p:txBody>
      </p:sp>
      <p:sp>
        <p:nvSpPr>
          <p:cNvPr id="10" name="TextBox 9">
            <a:extLst>
              <a:ext uri="{FF2B5EF4-FFF2-40B4-BE49-F238E27FC236}">
                <a16:creationId xmlns:a16="http://schemas.microsoft.com/office/drawing/2014/main" id="{5E507E6A-13CA-0A32-92B4-3BFA5B3E3AB3}"/>
              </a:ext>
            </a:extLst>
          </p:cNvPr>
          <p:cNvSpPr txBox="1"/>
          <p:nvPr/>
        </p:nvSpPr>
        <p:spPr>
          <a:xfrm>
            <a:off x="10865604" y="1258754"/>
            <a:ext cx="1082348" cy="369332"/>
          </a:xfrm>
          <a:prstGeom prst="rect">
            <a:avLst/>
          </a:prstGeom>
          <a:noFill/>
        </p:spPr>
        <p:txBody>
          <a:bodyPr wrap="none" rtlCol="0">
            <a:spAutoFit/>
          </a:bodyPr>
          <a:lstStyle/>
          <a:p>
            <a:r>
              <a:rPr lang="en-GB" dirty="0">
                <a:solidFill>
                  <a:schemeClr val="bg2">
                    <a:lumMod val="50000"/>
                  </a:schemeClr>
                </a:solidFill>
              </a:rPr>
              <a:t>Net Zero</a:t>
            </a:r>
          </a:p>
        </p:txBody>
      </p:sp>
      <p:sp>
        <p:nvSpPr>
          <p:cNvPr id="11" name="Arc 10">
            <a:extLst>
              <a:ext uri="{FF2B5EF4-FFF2-40B4-BE49-F238E27FC236}">
                <a16:creationId xmlns:a16="http://schemas.microsoft.com/office/drawing/2014/main" id="{2F106FB8-CD43-1233-B298-A8C0C4CA3ECD}"/>
              </a:ext>
            </a:extLst>
          </p:cNvPr>
          <p:cNvSpPr/>
          <p:nvPr/>
        </p:nvSpPr>
        <p:spPr>
          <a:xfrm rot="16200000" flipH="1">
            <a:off x="3092149" y="2424027"/>
            <a:ext cx="4033859" cy="3840484"/>
          </a:xfrm>
          <a:prstGeom prst="arc">
            <a:avLst>
              <a:gd name="adj1" fmla="val 21540090"/>
              <a:gd name="adj2" fmla="val 3618133"/>
            </a:avLst>
          </a:prstGeom>
          <a:ln w="38100">
            <a:solidFill>
              <a:srgbClr val="66FF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9999"/>
              </a:solidFill>
            </a:endParaRPr>
          </a:p>
        </p:txBody>
      </p:sp>
      <p:cxnSp>
        <p:nvCxnSpPr>
          <p:cNvPr id="12" name="Straight Connector 11">
            <a:extLst>
              <a:ext uri="{FF2B5EF4-FFF2-40B4-BE49-F238E27FC236}">
                <a16:creationId xmlns:a16="http://schemas.microsoft.com/office/drawing/2014/main" id="{9D30648A-BC07-14E3-78DC-28AC9D133953}"/>
              </a:ext>
            </a:extLst>
          </p:cNvPr>
          <p:cNvCxnSpPr>
            <a:cxnSpLocks/>
            <a:endCxn id="11" idx="2"/>
          </p:cNvCxnSpPr>
          <p:nvPr/>
        </p:nvCxnSpPr>
        <p:spPr>
          <a:xfrm flipH="1">
            <a:off x="6796591" y="3957934"/>
            <a:ext cx="842117" cy="1348789"/>
          </a:xfrm>
          <a:prstGeom prst="line">
            <a:avLst/>
          </a:prstGeom>
          <a:ln w="38100">
            <a:solidFill>
              <a:srgbClr val="66FFC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B4E5571-844C-D2C8-5304-BB7C1024870A}"/>
              </a:ext>
            </a:extLst>
          </p:cNvPr>
          <p:cNvCxnSpPr/>
          <p:nvPr/>
        </p:nvCxnSpPr>
        <p:spPr>
          <a:xfrm>
            <a:off x="8177398" y="2266380"/>
            <a:ext cx="2540000" cy="0"/>
          </a:xfrm>
          <a:prstGeom prst="line">
            <a:avLst/>
          </a:prstGeom>
          <a:ln w="38100">
            <a:solidFill>
              <a:srgbClr val="00666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896D825-30CE-6492-E3CD-A3497D7C0AF2}"/>
              </a:ext>
            </a:extLst>
          </p:cNvPr>
          <p:cNvCxnSpPr>
            <a:cxnSpLocks/>
            <a:stCxn id="27" idx="2"/>
          </p:cNvCxnSpPr>
          <p:nvPr/>
        </p:nvCxnSpPr>
        <p:spPr>
          <a:xfrm flipV="1">
            <a:off x="4212497" y="6361201"/>
            <a:ext cx="896581" cy="61756"/>
          </a:xfrm>
          <a:prstGeom prst="line">
            <a:avLst/>
          </a:prstGeom>
          <a:ln w="38100">
            <a:solidFill>
              <a:srgbClr val="66FFCC"/>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E68DC649-7E44-B9B2-58C1-3695EC749D6A}"/>
              </a:ext>
            </a:extLst>
          </p:cNvPr>
          <p:cNvSpPr/>
          <p:nvPr/>
        </p:nvSpPr>
        <p:spPr>
          <a:xfrm>
            <a:off x="5123949" y="4987305"/>
            <a:ext cx="1593730" cy="550596"/>
          </a:xfrm>
          <a:prstGeom prst="roundRect">
            <a:avLst/>
          </a:prstGeom>
          <a:gradFill>
            <a:gsLst>
              <a:gs pos="0">
                <a:srgbClr val="66FFCC"/>
              </a:gs>
              <a:gs pos="100000">
                <a:srgbClr val="006666"/>
              </a:gs>
            </a:gsLst>
            <a:lin ang="13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latin typeface="Segoe UI" panose="020B0502040204020203" pitchFamily="34" charset="0"/>
              </a:rPr>
              <a:t>Change all gas to renewable energy or electrify (3)</a:t>
            </a:r>
          </a:p>
        </p:txBody>
      </p:sp>
      <p:sp>
        <p:nvSpPr>
          <p:cNvPr id="23" name="Rectangle: Rounded Corners 22">
            <a:extLst>
              <a:ext uri="{FF2B5EF4-FFF2-40B4-BE49-F238E27FC236}">
                <a16:creationId xmlns:a16="http://schemas.microsoft.com/office/drawing/2014/main" id="{13FEDE7A-B017-363B-DBE6-6EBDCEEC2663}"/>
              </a:ext>
            </a:extLst>
          </p:cNvPr>
          <p:cNvSpPr/>
          <p:nvPr/>
        </p:nvSpPr>
        <p:spPr>
          <a:xfrm>
            <a:off x="3716311" y="4901805"/>
            <a:ext cx="1220268" cy="589271"/>
          </a:xfrm>
          <a:prstGeom prst="roundRect">
            <a:avLst/>
          </a:prstGeom>
          <a:solidFill>
            <a:srgbClr val="006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b="0" i="0" u="none" strike="noStrike" baseline="0" dirty="0">
                <a:solidFill>
                  <a:schemeClr val="bg1"/>
                </a:solidFill>
                <a:latin typeface="Segoe UI" panose="020B0502040204020203" pitchFamily="34" charset="0"/>
              </a:rPr>
              <a:t>Renewable Gas &amp; Electricity commitment</a:t>
            </a:r>
            <a:endParaRPr lang="en-GB" sz="1000" dirty="0">
              <a:solidFill>
                <a:schemeClr val="bg1"/>
              </a:solidFill>
            </a:endParaRPr>
          </a:p>
        </p:txBody>
      </p:sp>
      <p:sp>
        <p:nvSpPr>
          <p:cNvPr id="24" name="Rectangle: Rounded Corners 23">
            <a:extLst>
              <a:ext uri="{FF2B5EF4-FFF2-40B4-BE49-F238E27FC236}">
                <a16:creationId xmlns:a16="http://schemas.microsoft.com/office/drawing/2014/main" id="{AF844DDB-76D5-20DD-A6BA-45B04867A232}"/>
              </a:ext>
            </a:extLst>
          </p:cNvPr>
          <p:cNvSpPr/>
          <p:nvPr/>
        </p:nvSpPr>
        <p:spPr>
          <a:xfrm>
            <a:off x="4750938" y="5583620"/>
            <a:ext cx="1240420" cy="602265"/>
          </a:xfrm>
          <a:prstGeom prst="roundRect">
            <a:avLst/>
          </a:prstGeom>
          <a:gradFill>
            <a:gsLst>
              <a:gs pos="0">
                <a:srgbClr val="66FFCC"/>
              </a:gs>
              <a:gs pos="100000">
                <a:srgbClr val="006666"/>
              </a:gs>
            </a:gsLst>
            <a:lin ang="13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000" b="0" i="0" u="none" strike="noStrike" baseline="0" dirty="0">
                <a:solidFill>
                  <a:srgbClr val="000000"/>
                </a:solidFill>
                <a:latin typeface="Segoe UI" panose="020B0502040204020203" pitchFamily="34" charset="0"/>
              </a:rPr>
              <a:t>Change Policy to no new emitting equipment (3)</a:t>
            </a:r>
            <a:endParaRPr lang="en-GB" sz="1000" dirty="0"/>
          </a:p>
        </p:txBody>
      </p:sp>
      <p:sp>
        <p:nvSpPr>
          <p:cNvPr id="25" name="Rectangle: Rounded Corners 24">
            <a:extLst>
              <a:ext uri="{FF2B5EF4-FFF2-40B4-BE49-F238E27FC236}">
                <a16:creationId xmlns:a16="http://schemas.microsoft.com/office/drawing/2014/main" id="{F38D9951-9517-6BA7-85B7-B9CB6D83323D}"/>
              </a:ext>
            </a:extLst>
          </p:cNvPr>
          <p:cNvSpPr/>
          <p:nvPr/>
        </p:nvSpPr>
        <p:spPr>
          <a:xfrm>
            <a:off x="6983968" y="4864773"/>
            <a:ext cx="1595537" cy="589271"/>
          </a:xfrm>
          <a:prstGeom prst="roundRect">
            <a:avLst/>
          </a:prstGeom>
          <a:solidFill>
            <a:srgbClr val="66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000" b="0" i="0" u="none" strike="noStrike" baseline="0" dirty="0">
                <a:solidFill>
                  <a:srgbClr val="000000"/>
                </a:solidFill>
                <a:latin typeface="Segoe UI" panose="020B0502040204020203" pitchFamily="34" charset="0"/>
              </a:rPr>
              <a:t>Extend Elect. generation &amp; storage to cover 80% of usage (3)</a:t>
            </a:r>
            <a:endParaRPr lang="en-GB" sz="1000" dirty="0"/>
          </a:p>
        </p:txBody>
      </p:sp>
      <p:cxnSp>
        <p:nvCxnSpPr>
          <p:cNvPr id="26" name="Straight Connector 25">
            <a:extLst>
              <a:ext uri="{FF2B5EF4-FFF2-40B4-BE49-F238E27FC236}">
                <a16:creationId xmlns:a16="http://schemas.microsoft.com/office/drawing/2014/main" id="{99F978A0-F64D-3A93-3275-18E8ED0E1938}"/>
              </a:ext>
            </a:extLst>
          </p:cNvPr>
          <p:cNvCxnSpPr>
            <a:cxnSpLocks/>
          </p:cNvCxnSpPr>
          <p:nvPr/>
        </p:nvCxnSpPr>
        <p:spPr>
          <a:xfrm flipV="1">
            <a:off x="3743239" y="5994702"/>
            <a:ext cx="339795" cy="30878"/>
          </a:xfrm>
          <a:prstGeom prst="line">
            <a:avLst/>
          </a:prstGeom>
          <a:ln w="38100">
            <a:solidFill>
              <a:srgbClr val="006666"/>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451543E1-DECF-74C9-5B0B-C163C68EC60A}"/>
              </a:ext>
            </a:extLst>
          </p:cNvPr>
          <p:cNvSpPr/>
          <p:nvPr/>
        </p:nvSpPr>
        <p:spPr>
          <a:xfrm>
            <a:off x="3702479" y="6011241"/>
            <a:ext cx="1020035" cy="411716"/>
          </a:xfrm>
          <a:prstGeom prst="roundRect">
            <a:avLst/>
          </a:prstGeom>
          <a:gradFill>
            <a:gsLst>
              <a:gs pos="0">
                <a:srgbClr val="66FFCC"/>
              </a:gs>
              <a:gs pos="100000">
                <a:srgbClr val="006666"/>
              </a:gs>
            </a:gsLst>
            <a:lin ang="13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b="0" i="0" u="none" strike="noStrike" baseline="0" dirty="0">
                <a:solidFill>
                  <a:schemeClr val="tx1"/>
                </a:solidFill>
                <a:latin typeface="Segoe UI" panose="020B0502040204020203" pitchFamily="34" charset="0"/>
              </a:rPr>
              <a:t>Demand Reduction (1)</a:t>
            </a:r>
            <a:endParaRPr lang="en-GB" sz="1000" dirty="0">
              <a:solidFill>
                <a:schemeClr val="tx1"/>
              </a:solidFill>
            </a:endParaRPr>
          </a:p>
        </p:txBody>
      </p:sp>
      <p:cxnSp>
        <p:nvCxnSpPr>
          <p:cNvPr id="28" name="Straight Connector 27">
            <a:extLst>
              <a:ext uri="{FF2B5EF4-FFF2-40B4-BE49-F238E27FC236}">
                <a16:creationId xmlns:a16="http://schemas.microsoft.com/office/drawing/2014/main" id="{0AE812FC-809E-1F55-D9BE-7752FBD6E5EF}"/>
              </a:ext>
            </a:extLst>
          </p:cNvPr>
          <p:cNvCxnSpPr>
            <a:cxnSpLocks/>
          </p:cNvCxnSpPr>
          <p:nvPr/>
        </p:nvCxnSpPr>
        <p:spPr>
          <a:xfrm>
            <a:off x="3743239" y="6422957"/>
            <a:ext cx="6974159" cy="0"/>
          </a:xfrm>
          <a:prstGeom prst="line">
            <a:avLst/>
          </a:prstGeom>
          <a:ln w="38100">
            <a:solidFill>
              <a:schemeClr val="accent2">
                <a:lumMod val="75000"/>
              </a:schemeClr>
            </a:solidFill>
          </a:ln>
        </p:spPr>
        <p:style>
          <a:lnRef idx="1">
            <a:schemeClr val="accent4"/>
          </a:lnRef>
          <a:fillRef idx="0">
            <a:schemeClr val="accent4"/>
          </a:fillRef>
          <a:effectRef idx="0">
            <a:schemeClr val="accent4"/>
          </a:effectRef>
          <a:fontRef idx="minor">
            <a:schemeClr val="tx1"/>
          </a:fontRef>
        </p:style>
      </p:cxnSp>
      <p:sp>
        <p:nvSpPr>
          <p:cNvPr id="29" name="TextBox 28">
            <a:extLst>
              <a:ext uri="{FF2B5EF4-FFF2-40B4-BE49-F238E27FC236}">
                <a16:creationId xmlns:a16="http://schemas.microsoft.com/office/drawing/2014/main" id="{23CC5E1B-9D6F-ADF7-A32B-A6D365C08869}"/>
              </a:ext>
            </a:extLst>
          </p:cNvPr>
          <p:cNvSpPr txBox="1"/>
          <p:nvPr/>
        </p:nvSpPr>
        <p:spPr>
          <a:xfrm>
            <a:off x="10745822" y="6210246"/>
            <a:ext cx="1069524" cy="369332"/>
          </a:xfrm>
          <a:prstGeom prst="rect">
            <a:avLst/>
          </a:prstGeom>
          <a:noFill/>
        </p:spPr>
        <p:txBody>
          <a:bodyPr wrap="none" rtlCol="0">
            <a:spAutoFit/>
          </a:bodyPr>
          <a:lstStyle/>
          <a:p>
            <a:r>
              <a:rPr lang="en-GB" dirty="0">
                <a:solidFill>
                  <a:schemeClr val="accent2">
                    <a:lumMod val="75000"/>
                  </a:schemeClr>
                </a:solidFill>
              </a:rPr>
              <a:t>Baseline</a:t>
            </a:r>
          </a:p>
        </p:txBody>
      </p:sp>
      <p:sp>
        <p:nvSpPr>
          <p:cNvPr id="30" name="Rectangle: Rounded Corners 29">
            <a:extLst>
              <a:ext uri="{FF2B5EF4-FFF2-40B4-BE49-F238E27FC236}">
                <a16:creationId xmlns:a16="http://schemas.microsoft.com/office/drawing/2014/main" id="{F2B6AA8A-6C92-F115-7E96-19B77305279A}"/>
              </a:ext>
            </a:extLst>
          </p:cNvPr>
          <p:cNvSpPr/>
          <p:nvPr/>
        </p:nvSpPr>
        <p:spPr>
          <a:xfrm>
            <a:off x="7358734" y="2389583"/>
            <a:ext cx="1448255" cy="367850"/>
          </a:xfrm>
          <a:prstGeom prst="roundRect">
            <a:avLst/>
          </a:prstGeom>
          <a:gradFill>
            <a:gsLst>
              <a:gs pos="0">
                <a:srgbClr val="66FFCC"/>
              </a:gs>
              <a:gs pos="100000">
                <a:srgbClr val="006666"/>
              </a:gs>
            </a:gsLst>
            <a:lin ang="13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000" b="0" i="0" u="none" strike="noStrike" baseline="0" dirty="0">
                <a:solidFill>
                  <a:srgbClr val="000000"/>
                </a:solidFill>
                <a:latin typeface="Segoe UI" panose="020B0502040204020203" pitchFamily="34" charset="0"/>
              </a:rPr>
              <a:t>Transition to circular supply chain (7)</a:t>
            </a:r>
            <a:endParaRPr lang="en-GB" sz="1000" dirty="0"/>
          </a:p>
        </p:txBody>
      </p:sp>
      <p:sp>
        <p:nvSpPr>
          <p:cNvPr id="31" name="Rectangle: Rounded Corners 30">
            <a:extLst>
              <a:ext uri="{FF2B5EF4-FFF2-40B4-BE49-F238E27FC236}">
                <a16:creationId xmlns:a16="http://schemas.microsoft.com/office/drawing/2014/main" id="{C98FB4A3-A596-7A6A-F7B0-93DD70620D82}"/>
              </a:ext>
            </a:extLst>
          </p:cNvPr>
          <p:cNvSpPr/>
          <p:nvPr/>
        </p:nvSpPr>
        <p:spPr>
          <a:xfrm>
            <a:off x="5269098" y="4360466"/>
            <a:ext cx="1908015" cy="367850"/>
          </a:xfrm>
          <a:prstGeom prst="roundRect">
            <a:avLst/>
          </a:prstGeom>
          <a:gradFill>
            <a:gsLst>
              <a:gs pos="0">
                <a:srgbClr val="66FFCC"/>
              </a:gs>
              <a:gs pos="100000">
                <a:srgbClr val="006666"/>
              </a:gs>
            </a:gsLst>
            <a:lin ang="13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000" b="0" i="0" u="none" strike="noStrike" baseline="0" dirty="0">
                <a:solidFill>
                  <a:srgbClr val="000000"/>
                </a:solidFill>
                <a:latin typeface="Segoe UI" panose="020B0502040204020203" pitchFamily="34" charset="0"/>
              </a:rPr>
              <a:t>Prioritise sustainable suppliers driving circular thinking (3) (7)</a:t>
            </a:r>
            <a:endParaRPr lang="en-GB" sz="1000" dirty="0"/>
          </a:p>
        </p:txBody>
      </p:sp>
      <p:sp>
        <p:nvSpPr>
          <p:cNvPr id="32" name="Rectangle: Rounded Corners 31">
            <a:extLst>
              <a:ext uri="{FF2B5EF4-FFF2-40B4-BE49-F238E27FC236}">
                <a16:creationId xmlns:a16="http://schemas.microsoft.com/office/drawing/2014/main" id="{09EC9E79-E7F4-213D-DF63-B4CA70898720}"/>
              </a:ext>
            </a:extLst>
          </p:cNvPr>
          <p:cNvSpPr/>
          <p:nvPr/>
        </p:nvSpPr>
        <p:spPr>
          <a:xfrm>
            <a:off x="5498968" y="3841890"/>
            <a:ext cx="1961003" cy="438702"/>
          </a:xfrm>
          <a:prstGeom prst="roundRect">
            <a:avLst/>
          </a:prstGeom>
          <a:gradFill>
            <a:gsLst>
              <a:gs pos="0">
                <a:srgbClr val="66FFCC"/>
              </a:gs>
              <a:gs pos="100000">
                <a:srgbClr val="006666"/>
              </a:gs>
            </a:gsLst>
            <a:lin ang="13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b="0" i="0" u="none" strike="noStrike" baseline="0" dirty="0">
                <a:solidFill>
                  <a:srgbClr val="000000"/>
                </a:solidFill>
                <a:latin typeface="Segoe UI" panose="020B0502040204020203" pitchFamily="34" charset="0"/>
              </a:rPr>
              <a:t>Decrease resource use &amp; </a:t>
            </a:r>
            <a:r>
              <a:rPr lang="en-GB" sz="1000" dirty="0">
                <a:solidFill>
                  <a:srgbClr val="000000"/>
                </a:solidFill>
                <a:latin typeface="Segoe UI" panose="020B0502040204020203" pitchFamily="34" charset="0"/>
              </a:rPr>
              <a:t>loss </a:t>
            </a:r>
            <a:r>
              <a:rPr lang="en-GB" sz="800" dirty="0">
                <a:solidFill>
                  <a:srgbClr val="000000"/>
                </a:solidFill>
                <a:latin typeface="Segoe UI" panose="020B0502040204020203" pitchFamily="34" charset="0"/>
              </a:rPr>
              <a:t>e.g. </a:t>
            </a:r>
            <a:r>
              <a:rPr lang="en-GB" sz="800" b="0" i="0" u="none" strike="noStrike" baseline="0" dirty="0">
                <a:solidFill>
                  <a:srgbClr val="000000"/>
                </a:solidFill>
                <a:latin typeface="Segoe UI" panose="020B0502040204020203" pitchFamily="34" charset="0"/>
              </a:rPr>
              <a:t>sale, re-use, repair and remanufacture</a:t>
            </a:r>
            <a:endParaRPr lang="en-GB" sz="1000" dirty="0"/>
          </a:p>
        </p:txBody>
      </p:sp>
      <p:cxnSp>
        <p:nvCxnSpPr>
          <p:cNvPr id="33" name="Straight Connector 32">
            <a:extLst>
              <a:ext uri="{FF2B5EF4-FFF2-40B4-BE49-F238E27FC236}">
                <a16:creationId xmlns:a16="http://schemas.microsoft.com/office/drawing/2014/main" id="{14BC62CB-4AA6-6F28-4B80-F62DEB4074E5}"/>
              </a:ext>
            </a:extLst>
          </p:cNvPr>
          <p:cNvCxnSpPr>
            <a:cxnSpLocks/>
          </p:cNvCxnSpPr>
          <p:nvPr/>
        </p:nvCxnSpPr>
        <p:spPr>
          <a:xfrm>
            <a:off x="3702479" y="4808920"/>
            <a:ext cx="7014919" cy="0"/>
          </a:xfrm>
          <a:prstGeom prst="line">
            <a:avLst/>
          </a:prstGeom>
          <a:ln w="38100">
            <a:solidFill>
              <a:schemeClr val="accent5">
                <a:lumMod val="75000"/>
              </a:schemeClr>
            </a:solidFill>
          </a:ln>
        </p:spPr>
        <p:style>
          <a:lnRef idx="1">
            <a:schemeClr val="accent4"/>
          </a:lnRef>
          <a:fillRef idx="0">
            <a:schemeClr val="accent4"/>
          </a:fillRef>
          <a:effectRef idx="0">
            <a:schemeClr val="accent4"/>
          </a:effectRef>
          <a:fontRef idx="minor">
            <a:schemeClr val="tx1"/>
          </a:fontRef>
        </p:style>
      </p:cxnSp>
      <p:sp>
        <p:nvSpPr>
          <p:cNvPr id="34" name="Rectangle: Rounded Corners 33">
            <a:extLst>
              <a:ext uri="{FF2B5EF4-FFF2-40B4-BE49-F238E27FC236}">
                <a16:creationId xmlns:a16="http://schemas.microsoft.com/office/drawing/2014/main" id="{198AB7EB-2964-D126-7618-5C548BB44475}"/>
              </a:ext>
            </a:extLst>
          </p:cNvPr>
          <p:cNvSpPr/>
          <p:nvPr/>
        </p:nvSpPr>
        <p:spPr>
          <a:xfrm>
            <a:off x="5764385" y="3431132"/>
            <a:ext cx="2020050" cy="367850"/>
          </a:xfrm>
          <a:prstGeom prst="roundRect">
            <a:avLst/>
          </a:prstGeom>
          <a:gradFill>
            <a:gsLst>
              <a:gs pos="0">
                <a:srgbClr val="66FFCC"/>
              </a:gs>
              <a:gs pos="100000">
                <a:srgbClr val="006666"/>
              </a:gs>
            </a:gsLst>
            <a:lin ang="13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000" b="0" i="0" u="none" strike="noStrike" baseline="0" dirty="0">
                <a:solidFill>
                  <a:srgbClr val="000000"/>
                </a:solidFill>
                <a:latin typeface="Segoe UI" panose="020B0502040204020203" pitchFamily="34" charset="0"/>
              </a:rPr>
              <a:t>Low emitting consolidated logistics &amp; travel (3) (7)</a:t>
            </a:r>
            <a:endParaRPr lang="en-GB" sz="1000" dirty="0"/>
          </a:p>
        </p:txBody>
      </p:sp>
      <p:sp>
        <p:nvSpPr>
          <p:cNvPr id="35" name="Rectangle: Rounded Corners 34">
            <a:extLst>
              <a:ext uri="{FF2B5EF4-FFF2-40B4-BE49-F238E27FC236}">
                <a16:creationId xmlns:a16="http://schemas.microsoft.com/office/drawing/2014/main" id="{C44A767A-B482-E894-F00A-6545E88A47F2}"/>
              </a:ext>
            </a:extLst>
          </p:cNvPr>
          <p:cNvSpPr/>
          <p:nvPr/>
        </p:nvSpPr>
        <p:spPr>
          <a:xfrm>
            <a:off x="6394598" y="2843812"/>
            <a:ext cx="1742559" cy="500941"/>
          </a:xfrm>
          <a:prstGeom prst="roundRect">
            <a:avLst/>
          </a:prstGeom>
          <a:gradFill>
            <a:gsLst>
              <a:gs pos="0">
                <a:srgbClr val="66FFCC"/>
              </a:gs>
              <a:gs pos="100000">
                <a:srgbClr val="006666"/>
              </a:gs>
            </a:gsLst>
            <a:lin ang="13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000" b="0" i="0" u="none" strike="noStrike" baseline="0" dirty="0">
                <a:solidFill>
                  <a:srgbClr val="000000"/>
                </a:solidFill>
                <a:latin typeface="Segoe UI" panose="020B0502040204020203" pitchFamily="34" charset="0"/>
              </a:rPr>
              <a:t>Enable transition through knowledge share &amp; other initiates (</a:t>
            </a:r>
            <a:r>
              <a:rPr lang="en-GB" sz="1000" dirty="0">
                <a:solidFill>
                  <a:srgbClr val="000000"/>
                </a:solidFill>
                <a:latin typeface="Segoe UI" panose="020B0502040204020203" pitchFamily="34" charset="0"/>
              </a:rPr>
              <a:t>2</a:t>
            </a:r>
            <a:r>
              <a:rPr lang="en-GB" sz="1000" b="0" i="0" u="none" strike="noStrike" baseline="0" dirty="0">
                <a:solidFill>
                  <a:srgbClr val="000000"/>
                </a:solidFill>
                <a:latin typeface="Segoe UI" panose="020B0502040204020203" pitchFamily="34" charset="0"/>
              </a:rPr>
              <a:t>)</a:t>
            </a:r>
            <a:endParaRPr lang="en-GB" sz="1000" dirty="0"/>
          </a:p>
        </p:txBody>
      </p:sp>
      <p:sp>
        <p:nvSpPr>
          <p:cNvPr id="36" name="Rectangle: Rounded Corners 35">
            <a:extLst>
              <a:ext uri="{FF2B5EF4-FFF2-40B4-BE49-F238E27FC236}">
                <a16:creationId xmlns:a16="http://schemas.microsoft.com/office/drawing/2014/main" id="{1A09D2C9-7F75-0F37-B8A7-85F5C67D7679}"/>
              </a:ext>
            </a:extLst>
          </p:cNvPr>
          <p:cNvSpPr/>
          <p:nvPr/>
        </p:nvSpPr>
        <p:spPr>
          <a:xfrm>
            <a:off x="7439338" y="4256260"/>
            <a:ext cx="1595537" cy="392742"/>
          </a:xfrm>
          <a:prstGeom prst="roundRect">
            <a:avLst/>
          </a:prstGeom>
          <a:solidFill>
            <a:srgbClr val="66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000" b="0" i="0" u="none" strike="noStrike" baseline="0" dirty="0">
                <a:solidFill>
                  <a:srgbClr val="000000"/>
                </a:solidFill>
                <a:latin typeface="Segoe UI" panose="020B0502040204020203" pitchFamily="34" charset="0"/>
              </a:rPr>
              <a:t>All new builds Net Zero by Design</a:t>
            </a:r>
            <a:endParaRPr lang="en-GB" sz="1000" dirty="0"/>
          </a:p>
        </p:txBody>
      </p:sp>
      <p:pic>
        <p:nvPicPr>
          <p:cNvPr id="37" name="Picture 36">
            <a:extLst>
              <a:ext uri="{FF2B5EF4-FFF2-40B4-BE49-F238E27FC236}">
                <a16:creationId xmlns:a16="http://schemas.microsoft.com/office/drawing/2014/main" id="{7E2138AC-C846-419F-5D93-BCE0FA3D6264}"/>
              </a:ext>
            </a:extLst>
          </p:cNvPr>
          <p:cNvPicPr>
            <a:picLocks noChangeAspect="1"/>
          </p:cNvPicPr>
          <p:nvPr/>
        </p:nvPicPr>
        <p:blipFill rotWithShape="1">
          <a:blip r:embed="rId3"/>
          <a:srcRect t="41651" r="5692" b="3619"/>
          <a:stretch/>
        </p:blipFill>
        <p:spPr>
          <a:xfrm>
            <a:off x="390019" y="2389583"/>
            <a:ext cx="2542093" cy="1727043"/>
          </a:xfrm>
          <a:prstGeom prst="rect">
            <a:avLst/>
          </a:prstGeom>
          <a:ln>
            <a:noFill/>
          </a:ln>
          <a:effectLst>
            <a:outerShdw blurRad="190500" algn="tl" rotWithShape="0">
              <a:srgbClr val="000000">
                <a:alpha val="70000"/>
              </a:srgbClr>
            </a:outerShdw>
          </a:effectLst>
        </p:spPr>
      </p:pic>
      <p:sp>
        <p:nvSpPr>
          <p:cNvPr id="38" name="Arc 37">
            <a:extLst>
              <a:ext uri="{FF2B5EF4-FFF2-40B4-BE49-F238E27FC236}">
                <a16:creationId xmlns:a16="http://schemas.microsoft.com/office/drawing/2014/main" id="{966A7C7D-8EBA-541D-6A1A-2DD9B4697E50}"/>
              </a:ext>
            </a:extLst>
          </p:cNvPr>
          <p:cNvSpPr/>
          <p:nvPr/>
        </p:nvSpPr>
        <p:spPr>
          <a:xfrm flipH="1">
            <a:off x="5137502" y="2258723"/>
            <a:ext cx="6421120" cy="6081488"/>
          </a:xfrm>
          <a:prstGeom prst="arc">
            <a:avLst>
              <a:gd name="adj1" fmla="val 16200000"/>
              <a:gd name="adj2" fmla="val 21100407"/>
            </a:avLst>
          </a:prstGeom>
          <a:ln w="38100">
            <a:solidFill>
              <a:srgbClr val="0066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 name="Arc 38">
            <a:extLst>
              <a:ext uri="{FF2B5EF4-FFF2-40B4-BE49-F238E27FC236}">
                <a16:creationId xmlns:a16="http://schemas.microsoft.com/office/drawing/2014/main" id="{C8EC74A9-0A4B-DE36-5039-CB3F0D32DCAB}"/>
              </a:ext>
            </a:extLst>
          </p:cNvPr>
          <p:cNvSpPr/>
          <p:nvPr/>
        </p:nvSpPr>
        <p:spPr>
          <a:xfrm flipH="1">
            <a:off x="7284959" y="2305812"/>
            <a:ext cx="6421120" cy="6096000"/>
          </a:xfrm>
          <a:prstGeom prst="arc">
            <a:avLst>
              <a:gd name="adj1" fmla="val 16200000"/>
              <a:gd name="adj2" fmla="val 20066828"/>
            </a:avLst>
          </a:prstGeom>
          <a:ln w="38100">
            <a:solidFill>
              <a:srgbClr val="66FF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404999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19C06A-6367-BC0C-B08C-EADD68018ABA}"/>
              </a:ext>
            </a:extLst>
          </p:cNvPr>
          <p:cNvSpPr>
            <a:spLocks noGrp="1"/>
          </p:cNvSpPr>
          <p:nvPr>
            <p:ph type="title"/>
          </p:nvPr>
        </p:nvSpPr>
        <p:spPr/>
        <p:txBody>
          <a:bodyPr/>
          <a:lstStyle/>
          <a:p>
            <a:r>
              <a:rPr lang="en-GB" dirty="0"/>
              <a:t>UK Impact</a:t>
            </a:r>
          </a:p>
        </p:txBody>
      </p:sp>
      <p:sp>
        <p:nvSpPr>
          <p:cNvPr id="5" name="Rectangle 4">
            <a:extLst>
              <a:ext uri="{FF2B5EF4-FFF2-40B4-BE49-F238E27FC236}">
                <a16:creationId xmlns:a16="http://schemas.microsoft.com/office/drawing/2014/main" id="{EE008876-15FC-9ED1-E008-816008BF5105}"/>
              </a:ext>
            </a:extLst>
          </p:cNvPr>
          <p:cNvSpPr/>
          <p:nvPr/>
        </p:nvSpPr>
        <p:spPr>
          <a:xfrm>
            <a:off x="4931714" y="2529879"/>
            <a:ext cx="6777788" cy="485656"/>
          </a:xfrm>
          <a:prstGeom prst="rect">
            <a:avLst/>
          </a:prstGeom>
          <a:solidFill>
            <a:schemeClr val="bg1">
              <a:lumMod val="95000"/>
            </a:schemeClr>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6666"/>
                </a:solidFill>
                <a:effectLst/>
                <a:uLnTx/>
                <a:uFillTx/>
                <a:latin typeface="Calibri" panose="020F0502020204030204"/>
                <a:ea typeface="+mn-ea"/>
                <a:cs typeface="+mn-cs"/>
              </a:rPr>
              <a:t>A sustainable business has a sustainable culture</a:t>
            </a:r>
          </a:p>
        </p:txBody>
      </p:sp>
      <p:sp>
        <p:nvSpPr>
          <p:cNvPr id="7" name="Rectangle 6">
            <a:extLst>
              <a:ext uri="{FF2B5EF4-FFF2-40B4-BE49-F238E27FC236}">
                <a16:creationId xmlns:a16="http://schemas.microsoft.com/office/drawing/2014/main" id="{0D24793C-3CBF-566F-79D8-F0E56714B9D8}"/>
              </a:ext>
            </a:extLst>
          </p:cNvPr>
          <p:cNvSpPr/>
          <p:nvPr/>
        </p:nvSpPr>
        <p:spPr>
          <a:xfrm>
            <a:off x="4931714" y="3021535"/>
            <a:ext cx="6777788" cy="1476659"/>
          </a:xfrm>
          <a:prstGeom prst="rect">
            <a:avLst/>
          </a:prstGeom>
          <a:solidFill>
            <a:schemeClr val="bg1">
              <a:lumMod val="95000"/>
            </a:schemeClr>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6666"/>
                </a:solidFill>
                <a:effectLst/>
                <a:uLnTx/>
                <a:uFillTx/>
                <a:latin typeface="Calibri" panose="020F0502020204030204"/>
                <a:ea typeface="+mn-ea"/>
                <a:cs typeface="+mn-cs"/>
              </a:rPr>
              <a:t>All scope 1 must be transitioned to other fuel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6666"/>
                </a:solidFill>
                <a:effectLst/>
                <a:uLnTx/>
                <a:uFillTx/>
                <a:latin typeface="Calibri" panose="020F0502020204030204"/>
                <a:ea typeface="+mn-ea"/>
                <a:cs typeface="+mn-cs"/>
              </a:rPr>
              <a:t>sources to achieve Net Zero in scope 1 &amp; 2</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6666"/>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6666"/>
                </a:solidFill>
                <a:effectLst/>
                <a:uLnTx/>
                <a:uFillTx/>
                <a:latin typeface="Calibri" panose="020F0502020204030204"/>
                <a:ea typeface="+mn-ea"/>
                <a:cs typeface="+mn-cs"/>
              </a:rPr>
              <a:t>Scope 2 already be considered near zero if market-based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6666"/>
                </a:solidFill>
                <a:effectLst/>
                <a:uLnTx/>
                <a:uFillTx/>
                <a:latin typeface="Calibri" panose="020F0502020204030204"/>
                <a:ea typeface="+mn-ea"/>
                <a:cs typeface="+mn-cs"/>
              </a:rPr>
              <a:t>analysis is used, hence lower priority than other scopes</a:t>
            </a:r>
          </a:p>
        </p:txBody>
      </p:sp>
      <p:sp>
        <p:nvSpPr>
          <p:cNvPr id="13" name="Rectangle 12">
            <a:extLst>
              <a:ext uri="{FF2B5EF4-FFF2-40B4-BE49-F238E27FC236}">
                <a16:creationId xmlns:a16="http://schemas.microsoft.com/office/drawing/2014/main" id="{B8D037DE-4AA5-A248-BAA8-8FD6342946FF}"/>
              </a:ext>
            </a:extLst>
          </p:cNvPr>
          <p:cNvSpPr/>
          <p:nvPr/>
        </p:nvSpPr>
        <p:spPr>
          <a:xfrm>
            <a:off x="4931714" y="1348899"/>
            <a:ext cx="6777788" cy="1223158"/>
          </a:xfrm>
          <a:prstGeom prst="rect">
            <a:avLst/>
          </a:prstGeom>
          <a:solidFill>
            <a:schemeClr val="bg1">
              <a:lumMod val="95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6666"/>
                </a:solidFill>
                <a:effectLst/>
                <a:uLnTx/>
                <a:uFillTx/>
                <a:latin typeface="Calibri" panose="020F0502020204030204"/>
                <a:ea typeface="+mn-ea"/>
                <a:cs typeface="+mn-cs"/>
              </a:rPr>
              <a:t>Can not control what we can’t measure</a:t>
            </a:r>
          </a:p>
        </p:txBody>
      </p:sp>
      <p:pic>
        <p:nvPicPr>
          <p:cNvPr id="14" name="Picture 4">
            <a:extLst>
              <a:ext uri="{FF2B5EF4-FFF2-40B4-BE49-F238E27FC236}">
                <a16:creationId xmlns:a16="http://schemas.microsoft.com/office/drawing/2014/main" id="{2E64B7FF-E904-8889-EED2-A6CB9A8F53DC}"/>
              </a:ext>
            </a:extLst>
          </p:cNvPr>
          <p:cNvPicPr>
            <a:picLocks noChangeAspect="1" noChangeArrowheads="1"/>
          </p:cNvPicPr>
          <p:nvPr/>
        </p:nvPicPr>
        <p:blipFill rotWithShape="1">
          <a:blip r:embed="rId3" cstate="print">
            <a:alphaModFix amt="20000"/>
            <a:extLst>
              <a:ext uri="{28A0092B-C50C-407E-A947-70E740481C1C}">
                <a14:useLocalDpi xmlns:a14="http://schemas.microsoft.com/office/drawing/2010/main" val="0"/>
              </a:ext>
            </a:extLst>
          </a:blip>
          <a:srcRect r="46652" b="46674"/>
          <a:stretch/>
        </p:blipFill>
        <p:spPr bwMode="auto">
          <a:xfrm>
            <a:off x="9486876" y="4373083"/>
            <a:ext cx="2705125" cy="255554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9B0899A-2C0F-7226-C001-AF9776463F9F}"/>
              </a:ext>
            </a:extLst>
          </p:cNvPr>
          <p:cNvGrpSpPr/>
          <p:nvPr/>
        </p:nvGrpSpPr>
        <p:grpSpPr>
          <a:xfrm>
            <a:off x="482497" y="1271752"/>
            <a:ext cx="6949933" cy="5586248"/>
            <a:chOff x="457200" y="756752"/>
            <a:chExt cx="7010400" cy="5771342"/>
          </a:xfrm>
        </p:grpSpPr>
        <p:sp>
          <p:nvSpPr>
            <p:cNvPr id="16" name="Trapezoid 15">
              <a:extLst>
                <a:ext uri="{FF2B5EF4-FFF2-40B4-BE49-F238E27FC236}">
                  <a16:creationId xmlns:a16="http://schemas.microsoft.com/office/drawing/2014/main" id="{5CCA1B42-CBE7-E471-243C-230A1B75D4DE}"/>
                </a:ext>
              </a:extLst>
            </p:cNvPr>
            <p:cNvSpPr/>
            <p:nvPr/>
          </p:nvSpPr>
          <p:spPr>
            <a:xfrm rot="10800000">
              <a:off x="2065274" y="2616430"/>
              <a:ext cx="4247294" cy="425698"/>
            </a:xfrm>
            <a:prstGeom prst="trapezoid">
              <a:avLst>
                <a:gd name="adj" fmla="val 60800"/>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rapezoid 16">
              <a:extLst>
                <a:ext uri="{FF2B5EF4-FFF2-40B4-BE49-F238E27FC236}">
                  <a16:creationId xmlns:a16="http://schemas.microsoft.com/office/drawing/2014/main" id="{78192BCD-3170-4B9A-CBB5-84C35EC9FEE1}"/>
                </a:ext>
              </a:extLst>
            </p:cNvPr>
            <p:cNvSpPr/>
            <p:nvPr/>
          </p:nvSpPr>
          <p:spPr>
            <a:xfrm rot="10800000">
              <a:off x="3251313" y="5632042"/>
              <a:ext cx="1432981" cy="896052"/>
            </a:xfrm>
            <a:prstGeom prst="trapezoid">
              <a:avLst>
                <a:gd name="adj" fmla="val 57634"/>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rapezoid 17">
              <a:extLst>
                <a:ext uri="{FF2B5EF4-FFF2-40B4-BE49-F238E27FC236}">
                  <a16:creationId xmlns:a16="http://schemas.microsoft.com/office/drawing/2014/main" id="{09AE55DF-2DD8-16D6-6D71-E2F000957B70}"/>
                </a:ext>
              </a:extLst>
            </p:cNvPr>
            <p:cNvSpPr/>
            <p:nvPr/>
          </p:nvSpPr>
          <p:spPr>
            <a:xfrm rot="10800000">
              <a:off x="2352361" y="4077277"/>
              <a:ext cx="3220073" cy="1549894"/>
            </a:xfrm>
            <a:prstGeom prst="trapezoid">
              <a:avLst>
                <a:gd name="adj" fmla="val 57634"/>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rapezoid 18">
              <a:extLst>
                <a:ext uri="{FF2B5EF4-FFF2-40B4-BE49-F238E27FC236}">
                  <a16:creationId xmlns:a16="http://schemas.microsoft.com/office/drawing/2014/main" id="{D8C48464-6912-8ABF-12D0-78379CC78F4A}"/>
                </a:ext>
              </a:extLst>
            </p:cNvPr>
            <p:cNvSpPr/>
            <p:nvPr/>
          </p:nvSpPr>
          <p:spPr>
            <a:xfrm rot="10800000">
              <a:off x="1451810" y="2542946"/>
              <a:ext cx="5021177" cy="1549894"/>
            </a:xfrm>
            <a:prstGeom prst="trapezoid">
              <a:avLst>
                <a:gd name="adj" fmla="val 57634"/>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rapezoid 39">
              <a:extLst>
                <a:ext uri="{FF2B5EF4-FFF2-40B4-BE49-F238E27FC236}">
                  <a16:creationId xmlns:a16="http://schemas.microsoft.com/office/drawing/2014/main" id="{DDBB6DFC-760F-587B-EADF-D7869D5DF50A}"/>
                </a:ext>
              </a:extLst>
            </p:cNvPr>
            <p:cNvSpPr/>
            <p:nvPr/>
          </p:nvSpPr>
          <p:spPr>
            <a:xfrm rot="10800000">
              <a:off x="457200" y="819637"/>
              <a:ext cx="7010400" cy="1256529"/>
            </a:xfrm>
            <a:prstGeom prst="trapezoid">
              <a:avLst>
                <a:gd name="adj" fmla="val 57634"/>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rapezoid 40">
              <a:extLst>
                <a:ext uri="{FF2B5EF4-FFF2-40B4-BE49-F238E27FC236}">
                  <a16:creationId xmlns:a16="http://schemas.microsoft.com/office/drawing/2014/main" id="{BB5EF8AF-3981-8507-EE60-CFE70A036112}"/>
                </a:ext>
              </a:extLst>
            </p:cNvPr>
            <p:cNvSpPr/>
            <p:nvPr/>
          </p:nvSpPr>
          <p:spPr>
            <a:xfrm rot="10800000">
              <a:off x="1209215" y="923669"/>
              <a:ext cx="5662864" cy="485885"/>
            </a:xfrm>
            <a:prstGeom prst="trapezoid">
              <a:avLst>
                <a:gd name="adj" fmla="val 60800"/>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rapezoid 41">
              <a:extLst>
                <a:ext uri="{FF2B5EF4-FFF2-40B4-BE49-F238E27FC236}">
                  <a16:creationId xmlns:a16="http://schemas.microsoft.com/office/drawing/2014/main" id="{0FEDDC4F-DFC6-9B34-9B16-53D97C42A130}"/>
                </a:ext>
              </a:extLst>
            </p:cNvPr>
            <p:cNvSpPr/>
            <p:nvPr/>
          </p:nvSpPr>
          <p:spPr>
            <a:xfrm rot="10800000">
              <a:off x="1534284" y="1477443"/>
              <a:ext cx="5012725" cy="485885"/>
            </a:xfrm>
            <a:prstGeom prst="trapezoid">
              <a:avLst>
                <a:gd name="adj" fmla="val 60800"/>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rapezoid 42">
              <a:extLst>
                <a:ext uri="{FF2B5EF4-FFF2-40B4-BE49-F238E27FC236}">
                  <a16:creationId xmlns:a16="http://schemas.microsoft.com/office/drawing/2014/main" id="{4ECB364A-6E93-8956-58C6-13918745BE9A}"/>
                </a:ext>
              </a:extLst>
            </p:cNvPr>
            <p:cNvSpPr/>
            <p:nvPr/>
          </p:nvSpPr>
          <p:spPr>
            <a:xfrm rot="10800000">
              <a:off x="2322473" y="3096739"/>
              <a:ext cx="3713486" cy="425698"/>
            </a:xfrm>
            <a:prstGeom prst="trapezoid">
              <a:avLst>
                <a:gd name="adj" fmla="val 60800"/>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rapezoid 43">
              <a:extLst>
                <a:ext uri="{FF2B5EF4-FFF2-40B4-BE49-F238E27FC236}">
                  <a16:creationId xmlns:a16="http://schemas.microsoft.com/office/drawing/2014/main" id="{EE703C0D-F061-4D03-3646-1D9CDFA8D523}"/>
                </a:ext>
              </a:extLst>
            </p:cNvPr>
            <p:cNvSpPr/>
            <p:nvPr/>
          </p:nvSpPr>
          <p:spPr>
            <a:xfrm rot="10800000">
              <a:off x="2606554" y="3577321"/>
              <a:ext cx="3136519" cy="425698"/>
            </a:xfrm>
            <a:prstGeom prst="trapezoid">
              <a:avLst>
                <a:gd name="adj" fmla="val 60800"/>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E7120AA0-0799-91FD-ACF1-C7C3166C9FC6}"/>
                </a:ext>
              </a:extLst>
            </p:cNvPr>
            <p:cNvSpPr txBox="1"/>
            <p:nvPr/>
          </p:nvSpPr>
          <p:spPr>
            <a:xfrm>
              <a:off x="3473066" y="974236"/>
              <a:ext cx="10252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Measure</a:t>
              </a:r>
            </a:p>
          </p:txBody>
        </p:sp>
        <p:sp>
          <p:nvSpPr>
            <p:cNvPr id="46" name="TextBox 45">
              <a:extLst>
                <a:ext uri="{FF2B5EF4-FFF2-40B4-BE49-F238E27FC236}">
                  <a16:creationId xmlns:a16="http://schemas.microsoft.com/office/drawing/2014/main" id="{1AB65AE6-5F18-C6BA-6C11-1DBA559D4480}"/>
                </a:ext>
              </a:extLst>
            </p:cNvPr>
            <p:cNvSpPr txBox="1"/>
            <p:nvPr/>
          </p:nvSpPr>
          <p:spPr>
            <a:xfrm>
              <a:off x="3050708" y="1528584"/>
              <a:ext cx="18699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Manage / Control</a:t>
              </a:r>
            </a:p>
          </p:txBody>
        </p:sp>
        <p:sp>
          <p:nvSpPr>
            <p:cNvPr id="47" name="TextBox 46">
              <a:extLst>
                <a:ext uri="{FF2B5EF4-FFF2-40B4-BE49-F238E27FC236}">
                  <a16:creationId xmlns:a16="http://schemas.microsoft.com/office/drawing/2014/main" id="{20A5152A-2DC4-409F-AA93-7DEFFE49D891}"/>
                </a:ext>
              </a:extLst>
            </p:cNvPr>
            <p:cNvSpPr txBox="1"/>
            <p:nvPr/>
          </p:nvSpPr>
          <p:spPr>
            <a:xfrm rot="3706273">
              <a:off x="496237" y="1270867"/>
              <a:ext cx="136678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Calibri" panose="020F0502020204030204"/>
                  <a:ea typeface="+mn-ea"/>
                  <a:cs typeface="+mn-cs"/>
                </a:rPr>
                <a:t>UNDERSTAND</a:t>
              </a:r>
            </a:p>
          </p:txBody>
        </p:sp>
        <p:sp>
          <p:nvSpPr>
            <p:cNvPr id="48" name="TextBox 47">
              <a:extLst>
                <a:ext uri="{FF2B5EF4-FFF2-40B4-BE49-F238E27FC236}">
                  <a16:creationId xmlns:a16="http://schemas.microsoft.com/office/drawing/2014/main" id="{27233844-2A4C-6837-6CC0-2BE63C8BCD74}"/>
                </a:ext>
              </a:extLst>
            </p:cNvPr>
            <p:cNvSpPr txBox="1"/>
            <p:nvPr/>
          </p:nvSpPr>
          <p:spPr>
            <a:xfrm rot="3734017">
              <a:off x="1844278" y="3214981"/>
              <a:ext cx="87235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Calibri" panose="020F0502020204030204"/>
                  <a:ea typeface="+mn-ea"/>
                  <a:cs typeface="+mn-cs"/>
                </a:rPr>
                <a:t>REDUCE</a:t>
              </a:r>
            </a:p>
          </p:txBody>
        </p:sp>
        <p:sp>
          <p:nvSpPr>
            <p:cNvPr id="49" name="TextBox 48">
              <a:extLst>
                <a:ext uri="{FF2B5EF4-FFF2-40B4-BE49-F238E27FC236}">
                  <a16:creationId xmlns:a16="http://schemas.microsoft.com/office/drawing/2014/main" id="{D32274B9-4778-D252-703D-671CDF8CDB2B}"/>
                </a:ext>
              </a:extLst>
            </p:cNvPr>
            <p:cNvSpPr txBox="1"/>
            <p:nvPr/>
          </p:nvSpPr>
          <p:spPr>
            <a:xfrm>
              <a:off x="3731317" y="3570438"/>
              <a:ext cx="9208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Scope 2</a:t>
              </a:r>
            </a:p>
          </p:txBody>
        </p:sp>
        <p:sp>
          <p:nvSpPr>
            <p:cNvPr id="50" name="TextBox 49">
              <a:extLst>
                <a:ext uri="{FF2B5EF4-FFF2-40B4-BE49-F238E27FC236}">
                  <a16:creationId xmlns:a16="http://schemas.microsoft.com/office/drawing/2014/main" id="{7CEABFA4-39C9-2009-A595-1CA05C78F5CD}"/>
                </a:ext>
              </a:extLst>
            </p:cNvPr>
            <p:cNvSpPr txBox="1"/>
            <p:nvPr/>
          </p:nvSpPr>
          <p:spPr>
            <a:xfrm>
              <a:off x="3739814" y="3116218"/>
              <a:ext cx="9208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Scope 3</a:t>
              </a:r>
            </a:p>
          </p:txBody>
        </p:sp>
        <p:sp>
          <p:nvSpPr>
            <p:cNvPr id="51" name="TextBox 50">
              <a:extLst>
                <a:ext uri="{FF2B5EF4-FFF2-40B4-BE49-F238E27FC236}">
                  <a16:creationId xmlns:a16="http://schemas.microsoft.com/office/drawing/2014/main" id="{0D4DB726-66B7-8473-12AB-1D61ED546973}"/>
                </a:ext>
              </a:extLst>
            </p:cNvPr>
            <p:cNvSpPr txBox="1"/>
            <p:nvPr/>
          </p:nvSpPr>
          <p:spPr>
            <a:xfrm rot="3620872">
              <a:off x="2480943" y="4502605"/>
              <a:ext cx="101502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Calibri" panose="020F0502020204030204"/>
                  <a:ea typeface="+mn-ea"/>
                  <a:cs typeface="+mn-cs"/>
                </a:rPr>
                <a:t>MITIGATE</a:t>
              </a:r>
            </a:p>
          </p:txBody>
        </p:sp>
        <p:sp>
          <p:nvSpPr>
            <p:cNvPr id="52" name="Trapezoid 51">
              <a:extLst>
                <a:ext uri="{FF2B5EF4-FFF2-40B4-BE49-F238E27FC236}">
                  <a16:creationId xmlns:a16="http://schemas.microsoft.com/office/drawing/2014/main" id="{EC5892F1-B91E-0A8C-2EAB-826BFC497D96}"/>
                </a:ext>
              </a:extLst>
            </p:cNvPr>
            <p:cNvSpPr/>
            <p:nvPr/>
          </p:nvSpPr>
          <p:spPr>
            <a:xfrm rot="10800000">
              <a:off x="2911189" y="4192278"/>
              <a:ext cx="2372878" cy="425698"/>
            </a:xfrm>
            <a:prstGeom prst="trapezoid">
              <a:avLst>
                <a:gd name="adj" fmla="val 60800"/>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rapezoid 52">
              <a:extLst>
                <a:ext uri="{FF2B5EF4-FFF2-40B4-BE49-F238E27FC236}">
                  <a16:creationId xmlns:a16="http://schemas.microsoft.com/office/drawing/2014/main" id="{B3B9D30E-5F32-EE4E-30EA-F2011E6A074B}"/>
                </a:ext>
              </a:extLst>
            </p:cNvPr>
            <p:cNvSpPr/>
            <p:nvPr/>
          </p:nvSpPr>
          <p:spPr>
            <a:xfrm rot="10800000">
              <a:off x="3191925" y="4674328"/>
              <a:ext cx="1811404" cy="425698"/>
            </a:xfrm>
            <a:prstGeom prst="trapezoid">
              <a:avLst>
                <a:gd name="adj" fmla="val 60800"/>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rapezoid 53">
              <a:extLst>
                <a:ext uri="{FF2B5EF4-FFF2-40B4-BE49-F238E27FC236}">
                  <a16:creationId xmlns:a16="http://schemas.microsoft.com/office/drawing/2014/main" id="{89723A9C-216C-D46F-E8C9-8C36396817B0}"/>
                </a:ext>
              </a:extLst>
            </p:cNvPr>
            <p:cNvSpPr/>
            <p:nvPr/>
          </p:nvSpPr>
          <p:spPr>
            <a:xfrm rot="10800000">
              <a:off x="3472163" y="5148027"/>
              <a:ext cx="1251024" cy="425698"/>
            </a:xfrm>
            <a:prstGeom prst="trapezoid">
              <a:avLst>
                <a:gd name="adj" fmla="val 60800"/>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5F6C421F-B858-0C56-C634-D49700B0F6AF}"/>
                </a:ext>
              </a:extLst>
            </p:cNvPr>
            <p:cNvSpPr txBox="1"/>
            <p:nvPr/>
          </p:nvSpPr>
          <p:spPr>
            <a:xfrm>
              <a:off x="3660395" y="4185395"/>
              <a:ext cx="9208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9999"/>
                  </a:solidFill>
                  <a:effectLst/>
                  <a:uLnTx/>
                  <a:uFillTx/>
                  <a:latin typeface="Calibri" panose="020F0502020204030204"/>
                  <a:ea typeface="+mn-ea"/>
                  <a:cs typeface="+mn-cs"/>
                </a:rPr>
                <a:t>Scope 1</a:t>
              </a:r>
            </a:p>
          </p:txBody>
        </p:sp>
        <p:sp>
          <p:nvSpPr>
            <p:cNvPr id="56" name="TextBox 55">
              <a:extLst>
                <a:ext uri="{FF2B5EF4-FFF2-40B4-BE49-F238E27FC236}">
                  <a16:creationId xmlns:a16="http://schemas.microsoft.com/office/drawing/2014/main" id="{302F832B-DF7A-08FD-E9AE-5DED6DAEFDE4}"/>
                </a:ext>
              </a:extLst>
            </p:cNvPr>
            <p:cNvSpPr txBox="1"/>
            <p:nvPr/>
          </p:nvSpPr>
          <p:spPr>
            <a:xfrm>
              <a:off x="3661161" y="5148027"/>
              <a:ext cx="9208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9999"/>
                  </a:solidFill>
                  <a:effectLst/>
                  <a:uLnTx/>
                  <a:uFillTx/>
                  <a:latin typeface="Calibri" panose="020F0502020204030204"/>
                  <a:ea typeface="+mn-ea"/>
                  <a:cs typeface="+mn-cs"/>
                </a:rPr>
                <a:t>Scope 2</a:t>
              </a:r>
            </a:p>
          </p:txBody>
        </p:sp>
        <p:sp>
          <p:nvSpPr>
            <p:cNvPr id="57" name="TextBox 56">
              <a:extLst>
                <a:ext uri="{FF2B5EF4-FFF2-40B4-BE49-F238E27FC236}">
                  <a16:creationId xmlns:a16="http://schemas.microsoft.com/office/drawing/2014/main" id="{E829F946-AD8A-C2F1-EE2C-D7EEFCB5A659}"/>
                </a:ext>
              </a:extLst>
            </p:cNvPr>
            <p:cNvSpPr txBox="1"/>
            <p:nvPr/>
          </p:nvSpPr>
          <p:spPr>
            <a:xfrm>
              <a:off x="3660395" y="4665977"/>
              <a:ext cx="9208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9999"/>
                  </a:solidFill>
                  <a:effectLst/>
                  <a:uLnTx/>
                  <a:uFillTx/>
                  <a:latin typeface="Calibri" panose="020F0502020204030204"/>
                  <a:ea typeface="+mn-ea"/>
                  <a:cs typeface="+mn-cs"/>
                </a:rPr>
                <a:t>Scope 3</a:t>
              </a:r>
            </a:p>
          </p:txBody>
        </p:sp>
        <p:sp>
          <p:nvSpPr>
            <p:cNvPr id="58" name="TextBox 57">
              <a:extLst>
                <a:ext uri="{FF2B5EF4-FFF2-40B4-BE49-F238E27FC236}">
                  <a16:creationId xmlns:a16="http://schemas.microsoft.com/office/drawing/2014/main" id="{BB3A4EF2-1EE6-E52E-3DB0-DBE92D5DB768}"/>
                </a:ext>
              </a:extLst>
            </p:cNvPr>
            <p:cNvSpPr txBox="1"/>
            <p:nvPr/>
          </p:nvSpPr>
          <p:spPr>
            <a:xfrm rot="3580629">
              <a:off x="3348126" y="5856084"/>
              <a:ext cx="80874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9999"/>
                  </a:solidFill>
                  <a:effectLst/>
                  <a:uLnTx/>
                  <a:uFillTx/>
                  <a:latin typeface="Calibri" panose="020F0502020204030204"/>
                  <a:ea typeface="+mn-ea"/>
                  <a:cs typeface="+mn-cs"/>
                </a:rPr>
                <a:t>OFFSET</a:t>
              </a:r>
            </a:p>
          </p:txBody>
        </p:sp>
        <p:sp>
          <p:nvSpPr>
            <p:cNvPr id="59" name="Trapezoid 58">
              <a:extLst>
                <a:ext uri="{FF2B5EF4-FFF2-40B4-BE49-F238E27FC236}">
                  <a16:creationId xmlns:a16="http://schemas.microsoft.com/office/drawing/2014/main" id="{AA018C75-DE67-1838-3339-617C81C4654B}"/>
                </a:ext>
              </a:extLst>
            </p:cNvPr>
            <p:cNvSpPr/>
            <p:nvPr/>
          </p:nvSpPr>
          <p:spPr>
            <a:xfrm rot="10800000">
              <a:off x="3799957" y="5719203"/>
              <a:ext cx="605639" cy="536978"/>
            </a:xfrm>
            <a:prstGeom prst="trapezoid">
              <a:avLst>
                <a:gd name="adj" fmla="val 60800"/>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Trapezoid 59">
              <a:extLst>
                <a:ext uri="{FF2B5EF4-FFF2-40B4-BE49-F238E27FC236}">
                  <a16:creationId xmlns:a16="http://schemas.microsoft.com/office/drawing/2014/main" id="{466EE48B-4027-B40F-B93F-95E883C815A2}"/>
                </a:ext>
              </a:extLst>
            </p:cNvPr>
            <p:cNvSpPr/>
            <p:nvPr/>
          </p:nvSpPr>
          <p:spPr>
            <a:xfrm rot="10800000">
              <a:off x="1167433" y="2062765"/>
              <a:ext cx="5586293" cy="484494"/>
            </a:xfrm>
            <a:prstGeom prst="trapezoid">
              <a:avLst>
                <a:gd name="adj" fmla="val 57634"/>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FE9A6B70-480E-BF34-669E-8CBC6D837875}"/>
                </a:ext>
              </a:extLst>
            </p:cNvPr>
            <p:cNvSpPr txBox="1"/>
            <p:nvPr/>
          </p:nvSpPr>
          <p:spPr>
            <a:xfrm>
              <a:off x="3299634" y="2130412"/>
              <a:ext cx="13333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BEHAVIOUR</a:t>
              </a:r>
            </a:p>
          </p:txBody>
        </p:sp>
        <p:sp>
          <p:nvSpPr>
            <p:cNvPr id="62" name="Trapezoid 61">
              <a:extLst>
                <a:ext uri="{FF2B5EF4-FFF2-40B4-BE49-F238E27FC236}">
                  <a16:creationId xmlns:a16="http://schemas.microsoft.com/office/drawing/2014/main" id="{74EF8B0B-F5AC-EBE0-F05D-6E2E66A98715}"/>
                </a:ext>
              </a:extLst>
            </p:cNvPr>
            <p:cNvSpPr/>
            <p:nvPr/>
          </p:nvSpPr>
          <p:spPr>
            <a:xfrm rot="10800000">
              <a:off x="2029586" y="2623093"/>
              <a:ext cx="4282981" cy="425698"/>
            </a:xfrm>
            <a:prstGeom prst="trapezoid">
              <a:avLst>
                <a:gd name="adj" fmla="val 60800"/>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1FB83DEB-BCB1-892B-4066-FBAAD1145886}"/>
                </a:ext>
              </a:extLst>
            </p:cNvPr>
            <p:cNvSpPr txBox="1"/>
            <p:nvPr/>
          </p:nvSpPr>
          <p:spPr>
            <a:xfrm>
              <a:off x="3731316" y="2629997"/>
              <a:ext cx="9208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Scope 1</a:t>
              </a:r>
            </a:p>
          </p:txBody>
        </p:sp>
      </p:grpSp>
    </p:spTree>
    <p:extLst>
      <p:ext uri="{BB962C8B-B14F-4D97-AF65-F5344CB8AC3E}">
        <p14:creationId xmlns:p14="http://schemas.microsoft.com/office/powerpoint/2010/main" val="535657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697D5B-3AD7-B02C-3BBA-77E9CBE9A9DE}"/>
              </a:ext>
            </a:extLst>
          </p:cNvPr>
          <p:cNvSpPr>
            <a:spLocks noGrp="1"/>
          </p:cNvSpPr>
          <p:nvPr>
            <p:ph type="title"/>
          </p:nvPr>
        </p:nvSpPr>
        <p:spPr>
          <a:xfrm>
            <a:off x="579456" y="420258"/>
            <a:ext cx="10784058" cy="684029"/>
          </a:xfrm>
        </p:spPr>
        <p:txBody>
          <a:bodyPr>
            <a:norm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GB" sz="2400" dirty="0">
                <a:solidFill>
                  <a:schemeClr val="bg1"/>
                </a:solidFill>
                <a:latin typeface="+mj-lt"/>
                <a:cs typeface="+mj-cs"/>
              </a:rPr>
              <a:t>Net Zero Transition </a:t>
            </a:r>
          </a:p>
        </p:txBody>
      </p:sp>
      <p:sp>
        <p:nvSpPr>
          <p:cNvPr id="2" name="TextBox 1">
            <a:extLst>
              <a:ext uri="{FF2B5EF4-FFF2-40B4-BE49-F238E27FC236}">
                <a16:creationId xmlns:a16="http://schemas.microsoft.com/office/drawing/2014/main" id="{78689B3A-C319-EC11-752D-6510B0D9BC4C}"/>
              </a:ext>
            </a:extLst>
          </p:cNvPr>
          <p:cNvSpPr txBox="1"/>
          <p:nvPr/>
        </p:nvSpPr>
        <p:spPr>
          <a:xfrm>
            <a:off x="579456" y="1996839"/>
            <a:ext cx="5838194"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Carbon accounting uses country, company, or individual data to estimate the greenhouse gas emissions associated with that entity.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The accuracy of the estimation is dependent on many elements, including the quality of the data and the emission factors used.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While it may be challenging achieving perfectly accurate results, the estimation is still useful as it allows organisations to identify their hot spots so they can prioritise areas to target.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Larger companies are making more disclosure requests </a:t>
            </a:r>
          </a:p>
        </p:txBody>
      </p:sp>
      <p:pic>
        <p:nvPicPr>
          <p:cNvPr id="4" name="Graphic 3">
            <a:extLst>
              <a:ext uri="{FF2B5EF4-FFF2-40B4-BE49-F238E27FC236}">
                <a16:creationId xmlns:a16="http://schemas.microsoft.com/office/drawing/2014/main" id="{0C6BC8D6-3133-4541-578C-DCA8C4E657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68379" y="4243608"/>
            <a:ext cx="1134745" cy="1140594"/>
          </a:xfrm>
          <a:prstGeom prst="rect">
            <a:avLst/>
          </a:prstGeom>
        </p:spPr>
      </p:pic>
      <p:sp>
        <p:nvSpPr>
          <p:cNvPr id="5" name="TextBox 4">
            <a:extLst>
              <a:ext uri="{FF2B5EF4-FFF2-40B4-BE49-F238E27FC236}">
                <a16:creationId xmlns:a16="http://schemas.microsoft.com/office/drawing/2014/main" id="{F55E70ED-F12B-9DC0-9EB7-F6EED3AF9A4E}"/>
              </a:ext>
            </a:extLst>
          </p:cNvPr>
          <p:cNvSpPr txBox="1"/>
          <p:nvPr/>
        </p:nvSpPr>
        <p:spPr>
          <a:xfrm>
            <a:off x="579456" y="1565952"/>
            <a:ext cx="5838194"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FEBC"/>
                </a:solidFill>
                <a:effectLst/>
                <a:uLnTx/>
                <a:uFillTx/>
                <a:latin typeface="Arial" panose="020B0604020202020204"/>
                <a:ea typeface="+mn-ea"/>
                <a:cs typeface="+mn-cs"/>
              </a:rPr>
              <a:t>Carbon Accounting:</a:t>
            </a:r>
          </a:p>
        </p:txBody>
      </p:sp>
      <p:sp>
        <p:nvSpPr>
          <p:cNvPr id="6" name="TextBox 5">
            <a:extLst>
              <a:ext uri="{FF2B5EF4-FFF2-40B4-BE49-F238E27FC236}">
                <a16:creationId xmlns:a16="http://schemas.microsoft.com/office/drawing/2014/main" id="{B6CCDE40-3E27-7F1A-51B3-5AA50CF01E9A}"/>
              </a:ext>
            </a:extLst>
          </p:cNvPr>
          <p:cNvSpPr txBox="1"/>
          <p:nvPr/>
        </p:nvSpPr>
        <p:spPr>
          <a:xfrm>
            <a:off x="7333306" y="1996839"/>
            <a:ext cx="4388827" cy="1815882"/>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Trust in supply chain data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Data sensitivity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Standardisation of methodology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Keeping up with reporting requirements (mandatory and non-mandatory)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Requests for data in varying formats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What is the accuracy required</a:t>
            </a:r>
          </a:p>
        </p:txBody>
      </p:sp>
      <p:pic>
        <p:nvPicPr>
          <p:cNvPr id="7" name="Graphic 6">
            <a:extLst>
              <a:ext uri="{FF2B5EF4-FFF2-40B4-BE49-F238E27FC236}">
                <a16:creationId xmlns:a16="http://schemas.microsoft.com/office/drawing/2014/main" id="{FB4F3295-277B-08F2-310B-87F8849EF5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00000">
            <a:off x="7900429" y="4150920"/>
            <a:ext cx="694556" cy="1325971"/>
          </a:xfrm>
          <a:prstGeom prst="rect">
            <a:avLst/>
          </a:prstGeom>
        </p:spPr>
      </p:pic>
      <p:sp>
        <p:nvSpPr>
          <p:cNvPr id="9" name="TextBox 8">
            <a:extLst>
              <a:ext uri="{FF2B5EF4-FFF2-40B4-BE49-F238E27FC236}">
                <a16:creationId xmlns:a16="http://schemas.microsoft.com/office/drawing/2014/main" id="{219EB893-EDB8-6AA3-E8E6-8F6B911C572E}"/>
              </a:ext>
            </a:extLst>
          </p:cNvPr>
          <p:cNvSpPr txBox="1"/>
          <p:nvPr/>
        </p:nvSpPr>
        <p:spPr>
          <a:xfrm>
            <a:off x="7217497" y="1565952"/>
            <a:ext cx="5838194"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FEBC"/>
                </a:solidFill>
                <a:effectLst/>
                <a:uLnTx/>
                <a:uFillTx/>
                <a:latin typeface="Arial" panose="020B0604020202020204"/>
                <a:ea typeface="+mn-ea"/>
                <a:cs typeface="+mn-cs"/>
              </a:rPr>
              <a:t>Challenges:</a:t>
            </a:r>
          </a:p>
        </p:txBody>
      </p:sp>
    </p:spTree>
    <p:extLst>
      <p:ext uri="{BB962C8B-B14F-4D97-AF65-F5344CB8AC3E}">
        <p14:creationId xmlns:p14="http://schemas.microsoft.com/office/powerpoint/2010/main" val="2009378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5F5F0-0269-855F-91D3-4860B6D99E9C}"/>
              </a:ext>
            </a:extLst>
          </p:cNvPr>
          <p:cNvSpPr>
            <a:spLocks noGrp="1"/>
          </p:cNvSpPr>
          <p:nvPr>
            <p:ph type="title"/>
          </p:nvPr>
        </p:nvSpPr>
        <p:spPr/>
        <p:txBody>
          <a:bodyPr/>
          <a:lstStyle/>
          <a:p>
            <a:r>
              <a:rPr lang="en-GB" dirty="0"/>
              <a:t>Net Zero Transition</a:t>
            </a:r>
          </a:p>
        </p:txBody>
      </p:sp>
      <p:sp>
        <p:nvSpPr>
          <p:cNvPr id="4" name="Content Placeholder 3">
            <a:extLst>
              <a:ext uri="{FF2B5EF4-FFF2-40B4-BE49-F238E27FC236}">
                <a16:creationId xmlns:a16="http://schemas.microsoft.com/office/drawing/2014/main" id="{C667AECD-6BD5-218D-94A0-94DD41FA8589}"/>
              </a:ext>
            </a:extLst>
          </p:cNvPr>
          <p:cNvSpPr>
            <a:spLocks noGrp="1"/>
          </p:cNvSpPr>
          <p:nvPr>
            <p:ph idx="10"/>
          </p:nvPr>
        </p:nvSpPr>
        <p:spPr>
          <a:xfrm>
            <a:off x="548640" y="1585898"/>
            <a:ext cx="4898004" cy="237113"/>
          </a:xfrm>
        </p:spPr>
        <p:txBody>
          <a:bodyPr/>
          <a:lstStyle/>
          <a:p>
            <a:r>
              <a:rPr lang="en-GB" dirty="0"/>
              <a:t>Scope 1</a:t>
            </a:r>
          </a:p>
        </p:txBody>
      </p:sp>
      <p:sp>
        <p:nvSpPr>
          <p:cNvPr id="5" name="TextBox 4">
            <a:extLst>
              <a:ext uri="{FF2B5EF4-FFF2-40B4-BE49-F238E27FC236}">
                <a16:creationId xmlns:a16="http://schemas.microsoft.com/office/drawing/2014/main" id="{0D430362-7009-A9D8-3114-ED1D1C1768B6}"/>
              </a:ext>
            </a:extLst>
          </p:cNvPr>
          <p:cNvSpPr txBox="1"/>
          <p:nvPr/>
        </p:nvSpPr>
        <p:spPr>
          <a:xfrm>
            <a:off x="467957" y="2010953"/>
            <a:ext cx="4685934"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Require transition of all direct emissions to none fossils fuel alternative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Heat represents almost ½ UK energy demand with 57% of that for space &amp; water heating. Most of this from Natural gas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High heat manufacturing processes represent a significant challenge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Transition to none fossil fuel vehicles and / or change to transport strategies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Technology change for emitting processes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110D32"/>
              </a:solidFill>
              <a:effectLst/>
              <a:uLnTx/>
              <a:uFillTx/>
              <a:latin typeface="Arial" panose="020B0604020202020204"/>
              <a:ea typeface="+mn-ea"/>
              <a:cs typeface="+mn-cs"/>
            </a:endParaRPr>
          </a:p>
        </p:txBody>
      </p:sp>
      <p:pic>
        <p:nvPicPr>
          <p:cNvPr id="14" name="Picture 13">
            <a:extLst>
              <a:ext uri="{FF2B5EF4-FFF2-40B4-BE49-F238E27FC236}">
                <a16:creationId xmlns:a16="http://schemas.microsoft.com/office/drawing/2014/main" id="{F96A82FC-FFDB-11F9-B95C-4FECEB88CADC}"/>
              </a:ext>
            </a:extLst>
          </p:cNvPr>
          <p:cNvPicPr>
            <a:picLocks noChangeAspect="1"/>
          </p:cNvPicPr>
          <p:nvPr/>
        </p:nvPicPr>
        <p:blipFill rotWithShape="1">
          <a:blip r:embed="rId2"/>
          <a:srcRect l="45155" t="19686" r="43347" b="6324"/>
          <a:stretch/>
        </p:blipFill>
        <p:spPr>
          <a:xfrm>
            <a:off x="10363200" y="1029570"/>
            <a:ext cx="1360843" cy="5259477"/>
          </a:xfrm>
          <a:prstGeom prst="rect">
            <a:avLst/>
          </a:prstGeom>
        </p:spPr>
      </p:pic>
      <p:pic>
        <p:nvPicPr>
          <p:cNvPr id="6" name="Picture 5" descr="A black flame symbol with white background&#10;&#10;Description automatically generated">
            <a:extLst>
              <a:ext uri="{FF2B5EF4-FFF2-40B4-BE49-F238E27FC236}">
                <a16:creationId xmlns:a16="http://schemas.microsoft.com/office/drawing/2014/main" id="{3B9AEEA5-ABA2-F2EF-24FC-DC7BB5A9BE73}"/>
              </a:ext>
            </a:extLst>
          </p:cNvPr>
          <p:cNvPicPr>
            <a:picLocks noChangeAspect="1"/>
          </p:cNvPicPr>
          <p:nvPr/>
        </p:nvPicPr>
        <p:blipFill>
          <a:blip r:embed="rId3">
            <a:lum bright="70000" contrast="-70000"/>
          </a:blip>
          <a:stretch>
            <a:fillRect/>
          </a:stretch>
        </p:blipFill>
        <p:spPr>
          <a:xfrm>
            <a:off x="6407890" y="1704454"/>
            <a:ext cx="3955310" cy="3955310"/>
          </a:xfrm>
          <a:prstGeom prst="rect">
            <a:avLst/>
          </a:prstGeom>
        </p:spPr>
      </p:pic>
    </p:spTree>
    <p:extLst>
      <p:ext uri="{BB962C8B-B14F-4D97-AF65-F5344CB8AC3E}">
        <p14:creationId xmlns:p14="http://schemas.microsoft.com/office/powerpoint/2010/main" val="4229819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5F5F0-0269-855F-91D3-4860B6D99E9C}"/>
              </a:ext>
            </a:extLst>
          </p:cNvPr>
          <p:cNvSpPr>
            <a:spLocks noGrp="1"/>
          </p:cNvSpPr>
          <p:nvPr>
            <p:ph type="title"/>
          </p:nvPr>
        </p:nvSpPr>
        <p:spPr/>
        <p:txBody>
          <a:bodyPr/>
          <a:lstStyle/>
          <a:p>
            <a:r>
              <a:rPr lang="en-GB" dirty="0"/>
              <a:t>Net Zero Transition</a:t>
            </a:r>
          </a:p>
        </p:txBody>
      </p:sp>
      <p:sp>
        <p:nvSpPr>
          <p:cNvPr id="4" name="Content Placeholder 3">
            <a:extLst>
              <a:ext uri="{FF2B5EF4-FFF2-40B4-BE49-F238E27FC236}">
                <a16:creationId xmlns:a16="http://schemas.microsoft.com/office/drawing/2014/main" id="{C667AECD-6BD5-218D-94A0-94DD41FA8589}"/>
              </a:ext>
            </a:extLst>
          </p:cNvPr>
          <p:cNvSpPr>
            <a:spLocks noGrp="1"/>
          </p:cNvSpPr>
          <p:nvPr>
            <p:ph idx="10"/>
          </p:nvPr>
        </p:nvSpPr>
        <p:spPr>
          <a:xfrm>
            <a:off x="548640" y="1585898"/>
            <a:ext cx="4898004" cy="237113"/>
          </a:xfrm>
        </p:spPr>
        <p:txBody>
          <a:bodyPr/>
          <a:lstStyle/>
          <a:p>
            <a:r>
              <a:rPr lang="en-GB" dirty="0"/>
              <a:t>Scope 2</a:t>
            </a:r>
          </a:p>
        </p:txBody>
      </p:sp>
      <p:sp>
        <p:nvSpPr>
          <p:cNvPr id="5" name="TextBox 4">
            <a:extLst>
              <a:ext uri="{FF2B5EF4-FFF2-40B4-BE49-F238E27FC236}">
                <a16:creationId xmlns:a16="http://schemas.microsoft.com/office/drawing/2014/main" id="{0D430362-7009-A9D8-3114-ED1D1C1768B6}"/>
              </a:ext>
            </a:extLst>
          </p:cNvPr>
          <p:cNvSpPr txBox="1"/>
          <p:nvPr/>
        </p:nvSpPr>
        <p:spPr>
          <a:xfrm>
            <a:off x="467957" y="2010953"/>
            <a:ext cx="5466678"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Require transition of all indirect emissions to none fossils fuel alternative</a:t>
            </a:r>
            <a:r>
              <a:rPr lang="en-GB" sz="1600" dirty="0">
                <a:solidFill>
                  <a:srgbClr val="333333"/>
                </a:solidFill>
                <a:latin typeface="Open Sans" panose="020B0606030504020204" pitchFamily="34" charset="0"/>
              </a:rPr>
              <a:t> and increase in energy efficiency</a:t>
            </a:r>
            <a:endPar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Electricity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REGO backed renewable energy contract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Virtual or direct Power Purchase Agreements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Own generation and energy storage onsite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Heating / Cooling Networks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Approach depends on the generation method of that resource e.g.: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Can use waste heat 	(Low carbon)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Heat pumps 	(Dependant on Electricity)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CHPs 		(Higher Carbon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110D32"/>
              </a:solidFill>
              <a:effectLst/>
              <a:uLnTx/>
              <a:uFillTx/>
              <a:latin typeface="Arial" panose="020B0604020202020204"/>
              <a:ea typeface="+mn-ea"/>
              <a:cs typeface="+mn-cs"/>
            </a:endParaRPr>
          </a:p>
        </p:txBody>
      </p:sp>
      <p:pic>
        <p:nvPicPr>
          <p:cNvPr id="14" name="Picture 13">
            <a:extLst>
              <a:ext uri="{FF2B5EF4-FFF2-40B4-BE49-F238E27FC236}">
                <a16:creationId xmlns:a16="http://schemas.microsoft.com/office/drawing/2014/main" id="{F96A82FC-FFDB-11F9-B95C-4FECEB88CADC}"/>
              </a:ext>
            </a:extLst>
          </p:cNvPr>
          <p:cNvPicPr>
            <a:picLocks noChangeAspect="1"/>
          </p:cNvPicPr>
          <p:nvPr/>
        </p:nvPicPr>
        <p:blipFill rotWithShape="1">
          <a:blip r:embed="rId2"/>
          <a:srcRect l="21642" t="31830" r="65919" b="31765"/>
          <a:stretch/>
        </p:blipFill>
        <p:spPr>
          <a:xfrm>
            <a:off x="10171176" y="1204446"/>
            <a:ext cx="1472184" cy="2587752"/>
          </a:xfrm>
          <a:prstGeom prst="rect">
            <a:avLst/>
          </a:prstGeom>
        </p:spPr>
      </p:pic>
      <p:pic>
        <p:nvPicPr>
          <p:cNvPr id="3" name="Picture 2">
            <a:extLst>
              <a:ext uri="{FF2B5EF4-FFF2-40B4-BE49-F238E27FC236}">
                <a16:creationId xmlns:a16="http://schemas.microsoft.com/office/drawing/2014/main" id="{239603AE-0836-9C05-6BCE-FFCEBCE37205}"/>
              </a:ext>
            </a:extLst>
          </p:cNvPr>
          <p:cNvPicPr>
            <a:picLocks noChangeAspect="1"/>
          </p:cNvPicPr>
          <p:nvPr/>
        </p:nvPicPr>
        <p:blipFill rotWithShape="1">
          <a:blip r:embed="rId2"/>
          <a:srcRect l="21642" t="31830" r="65919" b="31765"/>
          <a:stretch/>
        </p:blipFill>
        <p:spPr>
          <a:xfrm>
            <a:off x="10171176" y="3701295"/>
            <a:ext cx="1472184" cy="2587752"/>
          </a:xfrm>
          <a:prstGeom prst="rect">
            <a:avLst/>
          </a:prstGeom>
        </p:spPr>
      </p:pic>
      <p:pic>
        <p:nvPicPr>
          <p:cNvPr id="7" name="Picture 6" descr="A light bulb with rays of light&#10;&#10;Description automatically generated">
            <a:extLst>
              <a:ext uri="{FF2B5EF4-FFF2-40B4-BE49-F238E27FC236}">
                <a16:creationId xmlns:a16="http://schemas.microsoft.com/office/drawing/2014/main" id="{8E883876-3175-147A-707F-71F682345BFD}"/>
              </a:ext>
            </a:extLst>
          </p:cNvPr>
          <p:cNvPicPr>
            <a:picLocks noChangeAspect="1"/>
          </p:cNvPicPr>
          <p:nvPr/>
        </p:nvPicPr>
        <p:blipFill>
          <a:blip r:embed="rId3">
            <a:lum bright="70000" contrast="-70000"/>
          </a:blip>
          <a:stretch>
            <a:fillRect/>
          </a:stretch>
        </p:blipFill>
        <p:spPr>
          <a:xfrm>
            <a:off x="6624917" y="1758050"/>
            <a:ext cx="3480816" cy="4068296"/>
          </a:xfrm>
          <a:prstGeom prst="rect">
            <a:avLst/>
          </a:prstGeom>
        </p:spPr>
      </p:pic>
    </p:spTree>
    <p:extLst>
      <p:ext uri="{BB962C8B-B14F-4D97-AF65-F5344CB8AC3E}">
        <p14:creationId xmlns:p14="http://schemas.microsoft.com/office/powerpoint/2010/main" val="2529979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IGB</a:t>
            </a:r>
          </a:p>
        </p:txBody>
      </p:sp>
      <p:pic>
        <p:nvPicPr>
          <p:cNvPr id="4" name="Picture 3"/>
          <p:cNvPicPr>
            <a:picLocks noChangeAspect="1"/>
          </p:cNvPicPr>
          <p:nvPr/>
        </p:nvPicPr>
        <p:blipFill>
          <a:blip r:embed="rId3"/>
          <a:stretch>
            <a:fillRect/>
          </a:stretch>
        </p:blipFill>
        <p:spPr>
          <a:xfrm>
            <a:off x="0" y="0"/>
            <a:ext cx="1438476" cy="838317"/>
          </a:xfrm>
          <a:prstGeom prst="rect">
            <a:avLst/>
          </a:prstGeom>
        </p:spPr>
      </p:pic>
      <p:sp>
        <p:nvSpPr>
          <p:cNvPr id="5" name="Title 1"/>
          <p:cNvSpPr txBox="1">
            <a:spLocks/>
          </p:cNvSpPr>
          <p:nvPr/>
        </p:nvSpPr>
        <p:spPr>
          <a:xfrm>
            <a:off x="1307805" y="19678"/>
            <a:ext cx="10045995" cy="8383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bg1"/>
                </a:solidFill>
                <a:latin typeface="Arial" panose="020B0604020202020204" pitchFamily="34" charset="0"/>
                <a:ea typeface="+mj-ea"/>
                <a:cs typeface="Arial" panose="020B0604020202020204" pitchFamily="34" charset="0"/>
              </a:defRPr>
            </a:lvl1pPr>
          </a:lstStyle>
          <a:p>
            <a:r>
              <a:rPr lang="en-GB" sz="1800" dirty="0">
                <a:solidFill>
                  <a:schemeClr val="bg2">
                    <a:lumMod val="50000"/>
                  </a:schemeClr>
                </a:solidFill>
                <a:latin typeface="Calibri" panose="020F0502020204030204" pitchFamily="34" charset="0"/>
              </a:rPr>
              <a:t>Carbon Neutral Detail View</a:t>
            </a:r>
            <a:endParaRPr lang="en-GB" sz="1800" dirty="0">
              <a:solidFill>
                <a:schemeClr val="bg2">
                  <a:lumMod val="50000"/>
                </a:schemeClr>
              </a:solidFill>
            </a:endParaRPr>
          </a:p>
        </p:txBody>
      </p:sp>
      <p:pic>
        <p:nvPicPr>
          <p:cNvPr id="13" name="Picture 12">
            <a:extLst>
              <a:ext uri="{FF2B5EF4-FFF2-40B4-BE49-F238E27FC236}">
                <a16:creationId xmlns:a16="http://schemas.microsoft.com/office/drawing/2014/main" id="{88DC7984-F5FA-67AB-FC23-4B46493B3313}"/>
              </a:ext>
            </a:extLst>
          </p:cNvPr>
          <p:cNvPicPr>
            <a:picLocks noChangeAspect="1"/>
          </p:cNvPicPr>
          <p:nvPr/>
        </p:nvPicPr>
        <p:blipFill>
          <a:blip r:embed="rId4"/>
          <a:stretch>
            <a:fillRect/>
          </a:stretch>
        </p:blipFill>
        <p:spPr>
          <a:xfrm>
            <a:off x="0" y="853175"/>
            <a:ext cx="12192000" cy="5151649"/>
          </a:xfrm>
          <a:prstGeom prst="rect">
            <a:avLst/>
          </a:prstGeom>
        </p:spPr>
      </p:pic>
    </p:spTree>
    <p:extLst>
      <p:ext uri="{BB962C8B-B14F-4D97-AF65-F5344CB8AC3E}">
        <p14:creationId xmlns:p14="http://schemas.microsoft.com/office/powerpoint/2010/main" val="316216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JPseudoFooter"/>
          <p:cNvSpPr txBox="1"/>
          <p:nvPr>
            <p:custDataLst>
              <p:tags r:id="rId1"/>
            </p:custDataLst>
          </p:nvPr>
        </p:nvSpPr>
        <p:spPr>
          <a:xfrm>
            <a:off x="134360" y="6577116"/>
            <a:ext cx="223138" cy="276871"/>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99"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p>
        </p:txBody>
      </p:sp>
      <p:sp>
        <p:nvSpPr>
          <p:cNvPr id="2" name="Title 1">
            <a:extLst>
              <a:ext uri="{FF2B5EF4-FFF2-40B4-BE49-F238E27FC236}">
                <a16:creationId xmlns:a16="http://schemas.microsoft.com/office/drawing/2014/main" id="{2248DCB1-3DBC-DD1B-689F-93ABBFBC62E1}"/>
              </a:ext>
            </a:extLst>
          </p:cNvPr>
          <p:cNvSpPr>
            <a:spLocks noGrp="1"/>
          </p:cNvSpPr>
          <p:nvPr>
            <p:ph type="title"/>
          </p:nvPr>
        </p:nvSpPr>
        <p:spPr/>
        <p:txBody>
          <a:bodyPr/>
          <a:lstStyle/>
          <a:p>
            <a:r>
              <a:rPr lang="en-GB" sz="2400" dirty="0">
                <a:latin typeface="+mj-lt"/>
              </a:rPr>
              <a:t>Why do we include Scope 3?</a:t>
            </a:r>
            <a:endParaRPr lang="en-GB" dirty="0"/>
          </a:p>
        </p:txBody>
      </p:sp>
      <p:pic>
        <p:nvPicPr>
          <p:cNvPr id="5" name="Picture 4" descr="14 Green Person Icon Clip Art Images - Green Men Clip Art, Green Men ...">
            <a:extLst>
              <a:ext uri="{FF2B5EF4-FFF2-40B4-BE49-F238E27FC236}">
                <a16:creationId xmlns:a16="http://schemas.microsoft.com/office/drawing/2014/main" id="{F42FC35C-3CE2-F57E-72FC-B9555E1D2EF5}"/>
              </a:ext>
            </a:extLst>
          </p:cNvPr>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1631110" y="2261292"/>
            <a:ext cx="354724" cy="9132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14 Green Person Icon Clip Art Images - Green Men Clip Art, Green Men ...">
            <a:extLst>
              <a:ext uri="{FF2B5EF4-FFF2-40B4-BE49-F238E27FC236}">
                <a16:creationId xmlns:a16="http://schemas.microsoft.com/office/drawing/2014/main" id="{A8E1A6FF-1268-769A-BE68-818B100E9356}"/>
              </a:ext>
            </a:extLst>
          </p:cNvPr>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1631110" y="3584269"/>
            <a:ext cx="354724" cy="9132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14 Green Person Icon Clip Art Images - Green Men Clip Art, Green Men ...">
            <a:extLst>
              <a:ext uri="{FF2B5EF4-FFF2-40B4-BE49-F238E27FC236}">
                <a16:creationId xmlns:a16="http://schemas.microsoft.com/office/drawing/2014/main" id="{74757A7C-6855-8AE0-503F-BACC2649664B}"/>
              </a:ext>
            </a:extLst>
          </p:cNvPr>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1631110" y="4900384"/>
            <a:ext cx="354724" cy="9132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14 Green Person Icon Clip Art Images - Green Men Clip Art, Green Men ...">
            <a:extLst>
              <a:ext uri="{FF2B5EF4-FFF2-40B4-BE49-F238E27FC236}">
                <a16:creationId xmlns:a16="http://schemas.microsoft.com/office/drawing/2014/main" id="{CCCB556E-2B4C-01BB-A235-35D49954A1C2}"/>
              </a:ext>
            </a:extLst>
          </p:cNvPr>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10357939" y="2261292"/>
            <a:ext cx="354724" cy="9132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14 Green Person Icon Clip Art Images - Green Men Clip Art, Green Men ...">
            <a:extLst>
              <a:ext uri="{FF2B5EF4-FFF2-40B4-BE49-F238E27FC236}">
                <a16:creationId xmlns:a16="http://schemas.microsoft.com/office/drawing/2014/main" id="{43A4669D-C8BE-B937-1DEC-A84E6702DB37}"/>
              </a:ext>
            </a:extLst>
          </p:cNvPr>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10357939" y="3581212"/>
            <a:ext cx="354724" cy="9132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14 Green Person Icon Clip Art Images - Green Men Clip Art, Green Men ...">
            <a:extLst>
              <a:ext uri="{FF2B5EF4-FFF2-40B4-BE49-F238E27FC236}">
                <a16:creationId xmlns:a16="http://schemas.microsoft.com/office/drawing/2014/main" id="{B61816CB-E9DC-E111-2ECE-F6BA59ABA2AF}"/>
              </a:ext>
            </a:extLst>
          </p:cNvPr>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10357939" y="4897327"/>
            <a:ext cx="354724" cy="91327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488007A-376C-9D94-83A3-A9F697DE337F}"/>
              </a:ext>
            </a:extLst>
          </p:cNvPr>
          <p:cNvSpPr txBox="1"/>
          <p:nvPr/>
        </p:nvSpPr>
        <p:spPr>
          <a:xfrm>
            <a:off x="4852715" y="4608267"/>
            <a:ext cx="2638343" cy="7481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31" b="1" i="0" u="none" strike="noStrike" kern="1200" cap="none" spc="0" normalizeH="0" baseline="0" noProof="0" dirty="0">
                <a:ln>
                  <a:noFill/>
                </a:ln>
                <a:solidFill>
                  <a:srgbClr val="1C1B3A"/>
                </a:solidFill>
                <a:effectLst/>
                <a:uLnTx/>
                <a:uFillTx/>
                <a:latin typeface="Arial" panose="020B0604020202020204"/>
                <a:ea typeface="Roboto Light" panose="02000000000000000000" pitchFamily="2" charset="0"/>
                <a:cs typeface="Roboto Light" panose="02000000000000000000" pitchFamily="2" charset="0"/>
              </a:rPr>
              <a:t>Targets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31" b="1" i="0" u="none" strike="noStrike" kern="1200" cap="none" spc="0" normalizeH="0" baseline="0" noProof="0" dirty="0">
                <a:ln>
                  <a:noFill/>
                </a:ln>
                <a:solidFill>
                  <a:srgbClr val="1C1B3A"/>
                </a:solidFill>
                <a:effectLst/>
                <a:uLnTx/>
                <a:uFillTx/>
                <a:latin typeface="Arial" panose="020B0604020202020204"/>
                <a:ea typeface="Roboto Light" panose="02000000000000000000" pitchFamily="2" charset="0"/>
                <a:cs typeface="Roboto Light" panose="02000000000000000000" pitchFamily="2" charset="0"/>
              </a:rPr>
              <a:t>Scope 1 &amp; 2 Only</a:t>
            </a:r>
          </a:p>
        </p:txBody>
      </p:sp>
      <p:cxnSp>
        <p:nvCxnSpPr>
          <p:cNvPr id="16" name="Straight Arrow Connector 15">
            <a:extLst>
              <a:ext uri="{FF2B5EF4-FFF2-40B4-BE49-F238E27FC236}">
                <a16:creationId xmlns:a16="http://schemas.microsoft.com/office/drawing/2014/main" id="{C3FC8BA8-13B7-1934-9D88-2B6D63E7AE8A}"/>
              </a:ext>
            </a:extLst>
          </p:cNvPr>
          <p:cNvCxnSpPr>
            <a:cxnSpLocks/>
          </p:cNvCxnSpPr>
          <p:nvPr/>
        </p:nvCxnSpPr>
        <p:spPr>
          <a:xfrm>
            <a:off x="2239962" y="2820152"/>
            <a:ext cx="3494889" cy="1080867"/>
          </a:xfrm>
          <a:prstGeom prst="straightConnector1">
            <a:avLst/>
          </a:prstGeom>
          <a:ln>
            <a:solidFill>
              <a:srgbClr val="002060"/>
            </a:solidFill>
            <a:tailEnd type="triangle"/>
          </a:ln>
        </p:spPr>
        <p:style>
          <a:lnRef idx="1">
            <a:schemeClr val="accent4"/>
          </a:lnRef>
          <a:fillRef idx="0">
            <a:schemeClr val="accent4"/>
          </a:fillRef>
          <a:effectRef idx="0">
            <a:schemeClr val="accent4"/>
          </a:effectRef>
          <a:fontRef idx="minor">
            <a:schemeClr val="tx1"/>
          </a:fontRef>
        </p:style>
      </p:cxnSp>
      <p:cxnSp>
        <p:nvCxnSpPr>
          <p:cNvPr id="17" name="Straight Arrow Connector 16">
            <a:extLst>
              <a:ext uri="{FF2B5EF4-FFF2-40B4-BE49-F238E27FC236}">
                <a16:creationId xmlns:a16="http://schemas.microsoft.com/office/drawing/2014/main" id="{1F048B50-E3B9-B18E-7377-F6BB3FAB07D4}"/>
              </a:ext>
            </a:extLst>
          </p:cNvPr>
          <p:cNvCxnSpPr>
            <a:cxnSpLocks/>
          </p:cNvCxnSpPr>
          <p:nvPr/>
        </p:nvCxnSpPr>
        <p:spPr>
          <a:xfrm>
            <a:off x="6617315" y="4403938"/>
            <a:ext cx="3486499" cy="950025"/>
          </a:xfrm>
          <a:prstGeom prst="straightConnector1">
            <a:avLst/>
          </a:prstGeom>
          <a:ln>
            <a:solidFill>
              <a:srgbClr val="002060"/>
            </a:solidFill>
            <a:tailEnd type="triangle"/>
          </a:ln>
        </p:spPr>
        <p:style>
          <a:lnRef idx="1">
            <a:schemeClr val="accent4"/>
          </a:lnRef>
          <a:fillRef idx="0">
            <a:schemeClr val="accent4"/>
          </a:fillRef>
          <a:effectRef idx="0">
            <a:schemeClr val="accent4"/>
          </a:effectRef>
          <a:fontRef idx="minor">
            <a:schemeClr val="tx1"/>
          </a:fontRef>
        </p:style>
      </p:cxnSp>
      <p:cxnSp>
        <p:nvCxnSpPr>
          <p:cNvPr id="18" name="Straight Arrow Connector 17">
            <a:extLst>
              <a:ext uri="{FF2B5EF4-FFF2-40B4-BE49-F238E27FC236}">
                <a16:creationId xmlns:a16="http://schemas.microsoft.com/office/drawing/2014/main" id="{8DEDFF2F-BD08-B982-5206-95D646A1918E}"/>
              </a:ext>
            </a:extLst>
          </p:cNvPr>
          <p:cNvCxnSpPr>
            <a:cxnSpLocks/>
          </p:cNvCxnSpPr>
          <p:nvPr/>
        </p:nvCxnSpPr>
        <p:spPr>
          <a:xfrm>
            <a:off x="2239962" y="4067323"/>
            <a:ext cx="3479277" cy="122172"/>
          </a:xfrm>
          <a:prstGeom prst="straightConnector1">
            <a:avLst/>
          </a:prstGeom>
          <a:ln>
            <a:solidFill>
              <a:srgbClr val="002060"/>
            </a:solidFill>
            <a:tailEnd type="triangle"/>
          </a:ln>
        </p:spPr>
        <p:style>
          <a:lnRef idx="1">
            <a:schemeClr val="accent4"/>
          </a:lnRef>
          <a:fillRef idx="0">
            <a:schemeClr val="accent4"/>
          </a:fillRef>
          <a:effectRef idx="0">
            <a:schemeClr val="accent4"/>
          </a:effectRef>
          <a:fontRef idx="minor">
            <a:schemeClr val="tx1"/>
          </a:fontRef>
        </p:style>
      </p:cxnSp>
      <p:cxnSp>
        <p:nvCxnSpPr>
          <p:cNvPr id="19" name="Straight Arrow Connector 18">
            <a:extLst>
              <a:ext uri="{FF2B5EF4-FFF2-40B4-BE49-F238E27FC236}">
                <a16:creationId xmlns:a16="http://schemas.microsoft.com/office/drawing/2014/main" id="{CB943BF1-569C-F803-90DE-5D0A70583D89}"/>
              </a:ext>
            </a:extLst>
          </p:cNvPr>
          <p:cNvCxnSpPr>
            <a:cxnSpLocks/>
          </p:cNvCxnSpPr>
          <p:nvPr/>
        </p:nvCxnSpPr>
        <p:spPr>
          <a:xfrm flipV="1">
            <a:off x="2239961" y="4343652"/>
            <a:ext cx="3489859" cy="1157133"/>
          </a:xfrm>
          <a:prstGeom prst="straightConnector1">
            <a:avLst/>
          </a:prstGeom>
          <a:ln>
            <a:solidFill>
              <a:srgbClr val="002060"/>
            </a:solidFill>
            <a:tailEnd type="triangle"/>
          </a:ln>
        </p:spPr>
        <p:style>
          <a:lnRef idx="1">
            <a:schemeClr val="accent4"/>
          </a:lnRef>
          <a:fillRef idx="0">
            <a:schemeClr val="accent4"/>
          </a:fillRef>
          <a:effectRef idx="0">
            <a:schemeClr val="accent4"/>
          </a:effectRef>
          <a:fontRef idx="minor">
            <a:schemeClr val="tx1"/>
          </a:fontRef>
        </p:style>
      </p:cxnSp>
      <p:cxnSp>
        <p:nvCxnSpPr>
          <p:cNvPr id="29" name="Straight Arrow Connector 28">
            <a:extLst>
              <a:ext uri="{FF2B5EF4-FFF2-40B4-BE49-F238E27FC236}">
                <a16:creationId xmlns:a16="http://schemas.microsoft.com/office/drawing/2014/main" id="{9D7B128E-2A04-3A47-6DD1-D21EAC142901}"/>
              </a:ext>
            </a:extLst>
          </p:cNvPr>
          <p:cNvCxnSpPr>
            <a:cxnSpLocks/>
          </p:cNvCxnSpPr>
          <p:nvPr/>
        </p:nvCxnSpPr>
        <p:spPr>
          <a:xfrm>
            <a:off x="6624536" y="4097866"/>
            <a:ext cx="3479277" cy="61085"/>
          </a:xfrm>
          <a:prstGeom prst="straightConnector1">
            <a:avLst/>
          </a:prstGeom>
          <a:ln>
            <a:solidFill>
              <a:srgbClr val="002060"/>
            </a:solidFill>
            <a:tailEnd type="triangle"/>
          </a:ln>
        </p:spPr>
        <p:style>
          <a:lnRef idx="1">
            <a:schemeClr val="accent4"/>
          </a:lnRef>
          <a:fillRef idx="0">
            <a:schemeClr val="accent4"/>
          </a:fillRef>
          <a:effectRef idx="0">
            <a:schemeClr val="accent4"/>
          </a:effectRef>
          <a:fontRef idx="minor">
            <a:schemeClr val="tx1"/>
          </a:fontRef>
        </p:style>
      </p:cxnSp>
      <p:cxnSp>
        <p:nvCxnSpPr>
          <p:cNvPr id="31" name="Straight Arrow Connector 30">
            <a:extLst>
              <a:ext uri="{FF2B5EF4-FFF2-40B4-BE49-F238E27FC236}">
                <a16:creationId xmlns:a16="http://schemas.microsoft.com/office/drawing/2014/main" id="{D18F414F-47D7-1402-257B-BB5602547D95}"/>
              </a:ext>
            </a:extLst>
          </p:cNvPr>
          <p:cNvCxnSpPr>
            <a:cxnSpLocks/>
          </p:cNvCxnSpPr>
          <p:nvPr/>
        </p:nvCxnSpPr>
        <p:spPr>
          <a:xfrm flipV="1">
            <a:off x="6624536" y="2759067"/>
            <a:ext cx="3479277" cy="1095952"/>
          </a:xfrm>
          <a:prstGeom prst="straightConnector1">
            <a:avLst/>
          </a:prstGeom>
          <a:ln>
            <a:solidFill>
              <a:srgbClr val="002060"/>
            </a:solidFill>
            <a:tailEnd type="triangle"/>
          </a:ln>
        </p:spPr>
        <p:style>
          <a:lnRef idx="1">
            <a:schemeClr val="accent4"/>
          </a:lnRef>
          <a:fillRef idx="0">
            <a:schemeClr val="accent4"/>
          </a:fillRef>
          <a:effectRef idx="0">
            <a:schemeClr val="accent4"/>
          </a:effectRef>
          <a:fontRef idx="minor">
            <a:schemeClr val="tx1"/>
          </a:fontRef>
        </p:style>
      </p:cxnSp>
      <p:sp>
        <p:nvSpPr>
          <p:cNvPr id="35" name="TextBox 34">
            <a:extLst>
              <a:ext uri="{FF2B5EF4-FFF2-40B4-BE49-F238E27FC236}">
                <a16:creationId xmlns:a16="http://schemas.microsoft.com/office/drawing/2014/main" id="{2527B105-FBEE-CE01-9F2A-CD0B21EC64A6}"/>
              </a:ext>
            </a:extLst>
          </p:cNvPr>
          <p:cNvSpPr txBox="1"/>
          <p:nvPr/>
        </p:nvSpPr>
        <p:spPr>
          <a:xfrm>
            <a:off x="806520" y="1404904"/>
            <a:ext cx="2003905" cy="7481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31" b="1" i="0" u="none" strike="noStrike" kern="1200" cap="none" spc="0" normalizeH="0" baseline="0" noProof="0" dirty="0">
                <a:ln>
                  <a:noFill/>
                </a:ln>
                <a:solidFill>
                  <a:srgbClr val="B3B3B3"/>
                </a:solidFill>
                <a:effectLst/>
                <a:uLnTx/>
                <a:uFillTx/>
                <a:latin typeface="Arial" panose="020B0604020202020204"/>
                <a:ea typeface="Roboto Light" panose="02000000000000000000" pitchFamily="2" charset="0"/>
                <a:cs typeface="Roboto Light" panose="02000000000000000000" pitchFamily="2" charset="0"/>
              </a:rPr>
              <a:t>No need to define targets</a:t>
            </a:r>
          </a:p>
        </p:txBody>
      </p:sp>
      <p:sp>
        <p:nvSpPr>
          <p:cNvPr id="36" name="TextBox 35">
            <a:extLst>
              <a:ext uri="{FF2B5EF4-FFF2-40B4-BE49-F238E27FC236}">
                <a16:creationId xmlns:a16="http://schemas.microsoft.com/office/drawing/2014/main" id="{85ECACBB-1D34-8C82-45FB-29FC3E0AF6C2}"/>
              </a:ext>
            </a:extLst>
          </p:cNvPr>
          <p:cNvSpPr txBox="1"/>
          <p:nvPr/>
        </p:nvSpPr>
        <p:spPr>
          <a:xfrm>
            <a:off x="9533349" y="1342193"/>
            <a:ext cx="2003905" cy="7481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31" b="1" i="0" u="none" strike="noStrike" kern="1200" cap="none" spc="0" normalizeH="0" baseline="0" noProof="0" dirty="0">
                <a:ln>
                  <a:noFill/>
                </a:ln>
                <a:solidFill>
                  <a:srgbClr val="B3B3B3"/>
                </a:solidFill>
                <a:effectLst/>
                <a:uLnTx/>
                <a:uFillTx/>
                <a:latin typeface="Arial" panose="020B0604020202020204"/>
                <a:ea typeface="Roboto Light" panose="02000000000000000000" pitchFamily="2" charset="0"/>
                <a:cs typeface="Roboto Light" panose="02000000000000000000" pitchFamily="2" charset="0"/>
              </a:rPr>
              <a:t>No need to define targets</a:t>
            </a:r>
          </a:p>
        </p:txBody>
      </p:sp>
      <p:sp>
        <p:nvSpPr>
          <p:cNvPr id="37" name="TextBox 36">
            <a:extLst>
              <a:ext uri="{FF2B5EF4-FFF2-40B4-BE49-F238E27FC236}">
                <a16:creationId xmlns:a16="http://schemas.microsoft.com/office/drawing/2014/main" id="{2891405E-5F89-C4D8-BC31-472FA86FB46F}"/>
              </a:ext>
            </a:extLst>
          </p:cNvPr>
          <p:cNvSpPr txBox="1"/>
          <p:nvPr/>
        </p:nvSpPr>
        <p:spPr>
          <a:xfrm>
            <a:off x="2828095" y="3575094"/>
            <a:ext cx="1809019" cy="1076064"/>
          </a:xfrm>
          <a:prstGeom prst="rect">
            <a:avLst/>
          </a:prstGeom>
          <a:solidFill>
            <a:srgbClr val="00B0F0"/>
          </a:solidFill>
          <a:ln>
            <a:solidFill>
              <a:srgbClr val="00206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31" b="1" i="0" u="none" strike="noStrike" kern="1200" cap="none" spc="0" normalizeH="0" baseline="0" noProof="0" dirty="0">
                <a:ln>
                  <a:noFill/>
                </a:ln>
                <a:solidFill>
                  <a:srgbClr val="FFFFFF"/>
                </a:solidFill>
                <a:effectLst/>
                <a:uLnTx/>
                <a:uFillTx/>
                <a:latin typeface="Arial" panose="020B0604020202020204"/>
                <a:ea typeface="Roboto Light" panose="02000000000000000000" pitchFamily="2" charset="0"/>
                <a:cs typeface="Roboto Light" panose="02000000000000000000" pitchFamily="2" charset="0"/>
              </a:rPr>
              <a:t>No need for others to adapt</a:t>
            </a:r>
          </a:p>
        </p:txBody>
      </p:sp>
      <p:sp>
        <p:nvSpPr>
          <p:cNvPr id="38" name="TextBox 37">
            <a:extLst>
              <a:ext uri="{FF2B5EF4-FFF2-40B4-BE49-F238E27FC236}">
                <a16:creationId xmlns:a16="http://schemas.microsoft.com/office/drawing/2014/main" id="{EC1D7800-1859-FA88-C8FF-E7C6296A9259}"/>
              </a:ext>
            </a:extLst>
          </p:cNvPr>
          <p:cNvSpPr txBox="1"/>
          <p:nvPr/>
        </p:nvSpPr>
        <p:spPr>
          <a:xfrm>
            <a:off x="7594868" y="3575094"/>
            <a:ext cx="1809019" cy="1076064"/>
          </a:xfrm>
          <a:prstGeom prst="rect">
            <a:avLst/>
          </a:prstGeom>
          <a:solidFill>
            <a:srgbClr val="00B0F0"/>
          </a:solidFill>
          <a:ln>
            <a:solidFill>
              <a:srgbClr val="002060"/>
            </a:solidFill>
          </a:ln>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en-US"/>
            </a:defPPr>
            <a:lvl1pPr>
              <a:defRPr sz="2131" b="1">
                <a:solidFill>
                  <a:schemeClr val="bg1"/>
                </a:solidFill>
                <a:ea typeface="Roboto Light" panose="02000000000000000000" pitchFamily="2" charset="0"/>
                <a:cs typeface="Roboto Light"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31" b="1" i="0" u="none" strike="noStrike" kern="1200" cap="none" spc="0" normalizeH="0" baseline="0" noProof="0" dirty="0">
                <a:ln>
                  <a:noFill/>
                </a:ln>
                <a:solidFill>
                  <a:srgbClr val="FFFFFF"/>
                </a:solidFill>
                <a:effectLst/>
                <a:uLnTx/>
                <a:uFillTx/>
                <a:latin typeface="Arial" panose="020B0604020202020204"/>
                <a:ea typeface="Roboto Light" panose="02000000000000000000" pitchFamily="2" charset="0"/>
                <a:cs typeface="Roboto Light" panose="02000000000000000000" pitchFamily="2" charset="0"/>
              </a:rPr>
              <a:t>No need for others to adapt</a:t>
            </a:r>
          </a:p>
        </p:txBody>
      </p:sp>
      <p:pic>
        <p:nvPicPr>
          <p:cNvPr id="6" name="Picture 4" descr="14 Green Person Icon Clip Art Images - Green Men Clip Art, Green Men ...">
            <a:extLst>
              <a:ext uri="{FF2B5EF4-FFF2-40B4-BE49-F238E27FC236}">
                <a16:creationId xmlns:a16="http://schemas.microsoft.com/office/drawing/2014/main" id="{2D5DBA45-92E1-96E7-FFC3-69EFC669028E}"/>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86466" y="3642299"/>
            <a:ext cx="354724" cy="913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56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animBg="1"/>
      <p:bldP spid="3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171452" y="6463438"/>
            <a:ext cx="12534906" cy="789124"/>
            <a:chOff x="0" y="0"/>
            <a:chExt cx="25069812" cy="1578248"/>
          </a:xfrm>
        </p:grpSpPr>
        <p:sp>
          <p:nvSpPr>
            <p:cNvPr id="7" name="Freeform 7"/>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sp>
        <p:nvSpPr>
          <p:cNvPr id="8" name="TextBox 8"/>
          <p:cNvSpPr txBox="1"/>
          <p:nvPr/>
        </p:nvSpPr>
        <p:spPr>
          <a:xfrm>
            <a:off x="685800" y="528638"/>
            <a:ext cx="7797800" cy="241316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6552"/>
              </a:lnSpc>
            </a:pPr>
            <a:r>
              <a:rPr lang="en-US" sz="5200" spc="47" dirty="0">
                <a:solidFill>
                  <a:srgbClr val="FFFFFF"/>
                </a:solidFill>
                <a:latin typeface="Arial Bold"/>
              </a:rPr>
              <a:t>Housekeeping</a:t>
            </a:r>
          </a:p>
          <a:p>
            <a:pPr algn="l">
              <a:lnSpc>
                <a:spcPts val="6552"/>
              </a:lnSpc>
            </a:pPr>
            <a:r>
              <a:rPr lang="en-US" sz="2933" spc="47" dirty="0">
                <a:solidFill>
                  <a:srgbClr val="FFFFFF"/>
                </a:solidFill>
                <a:latin typeface="Arial Bold"/>
              </a:rPr>
              <a:t>Hello and Welcome!</a:t>
            </a:r>
          </a:p>
          <a:p>
            <a:pPr algn="l">
              <a:lnSpc>
                <a:spcPts val="6552"/>
              </a:lnSpc>
            </a:pPr>
            <a:endParaRPr lang="en-US" sz="2933" spc="47" dirty="0">
              <a:solidFill>
                <a:srgbClr val="FFFFFF"/>
              </a:solidFill>
              <a:latin typeface="Arial Bold"/>
            </a:endParaRPr>
          </a:p>
        </p:txBody>
      </p:sp>
      <p:sp>
        <p:nvSpPr>
          <p:cNvPr id="10" name="TextBox 10"/>
          <p:cNvSpPr txBox="1"/>
          <p:nvPr/>
        </p:nvSpPr>
        <p:spPr>
          <a:xfrm>
            <a:off x="685800" y="1999387"/>
            <a:ext cx="10642600" cy="314130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446214" lvl="1" indent="-223107">
              <a:lnSpc>
                <a:spcPts val="3099"/>
              </a:lnSpc>
              <a:buFont typeface="Arial"/>
              <a:buChar char="•"/>
            </a:pPr>
            <a:endParaRPr lang="en-GB" sz="2066" spc="20" dirty="0">
              <a:solidFill>
                <a:srgbClr val="FFFFFF"/>
              </a:solidFill>
              <a:latin typeface="Arial Light"/>
            </a:endParaRPr>
          </a:p>
          <a:p>
            <a:pPr marL="446214" lvl="1" indent="-223107">
              <a:lnSpc>
                <a:spcPts val="3099"/>
              </a:lnSpc>
              <a:buFont typeface="Arial"/>
              <a:buChar char="•"/>
            </a:pPr>
            <a:r>
              <a:rPr lang="en-GB" sz="2066" spc="20" dirty="0">
                <a:solidFill>
                  <a:srgbClr val="FFFFFF"/>
                </a:solidFill>
                <a:latin typeface="Arial Light"/>
              </a:rPr>
              <a:t>Please turn your video off</a:t>
            </a:r>
          </a:p>
          <a:p>
            <a:pPr marL="446214" lvl="1" indent="-223107">
              <a:lnSpc>
                <a:spcPts val="3099"/>
              </a:lnSpc>
              <a:buFont typeface="Arial"/>
              <a:buChar char="•"/>
            </a:pPr>
            <a:r>
              <a:rPr lang="en-GB" sz="2066" spc="20" dirty="0">
                <a:solidFill>
                  <a:srgbClr val="FFFFFF"/>
                </a:solidFill>
                <a:latin typeface="Arial Light"/>
              </a:rPr>
              <a:t>Mute yourself to reduce background noise, but unmute to ask questions</a:t>
            </a:r>
          </a:p>
          <a:p>
            <a:pPr marL="446214" lvl="1" indent="-223107">
              <a:lnSpc>
                <a:spcPts val="3099"/>
              </a:lnSpc>
              <a:buFont typeface="Arial"/>
              <a:buChar char="•"/>
            </a:pPr>
            <a:r>
              <a:rPr lang="en-GB" sz="2066" spc="20" dirty="0">
                <a:solidFill>
                  <a:srgbClr val="FFFFFF"/>
                </a:solidFill>
                <a:latin typeface="Arial Light"/>
              </a:rPr>
              <a:t>You can also use the chat function to ask questions </a:t>
            </a:r>
          </a:p>
          <a:p>
            <a:pPr marL="446214" lvl="1" indent="-223107">
              <a:lnSpc>
                <a:spcPts val="3099"/>
              </a:lnSpc>
              <a:buFont typeface="Arial"/>
              <a:buChar char="•"/>
            </a:pPr>
            <a:r>
              <a:rPr lang="en-GB" sz="2066" spc="20" dirty="0">
                <a:solidFill>
                  <a:srgbClr val="FFFFFF"/>
                </a:solidFill>
                <a:latin typeface="Arial Light"/>
              </a:rPr>
              <a:t>This webinar will be recorded</a:t>
            </a:r>
          </a:p>
          <a:p>
            <a:pPr marL="446214" lvl="1" indent="-223107">
              <a:lnSpc>
                <a:spcPts val="3099"/>
              </a:lnSpc>
              <a:buFont typeface="Arial"/>
              <a:buChar char="•"/>
            </a:pPr>
            <a:r>
              <a:rPr lang="en-GB" sz="2066" spc="20" dirty="0">
                <a:solidFill>
                  <a:srgbClr val="FFFFFF"/>
                </a:solidFill>
                <a:latin typeface="Arial Light"/>
              </a:rPr>
              <a:t>There is a Q &amp; A session at the end of </a:t>
            </a:r>
            <a:r>
              <a:rPr lang="en-GB" sz="2066" spc="20">
                <a:solidFill>
                  <a:srgbClr val="FFFFFF"/>
                </a:solidFill>
                <a:latin typeface="Arial Light"/>
              </a:rPr>
              <a:t>each speaker so </a:t>
            </a:r>
            <a:r>
              <a:rPr lang="en-GB" sz="2066" spc="20" dirty="0">
                <a:solidFill>
                  <a:srgbClr val="FFFFFF"/>
                </a:solidFill>
                <a:latin typeface="Arial Light"/>
              </a:rPr>
              <a:t>please interact</a:t>
            </a:r>
          </a:p>
          <a:p>
            <a:pPr marL="446214" lvl="1" indent="-223107">
              <a:lnSpc>
                <a:spcPts val="3099"/>
              </a:lnSpc>
              <a:buFont typeface="Arial"/>
              <a:buChar char="•"/>
            </a:pPr>
            <a:r>
              <a:rPr lang="en-GB" sz="2066" spc="20" dirty="0">
                <a:solidFill>
                  <a:srgbClr val="FFFFFF"/>
                </a:solidFill>
                <a:latin typeface="Arial Light"/>
              </a:rPr>
              <a:t>The slides and the recording will be sent out to all the attendees </a:t>
            </a:r>
          </a:p>
          <a:p>
            <a:pPr marL="446214" lvl="1" indent="-223107">
              <a:lnSpc>
                <a:spcPts val="3099"/>
              </a:lnSpc>
              <a:buFont typeface="Arial"/>
              <a:buChar char="•"/>
            </a:pPr>
            <a:r>
              <a:rPr lang="en-GB" sz="2066" spc="20" dirty="0">
                <a:solidFill>
                  <a:srgbClr val="FFFFFF"/>
                </a:solidFill>
                <a:latin typeface="Arial Light"/>
              </a:rPr>
              <a:t>We will also send out a feedback form, please let us know how we did!</a:t>
            </a:r>
          </a:p>
        </p:txBody>
      </p:sp>
    </p:spTree>
    <p:extLst>
      <p:ext uri="{BB962C8B-B14F-4D97-AF65-F5344CB8AC3E}">
        <p14:creationId xmlns:p14="http://schemas.microsoft.com/office/powerpoint/2010/main" val="496257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JPseudoFooter"/>
          <p:cNvSpPr txBox="1"/>
          <p:nvPr>
            <p:custDataLst>
              <p:tags r:id="rId1"/>
            </p:custDataLst>
          </p:nvPr>
        </p:nvSpPr>
        <p:spPr>
          <a:xfrm>
            <a:off x="134360" y="6577116"/>
            <a:ext cx="223138" cy="276871"/>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99"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p>
        </p:txBody>
      </p:sp>
      <p:sp>
        <p:nvSpPr>
          <p:cNvPr id="2" name="Title 1">
            <a:extLst>
              <a:ext uri="{FF2B5EF4-FFF2-40B4-BE49-F238E27FC236}">
                <a16:creationId xmlns:a16="http://schemas.microsoft.com/office/drawing/2014/main" id="{2248DCB1-3DBC-DD1B-689F-93ABBFBC62E1}"/>
              </a:ext>
            </a:extLst>
          </p:cNvPr>
          <p:cNvSpPr>
            <a:spLocks noGrp="1"/>
          </p:cNvSpPr>
          <p:nvPr>
            <p:ph type="title"/>
          </p:nvPr>
        </p:nvSpPr>
        <p:spPr/>
        <p:txBody>
          <a:bodyPr/>
          <a:lstStyle/>
          <a:p>
            <a:r>
              <a:rPr lang="en-GB" sz="2400" dirty="0">
                <a:latin typeface="+mj-lt"/>
              </a:rPr>
              <a:t>Why do we include Scope 3?</a:t>
            </a:r>
            <a:endParaRPr lang="en-GB" dirty="0"/>
          </a:p>
        </p:txBody>
      </p:sp>
      <p:sp>
        <p:nvSpPr>
          <p:cNvPr id="3" name="TextBox 2">
            <a:extLst>
              <a:ext uri="{FF2B5EF4-FFF2-40B4-BE49-F238E27FC236}">
                <a16:creationId xmlns:a16="http://schemas.microsoft.com/office/drawing/2014/main" id="{8488007A-376C-9D94-83A3-A9F697DE337F}"/>
              </a:ext>
            </a:extLst>
          </p:cNvPr>
          <p:cNvSpPr txBox="1"/>
          <p:nvPr/>
        </p:nvSpPr>
        <p:spPr>
          <a:xfrm flipH="1">
            <a:off x="3922646" y="5946495"/>
            <a:ext cx="4346711" cy="7481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31" b="1" i="0" u="none" strike="noStrike" kern="1200" cap="none" spc="0" normalizeH="0" baseline="0" noProof="0" dirty="0">
                <a:ln>
                  <a:noFill/>
                </a:ln>
                <a:solidFill>
                  <a:srgbClr val="1C1B3A"/>
                </a:solidFill>
                <a:effectLst/>
                <a:uLnTx/>
                <a:uFillTx/>
                <a:latin typeface="Arial" panose="020B0604020202020204"/>
                <a:ea typeface="Roboto Light" panose="02000000000000000000" pitchFamily="2" charset="0"/>
                <a:cs typeface="Roboto Light" panose="02000000000000000000" pitchFamily="2" charset="0"/>
              </a:rPr>
              <a:t>Targets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31" b="1" i="0" u="none" strike="noStrike" kern="1200" cap="none" spc="0" normalizeH="0" baseline="0" noProof="0" dirty="0">
                <a:ln>
                  <a:noFill/>
                </a:ln>
                <a:solidFill>
                  <a:srgbClr val="1C1B3A"/>
                </a:solidFill>
                <a:effectLst/>
                <a:uLnTx/>
                <a:uFillTx/>
                <a:latin typeface="Arial" panose="020B0604020202020204"/>
                <a:ea typeface="Roboto Light" panose="02000000000000000000" pitchFamily="2" charset="0"/>
                <a:cs typeface="Roboto Light" panose="02000000000000000000" pitchFamily="2" charset="0"/>
              </a:rPr>
              <a:t>Scope 1 &amp; 2 Only</a:t>
            </a:r>
          </a:p>
        </p:txBody>
      </p:sp>
      <p:sp>
        <p:nvSpPr>
          <p:cNvPr id="4" name="TextBox 3">
            <a:extLst>
              <a:ext uri="{FF2B5EF4-FFF2-40B4-BE49-F238E27FC236}">
                <a16:creationId xmlns:a16="http://schemas.microsoft.com/office/drawing/2014/main" id="{2527B105-FBEE-CE01-9F2A-CD0B21EC64A6}"/>
              </a:ext>
            </a:extLst>
          </p:cNvPr>
          <p:cNvSpPr txBox="1"/>
          <p:nvPr/>
        </p:nvSpPr>
        <p:spPr>
          <a:xfrm>
            <a:off x="1033455" y="1363615"/>
            <a:ext cx="10125091" cy="7481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31" b="1" i="0" u="none" strike="noStrike" kern="1200" cap="none" spc="0" normalizeH="0" baseline="0" noProof="0" dirty="0">
                <a:ln>
                  <a:noFill/>
                </a:ln>
                <a:solidFill>
                  <a:srgbClr val="1C1B3A"/>
                </a:solidFill>
                <a:effectLst/>
                <a:uLnTx/>
                <a:uFillTx/>
                <a:latin typeface="Arial" panose="020B0604020202020204"/>
                <a:ea typeface="Roboto Light" panose="02000000000000000000" pitchFamily="2" charset="0"/>
                <a:cs typeface="Roboto Light" panose="02000000000000000000" pitchFamily="2" charset="0"/>
              </a:rPr>
              <a:t>No need to define targets so uptake sporadic and dependant on individual policy </a:t>
            </a:r>
          </a:p>
        </p:txBody>
      </p:sp>
      <p:pic>
        <p:nvPicPr>
          <p:cNvPr id="12" name="Picture 11" descr="14 Green Person Icon Clip Art Images - Green Men Clip Art, Green Men ...">
            <a:extLst>
              <a:ext uri="{FF2B5EF4-FFF2-40B4-BE49-F238E27FC236}">
                <a16:creationId xmlns:a16="http://schemas.microsoft.com/office/drawing/2014/main" id="{F42FC35C-3CE2-F57E-72FC-B9555E1D2EF5}"/>
              </a:ext>
            </a:extLst>
          </p:cNvPr>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flipH="1">
            <a:off x="4858734" y="2466817"/>
            <a:ext cx="177071" cy="4558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14 Green Person Icon Clip Art Images - Green Men Clip Art, Green Men ...">
            <a:extLst>
              <a:ext uri="{FF2B5EF4-FFF2-40B4-BE49-F238E27FC236}">
                <a16:creationId xmlns:a16="http://schemas.microsoft.com/office/drawing/2014/main" id="{A8E1A6FF-1268-769A-BE68-818B100E9356}"/>
              </a:ext>
            </a:extLst>
          </p:cNvPr>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flipH="1">
            <a:off x="4868006" y="3942604"/>
            <a:ext cx="177071" cy="45588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14 Green Person Icon Clip Art Images - Green Men Clip Art, Green Men ...">
            <a:extLst>
              <a:ext uri="{FF2B5EF4-FFF2-40B4-BE49-F238E27FC236}">
                <a16:creationId xmlns:a16="http://schemas.microsoft.com/office/drawing/2014/main" id="{74757A7C-6855-8AE0-503F-BACC2649664B}"/>
              </a:ext>
            </a:extLst>
          </p:cNvPr>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flipH="1">
            <a:off x="4798539" y="5449901"/>
            <a:ext cx="177071" cy="455888"/>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a:extLst>
              <a:ext uri="{FF2B5EF4-FFF2-40B4-BE49-F238E27FC236}">
                <a16:creationId xmlns:a16="http://schemas.microsoft.com/office/drawing/2014/main" id="{C3FC8BA8-13B7-1934-9D88-2B6D63E7AE8A}"/>
              </a:ext>
            </a:extLst>
          </p:cNvPr>
          <p:cNvCxnSpPr>
            <a:cxnSpLocks/>
          </p:cNvCxnSpPr>
          <p:nvPr/>
        </p:nvCxnSpPr>
        <p:spPr>
          <a:xfrm>
            <a:off x="5234643" y="2915582"/>
            <a:ext cx="678967" cy="916703"/>
          </a:xfrm>
          <a:prstGeom prst="straightConnector1">
            <a:avLst/>
          </a:prstGeom>
          <a:ln>
            <a:solidFill>
              <a:srgbClr val="002060"/>
            </a:solidFill>
            <a:tailEnd type="triangle"/>
          </a:ln>
        </p:spPr>
        <p:style>
          <a:lnRef idx="1">
            <a:schemeClr val="accent4"/>
          </a:lnRef>
          <a:fillRef idx="0">
            <a:schemeClr val="accent4"/>
          </a:fillRef>
          <a:effectRef idx="0">
            <a:schemeClr val="accent4"/>
          </a:effectRef>
          <a:fontRef idx="minor">
            <a:schemeClr val="tx1"/>
          </a:fontRef>
        </p:style>
      </p:cxnSp>
      <p:cxnSp>
        <p:nvCxnSpPr>
          <p:cNvPr id="22" name="Straight Arrow Connector 21">
            <a:extLst>
              <a:ext uri="{FF2B5EF4-FFF2-40B4-BE49-F238E27FC236}">
                <a16:creationId xmlns:a16="http://schemas.microsoft.com/office/drawing/2014/main" id="{8DEDFF2F-BD08-B982-5206-95D646A1918E}"/>
              </a:ext>
            </a:extLst>
          </p:cNvPr>
          <p:cNvCxnSpPr>
            <a:cxnSpLocks/>
          </p:cNvCxnSpPr>
          <p:nvPr/>
        </p:nvCxnSpPr>
        <p:spPr>
          <a:xfrm>
            <a:off x="5168593" y="4170548"/>
            <a:ext cx="745016" cy="0"/>
          </a:xfrm>
          <a:prstGeom prst="straightConnector1">
            <a:avLst/>
          </a:prstGeom>
          <a:ln>
            <a:solidFill>
              <a:srgbClr val="002060"/>
            </a:solidFill>
            <a:tailEnd type="triangle"/>
          </a:ln>
        </p:spPr>
        <p:style>
          <a:lnRef idx="1">
            <a:schemeClr val="accent4"/>
          </a:lnRef>
          <a:fillRef idx="0">
            <a:schemeClr val="accent4"/>
          </a:fillRef>
          <a:effectRef idx="0">
            <a:schemeClr val="accent4"/>
          </a:effectRef>
          <a:fontRef idx="minor">
            <a:schemeClr val="tx1"/>
          </a:fontRef>
        </p:style>
      </p:cxnSp>
      <p:cxnSp>
        <p:nvCxnSpPr>
          <p:cNvPr id="23" name="Straight Arrow Connector 22">
            <a:extLst>
              <a:ext uri="{FF2B5EF4-FFF2-40B4-BE49-F238E27FC236}">
                <a16:creationId xmlns:a16="http://schemas.microsoft.com/office/drawing/2014/main" id="{CB943BF1-569C-F803-90DE-5D0A70583D89}"/>
              </a:ext>
            </a:extLst>
          </p:cNvPr>
          <p:cNvCxnSpPr>
            <a:cxnSpLocks/>
          </p:cNvCxnSpPr>
          <p:nvPr/>
        </p:nvCxnSpPr>
        <p:spPr>
          <a:xfrm flipV="1">
            <a:off x="5136558" y="4486623"/>
            <a:ext cx="777052" cy="1169133"/>
          </a:xfrm>
          <a:prstGeom prst="straightConnector1">
            <a:avLst/>
          </a:prstGeom>
          <a:ln>
            <a:solidFill>
              <a:srgbClr val="002060"/>
            </a:solidFill>
            <a:tailEnd type="triangle"/>
          </a:ln>
        </p:spPr>
        <p:style>
          <a:lnRef idx="1">
            <a:schemeClr val="accent4"/>
          </a:lnRef>
          <a:fillRef idx="0">
            <a:schemeClr val="accent4"/>
          </a:fillRef>
          <a:effectRef idx="0">
            <a:schemeClr val="accent4"/>
          </a:effectRef>
          <a:fontRef idx="minor">
            <a:schemeClr val="tx1"/>
          </a:fontRef>
        </p:style>
      </p:cxnSp>
      <p:pic>
        <p:nvPicPr>
          <p:cNvPr id="40" name="Picture 39" descr="14 Green Person Icon Clip Art Images - Green Men Clip Art, Green Men ...">
            <a:extLst>
              <a:ext uri="{FF2B5EF4-FFF2-40B4-BE49-F238E27FC236}">
                <a16:creationId xmlns:a16="http://schemas.microsoft.com/office/drawing/2014/main" id="{8B7C17CB-EC1D-7F7B-39F2-90D6E7B33423}"/>
              </a:ext>
            </a:extLst>
          </p:cNvPr>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flipH="1">
            <a:off x="3680090" y="2466817"/>
            <a:ext cx="177071" cy="45588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descr="14 Green Person Icon Clip Art Images - Green Men Clip Art, Green Men ...">
            <a:extLst>
              <a:ext uri="{FF2B5EF4-FFF2-40B4-BE49-F238E27FC236}">
                <a16:creationId xmlns:a16="http://schemas.microsoft.com/office/drawing/2014/main" id="{134BFA88-F67D-83AA-34AC-341A3EC7C752}"/>
              </a:ext>
            </a:extLst>
          </p:cNvPr>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flipH="1">
            <a:off x="3680090" y="3111799"/>
            <a:ext cx="177071" cy="455888"/>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Straight Arrow Connector 43">
            <a:extLst>
              <a:ext uri="{FF2B5EF4-FFF2-40B4-BE49-F238E27FC236}">
                <a16:creationId xmlns:a16="http://schemas.microsoft.com/office/drawing/2014/main" id="{5E82A023-F197-CFEF-5D0A-7B71A07BA26D}"/>
              </a:ext>
            </a:extLst>
          </p:cNvPr>
          <p:cNvCxnSpPr>
            <a:cxnSpLocks/>
          </p:cNvCxnSpPr>
          <p:nvPr/>
        </p:nvCxnSpPr>
        <p:spPr>
          <a:xfrm>
            <a:off x="4074387" y="2070723"/>
            <a:ext cx="601011" cy="336759"/>
          </a:xfrm>
          <a:prstGeom prst="straightConnector1">
            <a:avLst/>
          </a:prstGeom>
          <a:ln>
            <a:solidFill>
              <a:srgbClr val="002060"/>
            </a:solidFill>
            <a:tailEnd type="triangle"/>
          </a:ln>
        </p:spPr>
        <p:style>
          <a:lnRef idx="1">
            <a:schemeClr val="accent4"/>
          </a:lnRef>
          <a:fillRef idx="0">
            <a:schemeClr val="accent4"/>
          </a:fillRef>
          <a:effectRef idx="0">
            <a:schemeClr val="accent4"/>
          </a:effectRef>
          <a:fontRef idx="minor">
            <a:schemeClr val="tx1"/>
          </a:fontRef>
        </p:style>
      </p:cxnSp>
      <p:cxnSp>
        <p:nvCxnSpPr>
          <p:cNvPr id="45" name="Straight Arrow Connector 44">
            <a:extLst>
              <a:ext uri="{FF2B5EF4-FFF2-40B4-BE49-F238E27FC236}">
                <a16:creationId xmlns:a16="http://schemas.microsoft.com/office/drawing/2014/main" id="{4F49AE8E-45CB-85B1-8E24-EBB6F8F42516}"/>
              </a:ext>
            </a:extLst>
          </p:cNvPr>
          <p:cNvCxnSpPr>
            <a:cxnSpLocks/>
          </p:cNvCxnSpPr>
          <p:nvPr/>
        </p:nvCxnSpPr>
        <p:spPr>
          <a:xfrm>
            <a:off x="4116229" y="2694761"/>
            <a:ext cx="559169" cy="0"/>
          </a:xfrm>
          <a:prstGeom prst="straightConnector1">
            <a:avLst/>
          </a:prstGeom>
          <a:ln>
            <a:solidFill>
              <a:srgbClr val="002060"/>
            </a:solidFill>
            <a:tailEnd type="triangle"/>
          </a:ln>
        </p:spPr>
        <p:style>
          <a:lnRef idx="1">
            <a:schemeClr val="accent4"/>
          </a:lnRef>
          <a:fillRef idx="0">
            <a:schemeClr val="accent4"/>
          </a:fillRef>
          <a:effectRef idx="0">
            <a:schemeClr val="accent4"/>
          </a:effectRef>
          <a:fontRef idx="minor">
            <a:schemeClr val="tx1"/>
          </a:fontRef>
        </p:style>
      </p:cxnSp>
      <p:cxnSp>
        <p:nvCxnSpPr>
          <p:cNvPr id="46" name="Straight Arrow Connector 45">
            <a:extLst>
              <a:ext uri="{FF2B5EF4-FFF2-40B4-BE49-F238E27FC236}">
                <a16:creationId xmlns:a16="http://schemas.microsoft.com/office/drawing/2014/main" id="{2317F580-B3A0-1CE2-2C76-49E6655BF998}"/>
              </a:ext>
            </a:extLst>
          </p:cNvPr>
          <p:cNvCxnSpPr>
            <a:cxnSpLocks/>
          </p:cNvCxnSpPr>
          <p:nvPr/>
        </p:nvCxnSpPr>
        <p:spPr>
          <a:xfrm flipV="1">
            <a:off x="4116227" y="2930668"/>
            <a:ext cx="562212" cy="406696"/>
          </a:xfrm>
          <a:prstGeom prst="straightConnector1">
            <a:avLst/>
          </a:prstGeom>
          <a:ln>
            <a:solidFill>
              <a:srgbClr val="002060"/>
            </a:solidFill>
            <a:tailEnd type="triangle"/>
          </a:ln>
        </p:spPr>
        <p:style>
          <a:lnRef idx="1">
            <a:schemeClr val="accent4"/>
          </a:lnRef>
          <a:fillRef idx="0">
            <a:schemeClr val="accent4"/>
          </a:fillRef>
          <a:effectRef idx="0">
            <a:schemeClr val="accent4"/>
          </a:effectRef>
          <a:fontRef idx="minor">
            <a:schemeClr val="tx1"/>
          </a:fontRef>
        </p:style>
      </p:cxnSp>
      <p:pic>
        <p:nvPicPr>
          <p:cNvPr id="56" name="Picture 55" descr="14 Green Person Icon Clip Art Images - Green Men Clip Art, Green Men ...">
            <a:extLst>
              <a:ext uri="{FF2B5EF4-FFF2-40B4-BE49-F238E27FC236}">
                <a16:creationId xmlns:a16="http://schemas.microsoft.com/office/drawing/2014/main" id="{75D9FFD4-AD60-10F6-B80D-48AC4D482F66}"/>
              </a:ext>
            </a:extLst>
          </p:cNvPr>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flipH="1">
            <a:off x="3680090" y="5434896"/>
            <a:ext cx="177071" cy="45588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14 Green Person Icon Clip Art Images - Green Men Clip Art, Green Men ...">
            <a:extLst>
              <a:ext uri="{FF2B5EF4-FFF2-40B4-BE49-F238E27FC236}">
                <a16:creationId xmlns:a16="http://schemas.microsoft.com/office/drawing/2014/main" id="{0D534A31-15DA-246E-CF03-59326F4838D2}"/>
              </a:ext>
            </a:extLst>
          </p:cNvPr>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flipH="1">
            <a:off x="3680090" y="6060271"/>
            <a:ext cx="177071" cy="455888"/>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Straight Arrow Connector 57">
            <a:extLst>
              <a:ext uri="{FF2B5EF4-FFF2-40B4-BE49-F238E27FC236}">
                <a16:creationId xmlns:a16="http://schemas.microsoft.com/office/drawing/2014/main" id="{7E4CF2A8-D569-6DCE-DD53-B26E758D91D2}"/>
              </a:ext>
            </a:extLst>
          </p:cNvPr>
          <p:cNvCxnSpPr>
            <a:cxnSpLocks/>
          </p:cNvCxnSpPr>
          <p:nvPr/>
        </p:nvCxnSpPr>
        <p:spPr>
          <a:xfrm>
            <a:off x="4081141" y="5043619"/>
            <a:ext cx="601011" cy="467911"/>
          </a:xfrm>
          <a:prstGeom prst="straightConnector1">
            <a:avLst/>
          </a:prstGeom>
          <a:ln>
            <a:solidFill>
              <a:srgbClr val="002060"/>
            </a:solidFill>
            <a:tailEnd type="triangle"/>
          </a:ln>
        </p:spPr>
        <p:style>
          <a:lnRef idx="1">
            <a:schemeClr val="accent4"/>
          </a:lnRef>
          <a:fillRef idx="0">
            <a:schemeClr val="accent4"/>
          </a:fillRef>
          <a:effectRef idx="0">
            <a:schemeClr val="accent4"/>
          </a:effectRef>
          <a:fontRef idx="minor">
            <a:schemeClr val="tx1"/>
          </a:fontRef>
        </p:style>
      </p:cxnSp>
      <p:cxnSp>
        <p:nvCxnSpPr>
          <p:cNvPr id="59" name="Straight Arrow Connector 58">
            <a:extLst>
              <a:ext uri="{FF2B5EF4-FFF2-40B4-BE49-F238E27FC236}">
                <a16:creationId xmlns:a16="http://schemas.microsoft.com/office/drawing/2014/main" id="{4F871D5B-271D-B932-2371-5519FF57105B}"/>
              </a:ext>
            </a:extLst>
          </p:cNvPr>
          <p:cNvCxnSpPr>
            <a:cxnSpLocks/>
          </p:cNvCxnSpPr>
          <p:nvPr/>
        </p:nvCxnSpPr>
        <p:spPr>
          <a:xfrm>
            <a:off x="4122985" y="5714705"/>
            <a:ext cx="559169" cy="0"/>
          </a:xfrm>
          <a:prstGeom prst="straightConnector1">
            <a:avLst/>
          </a:prstGeom>
          <a:ln>
            <a:solidFill>
              <a:srgbClr val="002060"/>
            </a:solidFill>
            <a:tailEnd type="triangle"/>
          </a:ln>
        </p:spPr>
        <p:style>
          <a:lnRef idx="1">
            <a:schemeClr val="accent4"/>
          </a:lnRef>
          <a:fillRef idx="0">
            <a:schemeClr val="accent4"/>
          </a:fillRef>
          <a:effectRef idx="0">
            <a:schemeClr val="accent4"/>
          </a:effectRef>
          <a:fontRef idx="minor">
            <a:schemeClr val="tx1"/>
          </a:fontRef>
        </p:style>
      </p:cxnSp>
      <p:cxnSp>
        <p:nvCxnSpPr>
          <p:cNvPr id="60" name="Straight Arrow Connector 59">
            <a:extLst>
              <a:ext uri="{FF2B5EF4-FFF2-40B4-BE49-F238E27FC236}">
                <a16:creationId xmlns:a16="http://schemas.microsoft.com/office/drawing/2014/main" id="{629CA0CD-1F13-5AA6-014F-D9C5BAAE3941}"/>
              </a:ext>
            </a:extLst>
          </p:cNvPr>
          <p:cNvCxnSpPr>
            <a:cxnSpLocks/>
          </p:cNvCxnSpPr>
          <p:nvPr/>
        </p:nvCxnSpPr>
        <p:spPr>
          <a:xfrm flipV="1">
            <a:off x="4122983" y="5889973"/>
            <a:ext cx="562212" cy="406696"/>
          </a:xfrm>
          <a:prstGeom prst="straightConnector1">
            <a:avLst/>
          </a:prstGeom>
          <a:ln>
            <a:solidFill>
              <a:srgbClr val="002060"/>
            </a:solidFill>
            <a:tailEnd type="triangle"/>
          </a:ln>
        </p:spPr>
        <p:style>
          <a:lnRef idx="1">
            <a:schemeClr val="accent4"/>
          </a:lnRef>
          <a:fillRef idx="0">
            <a:schemeClr val="accent4"/>
          </a:fillRef>
          <a:effectRef idx="0">
            <a:schemeClr val="accent4"/>
          </a:effectRef>
          <a:fontRef idx="minor">
            <a:schemeClr val="tx1"/>
          </a:fontRef>
        </p:style>
      </p:cxnSp>
      <p:pic>
        <p:nvPicPr>
          <p:cNvPr id="67" name="Picture 66" descr="14 Green Person Icon Clip Art Images - Green Men Clip Art, Green Men ...">
            <a:extLst>
              <a:ext uri="{FF2B5EF4-FFF2-40B4-BE49-F238E27FC236}">
                <a16:creationId xmlns:a16="http://schemas.microsoft.com/office/drawing/2014/main" id="{2F66A804-958E-87BB-4F7C-B15AD2A77866}"/>
              </a:ext>
            </a:extLst>
          </p:cNvPr>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flipH="1">
            <a:off x="2920114" y="3942604"/>
            <a:ext cx="177071" cy="45588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descr="14 Green Person Icon Clip Art Images - Green Men Clip Art, Green Men ...">
            <a:extLst>
              <a:ext uri="{FF2B5EF4-FFF2-40B4-BE49-F238E27FC236}">
                <a16:creationId xmlns:a16="http://schemas.microsoft.com/office/drawing/2014/main" id="{C5B8F69D-4D6E-AC9E-6CD5-6C269CB81670}"/>
              </a:ext>
            </a:extLst>
          </p:cNvPr>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flipH="1">
            <a:off x="2920114" y="3350392"/>
            <a:ext cx="177071" cy="455888"/>
          </a:xfrm>
          <a:prstGeom prst="rect">
            <a:avLst/>
          </a:prstGeom>
          <a:noFill/>
          <a:extLst>
            <a:ext uri="{909E8E84-426E-40DD-AFC4-6F175D3DCCD1}">
              <a14:hiddenFill xmlns:a14="http://schemas.microsoft.com/office/drawing/2010/main">
                <a:solidFill>
                  <a:srgbClr val="FFFFFF"/>
                </a:solidFill>
              </a14:hiddenFill>
            </a:ext>
          </a:extLst>
        </p:spPr>
      </p:pic>
      <p:cxnSp>
        <p:nvCxnSpPr>
          <p:cNvPr id="69" name="Straight Arrow Connector 68">
            <a:extLst>
              <a:ext uri="{FF2B5EF4-FFF2-40B4-BE49-F238E27FC236}">
                <a16:creationId xmlns:a16="http://schemas.microsoft.com/office/drawing/2014/main" id="{0E7A81A0-5D55-EF80-4D96-9B2137D06566}"/>
              </a:ext>
            </a:extLst>
          </p:cNvPr>
          <p:cNvCxnSpPr>
            <a:cxnSpLocks/>
          </p:cNvCxnSpPr>
          <p:nvPr/>
        </p:nvCxnSpPr>
        <p:spPr>
          <a:xfrm>
            <a:off x="3397292" y="3610490"/>
            <a:ext cx="1310915" cy="357157"/>
          </a:xfrm>
          <a:prstGeom prst="straightConnector1">
            <a:avLst/>
          </a:prstGeom>
          <a:ln>
            <a:solidFill>
              <a:srgbClr val="002060"/>
            </a:solidFill>
            <a:tailEnd type="triangle"/>
          </a:ln>
        </p:spPr>
        <p:style>
          <a:lnRef idx="1">
            <a:schemeClr val="accent4"/>
          </a:lnRef>
          <a:fillRef idx="0">
            <a:schemeClr val="accent4"/>
          </a:fillRef>
          <a:effectRef idx="0">
            <a:schemeClr val="accent4"/>
          </a:effectRef>
          <a:fontRef idx="minor">
            <a:schemeClr val="tx1"/>
          </a:fontRef>
        </p:style>
      </p:cxnSp>
      <p:cxnSp>
        <p:nvCxnSpPr>
          <p:cNvPr id="70" name="Straight Arrow Connector 69">
            <a:extLst>
              <a:ext uri="{FF2B5EF4-FFF2-40B4-BE49-F238E27FC236}">
                <a16:creationId xmlns:a16="http://schemas.microsoft.com/office/drawing/2014/main" id="{9B52F0D2-87EC-2515-FF9F-41097FEA9EAD}"/>
              </a:ext>
            </a:extLst>
          </p:cNvPr>
          <p:cNvCxnSpPr>
            <a:cxnSpLocks/>
          </p:cNvCxnSpPr>
          <p:nvPr/>
        </p:nvCxnSpPr>
        <p:spPr>
          <a:xfrm>
            <a:off x="3364447" y="4157371"/>
            <a:ext cx="1351300" cy="26356"/>
          </a:xfrm>
          <a:prstGeom prst="straightConnector1">
            <a:avLst/>
          </a:prstGeom>
          <a:ln>
            <a:solidFill>
              <a:srgbClr val="002060"/>
            </a:solidFill>
            <a:tailEnd type="triangle"/>
          </a:ln>
        </p:spPr>
        <p:style>
          <a:lnRef idx="1">
            <a:schemeClr val="accent4"/>
          </a:lnRef>
          <a:fillRef idx="0">
            <a:schemeClr val="accent4"/>
          </a:fillRef>
          <a:effectRef idx="0">
            <a:schemeClr val="accent4"/>
          </a:effectRef>
          <a:fontRef idx="minor">
            <a:schemeClr val="tx1"/>
          </a:fontRef>
        </p:style>
      </p:cxnSp>
      <p:cxnSp>
        <p:nvCxnSpPr>
          <p:cNvPr id="71" name="Straight Arrow Connector 70">
            <a:extLst>
              <a:ext uri="{FF2B5EF4-FFF2-40B4-BE49-F238E27FC236}">
                <a16:creationId xmlns:a16="http://schemas.microsoft.com/office/drawing/2014/main" id="{9640FFF1-A397-159C-9540-35AA375EA003}"/>
              </a:ext>
            </a:extLst>
          </p:cNvPr>
          <p:cNvCxnSpPr>
            <a:cxnSpLocks/>
          </p:cNvCxnSpPr>
          <p:nvPr/>
        </p:nvCxnSpPr>
        <p:spPr>
          <a:xfrm flipV="1">
            <a:off x="3397293" y="4373509"/>
            <a:ext cx="1318455" cy="407289"/>
          </a:xfrm>
          <a:prstGeom prst="straightConnector1">
            <a:avLst/>
          </a:prstGeom>
          <a:ln>
            <a:solidFill>
              <a:srgbClr val="002060"/>
            </a:solidFill>
            <a:tailEnd type="triangle"/>
          </a:ln>
        </p:spPr>
        <p:style>
          <a:lnRef idx="1">
            <a:schemeClr val="accent4"/>
          </a:lnRef>
          <a:fillRef idx="0">
            <a:schemeClr val="accent4"/>
          </a:fillRef>
          <a:effectRef idx="0">
            <a:schemeClr val="accent4"/>
          </a:effectRef>
          <a:fontRef idx="minor">
            <a:schemeClr val="tx1"/>
          </a:fontRef>
        </p:style>
      </p:cxnSp>
      <p:pic>
        <p:nvPicPr>
          <p:cNvPr id="124" name="Picture 123" descr="14 Green Person Icon Clip Art Images - Green Men Clip Art, Green Men ...">
            <a:extLst>
              <a:ext uri="{FF2B5EF4-FFF2-40B4-BE49-F238E27FC236}">
                <a16:creationId xmlns:a16="http://schemas.microsoft.com/office/drawing/2014/main" id="{6B4A1CD0-2E45-7A4C-1FD8-0BBBC2D8671E}"/>
              </a:ext>
            </a:extLst>
          </p:cNvPr>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flipH="1">
            <a:off x="7198033" y="5454500"/>
            <a:ext cx="177071" cy="455888"/>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24" descr="14 Green Person Icon Clip Art Images - Green Men Clip Art, Green Men ...">
            <a:extLst>
              <a:ext uri="{FF2B5EF4-FFF2-40B4-BE49-F238E27FC236}">
                <a16:creationId xmlns:a16="http://schemas.microsoft.com/office/drawing/2014/main" id="{585AA0B2-E33C-DB0B-D2E8-41F16FE09EE3}"/>
              </a:ext>
            </a:extLst>
          </p:cNvPr>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flipH="1">
            <a:off x="7198034" y="3942604"/>
            <a:ext cx="177071" cy="455888"/>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25" descr="14 Green Person Icon Clip Art Images - Green Men Clip Art, Green Men ...">
            <a:extLst>
              <a:ext uri="{FF2B5EF4-FFF2-40B4-BE49-F238E27FC236}">
                <a16:creationId xmlns:a16="http://schemas.microsoft.com/office/drawing/2014/main" id="{06A4835D-CAC2-2E5C-2271-638961E80677}"/>
              </a:ext>
            </a:extLst>
          </p:cNvPr>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flipH="1">
            <a:off x="7251771" y="2466817"/>
            <a:ext cx="177071" cy="455888"/>
          </a:xfrm>
          <a:prstGeom prst="rect">
            <a:avLst/>
          </a:prstGeom>
          <a:noFill/>
          <a:extLst>
            <a:ext uri="{909E8E84-426E-40DD-AFC4-6F175D3DCCD1}">
              <a14:hiddenFill xmlns:a14="http://schemas.microsoft.com/office/drawing/2010/main">
                <a:solidFill>
                  <a:srgbClr val="FFFFFF"/>
                </a:solidFill>
              </a14:hiddenFill>
            </a:ext>
          </a:extLst>
        </p:spPr>
      </p:pic>
      <p:cxnSp>
        <p:nvCxnSpPr>
          <p:cNvPr id="127" name="Straight Arrow Connector 126">
            <a:extLst>
              <a:ext uri="{FF2B5EF4-FFF2-40B4-BE49-F238E27FC236}">
                <a16:creationId xmlns:a16="http://schemas.microsoft.com/office/drawing/2014/main" id="{14BA005F-E821-2B65-4857-29BBF023685D}"/>
              </a:ext>
            </a:extLst>
          </p:cNvPr>
          <p:cNvCxnSpPr>
            <a:cxnSpLocks/>
          </p:cNvCxnSpPr>
          <p:nvPr/>
        </p:nvCxnSpPr>
        <p:spPr>
          <a:xfrm>
            <a:off x="6285043" y="4486623"/>
            <a:ext cx="727141" cy="1016043"/>
          </a:xfrm>
          <a:prstGeom prst="straightConnector1">
            <a:avLst/>
          </a:prstGeom>
          <a:ln>
            <a:solidFill>
              <a:srgbClr val="002060"/>
            </a:solidFill>
            <a:tailEnd type="triangle"/>
          </a:ln>
        </p:spPr>
        <p:style>
          <a:lnRef idx="1">
            <a:schemeClr val="accent4"/>
          </a:lnRef>
          <a:fillRef idx="0">
            <a:schemeClr val="accent4"/>
          </a:fillRef>
          <a:effectRef idx="0">
            <a:schemeClr val="accent4"/>
          </a:effectRef>
          <a:fontRef idx="minor">
            <a:schemeClr val="tx1"/>
          </a:fontRef>
        </p:style>
      </p:cxnSp>
      <p:cxnSp>
        <p:nvCxnSpPr>
          <p:cNvPr id="128" name="Straight Arrow Connector 127">
            <a:extLst>
              <a:ext uri="{FF2B5EF4-FFF2-40B4-BE49-F238E27FC236}">
                <a16:creationId xmlns:a16="http://schemas.microsoft.com/office/drawing/2014/main" id="{B18C0FF6-BD40-4493-E014-FBE626B33924}"/>
              </a:ext>
            </a:extLst>
          </p:cNvPr>
          <p:cNvCxnSpPr>
            <a:cxnSpLocks/>
          </p:cNvCxnSpPr>
          <p:nvPr/>
        </p:nvCxnSpPr>
        <p:spPr>
          <a:xfrm>
            <a:off x="6333217" y="4170548"/>
            <a:ext cx="745016" cy="0"/>
          </a:xfrm>
          <a:prstGeom prst="straightConnector1">
            <a:avLst/>
          </a:prstGeom>
          <a:ln>
            <a:solidFill>
              <a:srgbClr val="002060"/>
            </a:solidFill>
            <a:tailEnd type="triangle"/>
          </a:ln>
        </p:spPr>
        <p:style>
          <a:lnRef idx="1">
            <a:schemeClr val="accent4"/>
          </a:lnRef>
          <a:fillRef idx="0">
            <a:schemeClr val="accent4"/>
          </a:fillRef>
          <a:effectRef idx="0">
            <a:schemeClr val="accent4"/>
          </a:effectRef>
          <a:fontRef idx="minor">
            <a:schemeClr val="tx1"/>
          </a:fontRef>
        </p:style>
      </p:cxnSp>
      <p:cxnSp>
        <p:nvCxnSpPr>
          <p:cNvPr id="129" name="Straight Arrow Connector 128">
            <a:extLst>
              <a:ext uri="{FF2B5EF4-FFF2-40B4-BE49-F238E27FC236}">
                <a16:creationId xmlns:a16="http://schemas.microsoft.com/office/drawing/2014/main" id="{E6B059D9-8CBD-6E5E-4A93-A1BFEABC24D1}"/>
              </a:ext>
            </a:extLst>
          </p:cNvPr>
          <p:cNvCxnSpPr>
            <a:cxnSpLocks/>
          </p:cNvCxnSpPr>
          <p:nvPr/>
        </p:nvCxnSpPr>
        <p:spPr>
          <a:xfrm flipV="1">
            <a:off x="6373745" y="2688248"/>
            <a:ext cx="777052" cy="1169133"/>
          </a:xfrm>
          <a:prstGeom prst="straightConnector1">
            <a:avLst/>
          </a:prstGeom>
          <a:ln>
            <a:solidFill>
              <a:srgbClr val="002060"/>
            </a:solidFill>
            <a:tailEnd type="triangle"/>
          </a:ln>
        </p:spPr>
        <p:style>
          <a:lnRef idx="1">
            <a:schemeClr val="accent4"/>
          </a:lnRef>
          <a:fillRef idx="0">
            <a:schemeClr val="accent4"/>
          </a:fillRef>
          <a:effectRef idx="0">
            <a:schemeClr val="accent4"/>
          </a:effectRef>
          <a:fontRef idx="minor">
            <a:schemeClr val="tx1"/>
          </a:fontRef>
        </p:style>
      </p:cxnSp>
      <p:pic>
        <p:nvPicPr>
          <p:cNvPr id="131" name="Picture 130" descr="14 Green Person Icon Clip Art Images - Green Men Clip Art, Green Men ...">
            <a:extLst>
              <a:ext uri="{FF2B5EF4-FFF2-40B4-BE49-F238E27FC236}">
                <a16:creationId xmlns:a16="http://schemas.microsoft.com/office/drawing/2014/main" id="{3A60FD00-5C05-DCEB-D20E-3E30F0E7F4EE}"/>
              </a:ext>
            </a:extLst>
          </p:cNvPr>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flipH="1">
            <a:off x="8283638" y="2466817"/>
            <a:ext cx="177071" cy="455888"/>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131" descr="14 Green Person Icon Clip Art Images - Green Men Clip Art, Green Men ...">
            <a:extLst>
              <a:ext uri="{FF2B5EF4-FFF2-40B4-BE49-F238E27FC236}">
                <a16:creationId xmlns:a16="http://schemas.microsoft.com/office/drawing/2014/main" id="{EF6CACA1-432E-898E-D504-F5F108F2B91D}"/>
              </a:ext>
            </a:extLst>
          </p:cNvPr>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flipH="1">
            <a:off x="8283638" y="1830383"/>
            <a:ext cx="177071" cy="455888"/>
          </a:xfrm>
          <a:prstGeom prst="rect">
            <a:avLst/>
          </a:prstGeom>
          <a:noFill/>
          <a:extLst>
            <a:ext uri="{909E8E84-426E-40DD-AFC4-6F175D3DCCD1}">
              <a14:hiddenFill xmlns:a14="http://schemas.microsoft.com/office/drawing/2010/main">
                <a:solidFill>
                  <a:srgbClr val="FFFFFF"/>
                </a:solidFill>
              </a14:hiddenFill>
            </a:ext>
          </a:extLst>
        </p:spPr>
      </p:pic>
      <p:cxnSp>
        <p:nvCxnSpPr>
          <p:cNvPr id="133" name="Straight Arrow Connector 132">
            <a:extLst>
              <a:ext uri="{FF2B5EF4-FFF2-40B4-BE49-F238E27FC236}">
                <a16:creationId xmlns:a16="http://schemas.microsoft.com/office/drawing/2014/main" id="{796BFDD6-330F-FB47-A888-4F2C74FE53DA}"/>
              </a:ext>
            </a:extLst>
          </p:cNvPr>
          <p:cNvCxnSpPr>
            <a:cxnSpLocks/>
          </p:cNvCxnSpPr>
          <p:nvPr/>
        </p:nvCxnSpPr>
        <p:spPr>
          <a:xfrm>
            <a:off x="7518233" y="2900062"/>
            <a:ext cx="601011" cy="467911"/>
          </a:xfrm>
          <a:prstGeom prst="straightConnector1">
            <a:avLst/>
          </a:prstGeom>
          <a:ln>
            <a:solidFill>
              <a:srgbClr val="002060"/>
            </a:solidFill>
            <a:tailEnd type="triangle"/>
          </a:ln>
        </p:spPr>
        <p:style>
          <a:lnRef idx="1">
            <a:schemeClr val="accent4"/>
          </a:lnRef>
          <a:fillRef idx="0">
            <a:schemeClr val="accent4"/>
          </a:fillRef>
          <a:effectRef idx="0">
            <a:schemeClr val="accent4"/>
          </a:effectRef>
          <a:fontRef idx="minor">
            <a:schemeClr val="tx1"/>
          </a:fontRef>
        </p:style>
      </p:cxnSp>
      <p:cxnSp>
        <p:nvCxnSpPr>
          <p:cNvPr id="134" name="Straight Arrow Connector 133">
            <a:extLst>
              <a:ext uri="{FF2B5EF4-FFF2-40B4-BE49-F238E27FC236}">
                <a16:creationId xmlns:a16="http://schemas.microsoft.com/office/drawing/2014/main" id="{7434011E-4755-406C-3D15-873A48189F81}"/>
              </a:ext>
            </a:extLst>
          </p:cNvPr>
          <p:cNvCxnSpPr>
            <a:cxnSpLocks/>
          </p:cNvCxnSpPr>
          <p:nvPr/>
        </p:nvCxnSpPr>
        <p:spPr>
          <a:xfrm>
            <a:off x="7575386" y="2694761"/>
            <a:ext cx="559169" cy="0"/>
          </a:xfrm>
          <a:prstGeom prst="straightConnector1">
            <a:avLst/>
          </a:prstGeom>
          <a:ln>
            <a:solidFill>
              <a:srgbClr val="002060"/>
            </a:solidFill>
            <a:tailEnd type="triangle"/>
          </a:ln>
        </p:spPr>
        <p:style>
          <a:lnRef idx="1">
            <a:schemeClr val="accent4"/>
          </a:lnRef>
          <a:fillRef idx="0">
            <a:schemeClr val="accent4"/>
          </a:fillRef>
          <a:effectRef idx="0">
            <a:schemeClr val="accent4"/>
          </a:effectRef>
          <a:fontRef idx="minor">
            <a:schemeClr val="tx1"/>
          </a:fontRef>
        </p:style>
      </p:cxnSp>
      <p:cxnSp>
        <p:nvCxnSpPr>
          <p:cNvPr id="135" name="Straight Arrow Connector 134">
            <a:extLst>
              <a:ext uri="{FF2B5EF4-FFF2-40B4-BE49-F238E27FC236}">
                <a16:creationId xmlns:a16="http://schemas.microsoft.com/office/drawing/2014/main" id="{06E69C28-6E43-7194-478C-E247D35E3F4E}"/>
              </a:ext>
            </a:extLst>
          </p:cNvPr>
          <p:cNvCxnSpPr>
            <a:cxnSpLocks/>
          </p:cNvCxnSpPr>
          <p:nvPr/>
        </p:nvCxnSpPr>
        <p:spPr>
          <a:xfrm flipV="1">
            <a:off x="7575385" y="2035753"/>
            <a:ext cx="562212" cy="406696"/>
          </a:xfrm>
          <a:prstGeom prst="straightConnector1">
            <a:avLst/>
          </a:prstGeom>
          <a:ln>
            <a:solidFill>
              <a:srgbClr val="002060"/>
            </a:solidFill>
            <a:tailEnd type="triangle"/>
          </a:ln>
        </p:spPr>
        <p:style>
          <a:lnRef idx="1">
            <a:schemeClr val="accent4"/>
          </a:lnRef>
          <a:fillRef idx="0">
            <a:schemeClr val="accent4"/>
          </a:fillRef>
          <a:effectRef idx="0">
            <a:schemeClr val="accent4"/>
          </a:effectRef>
          <a:fontRef idx="minor">
            <a:schemeClr val="tx1"/>
          </a:fontRef>
        </p:style>
      </p:cxnSp>
      <p:pic>
        <p:nvPicPr>
          <p:cNvPr id="137" name="Picture 136" descr="14 Green Person Icon Clip Art Images - Green Men Clip Art, Green Men ...">
            <a:extLst>
              <a:ext uri="{FF2B5EF4-FFF2-40B4-BE49-F238E27FC236}">
                <a16:creationId xmlns:a16="http://schemas.microsoft.com/office/drawing/2014/main" id="{71119978-C8DF-56F1-E948-78B1502EAD84}"/>
              </a:ext>
            </a:extLst>
          </p:cNvPr>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flipH="1">
            <a:off x="8283638" y="5448755"/>
            <a:ext cx="177071" cy="455888"/>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37" descr="14 Green Person Icon Clip Art Images - Green Men Clip Art, Green Men ...">
            <a:extLst>
              <a:ext uri="{FF2B5EF4-FFF2-40B4-BE49-F238E27FC236}">
                <a16:creationId xmlns:a16="http://schemas.microsoft.com/office/drawing/2014/main" id="{3163004F-FADE-18A1-A2A3-84B0677CF6EB}"/>
              </a:ext>
            </a:extLst>
          </p:cNvPr>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flipH="1">
            <a:off x="8283638" y="6060271"/>
            <a:ext cx="177071" cy="455888"/>
          </a:xfrm>
          <a:prstGeom prst="rect">
            <a:avLst/>
          </a:prstGeom>
          <a:noFill/>
          <a:extLst>
            <a:ext uri="{909E8E84-426E-40DD-AFC4-6F175D3DCCD1}">
              <a14:hiddenFill xmlns:a14="http://schemas.microsoft.com/office/drawing/2010/main">
                <a:solidFill>
                  <a:srgbClr val="FFFFFF"/>
                </a:solidFill>
              </a14:hiddenFill>
            </a:ext>
          </a:extLst>
        </p:spPr>
      </p:pic>
      <p:cxnSp>
        <p:nvCxnSpPr>
          <p:cNvPr id="139" name="Straight Arrow Connector 138">
            <a:extLst>
              <a:ext uri="{FF2B5EF4-FFF2-40B4-BE49-F238E27FC236}">
                <a16:creationId xmlns:a16="http://schemas.microsoft.com/office/drawing/2014/main" id="{025DE96C-8F72-C174-FDBF-34B02DB47C6F}"/>
              </a:ext>
            </a:extLst>
          </p:cNvPr>
          <p:cNvCxnSpPr>
            <a:cxnSpLocks/>
          </p:cNvCxnSpPr>
          <p:nvPr/>
        </p:nvCxnSpPr>
        <p:spPr>
          <a:xfrm>
            <a:off x="7533544" y="5859367"/>
            <a:ext cx="601011" cy="467911"/>
          </a:xfrm>
          <a:prstGeom prst="straightConnector1">
            <a:avLst/>
          </a:prstGeom>
          <a:ln>
            <a:solidFill>
              <a:srgbClr val="002060"/>
            </a:solidFill>
            <a:tailEnd type="triangle"/>
          </a:ln>
        </p:spPr>
        <p:style>
          <a:lnRef idx="1">
            <a:schemeClr val="accent4"/>
          </a:lnRef>
          <a:fillRef idx="0">
            <a:schemeClr val="accent4"/>
          </a:fillRef>
          <a:effectRef idx="0">
            <a:schemeClr val="accent4"/>
          </a:effectRef>
          <a:fontRef idx="minor">
            <a:schemeClr val="tx1"/>
          </a:fontRef>
        </p:style>
      </p:cxnSp>
      <p:cxnSp>
        <p:nvCxnSpPr>
          <p:cNvPr id="140" name="Straight Arrow Connector 139">
            <a:extLst>
              <a:ext uri="{FF2B5EF4-FFF2-40B4-BE49-F238E27FC236}">
                <a16:creationId xmlns:a16="http://schemas.microsoft.com/office/drawing/2014/main" id="{462E7A7C-9D40-0173-5B87-4EB48A8D2702}"/>
              </a:ext>
            </a:extLst>
          </p:cNvPr>
          <p:cNvCxnSpPr>
            <a:cxnSpLocks/>
          </p:cNvCxnSpPr>
          <p:nvPr/>
        </p:nvCxnSpPr>
        <p:spPr>
          <a:xfrm>
            <a:off x="7560076" y="5648071"/>
            <a:ext cx="559169" cy="0"/>
          </a:xfrm>
          <a:prstGeom prst="straightConnector1">
            <a:avLst/>
          </a:prstGeom>
          <a:ln>
            <a:solidFill>
              <a:srgbClr val="002060"/>
            </a:solidFill>
            <a:tailEnd type="triangle"/>
          </a:ln>
        </p:spPr>
        <p:style>
          <a:lnRef idx="1">
            <a:schemeClr val="accent4"/>
          </a:lnRef>
          <a:fillRef idx="0">
            <a:schemeClr val="accent4"/>
          </a:fillRef>
          <a:effectRef idx="0">
            <a:schemeClr val="accent4"/>
          </a:effectRef>
          <a:fontRef idx="minor">
            <a:schemeClr val="tx1"/>
          </a:fontRef>
        </p:style>
      </p:cxnSp>
      <p:cxnSp>
        <p:nvCxnSpPr>
          <p:cNvPr id="141" name="Straight Arrow Connector 140">
            <a:extLst>
              <a:ext uri="{FF2B5EF4-FFF2-40B4-BE49-F238E27FC236}">
                <a16:creationId xmlns:a16="http://schemas.microsoft.com/office/drawing/2014/main" id="{D0F63BB8-B85F-1A43-E9F8-A31D2EBB2BC4}"/>
              </a:ext>
            </a:extLst>
          </p:cNvPr>
          <p:cNvCxnSpPr>
            <a:cxnSpLocks/>
          </p:cNvCxnSpPr>
          <p:nvPr/>
        </p:nvCxnSpPr>
        <p:spPr>
          <a:xfrm flipV="1">
            <a:off x="7537633" y="5074225"/>
            <a:ext cx="562212" cy="406696"/>
          </a:xfrm>
          <a:prstGeom prst="straightConnector1">
            <a:avLst/>
          </a:prstGeom>
          <a:ln>
            <a:solidFill>
              <a:srgbClr val="002060"/>
            </a:solidFill>
            <a:tailEnd type="triangle"/>
          </a:ln>
        </p:spPr>
        <p:style>
          <a:lnRef idx="1">
            <a:schemeClr val="accent4"/>
          </a:lnRef>
          <a:fillRef idx="0">
            <a:schemeClr val="accent4"/>
          </a:fillRef>
          <a:effectRef idx="0">
            <a:schemeClr val="accent4"/>
          </a:effectRef>
          <a:fontRef idx="minor">
            <a:schemeClr val="tx1"/>
          </a:fontRef>
        </p:style>
      </p:cxnSp>
      <p:pic>
        <p:nvPicPr>
          <p:cNvPr id="143" name="Picture 142" descr="14 Green Person Icon Clip Art Images - Green Men Clip Art, Green Men ...">
            <a:extLst>
              <a:ext uri="{FF2B5EF4-FFF2-40B4-BE49-F238E27FC236}">
                <a16:creationId xmlns:a16="http://schemas.microsoft.com/office/drawing/2014/main" id="{5618C4CD-2EA6-0D51-B321-10085970B044}"/>
              </a:ext>
            </a:extLst>
          </p:cNvPr>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flipH="1">
            <a:off x="9094818" y="3942604"/>
            <a:ext cx="177071" cy="455888"/>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43" descr="14 Green Person Icon Clip Art Images - Green Men Clip Art, Green Men ...">
            <a:extLst>
              <a:ext uri="{FF2B5EF4-FFF2-40B4-BE49-F238E27FC236}">
                <a16:creationId xmlns:a16="http://schemas.microsoft.com/office/drawing/2014/main" id="{1F10BCF6-ABE3-EEDE-44AD-638C45C68B5E}"/>
              </a:ext>
            </a:extLst>
          </p:cNvPr>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flipH="1">
            <a:off x="9094818" y="3350392"/>
            <a:ext cx="177071" cy="455888"/>
          </a:xfrm>
          <a:prstGeom prst="rect">
            <a:avLst/>
          </a:prstGeom>
          <a:noFill/>
          <a:extLst>
            <a:ext uri="{909E8E84-426E-40DD-AFC4-6F175D3DCCD1}">
              <a14:hiddenFill xmlns:a14="http://schemas.microsoft.com/office/drawing/2010/main">
                <a:solidFill>
                  <a:srgbClr val="FFFFFF"/>
                </a:solidFill>
              </a14:hiddenFill>
            </a:ext>
          </a:extLst>
        </p:spPr>
      </p:pic>
      <p:cxnSp>
        <p:nvCxnSpPr>
          <p:cNvPr id="145" name="Straight Arrow Connector 144">
            <a:extLst>
              <a:ext uri="{FF2B5EF4-FFF2-40B4-BE49-F238E27FC236}">
                <a16:creationId xmlns:a16="http://schemas.microsoft.com/office/drawing/2014/main" id="{2ABB66B5-BD43-B914-45FF-9100A92B8BEF}"/>
              </a:ext>
            </a:extLst>
          </p:cNvPr>
          <p:cNvCxnSpPr>
            <a:cxnSpLocks/>
          </p:cNvCxnSpPr>
          <p:nvPr/>
        </p:nvCxnSpPr>
        <p:spPr>
          <a:xfrm>
            <a:off x="7530827" y="4372020"/>
            <a:ext cx="1338707" cy="410264"/>
          </a:xfrm>
          <a:prstGeom prst="straightConnector1">
            <a:avLst/>
          </a:prstGeom>
          <a:ln>
            <a:solidFill>
              <a:srgbClr val="002060"/>
            </a:solidFill>
            <a:tailEnd type="triangle"/>
          </a:ln>
        </p:spPr>
        <p:style>
          <a:lnRef idx="1">
            <a:schemeClr val="accent4"/>
          </a:lnRef>
          <a:fillRef idx="0">
            <a:schemeClr val="accent4"/>
          </a:fillRef>
          <a:effectRef idx="0">
            <a:schemeClr val="accent4"/>
          </a:effectRef>
          <a:fontRef idx="minor">
            <a:schemeClr val="tx1"/>
          </a:fontRef>
        </p:style>
      </p:cxnSp>
      <p:cxnSp>
        <p:nvCxnSpPr>
          <p:cNvPr id="146" name="Straight Arrow Connector 145">
            <a:extLst>
              <a:ext uri="{FF2B5EF4-FFF2-40B4-BE49-F238E27FC236}">
                <a16:creationId xmlns:a16="http://schemas.microsoft.com/office/drawing/2014/main" id="{54FB09C6-5E91-716F-4061-1BE8EB7A4C36}"/>
              </a:ext>
            </a:extLst>
          </p:cNvPr>
          <p:cNvCxnSpPr>
            <a:cxnSpLocks/>
          </p:cNvCxnSpPr>
          <p:nvPr/>
        </p:nvCxnSpPr>
        <p:spPr>
          <a:xfrm>
            <a:off x="7518234" y="4157371"/>
            <a:ext cx="1351300" cy="26356"/>
          </a:xfrm>
          <a:prstGeom prst="straightConnector1">
            <a:avLst/>
          </a:prstGeom>
          <a:ln>
            <a:solidFill>
              <a:srgbClr val="002060"/>
            </a:solidFill>
            <a:tailEnd type="triangle"/>
          </a:ln>
        </p:spPr>
        <p:style>
          <a:lnRef idx="1">
            <a:schemeClr val="accent4"/>
          </a:lnRef>
          <a:fillRef idx="0">
            <a:schemeClr val="accent4"/>
          </a:fillRef>
          <a:effectRef idx="0">
            <a:schemeClr val="accent4"/>
          </a:effectRef>
          <a:fontRef idx="minor">
            <a:schemeClr val="tx1"/>
          </a:fontRef>
        </p:style>
      </p:cxnSp>
      <p:cxnSp>
        <p:nvCxnSpPr>
          <p:cNvPr id="147" name="Straight Arrow Connector 146">
            <a:extLst>
              <a:ext uri="{FF2B5EF4-FFF2-40B4-BE49-F238E27FC236}">
                <a16:creationId xmlns:a16="http://schemas.microsoft.com/office/drawing/2014/main" id="{91DC717E-92E0-BEA4-0498-D65C986029F4}"/>
              </a:ext>
            </a:extLst>
          </p:cNvPr>
          <p:cNvCxnSpPr>
            <a:cxnSpLocks/>
          </p:cNvCxnSpPr>
          <p:nvPr/>
        </p:nvCxnSpPr>
        <p:spPr>
          <a:xfrm flipV="1">
            <a:off x="7536447" y="3585425"/>
            <a:ext cx="1318455" cy="407289"/>
          </a:xfrm>
          <a:prstGeom prst="straightConnector1">
            <a:avLst/>
          </a:prstGeom>
          <a:ln>
            <a:solidFill>
              <a:srgbClr val="002060"/>
            </a:solidFill>
            <a:tailEnd type="triangle"/>
          </a:ln>
        </p:spPr>
        <p:style>
          <a:lnRef idx="1">
            <a:schemeClr val="accent4"/>
          </a:lnRef>
          <a:fillRef idx="0">
            <a:schemeClr val="accent4"/>
          </a:fillRef>
          <a:effectRef idx="0">
            <a:schemeClr val="accent4"/>
          </a:effectRef>
          <a:fontRef idx="minor">
            <a:schemeClr val="tx1"/>
          </a:fontRef>
        </p:style>
      </p:cxnSp>
      <p:pic>
        <p:nvPicPr>
          <p:cNvPr id="24" name="Picture 4" descr="14 Green Person Icon Clip Art Images - Green Men Clip Art, Green Men ...">
            <a:extLst>
              <a:ext uri="{FF2B5EF4-FFF2-40B4-BE49-F238E27FC236}">
                <a16:creationId xmlns:a16="http://schemas.microsoft.com/office/drawing/2014/main" id="{54B17349-6549-27EC-8ECB-56AA36D73507}"/>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686677" y="1803738"/>
            <a:ext cx="177071" cy="45588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14 Green Person Icon Clip Art Images - Green Men Clip Art, Green Men ...">
            <a:extLst>
              <a:ext uri="{FF2B5EF4-FFF2-40B4-BE49-F238E27FC236}">
                <a16:creationId xmlns:a16="http://schemas.microsoft.com/office/drawing/2014/main" id="{3EA70B58-CDDD-B005-C654-7FBEDCC0FBCF}"/>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918258" y="4603486"/>
            <a:ext cx="177071" cy="45588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14 Green Person Icon Clip Art Images - Green Men Clip Art, Green Men ...">
            <a:extLst>
              <a:ext uri="{FF2B5EF4-FFF2-40B4-BE49-F238E27FC236}">
                <a16:creationId xmlns:a16="http://schemas.microsoft.com/office/drawing/2014/main" id="{81C36C36-771F-B415-4512-AE24795B9786}"/>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686676" y="4862623"/>
            <a:ext cx="177071" cy="45588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14 Green Person Icon Clip Art Images - Green Men Clip Art, Green Men ...">
            <a:extLst>
              <a:ext uri="{FF2B5EF4-FFF2-40B4-BE49-F238E27FC236}">
                <a16:creationId xmlns:a16="http://schemas.microsoft.com/office/drawing/2014/main" id="{173E0F37-F072-863E-3480-3E9E7619CCB2}"/>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030650" y="3942604"/>
            <a:ext cx="177071" cy="45588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14 Green Person Icon Clip Art Images - Green Men Clip Art, Green Men ...">
            <a:extLst>
              <a:ext uri="{FF2B5EF4-FFF2-40B4-BE49-F238E27FC236}">
                <a16:creationId xmlns:a16="http://schemas.microsoft.com/office/drawing/2014/main" id="{1E40267D-B282-85C7-92D2-84575E061534}"/>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283637" y="3056025"/>
            <a:ext cx="177071" cy="45588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14 Green Person Icon Clip Art Images - Green Men Clip Art, Green Men ...">
            <a:extLst>
              <a:ext uri="{FF2B5EF4-FFF2-40B4-BE49-F238E27FC236}">
                <a16:creationId xmlns:a16="http://schemas.microsoft.com/office/drawing/2014/main" id="{2292AF8D-E029-9B1F-6B8C-FC36E9C0F207}"/>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283637" y="4795336"/>
            <a:ext cx="177071" cy="45588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14 Green Person Icon Clip Art Images - Green Men Clip Art, Green Men ...">
            <a:extLst>
              <a:ext uri="{FF2B5EF4-FFF2-40B4-BE49-F238E27FC236}">
                <a16:creationId xmlns:a16="http://schemas.microsoft.com/office/drawing/2014/main" id="{70C73656-D295-4BF7-0D25-B75EEE4F1F9C}"/>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094818" y="4567392"/>
            <a:ext cx="177071" cy="455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84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JPseudoFooter"/>
          <p:cNvSpPr txBox="1"/>
          <p:nvPr>
            <p:custDataLst>
              <p:tags r:id="rId1"/>
            </p:custDataLst>
          </p:nvPr>
        </p:nvSpPr>
        <p:spPr>
          <a:xfrm>
            <a:off x="134360" y="6577116"/>
            <a:ext cx="223138" cy="276871"/>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99"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p>
        </p:txBody>
      </p:sp>
      <p:sp>
        <p:nvSpPr>
          <p:cNvPr id="2" name="Title 1">
            <a:extLst>
              <a:ext uri="{FF2B5EF4-FFF2-40B4-BE49-F238E27FC236}">
                <a16:creationId xmlns:a16="http://schemas.microsoft.com/office/drawing/2014/main" id="{2248DCB1-3DBC-DD1B-689F-93ABBFBC62E1}"/>
              </a:ext>
            </a:extLst>
          </p:cNvPr>
          <p:cNvSpPr>
            <a:spLocks noGrp="1"/>
          </p:cNvSpPr>
          <p:nvPr>
            <p:ph type="title"/>
          </p:nvPr>
        </p:nvSpPr>
        <p:spPr/>
        <p:txBody>
          <a:bodyPr/>
          <a:lstStyle/>
          <a:p>
            <a:r>
              <a:rPr lang="en-GB" sz="2400" dirty="0">
                <a:latin typeface="+mj-lt"/>
              </a:rPr>
              <a:t>Why do we include Scope 3?</a:t>
            </a:r>
            <a:endParaRPr lang="en-GB" dirty="0"/>
          </a:p>
        </p:txBody>
      </p:sp>
      <p:pic>
        <p:nvPicPr>
          <p:cNvPr id="3" name="Picture 4" descr="14 Green Person Icon Clip Art Images - Green Men Clip Art, Green Men ...">
            <a:extLst>
              <a:ext uri="{FF2B5EF4-FFF2-40B4-BE49-F238E27FC236}">
                <a16:creationId xmlns:a16="http://schemas.microsoft.com/office/drawing/2014/main" id="{9D9AAECB-2635-4593-6A2E-FA22A11EF510}"/>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86466" y="3642299"/>
            <a:ext cx="354724" cy="9132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14 Green Person Icon Clip Art Images - Green Men Clip Art, Green Men ...">
            <a:extLst>
              <a:ext uri="{FF2B5EF4-FFF2-40B4-BE49-F238E27FC236}">
                <a16:creationId xmlns:a16="http://schemas.microsoft.com/office/drawing/2014/main" id="{F42FC35C-3CE2-F57E-72FC-B9555E1D2EF5}"/>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3623" y="2261292"/>
            <a:ext cx="354724" cy="9132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14 Green Person Icon Clip Art Images - Green Men Clip Art, Green Men ...">
            <a:extLst>
              <a:ext uri="{FF2B5EF4-FFF2-40B4-BE49-F238E27FC236}">
                <a16:creationId xmlns:a16="http://schemas.microsoft.com/office/drawing/2014/main" id="{A8E1A6FF-1268-769A-BE68-818B100E9356}"/>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1111" y="3584269"/>
            <a:ext cx="354724" cy="9132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14 Green Person Icon Clip Art Images - Green Men Clip Art, Green Men ...">
            <a:extLst>
              <a:ext uri="{FF2B5EF4-FFF2-40B4-BE49-F238E27FC236}">
                <a16:creationId xmlns:a16="http://schemas.microsoft.com/office/drawing/2014/main" id="{74757A7C-6855-8AE0-503F-BACC2649664B}"/>
              </a:ext>
            </a:extLst>
          </p:cNvPr>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1631111" y="4900384"/>
            <a:ext cx="354724" cy="91327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14 Green Person Icon Clip Art Images - Green Men Clip Art, Green Men ...">
            <a:extLst>
              <a:ext uri="{FF2B5EF4-FFF2-40B4-BE49-F238E27FC236}">
                <a16:creationId xmlns:a16="http://schemas.microsoft.com/office/drawing/2014/main" id="{CCCB556E-2B4C-01BB-A235-35D49954A1C2}"/>
              </a:ext>
            </a:extLst>
          </p:cNvPr>
          <p:cNvPicPr>
            <a:picLocks noChangeAspect="1" noChangeArrowheads="1"/>
          </p:cNvPicPr>
          <p:nvPr/>
        </p:nvPicPr>
        <p:blipFill>
          <a:blip r:embed="rId4"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0357941" y="2261292"/>
            <a:ext cx="354724" cy="91327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14 Green Person Icon Clip Art Images - Green Men Clip Art, Green Men ...">
            <a:extLst>
              <a:ext uri="{FF2B5EF4-FFF2-40B4-BE49-F238E27FC236}">
                <a16:creationId xmlns:a16="http://schemas.microsoft.com/office/drawing/2014/main" id="{43A4669D-C8BE-B937-1DEC-A84E6702DB37}"/>
              </a:ext>
            </a:extLst>
          </p:cNvPr>
          <p:cNvPicPr>
            <a:picLocks noChangeAspect="1" noChangeArrowheads="1"/>
          </p:cNvPicPr>
          <p:nvPr/>
        </p:nvPicPr>
        <p:blipFill>
          <a:blip r:embed="rId4"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0357941" y="3581212"/>
            <a:ext cx="354724" cy="91327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14 Green Person Icon Clip Art Images - Green Men Clip Art, Green Men ...">
            <a:extLst>
              <a:ext uri="{FF2B5EF4-FFF2-40B4-BE49-F238E27FC236}">
                <a16:creationId xmlns:a16="http://schemas.microsoft.com/office/drawing/2014/main" id="{B61816CB-E9DC-E111-2ECE-F6BA59ABA2AF}"/>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57941" y="4897327"/>
            <a:ext cx="354724" cy="91327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8488007A-376C-9D94-83A3-A9F697DE337F}"/>
              </a:ext>
            </a:extLst>
          </p:cNvPr>
          <p:cNvSpPr txBox="1"/>
          <p:nvPr/>
        </p:nvSpPr>
        <p:spPr>
          <a:xfrm>
            <a:off x="4844655" y="4608835"/>
            <a:ext cx="2638343" cy="7481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31" b="1" i="0" u="none" strike="noStrike" kern="1200" cap="none" spc="0" normalizeH="0" baseline="0" noProof="0" dirty="0">
                <a:ln>
                  <a:noFill/>
                </a:ln>
                <a:solidFill>
                  <a:srgbClr val="92D050"/>
                </a:solidFill>
                <a:effectLst/>
                <a:uLnTx/>
                <a:uFillTx/>
                <a:latin typeface="Arial" panose="020B0604020202020204"/>
                <a:ea typeface="+mn-ea"/>
                <a:cs typeface="+mn-cs"/>
              </a:rPr>
              <a:t>Targets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31" b="1" i="0" u="none" strike="noStrike" kern="1200" cap="none" spc="0" normalizeH="0" baseline="0" noProof="0" dirty="0">
                <a:ln>
                  <a:noFill/>
                </a:ln>
                <a:solidFill>
                  <a:srgbClr val="92D050"/>
                </a:solidFill>
                <a:effectLst/>
                <a:uLnTx/>
                <a:uFillTx/>
                <a:latin typeface="Arial" panose="020B0604020202020204"/>
                <a:ea typeface="+mn-ea"/>
                <a:cs typeface="+mn-cs"/>
              </a:rPr>
              <a:t>Scope 1, 2 &amp; 3</a:t>
            </a:r>
          </a:p>
        </p:txBody>
      </p:sp>
      <p:cxnSp>
        <p:nvCxnSpPr>
          <p:cNvPr id="24" name="Straight Arrow Connector 23">
            <a:extLst>
              <a:ext uri="{FF2B5EF4-FFF2-40B4-BE49-F238E27FC236}">
                <a16:creationId xmlns:a16="http://schemas.microsoft.com/office/drawing/2014/main" id="{C3FC8BA8-13B7-1934-9D88-2B6D63E7AE8A}"/>
              </a:ext>
            </a:extLst>
          </p:cNvPr>
          <p:cNvCxnSpPr>
            <a:cxnSpLocks/>
          </p:cNvCxnSpPr>
          <p:nvPr/>
        </p:nvCxnSpPr>
        <p:spPr>
          <a:xfrm>
            <a:off x="2239962" y="2820152"/>
            <a:ext cx="3494889" cy="1080867"/>
          </a:xfrm>
          <a:prstGeom prst="straightConnector1">
            <a:avLst/>
          </a:prstGeom>
          <a:ln>
            <a:solidFill>
              <a:srgbClr val="002060"/>
            </a:solidFill>
            <a:tailEnd type="triangle"/>
          </a:ln>
        </p:spPr>
        <p:style>
          <a:lnRef idx="1">
            <a:schemeClr val="accent6"/>
          </a:lnRef>
          <a:fillRef idx="0">
            <a:schemeClr val="accent6"/>
          </a:fillRef>
          <a:effectRef idx="0">
            <a:schemeClr val="accent6"/>
          </a:effectRef>
          <a:fontRef idx="minor">
            <a:schemeClr val="tx1"/>
          </a:fontRef>
        </p:style>
      </p:cxnSp>
      <p:cxnSp>
        <p:nvCxnSpPr>
          <p:cNvPr id="25" name="Straight Arrow Connector 24">
            <a:extLst>
              <a:ext uri="{FF2B5EF4-FFF2-40B4-BE49-F238E27FC236}">
                <a16:creationId xmlns:a16="http://schemas.microsoft.com/office/drawing/2014/main" id="{1F048B50-E3B9-B18E-7377-F6BB3FAB07D4}"/>
              </a:ext>
            </a:extLst>
          </p:cNvPr>
          <p:cNvCxnSpPr>
            <a:cxnSpLocks/>
          </p:cNvCxnSpPr>
          <p:nvPr/>
        </p:nvCxnSpPr>
        <p:spPr>
          <a:xfrm>
            <a:off x="6617315" y="4403938"/>
            <a:ext cx="3486499" cy="950025"/>
          </a:xfrm>
          <a:prstGeom prst="straightConnector1">
            <a:avLst/>
          </a:prstGeom>
          <a:ln>
            <a:solidFill>
              <a:srgbClr val="002060"/>
            </a:solidFill>
            <a:tailEnd type="triangle"/>
          </a:ln>
        </p:spPr>
        <p:style>
          <a:lnRef idx="1">
            <a:schemeClr val="accent6"/>
          </a:lnRef>
          <a:fillRef idx="0">
            <a:schemeClr val="accent6"/>
          </a:fillRef>
          <a:effectRef idx="0">
            <a:schemeClr val="accent6"/>
          </a:effectRef>
          <a:fontRef idx="minor">
            <a:schemeClr val="tx1"/>
          </a:fontRef>
        </p:style>
      </p:cxnSp>
      <p:cxnSp>
        <p:nvCxnSpPr>
          <p:cNvPr id="26" name="Straight Arrow Connector 25">
            <a:extLst>
              <a:ext uri="{FF2B5EF4-FFF2-40B4-BE49-F238E27FC236}">
                <a16:creationId xmlns:a16="http://schemas.microsoft.com/office/drawing/2014/main" id="{8DEDFF2F-BD08-B982-5206-95D646A1918E}"/>
              </a:ext>
            </a:extLst>
          </p:cNvPr>
          <p:cNvCxnSpPr>
            <a:cxnSpLocks/>
          </p:cNvCxnSpPr>
          <p:nvPr/>
        </p:nvCxnSpPr>
        <p:spPr>
          <a:xfrm>
            <a:off x="2269182" y="4087440"/>
            <a:ext cx="3474263" cy="31987"/>
          </a:xfrm>
          <a:prstGeom prst="straightConnector1">
            <a:avLst/>
          </a:prstGeom>
          <a:ln>
            <a:solidFill>
              <a:srgbClr val="002060"/>
            </a:solidFill>
            <a:tailEnd type="triangle"/>
          </a:ln>
        </p:spPr>
        <p:style>
          <a:lnRef idx="1">
            <a:schemeClr val="accent6"/>
          </a:lnRef>
          <a:fillRef idx="0">
            <a:schemeClr val="accent6"/>
          </a:fillRef>
          <a:effectRef idx="0">
            <a:schemeClr val="accent6"/>
          </a:effectRef>
          <a:fontRef idx="minor">
            <a:schemeClr val="tx1"/>
          </a:fontRef>
        </p:style>
      </p:cxnSp>
      <p:cxnSp>
        <p:nvCxnSpPr>
          <p:cNvPr id="27" name="Straight Arrow Connector 26">
            <a:extLst>
              <a:ext uri="{FF2B5EF4-FFF2-40B4-BE49-F238E27FC236}">
                <a16:creationId xmlns:a16="http://schemas.microsoft.com/office/drawing/2014/main" id="{CB943BF1-569C-F803-90DE-5D0A70583D89}"/>
              </a:ext>
            </a:extLst>
          </p:cNvPr>
          <p:cNvCxnSpPr>
            <a:cxnSpLocks/>
          </p:cNvCxnSpPr>
          <p:nvPr/>
        </p:nvCxnSpPr>
        <p:spPr>
          <a:xfrm flipV="1">
            <a:off x="2250540" y="4343652"/>
            <a:ext cx="3489859" cy="1157133"/>
          </a:xfrm>
          <a:prstGeom prst="straightConnector1">
            <a:avLst/>
          </a:prstGeom>
          <a:ln>
            <a:solidFill>
              <a:srgbClr val="C00000"/>
            </a:solidFill>
            <a:tailEnd type="triangle"/>
          </a:ln>
        </p:spPr>
        <p:style>
          <a:lnRef idx="1">
            <a:schemeClr val="accent3"/>
          </a:lnRef>
          <a:fillRef idx="0">
            <a:schemeClr val="accent3"/>
          </a:fillRef>
          <a:effectRef idx="0">
            <a:schemeClr val="accent3"/>
          </a:effectRef>
          <a:fontRef idx="minor">
            <a:schemeClr val="tx1"/>
          </a:fontRef>
        </p:style>
      </p:cxnSp>
      <p:cxnSp>
        <p:nvCxnSpPr>
          <p:cNvPr id="28" name="Straight Arrow Connector 27">
            <a:extLst>
              <a:ext uri="{FF2B5EF4-FFF2-40B4-BE49-F238E27FC236}">
                <a16:creationId xmlns:a16="http://schemas.microsoft.com/office/drawing/2014/main" id="{9D7B128E-2A04-3A47-6DD1-D21EAC142901}"/>
              </a:ext>
            </a:extLst>
          </p:cNvPr>
          <p:cNvCxnSpPr>
            <a:cxnSpLocks/>
          </p:cNvCxnSpPr>
          <p:nvPr/>
        </p:nvCxnSpPr>
        <p:spPr>
          <a:xfrm>
            <a:off x="6624536" y="4098935"/>
            <a:ext cx="3479277" cy="61085"/>
          </a:xfrm>
          <a:prstGeom prst="straightConnector1">
            <a:avLst/>
          </a:prstGeom>
          <a:ln>
            <a:solidFill>
              <a:srgbClr val="002060"/>
            </a:solidFill>
            <a:tailEnd type="triangle"/>
          </a:ln>
        </p:spPr>
        <p:style>
          <a:lnRef idx="1">
            <a:schemeClr val="accent6"/>
          </a:lnRef>
          <a:fillRef idx="0">
            <a:schemeClr val="accent6"/>
          </a:fillRef>
          <a:effectRef idx="0">
            <a:schemeClr val="accent6"/>
          </a:effectRef>
          <a:fontRef idx="minor">
            <a:schemeClr val="tx1"/>
          </a:fontRef>
        </p:style>
      </p:cxnSp>
      <p:cxnSp>
        <p:nvCxnSpPr>
          <p:cNvPr id="30" name="Straight Arrow Connector 29">
            <a:extLst>
              <a:ext uri="{FF2B5EF4-FFF2-40B4-BE49-F238E27FC236}">
                <a16:creationId xmlns:a16="http://schemas.microsoft.com/office/drawing/2014/main" id="{D18F414F-47D7-1402-257B-BB5602547D95}"/>
              </a:ext>
            </a:extLst>
          </p:cNvPr>
          <p:cNvCxnSpPr>
            <a:cxnSpLocks/>
          </p:cNvCxnSpPr>
          <p:nvPr/>
        </p:nvCxnSpPr>
        <p:spPr>
          <a:xfrm flipV="1">
            <a:off x="6624536" y="2759067"/>
            <a:ext cx="3479277" cy="1095952"/>
          </a:xfrm>
          <a:prstGeom prst="straightConnector1">
            <a:avLst/>
          </a:prstGeom>
          <a:ln>
            <a:solidFill>
              <a:srgbClr val="002060"/>
            </a:solidFill>
            <a:tailEnd type="triangle"/>
          </a:ln>
        </p:spPr>
        <p:style>
          <a:lnRef idx="1">
            <a:schemeClr val="accent6"/>
          </a:lnRef>
          <a:fillRef idx="0">
            <a:schemeClr val="accent6"/>
          </a:fillRef>
          <a:effectRef idx="0">
            <a:schemeClr val="accent6"/>
          </a:effectRef>
          <a:fontRef idx="minor">
            <a:schemeClr val="tx1"/>
          </a:fontRef>
        </p:style>
      </p:cxnSp>
      <p:sp>
        <p:nvSpPr>
          <p:cNvPr id="32" name="TextBox 31">
            <a:extLst>
              <a:ext uri="{FF2B5EF4-FFF2-40B4-BE49-F238E27FC236}">
                <a16:creationId xmlns:a16="http://schemas.microsoft.com/office/drawing/2014/main" id="{A32D6C84-9CCB-AED0-406C-E244E2B701A1}"/>
              </a:ext>
            </a:extLst>
          </p:cNvPr>
          <p:cNvSpPr txBox="1"/>
          <p:nvPr/>
        </p:nvSpPr>
        <p:spPr>
          <a:xfrm>
            <a:off x="2914335" y="3029100"/>
            <a:ext cx="1809019" cy="1403974"/>
          </a:xfrm>
          <a:prstGeom prst="rect">
            <a:avLst/>
          </a:prstGeom>
          <a:solidFill>
            <a:srgbClr val="00B0F0"/>
          </a:solidFill>
          <a:ln>
            <a:solidFill>
              <a:srgbClr val="002060"/>
            </a:solidFill>
          </a:ln>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en-US"/>
            </a:defPPr>
            <a:lvl1pPr>
              <a:defRPr sz="2131" b="1">
                <a:solidFill>
                  <a:schemeClr val="bg1"/>
                </a:solidFill>
                <a:ea typeface="Roboto Light" panose="02000000000000000000" pitchFamily="2" charset="0"/>
                <a:cs typeface="Roboto Light"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31" b="1" i="0" u="none" strike="noStrike" kern="1200" cap="none" spc="0" normalizeH="0" baseline="0" noProof="0" dirty="0">
                <a:ln>
                  <a:noFill/>
                </a:ln>
                <a:solidFill>
                  <a:srgbClr val="FFFFFF"/>
                </a:solidFill>
                <a:effectLst/>
                <a:uLnTx/>
                <a:uFillTx/>
                <a:latin typeface="Arial" panose="020B0604020202020204"/>
                <a:ea typeface="Roboto Light" panose="02000000000000000000" pitchFamily="2" charset="0"/>
                <a:cs typeface="Roboto Light" panose="02000000000000000000" pitchFamily="2" charset="0"/>
              </a:rPr>
              <a:t>Targets pushed into supply chain</a:t>
            </a:r>
          </a:p>
        </p:txBody>
      </p:sp>
      <p:sp>
        <p:nvSpPr>
          <p:cNvPr id="33" name="TextBox 32">
            <a:extLst>
              <a:ext uri="{FF2B5EF4-FFF2-40B4-BE49-F238E27FC236}">
                <a16:creationId xmlns:a16="http://schemas.microsoft.com/office/drawing/2014/main" id="{62D95FFB-A32F-6A6B-B9E7-0DA936249621}"/>
              </a:ext>
            </a:extLst>
          </p:cNvPr>
          <p:cNvSpPr txBox="1"/>
          <p:nvPr/>
        </p:nvSpPr>
        <p:spPr>
          <a:xfrm>
            <a:off x="7627320" y="3551804"/>
            <a:ext cx="2149763" cy="1076064"/>
          </a:xfrm>
          <a:prstGeom prst="rect">
            <a:avLst/>
          </a:prstGeom>
          <a:solidFill>
            <a:srgbClr val="00B0F0"/>
          </a:solidFill>
          <a:ln>
            <a:solidFill>
              <a:srgbClr val="002060"/>
            </a:solidFill>
          </a:ln>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en-US"/>
            </a:defPPr>
            <a:lvl1pPr>
              <a:defRPr sz="2131" b="1">
                <a:solidFill>
                  <a:schemeClr val="bg1"/>
                </a:solidFill>
                <a:ea typeface="Roboto Light" panose="02000000000000000000" pitchFamily="2" charset="0"/>
                <a:cs typeface="Roboto Light"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31" b="1" i="0" u="none" strike="noStrike" kern="1200" cap="none" spc="0" normalizeH="0" baseline="0" noProof="0" dirty="0">
                <a:ln>
                  <a:noFill/>
                </a:ln>
                <a:solidFill>
                  <a:srgbClr val="FFFFFF"/>
                </a:solidFill>
                <a:effectLst/>
                <a:uLnTx/>
                <a:uFillTx/>
                <a:latin typeface="Arial" panose="020B0604020202020204"/>
                <a:ea typeface="Roboto Light" panose="02000000000000000000" pitchFamily="2" charset="0"/>
                <a:cs typeface="Roboto Light" panose="02000000000000000000" pitchFamily="2" charset="0"/>
              </a:rPr>
              <a:t>Downstream CO2e reduced by upstream</a:t>
            </a:r>
          </a:p>
        </p:txBody>
      </p:sp>
      <p:sp>
        <p:nvSpPr>
          <p:cNvPr id="34" name="TextBox 33">
            <a:extLst>
              <a:ext uri="{FF2B5EF4-FFF2-40B4-BE49-F238E27FC236}">
                <a16:creationId xmlns:a16="http://schemas.microsoft.com/office/drawing/2014/main" id="{9651E8D7-ED20-D590-C083-778609554A6E}"/>
              </a:ext>
            </a:extLst>
          </p:cNvPr>
          <p:cNvSpPr txBox="1"/>
          <p:nvPr/>
        </p:nvSpPr>
        <p:spPr>
          <a:xfrm>
            <a:off x="489301" y="1382511"/>
            <a:ext cx="2638343" cy="7481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31" b="1" i="0" u="none" strike="noStrike" kern="1200" cap="none" spc="0" normalizeH="0" baseline="0" noProof="0" dirty="0">
                <a:ln>
                  <a:noFill/>
                </a:ln>
                <a:solidFill>
                  <a:srgbClr val="92D050"/>
                </a:solidFill>
                <a:effectLst/>
                <a:uLnTx/>
                <a:uFillTx/>
                <a:latin typeface="Arial" panose="020B0604020202020204"/>
                <a:ea typeface="+mn-ea"/>
                <a:cs typeface="+mn-cs"/>
              </a:rPr>
              <a:t>Require targets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31" b="1" i="0" u="none" strike="noStrike" kern="1200" cap="none" spc="0" normalizeH="0" baseline="0" noProof="0" dirty="0">
                <a:ln>
                  <a:noFill/>
                </a:ln>
                <a:solidFill>
                  <a:srgbClr val="92D050"/>
                </a:solidFill>
                <a:effectLst/>
                <a:uLnTx/>
                <a:uFillTx/>
                <a:latin typeface="Arial" panose="020B0604020202020204"/>
                <a:ea typeface="+mn-ea"/>
                <a:cs typeface="+mn-cs"/>
              </a:rPr>
              <a:t>Scope 1, 2 &amp; 3</a:t>
            </a:r>
          </a:p>
        </p:txBody>
      </p:sp>
      <p:sp>
        <p:nvSpPr>
          <p:cNvPr id="39" name="TextBox 38">
            <a:extLst>
              <a:ext uri="{FF2B5EF4-FFF2-40B4-BE49-F238E27FC236}">
                <a16:creationId xmlns:a16="http://schemas.microsoft.com/office/drawing/2014/main" id="{8132BBAB-05EE-DA7C-E354-AE0EA6223F48}"/>
              </a:ext>
            </a:extLst>
          </p:cNvPr>
          <p:cNvSpPr txBox="1"/>
          <p:nvPr/>
        </p:nvSpPr>
        <p:spPr>
          <a:xfrm>
            <a:off x="9533349" y="1382509"/>
            <a:ext cx="2003905" cy="7481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31" b="1" i="0" u="none" strike="noStrike" kern="1200" cap="none" spc="0" normalizeH="0" baseline="0" noProof="0" dirty="0">
                <a:ln>
                  <a:noFill/>
                </a:ln>
                <a:solidFill>
                  <a:srgbClr val="1C1B3A"/>
                </a:solidFill>
                <a:effectLst/>
                <a:uLnTx/>
                <a:uFillTx/>
                <a:latin typeface="Arial" panose="020B0604020202020204"/>
                <a:ea typeface="+mn-ea"/>
                <a:cs typeface="+mn-cs"/>
              </a:rPr>
              <a:t>Targets may be required</a:t>
            </a:r>
          </a:p>
        </p:txBody>
      </p:sp>
      <p:sp>
        <p:nvSpPr>
          <p:cNvPr id="40" name="TextBox 39">
            <a:extLst>
              <a:ext uri="{FF2B5EF4-FFF2-40B4-BE49-F238E27FC236}">
                <a16:creationId xmlns:a16="http://schemas.microsoft.com/office/drawing/2014/main" id="{BB3F8B20-42AB-6DFA-9DCD-48DA8AED05DC}"/>
              </a:ext>
            </a:extLst>
          </p:cNvPr>
          <p:cNvSpPr txBox="1"/>
          <p:nvPr/>
        </p:nvSpPr>
        <p:spPr>
          <a:xfrm>
            <a:off x="9533349" y="5810599"/>
            <a:ext cx="2156556" cy="8306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99" b="1" i="0" u="none" strike="noStrike" kern="1200" cap="none" spc="0" normalizeH="0" baseline="0" noProof="0" dirty="0">
                <a:ln>
                  <a:noFill/>
                </a:ln>
                <a:solidFill>
                  <a:srgbClr val="92D050"/>
                </a:solidFill>
                <a:effectLst/>
                <a:uLnTx/>
                <a:uFillTx/>
                <a:latin typeface="Arial" panose="020B0604020202020204"/>
                <a:ea typeface="+mn-ea"/>
                <a:cs typeface="+mn-cs"/>
              </a:rPr>
              <a:t>Allows supply to those with targets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99" b="1" i="0" u="none" strike="noStrike" kern="1200" cap="none" spc="0" normalizeH="0" baseline="0" noProof="0" dirty="0">
                <a:ln>
                  <a:noFill/>
                </a:ln>
                <a:solidFill>
                  <a:srgbClr val="92D050"/>
                </a:solidFill>
                <a:effectLst/>
                <a:uLnTx/>
                <a:uFillTx/>
                <a:latin typeface="Arial" panose="020B0604020202020204"/>
                <a:ea typeface="+mn-ea"/>
                <a:cs typeface="+mn-cs"/>
              </a:rPr>
              <a:t>Scope 1, 2 &amp; 3</a:t>
            </a:r>
          </a:p>
        </p:txBody>
      </p:sp>
      <p:cxnSp>
        <p:nvCxnSpPr>
          <p:cNvPr id="41" name="Straight Connector 40">
            <a:extLst>
              <a:ext uri="{FF2B5EF4-FFF2-40B4-BE49-F238E27FC236}">
                <a16:creationId xmlns:a16="http://schemas.microsoft.com/office/drawing/2014/main" id="{A80C0082-F6E8-137F-3D2B-19035A0EF293}"/>
              </a:ext>
            </a:extLst>
          </p:cNvPr>
          <p:cNvCxnSpPr/>
          <p:nvPr/>
        </p:nvCxnSpPr>
        <p:spPr>
          <a:xfrm>
            <a:off x="3479080" y="4922219"/>
            <a:ext cx="101475" cy="358219"/>
          </a:xfrm>
          <a:prstGeom prst="line">
            <a:avLst/>
          </a:prstGeom>
          <a:ln w="28575">
            <a:solidFill>
              <a:srgbClr val="C00000"/>
            </a:solidFill>
          </a:ln>
        </p:spPr>
        <p:style>
          <a:lnRef idx="1">
            <a:schemeClr val="accent3"/>
          </a:lnRef>
          <a:fillRef idx="0">
            <a:schemeClr val="accent3"/>
          </a:fillRef>
          <a:effectRef idx="0">
            <a:schemeClr val="accent3"/>
          </a:effectRef>
          <a:fontRef idx="minor">
            <a:schemeClr val="tx1"/>
          </a:fontRef>
        </p:style>
      </p:cxnSp>
      <p:cxnSp>
        <p:nvCxnSpPr>
          <p:cNvPr id="42" name="Straight Connector 41">
            <a:extLst>
              <a:ext uri="{FF2B5EF4-FFF2-40B4-BE49-F238E27FC236}">
                <a16:creationId xmlns:a16="http://schemas.microsoft.com/office/drawing/2014/main" id="{9BC4D43F-99F2-4097-DD1B-3EF99EB0BA7F}"/>
              </a:ext>
            </a:extLst>
          </p:cNvPr>
          <p:cNvCxnSpPr/>
          <p:nvPr/>
        </p:nvCxnSpPr>
        <p:spPr>
          <a:xfrm>
            <a:off x="3555627" y="4896625"/>
            <a:ext cx="101475" cy="358219"/>
          </a:xfrm>
          <a:prstGeom prst="line">
            <a:avLst/>
          </a:prstGeom>
          <a:ln w="28575">
            <a:solidFill>
              <a:srgbClr val="C00000"/>
            </a:solidFill>
          </a:ln>
        </p:spPr>
        <p:style>
          <a:lnRef idx="1">
            <a:schemeClr val="accent3"/>
          </a:lnRef>
          <a:fillRef idx="0">
            <a:schemeClr val="accent3"/>
          </a:fillRef>
          <a:effectRef idx="0">
            <a:schemeClr val="accent3"/>
          </a:effectRef>
          <a:fontRef idx="minor">
            <a:schemeClr val="tx1"/>
          </a:fontRef>
        </p:style>
      </p:cxnSp>
      <p:sp>
        <p:nvSpPr>
          <p:cNvPr id="43" name="TextBox 42">
            <a:extLst>
              <a:ext uri="{FF2B5EF4-FFF2-40B4-BE49-F238E27FC236}">
                <a16:creationId xmlns:a16="http://schemas.microsoft.com/office/drawing/2014/main" id="{8CF091DA-9E7A-8120-1F10-471AF7F00C81}"/>
              </a:ext>
            </a:extLst>
          </p:cNvPr>
          <p:cNvSpPr txBox="1"/>
          <p:nvPr/>
        </p:nvSpPr>
        <p:spPr>
          <a:xfrm>
            <a:off x="2566798" y="5251187"/>
            <a:ext cx="2156556" cy="3384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99" b="1" i="0" u="none" strike="noStrike" kern="1200" cap="none" spc="0" normalizeH="0" baseline="0" noProof="0" dirty="0">
                <a:ln>
                  <a:noFill/>
                </a:ln>
                <a:solidFill>
                  <a:srgbClr val="1C1B3A"/>
                </a:solidFill>
                <a:effectLst/>
                <a:uLnTx/>
                <a:uFillTx/>
                <a:latin typeface="Arial" panose="020B0604020202020204"/>
                <a:ea typeface="+mn-ea"/>
                <a:cs typeface="+mn-cs"/>
              </a:rPr>
              <a:t>Lost business</a:t>
            </a:r>
          </a:p>
        </p:txBody>
      </p:sp>
    </p:spTree>
    <p:extLst>
      <p:ext uri="{BB962C8B-B14F-4D97-AF65-F5344CB8AC3E}">
        <p14:creationId xmlns:p14="http://schemas.microsoft.com/office/powerpoint/2010/main" val="417564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p:bldP spid="39" grpId="0"/>
      <p:bldP spid="40" grpId="0"/>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JPseudoFooter"/>
          <p:cNvSpPr txBox="1"/>
          <p:nvPr>
            <p:custDataLst>
              <p:tags r:id="rId1"/>
            </p:custDataLst>
          </p:nvPr>
        </p:nvSpPr>
        <p:spPr>
          <a:xfrm>
            <a:off x="134360" y="6577116"/>
            <a:ext cx="223138" cy="276871"/>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99"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p>
        </p:txBody>
      </p:sp>
      <p:sp>
        <p:nvSpPr>
          <p:cNvPr id="2" name="Title 1">
            <a:extLst>
              <a:ext uri="{FF2B5EF4-FFF2-40B4-BE49-F238E27FC236}">
                <a16:creationId xmlns:a16="http://schemas.microsoft.com/office/drawing/2014/main" id="{2248DCB1-3DBC-DD1B-689F-93ABBFBC62E1}"/>
              </a:ext>
            </a:extLst>
          </p:cNvPr>
          <p:cNvSpPr>
            <a:spLocks noGrp="1"/>
          </p:cNvSpPr>
          <p:nvPr>
            <p:ph type="title"/>
          </p:nvPr>
        </p:nvSpPr>
        <p:spPr/>
        <p:txBody>
          <a:bodyPr/>
          <a:lstStyle/>
          <a:p>
            <a:r>
              <a:rPr lang="en-GB" sz="2400" dirty="0">
                <a:latin typeface="+mj-lt"/>
              </a:rPr>
              <a:t>Why do we include Scope 3?</a:t>
            </a:r>
            <a:endParaRPr lang="en-GB" dirty="0"/>
          </a:p>
        </p:txBody>
      </p:sp>
      <p:sp>
        <p:nvSpPr>
          <p:cNvPr id="48" name="TextBox 47">
            <a:extLst>
              <a:ext uri="{FF2B5EF4-FFF2-40B4-BE49-F238E27FC236}">
                <a16:creationId xmlns:a16="http://schemas.microsoft.com/office/drawing/2014/main" id="{2588A6F5-FE70-C1EC-A47F-13460E99032B}"/>
              </a:ext>
            </a:extLst>
          </p:cNvPr>
          <p:cNvSpPr txBox="1"/>
          <p:nvPr/>
        </p:nvSpPr>
        <p:spPr>
          <a:xfrm>
            <a:off x="880763" y="3358731"/>
            <a:ext cx="2156556" cy="3384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99" b="1" i="0" u="none" strike="noStrike" kern="1200" cap="none" spc="0" normalizeH="0" baseline="0" noProof="0" dirty="0">
                <a:ln>
                  <a:noFill/>
                </a:ln>
                <a:solidFill>
                  <a:srgbClr val="1C1B3A"/>
                </a:solidFill>
                <a:effectLst/>
                <a:uLnTx/>
                <a:uFillTx/>
                <a:latin typeface="Arial" panose="020B0604020202020204"/>
                <a:ea typeface="+mn-ea"/>
                <a:cs typeface="+mn-cs"/>
              </a:rPr>
              <a:t>Lost business</a:t>
            </a:r>
          </a:p>
        </p:txBody>
      </p:sp>
      <p:pic>
        <p:nvPicPr>
          <p:cNvPr id="43" name="Picture 42" descr="14 Green Person Icon Clip Art Images - Green Men Clip Art, Green Men ...">
            <a:extLst>
              <a:ext uri="{FF2B5EF4-FFF2-40B4-BE49-F238E27FC236}">
                <a16:creationId xmlns:a16="http://schemas.microsoft.com/office/drawing/2014/main" id="{496E4EEC-6FBD-FA85-4A8B-9DEB32AF386B}"/>
              </a:ext>
            </a:extLst>
          </p:cNvPr>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flipH="1">
            <a:off x="3595566" y="5413587"/>
            <a:ext cx="177071" cy="45588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14 Green Person Icon Clip Art Images - Green Men Clip Art, Green Men ...">
            <a:extLst>
              <a:ext uri="{FF2B5EF4-FFF2-40B4-BE49-F238E27FC236}">
                <a16:creationId xmlns:a16="http://schemas.microsoft.com/office/drawing/2014/main" id="{98D33F94-5F34-A688-A299-C8AAEB94ED13}"/>
              </a:ext>
            </a:extLst>
          </p:cNvPr>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flipH="1">
            <a:off x="3595715" y="4777016"/>
            <a:ext cx="177071" cy="4558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14 Green Person Icon Clip Art Images - Green Men Clip Art, Green Men ...">
            <a:extLst>
              <a:ext uri="{FF2B5EF4-FFF2-40B4-BE49-F238E27FC236}">
                <a16:creationId xmlns:a16="http://schemas.microsoft.com/office/drawing/2014/main" id="{9D9AAECB-2635-4593-6A2E-FA22A11EF510}"/>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919595" y="3907436"/>
            <a:ext cx="177071" cy="4558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14 Green Person Icon Clip Art Images - Green Men Clip Art, Green Men ...">
            <a:extLst>
              <a:ext uri="{FF2B5EF4-FFF2-40B4-BE49-F238E27FC236}">
                <a16:creationId xmlns:a16="http://schemas.microsoft.com/office/drawing/2014/main" id="{F42FC35C-3CE2-F57E-72FC-B9555E1D2EF5}"/>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771166" y="2431649"/>
            <a:ext cx="177071" cy="4558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14 Green Person Icon Clip Art Images - Green Men Clip Art, Green Men ...">
            <a:extLst>
              <a:ext uri="{FF2B5EF4-FFF2-40B4-BE49-F238E27FC236}">
                <a16:creationId xmlns:a16="http://schemas.microsoft.com/office/drawing/2014/main" id="{A8E1A6FF-1268-769A-BE68-818B100E9356}"/>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780438" y="3907436"/>
            <a:ext cx="177071" cy="4558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14 Green Person Icon Clip Art Images - Green Men Clip Art, Green Men ...">
            <a:extLst>
              <a:ext uri="{FF2B5EF4-FFF2-40B4-BE49-F238E27FC236}">
                <a16:creationId xmlns:a16="http://schemas.microsoft.com/office/drawing/2014/main" id="{74757A7C-6855-8AE0-503F-BACC2649664B}"/>
              </a:ext>
            </a:extLst>
          </p:cNvPr>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flipH="1">
            <a:off x="4710971" y="5410195"/>
            <a:ext cx="177071" cy="455888"/>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C3FC8BA8-13B7-1934-9D88-2B6D63E7AE8A}"/>
              </a:ext>
            </a:extLst>
          </p:cNvPr>
          <p:cNvCxnSpPr>
            <a:cxnSpLocks/>
          </p:cNvCxnSpPr>
          <p:nvPr/>
        </p:nvCxnSpPr>
        <p:spPr>
          <a:xfrm>
            <a:off x="5147075" y="2880414"/>
            <a:ext cx="678967" cy="916703"/>
          </a:xfrm>
          <a:prstGeom prst="straightConnector1">
            <a:avLst/>
          </a:prstGeom>
          <a:ln>
            <a:solidFill>
              <a:srgbClr val="002060"/>
            </a:solidFill>
            <a:tailEnd type="triangle"/>
          </a:ln>
        </p:spPr>
        <p:style>
          <a:lnRef idx="1">
            <a:schemeClr val="accent6"/>
          </a:lnRef>
          <a:fillRef idx="0">
            <a:schemeClr val="accent6"/>
          </a:fillRef>
          <a:effectRef idx="0">
            <a:schemeClr val="accent6"/>
          </a:effectRef>
          <a:fontRef idx="minor">
            <a:schemeClr val="tx1"/>
          </a:fontRef>
        </p:style>
      </p:cxnSp>
      <p:cxnSp>
        <p:nvCxnSpPr>
          <p:cNvPr id="18" name="Straight Arrow Connector 17">
            <a:extLst>
              <a:ext uri="{FF2B5EF4-FFF2-40B4-BE49-F238E27FC236}">
                <a16:creationId xmlns:a16="http://schemas.microsoft.com/office/drawing/2014/main" id="{8DEDFF2F-BD08-B982-5206-95D646A1918E}"/>
              </a:ext>
            </a:extLst>
          </p:cNvPr>
          <p:cNvCxnSpPr>
            <a:cxnSpLocks/>
          </p:cNvCxnSpPr>
          <p:nvPr/>
        </p:nvCxnSpPr>
        <p:spPr>
          <a:xfrm>
            <a:off x="5081025" y="4135380"/>
            <a:ext cx="745016" cy="0"/>
          </a:xfrm>
          <a:prstGeom prst="straightConnector1">
            <a:avLst/>
          </a:prstGeom>
          <a:ln>
            <a:solidFill>
              <a:srgbClr val="002060"/>
            </a:solidFill>
            <a:tailEnd type="triangle"/>
          </a:ln>
        </p:spPr>
        <p:style>
          <a:lnRef idx="1">
            <a:schemeClr val="accent6"/>
          </a:lnRef>
          <a:fillRef idx="0">
            <a:schemeClr val="accent6"/>
          </a:fillRef>
          <a:effectRef idx="0">
            <a:schemeClr val="accent6"/>
          </a:effectRef>
          <a:fontRef idx="minor">
            <a:schemeClr val="tx1"/>
          </a:fontRef>
        </p:style>
      </p:cxnSp>
      <p:cxnSp>
        <p:nvCxnSpPr>
          <p:cNvPr id="19" name="Straight Arrow Connector 18">
            <a:extLst>
              <a:ext uri="{FF2B5EF4-FFF2-40B4-BE49-F238E27FC236}">
                <a16:creationId xmlns:a16="http://schemas.microsoft.com/office/drawing/2014/main" id="{CB943BF1-569C-F803-90DE-5D0A70583D89}"/>
              </a:ext>
            </a:extLst>
          </p:cNvPr>
          <p:cNvCxnSpPr>
            <a:cxnSpLocks/>
          </p:cNvCxnSpPr>
          <p:nvPr/>
        </p:nvCxnSpPr>
        <p:spPr>
          <a:xfrm flipV="1">
            <a:off x="5048990" y="4451455"/>
            <a:ext cx="777052" cy="1169133"/>
          </a:xfrm>
          <a:prstGeom prst="straightConnector1">
            <a:avLst/>
          </a:prstGeom>
          <a:ln>
            <a:solidFill>
              <a:srgbClr val="C00000"/>
            </a:solidFill>
            <a:tailEnd type="triangle"/>
          </a:ln>
        </p:spPr>
        <p:style>
          <a:lnRef idx="1">
            <a:schemeClr val="accent4"/>
          </a:lnRef>
          <a:fillRef idx="0">
            <a:schemeClr val="accent4"/>
          </a:fillRef>
          <a:effectRef idx="0">
            <a:schemeClr val="accent4"/>
          </a:effectRef>
          <a:fontRef idx="minor">
            <a:schemeClr val="tx1"/>
          </a:fontRef>
        </p:style>
      </p:cxnSp>
      <p:sp>
        <p:nvSpPr>
          <p:cNvPr id="35" name="TextBox 34">
            <a:extLst>
              <a:ext uri="{FF2B5EF4-FFF2-40B4-BE49-F238E27FC236}">
                <a16:creationId xmlns:a16="http://schemas.microsoft.com/office/drawing/2014/main" id="{2527B105-FBEE-CE01-9F2A-CD0B21EC64A6}"/>
              </a:ext>
            </a:extLst>
          </p:cNvPr>
          <p:cNvSpPr txBox="1"/>
          <p:nvPr/>
        </p:nvSpPr>
        <p:spPr>
          <a:xfrm>
            <a:off x="1117342" y="1258740"/>
            <a:ext cx="9957319" cy="7481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31" b="1" i="0" u="none" strike="noStrike" kern="1200" cap="none" spc="0" normalizeH="0" baseline="0" noProof="0" dirty="0">
                <a:ln>
                  <a:noFill/>
                </a:ln>
                <a:solidFill>
                  <a:srgbClr val="1C1B3A"/>
                </a:solidFill>
                <a:effectLst/>
                <a:uLnTx/>
                <a:uFillTx/>
                <a:latin typeface="Arial" panose="020B0604020202020204"/>
                <a:ea typeface="+mn-ea"/>
                <a:cs typeface="+mn-cs"/>
              </a:rPr>
              <a:t>Everyone needs to define targets so uptake more universal or business is lost </a:t>
            </a:r>
          </a:p>
        </p:txBody>
      </p:sp>
      <p:pic>
        <p:nvPicPr>
          <p:cNvPr id="10" name="Picture 4" descr="14 Green Person Icon Clip Art Images - Green Men Clip Art, Green Men ...">
            <a:extLst>
              <a:ext uri="{FF2B5EF4-FFF2-40B4-BE49-F238E27FC236}">
                <a16:creationId xmlns:a16="http://schemas.microsoft.com/office/drawing/2014/main" id="{33C590A5-BC46-DD3D-B6F7-829C7CF63840}"/>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589143" y="1795215"/>
            <a:ext cx="177071" cy="4558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14 Green Person Icon Clip Art Images - Green Men Clip Art, Green Men ...">
            <a:extLst>
              <a:ext uri="{FF2B5EF4-FFF2-40B4-BE49-F238E27FC236}">
                <a16:creationId xmlns:a16="http://schemas.microsoft.com/office/drawing/2014/main" id="{8B7C17CB-EC1D-7F7B-39F2-90D6E7B33423}"/>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589145" y="2431649"/>
            <a:ext cx="177071" cy="4558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14 Green Person Icon Clip Art Images - Green Men Clip Art, Green Men ...">
            <a:extLst>
              <a:ext uri="{FF2B5EF4-FFF2-40B4-BE49-F238E27FC236}">
                <a16:creationId xmlns:a16="http://schemas.microsoft.com/office/drawing/2014/main" id="{134BFA88-F67D-83AA-34AC-341A3EC7C752}"/>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589143" y="3076631"/>
            <a:ext cx="177071" cy="455888"/>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a:extLst>
              <a:ext uri="{FF2B5EF4-FFF2-40B4-BE49-F238E27FC236}">
                <a16:creationId xmlns:a16="http://schemas.microsoft.com/office/drawing/2014/main" id="{5E82A023-F197-CFEF-5D0A-7B71A07BA26D}"/>
              </a:ext>
            </a:extLst>
          </p:cNvPr>
          <p:cNvCxnSpPr>
            <a:cxnSpLocks/>
          </p:cNvCxnSpPr>
          <p:nvPr/>
        </p:nvCxnSpPr>
        <p:spPr>
          <a:xfrm>
            <a:off x="3986819" y="2035555"/>
            <a:ext cx="601011" cy="467911"/>
          </a:xfrm>
          <a:prstGeom prst="straightConnector1">
            <a:avLst/>
          </a:prstGeom>
          <a:ln>
            <a:solidFill>
              <a:srgbClr val="002060"/>
            </a:solidFill>
            <a:tailEnd type="triangle"/>
          </a:ln>
        </p:spPr>
        <p:style>
          <a:lnRef idx="1">
            <a:schemeClr val="accent6"/>
          </a:lnRef>
          <a:fillRef idx="0">
            <a:schemeClr val="accent6"/>
          </a:fillRef>
          <a:effectRef idx="0">
            <a:schemeClr val="accent6"/>
          </a:effectRef>
          <a:fontRef idx="minor">
            <a:schemeClr val="tx1"/>
          </a:fontRef>
        </p:style>
      </p:cxnSp>
      <p:cxnSp>
        <p:nvCxnSpPr>
          <p:cNvPr id="17" name="Straight Arrow Connector 16">
            <a:extLst>
              <a:ext uri="{FF2B5EF4-FFF2-40B4-BE49-F238E27FC236}">
                <a16:creationId xmlns:a16="http://schemas.microsoft.com/office/drawing/2014/main" id="{4F49AE8E-45CB-85B1-8E24-EBB6F8F42516}"/>
              </a:ext>
            </a:extLst>
          </p:cNvPr>
          <p:cNvCxnSpPr>
            <a:cxnSpLocks/>
          </p:cNvCxnSpPr>
          <p:nvPr/>
        </p:nvCxnSpPr>
        <p:spPr>
          <a:xfrm>
            <a:off x="4028661" y="2659593"/>
            <a:ext cx="559169" cy="0"/>
          </a:xfrm>
          <a:prstGeom prst="straightConnector1">
            <a:avLst/>
          </a:prstGeom>
          <a:ln>
            <a:solidFill>
              <a:srgbClr val="002060"/>
            </a:solidFill>
            <a:tailEnd type="triangle"/>
          </a:ln>
        </p:spPr>
        <p:style>
          <a:lnRef idx="1">
            <a:schemeClr val="accent6"/>
          </a:lnRef>
          <a:fillRef idx="0">
            <a:schemeClr val="accent6"/>
          </a:fillRef>
          <a:effectRef idx="0">
            <a:schemeClr val="accent6"/>
          </a:effectRef>
          <a:fontRef idx="minor">
            <a:schemeClr val="tx1"/>
          </a:fontRef>
        </p:style>
      </p:cxnSp>
      <p:cxnSp>
        <p:nvCxnSpPr>
          <p:cNvPr id="29" name="Straight Arrow Connector 28">
            <a:extLst>
              <a:ext uri="{FF2B5EF4-FFF2-40B4-BE49-F238E27FC236}">
                <a16:creationId xmlns:a16="http://schemas.microsoft.com/office/drawing/2014/main" id="{2317F580-B3A0-1CE2-2C76-49E6655BF998}"/>
              </a:ext>
            </a:extLst>
          </p:cNvPr>
          <p:cNvCxnSpPr>
            <a:cxnSpLocks/>
          </p:cNvCxnSpPr>
          <p:nvPr/>
        </p:nvCxnSpPr>
        <p:spPr>
          <a:xfrm flipV="1">
            <a:off x="4028659" y="2895500"/>
            <a:ext cx="562212" cy="406696"/>
          </a:xfrm>
          <a:prstGeom prst="straightConnector1">
            <a:avLst/>
          </a:prstGeom>
          <a:ln>
            <a:solidFill>
              <a:srgbClr val="002060"/>
            </a:solidFill>
            <a:tailEnd type="triangle"/>
          </a:ln>
        </p:spPr>
        <p:style>
          <a:lnRef idx="1">
            <a:schemeClr val="accent6"/>
          </a:lnRef>
          <a:fillRef idx="0">
            <a:schemeClr val="accent6"/>
          </a:fillRef>
          <a:effectRef idx="0">
            <a:schemeClr val="accent6"/>
          </a:effectRef>
          <a:fontRef idx="minor">
            <a:schemeClr val="tx1"/>
          </a:fontRef>
        </p:style>
      </p:cxnSp>
      <p:pic>
        <p:nvPicPr>
          <p:cNvPr id="55" name="Picture 4" descr="14 Green Person Icon Clip Art Images - Green Men Clip Art, Green Men ...">
            <a:extLst>
              <a:ext uri="{FF2B5EF4-FFF2-40B4-BE49-F238E27FC236}">
                <a16:creationId xmlns:a16="http://schemas.microsoft.com/office/drawing/2014/main" id="{E55A15D0-DF64-369D-C4B4-52796F9F856B}"/>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593754" y="4779627"/>
            <a:ext cx="177071" cy="45588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14 Green Person Icon Clip Art Images - Green Men Clip Art, Green Men ...">
            <a:extLst>
              <a:ext uri="{FF2B5EF4-FFF2-40B4-BE49-F238E27FC236}">
                <a16:creationId xmlns:a16="http://schemas.microsoft.com/office/drawing/2014/main" id="{75D9FFD4-AD60-10F6-B80D-48AC4D482F66}"/>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595566" y="5410195"/>
            <a:ext cx="177071" cy="45588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14 Green Person Icon Clip Art Images - Green Men Clip Art, Green Men ...">
            <a:extLst>
              <a:ext uri="{FF2B5EF4-FFF2-40B4-BE49-F238E27FC236}">
                <a16:creationId xmlns:a16="http://schemas.microsoft.com/office/drawing/2014/main" id="{0D534A31-15DA-246E-CF03-59326F4838D2}"/>
              </a:ext>
            </a:extLst>
          </p:cNvPr>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flipH="1">
            <a:off x="3595898" y="6025103"/>
            <a:ext cx="177071" cy="455888"/>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Straight Arrow Connector 33">
            <a:extLst>
              <a:ext uri="{FF2B5EF4-FFF2-40B4-BE49-F238E27FC236}">
                <a16:creationId xmlns:a16="http://schemas.microsoft.com/office/drawing/2014/main" id="{7E4CF2A8-D569-6DCE-DD53-B26E758D91D2}"/>
              </a:ext>
            </a:extLst>
          </p:cNvPr>
          <p:cNvCxnSpPr>
            <a:cxnSpLocks/>
          </p:cNvCxnSpPr>
          <p:nvPr/>
        </p:nvCxnSpPr>
        <p:spPr>
          <a:xfrm>
            <a:off x="3993575" y="5008451"/>
            <a:ext cx="617120" cy="412807"/>
          </a:xfrm>
          <a:prstGeom prst="straightConnector1">
            <a:avLst/>
          </a:prstGeom>
          <a:ln>
            <a:solidFill>
              <a:srgbClr val="002060"/>
            </a:solidFill>
            <a:tailEnd type="triangle"/>
          </a:ln>
        </p:spPr>
        <p:style>
          <a:lnRef idx="1">
            <a:schemeClr val="accent4"/>
          </a:lnRef>
          <a:fillRef idx="0">
            <a:schemeClr val="accent4"/>
          </a:fillRef>
          <a:effectRef idx="0">
            <a:schemeClr val="accent4"/>
          </a:effectRef>
          <a:fontRef idx="minor">
            <a:schemeClr val="tx1"/>
          </a:fontRef>
        </p:style>
      </p:cxnSp>
      <p:cxnSp>
        <p:nvCxnSpPr>
          <p:cNvPr id="36" name="Straight Arrow Connector 35">
            <a:extLst>
              <a:ext uri="{FF2B5EF4-FFF2-40B4-BE49-F238E27FC236}">
                <a16:creationId xmlns:a16="http://schemas.microsoft.com/office/drawing/2014/main" id="{4F871D5B-271D-B932-2371-5519FF57105B}"/>
              </a:ext>
            </a:extLst>
          </p:cNvPr>
          <p:cNvCxnSpPr>
            <a:cxnSpLocks/>
          </p:cNvCxnSpPr>
          <p:nvPr/>
        </p:nvCxnSpPr>
        <p:spPr>
          <a:xfrm>
            <a:off x="4035417" y="5638139"/>
            <a:ext cx="559169" cy="0"/>
          </a:xfrm>
          <a:prstGeom prst="straightConnector1">
            <a:avLst/>
          </a:prstGeom>
          <a:ln>
            <a:solidFill>
              <a:srgbClr val="002060"/>
            </a:solidFill>
            <a:tailEnd type="triangle"/>
          </a:ln>
        </p:spPr>
        <p:style>
          <a:lnRef idx="1">
            <a:schemeClr val="accent4"/>
          </a:lnRef>
          <a:fillRef idx="0">
            <a:schemeClr val="accent4"/>
          </a:fillRef>
          <a:effectRef idx="0">
            <a:schemeClr val="accent4"/>
          </a:effectRef>
          <a:fontRef idx="minor">
            <a:schemeClr val="tx1"/>
          </a:fontRef>
        </p:style>
      </p:cxnSp>
      <p:cxnSp>
        <p:nvCxnSpPr>
          <p:cNvPr id="37" name="Straight Arrow Connector 36">
            <a:extLst>
              <a:ext uri="{FF2B5EF4-FFF2-40B4-BE49-F238E27FC236}">
                <a16:creationId xmlns:a16="http://schemas.microsoft.com/office/drawing/2014/main" id="{629CA0CD-1F13-5AA6-014F-D9C5BAAE3941}"/>
              </a:ext>
            </a:extLst>
          </p:cNvPr>
          <p:cNvCxnSpPr>
            <a:cxnSpLocks/>
          </p:cNvCxnSpPr>
          <p:nvPr/>
        </p:nvCxnSpPr>
        <p:spPr>
          <a:xfrm flipV="1">
            <a:off x="4035415" y="5854805"/>
            <a:ext cx="562212" cy="406696"/>
          </a:xfrm>
          <a:prstGeom prst="straightConnector1">
            <a:avLst/>
          </a:prstGeom>
          <a:ln>
            <a:solidFill>
              <a:srgbClr val="002060"/>
            </a:solidFill>
            <a:tailEnd type="triangle"/>
          </a:ln>
        </p:spPr>
        <p:style>
          <a:lnRef idx="1">
            <a:schemeClr val="accent4"/>
          </a:lnRef>
          <a:fillRef idx="0">
            <a:schemeClr val="accent4"/>
          </a:fillRef>
          <a:effectRef idx="0">
            <a:schemeClr val="accent4"/>
          </a:effectRef>
          <a:fontRef idx="minor">
            <a:schemeClr val="tx1"/>
          </a:fontRef>
        </p:style>
      </p:cxnSp>
      <p:pic>
        <p:nvPicPr>
          <p:cNvPr id="66" name="Picture 4" descr="14 Green Person Icon Clip Art Images - Green Men Clip Art, Green Men ...">
            <a:extLst>
              <a:ext uri="{FF2B5EF4-FFF2-40B4-BE49-F238E27FC236}">
                <a16:creationId xmlns:a16="http://schemas.microsoft.com/office/drawing/2014/main" id="{7649B995-E72B-F69A-232A-975039DDBB8F}"/>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835254" y="4581425"/>
            <a:ext cx="177071" cy="45588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14 Green Person Icon Clip Art Images - Green Men Clip Art, Green Men ...">
            <a:extLst>
              <a:ext uri="{FF2B5EF4-FFF2-40B4-BE49-F238E27FC236}">
                <a16:creationId xmlns:a16="http://schemas.microsoft.com/office/drawing/2014/main" id="{2F66A804-958E-87BB-4F7C-B15AD2A77866}"/>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830198" y="3907436"/>
            <a:ext cx="177071" cy="45588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14 Green Person Icon Clip Art Images - Green Men Clip Art, Green Men ...">
            <a:extLst>
              <a:ext uri="{FF2B5EF4-FFF2-40B4-BE49-F238E27FC236}">
                <a16:creationId xmlns:a16="http://schemas.microsoft.com/office/drawing/2014/main" id="{C5B8F69D-4D6E-AC9E-6CD5-6C269CB81670}"/>
              </a:ext>
            </a:extLst>
          </p:cNvPr>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flipH="1">
            <a:off x="2829838" y="3315224"/>
            <a:ext cx="177071" cy="455888"/>
          </a:xfrm>
          <a:prstGeom prst="rect">
            <a:avLst/>
          </a:prstGeom>
          <a:noFill/>
          <a:extLst>
            <a:ext uri="{909E8E84-426E-40DD-AFC4-6F175D3DCCD1}">
              <a14:hiddenFill xmlns:a14="http://schemas.microsoft.com/office/drawing/2010/main">
                <a:solidFill>
                  <a:srgbClr val="FFFFFF"/>
                </a:solidFill>
              </a14:hiddenFill>
            </a:ext>
          </a:extLst>
        </p:spPr>
      </p:pic>
      <p:cxnSp>
        <p:nvCxnSpPr>
          <p:cNvPr id="47" name="Straight Arrow Connector 46">
            <a:extLst>
              <a:ext uri="{FF2B5EF4-FFF2-40B4-BE49-F238E27FC236}">
                <a16:creationId xmlns:a16="http://schemas.microsoft.com/office/drawing/2014/main" id="{0E7A81A0-5D55-EF80-4D96-9B2137D06566}"/>
              </a:ext>
            </a:extLst>
          </p:cNvPr>
          <p:cNvCxnSpPr>
            <a:cxnSpLocks/>
          </p:cNvCxnSpPr>
          <p:nvPr/>
        </p:nvCxnSpPr>
        <p:spPr>
          <a:xfrm>
            <a:off x="3309724" y="3575322"/>
            <a:ext cx="1310915" cy="357157"/>
          </a:xfrm>
          <a:prstGeom prst="straightConnector1">
            <a:avLst/>
          </a:prstGeom>
          <a:ln>
            <a:solidFill>
              <a:srgbClr val="C00000"/>
            </a:solidFill>
            <a:tailEnd type="triangle"/>
          </a:ln>
        </p:spPr>
        <p:style>
          <a:lnRef idx="1">
            <a:schemeClr val="accent4"/>
          </a:lnRef>
          <a:fillRef idx="0">
            <a:schemeClr val="accent4"/>
          </a:fillRef>
          <a:effectRef idx="0">
            <a:schemeClr val="accent4"/>
          </a:effectRef>
          <a:fontRef idx="minor">
            <a:schemeClr val="tx1"/>
          </a:fontRef>
        </p:style>
      </p:cxnSp>
      <p:cxnSp>
        <p:nvCxnSpPr>
          <p:cNvPr id="49" name="Straight Arrow Connector 48">
            <a:extLst>
              <a:ext uri="{FF2B5EF4-FFF2-40B4-BE49-F238E27FC236}">
                <a16:creationId xmlns:a16="http://schemas.microsoft.com/office/drawing/2014/main" id="{9B52F0D2-87EC-2515-FF9F-41097FEA9EAD}"/>
              </a:ext>
            </a:extLst>
          </p:cNvPr>
          <p:cNvCxnSpPr>
            <a:cxnSpLocks/>
          </p:cNvCxnSpPr>
          <p:nvPr/>
        </p:nvCxnSpPr>
        <p:spPr>
          <a:xfrm>
            <a:off x="3276879" y="4122203"/>
            <a:ext cx="1351300" cy="26356"/>
          </a:xfrm>
          <a:prstGeom prst="straightConnector1">
            <a:avLst/>
          </a:prstGeom>
          <a:ln>
            <a:solidFill>
              <a:srgbClr val="002060"/>
            </a:solidFill>
            <a:tailEnd type="triangle"/>
          </a:ln>
        </p:spPr>
        <p:style>
          <a:lnRef idx="1">
            <a:schemeClr val="accent6"/>
          </a:lnRef>
          <a:fillRef idx="0">
            <a:schemeClr val="accent6"/>
          </a:fillRef>
          <a:effectRef idx="0">
            <a:schemeClr val="accent6"/>
          </a:effectRef>
          <a:fontRef idx="minor">
            <a:schemeClr val="tx1"/>
          </a:fontRef>
        </p:style>
      </p:cxnSp>
      <p:cxnSp>
        <p:nvCxnSpPr>
          <p:cNvPr id="50" name="Straight Arrow Connector 49">
            <a:extLst>
              <a:ext uri="{FF2B5EF4-FFF2-40B4-BE49-F238E27FC236}">
                <a16:creationId xmlns:a16="http://schemas.microsoft.com/office/drawing/2014/main" id="{9640FFF1-A397-159C-9540-35AA375EA003}"/>
              </a:ext>
            </a:extLst>
          </p:cNvPr>
          <p:cNvCxnSpPr>
            <a:cxnSpLocks/>
          </p:cNvCxnSpPr>
          <p:nvPr/>
        </p:nvCxnSpPr>
        <p:spPr>
          <a:xfrm flipV="1">
            <a:off x="3309725" y="4301732"/>
            <a:ext cx="1318455" cy="407289"/>
          </a:xfrm>
          <a:prstGeom prst="straightConnector1">
            <a:avLst/>
          </a:prstGeom>
          <a:ln>
            <a:solidFill>
              <a:srgbClr val="002060"/>
            </a:solidFill>
            <a:tailEnd type="triangle"/>
          </a:ln>
        </p:spPr>
        <p:style>
          <a:lnRef idx="1">
            <a:schemeClr val="accent6"/>
          </a:lnRef>
          <a:fillRef idx="0">
            <a:schemeClr val="accent6"/>
          </a:fillRef>
          <a:effectRef idx="0">
            <a:schemeClr val="accent6"/>
          </a:effectRef>
          <a:fontRef idx="minor">
            <a:schemeClr val="tx1"/>
          </a:fontRef>
        </p:style>
      </p:cxnSp>
      <p:pic>
        <p:nvPicPr>
          <p:cNvPr id="51" name="Picture 50" descr="14 Green Person Icon Clip Art Images - Green Men Clip Art, Green Men ...">
            <a:extLst>
              <a:ext uri="{FF2B5EF4-FFF2-40B4-BE49-F238E27FC236}">
                <a16:creationId xmlns:a16="http://schemas.microsoft.com/office/drawing/2014/main" id="{6B4A1CD0-2E45-7A4C-1FD8-0BBBC2D8671E}"/>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110465" y="5410195"/>
            <a:ext cx="177071" cy="45588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14 Green Person Icon Clip Art Images - Green Men Clip Art, Green Men ...">
            <a:extLst>
              <a:ext uri="{FF2B5EF4-FFF2-40B4-BE49-F238E27FC236}">
                <a16:creationId xmlns:a16="http://schemas.microsoft.com/office/drawing/2014/main" id="{585AA0B2-E33C-DB0B-D2E8-41F16FE09EE3}"/>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110466" y="3907436"/>
            <a:ext cx="177071" cy="45588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14 Green Person Icon Clip Art Images - Green Men Clip Art, Green Men ...">
            <a:extLst>
              <a:ext uri="{FF2B5EF4-FFF2-40B4-BE49-F238E27FC236}">
                <a16:creationId xmlns:a16="http://schemas.microsoft.com/office/drawing/2014/main" id="{06A4835D-CAC2-2E5C-2271-638961E80677}"/>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164203" y="2431649"/>
            <a:ext cx="177071" cy="455888"/>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Straight Arrow Connector 53">
            <a:extLst>
              <a:ext uri="{FF2B5EF4-FFF2-40B4-BE49-F238E27FC236}">
                <a16:creationId xmlns:a16="http://schemas.microsoft.com/office/drawing/2014/main" id="{14BA005F-E821-2B65-4857-29BBF023685D}"/>
              </a:ext>
            </a:extLst>
          </p:cNvPr>
          <p:cNvCxnSpPr>
            <a:cxnSpLocks/>
          </p:cNvCxnSpPr>
          <p:nvPr/>
        </p:nvCxnSpPr>
        <p:spPr>
          <a:xfrm>
            <a:off x="6197475" y="4451455"/>
            <a:ext cx="727141" cy="1016043"/>
          </a:xfrm>
          <a:prstGeom prst="straightConnector1">
            <a:avLst/>
          </a:prstGeom>
          <a:ln>
            <a:solidFill>
              <a:srgbClr val="002060"/>
            </a:solidFill>
            <a:tailEnd type="triangle"/>
          </a:ln>
        </p:spPr>
        <p:style>
          <a:lnRef idx="1">
            <a:schemeClr val="accent6"/>
          </a:lnRef>
          <a:fillRef idx="0">
            <a:schemeClr val="accent6"/>
          </a:fillRef>
          <a:effectRef idx="0">
            <a:schemeClr val="accent6"/>
          </a:effectRef>
          <a:fontRef idx="minor">
            <a:schemeClr val="tx1"/>
          </a:fontRef>
        </p:style>
      </p:cxnSp>
      <p:cxnSp>
        <p:nvCxnSpPr>
          <p:cNvPr id="61" name="Straight Arrow Connector 60">
            <a:extLst>
              <a:ext uri="{FF2B5EF4-FFF2-40B4-BE49-F238E27FC236}">
                <a16:creationId xmlns:a16="http://schemas.microsoft.com/office/drawing/2014/main" id="{B18C0FF6-BD40-4493-E014-FBE626B33924}"/>
              </a:ext>
            </a:extLst>
          </p:cNvPr>
          <p:cNvCxnSpPr>
            <a:cxnSpLocks/>
          </p:cNvCxnSpPr>
          <p:nvPr/>
        </p:nvCxnSpPr>
        <p:spPr>
          <a:xfrm>
            <a:off x="6245649" y="4135380"/>
            <a:ext cx="745016" cy="0"/>
          </a:xfrm>
          <a:prstGeom prst="straightConnector1">
            <a:avLst/>
          </a:prstGeom>
          <a:ln>
            <a:solidFill>
              <a:srgbClr val="002060"/>
            </a:solidFill>
            <a:tailEnd type="triangle"/>
          </a:ln>
        </p:spPr>
        <p:style>
          <a:lnRef idx="1">
            <a:schemeClr val="accent6"/>
          </a:lnRef>
          <a:fillRef idx="0">
            <a:schemeClr val="accent6"/>
          </a:fillRef>
          <a:effectRef idx="0">
            <a:schemeClr val="accent6"/>
          </a:effectRef>
          <a:fontRef idx="minor">
            <a:schemeClr val="tx1"/>
          </a:fontRef>
        </p:style>
      </p:cxnSp>
      <p:cxnSp>
        <p:nvCxnSpPr>
          <p:cNvPr id="62" name="Straight Arrow Connector 61">
            <a:extLst>
              <a:ext uri="{FF2B5EF4-FFF2-40B4-BE49-F238E27FC236}">
                <a16:creationId xmlns:a16="http://schemas.microsoft.com/office/drawing/2014/main" id="{E6B059D9-8CBD-6E5E-4A93-A1BFEABC24D1}"/>
              </a:ext>
            </a:extLst>
          </p:cNvPr>
          <p:cNvCxnSpPr>
            <a:cxnSpLocks/>
          </p:cNvCxnSpPr>
          <p:nvPr/>
        </p:nvCxnSpPr>
        <p:spPr>
          <a:xfrm flipV="1">
            <a:off x="6286177" y="2653080"/>
            <a:ext cx="777052" cy="1169133"/>
          </a:xfrm>
          <a:prstGeom prst="straightConnector1">
            <a:avLst/>
          </a:prstGeom>
          <a:ln>
            <a:solidFill>
              <a:srgbClr val="002060"/>
            </a:solidFill>
            <a:tailEnd type="triangle"/>
          </a:ln>
        </p:spPr>
        <p:style>
          <a:lnRef idx="1">
            <a:schemeClr val="accent6"/>
          </a:lnRef>
          <a:fillRef idx="0">
            <a:schemeClr val="accent6"/>
          </a:fillRef>
          <a:effectRef idx="0">
            <a:schemeClr val="accent6"/>
          </a:effectRef>
          <a:fontRef idx="minor">
            <a:schemeClr val="tx1"/>
          </a:fontRef>
        </p:style>
      </p:cxnSp>
      <p:pic>
        <p:nvPicPr>
          <p:cNvPr id="130" name="Picture 4" descr="14 Green Person Icon Clip Art Images - Green Men Clip Art, Green Men ...">
            <a:extLst>
              <a:ext uri="{FF2B5EF4-FFF2-40B4-BE49-F238E27FC236}">
                <a16:creationId xmlns:a16="http://schemas.microsoft.com/office/drawing/2014/main" id="{BBEC1D42-E95B-4E11-7753-ADFF6833E51E}"/>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164087" y="3076631"/>
            <a:ext cx="177071" cy="45588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descr="14 Green Person Icon Clip Art Images - Green Men Clip Art, Green Men ...">
            <a:extLst>
              <a:ext uri="{FF2B5EF4-FFF2-40B4-BE49-F238E27FC236}">
                <a16:creationId xmlns:a16="http://schemas.microsoft.com/office/drawing/2014/main" id="{3A60FD00-5C05-DCEB-D20E-3E30F0E7F4EE}"/>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164086" y="2431649"/>
            <a:ext cx="177071" cy="45588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descr="14 Green Person Icon Clip Art Images - Green Men Clip Art, Green Men ...">
            <a:extLst>
              <a:ext uri="{FF2B5EF4-FFF2-40B4-BE49-F238E27FC236}">
                <a16:creationId xmlns:a16="http://schemas.microsoft.com/office/drawing/2014/main" id="{EF6CACA1-432E-898E-D504-F5F108F2B91D}"/>
              </a:ext>
            </a:extLst>
          </p:cNvPr>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flipH="1">
            <a:off x="8164085" y="1795215"/>
            <a:ext cx="177071" cy="455888"/>
          </a:xfrm>
          <a:prstGeom prst="rect">
            <a:avLst/>
          </a:prstGeom>
          <a:noFill/>
          <a:extLst>
            <a:ext uri="{909E8E84-426E-40DD-AFC4-6F175D3DCCD1}">
              <a14:hiddenFill xmlns:a14="http://schemas.microsoft.com/office/drawing/2010/main">
                <a:solidFill>
                  <a:srgbClr val="FFFFFF"/>
                </a:solidFill>
              </a14:hiddenFill>
            </a:ext>
          </a:extLst>
        </p:spPr>
      </p:pic>
      <p:cxnSp>
        <p:nvCxnSpPr>
          <p:cNvPr id="65" name="Straight Arrow Connector 64">
            <a:extLst>
              <a:ext uri="{FF2B5EF4-FFF2-40B4-BE49-F238E27FC236}">
                <a16:creationId xmlns:a16="http://schemas.microsoft.com/office/drawing/2014/main" id="{796BFDD6-330F-FB47-A888-4F2C74FE53DA}"/>
              </a:ext>
            </a:extLst>
          </p:cNvPr>
          <p:cNvCxnSpPr>
            <a:cxnSpLocks/>
          </p:cNvCxnSpPr>
          <p:nvPr/>
        </p:nvCxnSpPr>
        <p:spPr>
          <a:xfrm>
            <a:off x="7430665" y="2864894"/>
            <a:ext cx="601011" cy="467911"/>
          </a:xfrm>
          <a:prstGeom prst="straightConnector1">
            <a:avLst/>
          </a:prstGeom>
          <a:ln>
            <a:solidFill>
              <a:srgbClr val="002060"/>
            </a:solidFill>
            <a:tailEnd type="triangle"/>
          </a:ln>
        </p:spPr>
        <p:style>
          <a:lnRef idx="1">
            <a:schemeClr val="accent6"/>
          </a:lnRef>
          <a:fillRef idx="0">
            <a:schemeClr val="accent6"/>
          </a:fillRef>
          <a:effectRef idx="0">
            <a:schemeClr val="accent6"/>
          </a:effectRef>
          <a:fontRef idx="minor">
            <a:schemeClr val="tx1"/>
          </a:fontRef>
        </p:style>
      </p:cxnSp>
      <p:cxnSp>
        <p:nvCxnSpPr>
          <p:cNvPr id="72" name="Straight Arrow Connector 71">
            <a:extLst>
              <a:ext uri="{FF2B5EF4-FFF2-40B4-BE49-F238E27FC236}">
                <a16:creationId xmlns:a16="http://schemas.microsoft.com/office/drawing/2014/main" id="{7434011E-4755-406C-3D15-873A48189F81}"/>
              </a:ext>
            </a:extLst>
          </p:cNvPr>
          <p:cNvCxnSpPr>
            <a:cxnSpLocks/>
          </p:cNvCxnSpPr>
          <p:nvPr/>
        </p:nvCxnSpPr>
        <p:spPr>
          <a:xfrm>
            <a:off x="7487818" y="2659593"/>
            <a:ext cx="559169" cy="0"/>
          </a:xfrm>
          <a:prstGeom prst="straightConnector1">
            <a:avLst/>
          </a:prstGeom>
          <a:ln>
            <a:solidFill>
              <a:srgbClr val="002060"/>
            </a:solidFill>
            <a:tailEnd type="triangle"/>
          </a:ln>
        </p:spPr>
        <p:style>
          <a:lnRef idx="1">
            <a:schemeClr val="accent6"/>
          </a:lnRef>
          <a:fillRef idx="0">
            <a:schemeClr val="accent6"/>
          </a:fillRef>
          <a:effectRef idx="0">
            <a:schemeClr val="accent6"/>
          </a:effectRef>
          <a:fontRef idx="minor">
            <a:schemeClr val="tx1"/>
          </a:fontRef>
        </p:style>
      </p:cxnSp>
      <p:cxnSp>
        <p:nvCxnSpPr>
          <p:cNvPr id="73" name="Straight Arrow Connector 72">
            <a:extLst>
              <a:ext uri="{FF2B5EF4-FFF2-40B4-BE49-F238E27FC236}">
                <a16:creationId xmlns:a16="http://schemas.microsoft.com/office/drawing/2014/main" id="{06E69C28-6E43-7194-478C-E247D35E3F4E}"/>
              </a:ext>
            </a:extLst>
          </p:cNvPr>
          <p:cNvCxnSpPr>
            <a:cxnSpLocks/>
          </p:cNvCxnSpPr>
          <p:nvPr/>
        </p:nvCxnSpPr>
        <p:spPr>
          <a:xfrm flipV="1">
            <a:off x="7487817" y="2066161"/>
            <a:ext cx="562212" cy="406696"/>
          </a:xfrm>
          <a:prstGeom prst="straightConnector1">
            <a:avLst/>
          </a:prstGeom>
          <a:ln>
            <a:solidFill>
              <a:srgbClr val="FFC000"/>
            </a:solidFill>
            <a:tailEnd type="triangle"/>
          </a:ln>
        </p:spPr>
        <p:style>
          <a:lnRef idx="1">
            <a:schemeClr val="accent3"/>
          </a:lnRef>
          <a:fillRef idx="0">
            <a:schemeClr val="accent3"/>
          </a:fillRef>
          <a:effectRef idx="0">
            <a:schemeClr val="accent3"/>
          </a:effectRef>
          <a:fontRef idx="minor">
            <a:schemeClr val="tx1"/>
          </a:fontRef>
        </p:style>
      </p:cxnSp>
      <p:pic>
        <p:nvPicPr>
          <p:cNvPr id="136" name="Picture 4" descr="14 Green Person Icon Clip Art Images - Green Men Clip Art, Green Men ...">
            <a:extLst>
              <a:ext uri="{FF2B5EF4-FFF2-40B4-BE49-F238E27FC236}">
                <a16:creationId xmlns:a16="http://schemas.microsoft.com/office/drawing/2014/main" id="{0B4B0AFA-DBD6-9458-EA87-456865DD863E}"/>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226074" y="4779627"/>
            <a:ext cx="177071" cy="45588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descr="14 Green Person Icon Clip Art Images - Green Men Clip Art, Green Men ...">
            <a:extLst>
              <a:ext uri="{FF2B5EF4-FFF2-40B4-BE49-F238E27FC236}">
                <a16:creationId xmlns:a16="http://schemas.microsoft.com/office/drawing/2014/main" id="{71119978-C8DF-56F1-E948-78B1502EAD84}"/>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228055" y="5410195"/>
            <a:ext cx="177071" cy="45588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descr="14 Green Person Icon Clip Art Images - Green Men Clip Art, Green Men ...">
            <a:extLst>
              <a:ext uri="{FF2B5EF4-FFF2-40B4-BE49-F238E27FC236}">
                <a16:creationId xmlns:a16="http://schemas.microsoft.com/office/drawing/2014/main" id="{3163004F-FADE-18A1-A2A3-84B0677CF6EB}"/>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226073" y="6025103"/>
            <a:ext cx="177071" cy="455888"/>
          </a:xfrm>
          <a:prstGeom prst="rect">
            <a:avLst/>
          </a:prstGeom>
          <a:noFill/>
          <a:extLst>
            <a:ext uri="{909E8E84-426E-40DD-AFC4-6F175D3DCCD1}">
              <a14:hiddenFill xmlns:a14="http://schemas.microsoft.com/office/drawing/2010/main">
                <a:solidFill>
                  <a:srgbClr val="FFFFFF"/>
                </a:solidFill>
              </a14:hiddenFill>
            </a:ext>
          </a:extLst>
        </p:spPr>
      </p:pic>
      <p:cxnSp>
        <p:nvCxnSpPr>
          <p:cNvPr id="76" name="Straight Arrow Connector 75">
            <a:extLst>
              <a:ext uri="{FF2B5EF4-FFF2-40B4-BE49-F238E27FC236}">
                <a16:creationId xmlns:a16="http://schemas.microsoft.com/office/drawing/2014/main" id="{025DE96C-8F72-C174-FDBF-34B02DB47C6F}"/>
              </a:ext>
            </a:extLst>
          </p:cNvPr>
          <p:cNvCxnSpPr>
            <a:cxnSpLocks/>
          </p:cNvCxnSpPr>
          <p:nvPr/>
        </p:nvCxnSpPr>
        <p:spPr>
          <a:xfrm>
            <a:off x="7445976" y="5824199"/>
            <a:ext cx="601011" cy="467911"/>
          </a:xfrm>
          <a:prstGeom prst="straightConnector1">
            <a:avLst/>
          </a:prstGeom>
          <a:ln>
            <a:solidFill>
              <a:srgbClr val="002060"/>
            </a:solidFill>
            <a:tailEnd type="triangle"/>
          </a:ln>
        </p:spPr>
        <p:style>
          <a:lnRef idx="1">
            <a:schemeClr val="accent6"/>
          </a:lnRef>
          <a:fillRef idx="0">
            <a:schemeClr val="accent6"/>
          </a:fillRef>
          <a:effectRef idx="0">
            <a:schemeClr val="accent6"/>
          </a:effectRef>
          <a:fontRef idx="minor">
            <a:schemeClr val="tx1"/>
          </a:fontRef>
        </p:style>
      </p:cxnSp>
      <p:cxnSp>
        <p:nvCxnSpPr>
          <p:cNvPr id="77" name="Straight Arrow Connector 76">
            <a:extLst>
              <a:ext uri="{FF2B5EF4-FFF2-40B4-BE49-F238E27FC236}">
                <a16:creationId xmlns:a16="http://schemas.microsoft.com/office/drawing/2014/main" id="{462E7A7C-9D40-0173-5B87-4EB48A8D2702}"/>
              </a:ext>
            </a:extLst>
          </p:cNvPr>
          <p:cNvCxnSpPr>
            <a:cxnSpLocks/>
          </p:cNvCxnSpPr>
          <p:nvPr/>
        </p:nvCxnSpPr>
        <p:spPr>
          <a:xfrm>
            <a:off x="7472508" y="5638139"/>
            <a:ext cx="559169" cy="0"/>
          </a:xfrm>
          <a:prstGeom prst="straightConnector1">
            <a:avLst/>
          </a:prstGeom>
          <a:ln>
            <a:solidFill>
              <a:srgbClr val="002060"/>
            </a:solidFill>
            <a:tailEnd type="triangle"/>
          </a:ln>
        </p:spPr>
        <p:style>
          <a:lnRef idx="1">
            <a:schemeClr val="accent6"/>
          </a:lnRef>
          <a:fillRef idx="0">
            <a:schemeClr val="accent6"/>
          </a:fillRef>
          <a:effectRef idx="0">
            <a:schemeClr val="accent6"/>
          </a:effectRef>
          <a:fontRef idx="minor">
            <a:schemeClr val="tx1"/>
          </a:fontRef>
        </p:style>
      </p:cxnSp>
      <p:cxnSp>
        <p:nvCxnSpPr>
          <p:cNvPr id="78" name="Straight Arrow Connector 77">
            <a:extLst>
              <a:ext uri="{FF2B5EF4-FFF2-40B4-BE49-F238E27FC236}">
                <a16:creationId xmlns:a16="http://schemas.microsoft.com/office/drawing/2014/main" id="{D0F63BB8-B85F-1A43-E9F8-A31D2EBB2BC4}"/>
              </a:ext>
            </a:extLst>
          </p:cNvPr>
          <p:cNvCxnSpPr>
            <a:cxnSpLocks/>
          </p:cNvCxnSpPr>
          <p:nvPr/>
        </p:nvCxnSpPr>
        <p:spPr>
          <a:xfrm flipV="1">
            <a:off x="7450065" y="5011505"/>
            <a:ext cx="562212" cy="406696"/>
          </a:xfrm>
          <a:prstGeom prst="straightConnector1">
            <a:avLst/>
          </a:prstGeom>
          <a:ln>
            <a:solidFill>
              <a:srgbClr val="002060"/>
            </a:solidFill>
            <a:tailEnd type="triangle"/>
          </a:ln>
        </p:spPr>
        <p:style>
          <a:lnRef idx="1">
            <a:schemeClr val="accent6"/>
          </a:lnRef>
          <a:fillRef idx="0">
            <a:schemeClr val="accent6"/>
          </a:fillRef>
          <a:effectRef idx="0">
            <a:schemeClr val="accent6"/>
          </a:effectRef>
          <a:fontRef idx="minor">
            <a:schemeClr val="tx1"/>
          </a:fontRef>
        </p:style>
      </p:cxnSp>
      <p:pic>
        <p:nvPicPr>
          <p:cNvPr id="142" name="Picture 4" descr="14 Green Person Icon Clip Art Images - Green Men Clip Art, Green Men ...">
            <a:extLst>
              <a:ext uri="{FF2B5EF4-FFF2-40B4-BE49-F238E27FC236}">
                <a16:creationId xmlns:a16="http://schemas.microsoft.com/office/drawing/2014/main" id="{4A15BA36-FA22-DCB0-3EF1-4E339E3E5348}"/>
              </a:ext>
            </a:extLst>
          </p:cNvPr>
          <p:cNvPicPr>
            <a:picLocks noChangeAspect="1" noChangeArrowheads="1"/>
          </p:cNvPicPr>
          <p:nvPr/>
        </p:nvPicPr>
        <p:blipFill>
          <a:blip r:embed="rId4"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9007249" y="4581425"/>
            <a:ext cx="177071" cy="45588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descr="14 Green Person Icon Clip Art Images - Green Men Clip Art, Green Men ...">
            <a:extLst>
              <a:ext uri="{FF2B5EF4-FFF2-40B4-BE49-F238E27FC236}">
                <a16:creationId xmlns:a16="http://schemas.microsoft.com/office/drawing/2014/main" id="{5618C4CD-2EA6-0D51-B321-10085970B044}"/>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007250" y="3907436"/>
            <a:ext cx="177071" cy="455888"/>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descr="14 Green Person Icon Clip Art Images - Green Men Clip Art, Green Men ...">
            <a:extLst>
              <a:ext uri="{FF2B5EF4-FFF2-40B4-BE49-F238E27FC236}">
                <a16:creationId xmlns:a16="http://schemas.microsoft.com/office/drawing/2014/main" id="{1F10BCF6-ABE3-EEDE-44AD-638C45C68B5E}"/>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007250" y="3315224"/>
            <a:ext cx="177071" cy="455888"/>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Straight Arrow Connector 80">
            <a:extLst>
              <a:ext uri="{FF2B5EF4-FFF2-40B4-BE49-F238E27FC236}">
                <a16:creationId xmlns:a16="http://schemas.microsoft.com/office/drawing/2014/main" id="{2ABB66B5-BD43-B914-45FF-9100A92B8BEF}"/>
              </a:ext>
            </a:extLst>
          </p:cNvPr>
          <p:cNvCxnSpPr>
            <a:cxnSpLocks/>
          </p:cNvCxnSpPr>
          <p:nvPr/>
        </p:nvCxnSpPr>
        <p:spPr>
          <a:xfrm>
            <a:off x="7443259" y="4371974"/>
            <a:ext cx="1338707" cy="490367"/>
          </a:xfrm>
          <a:prstGeom prst="straightConnector1">
            <a:avLst/>
          </a:prstGeom>
          <a:ln>
            <a:solidFill>
              <a:srgbClr val="002060"/>
            </a:solidFill>
            <a:tailEnd type="triangle"/>
          </a:ln>
        </p:spPr>
        <p:style>
          <a:lnRef idx="1">
            <a:schemeClr val="accent6"/>
          </a:lnRef>
          <a:fillRef idx="0">
            <a:schemeClr val="accent6"/>
          </a:fillRef>
          <a:effectRef idx="0">
            <a:schemeClr val="accent6"/>
          </a:effectRef>
          <a:fontRef idx="minor">
            <a:schemeClr val="tx1"/>
          </a:fontRef>
        </p:style>
      </p:cxnSp>
      <p:cxnSp>
        <p:nvCxnSpPr>
          <p:cNvPr id="82" name="Straight Arrow Connector 81">
            <a:extLst>
              <a:ext uri="{FF2B5EF4-FFF2-40B4-BE49-F238E27FC236}">
                <a16:creationId xmlns:a16="http://schemas.microsoft.com/office/drawing/2014/main" id="{54FB09C6-5E91-716F-4061-1BE8EB7A4C36}"/>
              </a:ext>
            </a:extLst>
          </p:cNvPr>
          <p:cNvCxnSpPr>
            <a:cxnSpLocks/>
          </p:cNvCxnSpPr>
          <p:nvPr/>
        </p:nvCxnSpPr>
        <p:spPr>
          <a:xfrm>
            <a:off x="7430666" y="4122203"/>
            <a:ext cx="1351300" cy="26356"/>
          </a:xfrm>
          <a:prstGeom prst="straightConnector1">
            <a:avLst/>
          </a:prstGeom>
          <a:ln>
            <a:solidFill>
              <a:srgbClr val="002060"/>
            </a:solidFill>
            <a:tailEnd type="triangle"/>
          </a:ln>
        </p:spPr>
        <p:style>
          <a:lnRef idx="1">
            <a:schemeClr val="accent6"/>
          </a:lnRef>
          <a:fillRef idx="0">
            <a:schemeClr val="accent6"/>
          </a:fillRef>
          <a:effectRef idx="0">
            <a:schemeClr val="accent6"/>
          </a:effectRef>
          <a:fontRef idx="minor">
            <a:schemeClr val="tx1"/>
          </a:fontRef>
        </p:style>
      </p:cxnSp>
      <p:cxnSp>
        <p:nvCxnSpPr>
          <p:cNvPr id="83" name="Straight Arrow Connector 82">
            <a:extLst>
              <a:ext uri="{FF2B5EF4-FFF2-40B4-BE49-F238E27FC236}">
                <a16:creationId xmlns:a16="http://schemas.microsoft.com/office/drawing/2014/main" id="{91DC717E-92E0-BEA4-0498-D65C986029F4}"/>
              </a:ext>
            </a:extLst>
          </p:cNvPr>
          <p:cNvCxnSpPr>
            <a:cxnSpLocks/>
          </p:cNvCxnSpPr>
          <p:nvPr/>
        </p:nvCxnSpPr>
        <p:spPr>
          <a:xfrm flipV="1">
            <a:off x="7448879" y="3550257"/>
            <a:ext cx="1318455" cy="407289"/>
          </a:xfrm>
          <a:prstGeom prst="straightConnector1">
            <a:avLst/>
          </a:prstGeom>
          <a:ln>
            <a:solidFill>
              <a:srgbClr val="002060"/>
            </a:solidFill>
            <a:tailEnd type="triangle"/>
          </a:ln>
        </p:spPr>
        <p:style>
          <a:lnRef idx="1">
            <a:schemeClr val="accent6"/>
          </a:lnRef>
          <a:fillRef idx="0">
            <a:schemeClr val="accent6"/>
          </a:fillRef>
          <a:effectRef idx="0">
            <a:schemeClr val="accent6"/>
          </a:effectRef>
          <a:fontRef idx="minor">
            <a:schemeClr val="tx1"/>
          </a:fontRef>
        </p:style>
      </p:cxnSp>
      <p:cxnSp>
        <p:nvCxnSpPr>
          <p:cNvPr id="84" name="Straight Connector 83">
            <a:extLst>
              <a:ext uri="{FF2B5EF4-FFF2-40B4-BE49-F238E27FC236}">
                <a16:creationId xmlns:a16="http://schemas.microsoft.com/office/drawing/2014/main" id="{29CA9DCC-0F36-8461-BD4C-71AA6CCC864F}"/>
              </a:ext>
            </a:extLst>
          </p:cNvPr>
          <p:cNvCxnSpPr>
            <a:cxnSpLocks/>
          </p:cNvCxnSpPr>
          <p:nvPr/>
        </p:nvCxnSpPr>
        <p:spPr>
          <a:xfrm flipH="1">
            <a:off x="3828588" y="3606336"/>
            <a:ext cx="50773" cy="227296"/>
          </a:xfrm>
          <a:prstGeom prst="line">
            <a:avLst/>
          </a:prstGeom>
          <a:ln w="28575">
            <a:solidFill>
              <a:srgbClr val="C00000"/>
            </a:solidFill>
          </a:ln>
        </p:spPr>
        <p:style>
          <a:lnRef idx="1">
            <a:schemeClr val="accent3"/>
          </a:lnRef>
          <a:fillRef idx="0">
            <a:schemeClr val="accent3"/>
          </a:fillRef>
          <a:effectRef idx="0">
            <a:schemeClr val="accent3"/>
          </a:effectRef>
          <a:fontRef idx="minor">
            <a:schemeClr val="tx1"/>
          </a:fontRef>
        </p:style>
      </p:cxnSp>
      <p:cxnSp>
        <p:nvCxnSpPr>
          <p:cNvPr id="85" name="Straight Connector 84">
            <a:extLst>
              <a:ext uri="{FF2B5EF4-FFF2-40B4-BE49-F238E27FC236}">
                <a16:creationId xmlns:a16="http://schemas.microsoft.com/office/drawing/2014/main" id="{A2509BF2-EEF7-DB30-7E13-F9F72E844FF4}"/>
              </a:ext>
            </a:extLst>
          </p:cNvPr>
          <p:cNvCxnSpPr>
            <a:cxnSpLocks/>
          </p:cNvCxnSpPr>
          <p:nvPr/>
        </p:nvCxnSpPr>
        <p:spPr>
          <a:xfrm flipH="1">
            <a:off x="3879360" y="3628717"/>
            <a:ext cx="63045" cy="211495"/>
          </a:xfrm>
          <a:prstGeom prst="line">
            <a:avLst/>
          </a:prstGeom>
          <a:ln w="28575">
            <a:solidFill>
              <a:srgbClr val="C00000"/>
            </a:solidFill>
          </a:ln>
        </p:spPr>
        <p:style>
          <a:lnRef idx="1">
            <a:schemeClr val="accent3"/>
          </a:lnRef>
          <a:fillRef idx="0">
            <a:schemeClr val="accent3"/>
          </a:fillRef>
          <a:effectRef idx="0">
            <a:schemeClr val="accent3"/>
          </a:effectRef>
          <a:fontRef idx="minor">
            <a:schemeClr val="tx1"/>
          </a:fontRef>
        </p:style>
      </p:cxnSp>
      <p:cxnSp>
        <p:nvCxnSpPr>
          <p:cNvPr id="86" name="Straight Connector 85">
            <a:extLst>
              <a:ext uri="{FF2B5EF4-FFF2-40B4-BE49-F238E27FC236}">
                <a16:creationId xmlns:a16="http://schemas.microsoft.com/office/drawing/2014/main" id="{210F0AEC-BF1A-FDD0-7790-8F6644BB66D9}"/>
              </a:ext>
            </a:extLst>
          </p:cNvPr>
          <p:cNvCxnSpPr>
            <a:cxnSpLocks/>
          </p:cNvCxnSpPr>
          <p:nvPr/>
        </p:nvCxnSpPr>
        <p:spPr>
          <a:xfrm>
            <a:off x="5361053" y="4942768"/>
            <a:ext cx="152927" cy="113971"/>
          </a:xfrm>
          <a:prstGeom prst="line">
            <a:avLst/>
          </a:prstGeom>
          <a:ln w="28575">
            <a:solidFill>
              <a:srgbClr val="C00000"/>
            </a:solidFill>
          </a:ln>
        </p:spPr>
        <p:style>
          <a:lnRef idx="1">
            <a:schemeClr val="accent3"/>
          </a:lnRef>
          <a:fillRef idx="0">
            <a:schemeClr val="accent3"/>
          </a:fillRef>
          <a:effectRef idx="0">
            <a:schemeClr val="accent3"/>
          </a:effectRef>
          <a:fontRef idx="minor">
            <a:schemeClr val="tx1"/>
          </a:fontRef>
        </p:style>
      </p:cxnSp>
      <p:cxnSp>
        <p:nvCxnSpPr>
          <p:cNvPr id="87" name="Straight Connector 86">
            <a:extLst>
              <a:ext uri="{FF2B5EF4-FFF2-40B4-BE49-F238E27FC236}">
                <a16:creationId xmlns:a16="http://schemas.microsoft.com/office/drawing/2014/main" id="{93A1B383-AA76-E93C-6040-3FA177ED599E}"/>
              </a:ext>
            </a:extLst>
          </p:cNvPr>
          <p:cNvCxnSpPr>
            <a:cxnSpLocks/>
          </p:cNvCxnSpPr>
          <p:nvPr/>
        </p:nvCxnSpPr>
        <p:spPr>
          <a:xfrm>
            <a:off x="5410095" y="4892535"/>
            <a:ext cx="152927" cy="113971"/>
          </a:xfrm>
          <a:prstGeom prst="line">
            <a:avLst/>
          </a:prstGeom>
          <a:ln w="28575">
            <a:solidFill>
              <a:srgbClr val="C00000"/>
            </a:solidFill>
          </a:ln>
        </p:spPr>
        <p:style>
          <a:lnRef idx="1">
            <a:schemeClr val="accent3"/>
          </a:lnRef>
          <a:fillRef idx="0">
            <a:schemeClr val="accent3"/>
          </a:fillRef>
          <a:effectRef idx="0">
            <a:schemeClr val="accent3"/>
          </a:effectRef>
          <a:fontRef idx="minor">
            <a:schemeClr val="tx1"/>
          </a:fontRef>
        </p:style>
      </p:cxnSp>
      <p:sp>
        <p:nvSpPr>
          <p:cNvPr id="88" name="TextBox 87">
            <a:extLst>
              <a:ext uri="{FF2B5EF4-FFF2-40B4-BE49-F238E27FC236}">
                <a16:creationId xmlns:a16="http://schemas.microsoft.com/office/drawing/2014/main" id="{C90A5415-AF98-86F5-165F-A528E01091CD}"/>
              </a:ext>
            </a:extLst>
          </p:cNvPr>
          <p:cNvSpPr txBox="1"/>
          <p:nvPr/>
        </p:nvSpPr>
        <p:spPr>
          <a:xfrm>
            <a:off x="4680349" y="6044736"/>
            <a:ext cx="2638343" cy="7481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31" b="1" i="0" u="none" strike="noStrike" kern="1200" cap="none" spc="0" normalizeH="0" baseline="0" noProof="0" dirty="0">
                <a:ln>
                  <a:noFill/>
                </a:ln>
                <a:solidFill>
                  <a:srgbClr val="92D050"/>
                </a:solidFill>
                <a:effectLst/>
                <a:uLnTx/>
                <a:uFillTx/>
                <a:latin typeface="Arial" panose="020B0604020202020204"/>
                <a:ea typeface="+mn-ea"/>
                <a:cs typeface="+mn-cs"/>
              </a:rPr>
              <a:t>Targets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31" b="1" i="0" u="none" strike="noStrike" kern="1200" cap="none" spc="0" normalizeH="0" baseline="0" noProof="0" dirty="0">
                <a:ln>
                  <a:noFill/>
                </a:ln>
                <a:solidFill>
                  <a:srgbClr val="92D050"/>
                </a:solidFill>
                <a:effectLst/>
                <a:uLnTx/>
                <a:uFillTx/>
                <a:latin typeface="Arial" panose="020B0604020202020204"/>
                <a:ea typeface="+mn-ea"/>
                <a:cs typeface="+mn-cs"/>
              </a:rPr>
              <a:t>Scope 1, 2 &amp; 3</a:t>
            </a:r>
          </a:p>
        </p:txBody>
      </p:sp>
      <p:cxnSp>
        <p:nvCxnSpPr>
          <p:cNvPr id="89" name="Straight Arrow Connector 88">
            <a:extLst>
              <a:ext uri="{FF2B5EF4-FFF2-40B4-BE49-F238E27FC236}">
                <a16:creationId xmlns:a16="http://schemas.microsoft.com/office/drawing/2014/main" id="{EB754707-9542-5317-2B15-AAA843F34490}"/>
              </a:ext>
            </a:extLst>
          </p:cNvPr>
          <p:cNvCxnSpPr>
            <a:cxnSpLocks/>
          </p:cNvCxnSpPr>
          <p:nvPr/>
        </p:nvCxnSpPr>
        <p:spPr>
          <a:xfrm flipV="1">
            <a:off x="3986819" y="4281968"/>
            <a:ext cx="1839223" cy="720331"/>
          </a:xfrm>
          <a:prstGeom prst="straightConnector1">
            <a:avLst/>
          </a:prstGeom>
          <a:ln>
            <a:solidFill>
              <a:srgbClr val="00B050"/>
            </a:solidFill>
            <a:tailEnd type="triangle"/>
          </a:ln>
        </p:spPr>
        <p:style>
          <a:lnRef idx="1">
            <a:schemeClr val="accent6"/>
          </a:lnRef>
          <a:fillRef idx="0">
            <a:schemeClr val="accent6"/>
          </a:fillRef>
          <a:effectRef idx="0">
            <a:schemeClr val="accent6"/>
          </a:effectRef>
          <a:fontRef idx="minor">
            <a:schemeClr val="tx1"/>
          </a:fontRef>
        </p:style>
      </p:cxnSp>
      <p:cxnSp>
        <p:nvCxnSpPr>
          <p:cNvPr id="90" name="Straight Arrow Connector 89">
            <a:extLst>
              <a:ext uri="{FF2B5EF4-FFF2-40B4-BE49-F238E27FC236}">
                <a16:creationId xmlns:a16="http://schemas.microsoft.com/office/drawing/2014/main" id="{5F22B60F-1281-C1CA-44A8-2A2111628F1B}"/>
              </a:ext>
            </a:extLst>
          </p:cNvPr>
          <p:cNvCxnSpPr>
            <a:cxnSpLocks/>
          </p:cNvCxnSpPr>
          <p:nvPr/>
        </p:nvCxnSpPr>
        <p:spPr>
          <a:xfrm flipV="1">
            <a:off x="4028661" y="4281967"/>
            <a:ext cx="1797383" cy="1397571"/>
          </a:xfrm>
          <a:prstGeom prst="straightConnector1">
            <a:avLst/>
          </a:prstGeom>
          <a:ln>
            <a:solidFill>
              <a:srgbClr val="00B050"/>
            </a:solidFill>
            <a:tailEnd type="triangle"/>
          </a:ln>
        </p:spPr>
        <p:style>
          <a:lnRef idx="1">
            <a:schemeClr val="accent6"/>
          </a:lnRef>
          <a:fillRef idx="0">
            <a:schemeClr val="accent6"/>
          </a:fillRef>
          <a:effectRef idx="0">
            <a:schemeClr val="accent6"/>
          </a:effectRef>
          <a:fontRef idx="minor">
            <a:schemeClr val="tx1"/>
          </a:fontRef>
        </p:style>
      </p:cxnSp>
      <p:sp>
        <p:nvSpPr>
          <p:cNvPr id="91" name="TextBox 90">
            <a:extLst>
              <a:ext uri="{FF2B5EF4-FFF2-40B4-BE49-F238E27FC236}">
                <a16:creationId xmlns:a16="http://schemas.microsoft.com/office/drawing/2014/main" id="{FBCA64C9-DFFD-0994-0197-3505B219ECEC}"/>
              </a:ext>
            </a:extLst>
          </p:cNvPr>
          <p:cNvSpPr txBox="1"/>
          <p:nvPr/>
        </p:nvSpPr>
        <p:spPr>
          <a:xfrm>
            <a:off x="1145226" y="5267540"/>
            <a:ext cx="1961383" cy="748154"/>
          </a:xfrm>
          <a:prstGeom prst="rect">
            <a:avLst/>
          </a:prstGeom>
          <a:solidFill>
            <a:srgbClr val="00B0F0"/>
          </a:solidFill>
          <a:ln>
            <a:solidFill>
              <a:srgbClr val="002060"/>
            </a:solidFill>
          </a:ln>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en-US"/>
            </a:defPPr>
            <a:lvl1pPr>
              <a:defRPr sz="2131" b="1">
                <a:solidFill>
                  <a:schemeClr val="bg1"/>
                </a:solidFill>
                <a:ea typeface="Roboto Light" panose="02000000000000000000" pitchFamily="2" charset="0"/>
                <a:cs typeface="Roboto Light"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31" b="1" i="0" u="none" strike="noStrike" kern="1200" cap="none" spc="0" normalizeH="0" baseline="0" noProof="0" dirty="0">
                <a:ln>
                  <a:noFill/>
                </a:ln>
                <a:solidFill>
                  <a:srgbClr val="FFFFFF"/>
                </a:solidFill>
                <a:effectLst/>
                <a:uLnTx/>
                <a:uFillTx/>
                <a:latin typeface="Arial" panose="020B0604020202020204"/>
                <a:ea typeface="Roboto Light" panose="02000000000000000000" pitchFamily="2" charset="0"/>
                <a:cs typeface="Roboto Light" panose="02000000000000000000" pitchFamily="2" charset="0"/>
              </a:rPr>
              <a:t>Creates new opportunities</a:t>
            </a:r>
          </a:p>
        </p:txBody>
      </p:sp>
      <p:sp>
        <p:nvSpPr>
          <p:cNvPr id="92" name="TextBox 91">
            <a:extLst>
              <a:ext uri="{FF2B5EF4-FFF2-40B4-BE49-F238E27FC236}">
                <a16:creationId xmlns:a16="http://schemas.microsoft.com/office/drawing/2014/main" id="{E059E491-2F93-5EC9-50DB-9D35EE6770B9}"/>
              </a:ext>
            </a:extLst>
          </p:cNvPr>
          <p:cNvSpPr txBox="1"/>
          <p:nvPr/>
        </p:nvSpPr>
        <p:spPr>
          <a:xfrm>
            <a:off x="8455209" y="1703391"/>
            <a:ext cx="2156556" cy="5845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99" b="1" i="0" u="none" strike="noStrike" kern="1200" cap="none" spc="0" normalizeH="0" baseline="0" noProof="0" dirty="0">
                <a:ln>
                  <a:noFill/>
                </a:ln>
                <a:solidFill>
                  <a:srgbClr val="1C1B3A"/>
                </a:solidFill>
                <a:effectLst/>
                <a:uLnTx/>
                <a:uFillTx/>
                <a:latin typeface="Arial" panose="020B0604020202020204"/>
                <a:ea typeface="+mn-ea"/>
                <a:cs typeface="+mn-cs"/>
              </a:rPr>
              <a:t>Business risk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99" b="1" i="0" u="none" strike="noStrike" kern="1200" cap="none" spc="0" normalizeH="0" baseline="0" noProof="0" dirty="0">
                <a:ln>
                  <a:noFill/>
                </a:ln>
                <a:solidFill>
                  <a:srgbClr val="1C1B3A"/>
                </a:solidFill>
                <a:effectLst/>
                <a:uLnTx/>
                <a:uFillTx/>
                <a:latin typeface="Arial" panose="020B0604020202020204"/>
                <a:ea typeface="+mn-ea"/>
                <a:cs typeface="+mn-cs"/>
              </a:rPr>
              <a:t>(No reporting)</a:t>
            </a:r>
          </a:p>
        </p:txBody>
      </p:sp>
      <p:sp>
        <p:nvSpPr>
          <p:cNvPr id="93" name="TextBox 92">
            <a:extLst>
              <a:ext uri="{FF2B5EF4-FFF2-40B4-BE49-F238E27FC236}">
                <a16:creationId xmlns:a16="http://schemas.microsoft.com/office/drawing/2014/main" id="{45DCBC46-FC61-2BC9-C9B6-5D52AD218881}"/>
              </a:ext>
            </a:extLst>
          </p:cNvPr>
          <p:cNvSpPr txBox="1"/>
          <p:nvPr/>
        </p:nvSpPr>
        <p:spPr>
          <a:xfrm>
            <a:off x="9241717" y="4642132"/>
            <a:ext cx="2942767" cy="5845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99" b="1" i="0" u="none" strike="noStrike" kern="1200" cap="none" spc="0" normalizeH="0" baseline="0" noProof="0" dirty="0">
                <a:ln>
                  <a:noFill/>
                </a:ln>
                <a:solidFill>
                  <a:srgbClr val="1C1B3A"/>
                </a:solidFill>
                <a:effectLst/>
                <a:uLnTx/>
                <a:uFillTx/>
                <a:latin typeface="Arial" panose="020B0604020202020204"/>
                <a:ea typeface="+mn-ea"/>
                <a:cs typeface="+mn-cs"/>
              </a:rPr>
              <a:t>Business risk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99" b="1" i="0" u="none" strike="noStrike" kern="1200" cap="none" spc="0" normalizeH="0" baseline="0" noProof="0" dirty="0">
                <a:ln>
                  <a:noFill/>
                </a:ln>
                <a:solidFill>
                  <a:srgbClr val="1C1B3A"/>
                </a:solidFill>
                <a:effectLst/>
                <a:uLnTx/>
                <a:uFillTx/>
                <a:latin typeface="Arial" panose="020B0604020202020204"/>
                <a:ea typeface="+mn-ea"/>
                <a:cs typeface="+mn-cs"/>
              </a:rPr>
              <a:t>(Scope 1 &amp; 2 reporting only)</a:t>
            </a:r>
          </a:p>
        </p:txBody>
      </p:sp>
    </p:spTree>
    <p:extLst>
      <p:ext uri="{BB962C8B-B14F-4D97-AF65-F5344CB8AC3E}">
        <p14:creationId xmlns:p14="http://schemas.microsoft.com/office/powerpoint/2010/main" val="344824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89"/>
                                        </p:tgtEl>
                                        <p:attrNameLst>
                                          <p:attrName>style.visibility</p:attrName>
                                        </p:attrNameLst>
                                      </p:cBhvr>
                                      <p:to>
                                        <p:strVal val="visible"/>
                                      </p:to>
                                    </p:set>
                                  </p:childTnLst>
                                </p:cTn>
                              </p:par>
                              <p:par>
                                <p:cTn id="69" presetID="10" presetClass="entr" presetSubtype="0" fill="hold" nodeType="with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fade">
                                      <p:cBhvr>
                                        <p:cTn id="71" dur="500"/>
                                        <p:tgtEl>
                                          <p:spTgt spid="55"/>
                                        </p:tgtEl>
                                      </p:cBhvr>
                                    </p:animEffect>
                                  </p:childTnLst>
                                </p:cTn>
                              </p:par>
                              <p:par>
                                <p:cTn id="72" presetID="1" presetClass="entr" presetSubtype="0" fill="hold" nodeType="withEffect">
                                  <p:stCondLst>
                                    <p:cond delay="0"/>
                                  </p:stCondLst>
                                  <p:childTnLst>
                                    <p:set>
                                      <p:cBhvr>
                                        <p:cTn id="73" dur="1" fill="hold">
                                          <p:stCondLst>
                                            <p:cond delay="0"/>
                                          </p:stCondLst>
                                        </p:cTn>
                                        <p:tgtEl>
                                          <p:spTgt spid="31"/>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90"/>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91"/>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62"/>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61"/>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54"/>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76"/>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51"/>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77"/>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78"/>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75"/>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74"/>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136"/>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142"/>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81"/>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82"/>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79"/>
                                        </p:tgtEl>
                                        <p:attrNameLst>
                                          <p:attrName>style.visibility</p:attrName>
                                        </p:attrNameLst>
                                      </p:cBhvr>
                                      <p:to>
                                        <p:strVal val="visible"/>
                                      </p:to>
                                    </p:set>
                                  </p:childTnLst>
                                </p:cTn>
                              </p:par>
                              <p:par>
                                <p:cTn id="108" presetID="1" presetClass="entr" presetSubtype="0" fill="hold" nodeType="withEffect">
                                  <p:stCondLst>
                                    <p:cond delay="0"/>
                                  </p:stCondLst>
                                  <p:childTnLst>
                                    <p:set>
                                      <p:cBhvr>
                                        <p:cTn id="109" dur="1" fill="hold">
                                          <p:stCondLst>
                                            <p:cond delay="0"/>
                                          </p:stCondLst>
                                        </p:cTn>
                                        <p:tgtEl>
                                          <p:spTgt spid="80"/>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83"/>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65"/>
                                        </p:tgtEl>
                                        <p:attrNameLst>
                                          <p:attrName>style.visibility</p:attrName>
                                        </p:attrNameLst>
                                      </p:cBhvr>
                                      <p:to>
                                        <p:strVal val="visible"/>
                                      </p:to>
                                    </p:set>
                                  </p:childTnLst>
                                </p:cTn>
                              </p:par>
                              <p:par>
                                <p:cTn id="114" presetID="1" presetClass="entr" presetSubtype="0" fill="hold" nodeType="withEffect">
                                  <p:stCondLst>
                                    <p:cond delay="0"/>
                                  </p:stCondLst>
                                  <p:childTnLst>
                                    <p:set>
                                      <p:cBhvr>
                                        <p:cTn id="115" dur="1" fill="hold">
                                          <p:stCondLst>
                                            <p:cond delay="0"/>
                                          </p:stCondLst>
                                        </p:cTn>
                                        <p:tgtEl>
                                          <p:spTgt spid="130"/>
                                        </p:tgtEl>
                                        <p:attrNameLst>
                                          <p:attrName>style.visibility</p:attrName>
                                        </p:attrNameLst>
                                      </p:cBhvr>
                                      <p:to>
                                        <p:strVal val="visible"/>
                                      </p:to>
                                    </p:set>
                                  </p:childTnLst>
                                </p:cTn>
                              </p:par>
                              <p:par>
                                <p:cTn id="116" presetID="1" presetClass="entr" presetSubtype="0" fill="hold" nodeType="withEffect">
                                  <p:stCondLst>
                                    <p:cond delay="0"/>
                                  </p:stCondLst>
                                  <p:childTnLst>
                                    <p:set>
                                      <p:cBhvr>
                                        <p:cTn id="117" dur="1" fill="hold">
                                          <p:stCondLst>
                                            <p:cond delay="0"/>
                                          </p:stCondLst>
                                        </p:cTn>
                                        <p:tgtEl>
                                          <p:spTgt spid="63"/>
                                        </p:tgtEl>
                                        <p:attrNameLst>
                                          <p:attrName>style.visibility</p:attrName>
                                        </p:attrNameLst>
                                      </p:cBhvr>
                                      <p:to>
                                        <p:strVal val="visible"/>
                                      </p:to>
                                    </p:set>
                                  </p:childTnLst>
                                </p:cTn>
                              </p:par>
                              <p:par>
                                <p:cTn id="118" presetID="1" presetClass="entr" presetSubtype="0" fill="hold" nodeType="withEffect">
                                  <p:stCondLst>
                                    <p:cond delay="0"/>
                                  </p:stCondLst>
                                  <p:childTnLst>
                                    <p:set>
                                      <p:cBhvr>
                                        <p:cTn id="119" dur="1" fill="hold">
                                          <p:stCondLst>
                                            <p:cond delay="0"/>
                                          </p:stCondLst>
                                        </p:cTn>
                                        <p:tgtEl>
                                          <p:spTgt spid="64"/>
                                        </p:tgtEl>
                                        <p:attrNameLst>
                                          <p:attrName>style.visibility</p:attrName>
                                        </p:attrNameLst>
                                      </p:cBhvr>
                                      <p:to>
                                        <p:strVal val="visible"/>
                                      </p:to>
                                    </p:set>
                                  </p:childTnLst>
                                </p:cTn>
                              </p:par>
                              <p:par>
                                <p:cTn id="120" presetID="1" presetClass="entr" presetSubtype="0" fill="hold" nodeType="withEffect">
                                  <p:stCondLst>
                                    <p:cond delay="0"/>
                                  </p:stCondLst>
                                  <p:childTnLst>
                                    <p:set>
                                      <p:cBhvr>
                                        <p:cTn id="121" dur="1" fill="hold">
                                          <p:stCondLst>
                                            <p:cond delay="0"/>
                                          </p:stCondLst>
                                        </p:cTn>
                                        <p:tgtEl>
                                          <p:spTgt spid="73"/>
                                        </p:tgtEl>
                                        <p:attrNameLst>
                                          <p:attrName>style.visibility</p:attrName>
                                        </p:attrNameLst>
                                      </p:cBhvr>
                                      <p:to>
                                        <p:strVal val="visible"/>
                                      </p:to>
                                    </p:set>
                                  </p:childTnLst>
                                </p:cTn>
                              </p:par>
                              <p:par>
                                <p:cTn id="122" presetID="1" presetClass="entr" presetSubtype="0" fill="hold" nodeType="withEffect">
                                  <p:stCondLst>
                                    <p:cond delay="0"/>
                                  </p:stCondLst>
                                  <p:childTnLst>
                                    <p:set>
                                      <p:cBhvr>
                                        <p:cTn id="123" dur="1" fill="hold">
                                          <p:stCondLst>
                                            <p:cond delay="0"/>
                                          </p:stCondLst>
                                        </p:cTn>
                                        <p:tgtEl>
                                          <p:spTgt spid="72"/>
                                        </p:tgtEl>
                                        <p:attrNameLst>
                                          <p:attrName>style.visibility</p:attrName>
                                        </p:attrNameLst>
                                      </p:cBhvr>
                                      <p:to>
                                        <p:strVal val="visible"/>
                                      </p:to>
                                    </p:set>
                                  </p:childTnLst>
                                </p:cTn>
                              </p:par>
                              <p:par>
                                <p:cTn id="124" presetID="1" presetClass="entr" presetSubtype="0" fill="hold" nodeType="withEffect">
                                  <p:stCondLst>
                                    <p:cond delay="0"/>
                                  </p:stCondLst>
                                  <p:childTnLst>
                                    <p:set>
                                      <p:cBhvr>
                                        <p:cTn id="125" dur="1" fill="hold">
                                          <p:stCondLst>
                                            <p:cond delay="0"/>
                                          </p:stCondLst>
                                        </p:cTn>
                                        <p:tgtEl>
                                          <p:spTgt spid="53"/>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52"/>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92"/>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91" grpId="0" animBg="1"/>
      <p:bldP spid="92" grpId="0"/>
      <p:bldP spid="9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5F5F0-0269-855F-91D3-4860B6D99E9C}"/>
              </a:ext>
            </a:extLst>
          </p:cNvPr>
          <p:cNvSpPr>
            <a:spLocks noGrp="1"/>
          </p:cNvSpPr>
          <p:nvPr>
            <p:ph type="title"/>
          </p:nvPr>
        </p:nvSpPr>
        <p:spPr/>
        <p:txBody>
          <a:bodyPr/>
          <a:lstStyle/>
          <a:p>
            <a:r>
              <a:rPr lang="en-GB" dirty="0"/>
              <a:t>Net Zero Transition</a:t>
            </a:r>
          </a:p>
        </p:txBody>
      </p:sp>
      <p:sp>
        <p:nvSpPr>
          <p:cNvPr id="4" name="Content Placeholder 3">
            <a:extLst>
              <a:ext uri="{FF2B5EF4-FFF2-40B4-BE49-F238E27FC236}">
                <a16:creationId xmlns:a16="http://schemas.microsoft.com/office/drawing/2014/main" id="{C667AECD-6BD5-218D-94A0-94DD41FA8589}"/>
              </a:ext>
            </a:extLst>
          </p:cNvPr>
          <p:cNvSpPr>
            <a:spLocks noGrp="1"/>
          </p:cNvSpPr>
          <p:nvPr>
            <p:ph idx="10"/>
          </p:nvPr>
        </p:nvSpPr>
        <p:spPr>
          <a:xfrm>
            <a:off x="548640" y="1585898"/>
            <a:ext cx="4898004" cy="237113"/>
          </a:xfrm>
        </p:spPr>
        <p:txBody>
          <a:bodyPr/>
          <a:lstStyle/>
          <a:p>
            <a:r>
              <a:rPr lang="en-GB" dirty="0"/>
              <a:t>Scope 3 - Upstream</a:t>
            </a:r>
          </a:p>
        </p:txBody>
      </p:sp>
      <p:sp>
        <p:nvSpPr>
          <p:cNvPr id="5" name="TextBox 4">
            <a:extLst>
              <a:ext uri="{FF2B5EF4-FFF2-40B4-BE49-F238E27FC236}">
                <a16:creationId xmlns:a16="http://schemas.microsoft.com/office/drawing/2014/main" id="{0D430362-7009-A9D8-3114-ED1D1C1768B6}"/>
              </a:ext>
            </a:extLst>
          </p:cNvPr>
          <p:cNvSpPr txBox="1"/>
          <p:nvPr/>
        </p:nvSpPr>
        <p:spPr>
          <a:xfrm>
            <a:off x="467957" y="2010953"/>
            <a:ext cx="5466678" cy="50167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Resources manufacturing needs to make their product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Materials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Use less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Use Secondary Materials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Manufacturing Wastes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Decrease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Find alternative uses – Economic Benefit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hlinkClick r:id="rId2">
                  <a:extLst>
                    <a:ext uri="{A12FA001-AC4F-418D-AE19-62706E023703}">
                      <ahyp:hlinkClr xmlns:ahyp="http://schemas.microsoft.com/office/drawing/2018/hyperlinkcolor" val="tx"/>
                    </a:ext>
                  </a:extLst>
                </a:hlinkClick>
              </a:rPr>
              <a:t>Example: </a:t>
            </a:r>
            <a:r>
              <a:rPr kumimoji="0" lang="en-GB" sz="1600" b="0" i="0" u="none" strike="noStrike" kern="1200" cap="none" spc="0" normalizeH="0" baseline="0" noProof="0" dirty="0">
                <a:ln>
                  <a:noFill/>
                </a:ln>
                <a:solidFill>
                  <a:srgbClr val="110D32"/>
                </a:solidFill>
                <a:effectLst/>
                <a:uLnTx/>
                <a:uFillTx/>
                <a:latin typeface="Arial" panose="020B0604020202020204"/>
                <a:ea typeface="+mn-ea"/>
                <a:cs typeface="+mn-cs"/>
                <a:hlinkClick r:id="rId2"/>
              </a:rPr>
              <a:t>Our processes result in almost zero waste | Co-products (britishsugar.co.uk)</a:t>
            </a:r>
            <a:endParaRPr kumimoji="0" lang="en-GB" sz="1600" b="0" i="0" u="none" strike="noStrike" kern="1200" cap="none" spc="0" normalizeH="0" baseline="0" noProof="0" dirty="0">
              <a:ln>
                <a:noFill/>
              </a:ln>
              <a:solidFill>
                <a:srgbClr val="110D32"/>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Travel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Prioritise public transport and low carbon options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Transport &amp; distribution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Smart distribution routing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Change of transport method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Co-locating delivery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Require Action from your supply chain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110D32"/>
              </a:solidFill>
              <a:effectLst/>
              <a:uLnTx/>
              <a:uFillTx/>
              <a:latin typeface="Arial" panose="020B0604020202020204"/>
              <a:ea typeface="+mn-ea"/>
              <a:cs typeface="+mn-cs"/>
            </a:endParaRPr>
          </a:p>
        </p:txBody>
      </p:sp>
      <p:pic>
        <p:nvPicPr>
          <p:cNvPr id="14" name="Picture 13">
            <a:extLst>
              <a:ext uri="{FF2B5EF4-FFF2-40B4-BE49-F238E27FC236}">
                <a16:creationId xmlns:a16="http://schemas.microsoft.com/office/drawing/2014/main" id="{F96A82FC-FFDB-11F9-B95C-4FECEB88CADC}"/>
              </a:ext>
            </a:extLst>
          </p:cNvPr>
          <p:cNvPicPr>
            <a:picLocks noChangeAspect="1"/>
          </p:cNvPicPr>
          <p:nvPr/>
        </p:nvPicPr>
        <p:blipFill rotWithShape="1">
          <a:blip r:embed="rId3"/>
          <a:srcRect l="605" t="25304" r="55281" b="5744"/>
          <a:stretch/>
        </p:blipFill>
        <p:spPr>
          <a:xfrm>
            <a:off x="6422136" y="1585898"/>
            <a:ext cx="5221224" cy="4901184"/>
          </a:xfrm>
          <a:prstGeom prst="rect">
            <a:avLst/>
          </a:prstGeom>
        </p:spPr>
      </p:pic>
      <p:sp>
        <p:nvSpPr>
          <p:cNvPr id="6" name="Rectangle 5">
            <a:extLst>
              <a:ext uri="{FF2B5EF4-FFF2-40B4-BE49-F238E27FC236}">
                <a16:creationId xmlns:a16="http://schemas.microsoft.com/office/drawing/2014/main" id="{94FFE174-4941-AFE7-618F-A7EE95821F3C}"/>
              </a:ext>
            </a:extLst>
          </p:cNvPr>
          <p:cNvSpPr/>
          <p:nvPr/>
        </p:nvSpPr>
        <p:spPr>
          <a:xfrm>
            <a:off x="6257367" y="1479177"/>
            <a:ext cx="4087904" cy="31466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560E9F54-FA1E-AB6C-110E-70A4070AD808}"/>
              </a:ext>
            </a:extLst>
          </p:cNvPr>
          <p:cNvPicPr>
            <a:picLocks noChangeAspect="1"/>
          </p:cNvPicPr>
          <p:nvPr/>
        </p:nvPicPr>
        <p:blipFill>
          <a:blip r:embed="rId4">
            <a:clrChange>
              <a:clrFrom>
                <a:srgbClr val="FFFFFF"/>
              </a:clrFrom>
              <a:clrTo>
                <a:srgbClr val="FFFFFF">
                  <a:alpha val="0"/>
                </a:srgbClr>
              </a:clrTo>
            </a:clrChange>
            <a:grayscl/>
            <a:extLst>
              <a:ext uri="{BEBA8EAE-BF5A-486C-A8C5-ECC9F3942E4B}">
                <a14:imgProps xmlns:a14="http://schemas.microsoft.com/office/drawing/2010/main">
                  <a14:imgLayer r:embed="rId5">
                    <a14:imgEffect>
                      <a14:brightnessContrast bright="40000"/>
                    </a14:imgEffect>
                  </a14:imgLayer>
                </a14:imgProps>
              </a:ext>
            </a:extLst>
          </a:blip>
          <a:stretch>
            <a:fillRect/>
          </a:stretch>
        </p:blipFill>
        <p:spPr>
          <a:xfrm>
            <a:off x="6554488" y="1299883"/>
            <a:ext cx="3790783" cy="3790783"/>
          </a:xfrm>
          <a:prstGeom prst="rect">
            <a:avLst/>
          </a:prstGeom>
        </p:spPr>
      </p:pic>
    </p:spTree>
    <p:extLst>
      <p:ext uri="{BB962C8B-B14F-4D97-AF65-F5344CB8AC3E}">
        <p14:creationId xmlns:p14="http://schemas.microsoft.com/office/powerpoint/2010/main" val="2012935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5F5F0-0269-855F-91D3-4860B6D99E9C}"/>
              </a:ext>
            </a:extLst>
          </p:cNvPr>
          <p:cNvSpPr>
            <a:spLocks noGrp="1"/>
          </p:cNvSpPr>
          <p:nvPr>
            <p:ph type="title"/>
          </p:nvPr>
        </p:nvSpPr>
        <p:spPr/>
        <p:txBody>
          <a:bodyPr/>
          <a:lstStyle/>
          <a:p>
            <a:r>
              <a:rPr lang="en-GB" dirty="0"/>
              <a:t>Net Zero Transition</a:t>
            </a:r>
          </a:p>
        </p:txBody>
      </p:sp>
      <p:sp>
        <p:nvSpPr>
          <p:cNvPr id="4" name="Content Placeholder 3">
            <a:extLst>
              <a:ext uri="{FF2B5EF4-FFF2-40B4-BE49-F238E27FC236}">
                <a16:creationId xmlns:a16="http://schemas.microsoft.com/office/drawing/2014/main" id="{C667AECD-6BD5-218D-94A0-94DD41FA8589}"/>
              </a:ext>
            </a:extLst>
          </p:cNvPr>
          <p:cNvSpPr>
            <a:spLocks noGrp="1"/>
          </p:cNvSpPr>
          <p:nvPr>
            <p:ph idx="10"/>
          </p:nvPr>
        </p:nvSpPr>
        <p:spPr>
          <a:xfrm>
            <a:off x="548640" y="1585898"/>
            <a:ext cx="4898004" cy="237113"/>
          </a:xfrm>
        </p:spPr>
        <p:txBody>
          <a:bodyPr/>
          <a:lstStyle/>
          <a:p>
            <a:r>
              <a:rPr lang="en-GB" dirty="0"/>
              <a:t>Scope 3 - Downstream</a:t>
            </a:r>
          </a:p>
        </p:txBody>
      </p:sp>
      <p:pic>
        <p:nvPicPr>
          <p:cNvPr id="14" name="Picture 13">
            <a:extLst>
              <a:ext uri="{FF2B5EF4-FFF2-40B4-BE49-F238E27FC236}">
                <a16:creationId xmlns:a16="http://schemas.microsoft.com/office/drawing/2014/main" id="{F96A82FC-FFDB-11F9-B95C-4FECEB88CADC}"/>
              </a:ext>
            </a:extLst>
          </p:cNvPr>
          <p:cNvPicPr>
            <a:picLocks noChangeAspect="1"/>
          </p:cNvPicPr>
          <p:nvPr/>
        </p:nvPicPr>
        <p:blipFill rotWithShape="1">
          <a:blip r:embed="rId2"/>
          <a:srcRect l="56656" t="24201" r="12519" b="5218"/>
          <a:stretch/>
        </p:blipFill>
        <p:spPr>
          <a:xfrm>
            <a:off x="6745358" y="1585898"/>
            <a:ext cx="3648456" cy="5016870"/>
          </a:xfrm>
          <a:prstGeom prst="rect">
            <a:avLst/>
          </a:prstGeom>
        </p:spPr>
      </p:pic>
      <p:sp>
        <p:nvSpPr>
          <p:cNvPr id="6" name="Rectangle 5">
            <a:extLst>
              <a:ext uri="{FF2B5EF4-FFF2-40B4-BE49-F238E27FC236}">
                <a16:creationId xmlns:a16="http://schemas.microsoft.com/office/drawing/2014/main" id="{94FFE174-4941-AFE7-618F-A7EE95821F3C}"/>
              </a:ext>
            </a:extLst>
          </p:cNvPr>
          <p:cNvSpPr/>
          <p:nvPr/>
        </p:nvSpPr>
        <p:spPr>
          <a:xfrm>
            <a:off x="8082712" y="1585898"/>
            <a:ext cx="2707341" cy="31466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D878157E-4B93-0755-9E40-9AEBF1EF4372}"/>
              </a:ext>
            </a:extLst>
          </p:cNvPr>
          <p:cNvPicPr>
            <a:picLocks noChangeAspect="1"/>
          </p:cNvPicPr>
          <p:nvPr/>
        </p:nvPicPr>
        <p:blipFill>
          <a:blip r:embed="rId3">
            <a:lum bright="70000" contrast="-70000"/>
          </a:blip>
          <a:stretch>
            <a:fillRect/>
          </a:stretch>
        </p:blipFill>
        <p:spPr>
          <a:xfrm>
            <a:off x="9309321" y="1823011"/>
            <a:ext cx="2168986" cy="2672337"/>
          </a:xfrm>
          <a:prstGeom prst="rect">
            <a:avLst/>
          </a:prstGeom>
        </p:spPr>
      </p:pic>
      <p:sp>
        <p:nvSpPr>
          <p:cNvPr id="9" name="TextBox 8">
            <a:extLst>
              <a:ext uri="{FF2B5EF4-FFF2-40B4-BE49-F238E27FC236}">
                <a16:creationId xmlns:a16="http://schemas.microsoft.com/office/drawing/2014/main" id="{55DCDB01-4CA9-5659-03CD-6E320BD1BB5E}"/>
              </a:ext>
            </a:extLst>
          </p:cNvPr>
          <p:cNvSpPr txBox="1"/>
          <p:nvPr/>
        </p:nvSpPr>
        <p:spPr>
          <a:xfrm>
            <a:off x="502683" y="1986969"/>
            <a:ext cx="5466678"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Resources being used after sale and end of life emissions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Materials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Divert to Secondary Material use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Increase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Utilisation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longevity of products produced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Resource efficiency of using product or service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Transport &amp; distribution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Smart distribution routing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Change of transport method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Co-locating delivery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Avoid investments in high emitting industry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Require Action from your supply chain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Understand locus of control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110D32"/>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47045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5F5F0-0269-855F-91D3-4860B6D99E9C}"/>
              </a:ext>
            </a:extLst>
          </p:cNvPr>
          <p:cNvSpPr>
            <a:spLocks noGrp="1"/>
          </p:cNvSpPr>
          <p:nvPr>
            <p:ph type="title"/>
          </p:nvPr>
        </p:nvSpPr>
        <p:spPr/>
        <p:txBody>
          <a:bodyPr/>
          <a:lstStyle/>
          <a:p>
            <a:r>
              <a:rPr lang="en-GB" dirty="0"/>
              <a:t>Understanding What’s Important</a:t>
            </a:r>
          </a:p>
        </p:txBody>
      </p:sp>
      <p:sp>
        <p:nvSpPr>
          <p:cNvPr id="4" name="Content Placeholder 3">
            <a:extLst>
              <a:ext uri="{FF2B5EF4-FFF2-40B4-BE49-F238E27FC236}">
                <a16:creationId xmlns:a16="http://schemas.microsoft.com/office/drawing/2014/main" id="{C667AECD-6BD5-218D-94A0-94DD41FA8589}"/>
              </a:ext>
            </a:extLst>
          </p:cNvPr>
          <p:cNvSpPr>
            <a:spLocks noGrp="1"/>
          </p:cNvSpPr>
          <p:nvPr>
            <p:ph idx="10"/>
          </p:nvPr>
        </p:nvSpPr>
        <p:spPr>
          <a:xfrm>
            <a:off x="548640" y="1585898"/>
            <a:ext cx="4898004" cy="237113"/>
          </a:xfrm>
        </p:spPr>
        <p:txBody>
          <a:bodyPr/>
          <a:lstStyle/>
          <a:p>
            <a:r>
              <a:rPr lang="en-GB" dirty="0"/>
              <a:t>Scope 3 – Pareto Analysis</a:t>
            </a:r>
          </a:p>
        </p:txBody>
      </p:sp>
      <p:sp>
        <p:nvSpPr>
          <p:cNvPr id="6" name="Rectangle 5">
            <a:extLst>
              <a:ext uri="{FF2B5EF4-FFF2-40B4-BE49-F238E27FC236}">
                <a16:creationId xmlns:a16="http://schemas.microsoft.com/office/drawing/2014/main" id="{94FFE174-4941-AFE7-618F-A7EE95821F3C}"/>
              </a:ext>
            </a:extLst>
          </p:cNvPr>
          <p:cNvSpPr/>
          <p:nvPr/>
        </p:nvSpPr>
        <p:spPr>
          <a:xfrm>
            <a:off x="8082712" y="1585898"/>
            <a:ext cx="2707341" cy="31466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55DCDB01-4CA9-5659-03CD-6E320BD1BB5E}"/>
              </a:ext>
            </a:extLst>
          </p:cNvPr>
          <p:cNvSpPr txBox="1"/>
          <p:nvPr/>
        </p:nvSpPr>
        <p:spPr>
          <a:xfrm>
            <a:off x="502683" y="1986969"/>
            <a:ext cx="546667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110D32"/>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D28BDE10-85EA-5CC7-010E-8603BA38257C}"/>
              </a:ext>
            </a:extLst>
          </p:cNvPr>
          <p:cNvSpPr txBox="1"/>
          <p:nvPr/>
        </p:nvSpPr>
        <p:spPr>
          <a:xfrm>
            <a:off x="502683" y="1986969"/>
            <a:ext cx="5244974" cy="55092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Different Hotspots will drive different actions for MTC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solidFill>
                  <a:srgbClr val="333333"/>
                </a:solidFill>
                <a:latin typeface="Open Sans" panose="020B0606030504020204" pitchFamily="34" charset="0"/>
              </a:rPr>
              <a:t>Purchased Goods &amp; services</a:t>
            </a:r>
          </a:p>
          <a:p>
            <a:pPr marL="742950" lvl="1" indent="-285750">
              <a:buFont typeface="Arial" panose="020B0604020202020204" pitchFamily="34" charset="0"/>
              <a:buChar cha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Supplier Change or Commitment</a:t>
            </a:r>
          </a:p>
          <a:p>
            <a:pPr marL="742950" lvl="1" indent="-285750">
              <a:buFont typeface="Arial" panose="020B0604020202020204" pitchFamily="34" charset="0"/>
              <a:buChar char="•"/>
            </a:pPr>
            <a:r>
              <a:rPr lang="en-GB" sz="1600" dirty="0">
                <a:solidFill>
                  <a:srgbClr val="333333"/>
                </a:solidFill>
                <a:latin typeface="Open Sans" panose="020B0606030504020204" pitchFamily="34" charset="0"/>
              </a:rPr>
              <a:t>Efficiency (buy what we need)</a:t>
            </a:r>
          </a:p>
          <a:p>
            <a:pPr marL="742950" lvl="1" indent="-285750">
              <a:buFont typeface="Arial" panose="020B0604020202020204" pitchFamily="34" charset="0"/>
              <a:buChar char="•"/>
            </a:pPr>
            <a:r>
              <a:rPr lang="en-GB" sz="1600" dirty="0">
                <a:solidFill>
                  <a:srgbClr val="333333"/>
                </a:solidFill>
                <a:latin typeface="Open Sans" panose="020B0606030504020204" pitchFamily="34" charset="0"/>
              </a:rPr>
              <a:t>Change goods or materials to lower impact</a:t>
            </a:r>
          </a:p>
          <a:p>
            <a:pPr marL="742950" lvl="1" indent="-285750">
              <a:buFont typeface="Arial" panose="020B0604020202020204" pitchFamily="34" charset="0"/>
              <a:buChar char="•"/>
            </a:pPr>
            <a:r>
              <a:rPr lang="en-GB" sz="1600" dirty="0">
                <a:solidFill>
                  <a:srgbClr val="333333"/>
                </a:solidFill>
                <a:latin typeface="Open Sans" panose="020B0606030504020204" pitchFamily="34" charset="0"/>
              </a:rPr>
              <a:t>Asset share / lease vs buy for new equipment</a:t>
            </a:r>
          </a:p>
          <a:p>
            <a:pPr marL="742950" lvl="1" indent="-285750">
              <a:buFont typeface="Arial" panose="020B0604020202020204" pitchFamily="34" charset="0"/>
              <a:buChar char="•"/>
            </a:pPr>
            <a:endParaRPr lang="en-GB" sz="1600" dirty="0">
              <a:solidFill>
                <a:srgbClr val="333333"/>
              </a:solidFill>
              <a:latin typeface="Open Sans" panose="020B0606030504020204" pitchFamily="34" charset="0"/>
            </a:endParaRPr>
          </a:p>
          <a:p>
            <a:pPr marL="285750" indent="-285750">
              <a:buFont typeface="Arial" panose="020B0604020202020204" pitchFamily="34" charset="0"/>
              <a:buChar char="•"/>
            </a:pPr>
            <a:r>
              <a:rPr lang="en-GB" sz="1600" dirty="0">
                <a:solidFill>
                  <a:srgbClr val="333333"/>
                </a:solidFill>
                <a:latin typeface="Open Sans" panose="020B0606030504020204" pitchFamily="34" charset="0"/>
              </a:rPr>
              <a:t>Employee Commuting &amp; Business Travel</a:t>
            </a:r>
          </a:p>
          <a:p>
            <a:pPr marL="742950" lvl="1" indent="-285750">
              <a:buFont typeface="Arial" panose="020B0604020202020204" pitchFamily="34" charset="0"/>
              <a:buChar char="•"/>
            </a:pPr>
            <a:r>
              <a:rPr lang="en-GB" sz="1600" dirty="0">
                <a:solidFill>
                  <a:srgbClr val="333333"/>
                </a:solidFill>
                <a:latin typeface="Open Sans" panose="020B0606030504020204" pitchFamily="34" charset="0"/>
              </a:rPr>
              <a:t>Understand commuting behaviour &amp; levers</a:t>
            </a:r>
          </a:p>
          <a:p>
            <a:pPr marL="742950" lvl="1" indent="-285750">
              <a:buFont typeface="Arial" panose="020B0604020202020204" pitchFamily="34" charset="0"/>
              <a:buChar char="•"/>
            </a:pPr>
            <a:r>
              <a:rPr lang="en-GB" sz="1600" dirty="0">
                <a:solidFill>
                  <a:srgbClr val="333333"/>
                </a:solidFill>
                <a:latin typeface="Open Sans" panose="020B0606030504020204" pitchFamily="34" charset="0"/>
              </a:rPr>
              <a:t>Is it required?</a:t>
            </a:r>
          </a:p>
          <a:p>
            <a:pPr marL="742950" lvl="1" indent="-285750">
              <a:buFont typeface="Arial" panose="020B0604020202020204" pitchFamily="34" charset="0"/>
              <a:buChar char="•"/>
            </a:pPr>
            <a:r>
              <a:rPr lang="en-GB" sz="1600" dirty="0">
                <a:solidFill>
                  <a:srgbClr val="333333"/>
                </a:solidFill>
                <a:latin typeface="Open Sans" panose="020B0606030504020204" pitchFamily="34" charset="0"/>
              </a:rPr>
              <a:t>Reduce flights e.g. train over short haul</a:t>
            </a:r>
          </a:p>
          <a:p>
            <a:pPr marL="742950" lvl="1" indent="-285750">
              <a:buFont typeface="Arial" panose="020B0604020202020204" pitchFamily="34" charset="0"/>
              <a:buChar char="•"/>
            </a:pPr>
            <a:r>
              <a:rPr lang="en-GB" sz="1600" dirty="0">
                <a:solidFill>
                  <a:srgbClr val="333333"/>
                </a:solidFill>
                <a:latin typeface="Open Sans" panose="020B0606030504020204" pitchFamily="34" charset="0"/>
              </a:rPr>
              <a:t>Enable access to public transport </a:t>
            </a:r>
          </a:p>
          <a:p>
            <a:pPr marL="742950" lvl="1" indent="-285750">
              <a:buFont typeface="Arial" panose="020B0604020202020204" pitchFamily="34" charset="0"/>
              <a:buChar char="•"/>
            </a:pPr>
            <a:r>
              <a:rPr lang="en-GB" sz="1600" dirty="0">
                <a:solidFill>
                  <a:srgbClr val="333333"/>
                </a:solidFill>
                <a:latin typeface="Open Sans" panose="020B0606030504020204" pitchFamily="34" charset="0"/>
              </a:rPr>
              <a:t>Incentivise Cycle to work &amp; Car Sharing</a:t>
            </a:r>
          </a:p>
          <a:p>
            <a:pPr marL="742950" lvl="1" indent="-285750">
              <a:buFont typeface="Arial" panose="020B0604020202020204" pitchFamily="34" charset="0"/>
              <a:buChar cha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Enable access to low emission vehicles</a:t>
            </a:r>
          </a:p>
          <a:p>
            <a:pPr marL="742950" lvl="1" indent="-285750">
              <a:buFont typeface="Arial" panose="020B0604020202020204" pitchFamily="34" charset="0"/>
              <a:buChar char="•"/>
            </a:pPr>
            <a:endParaRPr lang="en-GB" sz="1600" dirty="0">
              <a:solidFill>
                <a:srgbClr val="333333"/>
              </a:solidFill>
              <a:latin typeface="Open Sans" panose="020B0606030504020204" pitchFamily="34" charset="0"/>
            </a:endParaRPr>
          </a:p>
          <a:p>
            <a:pPr marL="285750" indent="-285750">
              <a:buFont typeface="Arial" panose="020B0604020202020204" pitchFamily="34" charset="0"/>
              <a:buChar cha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Fuel &amp; Energy Related Activities</a:t>
            </a:r>
          </a:p>
          <a:p>
            <a:pPr marL="742950" lvl="1" indent="-285750">
              <a:buFont typeface="Arial" panose="020B0604020202020204" pitchFamily="34" charset="0"/>
              <a:buChar char="•"/>
            </a:pPr>
            <a:r>
              <a:rPr lang="en-GB" sz="1600" dirty="0">
                <a:solidFill>
                  <a:srgbClr val="333333"/>
                </a:solidFill>
                <a:latin typeface="Open Sans" panose="020B0606030504020204" pitchFamily="34" charset="0"/>
              </a:rPr>
              <a:t>Increase use of PPAs </a:t>
            </a:r>
          </a:p>
          <a:p>
            <a:pPr marL="742950" lvl="1" indent="-285750">
              <a:buFont typeface="Arial" panose="020B0604020202020204" pitchFamily="34" charset="0"/>
              <a:buChar cha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Increase own renewable generation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333333"/>
              </a:solidFill>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110D32"/>
              </a:solidFill>
              <a:effectLst/>
              <a:uLnTx/>
              <a:uFillTx/>
              <a:latin typeface="Arial" panose="020B0604020202020204"/>
              <a:ea typeface="+mn-ea"/>
              <a:cs typeface="+mn-cs"/>
            </a:endParaRPr>
          </a:p>
        </p:txBody>
      </p:sp>
      <p:pic>
        <p:nvPicPr>
          <p:cNvPr id="16" name="Picture 15">
            <a:extLst>
              <a:ext uri="{FF2B5EF4-FFF2-40B4-BE49-F238E27FC236}">
                <a16:creationId xmlns:a16="http://schemas.microsoft.com/office/drawing/2014/main" id="{2BC14976-DF3F-2C37-9CBA-6990ADFF40A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587468" y="1585898"/>
            <a:ext cx="6101849" cy="2323629"/>
          </a:xfrm>
          <a:prstGeom prst="rect">
            <a:avLst/>
          </a:prstGeom>
        </p:spPr>
      </p:pic>
      <p:pic>
        <p:nvPicPr>
          <p:cNvPr id="18" name="Picture 17">
            <a:extLst>
              <a:ext uri="{FF2B5EF4-FFF2-40B4-BE49-F238E27FC236}">
                <a16:creationId xmlns:a16="http://schemas.microsoft.com/office/drawing/2014/main" id="{961F9723-DC4F-0E09-DFE8-13377E86792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667626" y="3909527"/>
            <a:ext cx="6248776" cy="2583348"/>
          </a:xfrm>
          <a:prstGeom prst="rect">
            <a:avLst/>
          </a:prstGeom>
        </p:spPr>
      </p:pic>
    </p:spTree>
    <p:extLst>
      <p:ext uri="{BB962C8B-B14F-4D97-AF65-F5344CB8AC3E}">
        <p14:creationId xmlns:p14="http://schemas.microsoft.com/office/powerpoint/2010/main" val="341926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5F5F0-0269-855F-91D3-4860B6D99E9C}"/>
              </a:ext>
            </a:extLst>
          </p:cNvPr>
          <p:cNvSpPr>
            <a:spLocks noGrp="1"/>
          </p:cNvSpPr>
          <p:nvPr>
            <p:ph type="title"/>
          </p:nvPr>
        </p:nvSpPr>
        <p:spPr/>
        <p:txBody>
          <a:bodyPr/>
          <a:lstStyle/>
          <a:p>
            <a:r>
              <a:rPr lang="en-GB" dirty="0"/>
              <a:t>Improving Data &amp; Accuracy</a:t>
            </a:r>
          </a:p>
        </p:txBody>
      </p:sp>
      <p:sp>
        <p:nvSpPr>
          <p:cNvPr id="4" name="Content Placeholder 3">
            <a:extLst>
              <a:ext uri="{FF2B5EF4-FFF2-40B4-BE49-F238E27FC236}">
                <a16:creationId xmlns:a16="http://schemas.microsoft.com/office/drawing/2014/main" id="{C667AECD-6BD5-218D-94A0-94DD41FA8589}"/>
              </a:ext>
            </a:extLst>
          </p:cNvPr>
          <p:cNvSpPr>
            <a:spLocks noGrp="1"/>
          </p:cNvSpPr>
          <p:nvPr>
            <p:ph idx="10"/>
          </p:nvPr>
        </p:nvSpPr>
        <p:spPr>
          <a:xfrm>
            <a:off x="548640" y="1585898"/>
            <a:ext cx="4898004" cy="237113"/>
          </a:xfrm>
        </p:spPr>
        <p:txBody>
          <a:bodyPr/>
          <a:lstStyle/>
          <a:p>
            <a:r>
              <a:rPr lang="en-GB" dirty="0"/>
              <a:t>All Scopes</a:t>
            </a:r>
          </a:p>
        </p:txBody>
      </p:sp>
      <p:sp>
        <p:nvSpPr>
          <p:cNvPr id="6" name="Rectangle 5">
            <a:extLst>
              <a:ext uri="{FF2B5EF4-FFF2-40B4-BE49-F238E27FC236}">
                <a16:creationId xmlns:a16="http://schemas.microsoft.com/office/drawing/2014/main" id="{94FFE174-4941-AFE7-618F-A7EE95821F3C}"/>
              </a:ext>
            </a:extLst>
          </p:cNvPr>
          <p:cNvSpPr/>
          <p:nvPr/>
        </p:nvSpPr>
        <p:spPr>
          <a:xfrm>
            <a:off x="8082712" y="1585898"/>
            <a:ext cx="2707341" cy="31466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55DCDB01-4CA9-5659-03CD-6E320BD1BB5E}"/>
              </a:ext>
            </a:extLst>
          </p:cNvPr>
          <p:cNvSpPr txBox="1"/>
          <p:nvPr/>
        </p:nvSpPr>
        <p:spPr>
          <a:xfrm>
            <a:off x="502683" y="1986969"/>
            <a:ext cx="546667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110D32"/>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D28BDE10-85EA-5CC7-010E-8603BA38257C}"/>
              </a:ext>
            </a:extLst>
          </p:cNvPr>
          <p:cNvSpPr txBox="1"/>
          <p:nvPr/>
        </p:nvSpPr>
        <p:spPr>
          <a:xfrm>
            <a:off x="548640" y="1986969"/>
            <a:ext cx="5466678" cy="255454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solidFill>
                  <a:srgbClr val="333333"/>
                </a:solidFill>
                <a:latin typeface="Open Sans" panose="020B0606030504020204" pitchFamily="34" charset="0"/>
              </a:rPr>
              <a:t>Data Type</a:t>
            </a:r>
          </a:p>
          <a:p>
            <a:pPr marL="742950" lvl="1" indent="-285750">
              <a:buFont typeface="Arial" panose="020B0604020202020204" pitchFamily="34" charset="0"/>
              <a:buChar char="•"/>
              <a:defRPr/>
            </a:pPr>
            <a:r>
              <a:rPr lang="en-GB" sz="1600" dirty="0">
                <a:solidFill>
                  <a:srgbClr val="333333"/>
                </a:solidFill>
                <a:latin typeface="Open Sans" panose="020B0606030504020204" pitchFamily="34" charset="0"/>
              </a:rPr>
              <a:t>Primary Data</a:t>
            </a:r>
          </a:p>
          <a:p>
            <a:pPr marL="742950" lvl="1" indent="-285750">
              <a:buFont typeface="Arial" panose="020B0604020202020204" pitchFamily="34" charset="0"/>
              <a:buChar char="•"/>
              <a:defRPr/>
            </a:pPr>
            <a:r>
              <a:rPr lang="en-GB" sz="1600" dirty="0">
                <a:solidFill>
                  <a:srgbClr val="333333"/>
                </a:solidFill>
                <a:latin typeface="Open Sans" panose="020B0606030504020204" pitchFamily="34" charset="0"/>
              </a:rPr>
              <a:t>Secondary date </a:t>
            </a:r>
          </a:p>
          <a:p>
            <a:pPr marL="285750" indent="-285750">
              <a:buFont typeface="Arial" panose="020B0604020202020204" pitchFamily="34" charset="0"/>
              <a:buChar char="•"/>
              <a:defRPr/>
            </a:pPr>
            <a:r>
              <a:rPr lang="en-GB" sz="1600" dirty="0">
                <a:solidFill>
                  <a:srgbClr val="333333"/>
                </a:solidFill>
                <a:latin typeface="Open Sans" panose="020B0606030504020204" pitchFamily="34" charset="0"/>
              </a:rPr>
              <a:t>Data Cleaning e.g. Removing Duplicates</a:t>
            </a:r>
          </a:p>
          <a:p>
            <a:pPr marL="285750" indent="-285750">
              <a:buFont typeface="Arial" panose="020B0604020202020204" pitchFamily="34" charset="0"/>
              <a:buChar char="•"/>
              <a:defRPr/>
            </a:pPr>
            <a:r>
              <a:rPr lang="en-GB" sz="1600" dirty="0">
                <a:solidFill>
                  <a:srgbClr val="333333"/>
                </a:solidFill>
                <a:latin typeface="Open Sans" panose="020B0606030504020204" pitchFamily="34" charset="0"/>
              </a:rPr>
              <a:t>Traceability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333333"/>
              </a:solidFill>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110D32"/>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96CB3E50-EE31-D364-5159-C884F0A9E0B2}"/>
              </a:ext>
            </a:extLst>
          </p:cNvPr>
          <p:cNvPicPr>
            <a:picLocks noChangeAspect="1"/>
          </p:cNvPicPr>
          <p:nvPr/>
        </p:nvPicPr>
        <p:blipFill>
          <a:blip r:embed="rId3"/>
          <a:stretch>
            <a:fillRect/>
          </a:stretch>
        </p:blipFill>
        <p:spPr>
          <a:xfrm>
            <a:off x="5446644" y="1427703"/>
            <a:ext cx="6341430" cy="4741557"/>
          </a:xfrm>
          <a:prstGeom prst="rect">
            <a:avLst/>
          </a:prstGeom>
        </p:spPr>
      </p:pic>
    </p:spTree>
    <p:extLst>
      <p:ext uri="{BB962C8B-B14F-4D97-AF65-F5344CB8AC3E}">
        <p14:creationId xmlns:p14="http://schemas.microsoft.com/office/powerpoint/2010/main" val="227926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5F5F0-0269-855F-91D3-4860B6D99E9C}"/>
              </a:ext>
            </a:extLst>
          </p:cNvPr>
          <p:cNvSpPr>
            <a:spLocks noGrp="1"/>
          </p:cNvSpPr>
          <p:nvPr>
            <p:ph type="title"/>
          </p:nvPr>
        </p:nvSpPr>
        <p:spPr/>
        <p:txBody>
          <a:bodyPr/>
          <a:lstStyle/>
          <a:p>
            <a:r>
              <a:rPr lang="en-GB" dirty="0"/>
              <a:t>Target Setting</a:t>
            </a:r>
          </a:p>
        </p:txBody>
      </p:sp>
      <p:sp>
        <p:nvSpPr>
          <p:cNvPr id="4" name="Content Placeholder 3">
            <a:extLst>
              <a:ext uri="{FF2B5EF4-FFF2-40B4-BE49-F238E27FC236}">
                <a16:creationId xmlns:a16="http://schemas.microsoft.com/office/drawing/2014/main" id="{C667AECD-6BD5-218D-94A0-94DD41FA8589}"/>
              </a:ext>
            </a:extLst>
          </p:cNvPr>
          <p:cNvSpPr>
            <a:spLocks noGrp="1"/>
          </p:cNvSpPr>
          <p:nvPr>
            <p:ph idx="10"/>
          </p:nvPr>
        </p:nvSpPr>
        <p:spPr>
          <a:xfrm>
            <a:off x="548640" y="1585898"/>
            <a:ext cx="4898004" cy="237113"/>
          </a:xfrm>
        </p:spPr>
        <p:txBody>
          <a:bodyPr/>
          <a:lstStyle/>
          <a:p>
            <a:r>
              <a:rPr lang="en-GB" dirty="0"/>
              <a:t>Scope 1 &amp; 2 </a:t>
            </a:r>
          </a:p>
        </p:txBody>
      </p:sp>
      <p:sp>
        <p:nvSpPr>
          <p:cNvPr id="6" name="Rectangle 5">
            <a:extLst>
              <a:ext uri="{FF2B5EF4-FFF2-40B4-BE49-F238E27FC236}">
                <a16:creationId xmlns:a16="http://schemas.microsoft.com/office/drawing/2014/main" id="{94FFE174-4941-AFE7-618F-A7EE95821F3C}"/>
              </a:ext>
            </a:extLst>
          </p:cNvPr>
          <p:cNvSpPr/>
          <p:nvPr/>
        </p:nvSpPr>
        <p:spPr>
          <a:xfrm>
            <a:off x="8082712" y="1585898"/>
            <a:ext cx="2707341" cy="31466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55DCDB01-4CA9-5659-03CD-6E320BD1BB5E}"/>
              </a:ext>
            </a:extLst>
          </p:cNvPr>
          <p:cNvSpPr txBox="1"/>
          <p:nvPr/>
        </p:nvSpPr>
        <p:spPr>
          <a:xfrm>
            <a:off x="502683" y="1986969"/>
            <a:ext cx="546667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110D32"/>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D28BDE10-85EA-5CC7-010E-8603BA38257C}"/>
              </a:ext>
            </a:extLst>
          </p:cNvPr>
          <p:cNvSpPr txBox="1"/>
          <p:nvPr/>
        </p:nvSpPr>
        <p:spPr>
          <a:xfrm>
            <a:off x="548640" y="1986969"/>
            <a:ext cx="5466678" cy="280076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In your locus of control so can be defined by: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Speed and level of investment possible for the business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solidFill>
                  <a:srgbClr val="333333"/>
                </a:solidFill>
                <a:latin typeface="Open Sans" panose="020B0606030504020204" pitchFamily="34" charset="0"/>
              </a:rPr>
              <a:t>Availability of external funding </a:t>
            </a:r>
            <a:endPar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solidFill>
                  <a:srgbClr val="333333"/>
                </a:solidFill>
                <a:latin typeface="Open Sans" panose="020B0606030504020204" pitchFamily="34" charset="0"/>
              </a:rPr>
              <a:t>Timeline of implementation of infrastructure projects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333333"/>
              </a:solidFill>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110D32"/>
              </a:solidFill>
              <a:effectLst/>
              <a:uLnTx/>
              <a:uFillTx/>
              <a:latin typeface="Arial" panose="020B0604020202020204"/>
              <a:ea typeface="+mn-ea"/>
              <a:cs typeface="+mn-cs"/>
            </a:endParaRPr>
          </a:p>
        </p:txBody>
      </p:sp>
      <p:sp>
        <p:nvSpPr>
          <p:cNvPr id="8" name="Content Placeholder 3">
            <a:extLst>
              <a:ext uri="{FF2B5EF4-FFF2-40B4-BE49-F238E27FC236}">
                <a16:creationId xmlns:a16="http://schemas.microsoft.com/office/drawing/2014/main" id="{2CF1E485-2660-9F71-5288-922CB6B12820}"/>
              </a:ext>
            </a:extLst>
          </p:cNvPr>
          <p:cNvSpPr txBox="1">
            <a:spLocks/>
          </p:cNvSpPr>
          <p:nvPr/>
        </p:nvSpPr>
        <p:spPr>
          <a:xfrm>
            <a:off x="502683" y="3656162"/>
            <a:ext cx="4898004" cy="23711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a:solidFill>
                  <a:schemeClr val="bg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Scope 3</a:t>
            </a:r>
          </a:p>
        </p:txBody>
      </p:sp>
      <p:sp>
        <p:nvSpPr>
          <p:cNvPr id="11" name="TextBox 10">
            <a:extLst>
              <a:ext uri="{FF2B5EF4-FFF2-40B4-BE49-F238E27FC236}">
                <a16:creationId xmlns:a16="http://schemas.microsoft.com/office/drawing/2014/main" id="{1A39B0B5-29B0-9DEE-6C5D-9FD766681CFA}"/>
              </a:ext>
            </a:extLst>
          </p:cNvPr>
          <p:cNvSpPr txBox="1"/>
          <p:nvPr/>
        </p:nvSpPr>
        <p:spPr>
          <a:xfrm>
            <a:off x="502682" y="4057233"/>
            <a:ext cx="5674001" cy="353943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GB" sz="1600" dirty="0">
                <a:solidFill>
                  <a:srgbClr val="333333"/>
                </a:solidFill>
                <a:latin typeface="Open Sans" panose="020B0606030504020204" pitchFamily="34" charset="0"/>
              </a:rPr>
              <a:t>If none of your supply chain are Net Zero in Scope 1 &amp; 2 by your target date for scope 3 and there is no option to: </a:t>
            </a:r>
          </a:p>
          <a:p>
            <a:pPr marR="0" lvl="0" algn="l" defTabSz="914400" rtl="0" eaLnBrk="1" fontAlgn="auto" latinLnBrk="0" hangingPunct="1">
              <a:lnSpc>
                <a:spcPct val="100000"/>
              </a:lnSpc>
              <a:spcBef>
                <a:spcPts val="0"/>
              </a:spcBef>
              <a:spcAft>
                <a:spcPts val="0"/>
              </a:spcAft>
              <a:buClrTx/>
              <a:buSzTx/>
              <a:tabLst/>
              <a:defRPr/>
            </a:pPr>
            <a:endParaRPr lang="en-GB" sz="1600" dirty="0">
              <a:solidFill>
                <a:srgbClr val="333333"/>
              </a:solidFill>
              <a:latin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solidFill>
                  <a:srgbClr val="333333"/>
                </a:solidFill>
                <a:latin typeface="Open Sans" panose="020B0606030504020204" pitchFamily="34" charset="0"/>
              </a:rPr>
              <a:t>Change suppliers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solidFill>
                  <a:srgbClr val="333333"/>
                </a:solidFill>
                <a:latin typeface="Open Sans" panose="020B0606030504020204" pitchFamily="34" charset="0"/>
              </a:rPr>
              <a:t>Reduce demand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600" dirty="0">
              <a:solidFill>
                <a:srgbClr val="333333"/>
              </a:solidFill>
              <a:latin typeface="Open Sans" panose="020B0606030504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GB" sz="1600" dirty="0">
                <a:solidFill>
                  <a:srgbClr val="333333"/>
                </a:solidFill>
                <a:latin typeface="Open Sans" panose="020B0606030504020204" pitchFamily="34" charset="0"/>
              </a:rPr>
              <a:t>You will not hit your target date, getting to Net Zero is a joint effort</a:t>
            </a:r>
            <a:endPar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600" dirty="0">
              <a:solidFill>
                <a:srgbClr val="333333"/>
              </a:solidFill>
              <a:latin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rgbClr val="333333"/>
              </a:solidFill>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110D32"/>
              </a:solidFill>
              <a:effectLst/>
              <a:uLnTx/>
              <a:uFillTx/>
              <a:latin typeface="Arial" panose="020B0604020202020204"/>
              <a:ea typeface="+mn-ea"/>
              <a:cs typeface="+mn-cs"/>
            </a:endParaRPr>
          </a:p>
        </p:txBody>
      </p:sp>
      <p:pic>
        <p:nvPicPr>
          <p:cNvPr id="1026" name="Picture 2" descr="Target setting for secondary students | Tes">
            <a:extLst>
              <a:ext uri="{FF2B5EF4-FFF2-40B4-BE49-F238E27FC236}">
                <a16:creationId xmlns:a16="http://schemas.microsoft.com/office/drawing/2014/main" id="{C246B605-01A0-20A9-CDEE-39BD59B78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8957" y="1823011"/>
            <a:ext cx="4514850" cy="451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9267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5980"/>
          <a:stretch/>
        </p:blipFill>
        <p:spPr>
          <a:xfrm>
            <a:off x="0" y="2077902"/>
            <a:ext cx="2043367" cy="1288665"/>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4584" r="10759"/>
          <a:stretch/>
        </p:blipFill>
        <p:spPr>
          <a:xfrm>
            <a:off x="2055735" y="2083689"/>
            <a:ext cx="2034503" cy="1283076"/>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8903" r="8954"/>
          <a:stretch/>
        </p:blipFill>
        <p:spPr>
          <a:xfrm>
            <a:off x="4091191" y="2083422"/>
            <a:ext cx="2020248" cy="1277627"/>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t="4650" b="5564"/>
          <a:stretch/>
        </p:blipFill>
        <p:spPr>
          <a:xfrm>
            <a:off x="6110083" y="2103507"/>
            <a:ext cx="2137999" cy="1277627"/>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t="4865" r="11248"/>
          <a:stretch/>
        </p:blipFill>
        <p:spPr>
          <a:xfrm>
            <a:off x="8256899" y="2103130"/>
            <a:ext cx="2046079" cy="1277625"/>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rotWithShape="1">
          <a:blip r:embed="rId9" cstate="print">
            <a:extLst>
              <a:ext uri="{28A0092B-C50C-407E-A947-70E740481C1C}">
                <a14:useLocalDpi xmlns:a14="http://schemas.microsoft.com/office/drawing/2010/main" val="0"/>
              </a:ext>
            </a:extLst>
          </a:blip>
          <a:srcRect r="406"/>
          <a:stretch/>
        </p:blipFill>
        <p:spPr>
          <a:xfrm>
            <a:off x="10292804" y="2114369"/>
            <a:ext cx="1912517" cy="1279172"/>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085" y="4212961"/>
            <a:ext cx="2043367" cy="1362244"/>
          </a:xfrm>
          <a:prstGeom prst="rect">
            <a:avLst/>
          </a:prstGeom>
          <a:ln>
            <a:noFill/>
          </a:ln>
          <a:effectLst>
            <a:outerShdw blurRad="190500" algn="tl" rotWithShape="0">
              <a:srgbClr val="000000">
                <a:alpha val="70000"/>
              </a:srgbClr>
            </a:outerShdw>
          </a:effectLst>
        </p:spPr>
      </p:pic>
      <p:pic>
        <p:nvPicPr>
          <p:cNvPr id="13" name="Picture 12"/>
          <p:cNvPicPr>
            <a:picLocks noChangeAspect="1"/>
          </p:cNvPicPr>
          <p:nvPr/>
        </p:nvPicPr>
        <p:blipFill rotWithShape="1">
          <a:blip r:embed="rId11" cstate="print">
            <a:extLst>
              <a:ext uri="{28A0092B-C50C-407E-A947-70E740481C1C}">
                <a14:useLocalDpi xmlns:a14="http://schemas.microsoft.com/office/drawing/2010/main" val="0"/>
              </a:ext>
            </a:extLst>
          </a:blip>
          <a:srcRect l="95" r="14465"/>
          <a:stretch/>
        </p:blipFill>
        <p:spPr>
          <a:xfrm>
            <a:off x="2054783" y="4212961"/>
            <a:ext cx="2036409" cy="1361977"/>
          </a:xfrm>
          <a:prstGeom prst="rect">
            <a:avLst/>
          </a:prstGeom>
          <a:ln>
            <a:noFill/>
          </a:ln>
          <a:effectLst>
            <a:outerShdw blurRad="190500" algn="tl" rotWithShape="0">
              <a:srgbClr val="000000">
                <a:alpha val="70000"/>
              </a:srgbClr>
            </a:outerShdw>
          </a:effectLst>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91193" y="4207513"/>
            <a:ext cx="2030419" cy="1367425"/>
          </a:xfrm>
          <a:prstGeom prst="rect">
            <a:avLst/>
          </a:prstGeom>
          <a:ln>
            <a:noFill/>
          </a:ln>
          <a:effectLst>
            <a:outerShdw blurRad="190500" algn="tl" rotWithShape="0">
              <a:srgbClr val="000000">
                <a:alpha val="70000"/>
              </a:srgbClr>
            </a:outerShdw>
          </a:effectLst>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29859" y="4221088"/>
            <a:ext cx="2051479" cy="1372539"/>
          </a:xfrm>
          <a:prstGeom prst="rect">
            <a:avLst/>
          </a:prstGeom>
          <a:ln>
            <a:noFill/>
          </a:ln>
          <a:effectLst>
            <a:outerShdw blurRad="190500" algn="tl" rotWithShape="0">
              <a:srgbClr val="000000">
                <a:alpha val="70000"/>
              </a:srgbClr>
            </a:outerShdw>
          </a:effectLst>
        </p:spPr>
      </p:pic>
      <p:pic>
        <p:nvPicPr>
          <p:cNvPr id="16" name="Picture 15"/>
          <p:cNvPicPr>
            <a:picLocks noChangeAspect="1"/>
          </p:cNvPicPr>
          <p:nvPr/>
        </p:nvPicPr>
        <p:blipFill rotWithShape="1">
          <a:blip r:embed="rId14" cstate="print">
            <a:extLst>
              <a:ext uri="{28A0092B-C50C-407E-A947-70E740481C1C}">
                <a14:useLocalDpi xmlns:a14="http://schemas.microsoft.com/office/drawing/2010/main" val="0"/>
              </a:ext>
            </a:extLst>
          </a:blip>
          <a:srcRect l="2797" r="2478"/>
          <a:stretch/>
        </p:blipFill>
        <p:spPr>
          <a:xfrm>
            <a:off x="6121612" y="4214631"/>
            <a:ext cx="2208247" cy="1367653"/>
          </a:xfrm>
          <a:prstGeom prst="rect">
            <a:avLst/>
          </a:prstGeom>
          <a:ln>
            <a:noFill/>
          </a:ln>
          <a:effectLst>
            <a:outerShdw blurRad="190500" algn="tl" rotWithShape="0">
              <a:srgbClr val="000000">
                <a:alpha val="70000"/>
              </a:srgbClr>
            </a:outerShdw>
          </a:effectLst>
        </p:spPr>
      </p:pic>
      <p:pic>
        <p:nvPicPr>
          <p:cNvPr id="17" name="Picture 16"/>
          <p:cNvPicPr>
            <a:picLocks noChangeAspect="1"/>
          </p:cNvPicPr>
          <p:nvPr/>
        </p:nvPicPr>
        <p:blipFill rotWithShape="1">
          <a:blip r:embed="rId15" cstate="print">
            <a:extLst>
              <a:ext uri="{28A0092B-C50C-407E-A947-70E740481C1C}">
                <a14:useLocalDpi xmlns:a14="http://schemas.microsoft.com/office/drawing/2010/main" val="0"/>
              </a:ext>
            </a:extLst>
          </a:blip>
          <a:srcRect l="16097" r="8200"/>
          <a:stretch/>
        </p:blipFill>
        <p:spPr>
          <a:xfrm>
            <a:off x="10360367" y="4213188"/>
            <a:ext cx="1844409" cy="1367425"/>
          </a:xfrm>
          <a:prstGeom prst="rect">
            <a:avLst/>
          </a:prstGeom>
          <a:ln>
            <a:noFill/>
          </a:ln>
          <a:effectLst>
            <a:outerShdw blurRad="190500" algn="tl" rotWithShape="0">
              <a:srgbClr val="000000">
                <a:alpha val="70000"/>
              </a:srgbClr>
            </a:outerShdw>
          </a:effectLst>
        </p:spPr>
      </p:pic>
      <p:sp>
        <p:nvSpPr>
          <p:cNvPr id="30" name="Title 29"/>
          <p:cNvSpPr>
            <a:spLocks noGrp="1"/>
          </p:cNvSpPr>
          <p:nvPr>
            <p:ph type="title"/>
          </p:nvPr>
        </p:nvSpPr>
        <p:spPr/>
        <p:txBody>
          <a:bodyPr>
            <a:normAutofit/>
          </a:bodyPr>
          <a:lstStyle/>
          <a:p>
            <a:r>
              <a:rPr lang="en-GB" sz="1800" dirty="0"/>
              <a:t>Thank you for listening. Any questions? </a:t>
            </a:r>
          </a:p>
        </p:txBody>
      </p:sp>
      <p:sp>
        <p:nvSpPr>
          <p:cNvPr id="3" name="Content Placeholder 2">
            <a:extLst>
              <a:ext uri="{FF2B5EF4-FFF2-40B4-BE49-F238E27FC236}">
                <a16:creationId xmlns:a16="http://schemas.microsoft.com/office/drawing/2014/main" id="{0AEB59D9-5F1B-9FAB-95F7-12C51C66E020}"/>
              </a:ext>
            </a:extLst>
          </p:cNvPr>
          <p:cNvSpPr>
            <a:spLocks noGrp="1"/>
          </p:cNvSpPr>
          <p:nvPr>
            <p:ph idx="10"/>
          </p:nvPr>
        </p:nvSpPr>
        <p:spPr>
          <a:xfrm>
            <a:off x="548640" y="1427270"/>
            <a:ext cx="3826689" cy="1217769"/>
          </a:xfrm>
          <a:noFill/>
        </p:spPr>
        <p:txBody>
          <a:bodyPr wrap="none" lIns="91440" tIns="45720" rIns="91440" bIns="45720">
            <a:spAutoFit/>
          </a:bodyPr>
          <a:lstStyle/>
          <a:p>
            <a:pPr algn="ctr"/>
            <a:r>
              <a:rPr lang="en-US" sz="3600" b="0" dirty="0">
                <a:ln w="0"/>
                <a:solidFill>
                  <a:schemeClr val="bg2">
                    <a:lumMod val="50000"/>
                  </a:schemeClr>
                </a:solidFill>
                <a:effectLst>
                  <a:outerShdw blurRad="38100" dist="19050" dir="2700000" algn="tl" rotWithShape="0">
                    <a:schemeClr val="dk1">
                      <a:alpha val="40000"/>
                    </a:schemeClr>
                  </a:outerShdw>
                </a:effectLst>
              </a:rPr>
              <a:t>Sustainability……</a:t>
            </a:r>
          </a:p>
          <a:p>
            <a:pPr algn="ctr"/>
            <a:endParaRPr lang="en-GB" sz="3600" b="0" dirty="0">
              <a:ln w="0"/>
              <a:solidFill>
                <a:schemeClr val="bg2">
                  <a:lumMod val="50000"/>
                </a:schemeClr>
              </a:solidFill>
              <a:effectLst>
                <a:outerShdw blurRad="38100" dist="19050" dir="2700000" algn="tl" rotWithShape="0">
                  <a:schemeClr val="dk1">
                    <a:alpha val="40000"/>
                  </a:schemeClr>
                </a:outerShdw>
              </a:effectLst>
            </a:endParaRPr>
          </a:p>
        </p:txBody>
      </p:sp>
      <p:sp>
        <p:nvSpPr>
          <p:cNvPr id="33" name="Rectangle 32"/>
          <p:cNvSpPr/>
          <p:nvPr/>
        </p:nvSpPr>
        <p:spPr>
          <a:xfrm>
            <a:off x="5364908" y="5846544"/>
            <a:ext cx="6185091" cy="646331"/>
          </a:xfrm>
          <a:prstGeom prst="rect">
            <a:avLst/>
          </a:prstGeom>
          <a:noFill/>
        </p:spPr>
        <p:txBody>
          <a:bodyPr wrap="none" lIns="91440" tIns="45720" rIns="91440" bIns="45720">
            <a:spAutoFit/>
          </a:bodyPr>
          <a:lstStyle/>
          <a:p>
            <a:pPr algn="ctr"/>
            <a:r>
              <a:rPr lang="en-US" sz="3600" b="0" cap="none" spc="0" dirty="0">
                <a:ln w="0"/>
                <a:solidFill>
                  <a:schemeClr val="bg2">
                    <a:lumMod val="50000"/>
                  </a:schemeClr>
                </a:solidFill>
                <a:effectLst>
                  <a:outerShdw blurRad="38100" dist="19050" dir="2700000" algn="tl" rotWithShape="0">
                    <a:schemeClr val="dk1">
                      <a:alpha val="40000"/>
                    </a:schemeClr>
                  </a:outerShdw>
                </a:effectLst>
              </a:rPr>
              <a:t>….. Affects all, visibly &amp; invisibly</a:t>
            </a:r>
          </a:p>
        </p:txBody>
      </p:sp>
      <p:sp>
        <p:nvSpPr>
          <p:cNvPr id="23" name="BJPseudoFooter"/>
          <p:cNvSpPr txBox="1"/>
          <p:nvPr>
            <p:custDataLst>
              <p:tags r:id="rId1"/>
            </p:custDataLst>
          </p:nvPr>
        </p:nvSpPr>
        <p:spPr>
          <a:xfrm>
            <a:off x="127000" y="6581001"/>
            <a:ext cx="223138" cy="276999"/>
          </a:xfrm>
          <a:prstGeom prst="rect">
            <a:avLst/>
          </a:prstGeom>
          <a:noFill/>
        </p:spPr>
        <p:txBody>
          <a:bodyPr vert="horz" wrap="none" rtlCol="0">
            <a:spAutoFit/>
          </a:bodyPr>
          <a:lstStyle/>
          <a:p>
            <a:r>
              <a:rPr lang="en-GB" sz="1200">
                <a:solidFill>
                  <a:srgbClr val="000000"/>
                </a:solidFill>
                <a:latin typeface="Times New Roman" panose="02020603050405020304" pitchFamily="18" charset="0"/>
              </a:rPr>
              <a:t> </a:t>
            </a:r>
          </a:p>
        </p:txBody>
      </p:sp>
    </p:spTree>
    <p:extLst>
      <p:ext uri="{BB962C8B-B14F-4D97-AF65-F5344CB8AC3E}">
        <p14:creationId xmlns:p14="http://schemas.microsoft.com/office/powerpoint/2010/main" val="3383032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73CF4DF-1AB7-DFAB-B724-EB0270D05823}"/>
              </a:ext>
            </a:extLst>
          </p:cNvPr>
          <p:cNvSpPr>
            <a:spLocks noGrp="1"/>
          </p:cNvSpPr>
          <p:nvPr>
            <p:ph type="body" sz="quarter" idx="11"/>
          </p:nvPr>
        </p:nvSpPr>
        <p:spPr>
          <a:xfrm>
            <a:off x="984594" y="3578083"/>
            <a:ext cx="5439853" cy="1790075"/>
          </a:xfrm>
        </p:spPr>
        <p:txBody>
          <a:bodyPr vert="horz" lIns="91440" tIns="45720" rIns="91440" bIns="45720" rtlCol="0" anchor="ctr">
            <a:normAutofit fontScale="92500" lnSpcReduction="20000"/>
          </a:bodyPr>
          <a:lstStyle/>
          <a:p>
            <a:endParaRPr lang="en-GB" sz="1300" dirty="0"/>
          </a:p>
          <a:p>
            <a:r>
              <a:rPr lang="en-GB" sz="5800" dirty="0"/>
              <a:t>Christian Keen</a:t>
            </a:r>
          </a:p>
          <a:p>
            <a:r>
              <a:rPr lang="en-GB" sz="2400" dirty="0"/>
              <a:t>Operations Director</a:t>
            </a:r>
          </a:p>
          <a:p>
            <a:r>
              <a:rPr lang="en-GB" sz="2400" dirty="0"/>
              <a:t>HPL Prototypes Limited</a:t>
            </a:r>
            <a:endParaRPr lang="en-US" sz="2400" dirty="0"/>
          </a:p>
        </p:txBody>
      </p:sp>
      <p:sp>
        <p:nvSpPr>
          <p:cNvPr id="2" name="TextBox 1">
            <a:extLst>
              <a:ext uri="{FF2B5EF4-FFF2-40B4-BE49-F238E27FC236}">
                <a16:creationId xmlns:a16="http://schemas.microsoft.com/office/drawing/2014/main" id="{A6727313-76C5-5BD4-EAAF-84F6B9E69259}"/>
              </a:ext>
            </a:extLst>
          </p:cNvPr>
          <p:cNvSpPr txBox="1"/>
          <p:nvPr/>
        </p:nvSpPr>
        <p:spPr>
          <a:xfrm>
            <a:off x="984595" y="4709992"/>
            <a:ext cx="3706812" cy="1398708"/>
          </a:xfrm>
          <a:prstGeom prst="rect">
            <a:avLst/>
          </a:prstGeom>
        </p:spPr>
        <p:txBody>
          <a:bodyPr vert="horz" lIns="91440" tIns="45720" rIns="91440" bIns="45720" rtlCol="0">
            <a:normAutofit/>
          </a:bodyPr>
          <a:lstStyle/>
          <a:p>
            <a:pPr marL="571500" indent="-571500">
              <a:lnSpc>
                <a:spcPct val="90000"/>
              </a:lnSpc>
              <a:spcBef>
                <a:spcPts val="1000"/>
              </a:spcBef>
              <a:buFontTx/>
              <a:buChar char="-"/>
            </a:pPr>
            <a:endParaRPr lang="en-US" sz="4000" b="0" i="0" kern="1200" dirty="0">
              <a:solidFill>
                <a:schemeClr val="bg1"/>
              </a:solidFill>
              <a:latin typeface="WMCA Circular Book" panose="020B0604020101020102" pitchFamily="34" charset="77"/>
              <a:ea typeface="+mn-ea"/>
              <a:cs typeface="WMCA Circular Book" panose="020B0604020101020102" pitchFamily="34" charset="77"/>
            </a:endParaRPr>
          </a:p>
        </p:txBody>
      </p:sp>
      <p:sp>
        <p:nvSpPr>
          <p:cNvPr id="3" name="Rectangle 2">
            <a:extLst>
              <a:ext uri="{FF2B5EF4-FFF2-40B4-BE49-F238E27FC236}">
                <a16:creationId xmlns:a16="http://schemas.microsoft.com/office/drawing/2014/main" id="{E98F96F0-BFF6-BE07-D832-A4212DE01ED7}"/>
              </a:ext>
            </a:extLst>
          </p:cNvPr>
          <p:cNvSpPr/>
          <p:nvPr/>
        </p:nvSpPr>
        <p:spPr>
          <a:xfrm>
            <a:off x="4522304" y="5695122"/>
            <a:ext cx="2832653" cy="1063487"/>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079799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171452" y="6463438"/>
            <a:ext cx="12534906" cy="789124"/>
            <a:chOff x="0" y="0"/>
            <a:chExt cx="25069812" cy="1578248"/>
          </a:xfrm>
        </p:grpSpPr>
        <p:sp>
          <p:nvSpPr>
            <p:cNvPr id="7" name="Freeform 7"/>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sp>
        <p:nvSpPr>
          <p:cNvPr id="8" name="TextBox 8"/>
          <p:cNvSpPr txBox="1"/>
          <p:nvPr/>
        </p:nvSpPr>
        <p:spPr>
          <a:xfrm>
            <a:off x="685800" y="528638"/>
            <a:ext cx="7797800" cy="156677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6552"/>
              </a:lnSpc>
            </a:pPr>
            <a:r>
              <a:rPr lang="en-US" sz="5200" spc="47" dirty="0">
                <a:solidFill>
                  <a:srgbClr val="FFFFFF"/>
                </a:solidFill>
                <a:latin typeface="Arial Bold"/>
              </a:rPr>
              <a:t>Agenda</a:t>
            </a:r>
            <a:endParaRPr lang="en-US" sz="2933" spc="47" dirty="0">
              <a:solidFill>
                <a:srgbClr val="FFFFFF"/>
              </a:solidFill>
              <a:latin typeface="Arial Bold"/>
            </a:endParaRPr>
          </a:p>
          <a:p>
            <a:pPr algn="l">
              <a:lnSpc>
                <a:spcPts val="6552"/>
              </a:lnSpc>
            </a:pPr>
            <a:endParaRPr lang="en-US" sz="2933" spc="47" dirty="0">
              <a:solidFill>
                <a:srgbClr val="FFFFFF"/>
              </a:solidFill>
              <a:latin typeface="Arial Bold"/>
            </a:endParaRPr>
          </a:p>
        </p:txBody>
      </p:sp>
      <p:sp>
        <p:nvSpPr>
          <p:cNvPr id="10" name="TextBox 10"/>
          <p:cNvSpPr txBox="1"/>
          <p:nvPr/>
        </p:nvSpPr>
        <p:spPr>
          <a:xfrm>
            <a:off x="685800" y="1999387"/>
            <a:ext cx="10642600" cy="312848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rtl="0"/>
            <a:r>
              <a:rPr lang="en-GB" sz="3600" dirty="0">
                <a:effectLst/>
              </a:rPr>
              <a:t> </a:t>
            </a:r>
          </a:p>
          <a:p>
            <a:pPr rtl="0">
              <a:buFont typeface="Arial" panose="020B0604020202020204" pitchFamily="34" charset="0"/>
              <a:buChar char="•"/>
            </a:pPr>
            <a:r>
              <a:rPr lang="en-GB" sz="3600" b="1" dirty="0">
                <a:solidFill>
                  <a:schemeClr val="bg1"/>
                </a:solidFill>
                <a:effectLst/>
              </a:rPr>
              <a:t>1:00 PM</a:t>
            </a:r>
            <a:r>
              <a:rPr lang="en-GB" sz="3600" dirty="0">
                <a:solidFill>
                  <a:schemeClr val="bg1"/>
                </a:solidFill>
                <a:effectLst/>
              </a:rPr>
              <a:t> – Welcome and Introduction</a:t>
            </a:r>
            <a:endParaRPr lang="en-GB" sz="3600" dirty="0">
              <a:solidFill>
                <a:schemeClr val="bg1"/>
              </a:solidFill>
            </a:endParaRPr>
          </a:p>
          <a:p>
            <a:pPr rtl="0">
              <a:buFont typeface="Arial" panose="020B0604020202020204" pitchFamily="34" charset="0"/>
              <a:buChar char="•"/>
            </a:pPr>
            <a:r>
              <a:rPr lang="en-GB" sz="3600" b="1" dirty="0">
                <a:solidFill>
                  <a:schemeClr val="bg1"/>
                </a:solidFill>
                <a:effectLst/>
              </a:rPr>
              <a:t>1:00 – 1:20 PM</a:t>
            </a:r>
            <a:r>
              <a:rPr lang="en-GB" sz="3600" dirty="0">
                <a:solidFill>
                  <a:schemeClr val="bg1"/>
                </a:solidFill>
                <a:effectLst/>
              </a:rPr>
              <a:t> – MTC's Sustainability Journey</a:t>
            </a:r>
            <a:endParaRPr lang="en-GB" sz="3600" dirty="0">
              <a:solidFill>
                <a:schemeClr val="bg1"/>
              </a:solidFill>
            </a:endParaRPr>
          </a:p>
          <a:p>
            <a:pPr rtl="0">
              <a:buFont typeface="Arial" panose="020B0604020202020204" pitchFamily="34" charset="0"/>
              <a:buChar char="•"/>
            </a:pPr>
            <a:r>
              <a:rPr lang="en-GB" sz="3600" b="1" dirty="0">
                <a:solidFill>
                  <a:schemeClr val="bg1"/>
                </a:solidFill>
                <a:effectLst/>
              </a:rPr>
              <a:t>1:20 – 1:30 PM</a:t>
            </a:r>
            <a:r>
              <a:rPr lang="en-GB" sz="3600" dirty="0">
                <a:solidFill>
                  <a:schemeClr val="bg1"/>
                </a:solidFill>
                <a:effectLst/>
              </a:rPr>
              <a:t> – HPL Engineering Case Study</a:t>
            </a:r>
            <a:endParaRPr lang="en-GB" sz="3600" dirty="0">
              <a:solidFill>
                <a:schemeClr val="bg1"/>
              </a:solidFill>
            </a:endParaRPr>
          </a:p>
          <a:p>
            <a:pPr rtl="0">
              <a:buFont typeface="Arial" panose="020B0604020202020204" pitchFamily="34" charset="0"/>
              <a:buChar char="•"/>
            </a:pPr>
            <a:r>
              <a:rPr lang="en-GB" sz="3600" b="1" dirty="0">
                <a:solidFill>
                  <a:schemeClr val="bg1"/>
                </a:solidFill>
                <a:effectLst/>
              </a:rPr>
              <a:t>1:30 PM – End</a:t>
            </a:r>
            <a:r>
              <a:rPr lang="en-GB" sz="3600" dirty="0">
                <a:solidFill>
                  <a:schemeClr val="bg1"/>
                </a:solidFill>
                <a:effectLst/>
              </a:rPr>
              <a:t> – Q&amp;A Session</a:t>
            </a:r>
            <a:endParaRPr lang="en-GB" sz="3600" dirty="0">
              <a:solidFill>
                <a:schemeClr val="bg1"/>
              </a:solidFill>
            </a:endParaRPr>
          </a:p>
          <a:p>
            <a:pPr marL="446214" lvl="1" indent="-223107">
              <a:lnSpc>
                <a:spcPts val="3099"/>
              </a:lnSpc>
              <a:buFont typeface="Arial"/>
              <a:buChar char="•"/>
            </a:pPr>
            <a:endParaRPr lang="en-GB" sz="2066" spc="20" dirty="0">
              <a:solidFill>
                <a:srgbClr val="FFFFFF"/>
              </a:solidFill>
              <a:latin typeface="Arial Light"/>
            </a:endParaRPr>
          </a:p>
        </p:txBody>
      </p:sp>
    </p:spTree>
    <p:extLst>
      <p:ext uri="{BB962C8B-B14F-4D97-AF65-F5344CB8AC3E}">
        <p14:creationId xmlns:p14="http://schemas.microsoft.com/office/powerpoint/2010/main" val="1598080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73CF4DF-1AB7-DFAB-B724-EB0270D05823}"/>
              </a:ext>
            </a:extLst>
          </p:cNvPr>
          <p:cNvSpPr>
            <a:spLocks noGrp="1"/>
          </p:cNvSpPr>
          <p:nvPr>
            <p:ph type="body" sz="quarter" idx="11"/>
          </p:nvPr>
        </p:nvSpPr>
        <p:spPr>
          <a:xfrm>
            <a:off x="910676" y="4275557"/>
            <a:ext cx="4881944" cy="1256904"/>
          </a:xfrm>
        </p:spPr>
        <p:txBody>
          <a:bodyPr>
            <a:normAutofit fontScale="25000" lnSpcReduction="20000"/>
          </a:bodyPr>
          <a:lstStyle/>
          <a:p>
            <a:r>
              <a:rPr lang="en-US" sz="16000" dirty="0" err="1">
                <a:latin typeface="WMCA Circular Book"/>
              </a:rPr>
              <a:t>Decarbonisation</a:t>
            </a:r>
            <a:r>
              <a:rPr lang="en-US" sz="16000" dirty="0">
                <a:latin typeface="WMCA Circular Book"/>
              </a:rPr>
              <a:t> </a:t>
            </a:r>
          </a:p>
          <a:p>
            <a:r>
              <a:rPr lang="en-US" sz="16000" dirty="0">
                <a:latin typeface="WMCA Circular Book"/>
              </a:rPr>
              <a:t>Net Zero </a:t>
            </a:r>
            <a:r>
              <a:rPr lang="en-US" sz="16000" dirty="0" err="1">
                <a:latin typeface="WMCA Circular Book"/>
              </a:rPr>
              <a:t>Programme</a:t>
            </a:r>
            <a:r>
              <a:rPr lang="en-US" sz="16000" dirty="0">
                <a:latin typeface="WMCA Circular Book"/>
              </a:rPr>
              <a:t> </a:t>
            </a:r>
          </a:p>
          <a:p>
            <a:r>
              <a:rPr lang="en-US" sz="8000" dirty="0">
                <a:latin typeface="WMCA Circular Book"/>
              </a:rPr>
              <a:t>HPL Prototypes</a:t>
            </a:r>
          </a:p>
          <a:p>
            <a:r>
              <a:rPr lang="en-US" sz="8000" dirty="0">
                <a:latin typeface="WMCA Circular Book"/>
              </a:rPr>
              <a:t>Christian Keen – Operations Director</a:t>
            </a:r>
            <a:endParaRPr lang="en-US" dirty="0"/>
          </a:p>
        </p:txBody>
      </p:sp>
      <p:pic>
        <p:nvPicPr>
          <p:cNvPr id="6" name="Picture Placeholder 5">
            <a:extLst>
              <a:ext uri="{FF2B5EF4-FFF2-40B4-BE49-F238E27FC236}">
                <a16:creationId xmlns:a16="http://schemas.microsoft.com/office/drawing/2014/main" id="{94ED9B59-469F-EFD4-2D77-4F8785360E7E}"/>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a:xfrm>
            <a:off x="4461424" y="307400"/>
            <a:ext cx="7486133" cy="597159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9116670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B038B8-F9BD-CCA0-C478-3C51A501C6F7}"/>
              </a:ext>
            </a:extLst>
          </p:cNvPr>
          <p:cNvSpPr>
            <a:spLocks noGrp="1"/>
          </p:cNvSpPr>
          <p:nvPr>
            <p:ph type="body" sz="quarter" idx="11"/>
          </p:nvPr>
        </p:nvSpPr>
        <p:spPr>
          <a:xfrm>
            <a:off x="7638314" y="2546952"/>
            <a:ext cx="3706812" cy="1073288"/>
          </a:xfrm>
        </p:spPr>
        <p:txBody>
          <a:bodyPr anchor="ctr">
            <a:normAutofit/>
          </a:bodyPr>
          <a:lstStyle/>
          <a:p>
            <a:r>
              <a:rPr lang="en-GB" sz="2200" dirty="0"/>
              <a:t>About us</a:t>
            </a:r>
            <a:endParaRPr lang="en-US" sz="2200" dirty="0"/>
          </a:p>
        </p:txBody>
      </p:sp>
      <p:pic>
        <p:nvPicPr>
          <p:cNvPr id="8" name="Picture Placeholder 7" descr="Close-up of shiny dark green leaves">
            <a:extLst>
              <a:ext uri="{FF2B5EF4-FFF2-40B4-BE49-F238E27FC236}">
                <a16:creationId xmlns:a16="http://schemas.microsoft.com/office/drawing/2014/main" id="{A9221E7F-7465-ABD4-E249-51AE474697D5}"/>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b="-1"/>
          <a:stretch/>
        </p:blipFill>
        <p:spPr>
          <a:xfrm>
            <a:off x="-1911653" y="797369"/>
            <a:ext cx="8784050" cy="7006929"/>
          </a:xfrm>
          <a:noFill/>
        </p:spPr>
      </p:pic>
      <p:sp>
        <p:nvSpPr>
          <p:cNvPr id="5" name="Text Placeholder 3">
            <a:extLst>
              <a:ext uri="{FF2B5EF4-FFF2-40B4-BE49-F238E27FC236}">
                <a16:creationId xmlns:a16="http://schemas.microsoft.com/office/drawing/2014/main" id="{53922134-3FC7-FD95-042A-CF54C3455A92}"/>
              </a:ext>
            </a:extLst>
          </p:cNvPr>
          <p:cNvSpPr>
            <a:spLocks noGrp="1"/>
          </p:cNvSpPr>
          <p:nvPr>
            <p:ph type="body" sz="quarter" idx="12" hasCustomPrompt="1"/>
          </p:nvPr>
        </p:nvSpPr>
        <p:spPr>
          <a:xfrm>
            <a:off x="7638314" y="3725790"/>
            <a:ext cx="3706813" cy="1760537"/>
          </a:xfrm>
        </p:spPr>
        <p:txBody>
          <a:bodyPr vert="horz" lIns="91440" tIns="45720" rIns="91440" bIns="45720" rtlCol="0">
            <a:normAutofit fontScale="92500" lnSpcReduction="20000"/>
          </a:bodyPr>
          <a:lstStyle>
            <a:lvl1pPr marL="0" indent="0">
              <a:buNone/>
              <a:defRPr sz="1400">
                <a:solidFill>
                  <a:srgbClr val="EA7B23"/>
                </a:solidFill>
              </a:defRPr>
            </a:lvl1pPr>
          </a:lstStyle>
          <a:p>
            <a:r>
              <a:rPr lang="en-US" dirty="0"/>
              <a:t>HPL Prototypes Ltd builds </a:t>
            </a:r>
            <a:r>
              <a:rPr lang="en-US" dirty="0" err="1"/>
              <a:t>driveable</a:t>
            </a:r>
            <a:r>
              <a:rPr lang="en-US" dirty="0"/>
              <a:t> and non-</a:t>
            </a:r>
            <a:r>
              <a:rPr lang="en-US" dirty="0" err="1"/>
              <a:t>driveable</a:t>
            </a:r>
            <a:r>
              <a:rPr lang="en-US" dirty="0"/>
              <a:t> vehicle prototypes to ensure car manufacturers get the perfect shape, feel and look from their design before moving on to working models. </a:t>
            </a:r>
          </a:p>
          <a:p>
            <a:r>
              <a:rPr lang="en-US" dirty="0"/>
              <a:t>This is done from CAD drawings and a brief on a full-size model of the vehicle, with a whole or split view; a precise interior, complete with detailed trim, a showroom quality painted full-scale model for exhibitions. This is turned into a prototype of world-class quality in just six to eight weeks.</a:t>
            </a:r>
          </a:p>
        </p:txBody>
      </p:sp>
    </p:spTree>
    <p:extLst>
      <p:ext uri="{BB962C8B-B14F-4D97-AF65-F5344CB8AC3E}">
        <p14:creationId xmlns:p14="http://schemas.microsoft.com/office/powerpoint/2010/main" val="38114503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2D14B0-65B1-30A5-5517-80BD3EF4E107}"/>
              </a:ext>
            </a:extLst>
          </p:cNvPr>
          <p:cNvSpPr>
            <a:spLocks noGrp="1"/>
          </p:cNvSpPr>
          <p:nvPr>
            <p:ph type="body" sz="quarter" idx="11"/>
          </p:nvPr>
        </p:nvSpPr>
        <p:spPr>
          <a:xfrm>
            <a:off x="800100" y="1022952"/>
            <a:ext cx="5295900" cy="1073288"/>
          </a:xfrm>
        </p:spPr>
        <p:txBody>
          <a:bodyPr>
            <a:normAutofit/>
          </a:bodyPr>
          <a:lstStyle/>
          <a:p>
            <a:r>
              <a:rPr lang="en-GB" dirty="0">
                <a:latin typeface="WMCA Circular Book"/>
              </a:rPr>
              <a:t>Our net zero journey</a:t>
            </a:r>
            <a:endParaRPr lang="en-GB" dirty="0"/>
          </a:p>
        </p:txBody>
      </p:sp>
      <p:sp>
        <p:nvSpPr>
          <p:cNvPr id="3" name="Text Placeholder 2">
            <a:extLst>
              <a:ext uri="{FF2B5EF4-FFF2-40B4-BE49-F238E27FC236}">
                <a16:creationId xmlns:a16="http://schemas.microsoft.com/office/drawing/2014/main" id="{9C683CA3-55DF-6108-0C0E-3046776EC0AD}"/>
              </a:ext>
            </a:extLst>
          </p:cNvPr>
          <p:cNvSpPr>
            <a:spLocks noGrp="1"/>
          </p:cNvSpPr>
          <p:nvPr>
            <p:ph type="body" sz="quarter" idx="12"/>
          </p:nvPr>
        </p:nvSpPr>
        <p:spPr>
          <a:xfrm>
            <a:off x="2379781" y="2178697"/>
            <a:ext cx="6673431" cy="1706757"/>
          </a:xfrm>
        </p:spPr>
        <p:txBody>
          <a:bodyPr>
            <a:normAutofit/>
          </a:bodyPr>
          <a:lstStyle/>
          <a:p>
            <a:r>
              <a:rPr lang="en-US" sz="1900" dirty="0"/>
              <a:t>As a company, we’ve always been committed to improving both our operational efficiency and environmental impact. The rising energy costs, coupled with the increasing focus on sustainability, made us reassess our energy consumption. </a:t>
            </a:r>
            <a:endParaRPr lang="en-GB" sz="1900" dirty="0"/>
          </a:p>
        </p:txBody>
      </p:sp>
      <p:sp>
        <p:nvSpPr>
          <p:cNvPr id="4" name="Text Placeholder 3">
            <a:extLst>
              <a:ext uri="{FF2B5EF4-FFF2-40B4-BE49-F238E27FC236}">
                <a16:creationId xmlns:a16="http://schemas.microsoft.com/office/drawing/2014/main" id="{8374FD53-3811-9107-E8A9-08326F6D3A5D}"/>
              </a:ext>
            </a:extLst>
          </p:cNvPr>
          <p:cNvSpPr>
            <a:spLocks noGrp="1"/>
          </p:cNvSpPr>
          <p:nvPr>
            <p:ph type="body" sz="quarter" idx="13"/>
          </p:nvPr>
        </p:nvSpPr>
        <p:spPr>
          <a:xfrm>
            <a:off x="2389188" y="3628817"/>
            <a:ext cx="6664024" cy="1073288"/>
          </a:xfrm>
        </p:spPr>
        <p:txBody>
          <a:bodyPr vert="horz" lIns="91440" tIns="45720" rIns="91440" bIns="45720" rtlCol="0" anchor="ctr">
            <a:noAutofit/>
          </a:bodyPr>
          <a:lstStyle/>
          <a:p>
            <a:r>
              <a:rPr lang="en-US" sz="1900" dirty="0"/>
              <a:t>We had inefficient halogen lighting and electric heaters that were costly and energy-intensive, misaligned with our sustainability goals.</a:t>
            </a:r>
            <a:endParaRPr lang="en-GB" sz="1900" dirty="0"/>
          </a:p>
        </p:txBody>
      </p:sp>
      <p:sp>
        <p:nvSpPr>
          <p:cNvPr id="5" name="Text Placeholder 4">
            <a:extLst>
              <a:ext uri="{FF2B5EF4-FFF2-40B4-BE49-F238E27FC236}">
                <a16:creationId xmlns:a16="http://schemas.microsoft.com/office/drawing/2014/main" id="{E9A68CF5-747E-96AE-EAFB-0C950DE89483}"/>
              </a:ext>
            </a:extLst>
          </p:cNvPr>
          <p:cNvSpPr>
            <a:spLocks noGrp="1"/>
          </p:cNvSpPr>
          <p:nvPr>
            <p:ph type="body" sz="quarter" idx="14"/>
          </p:nvPr>
        </p:nvSpPr>
        <p:spPr>
          <a:xfrm>
            <a:off x="2389187" y="4931444"/>
            <a:ext cx="6516687" cy="1073288"/>
          </a:xfrm>
        </p:spPr>
        <p:txBody>
          <a:bodyPr>
            <a:noAutofit/>
          </a:bodyPr>
          <a:lstStyle/>
          <a:p>
            <a:r>
              <a:rPr lang="en-US" sz="1900" dirty="0"/>
              <a:t>Our aim is to lower our carbon footprint and operating costs by making our facilities energy-efficient and environmentally friendly.. We saw an opportunity to </a:t>
            </a:r>
            <a:r>
              <a:rPr lang="en-US" sz="1900" dirty="0" err="1"/>
              <a:t>modernise</a:t>
            </a:r>
            <a:r>
              <a:rPr lang="en-US" sz="1900" dirty="0"/>
              <a:t> our infrastructure and improve our energy efficiency while contributing to our environmental commitments.</a:t>
            </a:r>
            <a:endParaRPr lang="en-GB" sz="1900" dirty="0"/>
          </a:p>
        </p:txBody>
      </p:sp>
      <p:pic>
        <p:nvPicPr>
          <p:cNvPr id="8" name="Picture 7">
            <a:extLst>
              <a:ext uri="{FF2B5EF4-FFF2-40B4-BE49-F238E27FC236}">
                <a16:creationId xmlns:a16="http://schemas.microsoft.com/office/drawing/2014/main" id="{AE482510-8C6F-982B-102F-EB24ADF3C24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9917112" y="4702105"/>
            <a:ext cx="2036763" cy="2047875"/>
          </a:xfrm>
          <a:prstGeom prst="rect">
            <a:avLst/>
          </a:prstGeom>
        </p:spPr>
      </p:pic>
    </p:spTree>
    <p:extLst>
      <p:ext uri="{BB962C8B-B14F-4D97-AF65-F5344CB8AC3E}">
        <p14:creationId xmlns:p14="http://schemas.microsoft.com/office/powerpoint/2010/main" val="2517620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2D14B0-65B1-30A5-5517-80BD3EF4E107}"/>
              </a:ext>
            </a:extLst>
          </p:cNvPr>
          <p:cNvSpPr>
            <a:spLocks noGrp="1"/>
          </p:cNvSpPr>
          <p:nvPr>
            <p:ph type="body" sz="quarter" idx="11"/>
          </p:nvPr>
        </p:nvSpPr>
        <p:spPr>
          <a:xfrm>
            <a:off x="800100" y="1051706"/>
            <a:ext cx="8529037" cy="1058911"/>
          </a:xfrm>
        </p:spPr>
        <p:txBody>
          <a:bodyPr>
            <a:noAutofit/>
          </a:bodyPr>
          <a:lstStyle/>
          <a:p>
            <a:r>
              <a:rPr lang="en-GB" dirty="0">
                <a:latin typeface="WMCA Circular Book"/>
              </a:rPr>
              <a:t>Decarbonisation Net Zero Programme Project</a:t>
            </a:r>
            <a:endParaRPr lang="en-GB" dirty="0"/>
          </a:p>
        </p:txBody>
      </p:sp>
      <p:sp>
        <p:nvSpPr>
          <p:cNvPr id="3" name="Text Placeholder 2">
            <a:extLst>
              <a:ext uri="{FF2B5EF4-FFF2-40B4-BE49-F238E27FC236}">
                <a16:creationId xmlns:a16="http://schemas.microsoft.com/office/drawing/2014/main" id="{9C683CA3-55DF-6108-0C0E-3046776EC0AD}"/>
              </a:ext>
            </a:extLst>
          </p:cNvPr>
          <p:cNvSpPr>
            <a:spLocks noGrp="1"/>
          </p:cNvSpPr>
          <p:nvPr>
            <p:ph type="body" sz="quarter" idx="12"/>
          </p:nvPr>
        </p:nvSpPr>
        <p:spPr>
          <a:xfrm>
            <a:off x="2389187" y="2463299"/>
            <a:ext cx="6939949" cy="1073288"/>
          </a:xfrm>
        </p:spPr>
        <p:txBody>
          <a:bodyPr>
            <a:noAutofit/>
          </a:bodyPr>
          <a:lstStyle/>
          <a:p>
            <a:r>
              <a:rPr lang="en-US" sz="1900" dirty="0"/>
              <a:t>We are replacing outdated halogen lights with LEDs and swapping electric space heaters for efficient air conditioning units, significantly reducing our energy consumption and emissions.</a:t>
            </a:r>
            <a:r>
              <a:rPr lang="en-GB" sz="1900" dirty="0">
                <a:latin typeface="WMCA Circular Book"/>
              </a:rPr>
              <a:t> </a:t>
            </a:r>
            <a:endParaRPr lang="en-GB" sz="1900" dirty="0"/>
          </a:p>
        </p:txBody>
      </p:sp>
      <p:sp>
        <p:nvSpPr>
          <p:cNvPr id="4" name="Text Placeholder 3">
            <a:extLst>
              <a:ext uri="{FF2B5EF4-FFF2-40B4-BE49-F238E27FC236}">
                <a16:creationId xmlns:a16="http://schemas.microsoft.com/office/drawing/2014/main" id="{8374FD53-3811-9107-E8A9-08326F6D3A5D}"/>
              </a:ext>
            </a:extLst>
          </p:cNvPr>
          <p:cNvSpPr>
            <a:spLocks noGrp="1"/>
          </p:cNvSpPr>
          <p:nvPr>
            <p:ph type="body" sz="quarter" idx="13"/>
          </p:nvPr>
        </p:nvSpPr>
        <p:spPr>
          <a:xfrm>
            <a:off x="2389188" y="3688473"/>
            <a:ext cx="4785113" cy="1073288"/>
          </a:xfrm>
        </p:spPr>
        <p:txBody>
          <a:bodyPr>
            <a:normAutofit/>
          </a:bodyPr>
          <a:lstStyle/>
          <a:p>
            <a:r>
              <a:rPr lang="en-GB" dirty="0">
                <a:latin typeface="WMCA Circular Book"/>
              </a:rPr>
              <a:t>Grant value: £31,207 </a:t>
            </a:r>
            <a:endParaRPr lang="en-GB" dirty="0"/>
          </a:p>
        </p:txBody>
      </p:sp>
      <p:sp>
        <p:nvSpPr>
          <p:cNvPr id="5" name="Text Placeholder 4">
            <a:extLst>
              <a:ext uri="{FF2B5EF4-FFF2-40B4-BE49-F238E27FC236}">
                <a16:creationId xmlns:a16="http://schemas.microsoft.com/office/drawing/2014/main" id="{E9A68CF5-747E-96AE-EAFB-0C950DE89483}"/>
              </a:ext>
            </a:extLst>
          </p:cNvPr>
          <p:cNvSpPr>
            <a:spLocks noGrp="1"/>
          </p:cNvSpPr>
          <p:nvPr>
            <p:ph type="body" sz="quarter" idx="14"/>
          </p:nvPr>
        </p:nvSpPr>
        <p:spPr>
          <a:xfrm>
            <a:off x="2389187" y="5199284"/>
            <a:ext cx="9488488" cy="1073288"/>
          </a:xfrm>
        </p:spPr>
        <p:txBody>
          <a:bodyPr>
            <a:normAutofit fontScale="77500" lnSpcReduction="20000"/>
          </a:bodyPr>
          <a:lstStyle/>
          <a:p>
            <a:r>
              <a:rPr lang="en-GB" dirty="0">
                <a:latin typeface="WMCA Circular Book"/>
              </a:rPr>
              <a:t>Outcomes:</a:t>
            </a:r>
          </a:p>
          <a:p>
            <a:r>
              <a:rPr lang="en-GB" dirty="0">
                <a:latin typeface="WMCA Circular Book"/>
              </a:rPr>
              <a:t>Annual saving on electricity: £2,169 (LED), £4,806 (heating), Total £6975 (payback 4.5 years)</a:t>
            </a:r>
          </a:p>
          <a:p>
            <a:r>
              <a:rPr lang="en-GB" dirty="0">
                <a:latin typeface="WMCA Circular Book"/>
              </a:rPr>
              <a:t>Annual carbon saving (tonnes) : 3.07 (LEDs), 6.83 (heating), Total 9.9 tonnes</a:t>
            </a:r>
          </a:p>
          <a:p>
            <a:endParaRPr lang="en-GB" dirty="0"/>
          </a:p>
        </p:txBody>
      </p:sp>
      <p:pic>
        <p:nvPicPr>
          <p:cNvPr id="8" name="Picture 7">
            <a:extLst>
              <a:ext uri="{FF2B5EF4-FFF2-40B4-BE49-F238E27FC236}">
                <a16:creationId xmlns:a16="http://schemas.microsoft.com/office/drawing/2014/main" id="{AE482510-8C6F-982B-102F-EB24ADF3C24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84966" y="1729667"/>
            <a:ext cx="2992709" cy="3116935"/>
          </a:xfrm>
          <a:prstGeom prst="rect">
            <a:avLst/>
          </a:prstGeom>
        </p:spPr>
      </p:pic>
    </p:spTree>
    <p:extLst>
      <p:ext uri="{BB962C8B-B14F-4D97-AF65-F5344CB8AC3E}">
        <p14:creationId xmlns:p14="http://schemas.microsoft.com/office/powerpoint/2010/main" val="30843026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2D14B0-65B1-30A5-5517-80BD3EF4E107}"/>
              </a:ext>
            </a:extLst>
          </p:cNvPr>
          <p:cNvSpPr>
            <a:spLocks noGrp="1"/>
          </p:cNvSpPr>
          <p:nvPr>
            <p:ph type="body" sz="quarter" idx="11"/>
          </p:nvPr>
        </p:nvSpPr>
        <p:spPr>
          <a:xfrm>
            <a:off x="800100" y="1022952"/>
            <a:ext cx="3744740" cy="1073288"/>
          </a:xfrm>
        </p:spPr>
        <p:txBody>
          <a:bodyPr>
            <a:noAutofit/>
          </a:bodyPr>
          <a:lstStyle/>
          <a:p>
            <a:r>
              <a:rPr lang="en-GB" dirty="0">
                <a:latin typeface="WMCA Circular Book"/>
              </a:rPr>
              <a:t>Other projects</a:t>
            </a:r>
            <a:endParaRPr lang="en-GB" dirty="0"/>
          </a:p>
        </p:txBody>
      </p:sp>
      <p:sp>
        <p:nvSpPr>
          <p:cNvPr id="3" name="Text Placeholder 2">
            <a:extLst>
              <a:ext uri="{FF2B5EF4-FFF2-40B4-BE49-F238E27FC236}">
                <a16:creationId xmlns:a16="http://schemas.microsoft.com/office/drawing/2014/main" id="{9C683CA3-55DF-6108-0C0E-3046776EC0AD}"/>
              </a:ext>
            </a:extLst>
          </p:cNvPr>
          <p:cNvSpPr>
            <a:spLocks noGrp="1"/>
          </p:cNvSpPr>
          <p:nvPr>
            <p:ph type="body" sz="quarter" idx="12"/>
          </p:nvPr>
        </p:nvSpPr>
        <p:spPr>
          <a:xfrm>
            <a:off x="2389188" y="2463299"/>
            <a:ext cx="5820283" cy="1073288"/>
          </a:xfrm>
        </p:spPr>
        <p:txBody>
          <a:bodyPr>
            <a:normAutofit/>
          </a:bodyPr>
          <a:lstStyle/>
          <a:p>
            <a:r>
              <a:rPr lang="en-US" sz="1900" dirty="0"/>
              <a:t>We’re also exploring the installation of solar panels and replacing gas heaters in our design studios to further reduce our reliance on fossil fuels and cut emissions.</a:t>
            </a:r>
            <a:endParaRPr lang="en-GB" sz="1900" dirty="0"/>
          </a:p>
        </p:txBody>
      </p:sp>
      <p:pic>
        <p:nvPicPr>
          <p:cNvPr id="8" name="Picture 7">
            <a:extLst>
              <a:ext uri="{FF2B5EF4-FFF2-40B4-BE49-F238E27FC236}">
                <a16:creationId xmlns:a16="http://schemas.microsoft.com/office/drawing/2014/main" id="{AE482510-8C6F-982B-102F-EB24ADF3C24C}"/>
              </a:ext>
            </a:extLst>
          </p:cNvPr>
          <p:cNvPicPr>
            <a:picLocks noChangeAspect="1"/>
          </p:cNvPicPr>
          <p:nvPr/>
        </p:nvPicPr>
        <p:blipFill>
          <a:blip r:embed="rId2"/>
          <a:stretch>
            <a:fillRect/>
          </a:stretch>
        </p:blipFill>
        <p:spPr>
          <a:xfrm rot="17400000">
            <a:off x="8542141" y="1401954"/>
            <a:ext cx="2992709" cy="3116935"/>
          </a:xfrm>
          <a:prstGeom prst="rect">
            <a:avLst/>
          </a:prstGeom>
        </p:spPr>
      </p:pic>
      <p:sp>
        <p:nvSpPr>
          <p:cNvPr id="7" name="Text Placeholder 6">
            <a:extLst>
              <a:ext uri="{FF2B5EF4-FFF2-40B4-BE49-F238E27FC236}">
                <a16:creationId xmlns:a16="http://schemas.microsoft.com/office/drawing/2014/main" id="{E2664982-AC5D-B81A-8754-938162622F5B}"/>
              </a:ext>
            </a:extLst>
          </p:cNvPr>
          <p:cNvSpPr>
            <a:spLocks noGrp="1"/>
          </p:cNvSpPr>
          <p:nvPr>
            <p:ph type="body" sz="quarter" idx="13"/>
          </p:nvPr>
        </p:nvSpPr>
        <p:spPr>
          <a:xfrm>
            <a:off x="2389187" y="3688473"/>
            <a:ext cx="7392987" cy="1073288"/>
          </a:xfrm>
        </p:spPr>
        <p:txBody>
          <a:bodyPr>
            <a:noAutofit/>
          </a:bodyPr>
          <a:lstStyle/>
          <a:p>
            <a:r>
              <a:rPr lang="en-US" sz="1900" dirty="0"/>
              <a:t>We are reducing non-recyclable waste by partnering with a national waste services provider, ensuring more efficient waste management. </a:t>
            </a:r>
            <a:endParaRPr lang="en-GB" sz="1900" dirty="0"/>
          </a:p>
        </p:txBody>
      </p:sp>
      <p:sp>
        <p:nvSpPr>
          <p:cNvPr id="10" name="Text Placeholder 9">
            <a:extLst>
              <a:ext uri="{FF2B5EF4-FFF2-40B4-BE49-F238E27FC236}">
                <a16:creationId xmlns:a16="http://schemas.microsoft.com/office/drawing/2014/main" id="{41CE7687-4471-E054-147C-925036A21CA3}"/>
              </a:ext>
            </a:extLst>
          </p:cNvPr>
          <p:cNvSpPr>
            <a:spLocks noGrp="1"/>
          </p:cNvSpPr>
          <p:nvPr>
            <p:ph type="body" sz="quarter" idx="14"/>
          </p:nvPr>
        </p:nvSpPr>
        <p:spPr>
          <a:xfrm>
            <a:off x="2389187" y="4931444"/>
            <a:ext cx="7145337" cy="1073288"/>
          </a:xfrm>
        </p:spPr>
        <p:txBody>
          <a:bodyPr>
            <a:normAutofit/>
          </a:bodyPr>
          <a:lstStyle/>
          <a:p>
            <a:r>
              <a:rPr lang="en-US" sz="1900" dirty="0"/>
              <a:t>Additionally, we are continuing to collaborate with Coventry City Council to explore further opportunities for SME growth and energy reduction initiatives.</a:t>
            </a:r>
            <a:endParaRPr lang="en-GB" sz="1900" dirty="0"/>
          </a:p>
        </p:txBody>
      </p:sp>
    </p:spTree>
    <p:extLst>
      <p:ext uri="{BB962C8B-B14F-4D97-AF65-F5344CB8AC3E}">
        <p14:creationId xmlns:p14="http://schemas.microsoft.com/office/powerpoint/2010/main" val="12893414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2D14B0-65B1-30A5-5517-80BD3EF4E107}"/>
              </a:ext>
            </a:extLst>
          </p:cNvPr>
          <p:cNvSpPr>
            <a:spLocks noGrp="1"/>
          </p:cNvSpPr>
          <p:nvPr>
            <p:ph type="body" sz="quarter" idx="11"/>
          </p:nvPr>
        </p:nvSpPr>
        <p:spPr>
          <a:xfrm>
            <a:off x="800100" y="1022952"/>
            <a:ext cx="3952528" cy="1073288"/>
          </a:xfrm>
        </p:spPr>
        <p:txBody>
          <a:bodyPr>
            <a:normAutofit/>
          </a:bodyPr>
          <a:lstStyle/>
          <a:p>
            <a:r>
              <a:rPr lang="en-GB" sz="6400" dirty="0">
                <a:latin typeface="WMCA Circular Book"/>
              </a:rPr>
              <a:t>Next steps </a:t>
            </a:r>
            <a:endParaRPr lang="en-GB" dirty="0"/>
          </a:p>
        </p:txBody>
      </p:sp>
      <p:sp>
        <p:nvSpPr>
          <p:cNvPr id="3" name="Text Placeholder 2">
            <a:extLst>
              <a:ext uri="{FF2B5EF4-FFF2-40B4-BE49-F238E27FC236}">
                <a16:creationId xmlns:a16="http://schemas.microsoft.com/office/drawing/2014/main" id="{9C683CA3-55DF-6108-0C0E-3046776EC0AD}"/>
              </a:ext>
            </a:extLst>
          </p:cNvPr>
          <p:cNvSpPr>
            <a:spLocks noGrp="1"/>
          </p:cNvSpPr>
          <p:nvPr>
            <p:ph type="body" sz="quarter" idx="12"/>
          </p:nvPr>
        </p:nvSpPr>
        <p:spPr>
          <a:xfrm>
            <a:off x="2389188" y="2463299"/>
            <a:ext cx="5820283" cy="1073288"/>
          </a:xfrm>
        </p:spPr>
        <p:txBody>
          <a:bodyPr>
            <a:normAutofit/>
          </a:bodyPr>
          <a:lstStyle/>
          <a:p>
            <a:r>
              <a:rPr lang="en-US" sz="1900" dirty="0"/>
              <a:t>We’re also exploring the installation of solar panels and replacing gas heaters in our design studios to further reduce our reliance on fossil fuels and cut emissions.</a:t>
            </a:r>
            <a:endParaRPr lang="en-GB" sz="1900" dirty="0"/>
          </a:p>
        </p:txBody>
      </p:sp>
      <p:sp>
        <p:nvSpPr>
          <p:cNvPr id="4" name="Text Placeholder 3">
            <a:extLst>
              <a:ext uri="{FF2B5EF4-FFF2-40B4-BE49-F238E27FC236}">
                <a16:creationId xmlns:a16="http://schemas.microsoft.com/office/drawing/2014/main" id="{8374FD53-3811-9107-E8A9-08326F6D3A5D}"/>
              </a:ext>
            </a:extLst>
          </p:cNvPr>
          <p:cNvSpPr>
            <a:spLocks noGrp="1"/>
          </p:cNvSpPr>
          <p:nvPr>
            <p:ph type="body" sz="quarter" idx="13"/>
          </p:nvPr>
        </p:nvSpPr>
        <p:spPr>
          <a:xfrm>
            <a:off x="2389188" y="3688473"/>
            <a:ext cx="6136585" cy="1073288"/>
          </a:xfrm>
        </p:spPr>
        <p:txBody>
          <a:bodyPr>
            <a:noAutofit/>
          </a:bodyPr>
          <a:lstStyle/>
          <a:p>
            <a:r>
              <a:rPr lang="en-US" sz="1900" dirty="0"/>
              <a:t>Our next steps involve completing the LED and air conditioning installations, conducting a post-project energy audit, and exploring additional sustainability measures like solar power and further heating system upgrades.</a:t>
            </a:r>
            <a:endParaRPr lang="en-GB" sz="1900" dirty="0"/>
          </a:p>
        </p:txBody>
      </p:sp>
      <p:pic>
        <p:nvPicPr>
          <p:cNvPr id="8" name="Picture 7">
            <a:extLst>
              <a:ext uri="{FF2B5EF4-FFF2-40B4-BE49-F238E27FC236}">
                <a16:creationId xmlns:a16="http://schemas.microsoft.com/office/drawing/2014/main" id="{AE482510-8C6F-982B-102F-EB24ADF3C24C}"/>
              </a:ext>
            </a:extLst>
          </p:cNvPr>
          <p:cNvPicPr>
            <a:picLocks noChangeAspect="1"/>
          </p:cNvPicPr>
          <p:nvPr/>
        </p:nvPicPr>
        <p:blipFill>
          <a:blip r:embed="rId2"/>
          <a:stretch>
            <a:fillRect/>
          </a:stretch>
        </p:blipFill>
        <p:spPr>
          <a:xfrm rot="17400000">
            <a:off x="8542141" y="1401954"/>
            <a:ext cx="2992709" cy="3116935"/>
          </a:xfrm>
          <a:prstGeom prst="rect">
            <a:avLst/>
          </a:prstGeom>
        </p:spPr>
      </p:pic>
      <p:sp>
        <p:nvSpPr>
          <p:cNvPr id="5" name="Rectangle 4">
            <a:extLst>
              <a:ext uri="{FF2B5EF4-FFF2-40B4-BE49-F238E27FC236}">
                <a16:creationId xmlns:a16="http://schemas.microsoft.com/office/drawing/2014/main" id="{8B207534-DBA1-C2DE-0523-1BA063EE4AF1}"/>
              </a:ext>
            </a:extLst>
          </p:cNvPr>
          <p:cNvSpPr/>
          <p:nvPr/>
        </p:nvSpPr>
        <p:spPr>
          <a:xfrm>
            <a:off x="1521372" y="5005552"/>
            <a:ext cx="614856" cy="930165"/>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832771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C5E748-C951-1799-50AB-545FB5F8E1AB}"/>
              </a:ext>
            </a:extLst>
          </p:cNvPr>
          <p:cNvSpPr>
            <a:spLocks noGrp="1"/>
          </p:cNvSpPr>
          <p:nvPr>
            <p:ph type="body" sz="quarter" idx="11"/>
          </p:nvPr>
        </p:nvSpPr>
        <p:spPr>
          <a:xfrm>
            <a:off x="800100" y="1032132"/>
            <a:ext cx="3706812" cy="1045747"/>
          </a:xfrm>
        </p:spPr>
        <p:txBody>
          <a:bodyPr>
            <a:noAutofit/>
          </a:bodyPr>
          <a:lstStyle/>
          <a:p>
            <a:r>
              <a:rPr lang="en-GB" dirty="0">
                <a:latin typeface="WMCA Circular Book"/>
              </a:rPr>
              <a:t>Challenges and opportunities</a:t>
            </a:r>
            <a:endParaRPr lang="en-GB" dirty="0"/>
          </a:p>
        </p:txBody>
      </p:sp>
      <p:sp>
        <p:nvSpPr>
          <p:cNvPr id="3" name="Text Placeholder 2">
            <a:extLst>
              <a:ext uri="{FF2B5EF4-FFF2-40B4-BE49-F238E27FC236}">
                <a16:creationId xmlns:a16="http://schemas.microsoft.com/office/drawing/2014/main" id="{140F5984-51E0-1342-C95C-77897359D5D6}"/>
              </a:ext>
            </a:extLst>
          </p:cNvPr>
          <p:cNvSpPr>
            <a:spLocks noGrp="1"/>
          </p:cNvSpPr>
          <p:nvPr>
            <p:ph type="body" sz="quarter" idx="12"/>
          </p:nvPr>
        </p:nvSpPr>
        <p:spPr>
          <a:xfrm>
            <a:off x="2389188" y="2531185"/>
            <a:ext cx="3706812" cy="1073288"/>
          </a:xfrm>
        </p:spPr>
        <p:txBody>
          <a:bodyPr/>
          <a:lstStyle/>
          <a:p>
            <a:r>
              <a:rPr lang="en-US" dirty="0">
                <a:latin typeface="WMCA Circular Book"/>
              </a:rPr>
              <a:t>Upfront costs of energy-efficient upgrades</a:t>
            </a:r>
            <a:endParaRPr lang="en-US" dirty="0"/>
          </a:p>
        </p:txBody>
      </p:sp>
      <p:sp>
        <p:nvSpPr>
          <p:cNvPr id="4" name="Text Placeholder 3">
            <a:extLst>
              <a:ext uri="{FF2B5EF4-FFF2-40B4-BE49-F238E27FC236}">
                <a16:creationId xmlns:a16="http://schemas.microsoft.com/office/drawing/2014/main" id="{04616534-20BB-38D9-5012-94F4C5EA5852}"/>
              </a:ext>
            </a:extLst>
          </p:cNvPr>
          <p:cNvSpPr>
            <a:spLocks noGrp="1"/>
          </p:cNvSpPr>
          <p:nvPr>
            <p:ph type="body" sz="quarter" idx="13"/>
          </p:nvPr>
        </p:nvSpPr>
        <p:spPr>
          <a:xfrm>
            <a:off x="2389188" y="3743856"/>
            <a:ext cx="3706812" cy="1073288"/>
          </a:xfrm>
        </p:spPr>
        <p:txBody>
          <a:bodyPr/>
          <a:lstStyle/>
          <a:p>
            <a:r>
              <a:rPr lang="en-US" dirty="0">
                <a:latin typeface="WMCA Circular Book"/>
              </a:rPr>
              <a:t>Navigating complex regulations and incentives</a:t>
            </a:r>
            <a:endParaRPr lang="en-US" dirty="0"/>
          </a:p>
        </p:txBody>
      </p:sp>
      <p:sp>
        <p:nvSpPr>
          <p:cNvPr id="5" name="Text Placeholder 4">
            <a:extLst>
              <a:ext uri="{FF2B5EF4-FFF2-40B4-BE49-F238E27FC236}">
                <a16:creationId xmlns:a16="http://schemas.microsoft.com/office/drawing/2014/main" id="{849FAA22-EB6D-4008-8823-8D96B715A6D9}"/>
              </a:ext>
            </a:extLst>
          </p:cNvPr>
          <p:cNvSpPr>
            <a:spLocks noGrp="1"/>
          </p:cNvSpPr>
          <p:nvPr>
            <p:ph type="body" sz="quarter" idx="14"/>
          </p:nvPr>
        </p:nvSpPr>
        <p:spPr>
          <a:xfrm>
            <a:off x="2389188" y="4956527"/>
            <a:ext cx="3706812" cy="1073288"/>
          </a:xfrm>
        </p:spPr>
        <p:txBody>
          <a:bodyPr/>
          <a:lstStyle/>
          <a:p>
            <a:r>
              <a:rPr lang="en-US" dirty="0">
                <a:latin typeface="WMCA Circular Book"/>
              </a:rPr>
              <a:t>Integrating sustainability into existing operations</a:t>
            </a:r>
            <a:endParaRPr lang="en-US" dirty="0"/>
          </a:p>
        </p:txBody>
      </p:sp>
      <p:sp>
        <p:nvSpPr>
          <p:cNvPr id="6" name="Text Placeholder 5">
            <a:extLst>
              <a:ext uri="{FF2B5EF4-FFF2-40B4-BE49-F238E27FC236}">
                <a16:creationId xmlns:a16="http://schemas.microsoft.com/office/drawing/2014/main" id="{24A097DF-2C75-8ED5-EB3B-E3AABF1A0BE1}"/>
              </a:ext>
            </a:extLst>
          </p:cNvPr>
          <p:cNvSpPr>
            <a:spLocks noGrp="1"/>
          </p:cNvSpPr>
          <p:nvPr>
            <p:ph type="body" sz="quarter" idx="15"/>
          </p:nvPr>
        </p:nvSpPr>
        <p:spPr>
          <a:xfrm>
            <a:off x="7041886" y="2531185"/>
            <a:ext cx="4973750" cy="1073288"/>
          </a:xfrm>
        </p:spPr>
        <p:txBody>
          <a:bodyPr/>
          <a:lstStyle/>
          <a:p>
            <a:r>
              <a:rPr lang="en-US" dirty="0">
                <a:latin typeface="WMCA Circular Book"/>
              </a:rPr>
              <a:t>Long term cost savings and carbon reduction</a:t>
            </a:r>
            <a:endParaRPr lang="en-US" dirty="0"/>
          </a:p>
        </p:txBody>
      </p:sp>
      <p:sp>
        <p:nvSpPr>
          <p:cNvPr id="7" name="Text Placeholder 6">
            <a:extLst>
              <a:ext uri="{FF2B5EF4-FFF2-40B4-BE49-F238E27FC236}">
                <a16:creationId xmlns:a16="http://schemas.microsoft.com/office/drawing/2014/main" id="{26DEE672-F869-285E-B376-1F5191184146}"/>
              </a:ext>
            </a:extLst>
          </p:cNvPr>
          <p:cNvSpPr>
            <a:spLocks noGrp="1"/>
          </p:cNvSpPr>
          <p:nvPr>
            <p:ph type="body" sz="quarter" idx="16"/>
          </p:nvPr>
        </p:nvSpPr>
        <p:spPr>
          <a:xfrm>
            <a:off x="7041886" y="3719600"/>
            <a:ext cx="4771775" cy="1073288"/>
          </a:xfrm>
        </p:spPr>
        <p:txBody>
          <a:bodyPr>
            <a:normAutofit/>
          </a:bodyPr>
          <a:lstStyle/>
          <a:p>
            <a:r>
              <a:rPr lang="en-US" dirty="0"/>
              <a:t>Access to grants and financial support</a:t>
            </a:r>
          </a:p>
        </p:txBody>
      </p:sp>
      <p:sp>
        <p:nvSpPr>
          <p:cNvPr id="8" name="Text Placeholder 7">
            <a:extLst>
              <a:ext uri="{FF2B5EF4-FFF2-40B4-BE49-F238E27FC236}">
                <a16:creationId xmlns:a16="http://schemas.microsoft.com/office/drawing/2014/main" id="{4C4F4BC7-3079-66DF-91C6-250E895C8925}"/>
              </a:ext>
            </a:extLst>
          </p:cNvPr>
          <p:cNvSpPr>
            <a:spLocks noGrp="1"/>
          </p:cNvSpPr>
          <p:nvPr>
            <p:ph type="body" sz="quarter" idx="17"/>
          </p:nvPr>
        </p:nvSpPr>
        <p:spPr/>
        <p:txBody>
          <a:bodyPr/>
          <a:lstStyle/>
          <a:p>
            <a:r>
              <a:rPr lang="en-US" dirty="0">
                <a:latin typeface="WMCA Circular Book"/>
              </a:rPr>
              <a:t>Enhanced reputation and competitiveness</a:t>
            </a:r>
          </a:p>
        </p:txBody>
      </p:sp>
    </p:spTree>
    <p:extLst>
      <p:ext uri="{BB962C8B-B14F-4D97-AF65-F5344CB8AC3E}">
        <p14:creationId xmlns:p14="http://schemas.microsoft.com/office/powerpoint/2010/main" val="32768196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7EB0B8-1F00-A021-4190-F32730D294A5}"/>
              </a:ext>
            </a:extLst>
          </p:cNvPr>
          <p:cNvSpPr>
            <a:spLocks noGrp="1"/>
          </p:cNvSpPr>
          <p:nvPr>
            <p:ph type="body" sz="quarter" idx="11"/>
          </p:nvPr>
        </p:nvSpPr>
        <p:spPr>
          <a:xfrm>
            <a:off x="800099" y="1022952"/>
            <a:ext cx="7248431" cy="624965"/>
          </a:xfrm>
        </p:spPr>
        <p:txBody>
          <a:bodyPr>
            <a:noAutofit/>
          </a:bodyPr>
          <a:lstStyle/>
          <a:p>
            <a:r>
              <a:rPr lang="en-GB" dirty="0"/>
              <a:t>My advice to other businesses</a:t>
            </a:r>
          </a:p>
        </p:txBody>
      </p:sp>
      <p:sp>
        <p:nvSpPr>
          <p:cNvPr id="5" name="Speech Bubble: Rectangle with Corners Rounded 4">
            <a:extLst>
              <a:ext uri="{FF2B5EF4-FFF2-40B4-BE49-F238E27FC236}">
                <a16:creationId xmlns:a16="http://schemas.microsoft.com/office/drawing/2014/main" id="{F31E3732-587E-CBB2-6B20-EB572FDB8E2C}"/>
              </a:ext>
            </a:extLst>
          </p:cNvPr>
          <p:cNvSpPr/>
          <p:nvPr/>
        </p:nvSpPr>
        <p:spPr>
          <a:xfrm>
            <a:off x="3029164" y="1965354"/>
            <a:ext cx="6133672" cy="4182255"/>
          </a:xfrm>
          <a:prstGeom prst="wedgeRoundRectCallout">
            <a:avLst/>
          </a:prstGeom>
          <a:ln>
            <a:solidFill>
              <a:srgbClr val="8130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0000"/>
              </a:lnSpc>
              <a:spcBef>
                <a:spcPts val="0"/>
              </a:spcBef>
            </a:pPr>
            <a:r>
              <a:rPr lang="en-US" sz="2000" dirty="0">
                <a:solidFill>
                  <a:schemeClr val="bg1"/>
                </a:solidFill>
              </a:rPr>
              <a:t>Coventry City Council, and particularly Denise, have been fantastically helpful.  My advice would be to reach out to them straight away to accelerate your journey to net zero.</a:t>
            </a:r>
          </a:p>
        </p:txBody>
      </p:sp>
    </p:spTree>
    <p:extLst>
      <p:ext uri="{BB962C8B-B14F-4D97-AF65-F5344CB8AC3E}">
        <p14:creationId xmlns:p14="http://schemas.microsoft.com/office/powerpoint/2010/main" val="16851878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grpSp>
        <p:nvGrpSpPr>
          <p:cNvPr id="2" name="Group 2"/>
          <p:cNvGrpSpPr/>
          <p:nvPr/>
        </p:nvGrpSpPr>
        <p:grpSpPr>
          <a:xfrm>
            <a:off x="-407202" y="-65764"/>
            <a:ext cx="5591695" cy="6989528"/>
            <a:chOff x="0" y="0"/>
            <a:chExt cx="11183391" cy="13979056"/>
          </a:xfrm>
        </p:grpSpPr>
        <p:sp>
          <p:nvSpPr>
            <p:cNvPr id="3" name="Freeform 3"/>
            <p:cNvSpPr/>
            <p:nvPr/>
          </p:nvSpPr>
          <p:spPr>
            <a:xfrm>
              <a:off x="0" y="0"/>
              <a:ext cx="11183434" cy="13979017"/>
            </a:xfrm>
            <a:custGeom>
              <a:avLst/>
              <a:gdLst/>
              <a:ahLst/>
              <a:cxnLst/>
              <a:rect l="l" t="t" r="r" b="b"/>
              <a:pathLst>
                <a:path w="11183434" h="13979017">
                  <a:moveTo>
                    <a:pt x="0" y="0"/>
                  </a:moveTo>
                  <a:lnTo>
                    <a:pt x="11183434" y="0"/>
                  </a:lnTo>
                  <a:lnTo>
                    <a:pt x="11183434" y="13979017"/>
                  </a:lnTo>
                  <a:lnTo>
                    <a:pt x="0" y="13979017"/>
                  </a:lnTo>
                  <a:lnTo>
                    <a:pt x="0" y="0"/>
                  </a:lnTo>
                  <a:close/>
                </a:path>
              </a:pathLst>
            </a:custGeom>
            <a:blipFill>
              <a:blip r:embed="rId3"/>
              <a:stretch>
                <a:fillRect l="-43748" r="-43748"/>
              </a:stretch>
            </a:blipFill>
          </p:spPr>
          <p:txBody>
            <a:bodyPr/>
            <a:lstStyle/>
            <a:p>
              <a:pPr defTabSz="609630"/>
              <a:endParaRPr lang="en-GB" sz="1200">
                <a:solidFill>
                  <a:prstClr val="black"/>
                </a:solidFill>
                <a:latin typeface="Calibri"/>
              </a:endParaRPr>
            </a:p>
          </p:txBody>
        </p:sp>
      </p:grpSp>
      <p:sp>
        <p:nvSpPr>
          <p:cNvPr id="4" name="TextBox 4"/>
          <p:cNvSpPr txBox="1"/>
          <p:nvPr/>
        </p:nvSpPr>
        <p:spPr>
          <a:xfrm>
            <a:off x="355600" y="4638069"/>
            <a:ext cx="4705133" cy="786562"/>
          </a:xfrm>
          <a:prstGeom prst="rect">
            <a:avLst/>
          </a:prstGeom>
        </p:spPr>
        <p:txBody>
          <a:bodyPr lIns="0" tIns="0" rIns="0" bIns="0" rtlCol="0" anchor="t">
            <a:spAutoFit/>
          </a:bodyPr>
          <a:lstStyle/>
          <a:p>
            <a:pPr algn="ctr" defTabSz="609630">
              <a:lnSpc>
                <a:spcPts val="6552"/>
              </a:lnSpc>
            </a:pPr>
            <a:r>
              <a:rPr lang="en-US" sz="5200" spc="47" dirty="0">
                <a:solidFill>
                  <a:srgbClr val="FFFFFF"/>
                </a:solidFill>
                <a:latin typeface="Arial Bold"/>
              </a:rPr>
              <a:t>Introduction</a:t>
            </a:r>
          </a:p>
        </p:txBody>
      </p:sp>
      <p:sp>
        <p:nvSpPr>
          <p:cNvPr id="5" name="TextBox 5"/>
          <p:cNvSpPr txBox="1"/>
          <p:nvPr/>
        </p:nvSpPr>
        <p:spPr>
          <a:xfrm>
            <a:off x="5688764" y="603250"/>
            <a:ext cx="6359140" cy="345031"/>
          </a:xfrm>
          <a:prstGeom prst="rect">
            <a:avLst/>
          </a:prstGeom>
        </p:spPr>
        <p:txBody>
          <a:bodyPr lIns="0" tIns="0" rIns="0" bIns="0" rtlCol="0" anchor="t">
            <a:spAutoFit/>
          </a:bodyPr>
          <a:lstStyle/>
          <a:p>
            <a:pPr defTabSz="609630">
              <a:lnSpc>
                <a:spcPts val="2946"/>
              </a:lnSpc>
            </a:pPr>
            <a:r>
              <a:rPr lang="en-US" sz="2266" spc="226" dirty="0">
                <a:solidFill>
                  <a:srgbClr val="309F9F"/>
                </a:solidFill>
                <a:latin typeface="Arial Bold"/>
              </a:rPr>
              <a:t>DNZ PROGRAMME</a:t>
            </a:r>
          </a:p>
        </p:txBody>
      </p:sp>
      <p:sp>
        <p:nvSpPr>
          <p:cNvPr id="6" name="TextBox 6"/>
          <p:cNvSpPr txBox="1"/>
          <p:nvPr/>
        </p:nvSpPr>
        <p:spPr>
          <a:xfrm>
            <a:off x="5688765" y="989282"/>
            <a:ext cx="5955723" cy="3310522"/>
          </a:xfrm>
          <a:prstGeom prst="rect">
            <a:avLst/>
          </a:prstGeom>
        </p:spPr>
        <p:txBody>
          <a:bodyPr lIns="0" tIns="0" rIns="0" bIns="0" rtlCol="0" anchor="t">
            <a:spAutoFit/>
          </a:bodyPr>
          <a:lstStyle/>
          <a:p>
            <a:pPr defTabSz="609630">
              <a:lnSpc>
                <a:spcPts val="2900"/>
              </a:lnSpc>
            </a:pPr>
            <a:r>
              <a:rPr lang="en-GB" sz="1933" spc="19" dirty="0">
                <a:solidFill>
                  <a:srgbClr val="FFFFFF"/>
                </a:solidFill>
                <a:latin typeface="Arial Light"/>
              </a:rPr>
              <a:t>The Decarbonisation Net Zero Programme aims to provide information and expert advice and support to businesses enabling them to make significant decarbonization and money-saving changes to their business. </a:t>
            </a:r>
          </a:p>
          <a:p>
            <a:pPr defTabSz="609630">
              <a:lnSpc>
                <a:spcPts val="2900"/>
              </a:lnSpc>
            </a:pPr>
            <a:endParaRPr lang="en-GB" sz="1933" spc="19" dirty="0">
              <a:solidFill>
                <a:srgbClr val="FFFFFF"/>
              </a:solidFill>
              <a:latin typeface="Arial Light"/>
            </a:endParaRPr>
          </a:p>
          <a:p>
            <a:pPr defTabSz="609630">
              <a:lnSpc>
                <a:spcPts val="2900"/>
              </a:lnSpc>
            </a:pPr>
            <a:r>
              <a:rPr lang="en-GB" sz="1933" spc="19" dirty="0">
                <a:solidFill>
                  <a:srgbClr val="FFFFFF"/>
                </a:solidFill>
                <a:latin typeface="Arial Light"/>
              </a:rPr>
              <a:t>This Programme is part of the wider West Midlands Business Support activity funded through the UK Shared Prosperity Fund (UKSPF). </a:t>
            </a:r>
            <a:endParaRPr lang="en-US" sz="1933" spc="19" dirty="0">
              <a:solidFill>
                <a:srgbClr val="FFFFFF"/>
              </a:solidFill>
              <a:latin typeface="Arial Light"/>
            </a:endParaRPr>
          </a:p>
        </p:txBody>
      </p:sp>
      <p:sp>
        <p:nvSpPr>
          <p:cNvPr id="9" name="Freeform 9"/>
          <p:cNvSpPr/>
          <p:nvPr/>
        </p:nvSpPr>
        <p:spPr>
          <a:xfrm>
            <a:off x="-171452" y="6463438"/>
            <a:ext cx="12534906" cy="789124"/>
          </a:xfrm>
          <a:custGeom>
            <a:avLst/>
            <a:gdLst/>
            <a:ahLst/>
            <a:cxnLst/>
            <a:rect l="l" t="t" r="r" b="b"/>
            <a:pathLst>
              <a:path w="18802359" h="1183686">
                <a:moveTo>
                  <a:pt x="0" y="0"/>
                </a:moveTo>
                <a:lnTo>
                  <a:pt x="18802359" y="0"/>
                </a:lnTo>
                <a:lnTo>
                  <a:pt x="18802359" y="1183686"/>
                </a:lnTo>
                <a:lnTo>
                  <a:pt x="0" y="11836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GB" sz="1200">
              <a:solidFill>
                <a:prstClr val="black"/>
              </a:solidFill>
              <a:latin typeface="Calibri"/>
            </a:endParaRPr>
          </a:p>
        </p:txBody>
      </p:sp>
      <p:sp>
        <p:nvSpPr>
          <p:cNvPr id="12" name="Freeform 5">
            <a:extLst>
              <a:ext uri="{FF2B5EF4-FFF2-40B4-BE49-F238E27FC236}">
                <a16:creationId xmlns:a16="http://schemas.microsoft.com/office/drawing/2014/main" id="{3573B7D7-CF78-CFBD-8A2D-E651689CAD23}"/>
              </a:ext>
            </a:extLst>
          </p:cNvPr>
          <p:cNvSpPr/>
          <p:nvPr/>
        </p:nvSpPr>
        <p:spPr>
          <a:xfrm>
            <a:off x="-412199" y="-2417"/>
            <a:ext cx="5591717" cy="6989509"/>
          </a:xfrm>
          <a:custGeom>
            <a:avLst/>
            <a:gdLst/>
            <a:ahLst/>
            <a:cxnLst/>
            <a:rect l="l" t="t" r="r" b="b"/>
            <a:pathLst>
              <a:path w="11183434" h="13979017">
                <a:moveTo>
                  <a:pt x="0" y="0"/>
                </a:moveTo>
                <a:lnTo>
                  <a:pt x="11183434" y="0"/>
                </a:lnTo>
                <a:lnTo>
                  <a:pt x="11183434" y="13979017"/>
                </a:lnTo>
                <a:lnTo>
                  <a:pt x="0" y="13979017"/>
                </a:lnTo>
                <a:lnTo>
                  <a:pt x="0" y="0"/>
                </a:lnTo>
                <a:close/>
              </a:path>
            </a:pathLst>
          </a:custGeom>
          <a:solidFill>
            <a:srgbClr val="94368D">
              <a:alpha val="19608"/>
            </a:srgbClr>
          </a:solidFill>
          <a:ln w="12700">
            <a:noFill/>
          </a:ln>
        </p:spPr>
        <p:txBody>
          <a:bodyPr/>
          <a:lstStyle/>
          <a:p>
            <a:pPr defTabSz="609630"/>
            <a:endParaRPr lang="en-GB" sz="1200" dirty="0">
              <a:solidFill>
                <a:prstClr val="black"/>
              </a:solidFill>
              <a:latin typeface="Calibri"/>
            </a:endParaRPr>
          </a:p>
        </p:txBody>
      </p:sp>
    </p:spTree>
    <p:extLst>
      <p:ext uri="{BB962C8B-B14F-4D97-AF65-F5344CB8AC3E}">
        <p14:creationId xmlns:p14="http://schemas.microsoft.com/office/powerpoint/2010/main" val="19622341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9222" b="-9222"/>
              </a:stretch>
            </a:blipFill>
          </p:spPr>
          <p:txBody>
            <a:bodyPr/>
            <a:lstStyle/>
            <a:p>
              <a:endParaRPr lang="en-GB" sz="1200"/>
            </a:p>
          </p:txBody>
        </p:sp>
      </p:grpSp>
      <p:grpSp>
        <p:nvGrpSpPr>
          <p:cNvPr id="4" name="Group 4"/>
          <p:cNvGrpSpPr/>
          <p:nvPr/>
        </p:nvGrpSpPr>
        <p:grpSpPr>
          <a:xfrm>
            <a:off x="-171452" y="6463438"/>
            <a:ext cx="12534906" cy="789124"/>
            <a:chOff x="0" y="0"/>
            <a:chExt cx="25069812" cy="1578248"/>
          </a:xfrm>
        </p:grpSpPr>
        <p:sp>
          <p:nvSpPr>
            <p:cNvPr id="5" name="Freeform 5"/>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sz="1200"/>
            </a:p>
          </p:txBody>
        </p:sp>
      </p:grpSp>
      <p:grpSp>
        <p:nvGrpSpPr>
          <p:cNvPr id="6" name="Group 6"/>
          <p:cNvGrpSpPr/>
          <p:nvPr/>
        </p:nvGrpSpPr>
        <p:grpSpPr>
          <a:xfrm>
            <a:off x="703289" y="561577"/>
            <a:ext cx="10820400" cy="5852227"/>
            <a:chOff x="0" y="0"/>
            <a:chExt cx="21640800" cy="10972800"/>
          </a:xfrm>
        </p:grpSpPr>
        <p:sp>
          <p:nvSpPr>
            <p:cNvPr id="7" name="Freeform 7"/>
            <p:cNvSpPr/>
            <p:nvPr/>
          </p:nvSpPr>
          <p:spPr>
            <a:xfrm>
              <a:off x="0" y="0"/>
              <a:ext cx="21640800" cy="10972800"/>
            </a:xfrm>
            <a:custGeom>
              <a:avLst/>
              <a:gdLst/>
              <a:ahLst/>
              <a:cxnLst/>
              <a:rect l="l" t="t" r="r" b="b"/>
              <a:pathLst>
                <a:path w="21640800" h="10972800">
                  <a:moveTo>
                    <a:pt x="0" y="0"/>
                  </a:moveTo>
                  <a:lnTo>
                    <a:pt x="21640800" y="0"/>
                  </a:lnTo>
                  <a:lnTo>
                    <a:pt x="21640800" y="10972800"/>
                  </a:lnTo>
                  <a:lnTo>
                    <a:pt x="0" y="10972800"/>
                  </a:lnTo>
                  <a:close/>
                </a:path>
              </a:pathLst>
            </a:custGeom>
            <a:solidFill>
              <a:srgbClr val="94368D">
                <a:alpha val="89804"/>
              </a:srgbClr>
            </a:solidFill>
          </p:spPr>
          <p:txBody>
            <a:bodyPr/>
            <a:lstStyle/>
            <a:p>
              <a:endParaRPr lang="en-GB" sz="1200"/>
            </a:p>
          </p:txBody>
        </p:sp>
      </p:grpSp>
      <p:sp>
        <p:nvSpPr>
          <p:cNvPr id="8" name="TextBox 8"/>
          <p:cNvSpPr txBox="1"/>
          <p:nvPr/>
        </p:nvSpPr>
        <p:spPr>
          <a:xfrm>
            <a:off x="953628" y="552450"/>
            <a:ext cx="10552573" cy="786562"/>
          </a:xfrm>
          <a:prstGeom prst="rect">
            <a:avLst/>
          </a:prstGeom>
        </p:spPr>
        <p:txBody>
          <a:bodyPr lIns="0" tIns="0" rIns="0" bIns="0" rtlCol="0" anchor="t">
            <a:spAutoFit/>
          </a:bodyPr>
          <a:lstStyle/>
          <a:p>
            <a:pPr>
              <a:lnSpc>
                <a:spcPts val="6552"/>
              </a:lnSpc>
            </a:pPr>
            <a:r>
              <a:rPr lang="en-US" sz="5200" spc="47" dirty="0">
                <a:solidFill>
                  <a:srgbClr val="FFFFFF"/>
                </a:solidFill>
                <a:latin typeface="Arial Bold"/>
              </a:rPr>
              <a:t>Apply for a free energy audit</a:t>
            </a:r>
          </a:p>
        </p:txBody>
      </p:sp>
      <p:sp>
        <p:nvSpPr>
          <p:cNvPr id="9" name="TextBox 9"/>
          <p:cNvSpPr txBox="1"/>
          <p:nvPr/>
        </p:nvSpPr>
        <p:spPr>
          <a:xfrm>
            <a:off x="8051611" y="5138576"/>
            <a:ext cx="3730039" cy="299121"/>
          </a:xfrm>
          <a:prstGeom prst="rect">
            <a:avLst/>
          </a:prstGeom>
        </p:spPr>
        <p:txBody>
          <a:bodyPr lIns="0" tIns="0" rIns="0" bIns="0" rtlCol="0" anchor="t">
            <a:spAutoFit/>
          </a:bodyPr>
          <a:lstStyle/>
          <a:p>
            <a:pPr>
              <a:lnSpc>
                <a:spcPts val="2719"/>
              </a:lnSpc>
            </a:pPr>
            <a:r>
              <a:rPr lang="en-US" sz="1200" spc="167" dirty="0">
                <a:solidFill>
                  <a:srgbClr val="FFFFFF"/>
                </a:solidFill>
                <a:latin typeface="Arial Bold"/>
              </a:rPr>
              <a:t>Learn more about the </a:t>
            </a:r>
            <a:r>
              <a:rPr lang="en-US" sz="1200" spc="167" err="1">
                <a:solidFill>
                  <a:srgbClr val="FFFFFF"/>
                </a:solidFill>
                <a:latin typeface="Arial Bold"/>
              </a:rPr>
              <a:t>programme</a:t>
            </a:r>
            <a:endParaRPr lang="en-US" sz="1200" err="1"/>
          </a:p>
        </p:txBody>
      </p:sp>
      <p:sp>
        <p:nvSpPr>
          <p:cNvPr id="10" name="TextBox 10"/>
          <p:cNvSpPr txBox="1"/>
          <p:nvPr/>
        </p:nvSpPr>
        <p:spPr>
          <a:xfrm>
            <a:off x="953627" y="2767327"/>
            <a:ext cx="3730039" cy="331566"/>
          </a:xfrm>
          <a:prstGeom prst="rect">
            <a:avLst/>
          </a:prstGeom>
        </p:spPr>
        <p:txBody>
          <a:bodyPr lIns="0" tIns="0" rIns="0" bIns="0" rtlCol="0" anchor="t">
            <a:spAutoFit/>
          </a:bodyPr>
          <a:lstStyle/>
          <a:p>
            <a:pPr>
              <a:lnSpc>
                <a:spcPts val="2773"/>
              </a:lnSpc>
            </a:pPr>
            <a:r>
              <a:rPr lang="en-US" sz="2133" b="1" spc="213" dirty="0">
                <a:solidFill>
                  <a:srgbClr val="309F9F"/>
                </a:solidFill>
                <a:latin typeface="Arial Bold"/>
              </a:rPr>
              <a:t>EMAIL ADDRESS</a:t>
            </a:r>
          </a:p>
        </p:txBody>
      </p:sp>
      <p:sp>
        <p:nvSpPr>
          <p:cNvPr id="11" name="TextBox 11"/>
          <p:cNvSpPr txBox="1"/>
          <p:nvPr/>
        </p:nvSpPr>
        <p:spPr>
          <a:xfrm>
            <a:off x="953627" y="3049271"/>
            <a:ext cx="3730039" cy="323807"/>
          </a:xfrm>
          <a:prstGeom prst="rect">
            <a:avLst/>
          </a:prstGeom>
        </p:spPr>
        <p:txBody>
          <a:bodyPr lIns="0" tIns="0" rIns="0" bIns="0" rtlCol="0" anchor="t">
            <a:spAutoFit/>
          </a:bodyPr>
          <a:lstStyle/>
          <a:p>
            <a:pPr>
              <a:lnSpc>
                <a:spcPts val="2800"/>
              </a:lnSpc>
            </a:pPr>
            <a:r>
              <a:rPr lang="en-US" sz="1866" spc="18">
                <a:solidFill>
                  <a:srgbClr val="FFFFFF"/>
                </a:solidFill>
                <a:latin typeface="Arial Light"/>
              </a:rPr>
              <a:t>decarb@aston.ac.uk</a:t>
            </a:r>
          </a:p>
        </p:txBody>
      </p:sp>
      <p:sp>
        <p:nvSpPr>
          <p:cNvPr id="12" name="TextBox 12"/>
          <p:cNvSpPr txBox="1"/>
          <p:nvPr/>
        </p:nvSpPr>
        <p:spPr>
          <a:xfrm>
            <a:off x="953628" y="3717949"/>
            <a:ext cx="3730039" cy="331566"/>
          </a:xfrm>
          <a:prstGeom prst="rect">
            <a:avLst/>
          </a:prstGeom>
        </p:spPr>
        <p:txBody>
          <a:bodyPr lIns="0" tIns="0" rIns="0" bIns="0" rtlCol="0" anchor="t">
            <a:spAutoFit/>
          </a:bodyPr>
          <a:lstStyle/>
          <a:p>
            <a:pPr>
              <a:lnSpc>
                <a:spcPts val="2773"/>
              </a:lnSpc>
            </a:pPr>
            <a:r>
              <a:rPr lang="en-US" sz="2133" spc="213" dirty="0">
                <a:solidFill>
                  <a:srgbClr val="309F9F"/>
                </a:solidFill>
                <a:latin typeface="Arial Bold"/>
              </a:rPr>
              <a:t>PHONE NUMBER</a:t>
            </a:r>
          </a:p>
        </p:txBody>
      </p:sp>
      <p:sp>
        <p:nvSpPr>
          <p:cNvPr id="13" name="TextBox 13"/>
          <p:cNvSpPr txBox="1"/>
          <p:nvPr/>
        </p:nvSpPr>
        <p:spPr>
          <a:xfrm>
            <a:off x="953628" y="3995991"/>
            <a:ext cx="3730039" cy="323807"/>
          </a:xfrm>
          <a:prstGeom prst="rect">
            <a:avLst/>
          </a:prstGeom>
        </p:spPr>
        <p:txBody>
          <a:bodyPr lIns="0" tIns="0" rIns="0" bIns="0" rtlCol="0" anchor="t">
            <a:spAutoFit/>
          </a:bodyPr>
          <a:lstStyle/>
          <a:p>
            <a:pPr>
              <a:lnSpc>
                <a:spcPts val="2800"/>
              </a:lnSpc>
            </a:pPr>
            <a:r>
              <a:rPr lang="en-US" sz="1866" spc="18">
                <a:solidFill>
                  <a:srgbClr val="FFFFFF"/>
                </a:solidFill>
                <a:latin typeface="Arial Light"/>
              </a:rPr>
              <a:t>0121 204 4828</a:t>
            </a:r>
          </a:p>
        </p:txBody>
      </p:sp>
      <p:grpSp>
        <p:nvGrpSpPr>
          <p:cNvPr id="14" name="Group 14"/>
          <p:cNvGrpSpPr/>
          <p:nvPr/>
        </p:nvGrpSpPr>
        <p:grpSpPr>
          <a:xfrm>
            <a:off x="8375792" y="2626247"/>
            <a:ext cx="2394939" cy="2394939"/>
            <a:chOff x="0" y="0"/>
            <a:chExt cx="4789879" cy="4789879"/>
          </a:xfrm>
        </p:grpSpPr>
        <p:sp>
          <p:nvSpPr>
            <p:cNvPr id="15" name="Freeform 15"/>
            <p:cNvSpPr/>
            <p:nvPr/>
          </p:nvSpPr>
          <p:spPr>
            <a:xfrm>
              <a:off x="0" y="0"/>
              <a:ext cx="4789879" cy="4789879"/>
            </a:xfrm>
            <a:custGeom>
              <a:avLst/>
              <a:gdLst/>
              <a:ahLst/>
              <a:cxnLst/>
              <a:rect l="l" t="t" r="r" b="b"/>
              <a:pathLst>
                <a:path w="4789879" h="4789879">
                  <a:moveTo>
                    <a:pt x="0" y="0"/>
                  </a:moveTo>
                  <a:lnTo>
                    <a:pt x="4789879" y="0"/>
                  </a:lnTo>
                  <a:lnTo>
                    <a:pt x="4789879" y="4789879"/>
                  </a:lnTo>
                  <a:lnTo>
                    <a:pt x="0" y="47898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sz="1200"/>
            </a:p>
          </p:txBody>
        </p:sp>
      </p:grpSp>
      <p:sp>
        <p:nvSpPr>
          <p:cNvPr id="16" name="TextBox 16"/>
          <p:cNvSpPr txBox="1"/>
          <p:nvPr/>
        </p:nvSpPr>
        <p:spPr>
          <a:xfrm>
            <a:off x="953628" y="4664669"/>
            <a:ext cx="3730039" cy="339388"/>
          </a:xfrm>
          <a:prstGeom prst="rect">
            <a:avLst/>
          </a:prstGeom>
        </p:spPr>
        <p:txBody>
          <a:bodyPr lIns="0" tIns="0" rIns="0" bIns="0" rtlCol="0" anchor="t">
            <a:spAutoFit/>
          </a:bodyPr>
          <a:lstStyle/>
          <a:p>
            <a:pPr>
              <a:lnSpc>
                <a:spcPts val="2773"/>
              </a:lnSpc>
            </a:pPr>
            <a:r>
              <a:rPr lang="en-US" sz="2133" b="1" spc="213" dirty="0">
                <a:solidFill>
                  <a:srgbClr val="309F9F"/>
                </a:solidFill>
                <a:latin typeface="Arial Bold"/>
              </a:rPr>
              <a:t>TO REGISTER</a:t>
            </a:r>
            <a:endParaRPr lang="en-US" sz="1200" b="1" dirty="0">
              <a:ea typeface="Calibri"/>
              <a:cs typeface="Calibri"/>
            </a:endParaRPr>
          </a:p>
        </p:txBody>
      </p:sp>
      <p:sp>
        <p:nvSpPr>
          <p:cNvPr id="17" name="TextBox 17"/>
          <p:cNvSpPr txBox="1"/>
          <p:nvPr/>
        </p:nvSpPr>
        <p:spPr>
          <a:xfrm>
            <a:off x="953628" y="4957826"/>
            <a:ext cx="9968372" cy="1399999"/>
          </a:xfrm>
          <a:prstGeom prst="rect">
            <a:avLst/>
          </a:prstGeom>
        </p:spPr>
        <p:txBody>
          <a:bodyPr wrap="square" lIns="0" tIns="0" rIns="0" bIns="0" rtlCol="0" anchor="t">
            <a:spAutoFit/>
          </a:bodyPr>
          <a:lstStyle/>
          <a:p>
            <a:pPr>
              <a:lnSpc>
                <a:spcPts val="2800"/>
              </a:lnSpc>
            </a:pPr>
            <a:r>
              <a:rPr lang="en-US" sz="1833" u="sng" spc="18" dirty="0">
                <a:solidFill>
                  <a:schemeClr val="bg1">
                    <a:lumMod val="95000"/>
                  </a:schemeClr>
                </a:solidFill>
                <a:latin typeface="Arial Light"/>
                <a:hlinkClick r:id="rId6">
                  <a:extLst>
                    <a:ext uri="{A12FA001-AC4F-418D-AE19-62706E023703}">
                      <ahyp:hlinkClr xmlns:ahyp="http://schemas.microsoft.com/office/drawing/2018/hyperlinkcolor" val="tx"/>
                    </a:ext>
                  </a:extLst>
                </a:hlinkClick>
              </a:rPr>
              <a:t>West Midlands: bit.ly/DNZ-Audit-Register</a:t>
            </a:r>
          </a:p>
          <a:p>
            <a:pPr>
              <a:lnSpc>
                <a:spcPts val="2800"/>
              </a:lnSpc>
            </a:pPr>
            <a:r>
              <a:rPr lang="en-US" sz="1833" u="sng" spc="18" dirty="0">
                <a:solidFill>
                  <a:schemeClr val="bg1">
                    <a:lumMod val="95000"/>
                  </a:schemeClr>
                </a:solidFill>
                <a:latin typeface="Arial Light"/>
                <a:hlinkClick r:id="rId6">
                  <a:extLst>
                    <a:ext uri="{A12FA001-AC4F-418D-AE19-62706E023703}">
                      <ahyp:hlinkClr xmlns:ahyp="http://schemas.microsoft.com/office/drawing/2018/hyperlinkcolor" val="tx"/>
                    </a:ext>
                  </a:extLst>
                </a:hlinkClick>
              </a:rPr>
              <a:t>Warwickshire: https://bit.ly/3skX34q </a:t>
            </a:r>
          </a:p>
          <a:p>
            <a:pPr>
              <a:lnSpc>
                <a:spcPts val="2800"/>
              </a:lnSpc>
            </a:pPr>
            <a:r>
              <a:rPr lang="en-US" sz="1833" spc="18" dirty="0">
                <a:solidFill>
                  <a:schemeClr val="bg1">
                    <a:lumMod val="95000"/>
                  </a:schemeClr>
                </a:solidFill>
                <a:latin typeface="Arial Light"/>
              </a:rPr>
              <a:t>PLEASE NOTE: Due to different funding streams, we are currently offering grants towards renewable energy for West Midlands businesses only.</a:t>
            </a:r>
            <a:endParaRPr lang="en-US" sz="1833" spc="18" dirty="0">
              <a:solidFill>
                <a:schemeClr val="bg1">
                  <a:lumMod val="95000"/>
                </a:schemeClr>
              </a:solidFill>
              <a:latin typeface="Arial Light"/>
              <a:hlinkClick r:id="rId6">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884882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73CF4DF-1AB7-DFAB-B724-EB0270D05823}"/>
              </a:ext>
            </a:extLst>
          </p:cNvPr>
          <p:cNvSpPr>
            <a:spLocks noGrp="1"/>
          </p:cNvSpPr>
          <p:nvPr>
            <p:ph type="body" sz="quarter" idx="11"/>
          </p:nvPr>
        </p:nvSpPr>
        <p:spPr>
          <a:xfrm>
            <a:off x="984594" y="3578083"/>
            <a:ext cx="5439853" cy="1790075"/>
          </a:xfrm>
        </p:spPr>
        <p:txBody>
          <a:bodyPr vert="horz" lIns="91440" tIns="45720" rIns="91440" bIns="45720" rtlCol="0" anchor="ctr">
            <a:normAutofit fontScale="92500" lnSpcReduction="20000"/>
          </a:bodyPr>
          <a:lstStyle/>
          <a:p>
            <a:endParaRPr lang="en-GB" sz="1300" dirty="0"/>
          </a:p>
          <a:p>
            <a:r>
              <a:rPr lang="en-GB" sz="5800" dirty="0"/>
              <a:t>Marie Wells </a:t>
            </a:r>
          </a:p>
          <a:p>
            <a:r>
              <a:rPr lang="en-GB" sz="2400" dirty="0"/>
              <a:t>Head of Sustainability  </a:t>
            </a:r>
          </a:p>
          <a:p>
            <a:r>
              <a:rPr lang="en-GB" sz="2400" dirty="0"/>
              <a:t>Manufacturing Technology Centre </a:t>
            </a:r>
            <a:endParaRPr lang="en-US" sz="2400" dirty="0"/>
          </a:p>
        </p:txBody>
      </p:sp>
      <p:sp>
        <p:nvSpPr>
          <p:cNvPr id="2" name="TextBox 1">
            <a:extLst>
              <a:ext uri="{FF2B5EF4-FFF2-40B4-BE49-F238E27FC236}">
                <a16:creationId xmlns:a16="http://schemas.microsoft.com/office/drawing/2014/main" id="{A6727313-76C5-5BD4-EAAF-84F6B9E69259}"/>
              </a:ext>
            </a:extLst>
          </p:cNvPr>
          <p:cNvSpPr txBox="1"/>
          <p:nvPr/>
        </p:nvSpPr>
        <p:spPr>
          <a:xfrm>
            <a:off x="984595" y="4709992"/>
            <a:ext cx="3706812" cy="1398708"/>
          </a:xfrm>
          <a:prstGeom prst="rect">
            <a:avLst/>
          </a:prstGeom>
        </p:spPr>
        <p:txBody>
          <a:bodyPr vert="horz" lIns="91440" tIns="45720" rIns="91440" bIns="45720" rtlCol="0">
            <a:normAutofit/>
          </a:bodyPr>
          <a:lstStyle/>
          <a:p>
            <a:pPr marL="571500" indent="-571500">
              <a:lnSpc>
                <a:spcPct val="90000"/>
              </a:lnSpc>
              <a:spcBef>
                <a:spcPts val="1000"/>
              </a:spcBef>
              <a:buFontTx/>
              <a:buChar char="-"/>
            </a:pPr>
            <a:endParaRPr lang="en-US" sz="4000" b="0" i="0" kern="1200" dirty="0">
              <a:solidFill>
                <a:schemeClr val="bg1"/>
              </a:solidFill>
              <a:latin typeface="WMCA Circular Book" panose="020B0604020101020102" pitchFamily="34" charset="77"/>
              <a:ea typeface="+mn-ea"/>
              <a:cs typeface="WMCA Circular Book" panose="020B0604020101020102" pitchFamily="34" charset="77"/>
            </a:endParaRPr>
          </a:p>
        </p:txBody>
      </p:sp>
    </p:spTree>
    <p:extLst>
      <p:ext uri="{BB962C8B-B14F-4D97-AF65-F5344CB8AC3E}">
        <p14:creationId xmlns:p14="http://schemas.microsoft.com/office/powerpoint/2010/main" val="8923078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sitting around a table&#10;&#10;Description automatically generated">
            <a:extLst>
              <a:ext uri="{FF2B5EF4-FFF2-40B4-BE49-F238E27FC236}">
                <a16:creationId xmlns:a16="http://schemas.microsoft.com/office/drawing/2014/main" id="{5842CA5F-E901-6B66-D1FF-407719226C29}"/>
              </a:ext>
            </a:extLst>
          </p:cNvPr>
          <p:cNvPicPr>
            <a:picLocks noChangeAspect="1"/>
          </p:cNvPicPr>
          <p:nvPr/>
        </p:nvPicPr>
        <p:blipFill rotWithShape="1">
          <a:blip r:embed="rId3">
            <a:extLst>
              <a:ext uri="{28A0092B-C50C-407E-A947-70E740481C1C}">
                <a14:useLocalDpi xmlns:a14="http://schemas.microsoft.com/office/drawing/2010/main" val="0"/>
              </a:ext>
            </a:extLst>
          </a:blip>
          <a:srcRect t="11422" b="22020"/>
          <a:stretch/>
        </p:blipFill>
        <p:spPr>
          <a:xfrm>
            <a:off x="647685" y="0"/>
            <a:ext cx="10896600" cy="7252553"/>
          </a:xfrm>
          <a:prstGeom prst="rect">
            <a:avLst/>
          </a:prstGeom>
        </p:spPr>
      </p:pic>
      <p:grpSp>
        <p:nvGrpSpPr>
          <p:cNvPr id="4" name="Group 4"/>
          <p:cNvGrpSpPr/>
          <p:nvPr/>
        </p:nvGrpSpPr>
        <p:grpSpPr>
          <a:xfrm>
            <a:off x="-829071" y="1048838"/>
            <a:ext cx="13850143" cy="4478490"/>
            <a:chOff x="0" y="0"/>
            <a:chExt cx="27700287" cy="8956980"/>
          </a:xfrm>
        </p:grpSpPr>
        <p:sp>
          <p:nvSpPr>
            <p:cNvPr id="5" name="Freeform 5"/>
            <p:cNvSpPr/>
            <p:nvPr/>
          </p:nvSpPr>
          <p:spPr>
            <a:xfrm>
              <a:off x="0" y="0"/>
              <a:ext cx="27700225" cy="8956929"/>
            </a:xfrm>
            <a:custGeom>
              <a:avLst/>
              <a:gdLst/>
              <a:ahLst/>
              <a:cxnLst/>
              <a:rect l="l" t="t" r="r" b="b"/>
              <a:pathLst>
                <a:path w="27700225" h="8956929">
                  <a:moveTo>
                    <a:pt x="0" y="0"/>
                  </a:moveTo>
                  <a:lnTo>
                    <a:pt x="27700225" y="0"/>
                  </a:lnTo>
                  <a:lnTo>
                    <a:pt x="27700225" y="8956929"/>
                  </a:lnTo>
                  <a:lnTo>
                    <a:pt x="0" y="8956929"/>
                  </a:lnTo>
                  <a:close/>
                </a:path>
              </a:pathLst>
            </a:custGeom>
            <a:solidFill>
              <a:srgbClr val="94368D"/>
            </a:solidFill>
          </p:spPr>
          <p:txBody>
            <a:bodyPr/>
            <a:lstStyle/>
            <a:p>
              <a:pPr defTabSz="609630"/>
              <a:endParaRPr lang="en-GB" sz="1200">
                <a:solidFill>
                  <a:prstClr val="black"/>
                </a:solidFill>
                <a:latin typeface="Calibri"/>
              </a:endParaRPr>
            </a:p>
          </p:txBody>
        </p:sp>
      </p:grpSp>
      <p:sp>
        <p:nvSpPr>
          <p:cNvPr id="6" name="TextBox 6"/>
          <p:cNvSpPr txBox="1"/>
          <p:nvPr/>
        </p:nvSpPr>
        <p:spPr>
          <a:xfrm>
            <a:off x="236565" y="2823813"/>
            <a:ext cx="11245679" cy="786562"/>
          </a:xfrm>
          <a:prstGeom prst="rect">
            <a:avLst/>
          </a:prstGeom>
        </p:spPr>
        <p:txBody>
          <a:bodyPr lIns="0" tIns="0" rIns="0" bIns="0" rtlCol="0" anchor="t">
            <a:spAutoFit/>
          </a:bodyPr>
          <a:lstStyle/>
          <a:p>
            <a:pPr algn="ctr" defTabSz="609630">
              <a:lnSpc>
                <a:spcPts val="6552"/>
              </a:lnSpc>
            </a:pPr>
            <a:r>
              <a:rPr lang="en-US" sz="5200" spc="47" dirty="0">
                <a:solidFill>
                  <a:srgbClr val="FFFFFF"/>
                </a:solidFill>
                <a:latin typeface="Arial Bold"/>
              </a:rPr>
              <a:t>Q &amp; A</a:t>
            </a:r>
          </a:p>
        </p:txBody>
      </p:sp>
      <p:grpSp>
        <p:nvGrpSpPr>
          <p:cNvPr id="9" name="Group 9"/>
          <p:cNvGrpSpPr/>
          <p:nvPr/>
        </p:nvGrpSpPr>
        <p:grpSpPr>
          <a:xfrm>
            <a:off x="-171452" y="6463438"/>
            <a:ext cx="12534906" cy="789124"/>
            <a:chOff x="0" y="0"/>
            <a:chExt cx="25069812" cy="1578248"/>
          </a:xfrm>
        </p:grpSpPr>
        <p:sp>
          <p:nvSpPr>
            <p:cNvPr id="10" name="Freeform 10"/>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pPr defTabSz="609630"/>
              <a:endParaRPr lang="en-GB" sz="1200">
                <a:solidFill>
                  <a:prstClr val="black"/>
                </a:solidFill>
                <a:latin typeface="Calibri"/>
              </a:endParaRPr>
            </a:p>
          </p:txBody>
        </p:sp>
      </p:grpSp>
    </p:spTree>
    <p:extLst>
      <p:ext uri="{BB962C8B-B14F-4D97-AF65-F5344CB8AC3E}">
        <p14:creationId xmlns:p14="http://schemas.microsoft.com/office/powerpoint/2010/main" val="1629571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B2056-405E-BC14-72B4-CBA192539E64}"/>
              </a:ext>
            </a:extLst>
          </p:cNvPr>
          <p:cNvSpPr>
            <a:spLocks noGrp="1"/>
          </p:cNvSpPr>
          <p:nvPr>
            <p:ph type="ctrTitle"/>
          </p:nvPr>
        </p:nvSpPr>
        <p:spPr/>
        <p:txBody>
          <a:bodyPr/>
          <a:lstStyle/>
          <a:p>
            <a:r>
              <a:rPr lang="en-GB" dirty="0">
                <a:solidFill>
                  <a:schemeClr val="bg2"/>
                </a:solidFill>
              </a:rPr>
              <a:t>MTC Net Zero Journey</a:t>
            </a:r>
          </a:p>
        </p:txBody>
      </p:sp>
      <p:sp>
        <p:nvSpPr>
          <p:cNvPr id="5" name="Text Placeholder 4">
            <a:extLst>
              <a:ext uri="{FF2B5EF4-FFF2-40B4-BE49-F238E27FC236}">
                <a16:creationId xmlns:a16="http://schemas.microsoft.com/office/drawing/2014/main" id="{6CEFC947-F929-D2B4-4461-B71AE2A3D678}"/>
              </a:ext>
            </a:extLst>
          </p:cNvPr>
          <p:cNvSpPr>
            <a:spLocks noGrp="1"/>
          </p:cNvSpPr>
          <p:nvPr>
            <p:ph type="body" sz="quarter" idx="10"/>
          </p:nvPr>
        </p:nvSpPr>
        <p:spPr/>
        <p:txBody>
          <a:bodyPr/>
          <a:lstStyle/>
          <a:p>
            <a:r>
              <a:rPr lang="en-GB" dirty="0"/>
              <a:t>Marie Wells</a:t>
            </a:r>
          </a:p>
        </p:txBody>
      </p:sp>
      <p:sp>
        <p:nvSpPr>
          <p:cNvPr id="6" name="Text Placeholder 5">
            <a:extLst>
              <a:ext uri="{FF2B5EF4-FFF2-40B4-BE49-F238E27FC236}">
                <a16:creationId xmlns:a16="http://schemas.microsoft.com/office/drawing/2014/main" id="{D3BF2D27-AE29-789A-1490-5B78A8CF21FC}"/>
              </a:ext>
            </a:extLst>
          </p:cNvPr>
          <p:cNvSpPr>
            <a:spLocks noGrp="1"/>
          </p:cNvSpPr>
          <p:nvPr>
            <p:ph type="body" sz="quarter" idx="11"/>
          </p:nvPr>
        </p:nvSpPr>
        <p:spPr/>
        <p:txBody>
          <a:bodyPr/>
          <a:lstStyle/>
          <a:p>
            <a:r>
              <a:rPr lang="en-GB" dirty="0"/>
              <a:t>4</a:t>
            </a:r>
            <a:r>
              <a:rPr lang="en-GB" baseline="30000" dirty="0"/>
              <a:t>th</a:t>
            </a:r>
            <a:r>
              <a:rPr lang="en-GB" dirty="0"/>
              <a:t> October 2024</a:t>
            </a:r>
          </a:p>
        </p:txBody>
      </p:sp>
    </p:spTree>
    <p:extLst>
      <p:ext uri="{BB962C8B-B14F-4D97-AF65-F5344CB8AC3E}">
        <p14:creationId xmlns:p14="http://schemas.microsoft.com/office/powerpoint/2010/main" val="902342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28EA3-3BFD-4C4C-3C57-4A834FBB2D3D}"/>
              </a:ext>
            </a:extLst>
          </p:cNvPr>
          <p:cNvSpPr>
            <a:spLocks noGrp="1"/>
          </p:cNvSpPr>
          <p:nvPr>
            <p:ph type="title"/>
          </p:nvPr>
        </p:nvSpPr>
        <p:spPr/>
        <p:txBody>
          <a:bodyPr/>
          <a:lstStyle/>
          <a:p>
            <a:r>
              <a:rPr lang="en-GB" dirty="0"/>
              <a:t>The Manufacturing Technology Centre</a:t>
            </a:r>
          </a:p>
        </p:txBody>
      </p:sp>
      <p:sp>
        <p:nvSpPr>
          <p:cNvPr id="25" name="Content Placeholder 24">
            <a:extLst>
              <a:ext uri="{FF2B5EF4-FFF2-40B4-BE49-F238E27FC236}">
                <a16:creationId xmlns:a16="http://schemas.microsoft.com/office/drawing/2014/main" id="{5EC53056-5CA4-D190-1F16-C86300D0668A}"/>
              </a:ext>
            </a:extLst>
          </p:cNvPr>
          <p:cNvSpPr>
            <a:spLocks noGrp="1"/>
          </p:cNvSpPr>
          <p:nvPr>
            <p:ph idx="1"/>
          </p:nvPr>
        </p:nvSpPr>
        <p:spPr>
          <a:xfrm>
            <a:off x="548639" y="2401501"/>
            <a:ext cx="4391006" cy="1767324"/>
          </a:xfrm>
        </p:spPr>
        <p:txBody>
          <a:bodyPr/>
          <a:lstStyle/>
          <a:p>
            <a:pPr algn="ctr"/>
            <a:r>
              <a:rPr lang="en-GB" b="1" i="0" dirty="0">
                <a:solidFill>
                  <a:srgbClr val="120D33"/>
                </a:solidFill>
                <a:effectLst/>
                <a:highlight>
                  <a:srgbClr val="FFFFFF"/>
                </a:highlight>
              </a:rPr>
              <a:t>How we can help</a:t>
            </a:r>
          </a:p>
          <a:p>
            <a:pPr algn="ctr"/>
            <a:r>
              <a:rPr lang="en-GB" b="0" i="0" dirty="0">
                <a:solidFill>
                  <a:srgbClr val="120D33"/>
                </a:solidFill>
                <a:effectLst/>
                <a:highlight>
                  <a:srgbClr val="FFFFFF"/>
                </a:highlight>
              </a:rPr>
              <a:t>Solving manufacturing challenges with innovation across seven impact areas</a:t>
            </a:r>
          </a:p>
          <a:p>
            <a:pPr algn="ctr"/>
            <a:endParaRPr lang="en-GB" b="1" i="0" dirty="0">
              <a:solidFill>
                <a:srgbClr val="120D33"/>
              </a:solidFill>
              <a:effectLst/>
              <a:highlight>
                <a:srgbClr val="FFFFFF"/>
              </a:highlight>
            </a:endParaRPr>
          </a:p>
          <a:p>
            <a:pPr algn="ctr"/>
            <a:r>
              <a:rPr lang="en-GB" b="1" i="0" dirty="0">
                <a:solidFill>
                  <a:srgbClr val="120D33"/>
                </a:solidFill>
                <a:effectLst/>
                <a:highlight>
                  <a:srgbClr val="FFFFFF"/>
                </a:highlight>
              </a:rPr>
              <a:t>Who we work with</a:t>
            </a:r>
          </a:p>
          <a:p>
            <a:pPr algn="ctr"/>
            <a:r>
              <a:rPr lang="en-GB" b="0" i="0" dirty="0">
                <a:solidFill>
                  <a:srgbClr val="120D33"/>
                </a:solidFill>
                <a:effectLst/>
                <a:highlight>
                  <a:srgbClr val="FFFFFF"/>
                </a:highlight>
              </a:rPr>
              <a:t>From start-ups to global organisations and everything in between</a:t>
            </a:r>
          </a:p>
          <a:p>
            <a:endParaRPr lang="en-GB" dirty="0"/>
          </a:p>
        </p:txBody>
      </p:sp>
      <p:sp>
        <p:nvSpPr>
          <p:cNvPr id="26" name="Content Placeholder 25">
            <a:extLst>
              <a:ext uri="{FF2B5EF4-FFF2-40B4-BE49-F238E27FC236}">
                <a16:creationId xmlns:a16="http://schemas.microsoft.com/office/drawing/2014/main" id="{F20F60FC-35B5-1E6D-660A-959B869FA279}"/>
              </a:ext>
            </a:extLst>
          </p:cNvPr>
          <p:cNvSpPr>
            <a:spLocks noGrp="1"/>
          </p:cNvSpPr>
          <p:nvPr>
            <p:ph idx="10"/>
          </p:nvPr>
        </p:nvSpPr>
        <p:spPr/>
        <p:txBody>
          <a:bodyPr/>
          <a:lstStyle/>
          <a:p>
            <a:r>
              <a:rPr lang="en-GB" dirty="0"/>
              <a:t>Where Industries Transform</a:t>
            </a:r>
          </a:p>
        </p:txBody>
      </p:sp>
      <p:pic>
        <p:nvPicPr>
          <p:cNvPr id="24" name="Picture 23">
            <a:extLst>
              <a:ext uri="{FF2B5EF4-FFF2-40B4-BE49-F238E27FC236}">
                <a16:creationId xmlns:a16="http://schemas.microsoft.com/office/drawing/2014/main" id="{3220531C-B1C5-5C92-2495-438E5B32B333}"/>
              </a:ext>
            </a:extLst>
          </p:cNvPr>
          <p:cNvPicPr>
            <a:picLocks noChangeAspect="1"/>
          </p:cNvPicPr>
          <p:nvPr/>
        </p:nvPicPr>
        <p:blipFill rotWithShape="1">
          <a:blip r:embed="rId2"/>
          <a:srcRect t="16307"/>
          <a:stretch/>
        </p:blipFill>
        <p:spPr>
          <a:xfrm>
            <a:off x="0" y="4906297"/>
            <a:ext cx="12192000" cy="1951703"/>
          </a:xfrm>
          <a:prstGeom prst="rect">
            <a:avLst/>
          </a:prstGeom>
        </p:spPr>
      </p:pic>
      <p:pic>
        <p:nvPicPr>
          <p:cNvPr id="28" name="Picture 27">
            <a:extLst>
              <a:ext uri="{FF2B5EF4-FFF2-40B4-BE49-F238E27FC236}">
                <a16:creationId xmlns:a16="http://schemas.microsoft.com/office/drawing/2014/main" id="{19E850DE-4611-3539-B718-26FD51B5407C}"/>
              </a:ext>
            </a:extLst>
          </p:cNvPr>
          <p:cNvPicPr>
            <a:picLocks noChangeAspect="1"/>
          </p:cNvPicPr>
          <p:nvPr/>
        </p:nvPicPr>
        <p:blipFill>
          <a:blip r:embed="rId3"/>
          <a:stretch>
            <a:fillRect/>
          </a:stretch>
        </p:blipFill>
        <p:spPr>
          <a:xfrm>
            <a:off x="6715125" y="1324400"/>
            <a:ext cx="5476875" cy="3588921"/>
          </a:xfrm>
          <a:prstGeom prst="rect">
            <a:avLst/>
          </a:prstGeom>
        </p:spPr>
      </p:pic>
      <p:sp>
        <p:nvSpPr>
          <p:cNvPr id="29" name="Rectangle 28">
            <a:extLst>
              <a:ext uri="{FF2B5EF4-FFF2-40B4-BE49-F238E27FC236}">
                <a16:creationId xmlns:a16="http://schemas.microsoft.com/office/drawing/2014/main" id="{C78F03E3-D217-0B22-2F20-613E05A0C387}"/>
              </a:ext>
            </a:extLst>
          </p:cNvPr>
          <p:cNvSpPr/>
          <p:nvPr/>
        </p:nvSpPr>
        <p:spPr>
          <a:xfrm>
            <a:off x="10467975" y="3162300"/>
            <a:ext cx="1409700" cy="14184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71370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47787-4DB7-66A6-0A35-E9933CAB2A50}"/>
              </a:ext>
            </a:extLst>
          </p:cNvPr>
          <p:cNvSpPr>
            <a:spLocks noGrp="1"/>
          </p:cNvSpPr>
          <p:nvPr>
            <p:ph type="title"/>
          </p:nvPr>
        </p:nvSpPr>
        <p:spPr/>
        <p:txBody>
          <a:bodyPr/>
          <a:lstStyle/>
          <a:p>
            <a:r>
              <a:rPr lang="en-GB" dirty="0"/>
              <a:t>MTC Sustainability Strategy</a:t>
            </a:r>
          </a:p>
        </p:txBody>
      </p:sp>
      <p:sp>
        <p:nvSpPr>
          <p:cNvPr id="3" name="Content Placeholder 2">
            <a:extLst>
              <a:ext uri="{FF2B5EF4-FFF2-40B4-BE49-F238E27FC236}">
                <a16:creationId xmlns:a16="http://schemas.microsoft.com/office/drawing/2014/main" id="{EDC11779-A0B2-9119-3909-7BE69C51C52A}"/>
              </a:ext>
            </a:extLst>
          </p:cNvPr>
          <p:cNvSpPr>
            <a:spLocks noGrp="1"/>
          </p:cNvSpPr>
          <p:nvPr>
            <p:ph idx="1"/>
          </p:nvPr>
        </p:nvSpPr>
        <p:spPr>
          <a:xfrm>
            <a:off x="548640" y="2307101"/>
            <a:ext cx="5547360" cy="3869861"/>
          </a:xfrm>
        </p:spPr>
        <p:txBody>
          <a:bodyPr/>
          <a:lstStyle/>
          <a:p>
            <a:r>
              <a:rPr lang="en-US" dirty="0"/>
              <a:t>Sustainable manufacturing is at the heart of the MTC strategy </a:t>
            </a:r>
          </a:p>
          <a:p>
            <a:r>
              <a:rPr lang="en-US" dirty="0"/>
              <a:t>Our ambition is to demonstrate how sustainable outcomes can be realized by: </a:t>
            </a:r>
          </a:p>
          <a:p>
            <a:endParaRPr lang="en-US" dirty="0"/>
          </a:p>
          <a:p>
            <a:pPr lvl="1"/>
            <a:r>
              <a:rPr lang="en-US" dirty="0"/>
              <a:t>Leading by example (Our transition to Net Zero and Sustainable operations)</a:t>
            </a:r>
          </a:p>
          <a:p>
            <a:pPr lvl="1"/>
            <a:endParaRPr lang="en-US" dirty="0"/>
          </a:p>
          <a:p>
            <a:pPr lvl="1"/>
            <a:r>
              <a:rPr lang="en-US" dirty="0"/>
              <a:t>Demonstrating sustainable innovation solution in manufacturing and supporting our industrial partners sustainable transition (External Transition) </a:t>
            </a:r>
          </a:p>
          <a:p>
            <a:pPr lvl="1"/>
            <a:endParaRPr lang="en-US" dirty="0"/>
          </a:p>
          <a:p>
            <a:pPr lvl="1"/>
            <a:r>
              <a:rPr lang="en-US" dirty="0"/>
              <a:t>Sharing key learnings about achieving sustainability in different aspects of manufacturing to the wider society (Through leadership)</a:t>
            </a:r>
          </a:p>
          <a:p>
            <a:pPr lvl="1"/>
            <a:endParaRPr lang="en-US" sz="1400" b="1" i="1" dirty="0"/>
          </a:p>
          <a:p>
            <a:endParaRPr lang="en-GB" sz="1400" dirty="0"/>
          </a:p>
        </p:txBody>
      </p:sp>
      <p:sp>
        <p:nvSpPr>
          <p:cNvPr id="4" name="Content Placeholder 3">
            <a:extLst>
              <a:ext uri="{FF2B5EF4-FFF2-40B4-BE49-F238E27FC236}">
                <a16:creationId xmlns:a16="http://schemas.microsoft.com/office/drawing/2014/main" id="{80616E0B-6032-1862-250E-678F48390BC3}"/>
              </a:ext>
            </a:extLst>
          </p:cNvPr>
          <p:cNvSpPr>
            <a:spLocks noGrp="1"/>
          </p:cNvSpPr>
          <p:nvPr>
            <p:ph idx="10"/>
          </p:nvPr>
        </p:nvSpPr>
        <p:spPr/>
        <p:txBody>
          <a:bodyPr/>
          <a:lstStyle/>
          <a:p>
            <a:r>
              <a:rPr lang="en-GB" dirty="0"/>
              <a:t>Leading by example</a:t>
            </a:r>
          </a:p>
        </p:txBody>
      </p:sp>
      <p:pic>
        <p:nvPicPr>
          <p:cNvPr id="8" name="Picture 7" descr="A diagram of a diagram&#10;&#10;Description automatically generated">
            <a:extLst>
              <a:ext uri="{FF2B5EF4-FFF2-40B4-BE49-F238E27FC236}">
                <a16:creationId xmlns:a16="http://schemas.microsoft.com/office/drawing/2014/main" id="{A1D811E2-9843-876B-1209-DC9738516A93}"/>
              </a:ext>
            </a:extLst>
          </p:cNvPr>
          <p:cNvPicPr>
            <a:picLocks noChangeAspect="1"/>
          </p:cNvPicPr>
          <p:nvPr/>
        </p:nvPicPr>
        <p:blipFill>
          <a:blip r:embed="rId2"/>
          <a:stretch>
            <a:fillRect/>
          </a:stretch>
        </p:blipFill>
        <p:spPr>
          <a:xfrm>
            <a:off x="6263360" y="1703275"/>
            <a:ext cx="5380000" cy="4473687"/>
          </a:xfrm>
          <a:prstGeom prst="rect">
            <a:avLst/>
          </a:prstGeom>
        </p:spPr>
      </p:pic>
      <p:sp>
        <p:nvSpPr>
          <p:cNvPr id="9" name="TextBox 8">
            <a:extLst>
              <a:ext uri="{FF2B5EF4-FFF2-40B4-BE49-F238E27FC236}">
                <a16:creationId xmlns:a16="http://schemas.microsoft.com/office/drawing/2014/main" id="{AFD15747-5B4A-A137-7C67-D065B7588BE1}"/>
              </a:ext>
            </a:extLst>
          </p:cNvPr>
          <p:cNvSpPr txBox="1"/>
          <p:nvPr/>
        </p:nvSpPr>
        <p:spPr>
          <a:xfrm>
            <a:off x="7449312" y="6308209"/>
            <a:ext cx="56083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0D32"/>
                </a:solidFill>
                <a:effectLst/>
                <a:uLnTx/>
                <a:uFillTx/>
                <a:latin typeface="Arial" panose="020B0604020202020204"/>
                <a:ea typeface="+mn-ea"/>
                <a:cs typeface="+mn-cs"/>
              </a:rPr>
              <a:t>MTC Sustainability Strategy</a:t>
            </a:r>
          </a:p>
        </p:txBody>
      </p:sp>
    </p:spTree>
    <p:extLst>
      <p:ext uri="{BB962C8B-B14F-4D97-AF65-F5344CB8AC3E}">
        <p14:creationId xmlns:p14="http://schemas.microsoft.com/office/powerpoint/2010/main" val="2179702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AC6965-3686-F058-1541-3A35E6123580}"/>
              </a:ext>
            </a:extLst>
          </p:cNvPr>
          <p:cNvSpPr>
            <a:spLocks noGrp="1"/>
          </p:cNvSpPr>
          <p:nvPr>
            <p:ph type="title"/>
          </p:nvPr>
        </p:nvSpPr>
        <p:spPr/>
        <p:txBody>
          <a:bodyPr/>
          <a:lstStyle/>
          <a:p>
            <a:r>
              <a:rPr lang="en-GB" dirty="0"/>
              <a:t>Wider Picture</a:t>
            </a:r>
          </a:p>
        </p:txBody>
      </p:sp>
      <p:sp>
        <p:nvSpPr>
          <p:cNvPr id="8" name="Content Placeholder 7">
            <a:extLst>
              <a:ext uri="{FF2B5EF4-FFF2-40B4-BE49-F238E27FC236}">
                <a16:creationId xmlns:a16="http://schemas.microsoft.com/office/drawing/2014/main" id="{D31630CB-00DF-AB09-E2DC-C1B301B1B03D}"/>
              </a:ext>
            </a:extLst>
          </p:cNvPr>
          <p:cNvSpPr>
            <a:spLocks noGrp="1"/>
          </p:cNvSpPr>
          <p:nvPr>
            <p:ph idx="10"/>
          </p:nvPr>
        </p:nvSpPr>
        <p:spPr/>
        <p:txBody>
          <a:bodyPr/>
          <a:lstStyle/>
          <a:p>
            <a:r>
              <a:rPr lang="en-GB" dirty="0"/>
              <a:t>Environmental 			       Social 			Economic</a:t>
            </a:r>
          </a:p>
        </p:txBody>
      </p:sp>
      <p:pic>
        <p:nvPicPr>
          <p:cNvPr id="4" name="Content Placeholder 3">
            <a:extLst>
              <a:ext uri="{FF2B5EF4-FFF2-40B4-BE49-F238E27FC236}">
                <a16:creationId xmlns:a16="http://schemas.microsoft.com/office/drawing/2014/main" id="{2CF7A783-78E5-C638-6E73-18386D7B5B53}"/>
              </a:ext>
            </a:extLst>
          </p:cNvPr>
          <p:cNvPicPr>
            <a:picLocks noGrp="1" noChangeAspect="1"/>
          </p:cNvPicPr>
          <p:nvPr>
            <p:ph idx="1"/>
          </p:nvPr>
        </p:nvPicPr>
        <p:blipFill>
          <a:blip r:embed="rId2"/>
          <a:stretch>
            <a:fillRect/>
          </a:stretch>
        </p:blipFill>
        <p:spPr>
          <a:xfrm>
            <a:off x="4238519" y="2260656"/>
            <a:ext cx="3714962" cy="3580305"/>
          </a:xfrm>
          <a:prstGeom prst="rect">
            <a:avLst/>
          </a:prstGeom>
        </p:spPr>
      </p:pic>
      <p:pic>
        <p:nvPicPr>
          <p:cNvPr id="1026" name="Picture 2" descr="All planetary boundaries mapped out for the first time, six of nine ...">
            <a:extLst>
              <a:ext uri="{FF2B5EF4-FFF2-40B4-BE49-F238E27FC236}">
                <a16:creationId xmlns:a16="http://schemas.microsoft.com/office/drawing/2014/main" id="{101C8661-9E78-4FFE-2EB7-A4B4B95EB6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700" y="2316641"/>
            <a:ext cx="3672262" cy="34683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71602A0-0BB9-0462-CE81-0A82E674EC2A}"/>
              </a:ext>
            </a:extLst>
          </p:cNvPr>
          <p:cNvSpPr txBox="1"/>
          <p:nvPr/>
        </p:nvSpPr>
        <p:spPr>
          <a:xfrm>
            <a:off x="8700585" y="2316641"/>
            <a:ext cx="3114716"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33333"/>
                </a:solidFill>
                <a:effectLst/>
                <a:uLnTx/>
                <a:uFillTx/>
                <a:latin typeface="Arial" panose="020B0604020202020204"/>
                <a:ea typeface="+mn-ea"/>
                <a:cs typeface="+mn-cs"/>
              </a:rPr>
              <a:t>The idea that economies and businesses need to develop within environmental limits while maintain the ability to do business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333333"/>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33333"/>
                </a:solidFill>
                <a:effectLst/>
                <a:uLnTx/>
                <a:uFillTx/>
                <a:latin typeface="Arial" panose="020B0604020202020204"/>
                <a:ea typeface="+mn-ea"/>
                <a:cs typeface="+mn-cs"/>
              </a:rPr>
              <a:t>This requires transforming </a:t>
            </a:r>
            <a:r>
              <a:rPr kumimoji="0" lang="en-GB" sz="1600" b="1" i="0" u="none" strike="noStrike" kern="1200" cap="none" spc="0" normalizeH="0" baseline="0" noProof="0" dirty="0">
                <a:ln>
                  <a:noFill/>
                </a:ln>
                <a:solidFill>
                  <a:srgbClr val="333333"/>
                </a:solidFill>
                <a:effectLst/>
                <a:uLnTx/>
                <a:uFillTx/>
                <a:latin typeface="Arial" panose="020B0604020202020204"/>
                <a:ea typeface="+mn-ea"/>
                <a:cs typeface="+mn-cs"/>
              </a:rPr>
              <a:t>systems of production and consumption</a:t>
            </a:r>
            <a:r>
              <a:rPr kumimoji="0" lang="en-GB" sz="1600" b="0" i="0" u="none" strike="noStrike" kern="1200" cap="none" spc="0" normalizeH="0" baseline="0" noProof="0" dirty="0">
                <a:ln>
                  <a:noFill/>
                </a:ln>
                <a:solidFill>
                  <a:srgbClr val="333333"/>
                </a:solidFill>
                <a:effectLst/>
                <a:uLnTx/>
                <a:uFillTx/>
                <a:latin typeface="Arial" panose="020B0604020202020204"/>
                <a:ea typeface="+mn-ea"/>
                <a:cs typeface="+mn-cs"/>
              </a:rPr>
              <a:t> so that they can deliver while protecting ecosystems in a resource constrained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333333"/>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110D32"/>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6D6B5472-5515-6C02-2CF6-3776A7E19E42}"/>
              </a:ext>
            </a:extLst>
          </p:cNvPr>
          <p:cNvSpPr txBox="1"/>
          <p:nvPr/>
        </p:nvSpPr>
        <p:spPr>
          <a:xfrm>
            <a:off x="376699" y="6102293"/>
            <a:ext cx="329702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110D32"/>
                </a:solidFill>
                <a:effectLst/>
                <a:uLnTx/>
                <a:uFillTx/>
                <a:latin typeface="Arial" panose="020B0604020202020204"/>
                <a:ea typeface="+mn-ea"/>
                <a:cs typeface="+mn-cs"/>
                <a:hlinkClick r:id="rId4"/>
              </a:rPr>
              <a:t>Ref: Planetary boundaries - Stockholm Resilience Centre</a:t>
            </a:r>
            <a:endParaRPr kumimoji="0" lang="en-GB" sz="1400" b="0" i="1" u="none" strike="noStrike" kern="1200" cap="none" spc="0" normalizeH="0" baseline="0" noProof="0" dirty="0">
              <a:ln>
                <a:noFill/>
              </a:ln>
              <a:solidFill>
                <a:srgbClr val="110D32"/>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A66D0406-861C-3E0C-12E2-7828D461A17C}"/>
              </a:ext>
            </a:extLst>
          </p:cNvPr>
          <p:cNvSpPr txBox="1"/>
          <p:nvPr/>
        </p:nvSpPr>
        <p:spPr>
          <a:xfrm>
            <a:off x="4538642" y="6102293"/>
            <a:ext cx="329702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110D32"/>
                </a:solidFill>
                <a:effectLst/>
                <a:uLnTx/>
                <a:uFillTx/>
                <a:latin typeface="Arial" panose="020B0604020202020204"/>
                <a:ea typeface="+mn-ea"/>
                <a:cs typeface="+mn-cs"/>
                <a:hlinkClick r:id="rId4"/>
              </a:rPr>
              <a:t>Ref: </a:t>
            </a:r>
            <a:r>
              <a:rPr kumimoji="0" lang="en-GB" sz="1400" b="0" i="0" u="none" strike="noStrike" kern="1200" cap="none" spc="0" normalizeH="0" baseline="0" noProof="0" dirty="0">
                <a:ln>
                  <a:noFill/>
                </a:ln>
                <a:solidFill>
                  <a:srgbClr val="110D32"/>
                </a:solidFill>
                <a:effectLst/>
                <a:uLnTx/>
                <a:uFillTx/>
                <a:latin typeface="Arial" panose="020B0604020202020204"/>
                <a:ea typeface="+mn-ea"/>
                <a:cs typeface="+mn-cs"/>
                <a:hlinkClick r:id="rId5"/>
              </a:rPr>
              <a:t>About Doughnut Economics | DEAL</a:t>
            </a:r>
            <a:endParaRPr kumimoji="0" lang="en-GB" sz="1400" b="0" i="1" u="none" strike="noStrike" kern="1200" cap="none" spc="0" normalizeH="0" baseline="0" noProof="0" dirty="0">
              <a:ln>
                <a:noFill/>
              </a:ln>
              <a:solidFill>
                <a:srgbClr val="110D32"/>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46383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AC6965-3686-F058-1541-3A35E6123580}"/>
              </a:ext>
            </a:extLst>
          </p:cNvPr>
          <p:cNvSpPr>
            <a:spLocks noGrp="1"/>
          </p:cNvSpPr>
          <p:nvPr>
            <p:ph type="title"/>
          </p:nvPr>
        </p:nvSpPr>
        <p:spPr/>
        <p:txBody>
          <a:bodyPr/>
          <a:lstStyle/>
          <a:p>
            <a:r>
              <a:rPr lang="en-GB" dirty="0"/>
              <a:t>Manufacturing Impact </a:t>
            </a:r>
          </a:p>
        </p:txBody>
      </p:sp>
      <p:sp>
        <p:nvSpPr>
          <p:cNvPr id="8" name="Content Placeholder 7">
            <a:extLst>
              <a:ext uri="{FF2B5EF4-FFF2-40B4-BE49-F238E27FC236}">
                <a16:creationId xmlns:a16="http://schemas.microsoft.com/office/drawing/2014/main" id="{D31630CB-00DF-AB09-E2DC-C1B301B1B03D}"/>
              </a:ext>
            </a:extLst>
          </p:cNvPr>
          <p:cNvSpPr>
            <a:spLocks noGrp="1"/>
          </p:cNvSpPr>
          <p:nvPr>
            <p:ph idx="10"/>
          </p:nvPr>
        </p:nvSpPr>
        <p:spPr/>
        <p:txBody>
          <a:bodyPr/>
          <a:lstStyle/>
          <a:p>
            <a:r>
              <a:rPr lang="en-GB" dirty="0"/>
              <a:t>Manufacturing for Net Zero</a:t>
            </a:r>
          </a:p>
        </p:txBody>
      </p:sp>
      <p:pic>
        <p:nvPicPr>
          <p:cNvPr id="9" name="Content Placeholder 8">
            <a:extLst>
              <a:ext uri="{FF2B5EF4-FFF2-40B4-BE49-F238E27FC236}">
                <a16:creationId xmlns:a16="http://schemas.microsoft.com/office/drawing/2014/main" id="{0B2C26ED-6648-4D85-DC10-49B07F6D0B65}"/>
              </a:ext>
            </a:extLst>
          </p:cNvPr>
          <p:cNvPicPr>
            <a:picLocks noGrp="1" noChangeAspect="1"/>
          </p:cNvPicPr>
          <p:nvPr>
            <p:ph idx="1"/>
          </p:nvPr>
        </p:nvPicPr>
        <p:blipFill rotWithShape="1">
          <a:blip r:embed="rId2"/>
          <a:srcRect t="19715" r="42214" b="16650"/>
          <a:stretch/>
        </p:blipFill>
        <p:spPr>
          <a:xfrm>
            <a:off x="294640" y="2194302"/>
            <a:ext cx="4548294" cy="2744088"/>
          </a:xfrm>
          <a:prstGeom prst="rect">
            <a:avLst/>
          </a:prstGeom>
        </p:spPr>
      </p:pic>
      <p:pic>
        <p:nvPicPr>
          <p:cNvPr id="10" name="Picture 9">
            <a:extLst>
              <a:ext uri="{FF2B5EF4-FFF2-40B4-BE49-F238E27FC236}">
                <a16:creationId xmlns:a16="http://schemas.microsoft.com/office/drawing/2014/main" id="{7D292D80-00F1-1557-4AEB-B56A21EA10F6}"/>
              </a:ext>
            </a:extLst>
          </p:cNvPr>
          <p:cNvPicPr>
            <a:picLocks noChangeAspect="1"/>
          </p:cNvPicPr>
          <p:nvPr/>
        </p:nvPicPr>
        <p:blipFill rotWithShape="1">
          <a:blip r:embed="rId3"/>
          <a:srcRect t="1988"/>
          <a:stretch/>
        </p:blipFill>
        <p:spPr>
          <a:xfrm>
            <a:off x="6054599" y="2194302"/>
            <a:ext cx="5588762" cy="3452965"/>
          </a:xfrm>
          <a:prstGeom prst="rect">
            <a:avLst/>
          </a:prstGeom>
        </p:spPr>
      </p:pic>
      <p:pic>
        <p:nvPicPr>
          <p:cNvPr id="2" name="Content Placeholder 8">
            <a:extLst>
              <a:ext uri="{FF2B5EF4-FFF2-40B4-BE49-F238E27FC236}">
                <a16:creationId xmlns:a16="http://schemas.microsoft.com/office/drawing/2014/main" id="{28441114-9B07-03FD-B83E-EEF62C0610BE}"/>
              </a:ext>
            </a:extLst>
          </p:cNvPr>
          <p:cNvPicPr>
            <a:picLocks noChangeAspect="1"/>
          </p:cNvPicPr>
          <p:nvPr/>
        </p:nvPicPr>
        <p:blipFill rotWithShape="1">
          <a:blip r:embed="rId2">
            <a:clrChange>
              <a:clrFrom>
                <a:srgbClr val="FFFFFF"/>
              </a:clrFrom>
              <a:clrTo>
                <a:srgbClr val="FFFFFF">
                  <a:alpha val="0"/>
                </a:srgbClr>
              </a:clrTo>
            </a:clrChange>
          </a:blip>
          <a:srcRect l="57249" t="41672" r="3855" b="13955"/>
          <a:stretch/>
        </p:blipFill>
        <p:spPr>
          <a:xfrm>
            <a:off x="548639" y="4760590"/>
            <a:ext cx="3061466" cy="1913468"/>
          </a:xfrm>
          <a:prstGeom prst="rect">
            <a:avLst/>
          </a:prstGeom>
        </p:spPr>
      </p:pic>
      <p:pic>
        <p:nvPicPr>
          <p:cNvPr id="3" name="Content Placeholder 8">
            <a:extLst>
              <a:ext uri="{FF2B5EF4-FFF2-40B4-BE49-F238E27FC236}">
                <a16:creationId xmlns:a16="http://schemas.microsoft.com/office/drawing/2014/main" id="{92A0A9EE-E1B8-2216-D899-8B22278908C4}"/>
              </a:ext>
            </a:extLst>
          </p:cNvPr>
          <p:cNvPicPr>
            <a:picLocks noChangeAspect="1"/>
          </p:cNvPicPr>
          <p:nvPr/>
        </p:nvPicPr>
        <p:blipFill rotWithShape="1">
          <a:blip r:embed="rId2"/>
          <a:srcRect t="83350" r="79003" b="1"/>
          <a:stretch/>
        </p:blipFill>
        <p:spPr>
          <a:xfrm>
            <a:off x="4471096" y="5956086"/>
            <a:ext cx="1652694" cy="717972"/>
          </a:xfrm>
          <a:prstGeom prst="rect">
            <a:avLst/>
          </a:prstGeom>
        </p:spPr>
      </p:pic>
    </p:spTree>
    <p:extLst>
      <p:ext uri="{BB962C8B-B14F-4D97-AF65-F5344CB8AC3E}">
        <p14:creationId xmlns:p14="http://schemas.microsoft.com/office/powerpoint/2010/main" val="35139563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
  <p:tag name="BJHEADERFOOTERTEXTMARKING" val=" "/>
</p:tagLst>
</file>

<file path=ppt/tags/tag10.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
  <p:tag name="BJHEADERFOOTERTEXTMARKING" val=" "/>
</p:tagLst>
</file>

<file path=ppt/tags/tag1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
  <p:tag name="BJHEADERFOOTERTEXTMARKING" val=" "/>
</p:tagLst>
</file>

<file path=ppt/tags/tag1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
  <p:tag name="BJHEADERFOOTERTEXTMARKING" val=" "/>
</p:tagLst>
</file>

<file path=ppt/tags/tag1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
  <p:tag name="BJHEADERFOOTERTEXTMARKING" val=" "/>
</p:tagLst>
</file>

<file path=ppt/tags/tag14.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
  <p:tag name="BJHEADERFOOTERTEXTMARKING" val=" "/>
</p:tagLst>
</file>

<file path=ppt/tags/tag15.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
  <p:tag name="BJHEADERFOOTERTEXTMARKING" val=" "/>
</p:tagLst>
</file>

<file path=ppt/tags/tag16.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
  <p:tag name="BJHEADERFOOTERTEXTMARKING" val=" "/>
</p:tagLst>
</file>

<file path=ppt/tags/tag17.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
  <p:tag name="BJHEADERFOOTERTEXTMARKING" val=" "/>
</p:tagLst>
</file>

<file path=ppt/tags/tag18.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
  <p:tag name="BJHEADERFOOTERTEXTMARKING" val=" "/>
</p:tagLst>
</file>

<file path=ppt/tags/tag19.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
  <p:tag name="BJHEADERFOOTERTEXTMARKING" val=" "/>
</p:tagLst>
</file>

<file path=ppt/tags/tag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
  <p:tag name="BJHEADERFOOTERTEXTMARKING" val=" "/>
</p:tagLst>
</file>

<file path=ppt/tags/tag20.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
  <p:tag name="BJHEADERFOOTERTEXTMARKING" val=" "/>
</p:tagLst>
</file>

<file path=ppt/tags/tag2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
  <p:tag name="BJHEADERFOOTERTEXTMARKING" val=" "/>
</p:tagLst>
</file>

<file path=ppt/tags/tag2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
  <p:tag name="BJHEADERFOOTERTEXTMARKING" val=" "/>
</p:tagLst>
</file>

<file path=ppt/tags/tag2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
  <p:tag name="BJHEADERFOOTERTEXTMARKING" val=" "/>
</p:tagLst>
</file>

<file path=ppt/tags/tag24.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
  <p:tag name="BJHEADERFOOTERTEXTMARKING" val=" "/>
</p:tagLst>
</file>

<file path=ppt/tags/tag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
  <p:tag name="BJHEADERFOOTERTEXTMARKING" val=" "/>
</p:tagLst>
</file>

<file path=ppt/tags/tag4.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
  <p:tag name="BJHEADERFOOTERTEXTMARKING" val=" "/>
</p:tagLst>
</file>

<file path=ppt/tags/tag5.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
  <p:tag name="BJHEADERFOOTERTEXTMARKING" val=" "/>
</p:tagLst>
</file>

<file path=ppt/tags/tag6.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
  <p:tag name="BJHEADERFOOTERTEXTMARKING" val=" "/>
</p:tagLst>
</file>

<file path=ppt/tags/tag7.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
  <p:tag name="BJHEADERFOOTERTEXTMARKING" val=" "/>
</p:tagLst>
</file>

<file path=ppt/tags/tag8.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
  <p:tag name="BJHEADERFOOTERTEXTMARKING" val=" "/>
</p:tagLst>
</file>

<file path=ppt/tags/tag9.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
  <p:tag name="BJHEADERFOOTERTEXTMARKING" val=" "/>
</p:tagLst>
</file>

<file path=ppt/theme/theme1.xml><?xml version="1.0" encoding="utf-8"?>
<a:theme xmlns:a="http://schemas.openxmlformats.org/drawingml/2006/main" name="Office Theme">
  <a:themeElements>
    <a:clrScheme name="BGWM">
      <a:dk1>
        <a:srgbClr val="000000"/>
      </a:dk1>
      <a:lt1>
        <a:srgbClr val="FFFFFF"/>
      </a:lt1>
      <a:dk2>
        <a:srgbClr val="813085"/>
      </a:dk2>
      <a:lt2>
        <a:srgbClr val="F08028"/>
      </a:lt2>
      <a:accent1>
        <a:srgbClr val="813085"/>
      </a:accent1>
      <a:accent2>
        <a:srgbClr val="F08028"/>
      </a:accent2>
      <a:accent3>
        <a:srgbClr val="309F9F"/>
      </a:accent3>
      <a:accent4>
        <a:srgbClr val="FFFFFF"/>
      </a:accent4>
      <a:accent5>
        <a:srgbClr val="000000"/>
      </a:accent5>
      <a:accent6>
        <a:srgbClr val="000000"/>
      </a:accent6>
      <a:hlink>
        <a:srgbClr val="309F9F"/>
      </a:hlink>
      <a:folHlink>
        <a:srgbClr val="81308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itle_Thank you_Blue">
  <a:themeElements>
    <a:clrScheme name="MTC colours">
      <a:dk1>
        <a:srgbClr val="110D32"/>
      </a:dk1>
      <a:lt1>
        <a:srgbClr val="FFFFFF"/>
      </a:lt1>
      <a:dk2>
        <a:srgbClr val="00D7FF"/>
      </a:dk2>
      <a:lt2>
        <a:srgbClr val="00FEBC"/>
      </a:lt2>
      <a:accent1>
        <a:srgbClr val="FE5B82"/>
      </a:accent1>
      <a:accent2>
        <a:srgbClr val="FF7557"/>
      </a:accent2>
      <a:accent3>
        <a:srgbClr val="D687E8"/>
      </a:accent3>
      <a:accent4>
        <a:srgbClr val="BD5EFB"/>
      </a:accent4>
      <a:accent5>
        <a:srgbClr val="FFB64C"/>
      </a:accent5>
      <a:accent6>
        <a:srgbClr val="F4C439"/>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TC-Powerpoint-Template-v1" id="{377C06D0-1237-9948-99A4-C54B919074D7}" vid="{B025AA03-65C2-D74E-A3E1-CACAC910B07B}"/>
    </a:ext>
  </a:extLst>
</a:theme>
</file>

<file path=ppt/theme/theme5.xml><?xml version="1.0" encoding="utf-8"?>
<a:theme xmlns:a="http://schemas.openxmlformats.org/drawingml/2006/main" name="Content_White">
  <a:themeElements>
    <a:clrScheme name="MTC colours">
      <a:dk1>
        <a:srgbClr val="110D32"/>
      </a:dk1>
      <a:lt1>
        <a:srgbClr val="FFFFFF"/>
      </a:lt1>
      <a:dk2>
        <a:srgbClr val="00D7FF"/>
      </a:dk2>
      <a:lt2>
        <a:srgbClr val="00FEBC"/>
      </a:lt2>
      <a:accent1>
        <a:srgbClr val="FE5B82"/>
      </a:accent1>
      <a:accent2>
        <a:srgbClr val="FF7557"/>
      </a:accent2>
      <a:accent3>
        <a:srgbClr val="D687E8"/>
      </a:accent3>
      <a:accent4>
        <a:srgbClr val="BD5EFB"/>
      </a:accent4>
      <a:accent5>
        <a:srgbClr val="FFB64C"/>
      </a:accent5>
      <a:accent6>
        <a:srgbClr val="F4C439"/>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TC-Powerpoint-Template-v1" id="{377C06D0-1237-9948-99A4-C54B919074D7}" vid="{6CE9B3F9-EFE3-2443-ACC2-715CA844963F}"/>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1A8A126DBFD9D40BEE4AD0B473D313E" ma:contentTypeVersion="18" ma:contentTypeDescription="Create a new document." ma:contentTypeScope="" ma:versionID="5f6a95c5bdc1682e37803f1a3b377b01">
  <xsd:schema xmlns:xsd="http://www.w3.org/2001/XMLSchema" xmlns:xs="http://www.w3.org/2001/XMLSchema" xmlns:p="http://schemas.microsoft.com/office/2006/metadata/properties" xmlns:ns2="2adc5480-3a06-48d0-b86f-40683c6393f6" xmlns:ns3="4ae0d3b8-4910-469e-890d-b0d005cbc6b7" targetNamespace="http://schemas.microsoft.com/office/2006/metadata/properties" ma:root="true" ma:fieldsID="7487f76745b222bb3e32a33ee0bf7131" ns2:_="" ns3:_="">
    <xsd:import namespace="2adc5480-3a06-48d0-b86f-40683c6393f6"/>
    <xsd:import namespace="4ae0d3b8-4910-469e-890d-b0d005cbc6b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dc5480-3a06-48d0-b86f-40683c6393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a49b27d-a8f4-4e0a-9d7a-7a66872d4e4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e0d3b8-4910-469e-890d-b0d005cbc6b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53d61a5-490b-41ee-a37c-e231e2541b9d}" ma:internalName="TaxCatchAll" ma:showField="CatchAllData" ma:web="4ae0d3b8-4910-469e-890d-b0d005cbc6b7">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ae0d3b8-4910-469e-890d-b0d005cbc6b7" xsi:nil="true"/>
    <lcf76f155ced4ddcb4097134ff3c332f xmlns="2adc5480-3a06-48d0-b86f-40683c6393f6">
      <Terms xmlns="http://schemas.microsoft.com/office/infopath/2007/PartnerControls"/>
    </lcf76f155ced4ddcb4097134ff3c332f>
    <SharedWithUsers xmlns="4ae0d3b8-4910-469e-890d-b0d005cbc6b7">
      <UserInfo>
        <DisplayName>SharingLinks.152787b6-543b-42aa-84aa-7e42a606f2e3.Flexible.fc7c00b8-1b85-4f3b-98b0-95e287df0cba</DisplayName>
        <AccountId>94</AccountId>
        <AccountType/>
      </UserInfo>
      <UserInfo>
        <DisplayName>SharingLinks.65208874-b428-47e3-a3f1-9dbec4452786.Flexible.6d7e3f02-b728-4858-9781-0e69e80f7cc1</DisplayName>
        <AccountId>108</AccountId>
        <AccountType/>
      </UserInfo>
      <UserInfo>
        <DisplayName>Ellie Crane</DisplayName>
        <AccountId>308</AccountId>
        <AccountType/>
      </UserInfo>
    </SharedWithUsers>
  </documentManagement>
</p:properties>
</file>

<file path=customXml/itemProps1.xml><?xml version="1.0" encoding="utf-8"?>
<ds:datastoreItem xmlns:ds="http://schemas.openxmlformats.org/officeDocument/2006/customXml" ds:itemID="{52BFA661-2A16-4B53-BA0D-9172CE0838E0}">
  <ds:schemaRefs>
    <ds:schemaRef ds:uri="http://schemas.microsoft.com/sharepoint/v3/contenttype/forms"/>
  </ds:schemaRefs>
</ds:datastoreItem>
</file>

<file path=customXml/itemProps2.xml><?xml version="1.0" encoding="utf-8"?>
<ds:datastoreItem xmlns:ds="http://schemas.openxmlformats.org/officeDocument/2006/customXml" ds:itemID="{22FF9520-B6AC-4E70-906C-785A1F32262B}">
  <ds:schemaRefs>
    <ds:schemaRef ds:uri="2adc5480-3a06-48d0-b86f-40683c6393f6"/>
    <ds:schemaRef ds:uri="4ae0d3b8-4910-469e-890d-b0d005cbc6b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F7EE261-A9E3-451B-B4E7-D603C3219A1F}">
  <ds:schemaRefs>
    <ds:schemaRef ds:uri="2adc5480-3a06-48d0-b86f-40683c6393f6"/>
    <ds:schemaRef ds:uri="4ae0d3b8-4910-469e-890d-b0d005cbc6b7"/>
    <ds:schemaRef ds:uri="725d24fc-809a-4bdd-9738-c3b59f874622"/>
    <ds:schemaRef ds:uri="8b33ecfc-20ee-459b-bc87-3ecb00cb78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1409</TotalTime>
  <Words>3618</Words>
  <Application>Microsoft Office PowerPoint</Application>
  <PresentationFormat>Widescreen</PresentationFormat>
  <Paragraphs>455</Paragraphs>
  <Slides>40</Slides>
  <Notes>17</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40</vt:i4>
      </vt:variant>
    </vt:vector>
  </HeadingPairs>
  <TitlesOfParts>
    <vt:vector size="59" baseType="lpstr">
      <vt:lpstr>Aptos</vt:lpstr>
      <vt:lpstr>Arial</vt:lpstr>
      <vt:lpstr>Arial Bold</vt:lpstr>
      <vt:lpstr>Arial Light</vt:lpstr>
      <vt:lpstr>Calibri</vt:lpstr>
      <vt:lpstr>Calibri Light</vt:lpstr>
      <vt:lpstr>Merriweather Sans</vt:lpstr>
      <vt:lpstr>Open Sans</vt:lpstr>
      <vt:lpstr>Segoe UI</vt:lpstr>
      <vt:lpstr>Times New Roman</vt:lpstr>
      <vt:lpstr>Wingdings</vt:lpstr>
      <vt:lpstr>WMCA Circular Bold</vt:lpstr>
      <vt:lpstr>WMCA Circular Book</vt:lpstr>
      <vt:lpstr>Office Theme</vt:lpstr>
      <vt:lpstr>1_Office Theme</vt:lpstr>
      <vt:lpstr>Office Theme</vt:lpstr>
      <vt:lpstr>Title_Thank you_Blue</vt:lpstr>
      <vt:lpstr>Content_White</vt:lpstr>
      <vt:lpstr>Office Theme</vt:lpstr>
      <vt:lpstr>PowerPoint Presentation</vt:lpstr>
      <vt:lpstr>PowerPoint Presentation</vt:lpstr>
      <vt:lpstr>PowerPoint Presentation</vt:lpstr>
      <vt:lpstr>PowerPoint Presentation</vt:lpstr>
      <vt:lpstr>MTC Net Zero Journey</vt:lpstr>
      <vt:lpstr>The Manufacturing Technology Centre</vt:lpstr>
      <vt:lpstr>MTC Sustainability Strategy</vt:lpstr>
      <vt:lpstr>Wider Picture</vt:lpstr>
      <vt:lpstr>Manufacturing Impact </vt:lpstr>
      <vt:lpstr>Manufacturing Impact</vt:lpstr>
      <vt:lpstr>UK Impact</vt:lpstr>
      <vt:lpstr>Net Zero Transition</vt:lpstr>
      <vt:lpstr>MTC Approach</vt:lpstr>
      <vt:lpstr>UK Impact</vt:lpstr>
      <vt:lpstr>Net Zero Transition </vt:lpstr>
      <vt:lpstr>Net Zero Transition</vt:lpstr>
      <vt:lpstr>Net Zero Transition</vt:lpstr>
      <vt:lpstr>IGB</vt:lpstr>
      <vt:lpstr>Why do we include Scope 3?</vt:lpstr>
      <vt:lpstr>Why do we include Scope 3?</vt:lpstr>
      <vt:lpstr>Why do we include Scope 3?</vt:lpstr>
      <vt:lpstr>Why do we include Scope 3?</vt:lpstr>
      <vt:lpstr>Net Zero Transition</vt:lpstr>
      <vt:lpstr>Net Zero Transition</vt:lpstr>
      <vt:lpstr>Understanding What’s Important</vt:lpstr>
      <vt:lpstr>Improving Data &amp; Accuracy</vt:lpstr>
      <vt:lpstr>Target Setting</vt:lpstr>
      <vt:lpstr>Thank you for listening. Any questions?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dc:title>
  <dc:creator>Joe Taylor</dc:creator>
  <cp:lastModifiedBy>Covlea, Maria</cp:lastModifiedBy>
  <cp:revision>33</cp:revision>
  <dcterms:created xsi:type="dcterms:W3CDTF">2023-06-16T14:48:34Z</dcterms:created>
  <dcterms:modified xsi:type="dcterms:W3CDTF">2024-10-16T11:53:02Z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0x01010031A8A126DBFD9D40BEE4AD0B473D313E</vt:lpwstr>
  </property>
  <property fmtid="{D5CDD505-2E9C-101B-9397-08002B2CF9AE}" pid="3" name="MediaServiceImageTags">
    <vt:lpwstr/>
  </property>
</Properties>
</file>