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0" r:id="rId2"/>
    <p:sldId id="289" r:id="rId3"/>
    <p:sldId id="288" r:id="rId4"/>
    <p:sldId id="274" r:id="rId5"/>
    <p:sldId id="272" r:id="rId6"/>
    <p:sldId id="291" r:id="rId7"/>
    <p:sldId id="275" r:id="rId8"/>
    <p:sldId id="276" r:id="rId9"/>
    <p:sldId id="277" r:id="rId10"/>
    <p:sldId id="279" r:id="rId11"/>
    <p:sldId id="280" r:id="rId12"/>
    <p:sldId id="290" r:id="rId13"/>
    <p:sldId id="281" r:id="rId14"/>
    <p:sldId id="283" r:id="rId15"/>
    <p:sldId id="285" r:id="rId16"/>
    <p:sldId id="286" r:id="rId17"/>
    <p:sldId id="287"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09C80D-CE15-4DA5-9176-F0F5240AFCD8}" v="30" dt="2024-12-10T13:50:22.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0" d="100"/>
          <a:sy n="60" d="100"/>
        </p:scale>
        <p:origin x="87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rner, Steven" userId="195fe138-c5cf-4253-9eba-b8968b449355" providerId="ADAL" clId="{C305293F-9017-44B6-91AB-464E48017BA2}"/>
    <pc:docChg chg="undo custSel addSld modSld">
      <pc:chgData name="Turner, Steven" userId="195fe138-c5cf-4253-9eba-b8968b449355" providerId="ADAL" clId="{C305293F-9017-44B6-91AB-464E48017BA2}" dt="2024-07-24T08:37:48.268" v="57" actId="1076"/>
      <pc:docMkLst>
        <pc:docMk/>
      </pc:docMkLst>
      <pc:sldChg chg="addSp delSp modSp mod">
        <pc:chgData name="Turner, Steven" userId="195fe138-c5cf-4253-9eba-b8968b449355" providerId="ADAL" clId="{C305293F-9017-44B6-91AB-464E48017BA2}" dt="2024-07-24T08:20:03.509" v="9" actId="1076"/>
        <pc:sldMkLst>
          <pc:docMk/>
          <pc:sldMk cId="2467994830" sldId="270"/>
        </pc:sldMkLst>
        <pc:spChg chg="mod">
          <ac:chgData name="Turner, Steven" userId="195fe138-c5cf-4253-9eba-b8968b449355" providerId="ADAL" clId="{C305293F-9017-44B6-91AB-464E48017BA2}" dt="2024-07-24T08:19:59.420" v="8" actId="1076"/>
          <ac:spMkLst>
            <pc:docMk/>
            <pc:sldMk cId="2467994830" sldId="270"/>
            <ac:spMk id="5" creationId="{8010A7E2-7AFA-B2E9-517E-5B579958FA51}"/>
          </ac:spMkLst>
        </pc:spChg>
        <pc:picChg chg="mod">
          <ac:chgData name="Turner, Steven" userId="195fe138-c5cf-4253-9eba-b8968b449355" providerId="ADAL" clId="{C305293F-9017-44B6-91AB-464E48017BA2}" dt="2024-07-24T08:20:03.509" v="9" actId="1076"/>
          <ac:picMkLst>
            <pc:docMk/>
            <pc:sldMk cId="2467994830" sldId="270"/>
            <ac:picMk id="2" creationId="{6A71110E-FF41-D76A-A00A-BCB4FF8FBB46}"/>
          </ac:picMkLst>
        </pc:picChg>
        <pc:picChg chg="add mod ord">
          <ac:chgData name="Turner, Steven" userId="195fe138-c5cf-4253-9eba-b8968b449355" providerId="ADAL" clId="{C305293F-9017-44B6-91AB-464E48017BA2}" dt="2024-07-24T08:19:55.096" v="7" actId="167"/>
          <ac:picMkLst>
            <pc:docMk/>
            <pc:sldMk cId="2467994830" sldId="270"/>
            <ac:picMk id="3" creationId="{388F3559-F216-C060-8A4F-061173EEEC39}"/>
          </ac:picMkLst>
        </pc:picChg>
        <pc:picChg chg="del">
          <ac:chgData name="Turner, Steven" userId="195fe138-c5cf-4253-9eba-b8968b449355" providerId="ADAL" clId="{C305293F-9017-44B6-91AB-464E48017BA2}" dt="2024-07-24T08:19:31.990" v="4" actId="478"/>
          <ac:picMkLst>
            <pc:docMk/>
            <pc:sldMk cId="2467994830" sldId="270"/>
            <ac:picMk id="6" creationId="{A79317E3-1C77-3E45-F555-49421683BAC9}"/>
          </ac:picMkLst>
        </pc:picChg>
        <pc:picChg chg="del">
          <ac:chgData name="Turner, Steven" userId="195fe138-c5cf-4253-9eba-b8968b449355" providerId="ADAL" clId="{C305293F-9017-44B6-91AB-464E48017BA2}" dt="2024-07-24T08:19:33.734" v="5" actId="478"/>
          <ac:picMkLst>
            <pc:docMk/>
            <pc:sldMk cId="2467994830" sldId="270"/>
            <ac:picMk id="8" creationId="{3BB1008D-2695-6021-FC5B-E153515C71E6}"/>
          </ac:picMkLst>
        </pc:picChg>
      </pc:sldChg>
      <pc:sldChg chg="addSp delSp modSp mod">
        <pc:chgData name="Turner, Steven" userId="195fe138-c5cf-4253-9eba-b8968b449355" providerId="ADAL" clId="{C305293F-9017-44B6-91AB-464E48017BA2}" dt="2024-07-24T08:20:42.804" v="24" actId="1076"/>
        <pc:sldMkLst>
          <pc:docMk/>
          <pc:sldMk cId="2267375702" sldId="271"/>
        </pc:sldMkLst>
        <pc:spChg chg="mod">
          <ac:chgData name="Turner, Steven" userId="195fe138-c5cf-4253-9eba-b8968b449355" providerId="ADAL" clId="{C305293F-9017-44B6-91AB-464E48017BA2}" dt="2024-07-24T08:20:19.534" v="14" actId="1076"/>
          <ac:spMkLst>
            <pc:docMk/>
            <pc:sldMk cId="2267375702" sldId="271"/>
            <ac:spMk id="4" creationId="{E2D2FBF1-C03E-D549-16A8-6129A90D9CCC}"/>
          </ac:spMkLst>
        </pc:spChg>
        <pc:spChg chg="mod">
          <ac:chgData name="Turner, Steven" userId="195fe138-c5cf-4253-9eba-b8968b449355" providerId="ADAL" clId="{C305293F-9017-44B6-91AB-464E48017BA2}" dt="2024-07-24T08:20:25.776" v="17" actId="1076"/>
          <ac:spMkLst>
            <pc:docMk/>
            <pc:sldMk cId="2267375702" sldId="271"/>
            <ac:spMk id="7" creationId="{F3FFC4FF-571B-5DCF-208A-A3F8528C01FA}"/>
          </ac:spMkLst>
        </pc:spChg>
        <pc:spChg chg="mod">
          <ac:chgData name="Turner, Steven" userId="195fe138-c5cf-4253-9eba-b8968b449355" providerId="ADAL" clId="{C305293F-9017-44B6-91AB-464E48017BA2}" dt="2024-07-24T08:20:28.717" v="18" actId="1076"/>
          <ac:spMkLst>
            <pc:docMk/>
            <pc:sldMk cId="2267375702" sldId="271"/>
            <ac:spMk id="9" creationId="{26C7A24C-76BE-2424-5179-FB8358D80EC7}"/>
          </ac:spMkLst>
        </pc:spChg>
        <pc:spChg chg="mod">
          <ac:chgData name="Turner, Steven" userId="195fe138-c5cf-4253-9eba-b8968b449355" providerId="ADAL" clId="{C305293F-9017-44B6-91AB-464E48017BA2}" dt="2024-07-24T08:20:42.804" v="24" actId="1076"/>
          <ac:spMkLst>
            <pc:docMk/>
            <pc:sldMk cId="2267375702" sldId="271"/>
            <ac:spMk id="10" creationId="{FFD87388-8FEE-55A6-E376-CA3EA59CFB68}"/>
          </ac:spMkLst>
        </pc:spChg>
        <pc:spChg chg="mod">
          <ac:chgData name="Turner, Steven" userId="195fe138-c5cf-4253-9eba-b8968b449355" providerId="ADAL" clId="{C305293F-9017-44B6-91AB-464E48017BA2}" dt="2024-07-24T08:20:32.601" v="20" actId="14100"/>
          <ac:spMkLst>
            <pc:docMk/>
            <pc:sldMk cId="2267375702" sldId="271"/>
            <ac:spMk id="11" creationId="{10F667A1-D3DF-FCD7-1CB0-F1F1FEDEB526}"/>
          </ac:spMkLst>
        </pc:spChg>
        <pc:picChg chg="add mod ord">
          <ac:chgData name="Turner, Steven" userId="195fe138-c5cf-4253-9eba-b8968b449355" providerId="ADAL" clId="{C305293F-9017-44B6-91AB-464E48017BA2}" dt="2024-07-24T08:20:39.095" v="23" actId="1076"/>
          <ac:picMkLst>
            <pc:docMk/>
            <pc:sldMk cId="2267375702" sldId="271"/>
            <ac:picMk id="2" creationId="{CCB053BD-F1A3-C3AB-24E1-624B77D2505E}"/>
          </ac:picMkLst>
        </pc:picChg>
        <pc:picChg chg="del">
          <ac:chgData name="Turner, Steven" userId="195fe138-c5cf-4253-9eba-b8968b449355" providerId="ADAL" clId="{C305293F-9017-44B6-91AB-464E48017BA2}" dt="2024-07-24T08:20:09.887" v="11" actId="478"/>
          <ac:picMkLst>
            <pc:docMk/>
            <pc:sldMk cId="2267375702" sldId="271"/>
            <ac:picMk id="6" creationId="{A79317E3-1C77-3E45-F555-49421683BAC9}"/>
          </ac:picMkLst>
        </pc:picChg>
        <pc:picChg chg="del">
          <ac:chgData name="Turner, Steven" userId="195fe138-c5cf-4253-9eba-b8968b449355" providerId="ADAL" clId="{C305293F-9017-44B6-91AB-464E48017BA2}" dt="2024-07-24T08:20:08.148" v="10" actId="478"/>
          <ac:picMkLst>
            <pc:docMk/>
            <pc:sldMk cId="2267375702" sldId="271"/>
            <ac:picMk id="8" creationId="{3BB1008D-2695-6021-FC5B-E153515C71E6}"/>
          </ac:picMkLst>
        </pc:picChg>
      </pc:sldChg>
      <pc:sldChg chg="addSp delSp modSp add mod">
        <pc:chgData name="Turner, Steven" userId="195fe138-c5cf-4253-9eba-b8968b449355" providerId="ADAL" clId="{C305293F-9017-44B6-91AB-464E48017BA2}" dt="2024-07-24T08:37:48.268" v="57" actId="1076"/>
        <pc:sldMkLst>
          <pc:docMk/>
          <pc:sldMk cId="896442799" sldId="272"/>
        </pc:sldMkLst>
        <pc:spChg chg="del">
          <ac:chgData name="Turner, Steven" userId="195fe138-c5cf-4253-9eba-b8968b449355" providerId="ADAL" clId="{C305293F-9017-44B6-91AB-464E48017BA2}" dt="2024-07-24T08:37:24.522" v="50" actId="478"/>
          <ac:spMkLst>
            <pc:docMk/>
            <pc:sldMk cId="896442799" sldId="272"/>
            <ac:spMk id="4" creationId="{E2D2FBF1-C03E-D549-16A8-6129A90D9CCC}"/>
          </ac:spMkLst>
        </pc:spChg>
        <pc:spChg chg="add del mod">
          <ac:chgData name="Turner, Steven" userId="195fe138-c5cf-4253-9eba-b8968b449355" providerId="ADAL" clId="{C305293F-9017-44B6-91AB-464E48017BA2}" dt="2024-07-24T08:37:40.964" v="56" actId="478"/>
          <ac:spMkLst>
            <pc:docMk/>
            <pc:sldMk cId="896442799" sldId="272"/>
            <ac:spMk id="5" creationId="{13A18343-BFA1-6FCE-9B85-55B23C03FD61}"/>
          </ac:spMkLst>
        </pc:spChg>
        <pc:spChg chg="del">
          <ac:chgData name="Turner, Steven" userId="195fe138-c5cf-4253-9eba-b8968b449355" providerId="ADAL" clId="{C305293F-9017-44B6-91AB-464E48017BA2}" dt="2024-07-24T08:37:08.747" v="44" actId="478"/>
          <ac:spMkLst>
            <pc:docMk/>
            <pc:sldMk cId="896442799" sldId="272"/>
            <ac:spMk id="7" creationId="{F3FFC4FF-571B-5DCF-208A-A3F8528C01FA}"/>
          </ac:spMkLst>
        </pc:spChg>
        <pc:spChg chg="del mod">
          <ac:chgData name="Turner, Steven" userId="195fe138-c5cf-4253-9eba-b8968b449355" providerId="ADAL" clId="{C305293F-9017-44B6-91AB-464E48017BA2}" dt="2024-07-24T08:37:12.162" v="46" actId="478"/>
          <ac:spMkLst>
            <pc:docMk/>
            <pc:sldMk cId="896442799" sldId="272"/>
            <ac:spMk id="9" creationId="{26C7A24C-76BE-2424-5179-FB8358D80EC7}"/>
          </ac:spMkLst>
        </pc:spChg>
        <pc:spChg chg="mod">
          <ac:chgData name="Turner, Steven" userId="195fe138-c5cf-4253-9eba-b8968b449355" providerId="ADAL" clId="{C305293F-9017-44B6-91AB-464E48017BA2}" dt="2024-07-24T08:37:48.268" v="57" actId="1076"/>
          <ac:spMkLst>
            <pc:docMk/>
            <pc:sldMk cId="896442799" sldId="272"/>
            <ac:spMk id="10" creationId="{FFD87388-8FEE-55A6-E376-CA3EA59CFB68}"/>
          </ac:spMkLst>
        </pc:spChg>
        <pc:spChg chg="del">
          <ac:chgData name="Turner, Steven" userId="195fe138-c5cf-4253-9eba-b8968b449355" providerId="ADAL" clId="{C305293F-9017-44B6-91AB-464E48017BA2}" dt="2024-07-24T08:37:21.427" v="49" actId="478"/>
          <ac:spMkLst>
            <pc:docMk/>
            <pc:sldMk cId="896442799" sldId="272"/>
            <ac:spMk id="11" creationId="{10F667A1-D3DF-FCD7-1CB0-F1F1FEDEB526}"/>
          </ac:spMkLst>
        </pc:spChg>
        <pc:picChg chg="add del">
          <ac:chgData name="Turner, Steven" userId="195fe138-c5cf-4253-9eba-b8968b449355" providerId="ADAL" clId="{C305293F-9017-44B6-91AB-464E48017BA2}" dt="2024-07-24T08:37:33.421" v="54" actId="478"/>
          <ac:picMkLst>
            <pc:docMk/>
            <pc:sldMk cId="896442799" sldId="272"/>
            <ac:picMk id="2" creationId="{CCB053BD-F1A3-C3AB-24E1-624B77D2505E}"/>
          </ac:picMkLst>
        </pc:picChg>
      </pc:sldChg>
    </pc:docChg>
  </pc:docChgLst>
  <pc:docChgLst>
    <pc:chgData name="Turner, Steven" userId="195fe138-c5cf-4253-9eba-b8968b449355" providerId="ADAL" clId="{0FC76CDF-BC09-443B-8B1E-24F2B5315DA5}"/>
    <pc:docChg chg="addSld modSld">
      <pc:chgData name="Turner, Steven" userId="195fe138-c5cf-4253-9eba-b8968b449355" providerId="ADAL" clId="{0FC76CDF-BC09-443B-8B1E-24F2B5315DA5}" dt="2024-06-07T09:30:04.255" v="0"/>
      <pc:docMkLst>
        <pc:docMk/>
      </pc:docMkLst>
      <pc:sldChg chg="add">
        <pc:chgData name="Turner, Steven" userId="195fe138-c5cf-4253-9eba-b8968b449355" providerId="ADAL" clId="{0FC76CDF-BC09-443B-8B1E-24F2B5315DA5}" dt="2024-06-07T09:30:04.255" v="0"/>
        <pc:sldMkLst>
          <pc:docMk/>
          <pc:sldMk cId="2267375702" sldId="271"/>
        </pc:sldMkLst>
      </pc:sldChg>
    </pc:docChg>
  </pc:docChgLst>
  <pc:docChgLst>
    <pc:chgData name="Turner, Steven" userId="195fe138-c5cf-4253-9eba-b8968b449355" providerId="ADAL" clId="{FA09C80D-CE15-4DA5-9176-F0F5240AFCD8}"/>
    <pc:docChg chg="undo custSel addSld delSld modSld sldOrd">
      <pc:chgData name="Turner, Steven" userId="195fe138-c5cf-4253-9eba-b8968b449355" providerId="ADAL" clId="{FA09C80D-CE15-4DA5-9176-F0F5240AFCD8}" dt="2024-12-13T10:18:30.894" v="3696" actId="1076"/>
      <pc:docMkLst>
        <pc:docMk/>
      </pc:docMkLst>
      <pc:sldChg chg="addSp delSp modSp mod modNotesTx">
        <pc:chgData name="Turner, Steven" userId="195fe138-c5cf-4253-9eba-b8968b449355" providerId="ADAL" clId="{FA09C80D-CE15-4DA5-9176-F0F5240AFCD8}" dt="2024-12-13T10:04:40.354" v="3397" actId="20577"/>
        <pc:sldMkLst>
          <pc:docMk/>
          <pc:sldMk cId="2467994830" sldId="270"/>
        </pc:sldMkLst>
        <pc:spChg chg="add mod">
          <ac:chgData name="Turner, Steven" userId="195fe138-c5cf-4253-9eba-b8968b449355" providerId="ADAL" clId="{FA09C80D-CE15-4DA5-9176-F0F5240AFCD8}" dt="2024-12-13T10:04:22.718" v="3393" actId="20577"/>
          <ac:spMkLst>
            <pc:docMk/>
            <pc:sldMk cId="2467994830" sldId="270"/>
            <ac:spMk id="4" creationId="{6203323C-8698-8620-FA5C-40C6D8CAD8B6}"/>
          </ac:spMkLst>
        </pc:spChg>
        <pc:spChg chg="del mod">
          <ac:chgData name="Turner, Steven" userId="195fe138-c5cf-4253-9eba-b8968b449355" providerId="ADAL" clId="{FA09C80D-CE15-4DA5-9176-F0F5240AFCD8}" dt="2024-12-05T16:20:41.499" v="461" actId="478"/>
          <ac:spMkLst>
            <pc:docMk/>
            <pc:sldMk cId="2467994830" sldId="270"/>
            <ac:spMk id="5" creationId="{8010A7E2-7AFA-B2E9-517E-5B579958FA51}"/>
          </ac:spMkLst>
        </pc:spChg>
        <pc:spChg chg="add mod">
          <ac:chgData name="Turner, Steven" userId="195fe138-c5cf-4253-9eba-b8968b449355" providerId="ADAL" clId="{FA09C80D-CE15-4DA5-9176-F0F5240AFCD8}" dt="2024-12-13T10:04:40.354" v="3397" actId="20577"/>
          <ac:spMkLst>
            <pc:docMk/>
            <pc:sldMk cId="2467994830" sldId="270"/>
            <ac:spMk id="6" creationId="{53183291-BE7F-5FD8-E5BA-E79CD6A20006}"/>
          </ac:spMkLst>
        </pc:spChg>
        <pc:spChg chg="add del mod">
          <ac:chgData name="Turner, Steven" userId="195fe138-c5cf-4253-9eba-b8968b449355" providerId="ADAL" clId="{FA09C80D-CE15-4DA5-9176-F0F5240AFCD8}" dt="2024-12-05T16:20:53.042" v="463" actId="478"/>
          <ac:spMkLst>
            <pc:docMk/>
            <pc:sldMk cId="2467994830" sldId="270"/>
            <ac:spMk id="7" creationId="{99AC4F59-37D7-3CDD-9DC9-A3A22B316598}"/>
          </ac:spMkLst>
        </pc:spChg>
        <pc:picChg chg="del">
          <ac:chgData name="Turner, Steven" userId="195fe138-c5cf-4253-9eba-b8968b449355" providerId="ADAL" clId="{FA09C80D-CE15-4DA5-9176-F0F5240AFCD8}" dt="2024-12-05T15:52:36.018" v="1" actId="478"/>
          <ac:picMkLst>
            <pc:docMk/>
            <pc:sldMk cId="2467994830" sldId="270"/>
            <ac:picMk id="2" creationId="{6A71110E-FF41-D76A-A00A-BCB4FF8FBB46}"/>
          </ac:picMkLst>
        </pc:picChg>
        <pc:picChg chg="add mod">
          <ac:chgData name="Turner, Steven" userId="195fe138-c5cf-4253-9eba-b8968b449355" providerId="ADAL" clId="{FA09C80D-CE15-4DA5-9176-F0F5240AFCD8}" dt="2024-12-05T16:54:26.112" v="749"/>
          <ac:picMkLst>
            <pc:docMk/>
            <pc:sldMk cId="2467994830" sldId="270"/>
            <ac:picMk id="8" creationId="{198C411B-E7D8-D9CE-5257-ED962E70FFBE}"/>
          </ac:picMkLst>
        </pc:picChg>
      </pc:sldChg>
      <pc:sldChg chg="addSp modSp del mod">
        <pc:chgData name="Turner, Steven" userId="195fe138-c5cf-4253-9eba-b8968b449355" providerId="ADAL" clId="{FA09C80D-CE15-4DA5-9176-F0F5240AFCD8}" dt="2024-12-10T09:16:25.030" v="1351" actId="47"/>
        <pc:sldMkLst>
          <pc:docMk/>
          <pc:sldMk cId="2267375702" sldId="271"/>
        </pc:sldMkLst>
        <pc:spChg chg="mod">
          <ac:chgData name="Turner, Steven" userId="195fe138-c5cf-4253-9eba-b8968b449355" providerId="ADAL" clId="{FA09C80D-CE15-4DA5-9176-F0F5240AFCD8}" dt="2024-12-05T16:50:09.738" v="743" actId="207"/>
          <ac:spMkLst>
            <pc:docMk/>
            <pc:sldMk cId="2267375702" sldId="271"/>
            <ac:spMk id="4" creationId="{E2D2FBF1-C03E-D549-16A8-6129A90D9CCC}"/>
          </ac:spMkLst>
        </pc:spChg>
        <pc:spChg chg="add mod">
          <ac:chgData name="Turner, Steven" userId="195fe138-c5cf-4253-9eba-b8968b449355" providerId="ADAL" clId="{FA09C80D-CE15-4DA5-9176-F0F5240AFCD8}" dt="2024-12-05T16:22:36.186" v="491" actId="1076"/>
          <ac:spMkLst>
            <pc:docMk/>
            <pc:sldMk cId="2267375702" sldId="271"/>
            <ac:spMk id="5" creationId="{72E8790B-6A6D-4660-79B6-160E5B26A3E1}"/>
          </ac:spMkLst>
        </pc:spChg>
        <pc:picChg chg="add mod">
          <ac:chgData name="Turner, Steven" userId="195fe138-c5cf-4253-9eba-b8968b449355" providerId="ADAL" clId="{FA09C80D-CE15-4DA5-9176-F0F5240AFCD8}" dt="2024-12-05T16:54:48.527" v="750"/>
          <ac:picMkLst>
            <pc:docMk/>
            <pc:sldMk cId="2267375702" sldId="271"/>
            <ac:picMk id="6" creationId="{67ED2405-7F3A-5316-A51A-7BBBCC772C21}"/>
          </ac:picMkLst>
        </pc:picChg>
      </pc:sldChg>
      <pc:sldChg chg="addSp delSp modSp mod modNotesTx">
        <pc:chgData name="Turner, Steven" userId="195fe138-c5cf-4253-9eba-b8968b449355" providerId="ADAL" clId="{FA09C80D-CE15-4DA5-9176-F0F5240AFCD8}" dt="2024-12-13T10:02:24.460" v="3378" actId="20577"/>
        <pc:sldMkLst>
          <pc:docMk/>
          <pc:sldMk cId="896442799" sldId="272"/>
        </pc:sldMkLst>
        <pc:spChg chg="add mod">
          <ac:chgData name="Turner, Steven" userId="195fe138-c5cf-4253-9eba-b8968b449355" providerId="ADAL" clId="{FA09C80D-CE15-4DA5-9176-F0F5240AFCD8}" dt="2024-12-13T10:02:24.460" v="3378" actId="20577"/>
          <ac:spMkLst>
            <pc:docMk/>
            <pc:sldMk cId="896442799" sldId="272"/>
            <ac:spMk id="3" creationId="{856A15CB-7898-3B91-37D2-80502E5FB805}"/>
          </ac:spMkLst>
        </pc:spChg>
        <pc:spChg chg="add del mod">
          <ac:chgData name="Turner, Steven" userId="195fe138-c5cf-4253-9eba-b8968b449355" providerId="ADAL" clId="{FA09C80D-CE15-4DA5-9176-F0F5240AFCD8}" dt="2024-12-13T09:40:07.770" v="2823" actId="478"/>
          <ac:spMkLst>
            <pc:docMk/>
            <pc:sldMk cId="896442799" sldId="272"/>
            <ac:spMk id="5" creationId="{335985E2-1D75-C99E-4EA8-69B554DCFAC4}"/>
          </ac:spMkLst>
        </pc:spChg>
        <pc:spChg chg="del">
          <ac:chgData name="Turner, Steven" userId="195fe138-c5cf-4253-9eba-b8968b449355" providerId="ADAL" clId="{FA09C80D-CE15-4DA5-9176-F0F5240AFCD8}" dt="2024-12-05T16:29:23.650" v="551" actId="478"/>
          <ac:spMkLst>
            <pc:docMk/>
            <pc:sldMk cId="896442799" sldId="272"/>
            <ac:spMk id="10" creationId="{FFD87388-8FEE-55A6-E376-CA3EA59CFB68}"/>
          </ac:spMkLst>
        </pc:spChg>
        <pc:picChg chg="mod">
          <ac:chgData name="Turner, Steven" userId="195fe138-c5cf-4253-9eba-b8968b449355" providerId="ADAL" clId="{FA09C80D-CE15-4DA5-9176-F0F5240AFCD8}" dt="2024-12-13T10:02:08.792" v="3376" actId="1076"/>
          <ac:picMkLst>
            <pc:docMk/>
            <pc:sldMk cId="896442799" sldId="272"/>
            <ac:picMk id="2" creationId="{CCB053BD-F1A3-C3AB-24E1-624B77D2505E}"/>
          </ac:picMkLst>
        </pc:picChg>
        <pc:picChg chg="add mod">
          <ac:chgData name="Turner, Steven" userId="195fe138-c5cf-4253-9eba-b8968b449355" providerId="ADAL" clId="{FA09C80D-CE15-4DA5-9176-F0F5240AFCD8}" dt="2024-12-05T16:55:22.472" v="753"/>
          <ac:picMkLst>
            <pc:docMk/>
            <pc:sldMk cId="896442799" sldId="272"/>
            <ac:picMk id="6" creationId="{AA1E74A5-522D-FB12-FC05-9C5E068EC460}"/>
          </ac:picMkLst>
        </pc:picChg>
      </pc:sldChg>
      <pc:sldChg chg="addSp delSp modSp add del mod">
        <pc:chgData name="Turner, Steven" userId="195fe138-c5cf-4253-9eba-b8968b449355" providerId="ADAL" clId="{FA09C80D-CE15-4DA5-9176-F0F5240AFCD8}" dt="2024-12-10T09:16:28.698" v="1352" actId="47"/>
        <pc:sldMkLst>
          <pc:docMk/>
          <pc:sldMk cId="783223650" sldId="273"/>
        </pc:sldMkLst>
        <pc:spChg chg="mod">
          <ac:chgData name="Turner, Steven" userId="195fe138-c5cf-4253-9eba-b8968b449355" providerId="ADAL" clId="{FA09C80D-CE15-4DA5-9176-F0F5240AFCD8}" dt="2024-12-05T16:25:28.107" v="510" actId="207"/>
          <ac:spMkLst>
            <pc:docMk/>
            <pc:sldMk cId="783223650" sldId="273"/>
            <ac:spMk id="4" creationId="{E2D2FBF1-C03E-D549-16A8-6129A90D9CCC}"/>
          </ac:spMkLst>
        </pc:spChg>
        <pc:spChg chg="mod">
          <ac:chgData name="Turner, Steven" userId="195fe138-c5cf-4253-9eba-b8968b449355" providerId="ADAL" clId="{FA09C80D-CE15-4DA5-9176-F0F5240AFCD8}" dt="2024-12-05T16:25:57.236" v="517" actId="5793"/>
          <ac:spMkLst>
            <pc:docMk/>
            <pc:sldMk cId="783223650" sldId="273"/>
            <ac:spMk id="5" creationId="{72E8790B-6A6D-4660-79B6-160E5B26A3E1}"/>
          </ac:spMkLst>
        </pc:spChg>
        <pc:spChg chg="del">
          <ac:chgData name="Turner, Steven" userId="195fe138-c5cf-4253-9eba-b8968b449355" providerId="ADAL" clId="{FA09C80D-CE15-4DA5-9176-F0F5240AFCD8}" dt="2024-12-05T16:22:45.934" v="493" actId="478"/>
          <ac:spMkLst>
            <pc:docMk/>
            <pc:sldMk cId="783223650" sldId="273"/>
            <ac:spMk id="7" creationId="{F3FFC4FF-571B-5DCF-208A-A3F8528C01FA}"/>
          </ac:spMkLst>
        </pc:spChg>
        <pc:spChg chg="del">
          <ac:chgData name="Turner, Steven" userId="195fe138-c5cf-4253-9eba-b8968b449355" providerId="ADAL" clId="{FA09C80D-CE15-4DA5-9176-F0F5240AFCD8}" dt="2024-12-05T16:22:49.230" v="494" actId="478"/>
          <ac:spMkLst>
            <pc:docMk/>
            <pc:sldMk cId="783223650" sldId="273"/>
            <ac:spMk id="9" creationId="{26C7A24C-76BE-2424-5179-FB8358D80EC7}"/>
          </ac:spMkLst>
        </pc:spChg>
        <pc:spChg chg="del">
          <ac:chgData name="Turner, Steven" userId="195fe138-c5cf-4253-9eba-b8968b449355" providerId="ADAL" clId="{FA09C80D-CE15-4DA5-9176-F0F5240AFCD8}" dt="2024-12-05T16:22:55.628" v="496" actId="478"/>
          <ac:spMkLst>
            <pc:docMk/>
            <pc:sldMk cId="783223650" sldId="273"/>
            <ac:spMk id="10" creationId="{FFD87388-8FEE-55A6-E376-CA3EA59CFB68}"/>
          </ac:spMkLst>
        </pc:spChg>
        <pc:spChg chg="del">
          <ac:chgData name="Turner, Steven" userId="195fe138-c5cf-4253-9eba-b8968b449355" providerId="ADAL" clId="{FA09C80D-CE15-4DA5-9176-F0F5240AFCD8}" dt="2024-12-05T16:22:52.588" v="495" actId="478"/>
          <ac:spMkLst>
            <pc:docMk/>
            <pc:sldMk cId="783223650" sldId="273"/>
            <ac:spMk id="11" creationId="{10F667A1-D3DF-FCD7-1CB0-F1F1FEDEB526}"/>
          </ac:spMkLst>
        </pc:spChg>
        <pc:picChg chg="add mod">
          <ac:chgData name="Turner, Steven" userId="195fe138-c5cf-4253-9eba-b8968b449355" providerId="ADAL" clId="{FA09C80D-CE15-4DA5-9176-F0F5240AFCD8}" dt="2024-12-05T16:55:02.086" v="751"/>
          <ac:picMkLst>
            <pc:docMk/>
            <pc:sldMk cId="783223650" sldId="273"/>
            <ac:picMk id="3" creationId="{3EA51712-E405-649F-9BC2-546953751BDC}"/>
          </ac:picMkLst>
        </pc:picChg>
      </pc:sldChg>
      <pc:sldChg chg="addSp delSp modSp add mod ord modNotesTx">
        <pc:chgData name="Turner, Steven" userId="195fe138-c5cf-4253-9eba-b8968b449355" providerId="ADAL" clId="{FA09C80D-CE15-4DA5-9176-F0F5240AFCD8}" dt="2024-12-10T14:49:27.723" v="2817" actId="20577"/>
        <pc:sldMkLst>
          <pc:docMk/>
          <pc:sldMk cId="2975012034" sldId="274"/>
        </pc:sldMkLst>
        <pc:spChg chg="add mod">
          <ac:chgData name="Turner, Steven" userId="195fe138-c5cf-4253-9eba-b8968b449355" providerId="ADAL" clId="{FA09C80D-CE15-4DA5-9176-F0F5240AFCD8}" dt="2024-12-10T13:49:59.464" v="2164" actId="1076"/>
          <ac:spMkLst>
            <pc:docMk/>
            <pc:sldMk cId="2975012034" sldId="274"/>
            <ac:spMk id="2" creationId="{C55EEBAB-5847-9FB2-DA15-994171C90E85}"/>
          </ac:spMkLst>
        </pc:spChg>
        <pc:spChg chg="add mod">
          <ac:chgData name="Turner, Steven" userId="195fe138-c5cf-4253-9eba-b8968b449355" providerId="ADAL" clId="{FA09C80D-CE15-4DA5-9176-F0F5240AFCD8}" dt="2024-12-10T13:50:19.042" v="2166" actId="1076"/>
          <ac:spMkLst>
            <pc:docMk/>
            <pc:sldMk cId="2975012034" sldId="274"/>
            <ac:spMk id="3" creationId="{433B5441-3275-7B85-A011-3F0D1B19A53D}"/>
          </ac:spMkLst>
        </pc:spChg>
        <pc:spChg chg="add del">
          <ac:chgData name="Turner, Steven" userId="195fe138-c5cf-4253-9eba-b8968b449355" providerId="ADAL" clId="{FA09C80D-CE15-4DA5-9176-F0F5240AFCD8}" dt="2024-12-10T09:40:16.182" v="1443" actId="22"/>
          <ac:spMkLst>
            <pc:docMk/>
            <pc:sldMk cId="2975012034" sldId="274"/>
            <ac:spMk id="3" creationId="{5247C290-0C41-7001-6383-24ECC86F165E}"/>
          </ac:spMkLst>
        </pc:spChg>
        <pc:spChg chg="add del mod">
          <ac:chgData name="Turner, Steven" userId="195fe138-c5cf-4253-9eba-b8968b449355" providerId="ADAL" clId="{FA09C80D-CE15-4DA5-9176-F0F5240AFCD8}" dt="2024-12-05T16:24:28.299" v="501" actId="478"/>
          <ac:spMkLst>
            <pc:docMk/>
            <pc:sldMk cId="2975012034" sldId="274"/>
            <ac:spMk id="3" creationId="{E3561206-C879-39F9-4E02-2125AFAE0D31}"/>
          </ac:spMkLst>
        </pc:spChg>
        <pc:spChg chg="add mod">
          <ac:chgData name="Turner, Steven" userId="195fe138-c5cf-4253-9eba-b8968b449355" providerId="ADAL" clId="{FA09C80D-CE15-4DA5-9176-F0F5240AFCD8}" dt="2024-12-10T13:50:29.064" v="2168" actId="1076"/>
          <ac:spMkLst>
            <pc:docMk/>
            <pc:sldMk cId="2975012034" sldId="274"/>
            <ac:spMk id="4" creationId="{28B97750-FEB1-5048-6394-F23E1CDDF3FA}"/>
          </ac:spMkLst>
        </pc:spChg>
        <pc:spChg chg="del">
          <ac:chgData name="Turner, Steven" userId="195fe138-c5cf-4253-9eba-b8968b449355" providerId="ADAL" clId="{FA09C80D-CE15-4DA5-9176-F0F5240AFCD8}" dt="2024-12-05T16:24:25.032" v="500" actId="478"/>
          <ac:spMkLst>
            <pc:docMk/>
            <pc:sldMk cId="2975012034" sldId="274"/>
            <ac:spMk id="4" creationId="{E2D2FBF1-C03E-D549-16A8-6129A90D9CCC}"/>
          </ac:spMkLst>
        </pc:spChg>
        <pc:spChg chg="add del">
          <ac:chgData name="Turner, Steven" userId="195fe138-c5cf-4253-9eba-b8968b449355" providerId="ADAL" clId="{FA09C80D-CE15-4DA5-9176-F0F5240AFCD8}" dt="2024-12-10T09:40:26.843" v="1446" actId="22"/>
          <ac:spMkLst>
            <pc:docMk/>
            <pc:sldMk cId="2975012034" sldId="274"/>
            <ac:spMk id="6" creationId="{FCCB2B84-8854-4C52-B60D-113CFED21558}"/>
          </ac:spMkLst>
        </pc:spChg>
        <pc:spChg chg="del mod">
          <ac:chgData name="Turner, Steven" userId="195fe138-c5cf-4253-9eba-b8968b449355" providerId="ADAL" clId="{FA09C80D-CE15-4DA5-9176-F0F5240AFCD8}" dt="2024-12-10T09:19:57.396" v="1420" actId="478"/>
          <ac:spMkLst>
            <pc:docMk/>
            <pc:sldMk cId="2975012034" sldId="274"/>
            <ac:spMk id="7" creationId="{F3FFC4FF-571B-5DCF-208A-A3F8528C01FA}"/>
          </ac:spMkLst>
        </pc:spChg>
        <pc:spChg chg="del mod">
          <ac:chgData name="Turner, Steven" userId="195fe138-c5cf-4253-9eba-b8968b449355" providerId="ADAL" clId="{FA09C80D-CE15-4DA5-9176-F0F5240AFCD8}" dt="2024-12-10T09:21:55.925" v="1427" actId="478"/>
          <ac:spMkLst>
            <pc:docMk/>
            <pc:sldMk cId="2975012034" sldId="274"/>
            <ac:spMk id="9" creationId="{26C7A24C-76BE-2424-5179-FB8358D80EC7}"/>
          </ac:spMkLst>
        </pc:spChg>
        <pc:spChg chg="mod">
          <ac:chgData name="Turner, Steven" userId="195fe138-c5cf-4253-9eba-b8968b449355" providerId="ADAL" clId="{FA09C80D-CE15-4DA5-9176-F0F5240AFCD8}" dt="2024-12-10T13:51:04.081" v="2209" actId="6549"/>
          <ac:spMkLst>
            <pc:docMk/>
            <pc:sldMk cId="2975012034" sldId="274"/>
            <ac:spMk id="10" creationId="{FFD87388-8FEE-55A6-E376-CA3EA59CFB68}"/>
          </ac:spMkLst>
        </pc:spChg>
        <pc:spChg chg="mod">
          <ac:chgData name="Turner, Steven" userId="195fe138-c5cf-4253-9eba-b8968b449355" providerId="ADAL" clId="{FA09C80D-CE15-4DA5-9176-F0F5240AFCD8}" dt="2024-12-10T09:42:33.466" v="1461" actId="21"/>
          <ac:spMkLst>
            <pc:docMk/>
            <pc:sldMk cId="2975012034" sldId="274"/>
            <ac:spMk id="11" creationId="{10F667A1-D3DF-FCD7-1CB0-F1F1FEDEB526}"/>
          </ac:spMkLst>
        </pc:spChg>
        <pc:spChg chg="add mod">
          <ac:chgData name="Turner, Steven" userId="195fe138-c5cf-4253-9eba-b8968b449355" providerId="ADAL" clId="{FA09C80D-CE15-4DA5-9176-F0F5240AFCD8}" dt="2024-12-10T09:45:32.514" v="1502" actId="20577"/>
          <ac:spMkLst>
            <pc:docMk/>
            <pc:sldMk cId="2975012034" sldId="274"/>
            <ac:spMk id="13" creationId="{D95EF8DB-87F1-CDA4-7E7D-A28F4F63443A}"/>
          </ac:spMkLst>
        </pc:spChg>
        <pc:spChg chg="add mod">
          <ac:chgData name="Turner, Steven" userId="195fe138-c5cf-4253-9eba-b8968b449355" providerId="ADAL" clId="{FA09C80D-CE15-4DA5-9176-F0F5240AFCD8}" dt="2024-12-10T09:44:37.157" v="1501" actId="1076"/>
          <ac:spMkLst>
            <pc:docMk/>
            <pc:sldMk cId="2975012034" sldId="274"/>
            <ac:spMk id="15" creationId="{6F90B337-42EE-B4E3-9EA3-3D98FB906F65}"/>
          </ac:spMkLst>
        </pc:spChg>
        <pc:picChg chg="add mod ord">
          <ac:chgData name="Turner, Steven" userId="195fe138-c5cf-4253-9eba-b8968b449355" providerId="ADAL" clId="{FA09C80D-CE15-4DA5-9176-F0F5240AFCD8}" dt="2024-12-05T16:25:14.620" v="509" actId="167"/>
          <ac:picMkLst>
            <pc:docMk/>
            <pc:sldMk cId="2975012034" sldId="274"/>
            <ac:picMk id="5" creationId="{1078A8E2-11E0-D8AE-2AEA-E73DBC307F5E}"/>
          </ac:picMkLst>
        </pc:picChg>
        <pc:picChg chg="del">
          <ac:chgData name="Turner, Steven" userId="195fe138-c5cf-4253-9eba-b8968b449355" providerId="ADAL" clId="{FA09C80D-CE15-4DA5-9176-F0F5240AFCD8}" dt="2024-12-05T16:24:53.465" v="507" actId="478"/>
          <ac:picMkLst>
            <pc:docMk/>
            <pc:sldMk cId="2975012034" sldId="274"/>
            <ac:picMk id="6" creationId="{A79317E3-1C77-3E45-F555-49421683BAC9}"/>
          </ac:picMkLst>
        </pc:picChg>
        <pc:picChg chg="del">
          <ac:chgData name="Turner, Steven" userId="195fe138-c5cf-4253-9eba-b8968b449355" providerId="ADAL" clId="{FA09C80D-CE15-4DA5-9176-F0F5240AFCD8}" dt="2024-12-05T16:24:51.188" v="506" actId="478"/>
          <ac:picMkLst>
            <pc:docMk/>
            <pc:sldMk cId="2975012034" sldId="274"/>
            <ac:picMk id="8" creationId="{3BB1008D-2695-6021-FC5B-E153515C71E6}"/>
          </ac:picMkLst>
        </pc:picChg>
        <pc:picChg chg="add mod">
          <ac:chgData name="Turner, Steven" userId="195fe138-c5cf-4253-9eba-b8968b449355" providerId="ADAL" clId="{FA09C80D-CE15-4DA5-9176-F0F5240AFCD8}" dt="2024-12-05T16:55:11.148" v="752"/>
          <ac:picMkLst>
            <pc:docMk/>
            <pc:sldMk cId="2975012034" sldId="274"/>
            <ac:picMk id="16" creationId="{722A64C8-B93C-1A6B-37F7-F59335DF790E}"/>
          </ac:picMkLst>
        </pc:picChg>
        <pc:cxnChg chg="add mod">
          <ac:chgData name="Turner, Steven" userId="195fe138-c5cf-4253-9eba-b8968b449355" providerId="ADAL" clId="{FA09C80D-CE15-4DA5-9176-F0F5240AFCD8}" dt="2024-12-10T09:46:21.351" v="1505" actId="208"/>
          <ac:cxnSpMkLst>
            <pc:docMk/>
            <pc:sldMk cId="2975012034" sldId="274"/>
            <ac:cxnSpMk id="12" creationId="{322DF27A-604F-0EB6-CC0C-FCFDE0872BEF}"/>
          </ac:cxnSpMkLst>
        </pc:cxnChg>
        <pc:cxnChg chg="add mod">
          <ac:chgData name="Turner, Steven" userId="195fe138-c5cf-4253-9eba-b8968b449355" providerId="ADAL" clId="{FA09C80D-CE15-4DA5-9176-F0F5240AFCD8}" dt="2024-12-10T09:47:59.070" v="1508" actId="14100"/>
          <ac:cxnSpMkLst>
            <pc:docMk/>
            <pc:sldMk cId="2975012034" sldId="274"/>
            <ac:cxnSpMk id="14" creationId="{B22C2395-CDA4-D252-8A39-D9AE2A357F46}"/>
          </ac:cxnSpMkLst>
        </pc:cxnChg>
        <pc:cxnChg chg="add mod">
          <ac:chgData name="Turner, Steven" userId="195fe138-c5cf-4253-9eba-b8968b449355" providerId="ADAL" clId="{FA09C80D-CE15-4DA5-9176-F0F5240AFCD8}" dt="2024-12-10T09:48:08.292" v="1511" actId="14100"/>
          <ac:cxnSpMkLst>
            <pc:docMk/>
            <pc:sldMk cId="2975012034" sldId="274"/>
            <ac:cxnSpMk id="18" creationId="{A320F507-DF15-EB44-55BF-55F6FBB26551}"/>
          </ac:cxnSpMkLst>
        </pc:cxnChg>
      </pc:sldChg>
      <pc:sldChg chg="addSp delSp modSp add mod modNotesTx">
        <pc:chgData name="Turner, Steven" userId="195fe138-c5cf-4253-9eba-b8968b449355" providerId="ADAL" clId="{FA09C80D-CE15-4DA5-9176-F0F5240AFCD8}" dt="2024-12-13T10:02:47.436" v="3379" actId="1076"/>
        <pc:sldMkLst>
          <pc:docMk/>
          <pc:sldMk cId="2026881522" sldId="275"/>
        </pc:sldMkLst>
        <pc:spChg chg="add mod">
          <ac:chgData name="Turner, Steven" userId="195fe138-c5cf-4253-9eba-b8968b449355" providerId="ADAL" clId="{FA09C80D-CE15-4DA5-9176-F0F5240AFCD8}" dt="2024-12-13T10:02:47.436" v="3379" actId="1076"/>
          <ac:spMkLst>
            <pc:docMk/>
            <pc:sldMk cId="2026881522" sldId="275"/>
            <ac:spMk id="4" creationId="{1C69FC6A-914D-C457-458B-02A395CD5D96}"/>
          </ac:spMkLst>
        </pc:spChg>
        <pc:spChg chg="del">
          <ac:chgData name="Turner, Steven" userId="195fe138-c5cf-4253-9eba-b8968b449355" providerId="ADAL" clId="{FA09C80D-CE15-4DA5-9176-F0F5240AFCD8}" dt="2024-12-05T16:40:37.146" v="669" actId="478"/>
          <ac:spMkLst>
            <pc:docMk/>
            <pc:sldMk cId="2026881522" sldId="275"/>
            <ac:spMk id="10" creationId="{FFD87388-8FEE-55A6-E376-CA3EA59CFB68}"/>
          </ac:spMkLst>
        </pc:spChg>
        <pc:picChg chg="add mod">
          <ac:chgData name="Turner, Steven" userId="195fe138-c5cf-4253-9eba-b8968b449355" providerId="ADAL" clId="{FA09C80D-CE15-4DA5-9176-F0F5240AFCD8}" dt="2024-12-05T16:55:30.870" v="754"/>
          <ac:picMkLst>
            <pc:docMk/>
            <pc:sldMk cId="2026881522" sldId="275"/>
            <ac:picMk id="5" creationId="{AD286938-DC49-749C-5335-B09EDF7D7E80}"/>
          </ac:picMkLst>
        </pc:picChg>
      </pc:sldChg>
      <pc:sldChg chg="addSp delSp modSp add mod modNotesTx">
        <pc:chgData name="Turner, Steven" userId="195fe138-c5cf-4253-9eba-b8968b449355" providerId="ADAL" clId="{FA09C80D-CE15-4DA5-9176-F0F5240AFCD8}" dt="2024-12-13T10:02:51.516" v="3380" actId="1076"/>
        <pc:sldMkLst>
          <pc:docMk/>
          <pc:sldMk cId="800471774" sldId="276"/>
        </pc:sldMkLst>
        <pc:spChg chg="del">
          <ac:chgData name="Turner, Steven" userId="195fe138-c5cf-4253-9eba-b8968b449355" providerId="ADAL" clId="{FA09C80D-CE15-4DA5-9176-F0F5240AFCD8}" dt="2024-12-05T16:41:05.953" v="692" actId="478"/>
          <ac:spMkLst>
            <pc:docMk/>
            <pc:sldMk cId="800471774" sldId="276"/>
            <ac:spMk id="4" creationId="{1C69FC6A-914D-C457-458B-02A395CD5D96}"/>
          </ac:spMkLst>
        </pc:spChg>
        <pc:spChg chg="add mod">
          <ac:chgData name="Turner, Steven" userId="195fe138-c5cf-4253-9eba-b8968b449355" providerId="ADAL" clId="{FA09C80D-CE15-4DA5-9176-F0F5240AFCD8}" dt="2024-12-13T10:02:51.516" v="3380" actId="1076"/>
          <ac:spMkLst>
            <pc:docMk/>
            <pc:sldMk cId="800471774" sldId="276"/>
            <ac:spMk id="5" creationId="{CD37ACF1-31D9-3CCE-5A24-E9878359E88E}"/>
          </ac:spMkLst>
        </pc:spChg>
        <pc:picChg chg="mod">
          <ac:chgData name="Turner, Steven" userId="195fe138-c5cf-4253-9eba-b8968b449355" providerId="ADAL" clId="{FA09C80D-CE15-4DA5-9176-F0F5240AFCD8}" dt="2024-12-13T09:42:05.013" v="2845" actId="1076"/>
          <ac:picMkLst>
            <pc:docMk/>
            <pc:sldMk cId="800471774" sldId="276"/>
            <ac:picMk id="2" creationId="{CCB053BD-F1A3-C3AB-24E1-624B77D2505E}"/>
          </ac:picMkLst>
        </pc:picChg>
        <pc:picChg chg="add mod">
          <ac:chgData name="Turner, Steven" userId="195fe138-c5cf-4253-9eba-b8968b449355" providerId="ADAL" clId="{FA09C80D-CE15-4DA5-9176-F0F5240AFCD8}" dt="2024-12-05T16:55:40.567" v="755"/>
          <ac:picMkLst>
            <pc:docMk/>
            <pc:sldMk cId="800471774" sldId="276"/>
            <ac:picMk id="6" creationId="{2959EA84-2EE2-F0D5-47FB-A1D35DFB5244}"/>
          </ac:picMkLst>
        </pc:picChg>
      </pc:sldChg>
      <pc:sldChg chg="addSp delSp modSp add mod modNotesTx">
        <pc:chgData name="Turner, Steven" userId="195fe138-c5cf-4253-9eba-b8968b449355" providerId="ADAL" clId="{FA09C80D-CE15-4DA5-9176-F0F5240AFCD8}" dt="2024-12-13T09:44:31.709" v="2930" actId="1076"/>
        <pc:sldMkLst>
          <pc:docMk/>
          <pc:sldMk cId="3023317496" sldId="277"/>
        </pc:sldMkLst>
        <pc:spChg chg="add mod">
          <ac:chgData name="Turner, Steven" userId="195fe138-c5cf-4253-9eba-b8968b449355" providerId="ADAL" clId="{FA09C80D-CE15-4DA5-9176-F0F5240AFCD8}" dt="2024-12-13T09:44:31.709" v="2930" actId="1076"/>
          <ac:spMkLst>
            <pc:docMk/>
            <pc:sldMk cId="3023317496" sldId="277"/>
            <ac:spMk id="4" creationId="{287CA3B7-7FF4-66E0-15FB-59F9805CB5AA}"/>
          </ac:spMkLst>
        </pc:spChg>
        <pc:spChg chg="del">
          <ac:chgData name="Turner, Steven" userId="195fe138-c5cf-4253-9eba-b8968b449355" providerId="ADAL" clId="{FA09C80D-CE15-4DA5-9176-F0F5240AFCD8}" dt="2024-12-05T16:42:02.762" v="697" actId="478"/>
          <ac:spMkLst>
            <pc:docMk/>
            <pc:sldMk cId="3023317496" sldId="277"/>
            <ac:spMk id="5" creationId="{CD37ACF1-31D9-3CCE-5A24-E9878359E88E}"/>
          </ac:spMkLst>
        </pc:spChg>
        <pc:picChg chg="add mod">
          <ac:chgData name="Turner, Steven" userId="195fe138-c5cf-4253-9eba-b8968b449355" providerId="ADAL" clId="{FA09C80D-CE15-4DA5-9176-F0F5240AFCD8}" dt="2024-12-05T16:55:46.772" v="756"/>
          <ac:picMkLst>
            <pc:docMk/>
            <pc:sldMk cId="3023317496" sldId="277"/>
            <ac:picMk id="6" creationId="{BC7904F7-1E5A-089D-D3D1-1522799918D7}"/>
          </ac:picMkLst>
        </pc:picChg>
      </pc:sldChg>
      <pc:sldChg chg="addSp delSp modSp add del mod ord">
        <pc:chgData name="Turner, Steven" userId="195fe138-c5cf-4253-9eba-b8968b449355" providerId="ADAL" clId="{FA09C80D-CE15-4DA5-9176-F0F5240AFCD8}" dt="2024-12-10T14:33:16.513" v="2795" actId="47"/>
        <pc:sldMkLst>
          <pc:docMk/>
          <pc:sldMk cId="517200484" sldId="278"/>
        </pc:sldMkLst>
        <pc:spChg chg="del">
          <ac:chgData name="Turner, Steven" userId="195fe138-c5cf-4253-9eba-b8968b449355" providerId="ADAL" clId="{FA09C80D-CE15-4DA5-9176-F0F5240AFCD8}" dt="2024-12-05T16:42:30.806" v="701" actId="478"/>
          <ac:spMkLst>
            <pc:docMk/>
            <pc:sldMk cId="517200484" sldId="278"/>
            <ac:spMk id="4" creationId="{287CA3B7-7FF4-66E0-15FB-59F9805CB5AA}"/>
          </ac:spMkLst>
        </pc:spChg>
        <pc:spChg chg="add mod">
          <ac:chgData name="Turner, Steven" userId="195fe138-c5cf-4253-9eba-b8968b449355" providerId="ADAL" clId="{FA09C80D-CE15-4DA5-9176-F0F5240AFCD8}" dt="2024-12-10T14:04:59.425" v="2789" actId="20577"/>
          <ac:spMkLst>
            <pc:docMk/>
            <pc:sldMk cId="517200484" sldId="278"/>
            <ac:spMk id="5" creationId="{629FE645-35BA-34F2-EF41-4EB5F45D6981}"/>
          </ac:spMkLst>
        </pc:spChg>
        <pc:picChg chg="mod">
          <ac:chgData name="Turner, Steven" userId="195fe138-c5cf-4253-9eba-b8968b449355" providerId="ADAL" clId="{FA09C80D-CE15-4DA5-9176-F0F5240AFCD8}" dt="2024-12-10T14:04:42.245" v="2782" actId="1076"/>
          <ac:picMkLst>
            <pc:docMk/>
            <pc:sldMk cId="517200484" sldId="278"/>
            <ac:picMk id="2" creationId="{CCB053BD-F1A3-C3AB-24E1-624B77D2505E}"/>
          </ac:picMkLst>
        </pc:picChg>
        <pc:picChg chg="add mod">
          <ac:chgData name="Turner, Steven" userId="195fe138-c5cf-4253-9eba-b8968b449355" providerId="ADAL" clId="{FA09C80D-CE15-4DA5-9176-F0F5240AFCD8}" dt="2024-12-05T16:55:56.490" v="757"/>
          <ac:picMkLst>
            <pc:docMk/>
            <pc:sldMk cId="517200484" sldId="278"/>
            <ac:picMk id="6" creationId="{6F80008C-6622-726F-D09B-AD2BD31A7B5C}"/>
          </ac:picMkLst>
        </pc:picChg>
      </pc:sldChg>
      <pc:sldChg chg="addSp delSp modSp add mod modNotesTx">
        <pc:chgData name="Turner, Steven" userId="195fe138-c5cf-4253-9eba-b8968b449355" providerId="ADAL" clId="{FA09C80D-CE15-4DA5-9176-F0F5240AFCD8}" dt="2024-12-13T09:48:02.399" v="2935" actId="113"/>
        <pc:sldMkLst>
          <pc:docMk/>
          <pc:sldMk cId="994858370" sldId="279"/>
        </pc:sldMkLst>
        <pc:spChg chg="add mod">
          <ac:chgData name="Turner, Steven" userId="195fe138-c5cf-4253-9eba-b8968b449355" providerId="ADAL" clId="{FA09C80D-CE15-4DA5-9176-F0F5240AFCD8}" dt="2024-12-13T09:48:02.399" v="2935" actId="113"/>
          <ac:spMkLst>
            <pc:docMk/>
            <pc:sldMk cId="994858370" sldId="279"/>
            <ac:spMk id="4" creationId="{3E28E75A-95AF-175E-4C2B-188ADF27FC00}"/>
          </ac:spMkLst>
        </pc:spChg>
        <pc:spChg chg="del">
          <ac:chgData name="Turner, Steven" userId="195fe138-c5cf-4253-9eba-b8968b449355" providerId="ADAL" clId="{FA09C80D-CE15-4DA5-9176-F0F5240AFCD8}" dt="2024-12-05T16:43:05.510" v="705" actId="478"/>
          <ac:spMkLst>
            <pc:docMk/>
            <pc:sldMk cId="994858370" sldId="279"/>
            <ac:spMk id="5" creationId="{629FE645-35BA-34F2-EF41-4EB5F45D6981}"/>
          </ac:spMkLst>
        </pc:spChg>
        <pc:picChg chg="add mod">
          <ac:chgData name="Turner, Steven" userId="195fe138-c5cf-4253-9eba-b8968b449355" providerId="ADAL" clId="{FA09C80D-CE15-4DA5-9176-F0F5240AFCD8}" dt="2024-12-05T16:56:04.086" v="758"/>
          <ac:picMkLst>
            <pc:docMk/>
            <pc:sldMk cId="994858370" sldId="279"/>
            <ac:picMk id="6" creationId="{1E805E52-71AF-4FAE-1C9F-F65A263E0965}"/>
          </ac:picMkLst>
        </pc:picChg>
      </pc:sldChg>
      <pc:sldChg chg="addSp delSp modSp add mod modNotesTx">
        <pc:chgData name="Turner, Steven" userId="195fe138-c5cf-4253-9eba-b8968b449355" providerId="ADAL" clId="{FA09C80D-CE15-4DA5-9176-F0F5240AFCD8}" dt="2024-12-10T14:48:59.071" v="2806" actId="6549"/>
        <pc:sldMkLst>
          <pc:docMk/>
          <pc:sldMk cId="2170091720" sldId="280"/>
        </pc:sldMkLst>
        <pc:spChg chg="del">
          <ac:chgData name="Turner, Steven" userId="195fe138-c5cf-4253-9eba-b8968b449355" providerId="ADAL" clId="{FA09C80D-CE15-4DA5-9176-F0F5240AFCD8}" dt="2024-12-05T16:43:34.708" v="709" actId="478"/>
          <ac:spMkLst>
            <pc:docMk/>
            <pc:sldMk cId="2170091720" sldId="280"/>
            <ac:spMk id="4" creationId="{3E28E75A-95AF-175E-4C2B-188ADF27FC00}"/>
          </ac:spMkLst>
        </pc:spChg>
        <pc:spChg chg="add mod">
          <ac:chgData name="Turner, Steven" userId="195fe138-c5cf-4253-9eba-b8968b449355" providerId="ADAL" clId="{FA09C80D-CE15-4DA5-9176-F0F5240AFCD8}" dt="2024-12-10T14:02:42.041" v="2774" actId="1076"/>
          <ac:spMkLst>
            <pc:docMk/>
            <pc:sldMk cId="2170091720" sldId="280"/>
            <ac:spMk id="5" creationId="{04BABC2A-2F66-A8FA-75DA-D79EECC25415}"/>
          </ac:spMkLst>
        </pc:spChg>
        <pc:picChg chg="add mod">
          <ac:chgData name="Turner, Steven" userId="195fe138-c5cf-4253-9eba-b8968b449355" providerId="ADAL" clId="{FA09C80D-CE15-4DA5-9176-F0F5240AFCD8}" dt="2024-12-05T16:56:09.042" v="759"/>
          <ac:picMkLst>
            <pc:docMk/>
            <pc:sldMk cId="2170091720" sldId="280"/>
            <ac:picMk id="6" creationId="{A47670FA-C49A-4B8A-F514-5AC95F8FCBAE}"/>
          </ac:picMkLst>
        </pc:picChg>
      </pc:sldChg>
      <pc:sldChg chg="addSp delSp modSp add mod modNotesTx">
        <pc:chgData name="Turner, Steven" userId="195fe138-c5cf-4253-9eba-b8968b449355" providerId="ADAL" clId="{FA09C80D-CE15-4DA5-9176-F0F5240AFCD8}" dt="2024-12-13T09:53:24.722" v="2946" actId="1076"/>
        <pc:sldMkLst>
          <pc:docMk/>
          <pc:sldMk cId="1977499813" sldId="281"/>
        </pc:sldMkLst>
        <pc:spChg chg="add mod">
          <ac:chgData name="Turner, Steven" userId="195fe138-c5cf-4253-9eba-b8968b449355" providerId="ADAL" clId="{FA09C80D-CE15-4DA5-9176-F0F5240AFCD8}" dt="2024-12-13T09:53:24.722" v="2946" actId="1076"/>
          <ac:spMkLst>
            <pc:docMk/>
            <pc:sldMk cId="1977499813" sldId="281"/>
            <ac:spMk id="4" creationId="{5E55097F-595A-CD6A-D65A-0B438B8B4DEA}"/>
          </ac:spMkLst>
        </pc:spChg>
        <pc:spChg chg="del">
          <ac:chgData name="Turner, Steven" userId="195fe138-c5cf-4253-9eba-b8968b449355" providerId="ADAL" clId="{FA09C80D-CE15-4DA5-9176-F0F5240AFCD8}" dt="2024-12-05T16:44:27.872" v="715" actId="478"/>
          <ac:spMkLst>
            <pc:docMk/>
            <pc:sldMk cId="1977499813" sldId="281"/>
            <ac:spMk id="5" creationId="{04BABC2A-2F66-A8FA-75DA-D79EECC25415}"/>
          </ac:spMkLst>
        </pc:spChg>
        <pc:picChg chg="add mod">
          <ac:chgData name="Turner, Steven" userId="195fe138-c5cf-4253-9eba-b8968b449355" providerId="ADAL" clId="{FA09C80D-CE15-4DA5-9176-F0F5240AFCD8}" dt="2024-12-05T16:56:16.187" v="760"/>
          <ac:picMkLst>
            <pc:docMk/>
            <pc:sldMk cId="1977499813" sldId="281"/>
            <ac:picMk id="6" creationId="{0E75071D-72E4-FED5-662A-1904992D3FDF}"/>
          </ac:picMkLst>
        </pc:picChg>
      </pc:sldChg>
      <pc:sldChg chg="addSp delSp modSp add del mod">
        <pc:chgData name="Turner, Steven" userId="195fe138-c5cf-4253-9eba-b8968b449355" providerId="ADAL" clId="{FA09C80D-CE15-4DA5-9176-F0F5240AFCD8}" dt="2024-12-10T14:48:11.001" v="2796" actId="47"/>
        <pc:sldMkLst>
          <pc:docMk/>
          <pc:sldMk cId="3663239018" sldId="282"/>
        </pc:sldMkLst>
        <pc:spChg chg="del">
          <ac:chgData name="Turner, Steven" userId="195fe138-c5cf-4253-9eba-b8968b449355" providerId="ADAL" clId="{FA09C80D-CE15-4DA5-9176-F0F5240AFCD8}" dt="2024-12-05T16:45:01.577" v="719" actId="478"/>
          <ac:spMkLst>
            <pc:docMk/>
            <pc:sldMk cId="3663239018" sldId="282"/>
            <ac:spMk id="4" creationId="{5E55097F-595A-CD6A-D65A-0B438B8B4DEA}"/>
          </ac:spMkLst>
        </pc:spChg>
        <pc:spChg chg="add mod">
          <ac:chgData name="Turner, Steven" userId="195fe138-c5cf-4253-9eba-b8968b449355" providerId="ADAL" clId="{FA09C80D-CE15-4DA5-9176-F0F5240AFCD8}" dt="2024-12-05T16:45:28.181" v="722" actId="1076"/>
          <ac:spMkLst>
            <pc:docMk/>
            <pc:sldMk cId="3663239018" sldId="282"/>
            <ac:spMk id="5" creationId="{DA86C314-957D-2726-0DC4-CD7248B5755F}"/>
          </ac:spMkLst>
        </pc:spChg>
        <pc:picChg chg="add mod">
          <ac:chgData name="Turner, Steven" userId="195fe138-c5cf-4253-9eba-b8968b449355" providerId="ADAL" clId="{FA09C80D-CE15-4DA5-9176-F0F5240AFCD8}" dt="2024-12-05T16:56:22.509" v="761"/>
          <ac:picMkLst>
            <pc:docMk/>
            <pc:sldMk cId="3663239018" sldId="282"/>
            <ac:picMk id="6" creationId="{339888E0-5F63-0806-2B36-24027E5C58FF}"/>
          </ac:picMkLst>
        </pc:picChg>
      </pc:sldChg>
      <pc:sldChg chg="addSp delSp modSp add mod modNotesTx">
        <pc:chgData name="Turner, Steven" userId="195fe138-c5cf-4253-9eba-b8968b449355" providerId="ADAL" clId="{FA09C80D-CE15-4DA5-9176-F0F5240AFCD8}" dt="2024-12-13T10:03:10.096" v="3381" actId="1076"/>
        <pc:sldMkLst>
          <pc:docMk/>
          <pc:sldMk cId="2301916012" sldId="283"/>
        </pc:sldMkLst>
        <pc:spChg chg="add mod">
          <ac:chgData name="Turner, Steven" userId="195fe138-c5cf-4253-9eba-b8968b449355" providerId="ADAL" clId="{FA09C80D-CE15-4DA5-9176-F0F5240AFCD8}" dt="2024-12-13T10:03:10.096" v="3381" actId="1076"/>
          <ac:spMkLst>
            <pc:docMk/>
            <pc:sldMk cId="2301916012" sldId="283"/>
            <ac:spMk id="4" creationId="{88A0DF3D-3981-39C1-3825-8DEFEA2C36D5}"/>
          </ac:spMkLst>
        </pc:spChg>
        <pc:spChg chg="del">
          <ac:chgData name="Turner, Steven" userId="195fe138-c5cf-4253-9eba-b8968b449355" providerId="ADAL" clId="{FA09C80D-CE15-4DA5-9176-F0F5240AFCD8}" dt="2024-12-05T16:45:37.467" v="724" actId="478"/>
          <ac:spMkLst>
            <pc:docMk/>
            <pc:sldMk cId="2301916012" sldId="283"/>
            <ac:spMk id="5" creationId="{DA86C314-957D-2726-0DC4-CD7248B5755F}"/>
          </ac:spMkLst>
        </pc:spChg>
        <pc:picChg chg="add mod">
          <ac:chgData name="Turner, Steven" userId="195fe138-c5cf-4253-9eba-b8968b449355" providerId="ADAL" clId="{FA09C80D-CE15-4DA5-9176-F0F5240AFCD8}" dt="2024-12-05T16:56:26.570" v="762"/>
          <ac:picMkLst>
            <pc:docMk/>
            <pc:sldMk cId="2301916012" sldId="283"/>
            <ac:picMk id="6" creationId="{D2C6C405-5823-2A74-28C0-EFD029AEBF27}"/>
          </ac:picMkLst>
        </pc:picChg>
      </pc:sldChg>
      <pc:sldChg chg="addSp delSp modSp add del mod">
        <pc:chgData name="Turner, Steven" userId="195fe138-c5cf-4253-9eba-b8968b449355" providerId="ADAL" clId="{FA09C80D-CE15-4DA5-9176-F0F5240AFCD8}" dt="2024-12-10T14:33:04.378" v="2794" actId="47"/>
        <pc:sldMkLst>
          <pc:docMk/>
          <pc:sldMk cId="3442742775" sldId="284"/>
        </pc:sldMkLst>
        <pc:spChg chg="del">
          <ac:chgData name="Turner, Steven" userId="195fe138-c5cf-4253-9eba-b8968b449355" providerId="ADAL" clId="{FA09C80D-CE15-4DA5-9176-F0F5240AFCD8}" dt="2024-12-05T16:46:11.877" v="728" actId="478"/>
          <ac:spMkLst>
            <pc:docMk/>
            <pc:sldMk cId="3442742775" sldId="284"/>
            <ac:spMk id="4" creationId="{88A0DF3D-3981-39C1-3825-8DEFEA2C36D5}"/>
          </ac:spMkLst>
        </pc:spChg>
        <pc:spChg chg="add mod">
          <ac:chgData name="Turner, Steven" userId="195fe138-c5cf-4253-9eba-b8968b449355" providerId="ADAL" clId="{FA09C80D-CE15-4DA5-9176-F0F5240AFCD8}" dt="2024-12-05T16:46:27.968" v="730" actId="1076"/>
          <ac:spMkLst>
            <pc:docMk/>
            <pc:sldMk cId="3442742775" sldId="284"/>
            <ac:spMk id="5" creationId="{A58B56D1-D9FA-FF46-F19B-ABDF6CD480A9}"/>
          </ac:spMkLst>
        </pc:spChg>
        <pc:picChg chg="add mod">
          <ac:chgData name="Turner, Steven" userId="195fe138-c5cf-4253-9eba-b8968b449355" providerId="ADAL" clId="{FA09C80D-CE15-4DA5-9176-F0F5240AFCD8}" dt="2024-12-05T16:56:30.320" v="763"/>
          <ac:picMkLst>
            <pc:docMk/>
            <pc:sldMk cId="3442742775" sldId="284"/>
            <ac:picMk id="6" creationId="{24314FEF-B0F2-B9D6-8CA7-62A541EB6280}"/>
          </ac:picMkLst>
        </pc:picChg>
      </pc:sldChg>
      <pc:sldChg chg="addSp delSp modSp add mod modNotesTx">
        <pc:chgData name="Turner, Steven" userId="195fe138-c5cf-4253-9eba-b8968b449355" providerId="ADAL" clId="{FA09C80D-CE15-4DA5-9176-F0F5240AFCD8}" dt="2024-12-13T10:03:13.780" v="3382" actId="1076"/>
        <pc:sldMkLst>
          <pc:docMk/>
          <pc:sldMk cId="963420344" sldId="285"/>
        </pc:sldMkLst>
        <pc:spChg chg="add mod">
          <ac:chgData name="Turner, Steven" userId="195fe138-c5cf-4253-9eba-b8968b449355" providerId="ADAL" clId="{FA09C80D-CE15-4DA5-9176-F0F5240AFCD8}" dt="2024-12-13T10:03:13.780" v="3382" actId="1076"/>
          <ac:spMkLst>
            <pc:docMk/>
            <pc:sldMk cId="963420344" sldId="285"/>
            <ac:spMk id="4" creationId="{9937E04E-E4D8-0C9A-D77C-43A76E4C4CC5}"/>
          </ac:spMkLst>
        </pc:spChg>
        <pc:spChg chg="del">
          <ac:chgData name="Turner, Steven" userId="195fe138-c5cf-4253-9eba-b8968b449355" providerId="ADAL" clId="{FA09C80D-CE15-4DA5-9176-F0F5240AFCD8}" dt="2024-12-05T16:46:38.284" v="732" actId="478"/>
          <ac:spMkLst>
            <pc:docMk/>
            <pc:sldMk cId="963420344" sldId="285"/>
            <ac:spMk id="5" creationId="{A58B56D1-D9FA-FF46-F19B-ABDF6CD480A9}"/>
          </ac:spMkLst>
        </pc:spChg>
        <pc:picChg chg="mod">
          <ac:chgData name="Turner, Steven" userId="195fe138-c5cf-4253-9eba-b8968b449355" providerId="ADAL" clId="{FA09C80D-CE15-4DA5-9176-F0F5240AFCD8}" dt="2024-12-13T09:56:03.365" v="2967" actId="1076"/>
          <ac:picMkLst>
            <pc:docMk/>
            <pc:sldMk cId="963420344" sldId="285"/>
            <ac:picMk id="2" creationId="{CCB053BD-F1A3-C3AB-24E1-624B77D2505E}"/>
          </ac:picMkLst>
        </pc:picChg>
        <pc:picChg chg="add mod">
          <ac:chgData name="Turner, Steven" userId="195fe138-c5cf-4253-9eba-b8968b449355" providerId="ADAL" clId="{FA09C80D-CE15-4DA5-9176-F0F5240AFCD8}" dt="2024-12-05T16:56:35.351" v="764"/>
          <ac:picMkLst>
            <pc:docMk/>
            <pc:sldMk cId="963420344" sldId="285"/>
            <ac:picMk id="6" creationId="{090DACD4-F171-9779-05DE-5FE6795E39D6}"/>
          </ac:picMkLst>
        </pc:picChg>
      </pc:sldChg>
      <pc:sldChg chg="addSp delSp modSp add mod modNotesTx">
        <pc:chgData name="Turner, Steven" userId="195fe138-c5cf-4253-9eba-b8968b449355" providerId="ADAL" clId="{FA09C80D-CE15-4DA5-9176-F0F5240AFCD8}" dt="2024-12-13T10:03:19.938" v="3383" actId="1076"/>
        <pc:sldMkLst>
          <pc:docMk/>
          <pc:sldMk cId="3617157960" sldId="286"/>
        </pc:sldMkLst>
        <pc:spChg chg="del">
          <ac:chgData name="Turner, Steven" userId="195fe138-c5cf-4253-9eba-b8968b449355" providerId="ADAL" clId="{FA09C80D-CE15-4DA5-9176-F0F5240AFCD8}" dt="2024-12-05T16:47:22.121" v="736" actId="478"/>
          <ac:spMkLst>
            <pc:docMk/>
            <pc:sldMk cId="3617157960" sldId="286"/>
            <ac:spMk id="4" creationId="{9937E04E-E4D8-0C9A-D77C-43A76E4C4CC5}"/>
          </ac:spMkLst>
        </pc:spChg>
        <pc:spChg chg="add mod">
          <ac:chgData name="Turner, Steven" userId="195fe138-c5cf-4253-9eba-b8968b449355" providerId="ADAL" clId="{FA09C80D-CE15-4DA5-9176-F0F5240AFCD8}" dt="2024-12-13T10:03:19.938" v="3383" actId="1076"/>
          <ac:spMkLst>
            <pc:docMk/>
            <pc:sldMk cId="3617157960" sldId="286"/>
            <ac:spMk id="5" creationId="{2C2B475D-5E22-4F48-3A5E-5460B2F96E2B}"/>
          </ac:spMkLst>
        </pc:spChg>
        <pc:picChg chg="add mod">
          <ac:chgData name="Turner, Steven" userId="195fe138-c5cf-4253-9eba-b8968b449355" providerId="ADAL" clId="{FA09C80D-CE15-4DA5-9176-F0F5240AFCD8}" dt="2024-12-05T16:56:38.823" v="765"/>
          <ac:picMkLst>
            <pc:docMk/>
            <pc:sldMk cId="3617157960" sldId="286"/>
            <ac:picMk id="6" creationId="{70AF7A57-2E06-0D78-1F1C-D321AFC898B2}"/>
          </ac:picMkLst>
        </pc:picChg>
      </pc:sldChg>
      <pc:sldChg chg="addSp delSp modSp add mod modNotesTx">
        <pc:chgData name="Turner, Steven" userId="195fe138-c5cf-4253-9eba-b8968b449355" providerId="ADAL" clId="{FA09C80D-CE15-4DA5-9176-F0F5240AFCD8}" dt="2024-12-13T10:03:23.953" v="3384" actId="1076"/>
        <pc:sldMkLst>
          <pc:docMk/>
          <pc:sldMk cId="3322910060" sldId="287"/>
        </pc:sldMkLst>
        <pc:spChg chg="add mod">
          <ac:chgData name="Turner, Steven" userId="195fe138-c5cf-4253-9eba-b8968b449355" providerId="ADAL" clId="{FA09C80D-CE15-4DA5-9176-F0F5240AFCD8}" dt="2024-12-13T10:03:23.953" v="3384" actId="1076"/>
          <ac:spMkLst>
            <pc:docMk/>
            <pc:sldMk cId="3322910060" sldId="287"/>
            <ac:spMk id="4" creationId="{CC9DE4E7-C3F1-2833-C0AD-9EA74CA60A1D}"/>
          </ac:spMkLst>
        </pc:spChg>
        <pc:spChg chg="del">
          <ac:chgData name="Turner, Steven" userId="195fe138-c5cf-4253-9eba-b8968b449355" providerId="ADAL" clId="{FA09C80D-CE15-4DA5-9176-F0F5240AFCD8}" dt="2024-12-05T16:47:54.120" v="740" actId="478"/>
          <ac:spMkLst>
            <pc:docMk/>
            <pc:sldMk cId="3322910060" sldId="287"/>
            <ac:spMk id="5" creationId="{2C2B475D-5E22-4F48-3A5E-5460B2F96E2B}"/>
          </ac:spMkLst>
        </pc:spChg>
        <pc:picChg chg="add mod">
          <ac:chgData name="Turner, Steven" userId="195fe138-c5cf-4253-9eba-b8968b449355" providerId="ADAL" clId="{FA09C80D-CE15-4DA5-9176-F0F5240AFCD8}" dt="2024-12-05T16:56:42.071" v="766"/>
          <ac:picMkLst>
            <pc:docMk/>
            <pc:sldMk cId="3322910060" sldId="287"/>
            <ac:picMk id="6" creationId="{364ADA36-7F73-22C6-6FBD-CD957B46C342}"/>
          </ac:picMkLst>
        </pc:picChg>
      </pc:sldChg>
      <pc:sldChg chg="modSp add mod modNotesTx">
        <pc:chgData name="Turner, Steven" userId="195fe138-c5cf-4253-9eba-b8968b449355" providerId="ADAL" clId="{FA09C80D-CE15-4DA5-9176-F0F5240AFCD8}" dt="2024-12-13T10:08:34.155" v="3481" actId="1076"/>
        <pc:sldMkLst>
          <pc:docMk/>
          <pc:sldMk cId="1904468612" sldId="288"/>
        </pc:sldMkLst>
        <pc:spChg chg="mod">
          <ac:chgData name="Turner, Steven" userId="195fe138-c5cf-4253-9eba-b8968b449355" providerId="ADAL" clId="{FA09C80D-CE15-4DA5-9176-F0F5240AFCD8}" dt="2024-12-13T10:08:25.856" v="3479" actId="1076"/>
          <ac:spMkLst>
            <pc:docMk/>
            <pc:sldMk cId="1904468612" sldId="288"/>
            <ac:spMk id="4" creationId="{6203323C-8698-8620-FA5C-40C6D8CAD8B6}"/>
          </ac:spMkLst>
        </pc:spChg>
        <pc:spChg chg="mod">
          <ac:chgData name="Turner, Steven" userId="195fe138-c5cf-4253-9eba-b8968b449355" providerId="ADAL" clId="{FA09C80D-CE15-4DA5-9176-F0F5240AFCD8}" dt="2024-12-13T10:08:34.155" v="3481" actId="1076"/>
          <ac:spMkLst>
            <pc:docMk/>
            <pc:sldMk cId="1904468612" sldId="288"/>
            <ac:spMk id="6" creationId="{53183291-BE7F-5FD8-E5BA-E79CD6A20006}"/>
          </ac:spMkLst>
        </pc:spChg>
      </pc:sldChg>
      <pc:sldChg chg="modSp add mod ord modNotesTx">
        <pc:chgData name="Turner, Steven" userId="195fe138-c5cf-4253-9eba-b8968b449355" providerId="ADAL" clId="{FA09C80D-CE15-4DA5-9176-F0F5240AFCD8}" dt="2024-12-13T10:08:01.515" v="3473" actId="1076"/>
        <pc:sldMkLst>
          <pc:docMk/>
          <pc:sldMk cId="2267978013" sldId="289"/>
        </pc:sldMkLst>
        <pc:spChg chg="mod">
          <ac:chgData name="Turner, Steven" userId="195fe138-c5cf-4253-9eba-b8968b449355" providerId="ADAL" clId="{FA09C80D-CE15-4DA5-9176-F0F5240AFCD8}" dt="2024-12-13T10:08:01.515" v="3473" actId="1076"/>
          <ac:spMkLst>
            <pc:docMk/>
            <pc:sldMk cId="2267978013" sldId="289"/>
            <ac:spMk id="4" creationId="{AC38BABB-9BAF-9DD8-4010-0A3C6A7802CB}"/>
          </ac:spMkLst>
        </pc:spChg>
        <pc:spChg chg="mod">
          <ac:chgData name="Turner, Steven" userId="195fe138-c5cf-4253-9eba-b8968b449355" providerId="ADAL" clId="{FA09C80D-CE15-4DA5-9176-F0F5240AFCD8}" dt="2024-12-13T10:07:46.374" v="3467" actId="20577"/>
          <ac:spMkLst>
            <pc:docMk/>
            <pc:sldMk cId="2267978013" sldId="289"/>
            <ac:spMk id="6" creationId="{3F8ECEFC-29F0-3158-0574-F429B1C243A1}"/>
          </ac:spMkLst>
        </pc:spChg>
      </pc:sldChg>
      <pc:sldChg chg="add del">
        <pc:chgData name="Turner, Steven" userId="195fe138-c5cf-4253-9eba-b8968b449355" providerId="ADAL" clId="{FA09C80D-CE15-4DA5-9176-F0F5240AFCD8}" dt="2024-12-10T14:01:47.331" v="2757" actId="47"/>
        <pc:sldMkLst>
          <pc:docMk/>
          <pc:sldMk cId="230012872" sldId="290"/>
        </pc:sldMkLst>
      </pc:sldChg>
      <pc:sldChg chg="modSp add mod modNotesTx">
        <pc:chgData name="Turner, Steven" userId="195fe138-c5cf-4253-9eba-b8968b449355" providerId="ADAL" clId="{FA09C80D-CE15-4DA5-9176-F0F5240AFCD8}" dt="2024-12-10T14:48:51.582" v="2804" actId="6549"/>
        <pc:sldMkLst>
          <pc:docMk/>
          <pc:sldMk cId="1160236853" sldId="290"/>
        </pc:sldMkLst>
        <pc:spChg chg="mod">
          <ac:chgData name="Turner, Steven" userId="195fe138-c5cf-4253-9eba-b8968b449355" providerId="ADAL" clId="{FA09C80D-CE15-4DA5-9176-F0F5240AFCD8}" dt="2024-12-10T14:02:48.611" v="2777" actId="5793"/>
          <ac:spMkLst>
            <pc:docMk/>
            <pc:sldMk cId="1160236853" sldId="290"/>
            <ac:spMk id="5" creationId="{C6FAFFA4-307D-8927-3972-3336DC881BE5}"/>
          </ac:spMkLst>
        </pc:spChg>
      </pc:sldChg>
      <pc:sldChg chg="modSp add mod">
        <pc:chgData name="Turner, Steven" userId="195fe138-c5cf-4253-9eba-b8968b449355" providerId="ADAL" clId="{FA09C80D-CE15-4DA5-9176-F0F5240AFCD8}" dt="2024-12-13T10:01:53.929" v="3372" actId="6549"/>
        <pc:sldMkLst>
          <pc:docMk/>
          <pc:sldMk cId="3223970357" sldId="291"/>
        </pc:sldMkLst>
        <pc:spChg chg="mod">
          <ac:chgData name="Turner, Steven" userId="195fe138-c5cf-4253-9eba-b8968b449355" providerId="ADAL" clId="{FA09C80D-CE15-4DA5-9176-F0F5240AFCD8}" dt="2024-12-13T10:01:53.929" v="3372" actId="6549"/>
          <ac:spMkLst>
            <pc:docMk/>
            <pc:sldMk cId="3223970357" sldId="291"/>
            <ac:spMk id="3" creationId="{65EF5D32-0AE9-C665-0DCF-9BAAE6A310D3}"/>
          </ac:spMkLst>
        </pc:spChg>
      </pc:sldChg>
      <pc:sldChg chg="modSp add mod">
        <pc:chgData name="Turner, Steven" userId="195fe138-c5cf-4253-9eba-b8968b449355" providerId="ADAL" clId="{FA09C80D-CE15-4DA5-9176-F0F5240AFCD8}" dt="2024-12-13T10:18:30.894" v="3696" actId="1076"/>
        <pc:sldMkLst>
          <pc:docMk/>
          <pc:sldMk cId="4064966301" sldId="292"/>
        </pc:sldMkLst>
        <pc:spChg chg="mod">
          <ac:chgData name="Turner, Steven" userId="195fe138-c5cf-4253-9eba-b8968b449355" providerId="ADAL" clId="{FA09C80D-CE15-4DA5-9176-F0F5240AFCD8}" dt="2024-12-13T10:18:30.894" v="3696" actId="1076"/>
          <ac:spMkLst>
            <pc:docMk/>
            <pc:sldMk cId="4064966301" sldId="292"/>
            <ac:spMk id="4" creationId="{0517091A-8E86-4722-92E1-DE4BCB2492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E702C-155A-475A-930F-0ED3D8C78A9B}" type="datetimeFigureOut">
              <a:rPr lang="en-GB" smtClean="0"/>
              <a:t>13/12/2024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FF4B3-42E5-4A83-91E3-DCC0BC52A2EC}" type="slidenum">
              <a:rPr lang="en-GB" smtClean="0"/>
              <a:t>‹#›</a:t>
            </a:fld>
            <a:endParaRPr lang="en-GB"/>
          </a:p>
        </p:txBody>
      </p:sp>
    </p:spTree>
    <p:extLst>
      <p:ext uri="{BB962C8B-B14F-4D97-AF65-F5344CB8AC3E}">
        <p14:creationId xmlns:p14="http://schemas.microsoft.com/office/powerpoint/2010/main" val="74233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a:t>
            </a:fld>
            <a:endParaRPr lang="en-GB"/>
          </a:p>
        </p:txBody>
      </p:sp>
    </p:spTree>
    <p:extLst>
      <p:ext uri="{BB962C8B-B14F-4D97-AF65-F5344CB8AC3E}">
        <p14:creationId xmlns:p14="http://schemas.microsoft.com/office/powerpoint/2010/main" val="3535148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10</a:t>
            </a:fld>
            <a:endParaRPr lang="en-GB"/>
          </a:p>
        </p:txBody>
      </p:sp>
    </p:spTree>
    <p:extLst>
      <p:ext uri="{BB962C8B-B14F-4D97-AF65-F5344CB8AC3E}">
        <p14:creationId xmlns:p14="http://schemas.microsoft.com/office/powerpoint/2010/main" val="2493232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11</a:t>
            </a:fld>
            <a:endParaRPr lang="en-GB"/>
          </a:p>
        </p:txBody>
      </p:sp>
    </p:spTree>
    <p:extLst>
      <p:ext uri="{BB962C8B-B14F-4D97-AF65-F5344CB8AC3E}">
        <p14:creationId xmlns:p14="http://schemas.microsoft.com/office/powerpoint/2010/main" val="16541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96C34-142E-11D4-1442-0BF67E8F2D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4372D3-4A5B-10DB-D608-76BD3C9BCF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85F851-0B56-98E3-E4C6-641BB5282A0C}"/>
              </a:ext>
            </a:extLst>
          </p:cNvPr>
          <p:cNvSpPr>
            <a:spLocks noGrp="1"/>
          </p:cNvSpPr>
          <p:nvPr>
            <p:ph type="body" idx="1"/>
          </p:nvPr>
        </p:nvSpPr>
        <p:spPr/>
        <p:txBody>
          <a:bodyPr/>
          <a:lstStyle/>
          <a:p>
            <a:r>
              <a:rPr lang="en-GB" dirty="0"/>
              <a:t> </a:t>
            </a:r>
          </a:p>
        </p:txBody>
      </p:sp>
      <p:sp>
        <p:nvSpPr>
          <p:cNvPr id="4" name="Slide Number Placeholder 3">
            <a:extLst>
              <a:ext uri="{FF2B5EF4-FFF2-40B4-BE49-F238E27FC236}">
                <a16:creationId xmlns:a16="http://schemas.microsoft.com/office/drawing/2014/main" id="{DC956ECF-7381-E8CD-FF6E-4D9CD2301AC7}"/>
              </a:ext>
            </a:extLst>
          </p:cNvPr>
          <p:cNvSpPr>
            <a:spLocks noGrp="1"/>
          </p:cNvSpPr>
          <p:nvPr>
            <p:ph type="sldNum" sz="quarter" idx="5"/>
          </p:nvPr>
        </p:nvSpPr>
        <p:spPr/>
        <p:txBody>
          <a:bodyPr/>
          <a:lstStyle/>
          <a:p>
            <a:fld id="{FA96DDE2-FA54-47E8-82EA-6F85FA7F856E}" type="slidenum">
              <a:rPr lang="en-GB" smtClean="0"/>
              <a:t>12</a:t>
            </a:fld>
            <a:endParaRPr lang="en-GB"/>
          </a:p>
        </p:txBody>
      </p:sp>
    </p:spTree>
    <p:extLst>
      <p:ext uri="{BB962C8B-B14F-4D97-AF65-F5344CB8AC3E}">
        <p14:creationId xmlns:p14="http://schemas.microsoft.com/office/powerpoint/2010/main" val="2142320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13</a:t>
            </a:fld>
            <a:endParaRPr lang="en-GB"/>
          </a:p>
        </p:txBody>
      </p:sp>
    </p:spTree>
    <p:extLst>
      <p:ext uri="{BB962C8B-B14F-4D97-AF65-F5344CB8AC3E}">
        <p14:creationId xmlns:p14="http://schemas.microsoft.com/office/powerpoint/2010/main" val="3582311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14</a:t>
            </a:fld>
            <a:endParaRPr lang="en-GB"/>
          </a:p>
        </p:txBody>
      </p:sp>
    </p:spTree>
    <p:extLst>
      <p:ext uri="{BB962C8B-B14F-4D97-AF65-F5344CB8AC3E}">
        <p14:creationId xmlns:p14="http://schemas.microsoft.com/office/powerpoint/2010/main" val="1243640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15</a:t>
            </a:fld>
            <a:endParaRPr lang="en-GB"/>
          </a:p>
        </p:txBody>
      </p:sp>
    </p:spTree>
    <p:extLst>
      <p:ext uri="{BB962C8B-B14F-4D97-AF65-F5344CB8AC3E}">
        <p14:creationId xmlns:p14="http://schemas.microsoft.com/office/powerpoint/2010/main" val="1191368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16</a:t>
            </a:fld>
            <a:endParaRPr lang="en-GB"/>
          </a:p>
        </p:txBody>
      </p:sp>
    </p:spTree>
    <p:extLst>
      <p:ext uri="{BB962C8B-B14F-4D97-AF65-F5344CB8AC3E}">
        <p14:creationId xmlns:p14="http://schemas.microsoft.com/office/powerpoint/2010/main" val="483689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17</a:t>
            </a:fld>
            <a:endParaRPr lang="en-GB"/>
          </a:p>
        </p:txBody>
      </p:sp>
    </p:spTree>
    <p:extLst>
      <p:ext uri="{BB962C8B-B14F-4D97-AF65-F5344CB8AC3E}">
        <p14:creationId xmlns:p14="http://schemas.microsoft.com/office/powerpoint/2010/main" val="1647124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B13A3-8D42-7B39-B80B-D5972419D5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CFE2A7-8DD0-327B-B9FF-E2142481F5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ABD1CF-8919-DBBB-7CDD-97D2C76D4BC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B1E3962-1178-8E10-4838-C8C5AB0E5B73}"/>
              </a:ext>
            </a:extLst>
          </p:cNvPr>
          <p:cNvSpPr>
            <a:spLocks noGrp="1"/>
          </p:cNvSpPr>
          <p:nvPr>
            <p:ph type="sldNum" sz="quarter" idx="5"/>
          </p:nvPr>
        </p:nvSpPr>
        <p:spPr/>
        <p:txBody>
          <a:bodyPr/>
          <a:lstStyle/>
          <a:p>
            <a:fld id="{FA96DDE2-FA54-47E8-82EA-6F85FA7F856E}" type="slidenum">
              <a:rPr lang="en-GB" smtClean="0"/>
              <a:t>18</a:t>
            </a:fld>
            <a:endParaRPr lang="en-GB"/>
          </a:p>
        </p:txBody>
      </p:sp>
    </p:spTree>
    <p:extLst>
      <p:ext uri="{BB962C8B-B14F-4D97-AF65-F5344CB8AC3E}">
        <p14:creationId xmlns:p14="http://schemas.microsoft.com/office/powerpoint/2010/main" val="2836999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C6559-077B-C2F7-E785-09C59DE246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838441-2AB2-5E01-3889-95122D9307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0D835F-283F-4159-56E1-D8BC9A6ECD9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3C358AC-A04C-B3AF-D774-7EBDD93114F3}"/>
              </a:ext>
            </a:extLst>
          </p:cNvPr>
          <p:cNvSpPr>
            <a:spLocks noGrp="1"/>
          </p:cNvSpPr>
          <p:nvPr>
            <p:ph type="sldNum" sz="quarter" idx="5"/>
          </p:nvPr>
        </p:nvSpPr>
        <p:spPr/>
        <p:txBody>
          <a:bodyPr/>
          <a:lstStyle/>
          <a:p>
            <a:fld id="{FA96DDE2-FA54-47E8-82EA-6F85FA7F856E}" type="slidenum">
              <a:rPr lang="en-GB" smtClean="0"/>
              <a:t>2</a:t>
            </a:fld>
            <a:endParaRPr lang="en-GB"/>
          </a:p>
        </p:txBody>
      </p:sp>
    </p:spTree>
    <p:extLst>
      <p:ext uri="{BB962C8B-B14F-4D97-AF65-F5344CB8AC3E}">
        <p14:creationId xmlns:p14="http://schemas.microsoft.com/office/powerpoint/2010/main" val="2412792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3</a:t>
            </a:fld>
            <a:endParaRPr lang="en-GB"/>
          </a:p>
        </p:txBody>
      </p:sp>
    </p:spTree>
    <p:extLst>
      <p:ext uri="{BB962C8B-B14F-4D97-AF65-F5344CB8AC3E}">
        <p14:creationId xmlns:p14="http://schemas.microsoft.com/office/powerpoint/2010/main" val="409058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4</a:t>
            </a:fld>
            <a:endParaRPr lang="en-GB"/>
          </a:p>
        </p:txBody>
      </p:sp>
    </p:spTree>
    <p:extLst>
      <p:ext uri="{BB962C8B-B14F-4D97-AF65-F5344CB8AC3E}">
        <p14:creationId xmlns:p14="http://schemas.microsoft.com/office/powerpoint/2010/main" val="3884447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5</a:t>
            </a:fld>
            <a:endParaRPr lang="en-GB"/>
          </a:p>
        </p:txBody>
      </p:sp>
    </p:spTree>
    <p:extLst>
      <p:ext uri="{BB962C8B-B14F-4D97-AF65-F5344CB8AC3E}">
        <p14:creationId xmlns:p14="http://schemas.microsoft.com/office/powerpoint/2010/main" val="1227080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8B206-8E7C-47E8-A170-915900F0C1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3B3E4C-72D3-1E3D-C12D-80E166FC60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D549F5-8E29-1DF7-9413-675C0A90791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A2212A5-C303-E7DF-C241-7E0C250DA1B3}"/>
              </a:ext>
            </a:extLst>
          </p:cNvPr>
          <p:cNvSpPr>
            <a:spLocks noGrp="1"/>
          </p:cNvSpPr>
          <p:nvPr>
            <p:ph type="sldNum" sz="quarter" idx="5"/>
          </p:nvPr>
        </p:nvSpPr>
        <p:spPr/>
        <p:txBody>
          <a:bodyPr/>
          <a:lstStyle/>
          <a:p>
            <a:fld id="{FA96DDE2-FA54-47E8-82EA-6F85FA7F856E}" type="slidenum">
              <a:rPr lang="en-GB" smtClean="0"/>
              <a:t>6</a:t>
            </a:fld>
            <a:endParaRPr lang="en-GB"/>
          </a:p>
        </p:txBody>
      </p:sp>
    </p:spTree>
    <p:extLst>
      <p:ext uri="{BB962C8B-B14F-4D97-AF65-F5344CB8AC3E}">
        <p14:creationId xmlns:p14="http://schemas.microsoft.com/office/powerpoint/2010/main" val="2939366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7</a:t>
            </a:fld>
            <a:endParaRPr lang="en-GB"/>
          </a:p>
        </p:txBody>
      </p:sp>
    </p:spTree>
    <p:extLst>
      <p:ext uri="{BB962C8B-B14F-4D97-AF65-F5344CB8AC3E}">
        <p14:creationId xmlns:p14="http://schemas.microsoft.com/office/powerpoint/2010/main" val="1888115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8</a:t>
            </a:fld>
            <a:endParaRPr lang="en-GB"/>
          </a:p>
        </p:txBody>
      </p:sp>
    </p:spTree>
    <p:extLst>
      <p:ext uri="{BB962C8B-B14F-4D97-AF65-F5344CB8AC3E}">
        <p14:creationId xmlns:p14="http://schemas.microsoft.com/office/powerpoint/2010/main" val="1572526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9</a:t>
            </a:fld>
            <a:endParaRPr lang="en-GB"/>
          </a:p>
        </p:txBody>
      </p:sp>
    </p:spTree>
    <p:extLst>
      <p:ext uri="{BB962C8B-B14F-4D97-AF65-F5344CB8AC3E}">
        <p14:creationId xmlns:p14="http://schemas.microsoft.com/office/powerpoint/2010/main" val="307583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1D7A4-5A34-5636-90C4-D62AD1630B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50F0C0-2191-7640-2940-D351E4930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88C38B-D876-2B29-E737-E6512D4A1743}"/>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DB6A4735-F056-84F7-2E17-5DDFFDE835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38FD6C-784A-C7BA-6911-88DBA5AAB4CD}"/>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237863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ACDE1-C17A-F932-05DF-F90A1C5DAD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DC77F2-FAB9-7D77-63C2-E68ECFAEE0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9F641C-39C5-E774-36D6-44D39E735854}"/>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4D7CA8FA-0847-6619-A046-733B7ECA07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C277B1-188F-351F-059C-BD7962FF188D}"/>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1417026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0581C-2730-26BF-C71F-F9578E562CB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167393-D9CE-6FC1-107A-A8B113C949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2193C8-64A7-637B-6237-B8FC9FB65E41}"/>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9CE4F556-7189-08B2-FC20-8D13ADE1C1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BBA4C2-7C59-2E2D-D99D-A095FC12F712}"/>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287403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E3A9-1564-67DB-204A-136465F929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30AA2E-64FA-D025-FD98-D85717799C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D6025B-39A6-C389-3328-7FD495A0435B}"/>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E686EBF5-5F40-B07E-6351-213B2A812A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397332-AFC4-2C6A-D634-5DAC341DA17C}"/>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387500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89DF5-3D49-E077-1F9B-2A7E21D5DF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BA967D-E3B4-CD52-AE60-D27AB5A771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FA6DE3-A407-179F-6DB4-B5C38EA6A21E}"/>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CAF519C2-BF3B-C4C6-B6A3-6A1F0FB7E4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D8E90E-09A2-7623-EEAA-59434EF7DFD9}"/>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2420626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89B0-6497-72BB-3085-A758AF3716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BEB7BA-C5DF-0609-04B8-FD6DE0B411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8B614C2-AB20-EC9E-2DD4-5B1E01D00E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D010B7-52FC-989B-9D2D-CEF8CB9C3398}"/>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6" name="Footer Placeholder 5">
            <a:extLst>
              <a:ext uri="{FF2B5EF4-FFF2-40B4-BE49-F238E27FC236}">
                <a16:creationId xmlns:a16="http://schemas.microsoft.com/office/drawing/2014/main" id="{0C9B4A0A-E65E-064D-B2A6-C9F3CD2FB7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64C30B-325B-A8DA-9EDA-24B4E33F4EF9}"/>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140169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4354-1EF1-8629-E61F-E8914CF57A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3D68E4-2A75-DDC2-DCDB-FE3F20E97C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36954D-2AB8-2914-BB83-E741367BBE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A24205-E38B-B71B-AD41-00D3A34A6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E488A5-2810-7A68-9A45-8642853EE2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45C848E-F555-F95B-FF2B-76328A5F38B6}"/>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8" name="Footer Placeholder 7">
            <a:extLst>
              <a:ext uri="{FF2B5EF4-FFF2-40B4-BE49-F238E27FC236}">
                <a16:creationId xmlns:a16="http://schemas.microsoft.com/office/drawing/2014/main" id="{03C01541-39BA-3AA4-D6F3-55E56D027E5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485D8B-BBE1-051A-01F4-51646D3E7810}"/>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440307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3646B-DD23-7BAE-F7E6-6D6256D33D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E8CAEE-7F7B-28BD-A524-6FBB080C0C7E}"/>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4" name="Footer Placeholder 3">
            <a:extLst>
              <a:ext uri="{FF2B5EF4-FFF2-40B4-BE49-F238E27FC236}">
                <a16:creationId xmlns:a16="http://schemas.microsoft.com/office/drawing/2014/main" id="{9ACE4BD6-5D35-E5DA-414D-0459281814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05CDA8-3805-38CF-E60E-83DA677609D5}"/>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45883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F3733D-FDB2-9AB0-8D17-72A845A9196E}"/>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3" name="Footer Placeholder 2">
            <a:extLst>
              <a:ext uri="{FF2B5EF4-FFF2-40B4-BE49-F238E27FC236}">
                <a16:creationId xmlns:a16="http://schemas.microsoft.com/office/drawing/2014/main" id="{FCA99FDA-B1B3-1147-2D2F-E7D9E173D2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D90741-9A15-A78A-8BF5-16EE364A65FC}"/>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47954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046F4-42CB-FAA9-8D9C-3B6CFC382F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B44A518-B286-BBE5-A785-0B5B2DD739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B803A8-FEC4-0242-1956-4D992934D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F389E9-F4A4-C943-6F1A-DD9FB7327C9C}"/>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6" name="Footer Placeholder 5">
            <a:extLst>
              <a:ext uri="{FF2B5EF4-FFF2-40B4-BE49-F238E27FC236}">
                <a16:creationId xmlns:a16="http://schemas.microsoft.com/office/drawing/2014/main" id="{12667C00-0B90-9E55-4E6F-F468BCA78E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814173-863C-5378-4F9C-38E47D89833D}"/>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335004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8710-8FCC-AF4E-FFD3-AEE4CE0B1F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0ACEA6-10D3-9AEC-F10C-9EDECB3F5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D4C8DB-305D-7043-3E43-432F2ACC5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5F554-7373-5FA3-6174-F4EEEEB20B5D}"/>
              </a:ext>
            </a:extLst>
          </p:cNvPr>
          <p:cNvSpPr>
            <a:spLocks noGrp="1"/>
          </p:cNvSpPr>
          <p:nvPr>
            <p:ph type="dt" sz="half" idx="10"/>
          </p:nvPr>
        </p:nvSpPr>
        <p:spPr/>
        <p:txBody>
          <a:bodyPr/>
          <a:lstStyle/>
          <a:p>
            <a:fld id="{8ADE3E9B-CCFE-475E-9FF6-1FA8CEC90F0C}" type="datetimeFigureOut">
              <a:rPr lang="en-GB" smtClean="0"/>
              <a:t>13/12/2024</a:t>
            </a:fld>
            <a:endParaRPr lang="en-GB"/>
          </a:p>
        </p:txBody>
      </p:sp>
      <p:sp>
        <p:nvSpPr>
          <p:cNvPr id="6" name="Footer Placeholder 5">
            <a:extLst>
              <a:ext uri="{FF2B5EF4-FFF2-40B4-BE49-F238E27FC236}">
                <a16:creationId xmlns:a16="http://schemas.microsoft.com/office/drawing/2014/main" id="{36C2E5C9-24F9-9375-28DE-3F2BF56651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17BF50-9CE1-EA1F-B742-033FA8DF4A36}"/>
              </a:ext>
            </a:extLst>
          </p:cNvPr>
          <p:cNvSpPr>
            <a:spLocks noGrp="1"/>
          </p:cNvSpPr>
          <p:nvPr>
            <p:ph type="sldNum" sz="quarter" idx="12"/>
          </p:nvPr>
        </p:nvSpPr>
        <p:spPr/>
        <p:txBody>
          <a:bodyPr/>
          <a:lstStyle/>
          <a:p>
            <a:fld id="{64866772-E08A-4272-8CAF-2CE8BA2DCF2E}" type="slidenum">
              <a:rPr lang="en-GB" smtClean="0"/>
              <a:t>‹#›</a:t>
            </a:fld>
            <a:endParaRPr lang="en-GB"/>
          </a:p>
        </p:txBody>
      </p:sp>
    </p:spTree>
    <p:extLst>
      <p:ext uri="{BB962C8B-B14F-4D97-AF65-F5344CB8AC3E}">
        <p14:creationId xmlns:p14="http://schemas.microsoft.com/office/powerpoint/2010/main" val="398666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3FD3F7-F6DD-8FE2-6733-9B0530769D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21AC3-03B2-FE56-2A60-B1AFB6E117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124A01-F664-83D1-D5B1-403210EE5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ADE3E9B-CCFE-475E-9FF6-1FA8CEC90F0C}" type="datetimeFigureOut">
              <a:rPr lang="en-GB" smtClean="0"/>
              <a:t>13/12/2024</a:t>
            </a:fld>
            <a:endParaRPr lang="en-GB"/>
          </a:p>
        </p:txBody>
      </p:sp>
      <p:sp>
        <p:nvSpPr>
          <p:cNvPr id="5" name="Footer Placeholder 4">
            <a:extLst>
              <a:ext uri="{FF2B5EF4-FFF2-40B4-BE49-F238E27FC236}">
                <a16:creationId xmlns:a16="http://schemas.microsoft.com/office/drawing/2014/main" id="{2AA33948-2093-7535-D4A4-6CDE7D2E74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01E1277-A682-A3A4-BBB9-54EF2BB70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4866772-E08A-4272-8CAF-2CE8BA2DCF2E}" type="slidenum">
              <a:rPr lang="en-GB" smtClean="0"/>
              <a:t>‹#›</a:t>
            </a:fld>
            <a:endParaRPr lang="en-GB"/>
          </a:p>
        </p:txBody>
      </p:sp>
    </p:spTree>
    <p:extLst>
      <p:ext uri="{BB962C8B-B14F-4D97-AF65-F5344CB8AC3E}">
        <p14:creationId xmlns:p14="http://schemas.microsoft.com/office/powerpoint/2010/main" val="410061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3" name="Picture 2" descr="A yellow border with kids and a wheelchair&#10;&#10;Description automatically generated with medium confidence">
            <a:extLst>
              <a:ext uri="{FF2B5EF4-FFF2-40B4-BE49-F238E27FC236}">
                <a16:creationId xmlns:a16="http://schemas.microsoft.com/office/drawing/2014/main" id="{388F3559-F216-C060-8A4F-061173EEEC39}"/>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6203323C-8698-8620-FA5C-40C6D8CAD8B6}"/>
              </a:ext>
            </a:extLst>
          </p:cNvPr>
          <p:cNvSpPr txBox="1"/>
          <p:nvPr/>
        </p:nvSpPr>
        <p:spPr>
          <a:xfrm>
            <a:off x="2022902" y="961785"/>
            <a:ext cx="7676707" cy="646331"/>
          </a:xfrm>
          <a:prstGeom prst="rect">
            <a:avLst/>
          </a:prstGeom>
          <a:noFill/>
        </p:spPr>
        <p:txBody>
          <a:bodyPr wrap="square" rtlCol="0">
            <a:spAutoFit/>
          </a:bodyPr>
          <a:lstStyle/>
          <a:p>
            <a:pPr algn="ctr"/>
            <a:r>
              <a:rPr lang="en-GB" sz="3600" dirty="0"/>
              <a:t>Having Necessary Conversations</a:t>
            </a:r>
          </a:p>
        </p:txBody>
      </p:sp>
      <p:sp>
        <p:nvSpPr>
          <p:cNvPr id="6" name="TextBox 5">
            <a:extLst>
              <a:ext uri="{FF2B5EF4-FFF2-40B4-BE49-F238E27FC236}">
                <a16:creationId xmlns:a16="http://schemas.microsoft.com/office/drawing/2014/main" id="{53183291-BE7F-5FD8-E5BA-E79CD6A20006}"/>
              </a:ext>
            </a:extLst>
          </p:cNvPr>
          <p:cNvSpPr txBox="1"/>
          <p:nvPr/>
        </p:nvSpPr>
        <p:spPr>
          <a:xfrm>
            <a:off x="2301002" y="2197762"/>
            <a:ext cx="7398607" cy="2308324"/>
          </a:xfrm>
          <a:prstGeom prst="rect">
            <a:avLst/>
          </a:prstGeom>
          <a:noFill/>
        </p:spPr>
        <p:txBody>
          <a:bodyPr wrap="square" rtlCol="0">
            <a:spAutoFit/>
          </a:bodyPr>
          <a:lstStyle/>
          <a:p>
            <a:pPr algn="ctr"/>
            <a:r>
              <a:rPr lang="en-GB" sz="2400" dirty="0"/>
              <a:t>Talking to children &amp; adults is integral to early help.</a:t>
            </a:r>
          </a:p>
          <a:p>
            <a:pPr algn="ctr"/>
            <a:r>
              <a:rPr lang="en-GB" sz="2400" dirty="0"/>
              <a:t>It is recognised that some conversations can be difficult but none the less are necessary.</a:t>
            </a:r>
          </a:p>
          <a:p>
            <a:pPr algn="ctr"/>
            <a:endParaRPr lang="en-GB" sz="2400" dirty="0"/>
          </a:p>
          <a:p>
            <a:pPr algn="ctr"/>
            <a:r>
              <a:rPr lang="en-GB" sz="2400" dirty="0"/>
              <a:t>Feeling confident &amp; comfortable to have these conversations is very important</a:t>
            </a:r>
            <a:r>
              <a:rPr lang="en-GB" sz="2000" dirty="0"/>
              <a:t>.</a:t>
            </a:r>
          </a:p>
        </p:txBody>
      </p:sp>
      <p:pic>
        <p:nvPicPr>
          <p:cNvPr id="8" name="Picture 7" descr="A logo with people in the center&#10;&#10;Description automatically generated">
            <a:extLst>
              <a:ext uri="{FF2B5EF4-FFF2-40B4-BE49-F238E27FC236}">
                <a16:creationId xmlns:a16="http://schemas.microsoft.com/office/drawing/2014/main" id="{198C411B-E7D8-D9CE-5257-ED962E70FF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467994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3E28E75A-95AF-175E-4C2B-188ADF27FC00}"/>
              </a:ext>
            </a:extLst>
          </p:cNvPr>
          <p:cNvSpPr txBox="1"/>
          <p:nvPr/>
        </p:nvSpPr>
        <p:spPr>
          <a:xfrm>
            <a:off x="2740541" y="886460"/>
            <a:ext cx="6204098" cy="3847207"/>
          </a:xfrm>
          <a:prstGeom prst="rect">
            <a:avLst/>
          </a:prstGeom>
          <a:noFill/>
        </p:spPr>
        <p:txBody>
          <a:bodyPr wrap="square">
            <a:spAutoFit/>
          </a:bodyPr>
          <a:lstStyle/>
          <a:p>
            <a:pPr algn="l"/>
            <a:r>
              <a:rPr lang="en-GB" sz="2400" b="1" i="0" dirty="0">
                <a:solidFill>
                  <a:srgbClr val="2D2D2D"/>
                </a:solidFill>
                <a:effectLst/>
                <a:latin typeface="+mj-lt"/>
              </a:rPr>
              <a:t>Divergent questions</a:t>
            </a:r>
          </a:p>
          <a:p>
            <a:pPr algn="l"/>
            <a:r>
              <a:rPr lang="en-GB" sz="2000" b="0" dirty="0">
                <a:solidFill>
                  <a:srgbClr val="2D2D2D"/>
                </a:solidFill>
                <a:effectLst/>
                <a:latin typeface="+mj-lt"/>
              </a:rPr>
              <a:t>Divergent questions have no right or wrong answers but rather encourage open discussion. While they are similar to open questions, divergent questions differ in that they invite the listener to share an opinion, especially one that relates to future possibilities.</a:t>
            </a:r>
          </a:p>
          <a:p>
            <a:pPr algn="l"/>
            <a:r>
              <a:rPr lang="en-GB" sz="2000" b="1" dirty="0">
                <a:solidFill>
                  <a:srgbClr val="2D2D2D"/>
                </a:solidFill>
                <a:effectLst/>
                <a:latin typeface="+mj-lt"/>
              </a:rPr>
              <a:t>Consider the following divergent questions:</a:t>
            </a:r>
          </a:p>
          <a:p>
            <a:pPr marL="285750" indent="-285750" algn="l">
              <a:buFont typeface="Arial" panose="020B0604020202020204" pitchFamily="34" charset="0"/>
              <a:buChar char="•"/>
            </a:pPr>
            <a:r>
              <a:rPr lang="en-GB" sz="2000" b="0" dirty="0">
                <a:solidFill>
                  <a:srgbClr val="2D2D2D"/>
                </a:solidFill>
                <a:effectLst/>
                <a:latin typeface="+mj-lt"/>
              </a:rPr>
              <a:t>How might you improve </a:t>
            </a:r>
            <a:r>
              <a:rPr lang="en-GB" sz="2000" dirty="0">
                <a:solidFill>
                  <a:srgbClr val="2D2D2D"/>
                </a:solidFill>
                <a:latin typeface="+mj-lt"/>
              </a:rPr>
              <a:t>your </a:t>
            </a:r>
            <a:r>
              <a:rPr lang="en-GB" sz="2000" b="0" dirty="0">
                <a:solidFill>
                  <a:srgbClr val="2D2D2D"/>
                </a:solidFill>
                <a:effectLst/>
                <a:latin typeface="+mj-lt"/>
              </a:rPr>
              <a:t>current financial situation?</a:t>
            </a:r>
          </a:p>
          <a:p>
            <a:pPr algn="l">
              <a:buFont typeface="Arial" panose="020B0604020202020204" pitchFamily="34" charset="0"/>
              <a:buChar char="•"/>
            </a:pPr>
            <a:r>
              <a:rPr lang="en-GB" sz="2000" b="0" dirty="0">
                <a:solidFill>
                  <a:srgbClr val="2D2D2D"/>
                </a:solidFill>
                <a:effectLst/>
                <a:latin typeface="+mj-lt"/>
              </a:rPr>
              <a:t>    What do you think would happen if </a:t>
            </a:r>
            <a:r>
              <a:rPr lang="en-GB" sz="2000" dirty="0">
                <a:solidFill>
                  <a:srgbClr val="2D2D2D"/>
                </a:solidFill>
                <a:latin typeface="+mj-lt"/>
              </a:rPr>
              <a:t>your child was to go to school everyday?</a:t>
            </a:r>
          </a:p>
          <a:p>
            <a:pPr algn="l">
              <a:buFont typeface="Arial" panose="020B0604020202020204" pitchFamily="34" charset="0"/>
              <a:buChar char="•"/>
            </a:pPr>
            <a:r>
              <a:rPr lang="en-GB" sz="2000" b="0" dirty="0">
                <a:solidFill>
                  <a:srgbClr val="2D2D2D"/>
                </a:solidFill>
                <a:effectLst/>
                <a:latin typeface="+mj-lt"/>
              </a:rPr>
              <a:t>   Why don’t </a:t>
            </a:r>
            <a:r>
              <a:rPr lang="en-GB" sz="2000" dirty="0">
                <a:solidFill>
                  <a:srgbClr val="2D2D2D"/>
                </a:solidFill>
                <a:latin typeface="+mj-lt"/>
              </a:rPr>
              <a:t>school just let him stay at home everyday, what would that look like to you</a:t>
            </a:r>
            <a:r>
              <a:rPr lang="en-GB" sz="2000" b="0" dirty="0">
                <a:solidFill>
                  <a:srgbClr val="2D2D2D"/>
                </a:solidFill>
                <a:effectLst/>
                <a:latin typeface="+mj-lt"/>
              </a:rPr>
              <a:t>?</a:t>
            </a:r>
          </a:p>
        </p:txBody>
      </p:sp>
      <p:pic>
        <p:nvPicPr>
          <p:cNvPr id="6" name="Picture 5" descr="A logo with people in the center&#10;&#10;Description automatically generated">
            <a:extLst>
              <a:ext uri="{FF2B5EF4-FFF2-40B4-BE49-F238E27FC236}">
                <a16:creationId xmlns:a16="http://schemas.microsoft.com/office/drawing/2014/main" id="{1E805E52-71AF-4FAE-1C9F-F65A263E09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994858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5" name="TextBox 4">
            <a:extLst>
              <a:ext uri="{FF2B5EF4-FFF2-40B4-BE49-F238E27FC236}">
                <a16:creationId xmlns:a16="http://schemas.microsoft.com/office/drawing/2014/main" id="{04BABC2A-2F66-A8FA-75DA-D79EECC25415}"/>
              </a:ext>
            </a:extLst>
          </p:cNvPr>
          <p:cNvSpPr txBox="1"/>
          <p:nvPr/>
        </p:nvSpPr>
        <p:spPr>
          <a:xfrm>
            <a:off x="1071230" y="691115"/>
            <a:ext cx="8923375" cy="3970318"/>
          </a:xfrm>
          <a:prstGeom prst="rect">
            <a:avLst/>
          </a:prstGeom>
          <a:noFill/>
        </p:spPr>
        <p:txBody>
          <a:bodyPr wrap="square">
            <a:spAutoFit/>
          </a:bodyPr>
          <a:lstStyle/>
          <a:p>
            <a:pPr algn="l"/>
            <a:r>
              <a:rPr lang="en-GB" b="1" i="0" dirty="0">
                <a:solidFill>
                  <a:srgbClr val="2D2D2D"/>
                </a:solidFill>
                <a:effectLst/>
                <a:latin typeface="Indeed Sans"/>
              </a:rPr>
              <a:t>Probing questions</a:t>
            </a:r>
          </a:p>
          <a:p>
            <a:pPr algn="l">
              <a:buFont typeface="Arial" panose="020B0604020202020204" pitchFamily="34" charset="0"/>
              <a:buChar char="•"/>
            </a:pPr>
            <a:r>
              <a:rPr lang="en-GB" b="0" i="0" dirty="0">
                <a:solidFill>
                  <a:srgbClr val="2D2D2D"/>
                </a:solidFill>
                <a:effectLst/>
                <a:latin typeface="Indeed Sans"/>
              </a:rPr>
              <a:t>Probing questions are follow-up responses to the listener’s answer to a previous question. Probing questions help speakers understand a listener's perspective, decipher their meaning and encourage more in-depth reasoning. Probing questions include:</a:t>
            </a:r>
          </a:p>
          <a:p>
            <a:pPr algn="l">
              <a:buFont typeface="Arial" panose="020B0604020202020204" pitchFamily="34" charset="0"/>
              <a:buChar char="•"/>
            </a:pPr>
            <a:r>
              <a:rPr lang="en-GB" b="1" i="0" dirty="0">
                <a:solidFill>
                  <a:srgbClr val="2D2D2D"/>
                </a:solidFill>
                <a:effectLst/>
                <a:latin typeface="Indeed Sans"/>
              </a:rPr>
              <a:t>Clarifying questions:</a:t>
            </a:r>
            <a:r>
              <a:rPr lang="en-GB" b="0" i="0" dirty="0">
                <a:solidFill>
                  <a:srgbClr val="2D2D2D"/>
                </a:solidFill>
                <a:effectLst/>
                <a:latin typeface="Indeed Sans"/>
              </a:rPr>
              <a:t> Clarifying questions help teachers or leaders ensure group members understand the current material. They also help teachers understand what a student is trying to convey through a statement or question, such as asking, </a:t>
            </a:r>
            <a:r>
              <a:rPr lang="en-GB" b="0" i="1" dirty="0">
                <a:solidFill>
                  <a:srgbClr val="2D2D2D"/>
                </a:solidFill>
                <a:effectLst/>
                <a:latin typeface="Indeed Sans"/>
              </a:rPr>
              <a:t>"What do you mean by the term 'unfair'?"</a:t>
            </a:r>
            <a:endParaRPr lang="en-GB" b="0" i="0" dirty="0">
              <a:solidFill>
                <a:srgbClr val="2D2D2D"/>
              </a:solidFill>
              <a:effectLst/>
              <a:latin typeface="Indeed Sans"/>
            </a:endParaRPr>
          </a:p>
          <a:p>
            <a:pPr algn="l">
              <a:buFont typeface="Arial" panose="020B0604020202020204" pitchFamily="34" charset="0"/>
              <a:buChar char="•"/>
            </a:pPr>
            <a:r>
              <a:rPr lang="en-GB" b="1" i="0" dirty="0">
                <a:solidFill>
                  <a:srgbClr val="2D2D2D"/>
                </a:solidFill>
                <a:effectLst/>
                <a:latin typeface="Indeed Sans"/>
              </a:rPr>
              <a:t>Critical awareness questions:</a:t>
            </a:r>
            <a:r>
              <a:rPr lang="en-GB" b="0" i="0" dirty="0">
                <a:solidFill>
                  <a:srgbClr val="2D2D2D"/>
                </a:solidFill>
                <a:effectLst/>
                <a:latin typeface="Indeed Sans"/>
              </a:rPr>
              <a:t> Critical awareness questions require listeners to understand and apply information analytically to reach a conclusion. For example, a teacher can ask, </a:t>
            </a:r>
            <a:r>
              <a:rPr lang="en-GB" b="0" i="1" dirty="0">
                <a:solidFill>
                  <a:srgbClr val="2D2D2D"/>
                </a:solidFill>
                <a:effectLst/>
                <a:latin typeface="Indeed Sans"/>
              </a:rPr>
              <a:t>"What details do you have to support your answer?"</a:t>
            </a:r>
            <a:endParaRPr lang="en-GB" b="0" i="0" dirty="0">
              <a:solidFill>
                <a:srgbClr val="2D2D2D"/>
              </a:solidFill>
              <a:effectLst/>
              <a:latin typeface="Indeed Sans"/>
            </a:endParaRPr>
          </a:p>
          <a:p>
            <a:pPr algn="l">
              <a:buFont typeface="Arial" panose="020B0604020202020204" pitchFamily="34" charset="0"/>
              <a:buChar char="•"/>
            </a:pPr>
            <a:r>
              <a:rPr lang="en-GB" b="1" i="0" dirty="0">
                <a:solidFill>
                  <a:srgbClr val="2D2D2D"/>
                </a:solidFill>
                <a:effectLst/>
                <a:latin typeface="Indeed Sans"/>
              </a:rPr>
              <a:t>Refocusing questions:</a:t>
            </a:r>
            <a:r>
              <a:rPr lang="en-GB" b="0" i="0" dirty="0">
                <a:solidFill>
                  <a:srgbClr val="2D2D2D"/>
                </a:solidFill>
                <a:effectLst/>
                <a:latin typeface="Indeed Sans"/>
              </a:rPr>
              <a:t> Group leaders or managers may use refocusing questions to help members return to the point of the discussion if answers are becoming unrelated or incorrect. For instance, you could ask, </a:t>
            </a:r>
            <a:r>
              <a:rPr lang="en-GB" b="0" i="1" dirty="0">
                <a:solidFill>
                  <a:srgbClr val="2D2D2D"/>
                </a:solidFill>
                <a:effectLst/>
                <a:latin typeface="Indeed Sans"/>
              </a:rPr>
              <a:t>"If that answer is true, how could it affect the future?"</a:t>
            </a:r>
            <a:endParaRPr lang="en-GB" b="0" i="0" dirty="0">
              <a:solidFill>
                <a:srgbClr val="2D2D2D"/>
              </a:solidFill>
              <a:effectLst/>
              <a:latin typeface="Indeed Sans"/>
            </a:endParaRPr>
          </a:p>
        </p:txBody>
      </p:sp>
      <p:pic>
        <p:nvPicPr>
          <p:cNvPr id="6" name="Picture 5" descr="A logo with people in the center&#10;&#10;Description automatically generated">
            <a:extLst>
              <a:ext uri="{FF2B5EF4-FFF2-40B4-BE49-F238E27FC236}">
                <a16:creationId xmlns:a16="http://schemas.microsoft.com/office/drawing/2014/main" id="{A47670FA-C49A-4B8A-F514-5AC95F8FCB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170091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D0AD3-0164-5F0C-08AC-3AE3CEDF89A4}"/>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364FFB8E-DC9D-4F6E-3D23-43B9332717CC}"/>
              </a:ext>
            </a:extLst>
          </p:cNvPr>
          <p:cNvPicPr>
            <a:picLocks noChangeAspect="1"/>
          </p:cNvPicPr>
          <p:nvPr/>
        </p:nvPicPr>
        <p:blipFill>
          <a:blip r:embed="rId3"/>
          <a:stretch>
            <a:fillRect/>
          </a:stretch>
        </p:blipFill>
        <p:spPr>
          <a:xfrm>
            <a:off x="0" y="0"/>
            <a:ext cx="12192000" cy="6936441"/>
          </a:xfrm>
          <a:prstGeom prst="rect">
            <a:avLst/>
          </a:prstGeom>
        </p:spPr>
      </p:pic>
      <p:sp>
        <p:nvSpPr>
          <p:cNvPr id="5" name="TextBox 4">
            <a:extLst>
              <a:ext uri="{FF2B5EF4-FFF2-40B4-BE49-F238E27FC236}">
                <a16:creationId xmlns:a16="http://schemas.microsoft.com/office/drawing/2014/main" id="{C6FAFFA4-307D-8927-3972-3336DC881BE5}"/>
              </a:ext>
            </a:extLst>
          </p:cNvPr>
          <p:cNvSpPr txBox="1"/>
          <p:nvPr/>
        </p:nvSpPr>
        <p:spPr>
          <a:xfrm>
            <a:off x="1081863" y="797440"/>
            <a:ext cx="8923375" cy="3139321"/>
          </a:xfrm>
          <a:prstGeom prst="rect">
            <a:avLst/>
          </a:prstGeom>
          <a:noFill/>
        </p:spPr>
        <p:txBody>
          <a:bodyPr wrap="square">
            <a:spAutoFit/>
          </a:bodyPr>
          <a:lstStyle/>
          <a:p>
            <a:pPr algn="l"/>
            <a:r>
              <a:rPr lang="en-GB" b="1" i="0" dirty="0">
                <a:solidFill>
                  <a:srgbClr val="2D2D2D"/>
                </a:solidFill>
                <a:effectLst/>
                <a:latin typeface="Indeed Sans"/>
              </a:rPr>
              <a:t>Probing questions –continued</a:t>
            </a:r>
          </a:p>
          <a:p>
            <a:pPr algn="l"/>
            <a:endParaRPr lang="en-GB" b="1" i="0" dirty="0">
              <a:solidFill>
                <a:srgbClr val="2D2D2D"/>
              </a:solidFill>
              <a:effectLst/>
              <a:latin typeface="Indeed Sans"/>
            </a:endParaRPr>
          </a:p>
          <a:p>
            <a:pPr algn="l">
              <a:buFont typeface="Arial" panose="020B0604020202020204" pitchFamily="34" charset="0"/>
              <a:buChar char="•"/>
            </a:pPr>
            <a:r>
              <a:rPr lang="en-GB" b="1" i="0" dirty="0">
                <a:solidFill>
                  <a:srgbClr val="2D2D2D"/>
                </a:solidFill>
                <a:effectLst/>
                <a:latin typeface="Indeed Sans"/>
              </a:rPr>
              <a:t>Prompting questions:</a:t>
            </a:r>
            <a:r>
              <a:rPr lang="en-GB" b="0" i="0" dirty="0">
                <a:solidFill>
                  <a:srgbClr val="2D2D2D"/>
                </a:solidFill>
                <a:effectLst/>
                <a:latin typeface="Indeed Sans"/>
              </a:rPr>
              <a:t> Prompting refers to helping learners reach the right answer with additional clues or context. For instance, if a group member cannot answer your question about how many product lines your snack company produces, you might interject by asking how many pantry items you sell, followed by how many refrigerated items.</a:t>
            </a:r>
          </a:p>
          <a:p>
            <a:pPr algn="l">
              <a:buFont typeface="Arial" panose="020B0604020202020204" pitchFamily="34" charset="0"/>
              <a:buChar char="•"/>
            </a:pPr>
            <a:r>
              <a:rPr lang="en-GB" b="1" i="0" dirty="0">
                <a:solidFill>
                  <a:srgbClr val="2D2D2D"/>
                </a:solidFill>
                <a:effectLst/>
                <a:latin typeface="Indeed Sans"/>
              </a:rPr>
              <a:t>Redirection questions:</a:t>
            </a:r>
            <a:r>
              <a:rPr lang="en-GB" b="0" i="0" dirty="0">
                <a:solidFill>
                  <a:srgbClr val="2D2D2D"/>
                </a:solidFill>
                <a:effectLst/>
                <a:latin typeface="Indeed Sans"/>
              </a:rPr>
              <a:t> Teachers can involve more participants and help others think critically about information by allowing other group members to add to, object to or clarify another member's answer. For instance, if Sharon only remembers two of your company's five core values, you could redirect the discussion by saying something like, </a:t>
            </a:r>
            <a:r>
              <a:rPr lang="en-GB" b="0" i="1" dirty="0">
                <a:solidFill>
                  <a:srgbClr val="2D2D2D"/>
                </a:solidFill>
                <a:effectLst/>
                <a:latin typeface="Indeed Sans"/>
              </a:rPr>
              <a:t>"Andrew, can you add to Sharon's answer?"</a:t>
            </a:r>
            <a:endParaRPr lang="en-GB" b="0" i="0" dirty="0">
              <a:solidFill>
                <a:srgbClr val="2D2D2D"/>
              </a:solidFill>
              <a:effectLst/>
              <a:latin typeface="Indeed Sans"/>
            </a:endParaRPr>
          </a:p>
        </p:txBody>
      </p:sp>
      <p:pic>
        <p:nvPicPr>
          <p:cNvPr id="6" name="Picture 5" descr="A logo with people in the center&#10;&#10;Description automatically generated">
            <a:extLst>
              <a:ext uri="{FF2B5EF4-FFF2-40B4-BE49-F238E27FC236}">
                <a16:creationId xmlns:a16="http://schemas.microsoft.com/office/drawing/2014/main" id="{AA7880A0-D47A-BB8F-8E72-9CEE96205A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116023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5E55097F-595A-CD6A-D65A-0B438B8B4DEA}"/>
              </a:ext>
            </a:extLst>
          </p:cNvPr>
          <p:cNvSpPr txBox="1"/>
          <p:nvPr/>
        </p:nvSpPr>
        <p:spPr>
          <a:xfrm>
            <a:off x="2379034" y="812032"/>
            <a:ext cx="6204098" cy="4462760"/>
          </a:xfrm>
          <a:prstGeom prst="rect">
            <a:avLst/>
          </a:prstGeom>
          <a:noFill/>
        </p:spPr>
        <p:txBody>
          <a:bodyPr wrap="square">
            <a:spAutoFit/>
          </a:bodyPr>
          <a:lstStyle/>
          <a:p>
            <a:pPr algn="l"/>
            <a:r>
              <a:rPr lang="en-GB" sz="2400" b="1" i="0" dirty="0">
                <a:solidFill>
                  <a:srgbClr val="2D2D2D"/>
                </a:solidFill>
                <a:effectLst/>
                <a:latin typeface="+mj-lt"/>
              </a:rPr>
              <a:t>Evaluation questions</a:t>
            </a:r>
          </a:p>
          <a:p>
            <a:pPr algn="l"/>
            <a:r>
              <a:rPr lang="en-GB" sz="2000" b="0" dirty="0">
                <a:solidFill>
                  <a:srgbClr val="2D2D2D"/>
                </a:solidFill>
                <a:effectLst/>
                <a:latin typeface="+mj-lt"/>
              </a:rPr>
              <a:t>Teachers or supervisors use evaluation questions to help students or new employees to use their knowledge to make value judgments or anticipate future events or outcomes when leaders do not provide this information. </a:t>
            </a:r>
          </a:p>
          <a:p>
            <a:pPr algn="l"/>
            <a:r>
              <a:rPr lang="en-GB" sz="2000" b="0" dirty="0">
                <a:solidFill>
                  <a:srgbClr val="2D2D2D"/>
                </a:solidFill>
                <a:effectLst/>
                <a:latin typeface="+mj-lt"/>
              </a:rPr>
              <a:t>These questions require information organization and analysis.</a:t>
            </a:r>
          </a:p>
          <a:p>
            <a:pPr algn="l"/>
            <a:r>
              <a:rPr lang="en-GB" sz="2000" b="0" dirty="0">
                <a:solidFill>
                  <a:srgbClr val="2D2D2D"/>
                </a:solidFill>
                <a:effectLst/>
                <a:latin typeface="+mj-lt"/>
              </a:rPr>
              <a:t> For example, you could ask questions such as:</a:t>
            </a:r>
          </a:p>
          <a:p>
            <a:pPr marL="342900" indent="-342900" algn="l">
              <a:buFont typeface="Arial" panose="020B0604020202020204" pitchFamily="34" charset="0"/>
              <a:buChar char="•"/>
            </a:pPr>
            <a:r>
              <a:rPr lang="en-GB" sz="2000" b="0" dirty="0">
                <a:solidFill>
                  <a:srgbClr val="2D2D2D"/>
                </a:solidFill>
                <a:effectLst/>
                <a:latin typeface="+mj-lt"/>
              </a:rPr>
              <a:t>Using what you know about international trade agreements, which company that we've studied brokered the best deal and why?</a:t>
            </a:r>
          </a:p>
          <a:p>
            <a:pPr marL="342900" indent="-342900" algn="l">
              <a:buFont typeface="Arial" panose="020B0604020202020204" pitchFamily="34" charset="0"/>
              <a:buChar char="•"/>
            </a:pPr>
            <a:r>
              <a:rPr lang="en-GB" sz="2000" b="0" dirty="0">
                <a:solidFill>
                  <a:srgbClr val="2D2D2D"/>
                </a:solidFill>
                <a:effectLst/>
                <a:latin typeface="+mj-lt"/>
              </a:rPr>
              <a:t>After reviewing company guidelines, which video showed the most appropriate way to handle the situation?</a:t>
            </a:r>
          </a:p>
        </p:txBody>
      </p:sp>
      <p:pic>
        <p:nvPicPr>
          <p:cNvPr id="6" name="Picture 5" descr="A logo with people in the center&#10;&#10;Description automatically generated">
            <a:extLst>
              <a:ext uri="{FF2B5EF4-FFF2-40B4-BE49-F238E27FC236}">
                <a16:creationId xmlns:a16="http://schemas.microsoft.com/office/drawing/2014/main" id="{0E75071D-72E4-FED5-662A-1904992D3F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1977499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88A0DF3D-3981-39C1-3825-8DEFEA2C36D5}"/>
              </a:ext>
            </a:extLst>
          </p:cNvPr>
          <p:cNvSpPr txBox="1"/>
          <p:nvPr/>
        </p:nvSpPr>
        <p:spPr>
          <a:xfrm>
            <a:off x="2251444" y="716063"/>
            <a:ext cx="6204098" cy="4154984"/>
          </a:xfrm>
          <a:prstGeom prst="rect">
            <a:avLst/>
          </a:prstGeom>
          <a:noFill/>
        </p:spPr>
        <p:txBody>
          <a:bodyPr wrap="square">
            <a:spAutoFit/>
          </a:bodyPr>
          <a:lstStyle/>
          <a:p>
            <a:pPr algn="l"/>
            <a:r>
              <a:rPr lang="en-GB" sz="2400" b="1" i="0" dirty="0">
                <a:solidFill>
                  <a:srgbClr val="2D2D2D"/>
                </a:solidFill>
                <a:effectLst/>
                <a:latin typeface="+mj-lt"/>
              </a:rPr>
              <a:t>Comparison questions</a:t>
            </a:r>
          </a:p>
          <a:p>
            <a:pPr algn="l"/>
            <a:r>
              <a:rPr lang="en-GB" sz="2000" b="0" dirty="0">
                <a:solidFill>
                  <a:srgbClr val="2D2D2D"/>
                </a:solidFill>
                <a:effectLst/>
                <a:latin typeface="+mj-lt"/>
              </a:rPr>
              <a:t>Comparison questions are higher-order questions that ask listeners to compare two things, such as objects, people, ideas, stories or theories. They require a thorough understanding of the learning material and the ability to identify and describe similarities and differences. Similar to other questions, you’re likely to use comparison questions in an education or training situation. </a:t>
            </a:r>
          </a:p>
          <a:p>
            <a:pPr algn="l"/>
            <a:r>
              <a:rPr lang="en-GB" sz="2000" b="0" dirty="0">
                <a:solidFill>
                  <a:srgbClr val="2D2D2D"/>
                </a:solidFill>
                <a:effectLst/>
                <a:latin typeface="+mj-lt"/>
              </a:rPr>
              <a:t>You could ask comparison questions like: </a:t>
            </a:r>
          </a:p>
          <a:p>
            <a:pPr marL="342900" indent="-342900" algn="l">
              <a:buFont typeface="Arial" panose="020B0604020202020204" pitchFamily="34" charset="0"/>
              <a:buChar char="•"/>
            </a:pPr>
            <a:r>
              <a:rPr lang="en-GB" sz="2000" b="0" dirty="0">
                <a:solidFill>
                  <a:srgbClr val="2D2D2D"/>
                </a:solidFill>
                <a:effectLst/>
                <a:latin typeface="+mj-lt"/>
              </a:rPr>
              <a:t>What are the major similarities between owning a franchise and owning an independent business?</a:t>
            </a:r>
          </a:p>
          <a:p>
            <a:pPr marL="342900" indent="-342900" algn="l">
              <a:buFont typeface="Arial" panose="020B0604020202020204" pitchFamily="34" charset="0"/>
              <a:buChar char="•"/>
            </a:pPr>
            <a:r>
              <a:rPr lang="en-GB" sz="2000" b="0" dirty="0">
                <a:solidFill>
                  <a:srgbClr val="2D2D2D"/>
                </a:solidFill>
                <a:effectLst/>
                <a:latin typeface="+mj-lt"/>
              </a:rPr>
              <a:t>Can you compare and contrast standard costing and actual costing?</a:t>
            </a:r>
          </a:p>
        </p:txBody>
      </p:sp>
      <p:pic>
        <p:nvPicPr>
          <p:cNvPr id="6" name="Picture 5" descr="A logo with people in the center&#10;&#10;Description automatically generated">
            <a:extLst>
              <a:ext uri="{FF2B5EF4-FFF2-40B4-BE49-F238E27FC236}">
                <a16:creationId xmlns:a16="http://schemas.microsoft.com/office/drawing/2014/main" id="{D2C6C405-5823-2A74-28C0-EFD029AEBF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301916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9937E04E-E4D8-0C9A-D77C-43A76E4C4CC5}"/>
              </a:ext>
            </a:extLst>
          </p:cNvPr>
          <p:cNvSpPr txBox="1"/>
          <p:nvPr/>
        </p:nvSpPr>
        <p:spPr>
          <a:xfrm>
            <a:off x="2549156" y="928990"/>
            <a:ext cx="6204098" cy="3231654"/>
          </a:xfrm>
          <a:prstGeom prst="rect">
            <a:avLst/>
          </a:prstGeom>
          <a:noFill/>
        </p:spPr>
        <p:txBody>
          <a:bodyPr wrap="square">
            <a:spAutoFit/>
          </a:bodyPr>
          <a:lstStyle/>
          <a:p>
            <a:pPr algn="l"/>
            <a:r>
              <a:rPr lang="en-GB" sz="2400" b="1" i="0" dirty="0">
                <a:solidFill>
                  <a:srgbClr val="2D2D2D"/>
                </a:solidFill>
                <a:effectLst/>
                <a:latin typeface="+mj-lt"/>
              </a:rPr>
              <a:t>Problem-solving questions</a:t>
            </a:r>
          </a:p>
          <a:p>
            <a:pPr algn="l"/>
            <a:r>
              <a:rPr lang="en-GB" sz="2000" b="0" dirty="0">
                <a:solidFill>
                  <a:srgbClr val="2D2D2D"/>
                </a:solidFill>
                <a:effectLst/>
                <a:latin typeface="+mj-lt"/>
              </a:rPr>
              <a:t>Problem-solving questions present students with a scenario or problem and require them to develop a solution. While these questions are common in job interviews, you can also utilize them in other workplace settings.</a:t>
            </a:r>
          </a:p>
          <a:p>
            <a:pPr algn="l"/>
            <a:r>
              <a:rPr lang="en-GB" sz="2000" b="0" dirty="0">
                <a:solidFill>
                  <a:srgbClr val="2D2D2D"/>
                </a:solidFill>
                <a:effectLst/>
                <a:latin typeface="+mj-lt"/>
              </a:rPr>
              <a:t>For example, you could pose the following questions to </a:t>
            </a:r>
            <a:r>
              <a:rPr lang="en-GB" sz="2000" dirty="0">
                <a:solidFill>
                  <a:srgbClr val="2D2D2D"/>
                </a:solidFill>
                <a:latin typeface="+mj-lt"/>
              </a:rPr>
              <a:t>parents / carers during the assessment</a:t>
            </a:r>
            <a:r>
              <a:rPr lang="en-GB" sz="2000" b="0" dirty="0">
                <a:solidFill>
                  <a:srgbClr val="2D2D2D"/>
                </a:solidFill>
                <a:effectLst/>
                <a:latin typeface="+mj-lt"/>
              </a:rPr>
              <a:t>:</a:t>
            </a:r>
          </a:p>
          <a:p>
            <a:pPr marL="342900" indent="-342900" algn="l">
              <a:buFont typeface="Arial" panose="020B0604020202020204" pitchFamily="34" charset="0"/>
              <a:buChar char="•"/>
            </a:pPr>
            <a:r>
              <a:rPr lang="en-GB" sz="2000" b="0" dirty="0">
                <a:solidFill>
                  <a:srgbClr val="2D2D2D"/>
                </a:solidFill>
                <a:effectLst/>
                <a:latin typeface="+mj-lt"/>
              </a:rPr>
              <a:t>How would you diffuse tension between </a:t>
            </a:r>
            <a:r>
              <a:rPr lang="en-GB" sz="2000" dirty="0">
                <a:solidFill>
                  <a:srgbClr val="2D2D2D"/>
                </a:solidFill>
                <a:latin typeface="+mj-lt"/>
              </a:rPr>
              <a:t>the children</a:t>
            </a:r>
            <a:r>
              <a:rPr lang="en-GB" sz="2000" b="0" dirty="0">
                <a:solidFill>
                  <a:srgbClr val="2D2D2D"/>
                </a:solidFill>
                <a:effectLst/>
                <a:latin typeface="+mj-lt"/>
              </a:rPr>
              <a:t>?</a:t>
            </a:r>
          </a:p>
          <a:p>
            <a:pPr marL="342900" indent="-342900" algn="l">
              <a:buFont typeface="Arial" panose="020B0604020202020204" pitchFamily="34" charset="0"/>
              <a:buChar char="•"/>
            </a:pPr>
            <a:r>
              <a:rPr lang="en-GB" sz="2000" b="0" dirty="0">
                <a:solidFill>
                  <a:srgbClr val="2D2D2D"/>
                </a:solidFill>
                <a:effectLst/>
                <a:latin typeface="+mj-lt"/>
              </a:rPr>
              <a:t>What would you do if one of your children was upset?</a:t>
            </a:r>
          </a:p>
        </p:txBody>
      </p:sp>
      <p:pic>
        <p:nvPicPr>
          <p:cNvPr id="6" name="Picture 5" descr="A logo with people in the center&#10;&#10;Description automatically generated">
            <a:extLst>
              <a:ext uri="{FF2B5EF4-FFF2-40B4-BE49-F238E27FC236}">
                <a16:creationId xmlns:a16="http://schemas.microsoft.com/office/drawing/2014/main" id="{090DACD4-F171-9779-05DE-5FE6795E39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963420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5" name="TextBox 4">
            <a:extLst>
              <a:ext uri="{FF2B5EF4-FFF2-40B4-BE49-F238E27FC236}">
                <a16:creationId xmlns:a16="http://schemas.microsoft.com/office/drawing/2014/main" id="{2C2B475D-5E22-4F48-3A5E-5460B2F96E2B}"/>
              </a:ext>
            </a:extLst>
          </p:cNvPr>
          <p:cNvSpPr txBox="1"/>
          <p:nvPr/>
        </p:nvSpPr>
        <p:spPr>
          <a:xfrm>
            <a:off x="2262077" y="1046501"/>
            <a:ext cx="6204098" cy="2923877"/>
          </a:xfrm>
          <a:prstGeom prst="rect">
            <a:avLst/>
          </a:prstGeom>
          <a:noFill/>
        </p:spPr>
        <p:txBody>
          <a:bodyPr wrap="square">
            <a:spAutoFit/>
          </a:bodyPr>
          <a:lstStyle/>
          <a:p>
            <a:pPr algn="l"/>
            <a:r>
              <a:rPr lang="en-GB" sz="2400" b="1" i="0" dirty="0">
                <a:solidFill>
                  <a:srgbClr val="2D2D2D"/>
                </a:solidFill>
                <a:effectLst/>
                <a:latin typeface="+mj-lt"/>
              </a:rPr>
              <a:t>Affective questions</a:t>
            </a:r>
          </a:p>
          <a:p>
            <a:pPr algn="l"/>
            <a:r>
              <a:rPr lang="en-GB" sz="2000" b="0" dirty="0">
                <a:solidFill>
                  <a:srgbClr val="2D2D2D"/>
                </a:solidFill>
                <a:effectLst/>
                <a:latin typeface="+mj-lt"/>
              </a:rPr>
              <a:t>Affective questions seek to learn how others feel about the information they're learning. These responses can help the speaker affirm the listener’s feelings or clarify information.</a:t>
            </a:r>
          </a:p>
          <a:p>
            <a:pPr algn="l"/>
            <a:r>
              <a:rPr lang="en-GB" sz="2000" b="0" dirty="0">
                <a:solidFill>
                  <a:srgbClr val="2D2D2D"/>
                </a:solidFill>
                <a:effectLst/>
                <a:latin typeface="+mj-lt"/>
              </a:rPr>
              <a:t>For instance, you may ask new employees questions like:</a:t>
            </a:r>
          </a:p>
          <a:p>
            <a:pPr marL="342900" indent="-342900" algn="l">
              <a:buFont typeface="Arial" panose="020B0604020202020204" pitchFamily="34" charset="0"/>
              <a:buChar char="•"/>
            </a:pPr>
            <a:r>
              <a:rPr lang="en-GB" sz="2000" b="0" dirty="0">
                <a:solidFill>
                  <a:srgbClr val="2D2D2D"/>
                </a:solidFill>
                <a:effectLst/>
                <a:latin typeface="+mj-lt"/>
              </a:rPr>
              <a:t>How do you feel about your schedule?</a:t>
            </a:r>
          </a:p>
          <a:p>
            <a:pPr marL="342900" indent="-342900" algn="l">
              <a:buFont typeface="Arial" panose="020B0604020202020204" pitchFamily="34" charset="0"/>
              <a:buChar char="•"/>
            </a:pPr>
            <a:r>
              <a:rPr lang="en-GB" sz="2000" b="0" dirty="0">
                <a:solidFill>
                  <a:srgbClr val="2D2D2D"/>
                </a:solidFill>
                <a:effectLst/>
                <a:latin typeface="+mj-lt"/>
              </a:rPr>
              <a:t>What are your initial reactions to our overtime policy?</a:t>
            </a:r>
          </a:p>
          <a:p>
            <a:pPr marL="342900" indent="-342900" algn="l">
              <a:buFont typeface="Arial" panose="020B0604020202020204" pitchFamily="34" charset="0"/>
              <a:buChar char="•"/>
            </a:pPr>
            <a:r>
              <a:rPr lang="en-GB" sz="2000" b="0" dirty="0">
                <a:solidFill>
                  <a:srgbClr val="2D2D2D"/>
                </a:solidFill>
                <a:effectLst/>
                <a:latin typeface="+mj-lt"/>
              </a:rPr>
              <a:t>Is it important to you that we offer an hour lunch break versus a half-hour one?</a:t>
            </a:r>
          </a:p>
        </p:txBody>
      </p:sp>
      <p:pic>
        <p:nvPicPr>
          <p:cNvPr id="6" name="Picture 5" descr="A logo with people in the center&#10;&#10;Description automatically generated">
            <a:extLst>
              <a:ext uri="{FF2B5EF4-FFF2-40B4-BE49-F238E27FC236}">
                <a16:creationId xmlns:a16="http://schemas.microsoft.com/office/drawing/2014/main" id="{70AF7A57-2E06-0D78-1F1C-D321AFC898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361715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CC9DE4E7-C3F1-2833-C0AD-9EA74CA60A1D}"/>
              </a:ext>
            </a:extLst>
          </p:cNvPr>
          <p:cNvSpPr txBox="1"/>
          <p:nvPr/>
        </p:nvSpPr>
        <p:spPr>
          <a:xfrm>
            <a:off x="2389667" y="1132902"/>
            <a:ext cx="6204098" cy="3231654"/>
          </a:xfrm>
          <a:prstGeom prst="rect">
            <a:avLst/>
          </a:prstGeom>
          <a:noFill/>
        </p:spPr>
        <p:txBody>
          <a:bodyPr wrap="square">
            <a:spAutoFit/>
          </a:bodyPr>
          <a:lstStyle/>
          <a:p>
            <a:pPr algn="l"/>
            <a:r>
              <a:rPr lang="en-GB" sz="2400" b="1" i="0" dirty="0">
                <a:solidFill>
                  <a:srgbClr val="2D2D2D"/>
                </a:solidFill>
                <a:effectLst/>
                <a:latin typeface="+mj-lt"/>
              </a:rPr>
              <a:t>Structuring questions</a:t>
            </a:r>
          </a:p>
          <a:p>
            <a:pPr algn="l"/>
            <a:r>
              <a:rPr lang="en-GB" sz="2000" b="0" dirty="0">
                <a:solidFill>
                  <a:srgbClr val="2D2D2D"/>
                </a:solidFill>
                <a:effectLst/>
                <a:latin typeface="+mj-lt"/>
              </a:rPr>
              <a:t>Structuring questions ensure group members understand the information you are presenting to them. They allow learners an opportunity to clarify material or ask follow-up questions. </a:t>
            </a:r>
          </a:p>
          <a:p>
            <a:pPr algn="l"/>
            <a:r>
              <a:rPr lang="en-GB" sz="2000" b="0" dirty="0">
                <a:solidFill>
                  <a:srgbClr val="2D2D2D"/>
                </a:solidFill>
                <a:effectLst/>
                <a:latin typeface="+mj-lt"/>
              </a:rPr>
              <a:t>For instance, after a presentation, you may ask the following questions: </a:t>
            </a:r>
          </a:p>
          <a:p>
            <a:pPr marL="342900" indent="-342900" algn="l">
              <a:buFont typeface="Arial" panose="020B0604020202020204" pitchFamily="34" charset="0"/>
              <a:buChar char="•"/>
            </a:pPr>
            <a:r>
              <a:rPr lang="en-GB" sz="2000" dirty="0">
                <a:solidFill>
                  <a:srgbClr val="2D2D2D"/>
                </a:solidFill>
                <a:latin typeface="+mj-lt"/>
              </a:rPr>
              <a:t>D</a:t>
            </a:r>
            <a:r>
              <a:rPr lang="en-GB" sz="2000" b="0" dirty="0">
                <a:solidFill>
                  <a:srgbClr val="2D2D2D"/>
                </a:solidFill>
                <a:effectLst/>
                <a:latin typeface="+mj-lt"/>
              </a:rPr>
              <a:t>oes anyone have any questions?</a:t>
            </a:r>
          </a:p>
          <a:p>
            <a:pPr marL="342900" indent="-342900" algn="l">
              <a:buFont typeface="Arial" panose="020B0604020202020204" pitchFamily="34" charset="0"/>
              <a:buChar char="•"/>
            </a:pPr>
            <a:r>
              <a:rPr lang="en-GB" sz="2000" b="0" dirty="0">
                <a:solidFill>
                  <a:srgbClr val="2D2D2D"/>
                </a:solidFill>
                <a:effectLst/>
                <a:latin typeface="+mj-lt"/>
              </a:rPr>
              <a:t>Was that section clear to everyone?</a:t>
            </a:r>
          </a:p>
          <a:p>
            <a:pPr marL="342900" indent="-342900" algn="l">
              <a:buFont typeface="Arial" panose="020B0604020202020204" pitchFamily="34" charset="0"/>
              <a:buChar char="•"/>
            </a:pPr>
            <a:r>
              <a:rPr lang="en-GB" sz="2000" b="0" dirty="0">
                <a:solidFill>
                  <a:srgbClr val="2D2D2D"/>
                </a:solidFill>
                <a:effectLst/>
                <a:latin typeface="+mj-lt"/>
              </a:rPr>
              <a:t>Did that quote make sense to you?</a:t>
            </a:r>
          </a:p>
        </p:txBody>
      </p:sp>
      <p:pic>
        <p:nvPicPr>
          <p:cNvPr id="6" name="Picture 5" descr="A logo with people in the center&#10;&#10;Description automatically generated">
            <a:extLst>
              <a:ext uri="{FF2B5EF4-FFF2-40B4-BE49-F238E27FC236}">
                <a16:creationId xmlns:a16="http://schemas.microsoft.com/office/drawing/2014/main" id="{364ADA36-7F73-22C6-6FBD-CD957B46C3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3322910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66239-8F75-8BF6-9CC1-C70F38F6C037}"/>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8050ACE-5595-5355-A280-75429BA708C6}"/>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0517091A-8E86-4722-92E1-DE4BCB249202}"/>
              </a:ext>
            </a:extLst>
          </p:cNvPr>
          <p:cNvSpPr txBox="1"/>
          <p:nvPr/>
        </p:nvSpPr>
        <p:spPr>
          <a:xfrm>
            <a:off x="2495993" y="1239228"/>
            <a:ext cx="6204098" cy="2554545"/>
          </a:xfrm>
          <a:prstGeom prst="rect">
            <a:avLst/>
          </a:prstGeom>
          <a:noFill/>
        </p:spPr>
        <p:txBody>
          <a:bodyPr wrap="square">
            <a:spAutoFit/>
          </a:bodyPr>
          <a:lstStyle/>
          <a:p>
            <a:pPr algn="ctr"/>
            <a:r>
              <a:rPr lang="en-GB" sz="3200" i="0" dirty="0">
                <a:solidFill>
                  <a:srgbClr val="2D2D2D"/>
                </a:solidFill>
                <a:effectLst/>
                <a:latin typeface="+mj-lt"/>
              </a:rPr>
              <a:t>If you need any further advice or support when talking to a family, please don’t hesitate to contact one of the Early Help Assessment Coordinators or a Family Hub.</a:t>
            </a:r>
            <a:endParaRPr lang="en-GB" sz="3200" dirty="0">
              <a:solidFill>
                <a:srgbClr val="2D2D2D"/>
              </a:solidFill>
              <a:effectLst/>
              <a:latin typeface="+mj-lt"/>
            </a:endParaRPr>
          </a:p>
        </p:txBody>
      </p:sp>
      <p:pic>
        <p:nvPicPr>
          <p:cNvPr id="6" name="Picture 5" descr="A logo with people in the center&#10;&#10;Description automatically generated">
            <a:extLst>
              <a:ext uri="{FF2B5EF4-FFF2-40B4-BE49-F238E27FC236}">
                <a16:creationId xmlns:a16="http://schemas.microsoft.com/office/drawing/2014/main" id="{A782B7CC-925E-A97B-53B2-83092096F2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406496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674E6-9C6A-C200-0FCB-358F3F8339F2}"/>
            </a:ext>
          </a:extLst>
        </p:cNvPr>
        <p:cNvGrpSpPr/>
        <p:nvPr/>
      </p:nvGrpSpPr>
      <p:grpSpPr>
        <a:xfrm>
          <a:off x="0" y="0"/>
          <a:ext cx="0" cy="0"/>
          <a:chOff x="0" y="0"/>
          <a:chExt cx="0" cy="0"/>
        </a:xfrm>
      </p:grpSpPr>
      <p:pic>
        <p:nvPicPr>
          <p:cNvPr id="3" name="Picture 2" descr="A yellow border with kids and a wheelchair&#10;&#10;Description automatically generated with medium confidence">
            <a:extLst>
              <a:ext uri="{FF2B5EF4-FFF2-40B4-BE49-F238E27FC236}">
                <a16:creationId xmlns:a16="http://schemas.microsoft.com/office/drawing/2014/main" id="{4D13DF89-AF65-68F1-4523-572C26CC01CA}"/>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AC38BABB-9BAF-9DD8-4010-0A3C6A7802CB}"/>
              </a:ext>
            </a:extLst>
          </p:cNvPr>
          <p:cNvSpPr txBox="1"/>
          <p:nvPr/>
        </p:nvSpPr>
        <p:spPr>
          <a:xfrm>
            <a:off x="2932814" y="684786"/>
            <a:ext cx="6115493" cy="523220"/>
          </a:xfrm>
          <a:prstGeom prst="rect">
            <a:avLst/>
          </a:prstGeom>
          <a:noFill/>
        </p:spPr>
        <p:txBody>
          <a:bodyPr wrap="square" rtlCol="0">
            <a:spAutoFit/>
          </a:bodyPr>
          <a:lstStyle/>
          <a:p>
            <a:pPr algn="ctr"/>
            <a:r>
              <a:rPr lang="en-GB" sz="2800" dirty="0"/>
              <a:t>Having Necessary Conversations</a:t>
            </a:r>
          </a:p>
        </p:txBody>
      </p:sp>
      <p:sp>
        <p:nvSpPr>
          <p:cNvPr id="6" name="TextBox 5">
            <a:extLst>
              <a:ext uri="{FF2B5EF4-FFF2-40B4-BE49-F238E27FC236}">
                <a16:creationId xmlns:a16="http://schemas.microsoft.com/office/drawing/2014/main" id="{3F8ECEFC-29F0-3158-0574-F429B1C243A1}"/>
              </a:ext>
            </a:extLst>
          </p:cNvPr>
          <p:cNvSpPr txBox="1"/>
          <p:nvPr/>
        </p:nvSpPr>
        <p:spPr>
          <a:xfrm>
            <a:off x="2160062" y="1638893"/>
            <a:ext cx="7398607" cy="3477875"/>
          </a:xfrm>
          <a:prstGeom prst="rect">
            <a:avLst/>
          </a:prstGeom>
          <a:noFill/>
        </p:spPr>
        <p:txBody>
          <a:bodyPr wrap="square" rtlCol="0">
            <a:spAutoFit/>
          </a:bodyPr>
          <a:lstStyle/>
          <a:p>
            <a:r>
              <a:rPr lang="en-GB" sz="2000" dirty="0"/>
              <a:t>It is worth considering the time and place to have the conversation:</a:t>
            </a:r>
          </a:p>
          <a:p>
            <a:pPr marL="342900" indent="-342900">
              <a:buFont typeface="Arial" panose="020B0604020202020204" pitchFamily="34" charset="0"/>
              <a:buChar char="•"/>
            </a:pPr>
            <a:r>
              <a:rPr lang="en-GB" sz="2000" dirty="0"/>
              <a:t>Is it a good time for the parent, are they in a rush or do they have things to do?</a:t>
            </a:r>
          </a:p>
          <a:p>
            <a:pPr marL="342900" indent="-342900">
              <a:buFont typeface="Arial" panose="020B0604020202020204" pitchFamily="34" charset="0"/>
              <a:buChar char="•"/>
            </a:pPr>
            <a:r>
              <a:rPr lang="en-GB" sz="2000" dirty="0"/>
              <a:t>Can you talk in a quiet, private, safe space?</a:t>
            </a:r>
          </a:p>
          <a:p>
            <a:pPr marL="342900" indent="-342900">
              <a:buFont typeface="Arial" panose="020B0604020202020204" pitchFamily="34" charset="0"/>
              <a:buChar char="•"/>
            </a:pPr>
            <a:r>
              <a:rPr lang="en-GB" sz="2000" dirty="0"/>
              <a:t>Are you talking on the telephone, is this appropriate?</a:t>
            </a:r>
          </a:p>
          <a:p>
            <a:pPr marL="342900" indent="-342900">
              <a:buFont typeface="Arial" panose="020B0604020202020204" pitchFamily="34" charset="0"/>
              <a:buChar char="•"/>
            </a:pPr>
            <a:r>
              <a:rPr lang="en-GB" sz="2000" dirty="0"/>
              <a:t>Are you in a place where you won’t be disturbed?</a:t>
            </a:r>
          </a:p>
          <a:p>
            <a:pPr marL="342900" indent="-342900">
              <a:buFont typeface="Arial" panose="020B0604020202020204" pitchFamily="34" charset="0"/>
              <a:buChar char="•"/>
            </a:pPr>
            <a:r>
              <a:rPr lang="en-GB" sz="2000" dirty="0"/>
              <a:t>Is their home the best place to have a conversation?</a:t>
            </a:r>
          </a:p>
          <a:p>
            <a:pPr marL="342900" indent="-342900">
              <a:buFont typeface="Arial" panose="020B0604020202020204" pitchFamily="34" charset="0"/>
              <a:buChar char="•"/>
            </a:pPr>
            <a:r>
              <a:rPr lang="en-GB" sz="2000" dirty="0"/>
              <a:t>Think about a neutral space? IE the local Family Hub.</a:t>
            </a:r>
          </a:p>
          <a:p>
            <a:pPr marL="342900" indent="-342900">
              <a:buFont typeface="Arial" panose="020B0604020202020204" pitchFamily="34" charset="0"/>
              <a:buChar char="•"/>
            </a:pPr>
            <a:r>
              <a:rPr lang="en-GB" sz="2000" dirty="0"/>
              <a:t>Is there a language barrier or disability to consider?</a:t>
            </a:r>
          </a:p>
          <a:p>
            <a:endParaRPr lang="en-GB" sz="2000" dirty="0"/>
          </a:p>
        </p:txBody>
      </p:sp>
      <p:pic>
        <p:nvPicPr>
          <p:cNvPr id="8" name="Picture 7" descr="A logo with people in the center&#10;&#10;Description automatically generated">
            <a:extLst>
              <a:ext uri="{FF2B5EF4-FFF2-40B4-BE49-F238E27FC236}">
                <a16:creationId xmlns:a16="http://schemas.microsoft.com/office/drawing/2014/main" id="{F8BB88D1-4B12-28B3-F21D-BC06D5D313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26797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3" name="Picture 2" descr="A yellow border with kids and a wheelchair&#10;&#10;Description automatically generated with medium confidence">
            <a:extLst>
              <a:ext uri="{FF2B5EF4-FFF2-40B4-BE49-F238E27FC236}">
                <a16:creationId xmlns:a16="http://schemas.microsoft.com/office/drawing/2014/main" id="{388F3559-F216-C060-8A4F-061173EEEC39}"/>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6203323C-8698-8620-FA5C-40C6D8CAD8B6}"/>
              </a:ext>
            </a:extLst>
          </p:cNvPr>
          <p:cNvSpPr txBox="1"/>
          <p:nvPr/>
        </p:nvSpPr>
        <p:spPr>
          <a:xfrm>
            <a:off x="2961107" y="748483"/>
            <a:ext cx="5881577" cy="523220"/>
          </a:xfrm>
          <a:prstGeom prst="rect">
            <a:avLst/>
          </a:prstGeom>
          <a:noFill/>
        </p:spPr>
        <p:txBody>
          <a:bodyPr wrap="square" rtlCol="0">
            <a:spAutoFit/>
          </a:bodyPr>
          <a:lstStyle/>
          <a:p>
            <a:pPr algn="ctr"/>
            <a:r>
              <a:rPr lang="en-GB" sz="2800" dirty="0"/>
              <a:t>Having Necessary Conversations</a:t>
            </a:r>
          </a:p>
        </p:txBody>
      </p:sp>
      <p:sp>
        <p:nvSpPr>
          <p:cNvPr id="6" name="TextBox 5">
            <a:extLst>
              <a:ext uri="{FF2B5EF4-FFF2-40B4-BE49-F238E27FC236}">
                <a16:creationId xmlns:a16="http://schemas.microsoft.com/office/drawing/2014/main" id="{53183291-BE7F-5FD8-E5BA-E79CD6A20006}"/>
              </a:ext>
            </a:extLst>
          </p:cNvPr>
          <p:cNvSpPr txBox="1"/>
          <p:nvPr/>
        </p:nvSpPr>
        <p:spPr>
          <a:xfrm>
            <a:off x="2202591" y="1735802"/>
            <a:ext cx="7398607" cy="2677656"/>
          </a:xfrm>
          <a:prstGeom prst="rect">
            <a:avLst/>
          </a:prstGeom>
          <a:noFill/>
        </p:spPr>
        <p:txBody>
          <a:bodyPr wrap="square" rtlCol="0">
            <a:spAutoFit/>
          </a:bodyPr>
          <a:lstStyle/>
          <a:p>
            <a:r>
              <a:rPr lang="en-GB" sz="2400" dirty="0"/>
              <a:t>There are many different types of questions you can ask, depending on the types of information you are looking for.</a:t>
            </a:r>
          </a:p>
          <a:p>
            <a:endParaRPr lang="en-GB" sz="2400" dirty="0"/>
          </a:p>
          <a:p>
            <a:r>
              <a:rPr lang="en-GB" sz="2400" dirty="0"/>
              <a:t>It is always worth thinking about the way the question is asked, as this may lead to a negative or positive response.</a:t>
            </a:r>
          </a:p>
        </p:txBody>
      </p:sp>
      <p:pic>
        <p:nvPicPr>
          <p:cNvPr id="8" name="Picture 7" descr="A logo with people in the center&#10;&#10;Description automatically generated">
            <a:extLst>
              <a:ext uri="{FF2B5EF4-FFF2-40B4-BE49-F238E27FC236}">
                <a16:creationId xmlns:a16="http://schemas.microsoft.com/office/drawing/2014/main" id="{198C411B-E7D8-D9CE-5257-ED962E70FF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190446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5" name="Picture 4" descr="A yellow border with kids and a wheelchair&#10;&#10;Description automatically generated with medium confidence">
            <a:extLst>
              <a:ext uri="{FF2B5EF4-FFF2-40B4-BE49-F238E27FC236}">
                <a16:creationId xmlns:a16="http://schemas.microsoft.com/office/drawing/2014/main" id="{1078A8E2-11E0-D8AE-2AEA-E73DBC307F5E}"/>
              </a:ext>
            </a:extLst>
          </p:cNvPr>
          <p:cNvPicPr>
            <a:picLocks noChangeAspect="1"/>
          </p:cNvPicPr>
          <p:nvPr/>
        </p:nvPicPr>
        <p:blipFill>
          <a:blip r:embed="rId3"/>
          <a:stretch>
            <a:fillRect/>
          </a:stretch>
        </p:blipFill>
        <p:spPr>
          <a:xfrm>
            <a:off x="0" y="0"/>
            <a:ext cx="12192000" cy="6936441"/>
          </a:xfrm>
          <a:prstGeom prst="rect">
            <a:avLst/>
          </a:prstGeom>
        </p:spPr>
      </p:pic>
      <p:sp>
        <p:nvSpPr>
          <p:cNvPr id="10" name="Content Placeholder 3">
            <a:extLst>
              <a:ext uri="{FF2B5EF4-FFF2-40B4-BE49-F238E27FC236}">
                <a16:creationId xmlns:a16="http://schemas.microsoft.com/office/drawing/2014/main" id="{FFD87388-8FEE-55A6-E376-CA3EA59CFB68}"/>
              </a:ext>
            </a:extLst>
          </p:cNvPr>
          <p:cNvSpPr txBox="1">
            <a:spLocks/>
          </p:cNvSpPr>
          <p:nvPr/>
        </p:nvSpPr>
        <p:spPr>
          <a:xfrm>
            <a:off x="511804" y="1767700"/>
            <a:ext cx="11269070" cy="332260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t>Was your partner violent towards you? 		Tell me about your relationship with your partner? </a:t>
            </a:r>
          </a:p>
          <a:p>
            <a:pPr marL="0" indent="0">
              <a:buNone/>
            </a:pPr>
            <a:r>
              <a:rPr lang="en-GB" sz="2000" dirty="0"/>
              <a:t>   </a:t>
            </a:r>
          </a:p>
          <a:p>
            <a:pPr marL="0" indent="0">
              <a:buNone/>
            </a:pPr>
            <a:endParaRPr lang="en-GB" sz="2000" dirty="0"/>
          </a:p>
          <a:p>
            <a:pPr marL="0" indent="0">
              <a:buNone/>
            </a:pPr>
            <a:r>
              <a:rPr lang="en-GB" sz="2000" dirty="0"/>
              <a:t>Why are you late again? 				</a:t>
            </a:r>
            <a:r>
              <a:rPr lang="en-GB" sz="2000" dirty="0">
                <a:ea typeface="Calibri"/>
                <a:cs typeface="Calibri"/>
              </a:rPr>
              <a:t>How was this morning for you?  							</a:t>
            </a:r>
          </a:p>
          <a:p>
            <a:pPr marL="0" indent="0">
              <a:buNone/>
            </a:pPr>
            <a:endParaRPr lang="en-GB" sz="2000" dirty="0"/>
          </a:p>
          <a:p>
            <a:pPr marL="0" indent="0">
              <a:buNone/>
            </a:pPr>
            <a:r>
              <a:rPr lang="en-GB" sz="2000" dirty="0">
                <a:ea typeface="Calibri"/>
                <a:cs typeface="Calibri"/>
              </a:rPr>
              <a:t>Do you need parenting support? 			I know parenting can be hard; what do you find the 						hardest part?</a:t>
            </a:r>
          </a:p>
          <a:p>
            <a:pPr marL="0" indent="0">
              <a:buNone/>
            </a:pPr>
            <a:endParaRPr lang="en-GB" sz="2000" dirty="0">
              <a:ea typeface="Calibri"/>
              <a:cs typeface="Calibri"/>
            </a:endParaRPr>
          </a:p>
        </p:txBody>
      </p:sp>
      <p:sp>
        <p:nvSpPr>
          <p:cNvPr id="11" name="Content Placeholder 5">
            <a:extLst>
              <a:ext uri="{FF2B5EF4-FFF2-40B4-BE49-F238E27FC236}">
                <a16:creationId xmlns:a16="http://schemas.microsoft.com/office/drawing/2014/main" id="{10F667A1-D3DF-FCD7-1CB0-F1F1FEDEB526}"/>
              </a:ext>
            </a:extLst>
          </p:cNvPr>
          <p:cNvSpPr txBox="1">
            <a:spLocks/>
          </p:cNvSpPr>
          <p:nvPr/>
        </p:nvSpPr>
        <p:spPr>
          <a:xfrm>
            <a:off x="6340012" y="3260191"/>
            <a:ext cx="5183188" cy="458348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dirty="0">
              <a:ea typeface="Calibri"/>
              <a:cs typeface="Calibri"/>
            </a:endParaRPr>
          </a:p>
          <a:p>
            <a:pPr marL="0" indent="0">
              <a:buNone/>
            </a:pPr>
            <a:endParaRPr lang="en-GB" sz="2000" dirty="0">
              <a:ea typeface="Calibri"/>
              <a:cs typeface="Calibri"/>
            </a:endParaRPr>
          </a:p>
        </p:txBody>
      </p:sp>
      <p:sp>
        <p:nvSpPr>
          <p:cNvPr id="13" name="TextBox 12">
            <a:extLst>
              <a:ext uri="{FF2B5EF4-FFF2-40B4-BE49-F238E27FC236}">
                <a16:creationId xmlns:a16="http://schemas.microsoft.com/office/drawing/2014/main" id="{D95EF8DB-87F1-CDA4-7E7D-A28F4F63443A}"/>
              </a:ext>
            </a:extLst>
          </p:cNvPr>
          <p:cNvSpPr txBox="1"/>
          <p:nvPr/>
        </p:nvSpPr>
        <p:spPr>
          <a:xfrm>
            <a:off x="511804" y="779670"/>
            <a:ext cx="4837122" cy="923330"/>
          </a:xfrm>
          <a:prstGeom prst="rect">
            <a:avLst/>
          </a:prstGeom>
          <a:noFill/>
        </p:spPr>
        <p:txBody>
          <a:bodyPr wrap="square">
            <a:spAutoFit/>
          </a:bodyPr>
          <a:lstStyle/>
          <a:p>
            <a:pPr algn="l" rtl="0" fontAlgn="base"/>
            <a:r>
              <a:rPr lang="en-GB" sz="1800" b="1" i="0" u="none" strike="noStrike" dirty="0">
                <a:solidFill>
                  <a:srgbClr val="000000"/>
                </a:solidFill>
                <a:effectLst/>
                <a:latin typeface="Calibri" panose="020F0502020204030204" pitchFamily="34" charset="0"/>
              </a:rPr>
              <a:t>Here are some example of the style of question</a:t>
            </a:r>
          </a:p>
          <a:p>
            <a:pPr algn="l" rtl="0" fontAlgn="base"/>
            <a:r>
              <a:rPr lang="en-GB" sz="1800" b="1" i="0" u="none" strike="noStrike" dirty="0">
                <a:solidFill>
                  <a:srgbClr val="000000"/>
                </a:solidFill>
                <a:effectLst/>
                <a:latin typeface="Calibri" panose="020F0502020204030204" pitchFamily="34" charset="0"/>
              </a:rPr>
              <a:t>that might create barriers, and lead to </a:t>
            </a:r>
          </a:p>
          <a:p>
            <a:pPr algn="l" rtl="0" fontAlgn="base"/>
            <a:r>
              <a:rPr lang="en-GB" sz="1800" b="1" i="0" u="none" strike="noStrike" dirty="0">
                <a:solidFill>
                  <a:srgbClr val="000000"/>
                </a:solidFill>
                <a:effectLst/>
                <a:latin typeface="Calibri" panose="020F0502020204030204" pitchFamily="34" charset="0"/>
              </a:rPr>
              <a:t>non-engagement</a:t>
            </a:r>
            <a:r>
              <a:rPr lang="en-GB" sz="1800" b="0" i="0" dirty="0">
                <a:solidFill>
                  <a:srgbClr val="000000"/>
                </a:solidFill>
                <a:effectLst/>
                <a:latin typeface="Calibri" panose="020F0502020204030204" pitchFamily="34" charset="0"/>
              </a:rPr>
              <a:t>​.</a:t>
            </a:r>
          </a:p>
        </p:txBody>
      </p:sp>
      <p:sp>
        <p:nvSpPr>
          <p:cNvPr id="15" name="TextBox 14">
            <a:extLst>
              <a:ext uri="{FF2B5EF4-FFF2-40B4-BE49-F238E27FC236}">
                <a16:creationId xmlns:a16="http://schemas.microsoft.com/office/drawing/2014/main" id="{6F90B337-42EE-B4E3-9EA3-3D98FB906F65}"/>
              </a:ext>
            </a:extLst>
          </p:cNvPr>
          <p:cNvSpPr txBox="1"/>
          <p:nvPr/>
        </p:nvSpPr>
        <p:spPr>
          <a:xfrm>
            <a:off x="6027913" y="779670"/>
            <a:ext cx="4035107" cy="923330"/>
          </a:xfrm>
          <a:prstGeom prst="rect">
            <a:avLst/>
          </a:prstGeom>
          <a:noFill/>
        </p:spPr>
        <p:txBody>
          <a:bodyPr wrap="square">
            <a:spAutoFit/>
          </a:bodyPr>
          <a:lstStyle/>
          <a:p>
            <a:r>
              <a:rPr lang="en-GB" sz="1800" b="1" i="0" u="none" strike="noStrike" dirty="0">
                <a:solidFill>
                  <a:srgbClr val="000000"/>
                </a:solidFill>
                <a:effectLst/>
                <a:latin typeface="Calibri" panose="020F0502020204030204" pitchFamily="34" charset="0"/>
              </a:rPr>
              <a:t>Questions that allow professional </a:t>
            </a:r>
          </a:p>
          <a:p>
            <a:r>
              <a:rPr lang="en-GB" sz="1800" b="1" i="0" u="none" strike="noStrike" dirty="0">
                <a:solidFill>
                  <a:srgbClr val="000000"/>
                </a:solidFill>
                <a:effectLst/>
                <a:latin typeface="Calibri" panose="020F0502020204030204" pitchFamily="34" charset="0"/>
              </a:rPr>
              <a:t>curiosity and build trusting</a:t>
            </a:r>
          </a:p>
          <a:p>
            <a:r>
              <a:rPr lang="en-GB" sz="1800" b="1" i="0" u="none" strike="noStrike" dirty="0">
                <a:solidFill>
                  <a:srgbClr val="000000"/>
                </a:solidFill>
                <a:effectLst/>
                <a:latin typeface="Calibri" panose="020F0502020204030204" pitchFamily="34" charset="0"/>
              </a:rPr>
              <a:t>relationships.</a:t>
            </a:r>
            <a:endParaRPr lang="en-GB" b="1" dirty="0"/>
          </a:p>
        </p:txBody>
      </p:sp>
      <p:pic>
        <p:nvPicPr>
          <p:cNvPr id="16" name="Picture 15" descr="A logo with people in the center&#10;&#10;Description automatically generated">
            <a:extLst>
              <a:ext uri="{FF2B5EF4-FFF2-40B4-BE49-F238E27FC236}">
                <a16:creationId xmlns:a16="http://schemas.microsoft.com/office/drawing/2014/main" id="{722A64C8-B93C-1A6B-37F7-F59335DF79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cxnSp>
        <p:nvCxnSpPr>
          <p:cNvPr id="12" name="Straight Arrow Connector 11">
            <a:extLst>
              <a:ext uri="{FF2B5EF4-FFF2-40B4-BE49-F238E27FC236}">
                <a16:creationId xmlns:a16="http://schemas.microsoft.com/office/drawing/2014/main" id="{322DF27A-604F-0EB6-CC0C-FCFDE0872BEF}"/>
              </a:ext>
            </a:extLst>
          </p:cNvPr>
          <p:cNvCxnSpPr/>
          <p:nvPr/>
        </p:nvCxnSpPr>
        <p:spPr>
          <a:xfrm>
            <a:off x="5018567" y="1945758"/>
            <a:ext cx="908668" cy="0"/>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B22C2395-CDA4-D252-8A39-D9AE2A357F46}"/>
              </a:ext>
            </a:extLst>
          </p:cNvPr>
          <p:cNvCxnSpPr>
            <a:cxnSpLocks/>
          </p:cNvCxnSpPr>
          <p:nvPr/>
        </p:nvCxnSpPr>
        <p:spPr>
          <a:xfrm>
            <a:off x="3788735" y="3231837"/>
            <a:ext cx="1910316" cy="0"/>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A320F507-DF15-EB44-55BF-55F6FBB26551}"/>
              </a:ext>
            </a:extLst>
          </p:cNvPr>
          <p:cNvCxnSpPr>
            <a:cxnSpLocks/>
          </p:cNvCxnSpPr>
          <p:nvPr/>
        </p:nvCxnSpPr>
        <p:spPr>
          <a:xfrm>
            <a:off x="4417827" y="4267200"/>
            <a:ext cx="1376917" cy="0"/>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C55EEBAB-5847-9FB2-DA15-994171C90E85}"/>
              </a:ext>
            </a:extLst>
          </p:cNvPr>
          <p:cNvSpPr txBox="1"/>
          <p:nvPr/>
        </p:nvSpPr>
        <p:spPr>
          <a:xfrm>
            <a:off x="4753431" y="2089209"/>
            <a:ext cx="1438940" cy="338554"/>
          </a:xfrm>
          <a:prstGeom prst="rect">
            <a:avLst/>
          </a:prstGeom>
          <a:noFill/>
        </p:spPr>
        <p:txBody>
          <a:bodyPr wrap="square" rtlCol="0">
            <a:spAutoFit/>
          </a:bodyPr>
          <a:lstStyle/>
          <a:p>
            <a:r>
              <a:rPr lang="en-GB" sz="1600" dirty="0"/>
              <a:t>you could ask</a:t>
            </a:r>
          </a:p>
        </p:txBody>
      </p:sp>
      <p:sp>
        <p:nvSpPr>
          <p:cNvPr id="3" name="TextBox 2">
            <a:extLst>
              <a:ext uri="{FF2B5EF4-FFF2-40B4-BE49-F238E27FC236}">
                <a16:creationId xmlns:a16="http://schemas.microsoft.com/office/drawing/2014/main" id="{433B5441-3275-7B85-A011-3F0D1B19A53D}"/>
              </a:ext>
            </a:extLst>
          </p:cNvPr>
          <p:cNvSpPr txBox="1"/>
          <p:nvPr/>
        </p:nvSpPr>
        <p:spPr>
          <a:xfrm>
            <a:off x="3925700" y="3293848"/>
            <a:ext cx="1438940" cy="338554"/>
          </a:xfrm>
          <a:prstGeom prst="rect">
            <a:avLst/>
          </a:prstGeom>
          <a:noFill/>
        </p:spPr>
        <p:txBody>
          <a:bodyPr wrap="square" rtlCol="0">
            <a:spAutoFit/>
          </a:bodyPr>
          <a:lstStyle/>
          <a:p>
            <a:r>
              <a:rPr lang="en-GB" sz="1600" dirty="0"/>
              <a:t>you could ask</a:t>
            </a:r>
          </a:p>
        </p:txBody>
      </p:sp>
      <p:sp>
        <p:nvSpPr>
          <p:cNvPr id="4" name="TextBox 3">
            <a:extLst>
              <a:ext uri="{FF2B5EF4-FFF2-40B4-BE49-F238E27FC236}">
                <a16:creationId xmlns:a16="http://schemas.microsoft.com/office/drawing/2014/main" id="{28B97750-FEB1-5048-6394-F23E1CDDF3FA}"/>
              </a:ext>
            </a:extLst>
          </p:cNvPr>
          <p:cNvSpPr txBox="1"/>
          <p:nvPr/>
        </p:nvSpPr>
        <p:spPr>
          <a:xfrm>
            <a:off x="4413049" y="4382262"/>
            <a:ext cx="1438940" cy="338554"/>
          </a:xfrm>
          <a:prstGeom prst="rect">
            <a:avLst/>
          </a:prstGeom>
          <a:noFill/>
        </p:spPr>
        <p:txBody>
          <a:bodyPr wrap="square" rtlCol="0">
            <a:spAutoFit/>
          </a:bodyPr>
          <a:lstStyle/>
          <a:p>
            <a:r>
              <a:rPr lang="en-GB" sz="1600" dirty="0"/>
              <a:t>you could ask</a:t>
            </a:r>
          </a:p>
        </p:txBody>
      </p:sp>
    </p:spTree>
    <p:extLst>
      <p:ext uri="{BB962C8B-B14F-4D97-AF65-F5344CB8AC3E}">
        <p14:creationId xmlns:p14="http://schemas.microsoft.com/office/powerpoint/2010/main" val="2975012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3" name="TextBox 2">
            <a:extLst>
              <a:ext uri="{FF2B5EF4-FFF2-40B4-BE49-F238E27FC236}">
                <a16:creationId xmlns:a16="http://schemas.microsoft.com/office/drawing/2014/main" id="{856A15CB-7898-3B91-37D2-80502E5FB805}"/>
              </a:ext>
            </a:extLst>
          </p:cNvPr>
          <p:cNvSpPr txBox="1"/>
          <p:nvPr/>
        </p:nvSpPr>
        <p:spPr>
          <a:xfrm>
            <a:off x="3039139" y="1424764"/>
            <a:ext cx="6113721" cy="2862322"/>
          </a:xfrm>
          <a:prstGeom prst="rect">
            <a:avLst/>
          </a:prstGeom>
          <a:noFill/>
        </p:spPr>
        <p:txBody>
          <a:bodyPr wrap="square" rtlCol="0">
            <a:spAutoFit/>
          </a:bodyPr>
          <a:lstStyle/>
          <a:p>
            <a:pPr algn="ctr"/>
            <a:r>
              <a:rPr lang="en-GB" sz="2400" dirty="0"/>
              <a:t>There are many  types of questions</a:t>
            </a:r>
          </a:p>
          <a:p>
            <a:pPr algn="ctr"/>
            <a:r>
              <a:rPr lang="en-GB" sz="2400" dirty="0"/>
              <a:t>you can ask, the following slides give some examples. </a:t>
            </a:r>
          </a:p>
          <a:p>
            <a:pPr algn="ctr"/>
            <a:r>
              <a:rPr lang="en-GB" sz="2400" dirty="0"/>
              <a:t>Please take a look and see if any of these types of questions can help when talking to a family.</a:t>
            </a:r>
          </a:p>
          <a:p>
            <a:endParaRPr lang="en-GB" dirty="0"/>
          </a:p>
          <a:p>
            <a:endParaRPr lang="en-GB" dirty="0"/>
          </a:p>
        </p:txBody>
      </p:sp>
      <p:pic>
        <p:nvPicPr>
          <p:cNvPr id="6" name="Picture 5" descr="A logo with people in the center&#10;&#10;Description automatically generated">
            <a:extLst>
              <a:ext uri="{FF2B5EF4-FFF2-40B4-BE49-F238E27FC236}">
                <a16:creationId xmlns:a16="http://schemas.microsoft.com/office/drawing/2014/main" id="{AA1E74A5-522D-FB12-FC05-9C5E068EC4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89644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79529-6E7F-D057-9904-3723B157888F}"/>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75469A6B-B922-1096-E2F5-239F5240DA7A}"/>
              </a:ext>
            </a:extLst>
          </p:cNvPr>
          <p:cNvPicPr>
            <a:picLocks noChangeAspect="1"/>
          </p:cNvPicPr>
          <p:nvPr/>
        </p:nvPicPr>
        <p:blipFill>
          <a:blip r:embed="rId3"/>
          <a:stretch>
            <a:fillRect/>
          </a:stretch>
        </p:blipFill>
        <p:spPr>
          <a:xfrm>
            <a:off x="0" y="0"/>
            <a:ext cx="12192000" cy="6936441"/>
          </a:xfrm>
          <a:prstGeom prst="rect">
            <a:avLst/>
          </a:prstGeom>
        </p:spPr>
      </p:pic>
      <p:sp>
        <p:nvSpPr>
          <p:cNvPr id="3" name="TextBox 2">
            <a:extLst>
              <a:ext uri="{FF2B5EF4-FFF2-40B4-BE49-F238E27FC236}">
                <a16:creationId xmlns:a16="http://schemas.microsoft.com/office/drawing/2014/main" id="{65EF5D32-0AE9-C665-0DCF-9BAAE6A310D3}"/>
              </a:ext>
            </a:extLst>
          </p:cNvPr>
          <p:cNvSpPr txBox="1"/>
          <p:nvPr/>
        </p:nvSpPr>
        <p:spPr>
          <a:xfrm>
            <a:off x="3277321" y="669852"/>
            <a:ext cx="6113721" cy="4247317"/>
          </a:xfrm>
          <a:prstGeom prst="rect">
            <a:avLst/>
          </a:prstGeom>
          <a:noFill/>
        </p:spPr>
        <p:txBody>
          <a:bodyPr wrap="square" rtlCol="0">
            <a:spAutoFit/>
          </a:bodyPr>
          <a:lstStyle/>
          <a:p>
            <a:endParaRPr lang="en-GB" dirty="0"/>
          </a:p>
          <a:p>
            <a:r>
              <a:rPr lang="en-GB" sz="2400" b="1" dirty="0">
                <a:latin typeface="+mj-lt"/>
              </a:rPr>
              <a:t>Open questions </a:t>
            </a:r>
          </a:p>
          <a:p>
            <a:r>
              <a:rPr lang="en-GB" sz="2400" b="0" i="0" dirty="0">
                <a:solidFill>
                  <a:srgbClr val="2D2D2D"/>
                </a:solidFill>
                <a:effectLst/>
                <a:latin typeface="+mj-lt"/>
              </a:rPr>
              <a:t>Open questions are the opposite of closed questions in that they facilitate lengthier, more thoughtful answers and discussions among groups. </a:t>
            </a:r>
          </a:p>
          <a:p>
            <a:endParaRPr lang="en-GB" sz="2400" dirty="0">
              <a:solidFill>
                <a:srgbClr val="2D2D2D"/>
              </a:solidFill>
              <a:latin typeface="+mj-lt"/>
            </a:endParaRPr>
          </a:p>
          <a:p>
            <a:r>
              <a:rPr lang="en-GB" sz="2400" b="0" i="0" dirty="0">
                <a:solidFill>
                  <a:srgbClr val="2D2D2D"/>
                </a:solidFill>
                <a:effectLst/>
                <a:latin typeface="+mj-lt"/>
              </a:rPr>
              <a:t>These questions don’t invite “yes” or “no” responses and instead encourage the listener to respond with detail.</a:t>
            </a:r>
          </a:p>
          <a:p>
            <a:pPr algn="l"/>
            <a:endParaRPr lang="en-GB" dirty="0"/>
          </a:p>
          <a:p>
            <a:endParaRPr lang="en-GB" dirty="0"/>
          </a:p>
        </p:txBody>
      </p:sp>
      <p:pic>
        <p:nvPicPr>
          <p:cNvPr id="6" name="Picture 5" descr="A logo with people in the center&#10;&#10;Description automatically generated">
            <a:extLst>
              <a:ext uri="{FF2B5EF4-FFF2-40B4-BE49-F238E27FC236}">
                <a16:creationId xmlns:a16="http://schemas.microsoft.com/office/drawing/2014/main" id="{40439BCE-7733-4C85-5D40-D821A888E9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3223970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1C69FC6A-914D-C457-458B-02A395CD5D96}"/>
              </a:ext>
            </a:extLst>
          </p:cNvPr>
          <p:cNvSpPr txBox="1"/>
          <p:nvPr/>
        </p:nvSpPr>
        <p:spPr>
          <a:xfrm>
            <a:off x="2878765" y="811756"/>
            <a:ext cx="6204098" cy="3847207"/>
          </a:xfrm>
          <a:prstGeom prst="rect">
            <a:avLst/>
          </a:prstGeom>
          <a:noFill/>
        </p:spPr>
        <p:txBody>
          <a:bodyPr wrap="square">
            <a:spAutoFit/>
          </a:bodyPr>
          <a:lstStyle/>
          <a:p>
            <a:pPr algn="l"/>
            <a:r>
              <a:rPr lang="en-GB" sz="2400" b="1" i="0" dirty="0">
                <a:solidFill>
                  <a:srgbClr val="2D2D2D"/>
                </a:solidFill>
                <a:effectLst/>
                <a:latin typeface="+mj-lt"/>
              </a:rPr>
              <a:t>Funnel questions</a:t>
            </a:r>
          </a:p>
          <a:p>
            <a:pPr algn="l"/>
            <a:r>
              <a:rPr lang="en-GB" sz="2000" b="0" i="0" dirty="0">
                <a:solidFill>
                  <a:srgbClr val="2D2D2D"/>
                </a:solidFill>
                <a:effectLst/>
                <a:latin typeface="+mj-lt"/>
              </a:rPr>
              <a:t>Unlike other types, funnel questions are always a series of questions. Their sequence mimics a funnel structure in that they start broadly with open questions, then segue to closed questions. The sequence can also take the opposite form, such as starting narrowly with straightforward closed questions and broadening into subjective open questions. Consider this sequence of example funnel questions: </a:t>
            </a:r>
          </a:p>
          <a:p>
            <a:pPr marL="342900" indent="-342900" algn="l">
              <a:buFont typeface="Arial" panose="020B0604020202020204" pitchFamily="34" charset="0"/>
              <a:buChar char="•"/>
            </a:pPr>
            <a:r>
              <a:rPr lang="en-GB" sz="2000" b="0" i="1" dirty="0">
                <a:solidFill>
                  <a:srgbClr val="2D2D2D"/>
                </a:solidFill>
                <a:effectLst/>
                <a:latin typeface="+mj-lt"/>
              </a:rPr>
              <a:t>Did you enjoy the presentation?</a:t>
            </a:r>
            <a:endParaRPr lang="en-GB" sz="2000" dirty="0">
              <a:solidFill>
                <a:srgbClr val="2D2D2D"/>
              </a:solidFill>
              <a:latin typeface="+mj-lt"/>
            </a:endParaRPr>
          </a:p>
          <a:p>
            <a:pPr marL="342900" indent="-342900" algn="l">
              <a:buFont typeface="Arial" panose="020B0604020202020204" pitchFamily="34" charset="0"/>
              <a:buChar char="•"/>
            </a:pPr>
            <a:r>
              <a:rPr lang="en-GB" sz="2000" b="0" dirty="0">
                <a:solidFill>
                  <a:srgbClr val="2D2D2D"/>
                </a:solidFill>
                <a:effectLst/>
                <a:latin typeface="+mj-lt"/>
              </a:rPr>
              <a:t>What did you like most about it?</a:t>
            </a:r>
          </a:p>
          <a:p>
            <a:pPr marL="342900" indent="-342900" algn="l">
              <a:buFont typeface="Arial" panose="020B0604020202020204" pitchFamily="34" charset="0"/>
              <a:buChar char="•"/>
            </a:pPr>
            <a:r>
              <a:rPr lang="en-GB" sz="2000" b="0" dirty="0">
                <a:solidFill>
                  <a:srgbClr val="2D2D2D"/>
                </a:solidFill>
                <a:effectLst/>
                <a:latin typeface="+mj-lt"/>
              </a:rPr>
              <a:t>What sorts of things would you have liked to add to the presentation?</a:t>
            </a:r>
          </a:p>
        </p:txBody>
      </p:sp>
      <p:pic>
        <p:nvPicPr>
          <p:cNvPr id="5" name="Picture 4" descr="A logo with people in the center&#10;&#10;Description automatically generated">
            <a:extLst>
              <a:ext uri="{FF2B5EF4-FFF2-40B4-BE49-F238E27FC236}">
                <a16:creationId xmlns:a16="http://schemas.microsoft.com/office/drawing/2014/main" id="{AD286938-DC49-749C-5335-B09EDF7D7E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02688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5" name="TextBox 4">
            <a:extLst>
              <a:ext uri="{FF2B5EF4-FFF2-40B4-BE49-F238E27FC236}">
                <a16:creationId xmlns:a16="http://schemas.microsoft.com/office/drawing/2014/main" id="{CD37ACF1-31D9-3CCE-5A24-E9878359E88E}"/>
              </a:ext>
            </a:extLst>
          </p:cNvPr>
          <p:cNvSpPr txBox="1"/>
          <p:nvPr/>
        </p:nvSpPr>
        <p:spPr>
          <a:xfrm>
            <a:off x="2993951" y="791042"/>
            <a:ext cx="6204098" cy="3847207"/>
          </a:xfrm>
          <a:prstGeom prst="rect">
            <a:avLst/>
          </a:prstGeom>
          <a:noFill/>
        </p:spPr>
        <p:txBody>
          <a:bodyPr wrap="square">
            <a:spAutoFit/>
          </a:bodyPr>
          <a:lstStyle/>
          <a:p>
            <a:pPr algn="l"/>
            <a:r>
              <a:rPr lang="en-GB" sz="2400" b="1" dirty="0">
                <a:solidFill>
                  <a:srgbClr val="2D2D2D"/>
                </a:solidFill>
                <a:effectLst/>
                <a:latin typeface="+mj-lt"/>
              </a:rPr>
              <a:t>Leading questions</a:t>
            </a:r>
          </a:p>
          <a:p>
            <a:pPr algn="l"/>
            <a:r>
              <a:rPr lang="en-GB" sz="2000" b="0" dirty="0">
                <a:solidFill>
                  <a:srgbClr val="2D2D2D"/>
                </a:solidFill>
                <a:effectLst/>
                <a:latin typeface="+mj-lt"/>
              </a:rPr>
              <a:t>Leading questions encourage the listener to provide a specific response. Often, speakers phrase these questions to encourage the listener to agree with them. It’s a good idea to use these questions sparsely, as others may view them as manipulative if you use them frequently or in the wrong context. </a:t>
            </a:r>
          </a:p>
          <a:p>
            <a:pPr algn="l"/>
            <a:endParaRPr lang="en-GB" sz="2000" dirty="0">
              <a:solidFill>
                <a:srgbClr val="2D2D2D"/>
              </a:solidFill>
              <a:latin typeface="+mj-lt"/>
            </a:endParaRPr>
          </a:p>
          <a:p>
            <a:pPr algn="l"/>
            <a:r>
              <a:rPr lang="en-GB" sz="2000" b="0" dirty="0">
                <a:solidFill>
                  <a:srgbClr val="2D2D2D"/>
                </a:solidFill>
                <a:effectLst/>
                <a:latin typeface="+mj-lt"/>
              </a:rPr>
              <a:t>Some examples of leading questions are: </a:t>
            </a:r>
          </a:p>
          <a:p>
            <a:pPr marL="342900" indent="-342900" algn="l">
              <a:buFont typeface="Arial" panose="020B0604020202020204" pitchFamily="34" charset="0"/>
              <a:buChar char="•"/>
            </a:pPr>
            <a:r>
              <a:rPr lang="en-GB" sz="2000" b="0" dirty="0">
                <a:solidFill>
                  <a:srgbClr val="2D2D2D"/>
                </a:solidFill>
                <a:effectLst/>
                <a:latin typeface="+mj-lt"/>
              </a:rPr>
              <a:t>Don’t you think </a:t>
            </a:r>
            <a:r>
              <a:rPr lang="en-GB" sz="2000" dirty="0">
                <a:solidFill>
                  <a:srgbClr val="2D2D2D"/>
                </a:solidFill>
                <a:latin typeface="+mj-lt"/>
              </a:rPr>
              <a:t>the assembly went well</a:t>
            </a:r>
            <a:r>
              <a:rPr lang="en-GB" sz="2000" b="0" dirty="0">
                <a:solidFill>
                  <a:srgbClr val="2D2D2D"/>
                </a:solidFill>
                <a:effectLst/>
                <a:latin typeface="+mj-lt"/>
              </a:rPr>
              <a:t>?</a:t>
            </a:r>
          </a:p>
          <a:p>
            <a:pPr marL="342900" indent="-342900" algn="l">
              <a:buFont typeface="Arial" panose="020B0604020202020204" pitchFamily="34" charset="0"/>
              <a:buChar char="•"/>
            </a:pPr>
            <a:r>
              <a:rPr lang="en-GB" sz="2000" b="0" dirty="0">
                <a:solidFill>
                  <a:srgbClr val="2D2D2D"/>
                </a:solidFill>
                <a:effectLst/>
                <a:latin typeface="+mj-lt"/>
              </a:rPr>
              <a:t>Wouldn’t you like it if you could guarantee automation for that process?</a:t>
            </a:r>
          </a:p>
        </p:txBody>
      </p:sp>
      <p:pic>
        <p:nvPicPr>
          <p:cNvPr id="6" name="Picture 5" descr="A logo with people in the center&#10;&#10;Description automatically generated">
            <a:extLst>
              <a:ext uri="{FF2B5EF4-FFF2-40B4-BE49-F238E27FC236}">
                <a16:creationId xmlns:a16="http://schemas.microsoft.com/office/drawing/2014/main" id="{2959EA84-2EE2-F0D5-47FB-A1D35DFB52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80047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A479A-EFBB-8CA2-9116-DE889C359F62}"/>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CCB053BD-F1A3-C3AB-24E1-624B77D2505E}"/>
              </a:ext>
            </a:extLst>
          </p:cNvPr>
          <p:cNvPicPr>
            <a:picLocks noChangeAspect="1"/>
          </p:cNvPicPr>
          <p:nvPr/>
        </p:nvPicPr>
        <p:blipFill>
          <a:blip r:embed="rId3"/>
          <a:stretch>
            <a:fillRect/>
          </a:stretch>
        </p:blipFill>
        <p:spPr>
          <a:xfrm>
            <a:off x="0" y="0"/>
            <a:ext cx="12192000" cy="6936441"/>
          </a:xfrm>
          <a:prstGeom prst="rect">
            <a:avLst/>
          </a:prstGeom>
        </p:spPr>
      </p:pic>
      <p:sp>
        <p:nvSpPr>
          <p:cNvPr id="4" name="TextBox 3">
            <a:extLst>
              <a:ext uri="{FF2B5EF4-FFF2-40B4-BE49-F238E27FC236}">
                <a16:creationId xmlns:a16="http://schemas.microsoft.com/office/drawing/2014/main" id="{287CA3B7-7FF4-66E0-15FB-59F9805CB5AA}"/>
              </a:ext>
            </a:extLst>
          </p:cNvPr>
          <p:cNvSpPr txBox="1"/>
          <p:nvPr/>
        </p:nvSpPr>
        <p:spPr>
          <a:xfrm>
            <a:off x="2580332" y="930883"/>
            <a:ext cx="6204098" cy="3231654"/>
          </a:xfrm>
          <a:prstGeom prst="rect">
            <a:avLst/>
          </a:prstGeom>
          <a:noFill/>
        </p:spPr>
        <p:txBody>
          <a:bodyPr wrap="square">
            <a:spAutoFit/>
          </a:bodyPr>
          <a:lstStyle/>
          <a:p>
            <a:pPr algn="l"/>
            <a:r>
              <a:rPr lang="en-GB" sz="2400" b="1" dirty="0">
                <a:solidFill>
                  <a:srgbClr val="2D2D2D"/>
                </a:solidFill>
                <a:effectLst/>
                <a:latin typeface="+mj-lt"/>
              </a:rPr>
              <a:t>Recall and process questions</a:t>
            </a:r>
          </a:p>
          <a:p>
            <a:r>
              <a:rPr lang="en-GB" sz="2000" b="0" dirty="0">
                <a:solidFill>
                  <a:srgbClr val="2D2D2D"/>
                </a:solidFill>
                <a:effectLst/>
                <a:latin typeface="+mj-lt"/>
              </a:rPr>
              <a:t>While these are two different types of questions, they both relate to gauging the listener’s knowledge. </a:t>
            </a:r>
          </a:p>
          <a:p>
            <a:endParaRPr lang="en-GB" sz="2000" b="0" dirty="0">
              <a:solidFill>
                <a:srgbClr val="2D2D2D"/>
              </a:solidFill>
              <a:effectLst/>
              <a:latin typeface="+mj-lt"/>
            </a:endParaRPr>
          </a:p>
          <a:p>
            <a:r>
              <a:rPr lang="en-GB" sz="2000" b="0" dirty="0">
                <a:solidFill>
                  <a:srgbClr val="2D2D2D"/>
                </a:solidFill>
                <a:effectLst/>
                <a:latin typeface="+mj-lt"/>
              </a:rPr>
              <a:t>A </a:t>
            </a:r>
            <a:r>
              <a:rPr lang="en-GB" sz="2000" b="1" dirty="0">
                <a:solidFill>
                  <a:srgbClr val="2D2D2D"/>
                </a:solidFill>
                <a:effectLst/>
                <a:latin typeface="+mj-lt"/>
              </a:rPr>
              <a:t>recall</a:t>
            </a:r>
            <a:r>
              <a:rPr lang="en-GB" sz="2000" b="0" dirty="0">
                <a:solidFill>
                  <a:srgbClr val="2D2D2D"/>
                </a:solidFill>
                <a:effectLst/>
                <a:latin typeface="+mj-lt"/>
              </a:rPr>
              <a:t> question asks the listener to recall a specific fact, such as “What </a:t>
            </a:r>
            <a:r>
              <a:rPr lang="en-GB" sz="2000" dirty="0">
                <a:solidFill>
                  <a:srgbClr val="2D2D2D"/>
                </a:solidFill>
                <a:latin typeface="+mj-lt"/>
              </a:rPr>
              <a:t>date did you move into your current home</a:t>
            </a:r>
            <a:r>
              <a:rPr lang="en-GB" sz="2000" b="0" dirty="0">
                <a:solidFill>
                  <a:srgbClr val="2D2D2D"/>
                </a:solidFill>
                <a:effectLst/>
                <a:latin typeface="+mj-lt"/>
              </a:rPr>
              <a:t>?” </a:t>
            </a:r>
          </a:p>
          <a:p>
            <a:endParaRPr lang="en-GB" sz="2000" b="0" dirty="0">
              <a:solidFill>
                <a:srgbClr val="2D2D2D"/>
              </a:solidFill>
              <a:effectLst/>
              <a:latin typeface="+mj-lt"/>
            </a:endParaRPr>
          </a:p>
          <a:p>
            <a:r>
              <a:rPr lang="en-GB" sz="2000" b="0" dirty="0">
                <a:solidFill>
                  <a:srgbClr val="2D2D2D"/>
                </a:solidFill>
                <a:effectLst/>
                <a:latin typeface="+mj-lt"/>
              </a:rPr>
              <a:t>A </a:t>
            </a:r>
            <a:r>
              <a:rPr lang="en-GB" sz="2000" b="1" dirty="0">
                <a:solidFill>
                  <a:srgbClr val="2D2D2D"/>
                </a:solidFill>
                <a:effectLst/>
                <a:latin typeface="+mj-lt"/>
              </a:rPr>
              <a:t>process</a:t>
            </a:r>
            <a:r>
              <a:rPr lang="en-GB" sz="2000" b="0" dirty="0">
                <a:solidFill>
                  <a:srgbClr val="2D2D2D"/>
                </a:solidFill>
                <a:effectLst/>
                <a:latin typeface="+mj-lt"/>
              </a:rPr>
              <a:t> question allows the speaker to evaluate the listener’s knowledge in more detail. “Why </a:t>
            </a:r>
            <a:r>
              <a:rPr lang="en-GB" sz="2000" dirty="0">
                <a:solidFill>
                  <a:srgbClr val="2D2D2D"/>
                </a:solidFill>
                <a:latin typeface="+mj-lt"/>
              </a:rPr>
              <a:t>is this home not suitable</a:t>
            </a:r>
            <a:r>
              <a:rPr lang="en-GB" sz="2000" b="0" dirty="0">
                <a:solidFill>
                  <a:srgbClr val="2D2D2D"/>
                </a:solidFill>
                <a:effectLst/>
                <a:latin typeface="+mj-lt"/>
              </a:rPr>
              <a:t>?” </a:t>
            </a:r>
            <a:endParaRPr lang="en-GB" sz="2000" dirty="0">
              <a:latin typeface="+mj-lt"/>
            </a:endParaRPr>
          </a:p>
        </p:txBody>
      </p:sp>
      <p:pic>
        <p:nvPicPr>
          <p:cNvPr id="6" name="Picture 5" descr="A logo with people in the center&#10;&#10;Description automatically generated">
            <a:extLst>
              <a:ext uri="{FF2B5EF4-FFF2-40B4-BE49-F238E27FC236}">
                <a16:creationId xmlns:a16="http://schemas.microsoft.com/office/drawing/2014/main" id="{BC7904F7-1E5A-089D-D3D1-1522799918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3023317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297</TotalTime>
  <Words>1502</Words>
  <Application>Microsoft Office PowerPoint</Application>
  <PresentationFormat>Widescreen</PresentationFormat>
  <Paragraphs>121</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Aptos Display</vt:lpstr>
      <vt:lpstr>Arial</vt:lpstr>
      <vt:lpstr>Calibri</vt:lpstr>
      <vt:lpstr>Indeed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Turner, Steven</dc:creator>
  <cp:lastModifiedBy>Turner, Steven</cp:lastModifiedBy>
  <cp:revision>1</cp:revision>
  <dcterms:created xsi:type="dcterms:W3CDTF">2024-06-07T09:28:39Z</dcterms:created>
  <dcterms:modified xsi:type="dcterms:W3CDTF">2024-12-13T10:18:35Z</dcterms:modified>
</cp:coreProperties>
</file>